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5"/>
  </p:notesMasterIdLst>
  <p:sldIdLst>
    <p:sldId id="256" r:id="rId2"/>
    <p:sldId id="266" r:id="rId3"/>
    <p:sldId id="267" r:id="rId4"/>
  </p:sldIdLst>
  <p:sldSz cx="21599525" cy="28800425"/>
  <p:notesSz cx="6858000" cy="9144000"/>
  <p:embeddedFontLst>
    <p:embeddedFont>
      <p:font typeface="Barlow Condensed" panose="00000506000000000000" pitchFamily="2" charset="0"/>
      <p:regular r:id="rId6"/>
      <p:bold r:id="rId7"/>
      <p:italic r:id="rId8"/>
      <p:boldItalic r:id="rId9"/>
    </p:embeddedFont>
    <p:embeddedFont>
      <p:font typeface="Big Shoulders Stencil Display" panose="020B0604020202020204" charset="0"/>
      <p:regular r:id="rId10"/>
      <p:bold r:id="rId11"/>
    </p:embeddedFont>
    <p:embeddedFont>
      <p:font typeface="Montserrat" pitchFamily="2" charset="0"/>
      <p:regular r:id="rId12"/>
      <p:bold r:id="rId13"/>
      <p:italic r:id="rId14"/>
      <p:boldItalic r:id="rId15"/>
    </p:embeddedFont>
    <p:embeddedFont>
      <p:font typeface="Montserrat Black" pitchFamily="2" charset="0"/>
      <p:bold r:id="rId16"/>
      <p:boldItalic r:id="rId17"/>
    </p:embeddedFont>
    <p:embeddedFont>
      <p:font typeface="Montserrat SemiBold" pitchFamily="2" charset="0"/>
      <p:bold r:id="rId18"/>
      <p:boldItalic r:id="rId19"/>
    </p:embeddedFont>
    <p:embeddedFont>
      <p:font typeface="Open Sans" pitchFamily="2" charset="0"/>
      <p:regular r:id="rId20"/>
      <p:bold r:id="rId21"/>
      <p:italic r:id="rId22"/>
      <p:boldItalic r:id="rId23"/>
    </p:embeddedFont>
    <p:embeddedFont>
      <p:font typeface="Open Sans Light" panose="020B0306030504020204" pitchFamily="34" charset="0"/>
      <p:regular r:id="rId24"/>
      <p:italic r:id="rId25"/>
    </p:embeddedFont>
    <p:embeddedFont>
      <p:font typeface="Rye" panose="020B0604020202020204" charset="0"/>
      <p:regular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994"/>
    <a:srgbClr val="00BFE8"/>
    <a:srgbClr val="001542"/>
    <a:srgbClr val="FFB624"/>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28" d="100"/>
          <a:sy n="28" d="100"/>
        </p:scale>
        <p:origin x="2082"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font" Target="fonts/font21.fnt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9035AB-BBF8-442A-ADC1-2BA7555EBB12}" type="datetimeFigureOut">
              <a:rPr lang="es-CO" smtClean="0"/>
              <a:t>18/09/2024</a:t>
            </a:fld>
            <a:endParaRPr lang="es-CO"/>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63425C-921D-4A94-92EC-885E7C9A6EC0}" type="slidenum">
              <a:rPr lang="es-CO" smtClean="0"/>
              <a:t>‹Nº›</a:t>
            </a:fld>
            <a:endParaRPr lang="es-CO"/>
          </a:p>
        </p:txBody>
      </p:sp>
    </p:spTree>
    <p:extLst>
      <p:ext uri="{BB962C8B-B14F-4D97-AF65-F5344CB8AC3E}">
        <p14:creationId xmlns:p14="http://schemas.microsoft.com/office/powerpoint/2010/main" val="536564636"/>
      </p:ext>
    </p:extLst>
  </p:cSld>
  <p:clrMap bg1="lt1" tx1="dk1" bg2="lt2" tx2="dk2" accent1="accent1" accent2="accent2" accent3="accent3" accent4="accent4" accent5="accent5" accent6="accent6" hlink="hlink" folHlink="folHlink"/>
  <p:notesStyle>
    <a:lvl1pPr marL="0" algn="l" defTabSz="2419137" rtl="0" eaLnBrk="1" latinLnBrk="0" hangingPunct="1">
      <a:defRPr sz="3175" kern="1200">
        <a:solidFill>
          <a:schemeClr val="tx1"/>
        </a:solidFill>
        <a:latin typeface="+mn-lt"/>
        <a:ea typeface="+mn-ea"/>
        <a:cs typeface="+mn-cs"/>
      </a:defRPr>
    </a:lvl1pPr>
    <a:lvl2pPr marL="1209568" algn="l" defTabSz="2419137" rtl="0" eaLnBrk="1" latinLnBrk="0" hangingPunct="1">
      <a:defRPr sz="3175" kern="1200">
        <a:solidFill>
          <a:schemeClr val="tx1"/>
        </a:solidFill>
        <a:latin typeface="+mn-lt"/>
        <a:ea typeface="+mn-ea"/>
        <a:cs typeface="+mn-cs"/>
      </a:defRPr>
    </a:lvl2pPr>
    <a:lvl3pPr marL="2419137" algn="l" defTabSz="2419137" rtl="0" eaLnBrk="1" latinLnBrk="0" hangingPunct="1">
      <a:defRPr sz="3175" kern="1200">
        <a:solidFill>
          <a:schemeClr val="tx1"/>
        </a:solidFill>
        <a:latin typeface="+mn-lt"/>
        <a:ea typeface="+mn-ea"/>
        <a:cs typeface="+mn-cs"/>
      </a:defRPr>
    </a:lvl3pPr>
    <a:lvl4pPr marL="3628705" algn="l" defTabSz="2419137" rtl="0" eaLnBrk="1" latinLnBrk="0" hangingPunct="1">
      <a:defRPr sz="3175" kern="1200">
        <a:solidFill>
          <a:schemeClr val="tx1"/>
        </a:solidFill>
        <a:latin typeface="+mn-lt"/>
        <a:ea typeface="+mn-ea"/>
        <a:cs typeface="+mn-cs"/>
      </a:defRPr>
    </a:lvl4pPr>
    <a:lvl5pPr marL="4838273" algn="l" defTabSz="2419137" rtl="0" eaLnBrk="1" latinLnBrk="0" hangingPunct="1">
      <a:defRPr sz="3175" kern="1200">
        <a:solidFill>
          <a:schemeClr val="tx1"/>
        </a:solidFill>
        <a:latin typeface="+mn-lt"/>
        <a:ea typeface="+mn-ea"/>
        <a:cs typeface="+mn-cs"/>
      </a:defRPr>
    </a:lvl5pPr>
    <a:lvl6pPr marL="6047842" algn="l" defTabSz="2419137" rtl="0" eaLnBrk="1" latinLnBrk="0" hangingPunct="1">
      <a:defRPr sz="3175" kern="1200">
        <a:solidFill>
          <a:schemeClr val="tx1"/>
        </a:solidFill>
        <a:latin typeface="+mn-lt"/>
        <a:ea typeface="+mn-ea"/>
        <a:cs typeface="+mn-cs"/>
      </a:defRPr>
    </a:lvl6pPr>
    <a:lvl7pPr marL="7257410" algn="l" defTabSz="2419137" rtl="0" eaLnBrk="1" latinLnBrk="0" hangingPunct="1">
      <a:defRPr sz="3175" kern="1200">
        <a:solidFill>
          <a:schemeClr val="tx1"/>
        </a:solidFill>
        <a:latin typeface="+mn-lt"/>
        <a:ea typeface="+mn-ea"/>
        <a:cs typeface="+mn-cs"/>
      </a:defRPr>
    </a:lvl7pPr>
    <a:lvl8pPr marL="8466978" algn="l" defTabSz="2419137" rtl="0" eaLnBrk="1" latinLnBrk="0" hangingPunct="1">
      <a:defRPr sz="3175" kern="1200">
        <a:solidFill>
          <a:schemeClr val="tx1"/>
        </a:solidFill>
        <a:latin typeface="+mn-lt"/>
        <a:ea typeface="+mn-ea"/>
        <a:cs typeface="+mn-cs"/>
      </a:defRPr>
    </a:lvl8pPr>
    <a:lvl9pPr marL="9676547" algn="l" defTabSz="2419137" rtl="0" eaLnBrk="1" latinLnBrk="0" hangingPunct="1">
      <a:defRPr sz="317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8"/>
        <p:cNvGrpSpPr/>
        <p:nvPr/>
      </p:nvGrpSpPr>
      <p:grpSpPr>
        <a:xfrm>
          <a:off x="0" y="0"/>
          <a:ext cx="0" cy="0"/>
          <a:chOff x="0" y="0"/>
          <a:chExt cx="0" cy="0"/>
        </a:xfrm>
      </p:grpSpPr>
      <p:sp>
        <p:nvSpPr>
          <p:cNvPr id="9929" name="Google Shape;9929;g22ac2621753_0_1914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0" name="Google Shape;9930;g22ac2621753_0_19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6"/>
        <p:cNvGrpSpPr/>
        <p:nvPr/>
      </p:nvGrpSpPr>
      <p:grpSpPr>
        <a:xfrm>
          <a:off x="0" y="0"/>
          <a:ext cx="0" cy="0"/>
          <a:chOff x="0" y="0"/>
          <a:chExt cx="0" cy="0"/>
        </a:xfrm>
      </p:grpSpPr>
      <p:sp>
        <p:nvSpPr>
          <p:cNvPr id="10697" name="Google Shape;10697;g22ac2621753_0_1990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8" name="Google Shape;10698;g22ac2621753_0_19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619965" y="4713405"/>
            <a:ext cx="18359596" cy="10026815"/>
          </a:xfrm>
        </p:spPr>
        <p:txBody>
          <a:bodyPr anchor="b"/>
          <a:lstStyle>
            <a:lvl1pPr algn="ctr">
              <a:defRPr sz="14173"/>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9941" y="15126892"/>
            <a:ext cx="16199644" cy="6953434"/>
          </a:xfrm>
        </p:spPr>
        <p:txBody>
          <a:bodyPr/>
          <a:lstStyle>
            <a:lvl1pPr marL="0" indent="0" algn="ctr">
              <a:buNone/>
              <a:defRPr sz="5669"/>
            </a:lvl1pPr>
            <a:lvl2pPr marL="1079998" indent="0" algn="ctr">
              <a:buNone/>
              <a:defRPr sz="4724"/>
            </a:lvl2pPr>
            <a:lvl3pPr marL="2159996" indent="0" algn="ctr">
              <a:buNone/>
              <a:defRPr sz="4252"/>
            </a:lvl3pPr>
            <a:lvl4pPr marL="3239994" indent="0" algn="ctr">
              <a:buNone/>
              <a:defRPr sz="3780"/>
            </a:lvl4pPr>
            <a:lvl5pPr marL="4319991" indent="0" algn="ctr">
              <a:buNone/>
              <a:defRPr sz="3780"/>
            </a:lvl5pPr>
            <a:lvl6pPr marL="5399989" indent="0" algn="ctr">
              <a:buNone/>
              <a:defRPr sz="3780"/>
            </a:lvl6pPr>
            <a:lvl7pPr marL="6479987" indent="0" algn="ctr">
              <a:buNone/>
              <a:defRPr sz="3780"/>
            </a:lvl7pPr>
            <a:lvl8pPr marL="7559985" indent="0" algn="ctr">
              <a:buNone/>
              <a:defRPr sz="3780"/>
            </a:lvl8pPr>
            <a:lvl9pPr marL="8639983" indent="0" algn="ctr">
              <a:buNone/>
              <a:defRPr sz="378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14A55F9-1E07-4628-9C9A-CA690BA57706}" type="datetimeFigureOut">
              <a:rPr lang="es-CO" smtClean="0"/>
              <a:t>18/09/2024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D2CB557-DEA7-42E0-A0DE-74347B0C6629}" type="slidenum">
              <a:rPr lang="es-CO" smtClean="0"/>
              <a:t>‹Nº›</a:t>
            </a:fld>
            <a:endParaRPr lang="es-CO"/>
          </a:p>
        </p:txBody>
      </p:sp>
    </p:spTree>
    <p:extLst>
      <p:ext uri="{BB962C8B-B14F-4D97-AF65-F5344CB8AC3E}">
        <p14:creationId xmlns:p14="http://schemas.microsoft.com/office/powerpoint/2010/main" val="962118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14A55F9-1E07-4628-9C9A-CA690BA57706}" type="datetimeFigureOut">
              <a:rPr lang="es-CO" smtClean="0"/>
              <a:t>18/09/2024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D2CB557-DEA7-42E0-A0DE-74347B0C6629}" type="slidenum">
              <a:rPr lang="es-CO" smtClean="0"/>
              <a:t>‹Nº›</a:t>
            </a:fld>
            <a:endParaRPr lang="es-CO"/>
          </a:p>
        </p:txBody>
      </p:sp>
    </p:spTree>
    <p:extLst>
      <p:ext uri="{BB962C8B-B14F-4D97-AF65-F5344CB8AC3E}">
        <p14:creationId xmlns:p14="http://schemas.microsoft.com/office/powerpoint/2010/main" val="3965267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457161" y="1533356"/>
            <a:ext cx="4657398" cy="2440702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84968" y="1533356"/>
            <a:ext cx="13702199" cy="2440702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14A55F9-1E07-4628-9C9A-CA690BA57706}" type="datetimeFigureOut">
              <a:rPr lang="es-CO" smtClean="0"/>
              <a:t>18/09/2024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D2CB557-DEA7-42E0-A0DE-74347B0C6629}" type="slidenum">
              <a:rPr lang="es-CO" smtClean="0"/>
              <a:t>‹Nº›</a:t>
            </a:fld>
            <a:endParaRPr lang="es-CO"/>
          </a:p>
        </p:txBody>
      </p:sp>
    </p:spTree>
    <p:extLst>
      <p:ext uri="{BB962C8B-B14F-4D97-AF65-F5344CB8AC3E}">
        <p14:creationId xmlns:p14="http://schemas.microsoft.com/office/powerpoint/2010/main" val="239672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14A55F9-1E07-4628-9C9A-CA690BA57706}" type="datetimeFigureOut">
              <a:rPr lang="es-CO" smtClean="0"/>
              <a:t>18/09/2024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D2CB557-DEA7-42E0-A0DE-74347B0C6629}" type="slidenum">
              <a:rPr lang="es-CO" smtClean="0"/>
              <a:t>‹Nº›</a:t>
            </a:fld>
            <a:endParaRPr lang="es-CO"/>
          </a:p>
        </p:txBody>
      </p:sp>
    </p:spTree>
    <p:extLst>
      <p:ext uri="{BB962C8B-B14F-4D97-AF65-F5344CB8AC3E}">
        <p14:creationId xmlns:p14="http://schemas.microsoft.com/office/powerpoint/2010/main" val="1169236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73719" y="7180114"/>
            <a:ext cx="18629590" cy="11980175"/>
          </a:xfrm>
        </p:spPr>
        <p:txBody>
          <a:bodyPr anchor="b"/>
          <a:lstStyle>
            <a:lvl1pPr>
              <a:defRPr sz="14173"/>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73719" y="19273626"/>
            <a:ext cx="18629590" cy="6300091"/>
          </a:xfrm>
        </p:spPr>
        <p:txBody>
          <a:bodyPr/>
          <a:lstStyle>
            <a:lvl1pPr marL="0" indent="0">
              <a:buNone/>
              <a:defRPr sz="5669">
                <a:solidFill>
                  <a:schemeClr val="tx1">
                    <a:tint val="82000"/>
                  </a:schemeClr>
                </a:solidFill>
              </a:defRPr>
            </a:lvl1pPr>
            <a:lvl2pPr marL="1079998" indent="0">
              <a:buNone/>
              <a:defRPr sz="4724">
                <a:solidFill>
                  <a:schemeClr val="tx1">
                    <a:tint val="82000"/>
                  </a:schemeClr>
                </a:solidFill>
              </a:defRPr>
            </a:lvl2pPr>
            <a:lvl3pPr marL="2159996" indent="0">
              <a:buNone/>
              <a:defRPr sz="4252">
                <a:solidFill>
                  <a:schemeClr val="tx1">
                    <a:tint val="82000"/>
                  </a:schemeClr>
                </a:solidFill>
              </a:defRPr>
            </a:lvl3pPr>
            <a:lvl4pPr marL="3239994" indent="0">
              <a:buNone/>
              <a:defRPr sz="3780">
                <a:solidFill>
                  <a:schemeClr val="tx1">
                    <a:tint val="82000"/>
                  </a:schemeClr>
                </a:solidFill>
              </a:defRPr>
            </a:lvl4pPr>
            <a:lvl5pPr marL="4319991" indent="0">
              <a:buNone/>
              <a:defRPr sz="3780">
                <a:solidFill>
                  <a:schemeClr val="tx1">
                    <a:tint val="82000"/>
                  </a:schemeClr>
                </a:solidFill>
              </a:defRPr>
            </a:lvl5pPr>
            <a:lvl6pPr marL="5399989" indent="0">
              <a:buNone/>
              <a:defRPr sz="3780">
                <a:solidFill>
                  <a:schemeClr val="tx1">
                    <a:tint val="82000"/>
                  </a:schemeClr>
                </a:solidFill>
              </a:defRPr>
            </a:lvl6pPr>
            <a:lvl7pPr marL="6479987" indent="0">
              <a:buNone/>
              <a:defRPr sz="3780">
                <a:solidFill>
                  <a:schemeClr val="tx1">
                    <a:tint val="82000"/>
                  </a:schemeClr>
                </a:solidFill>
              </a:defRPr>
            </a:lvl7pPr>
            <a:lvl8pPr marL="7559985" indent="0">
              <a:buNone/>
              <a:defRPr sz="3780">
                <a:solidFill>
                  <a:schemeClr val="tx1">
                    <a:tint val="82000"/>
                  </a:schemeClr>
                </a:solidFill>
              </a:defRPr>
            </a:lvl8pPr>
            <a:lvl9pPr marL="8639983" indent="0">
              <a:buNone/>
              <a:defRPr sz="3780">
                <a:solidFill>
                  <a:schemeClr val="tx1">
                    <a:tint val="82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14A55F9-1E07-4628-9C9A-CA690BA57706}" type="datetimeFigureOut">
              <a:rPr lang="es-CO" smtClean="0"/>
              <a:t>18/09/2024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D2CB557-DEA7-42E0-A0DE-74347B0C6629}" type="slidenum">
              <a:rPr lang="es-CO" smtClean="0"/>
              <a:t>‹Nº›</a:t>
            </a:fld>
            <a:endParaRPr lang="es-CO"/>
          </a:p>
        </p:txBody>
      </p:sp>
    </p:spTree>
    <p:extLst>
      <p:ext uri="{BB962C8B-B14F-4D97-AF65-F5344CB8AC3E}">
        <p14:creationId xmlns:p14="http://schemas.microsoft.com/office/powerpoint/2010/main" val="313728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84967" y="7666780"/>
            <a:ext cx="9179798" cy="1827360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0934760" y="7666780"/>
            <a:ext cx="9179798" cy="1827360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14A55F9-1E07-4628-9C9A-CA690BA57706}" type="datetimeFigureOut">
              <a:rPr lang="es-CO" smtClean="0"/>
              <a:t>18/09/2024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D2CB557-DEA7-42E0-A0DE-74347B0C6629}" type="slidenum">
              <a:rPr lang="es-CO" smtClean="0"/>
              <a:t>‹Nº›</a:t>
            </a:fld>
            <a:endParaRPr lang="es-CO"/>
          </a:p>
        </p:txBody>
      </p:sp>
    </p:spTree>
    <p:extLst>
      <p:ext uri="{BB962C8B-B14F-4D97-AF65-F5344CB8AC3E}">
        <p14:creationId xmlns:p14="http://schemas.microsoft.com/office/powerpoint/2010/main" val="4276327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87781" y="1533362"/>
            <a:ext cx="18629590" cy="556675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7783" y="7060106"/>
            <a:ext cx="9137610" cy="3460049"/>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es-ES"/>
              <a:t>Haga clic para modificar los estilos de texto del patrón</a:t>
            </a:r>
          </a:p>
        </p:txBody>
      </p:sp>
      <p:sp>
        <p:nvSpPr>
          <p:cNvPr id="4" name="Content Placeholder 3"/>
          <p:cNvSpPr>
            <a:spLocks noGrp="1"/>
          </p:cNvSpPr>
          <p:nvPr>
            <p:ph sz="half" idx="2"/>
          </p:nvPr>
        </p:nvSpPr>
        <p:spPr>
          <a:xfrm>
            <a:off x="1487783" y="10520155"/>
            <a:ext cx="9137610" cy="1547356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0934761" y="7060106"/>
            <a:ext cx="9182611" cy="3460049"/>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es-ES"/>
              <a:t>Haga clic para modificar los estilos de texto del patrón</a:t>
            </a:r>
          </a:p>
        </p:txBody>
      </p:sp>
      <p:sp>
        <p:nvSpPr>
          <p:cNvPr id="6" name="Content Placeholder 5"/>
          <p:cNvSpPr>
            <a:spLocks noGrp="1"/>
          </p:cNvSpPr>
          <p:nvPr>
            <p:ph sz="quarter" idx="4"/>
          </p:nvPr>
        </p:nvSpPr>
        <p:spPr>
          <a:xfrm>
            <a:off x="10934761" y="10520155"/>
            <a:ext cx="9182611" cy="1547356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14A55F9-1E07-4628-9C9A-CA690BA57706}" type="datetimeFigureOut">
              <a:rPr lang="es-CO" smtClean="0"/>
              <a:t>18/09/2024</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5D2CB557-DEA7-42E0-A0DE-74347B0C6629}" type="slidenum">
              <a:rPr lang="es-CO" smtClean="0"/>
              <a:t>‹Nº›</a:t>
            </a:fld>
            <a:endParaRPr lang="es-CO"/>
          </a:p>
        </p:txBody>
      </p:sp>
    </p:spTree>
    <p:extLst>
      <p:ext uri="{BB962C8B-B14F-4D97-AF65-F5344CB8AC3E}">
        <p14:creationId xmlns:p14="http://schemas.microsoft.com/office/powerpoint/2010/main" val="3011781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14A55F9-1E07-4628-9C9A-CA690BA57706}" type="datetimeFigureOut">
              <a:rPr lang="es-CO" smtClean="0"/>
              <a:t>18/09/2024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5D2CB557-DEA7-42E0-A0DE-74347B0C6629}" type="slidenum">
              <a:rPr lang="es-CO" smtClean="0"/>
              <a:t>‹Nº›</a:t>
            </a:fld>
            <a:endParaRPr lang="es-CO"/>
          </a:p>
        </p:txBody>
      </p:sp>
    </p:spTree>
    <p:extLst>
      <p:ext uri="{BB962C8B-B14F-4D97-AF65-F5344CB8AC3E}">
        <p14:creationId xmlns:p14="http://schemas.microsoft.com/office/powerpoint/2010/main" val="321046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4A55F9-1E07-4628-9C9A-CA690BA57706}" type="datetimeFigureOut">
              <a:rPr lang="es-CO" smtClean="0"/>
              <a:t>18/09/2024</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5D2CB557-DEA7-42E0-A0DE-74347B0C6629}" type="slidenum">
              <a:rPr lang="es-CO" smtClean="0"/>
              <a:t>‹Nº›</a:t>
            </a:fld>
            <a:endParaRPr lang="es-CO"/>
          </a:p>
        </p:txBody>
      </p:sp>
    </p:spTree>
    <p:extLst>
      <p:ext uri="{BB962C8B-B14F-4D97-AF65-F5344CB8AC3E}">
        <p14:creationId xmlns:p14="http://schemas.microsoft.com/office/powerpoint/2010/main" val="348338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7781" y="1920028"/>
            <a:ext cx="6966409" cy="6720099"/>
          </a:xfrm>
        </p:spPr>
        <p:txBody>
          <a:bodyPr anchor="b"/>
          <a:lstStyle>
            <a:lvl1pPr>
              <a:defRPr sz="7559"/>
            </a:lvl1pPr>
          </a:lstStyle>
          <a:p>
            <a:r>
              <a:rPr lang="es-ES"/>
              <a:t>Haga clic para modificar el estilo de título del patrón</a:t>
            </a:r>
            <a:endParaRPr lang="en-US" dirty="0"/>
          </a:p>
        </p:txBody>
      </p:sp>
      <p:sp>
        <p:nvSpPr>
          <p:cNvPr id="3" name="Content Placeholder 2"/>
          <p:cNvSpPr>
            <a:spLocks noGrp="1"/>
          </p:cNvSpPr>
          <p:nvPr>
            <p:ph idx="1"/>
          </p:nvPr>
        </p:nvSpPr>
        <p:spPr>
          <a:xfrm>
            <a:off x="9182611" y="4146734"/>
            <a:ext cx="10934760" cy="20466969"/>
          </a:xfrm>
        </p:spPr>
        <p:txBody>
          <a:bodyPr/>
          <a:lstStyle>
            <a:lvl1pPr>
              <a:defRPr sz="7559"/>
            </a:lvl1pPr>
            <a:lvl2pPr>
              <a:defRPr sz="6614"/>
            </a:lvl2pPr>
            <a:lvl3pPr>
              <a:defRPr sz="5669"/>
            </a:lvl3pPr>
            <a:lvl4pPr>
              <a:defRPr sz="4724"/>
            </a:lvl4pPr>
            <a:lvl5pPr>
              <a:defRPr sz="4724"/>
            </a:lvl5pPr>
            <a:lvl6pPr>
              <a:defRPr sz="4724"/>
            </a:lvl6pPr>
            <a:lvl7pPr>
              <a:defRPr sz="4724"/>
            </a:lvl7pPr>
            <a:lvl8pPr>
              <a:defRPr sz="4724"/>
            </a:lvl8pPr>
            <a:lvl9pPr>
              <a:defRPr sz="4724"/>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87781" y="8640127"/>
            <a:ext cx="6966409" cy="16006905"/>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14A55F9-1E07-4628-9C9A-CA690BA57706}" type="datetimeFigureOut">
              <a:rPr lang="es-CO" smtClean="0"/>
              <a:t>18/09/2024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D2CB557-DEA7-42E0-A0DE-74347B0C6629}" type="slidenum">
              <a:rPr lang="es-CO" smtClean="0"/>
              <a:t>‹Nº›</a:t>
            </a:fld>
            <a:endParaRPr lang="es-CO"/>
          </a:p>
        </p:txBody>
      </p:sp>
    </p:spTree>
    <p:extLst>
      <p:ext uri="{BB962C8B-B14F-4D97-AF65-F5344CB8AC3E}">
        <p14:creationId xmlns:p14="http://schemas.microsoft.com/office/powerpoint/2010/main" val="3796779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7781" y="1920028"/>
            <a:ext cx="6966409" cy="6720099"/>
          </a:xfrm>
        </p:spPr>
        <p:txBody>
          <a:bodyPr anchor="b"/>
          <a:lstStyle>
            <a:lvl1pPr>
              <a:defRPr sz="7559"/>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9182611" y="4146734"/>
            <a:ext cx="10934760" cy="20466969"/>
          </a:xfrm>
        </p:spPr>
        <p:txBody>
          <a:bodyPr anchor="t"/>
          <a:lstStyle>
            <a:lvl1pPr marL="0" indent="0">
              <a:buNone/>
              <a:defRPr sz="7559"/>
            </a:lvl1pPr>
            <a:lvl2pPr marL="1079998" indent="0">
              <a:buNone/>
              <a:defRPr sz="6614"/>
            </a:lvl2pPr>
            <a:lvl3pPr marL="2159996" indent="0">
              <a:buNone/>
              <a:defRPr sz="5669"/>
            </a:lvl3pPr>
            <a:lvl4pPr marL="3239994" indent="0">
              <a:buNone/>
              <a:defRPr sz="4724"/>
            </a:lvl4pPr>
            <a:lvl5pPr marL="4319991" indent="0">
              <a:buNone/>
              <a:defRPr sz="4724"/>
            </a:lvl5pPr>
            <a:lvl6pPr marL="5399989" indent="0">
              <a:buNone/>
              <a:defRPr sz="4724"/>
            </a:lvl6pPr>
            <a:lvl7pPr marL="6479987" indent="0">
              <a:buNone/>
              <a:defRPr sz="4724"/>
            </a:lvl7pPr>
            <a:lvl8pPr marL="7559985" indent="0">
              <a:buNone/>
              <a:defRPr sz="4724"/>
            </a:lvl8pPr>
            <a:lvl9pPr marL="8639983" indent="0">
              <a:buNone/>
              <a:defRPr sz="4724"/>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87781" y="8640127"/>
            <a:ext cx="6966409" cy="16006905"/>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14A55F9-1E07-4628-9C9A-CA690BA57706}" type="datetimeFigureOut">
              <a:rPr lang="es-CO" smtClean="0"/>
              <a:t>18/09/2024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D2CB557-DEA7-42E0-A0DE-74347B0C6629}" type="slidenum">
              <a:rPr lang="es-CO" smtClean="0"/>
              <a:t>‹Nº›</a:t>
            </a:fld>
            <a:endParaRPr lang="es-CO"/>
          </a:p>
        </p:txBody>
      </p:sp>
    </p:spTree>
    <p:extLst>
      <p:ext uri="{BB962C8B-B14F-4D97-AF65-F5344CB8AC3E}">
        <p14:creationId xmlns:p14="http://schemas.microsoft.com/office/powerpoint/2010/main" val="174109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84968" y="1533362"/>
            <a:ext cx="18629590" cy="5566751"/>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968" y="7666780"/>
            <a:ext cx="18629590" cy="18273605"/>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484967" y="26693734"/>
            <a:ext cx="4859893" cy="1533356"/>
          </a:xfrm>
          <a:prstGeom prst="rect">
            <a:avLst/>
          </a:prstGeom>
        </p:spPr>
        <p:txBody>
          <a:bodyPr vert="horz" lIns="91440" tIns="45720" rIns="91440" bIns="45720" rtlCol="0" anchor="ctr"/>
          <a:lstStyle>
            <a:lvl1pPr algn="l">
              <a:defRPr sz="2835">
                <a:solidFill>
                  <a:schemeClr val="tx1">
                    <a:tint val="82000"/>
                  </a:schemeClr>
                </a:solidFill>
              </a:defRPr>
            </a:lvl1pPr>
          </a:lstStyle>
          <a:p>
            <a:fld id="{114A55F9-1E07-4628-9C9A-CA690BA57706}" type="datetimeFigureOut">
              <a:rPr lang="es-CO" smtClean="0"/>
              <a:t>18/09/2024</a:t>
            </a:fld>
            <a:endParaRPr lang="es-CO"/>
          </a:p>
        </p:txBody>
      </p:sp>
      <p:sp>
        <p:nvSpPr>
          <p:cNvPr id="5" name="Footer Placeholder 4"/>
          <p:cNvSpPr>
            <a:spLocks noGrp="1"/>
          </p:cNvSpPr>
          <p:nvPr>
            <p:ph type="ftr" sz="quarter" idx="3"/>
          </p:nvPr>
        </p:nvSpPr>
        <p:spPr>
          <a:xfrm>
            <a:off x="7154843" y="26693734"/>
            <a:ext cx="7289840" cy="1533356"/>
          </a:xfrm>
          <a:prstGeom prst="rect">
            <a:avLst/>
          </a:prstGeom>
        </p:spPr>
        <p:txBody>
          <a:bodyPr vert="horz" lIns="91440" tIns="45720" rIns="91440" bIns="45720" rtlCol="0" anchor="ctr"/>
          <a:lstStyle>
            <a:lvl1pPr algn="ctr">
              <a:defRPr sz="2835">
                <a:solidFill>
                  <a:schemeClr val="tx1">
                    <a:tint val="82000"/>
                  </a:schemeClr>
                </a:solidFill>
              </a:defRPr>
            </a:lvl1pPr>
          </a:lstStyle>
          <a:p>
            <a:endParaRPr lang="es-CO"/>
          </a:p>
        </p:txBody>
      </p:sp>
      <p:sp>
        <p:nvSpPr>
          <p:cNvPr id="6" name="Slide Number Placeholder 5"/>
          <p:cNvSpPr>
            <a:spLocks noGrp="1"/>
          </p:cNvSpPr>
          <p:nvPr>
            <p:ph type="sldNum" sz="quarter" idx="4"/>
          </p:nvPr>
        </p:nvSpPr>
        <p:spPr>
          <a:xfrm>
            <a:off x="15254665" y="26693734"/>
            <a:ext cx="4859893" cy="1533356"/>
          </a:xfrm>
          <a:prstGeom prst="rect">
            <a:avLst/>
          </a:prstGeom>
        </p:spPr>
        <p:txBody>
          <a:bodyPr vert="horz" lIns="91440" tIns="45720" rIns="91440" bIns="45720" rtlCol="0" anchor="ctr"/>
          <a:lstStyle>
            <a:lvl1pPr algn="r">
              <a:defRPr sz="2835">
                <a:solidFill>
                  <a:schemeClr val="tx1">
                    <a:tint val="82000"/>
                  </a:schemeClr>
                </a:solidFill>
              </a:defRPr>
            </a:lvl1pPr>
          </a:lstStyle>
          <a:p>
            <a:fld id="{5D2CB557-DEA7-42E0-A0DE-74347B0C6629}" type="slidenum">
              <a:rPr lang="es-CO" smtClean="0"/>
              <a:t>‹Nº›</a:t>
            </a:fld>
            <a:endParaRPr lang="es-CO"/>
          </a:p>
        </p:txBody>
      </p:sp>
    </p:spTree>
    <p:extLst>
      <p:ext uri="{BB962C8B-B14F-4D97-AF65-F5344CB8AC3E}">
        <p14:creationId xmlns:p14="http://schemas.microsoft.com/office/powerpoint/2010/main" val="1768399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59996" rtl="0" eaLnBrk="1" latinLnBrk="0" hangingPunct="1">
        <a:lnSpc>
          <a:spcPct val="90000"/>
        </a:lnSpc>
        <a:spcBef>
          <a:spcPct val="0"/>
        </a:spcBef>
        <a:buNone/>
        <a:defRPr sz="10394" kern="1200">
          <a:solidFill>
            <a:schemeClr val="tx1"/>
          </a:solidFill>
          <a:latin typeface="+mj-lt"/>
          <a:ea typeface="+mj-ea"/>
          <a:cs typeface="+mj-cs"/>
        </a:defRPr>
      </a:lvl1pPr>
    </p:titleStyle>
    <p:bodyStyle>
      <a:lvl1pPr marL="539999" indent="-539999" algn="l" defTabSz="2159996" rtl="0" eaLnBrk="1" latinLnBrk="0" hangingPunct="1">
        <a:lnSpc>
          <a:spcPct val="90000"/>
        </a:lnSpc>
        <a:spcBef>
          <a:spcPts val="2362"/>
        </a:spcBef>
        <a:buFont typeface="Arial" panose="020B0604020202020204" pitchFamily="34" charset="0"/>
        <a:buChar char="•"/>
        <a:defRPr sz="6614" kern="1200">
          <a:solidFill>
            <a:schemeClr val="tx1"/>
          </a:solidFill>
          <a:latin typeface="+mn-lt"/>
          <a:ea typeface="+mn-ea"/>
          <a:cs typeface="+mn-cs"/>
        </a:defRPr>
      </a:lvl1pPr>
      <a:lvl2pPr marL="1619997" indent="-539999" algn="l" defTabSz="2159996" rtl="0" eaLnBrk="1" latinLnBrk="0" hangingPunct="1">
        <a:lnSpc>
          <a:spcPct val="90000"/>
        </a:lnSpc>
        <a:spcBef>
          <a:spcPts val="1181"/>
        </a:spcBef>
        <a:buFont typeface="Arial" panose="020B0604020202020204" pitchFamily="34" charset="0"/>
        <a:buChar char="•"/>
        <a:defRPr sz="5669" kern="1200">
          <a:solidFill>
            <a:schemeClr val="tx1"/>
          </a:solidFill>
          <a:latin typeface="+mn-lt"/>
          <a:ea typeface="+mn-ea"/>
          <a:cs typeface="+mn-cs"/>
        </a:defRPr>
      </a:lvl2pPr>
      <a:lvl3pPr marL="2699995" indent="-539999" algn="l" defTabSz="2159996" rtl="0" eaLnBrk="1" latinLnBrk="0" hangingPunct="1">
        <a:lnSpc>
          <a:spcPct val="90000"/>
        </a:lnSpc>
        <a:spcBef>
          <a:spcPts val="1181"/>
        </a:spcBef>
        <a:buFont typeface="Arial" panose="020B0604020202020204" pitchFamily="34" charset="0"/>
        <a:buChar char="•"/>
        <a:defRPr sz="4724" kern="1200">
          <a:solidFill>
            <a:schemeClr val="tx1"/>
          </a:solidFill>
          <a:latin typeface="+mn-lt"/>
          <a:ea typeface="+mn-ea"/>
          <a:cs typeface="+mn-cs"/>
        </a:defRPr>
      </a:lvl3pPr>
      <a:lvl4pPr marL="377999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4pPr>
      <a:lvl5pPr marL="4859990"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5pPr>
      <a:lvl6pPr marL="5939988"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6pPr>
      <a:lvl7pPr marL="7019986"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7pPr>
      <a:lvl8pPr marL="8099984"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8pPr>
      <a:lvl9pPr marL="917998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9pPr>
    </p:bodyStyle>
    <p:otherStyle>
      <a:defPPr>
        <a:defRPr lang="en-US"/>
      </a:defPPr>
      <a:lvl1pPr marL="0" algn="l" defTabSz="2159996" rtl="0" eaLnBrk="1" latinLnBrk="0" hangingPunct="1">
        <a:defRPr sz="4252" kern="1200">
          <a:solidFill>
            <a:schemeClr val="tx1"/>
          </a:solidFill>
          <a:latin typeface="+mn-lt"/>
          <a:ea typeface="+mn-ea"/>
          <a:cs typeface="+mn-cs"/>
        </a:defRPr>
      </a:lvl1pPr>
      <a:lvl2pPr marL="1079998" algn="l" defTabSz="2159996" rtl="0" eaLnBrk="1" latinLnBrk="0" hangingPunct="1">
        <a:defRPr sz="4252" kern="1200">
          <a:solidFill>
            <a:schemeClr val="tx1"/>
          </a:solidFill>
          <a:latin typeface="+mn-lt"/>
          <a:ea typeface="+mn-ea"/>
          <a:cs typeface="+mn-cs"/>
        </a:defRPr>
      </a:lvl2pPr>
      <a:lvl3pPr marL="2159996" algn="l" defTabSz="2159996" rtl="0" eaLnBrk="1" latinLnBrk="0" hangingPunct="1">
        <a:defRPr sz="4252" kern="1200">
          <a:solidFill>
            <a:schemeClr val="tx1"/>
          </a:solidFill>
          <a:latin typeface="+mn-lt"/>
          <a:ea typeface="+mn-ea"/>
          <a:cs typeface="+mn-cs"/>
        </a:defRPr>
      </a:lvl3pPr>
      <a:lvl4pPr marL="3239994" algn="l" defTabSz="2159996" rtl="0" eaLnBrk="1" latinLnBrk="0" hangingPunct="1">
        <a:defRPr sz="4252" kern="1200">
          <a:solidFill>
            <a:schemeClr val="tx1"/>
          </a:solidFill>
          <a:latin typeface="+mn-lt"/>
          <a:ea typeface="+mn-ea"/>
          <a:cs typeface="+mn-cs"/>
        </a:defRPr>
      </a:lvl4pPr>
      <a:lvl5pPr marL="4319991" algn="l" defTabSz="2159996" rtl="0" eaLnBrk="1" latinLnBrk="0" hangingPunct="1">
        <a:defRPr sz="4252" kern="1200">
          <a:solidFill>
            <a:schemeClr val="tx1"/>
          </a:solidFill>
          <a:latin typeface="+mn-lt"/>
          <a:ea typeface="+mn-ea"/>
          <a:cs typeface="+mn-cs"/>
        </a:defRPr>
      </a:lvl5pPr>
      <a:lvl6pPr marL="5399989" algn="l" defTabSz="2159996" rtl="0" eaLnBrk="1" latinLnBrk="0" hangingPunct="1">
        <a:defRPr sz="4252" kern="1200">
          <a:solidFill>
            <a:schemeClr val="tx1"/>
          </a:solidFill>
          <a:latin typeface="+mn-lt"/>
          <a:ea typeface="+mn-ea"/>
          <a:cs typeface="+mn-cs"/>
        </a:defRPr>
      </a:lvl6pPr>
      <a:lvl7pPr marL="6479987" algn="l" defTabSz="2159996" rtl="0" eaLnBrk="1" latinLnBrk="0" hangingPunct="1">
        <a:defRPr sz="4252" kern="1200">
          <a:solidFill>
            <a:schemeClr val="tx1"/>
          </a:solidFill>
          <a:latin typeface="+mn-lt"/>
          <a:ea typeface="+mn-ea"/>
          <a:cs typeface="+mn-cs"/>
        </a:defRPr>
      </a:lvl7pPr>
      <a:lvl8pPr marL="7559985" algn="l" defTabSz="2159996" rtl="0" eaLnBrk="1" latinLnBrk="0" hangingPunct="1">
        <a:defRPr sz="4252" kern="1200">
          <a:solidFill>
            <a:schemeClr val="tx1"/>
          </a:solidFill>
          <a:latin typeface="+mn-lt"/>
          <a:ea typeface="+mn-ea"/>
          <a:cs typeface="+mn-cs"/>
        </a:defRPr>
      </a:lvl8pPr>
      <a:lvl9pPr marL="8639983" algn="l" defTabSz="2159996" rtl="0" eaLnBrk="1" latinLnBrk="0" hangingPunct="1">
        <a:defRPr sz="42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012;p13">
            <a:extLst>
              <a:ext uri="{FF2B5EF4-FFF2-40B4-BE49-F238E27FC236}">
                <a16:creationId xmlns:a16="http://schemas.microsoft.com/office/drawing/2014/main" id="{734FF1BA-4E89-B487-6B30-3CD9E5D3B63A}"/>
              </a:ext>
            </a:extLst>
          </p:cNvPr>
          <p:cNvSpPr txBox="1"/>
          <p:nvPr/>
        </p:nvSpPr>
        <p:spPr>
          <a:xfrm>
            <a:off x="900000" y="3710575"/>
            <a:ext cx="17904000" cy="276995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2400"/>
              </a:spcAft>
              <a:buNone/>
            </a:pPr>
            <a:r>
              <a:rPr lang="es-419" sz="12000" dirty="0">
                <a:solidFill>
                  <a:srgbClr val="001542"/>
                </a:solidFill>
                <a:latin typeface="Montserrat Black" pitchFamily="2" charset="0"/>
                <a:ea typeface="Rye"/>
                <a:cs typeface="Rye"/>
                <a:sym typeface="Rye"/>
              </a:rPr>
              <a:t>TÍTULO</a:t>
            </a:r>
            <a:endParaRPr sz="12000" dirty="0">
              <a:solidFill>
                <a:srgbClr val="001542"/>
              </a:solidFill>
              <a:latin typeface="Montserrat Black" pitchFamily="2" charset="0"/>
            </a:endParaRPr>
          </a:p>
        </p:txBody>
      </p:sp>
      <p:sp>
        <p:nvSpPr>
          <p:cNvPr id="5" name="Google Shape;1013;p13">
            <a:extLst>
              <a:ext uri="{FF2B5EF4-FFF2-40B4-BE49-F238E27FC236}">
                <a16:creationId xmlns:a16="http://schemas.microsoft.com/office/drawing/2014/main" id="{F404AF56-F157-96CB-9D81-4B2D0372D562}"/>
              </a:ext>
            </a:extLst>
          </p:cNvPr>
          <p:cNvSpPr txBox="1"/>
          <p:nvPr/>
        </p:nvSpPr>
        <p:spPr>
          <a:xfrm>
            <a:off x="900000" y="5400638"/>
            <a:ext cx="7968000" cy="181431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2400"/>
              </a:spcAft>
              <a:buNone/>
            </a:pPr>
            <a:r>
              <a:rPr lang="es-419" sz="6600" dirty="0">
                <a:solidFill>
                  <a:srgbClr val="006994"/>
                </a:solidFill>
                <a:latin typeface="Montserrat SemiBold" pitchFamily="2" charset="0"/>
                <a:ea typeface="Barlow Condensed Medium"/>
                <a:cs typeface="Barlow Condensed Medium"/>
                <a:sym typeface="Barlow Condensed Medium"/>
              </a:rPr>
              <a:t>| SUBTÍTULO</a:t>
            </a:r>
            <a:endParaRPr sz="6600" dirty="0">
              <a:solidFill>
                <a:srgbClr val="006994"/>
              </a:solidFill>
              <a:latin typeface="Montserrat SemiBold" pitchFamily="2" charset="0"/>
              <a:ea typeface="Barlow Condensed"/>
              <a:cs typeface="Barlow Condensed"/>
              <a:sym typeface="Barlow Condensed"/>
            </a:endParaRPr>
          </a:p>
        </p:txBody>
      </p:sp>
      <p:grpSp>
        <p:nvGrpSpPr>
          <p:cNvPr id="6" name="Google Shape;1014;p13">
            <a:extLst>
              <a:ext uri="{FF2B5EF4-FFF2-40B4-BE49-F238E27FC236}">
                <a16:creationId xmlns:a16="http://schemas.microsoft.com/office/drawing/2014/main" id="{3367FBB5-0EA9-19D7-AB80-4E1D08770867}"/>
              </a:ext>
            </a:extLst>
          </p:cNvPr>
          <p:cNvGrpSpPr/>
          <p:nvPr/>
        </p:nvGrpSpPr>
        <p:grpSpPr>
          <a:xfrm rot="5400000">
            <a:off x="116565" y="13893938"/>
            <a:ext cx="21366883" cy="347179"/>
            <a:chOff x="284469" y="3893417"/>
            <a:chExt cx="17570005" cy="325440"/>
          </a:xfrm>
        </p:grpSpPr>
        <p:sp>
          <p:nvSpPr>
            <p:cNvPr id="7" name="Google Shape;1015;p13">
              <a:extLst>
                <a:ext uri="{FF2B5EF4-FFF2-40B4-BE49-F238E27FC236}">
                  <a16:creationId xmlns:a16="http://schemas.microsoft.com/office/drawing/2014/main" id="{6C10B426-587D-3FAC-3278-A6DB236BDF25}"/>
                </a:ext>
              </a:extLst>
            </p:cNvPr>
            <p:cNvSpPr/>
            <p:nvPr/>
          </p:nvSpPr>
          <p:spPr>
            <a:xfrm>
              <a:off x="4284435" y="4017260"/>
              <a:ext cx="99072" cy="77184"/>
            </a:xfrm>
            <a:custGeom>
              <a:avLst/>
              <a:gdLst/>
              <a:ahLst/>
              <a:cxnLst/>
              <a:rect l="l" t="t" r="r" b="b"/>
              <a:pathLst>
                <a:path w="1548" h="1206" extrusionOk="0">
                  <a:moveTo>
                    <a:pt x="357" y="0"/>
                  </a:moveTo>
                  <a:cubicBezTo>
                    <a:pt x="334" y="0"/>
                    <a:pt x="310" y="12"/>
                    <a:pt x="298" y="24"/>
                  </a:cubicBezTo>
                  <a:lnTo>
                    <a:pt x="36" y="262"/>
                  </a:lnTo>
                  <a:cubicBezTo>
                    <a:pt x="12" y="286"/>
                    <a:pt x="0" y="322"/>
                    <a:pt x="24" y="346"/>
                  </a:cubicBezTo>
                  <a:lnTo>
                    <a:pt x="715" y="1179"/>
                  </a:lnTo>
                  <a:cubicBezTo>
                    <a:pt x="732" y="1197"/>
                    <a:pt x="756" y="1206"/>
                    <a:pt x="779" y="1206"/>
                  </a:cubicBezTo>
                  <a:cubicBezTo>
                    <a:pt x="801" y="1206"/>
                    <a:pt x="822" y="1197"/>
                    <a:pt x="834" y="1179"/>
                  </a:cubicBezTo>
                  <a:lnTo>
                    <a:pt x="1524" y="357"/>
                  </a:lnTo>
                  <a:cubicBezTo>
                    <a:pt x="1548" y="334"/>
                    <a:pt x="1548" y="298"/>
                    <a:pt x="1512" y="274"/>
                  </a:cubicBezTo>
                  <a:lnTo>
                    <a:pt x="1238" y="24"/>
                  </a:lnTo>
                  <a:cubicBezTo>
                    <a:pt x="1227" y="12"/>
                    <a:pt x="1203" y="0"/>
                    <a:pt x="1191"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16;p13">
              <a:extLst>
                <a:ext uri="{FF2B5EF4-FFF2-40B4-BE49-F238E27FC236}">
                  <a16:creationId xmlns:a16="http://schemas.microsoft.com/office/drawing/2014/main" id="{2EF7C112-557F-59E4-535A-57D63237F68E}"/>
                </a:ext>
              </a:extLst>
            </p:cNvPr>
            <p:cNvSpPr/>
            <p:nvPr/>
          </p:nvSpPr>
          <p:spPr>
            <a:xfrm>
              <a:off x="4136148" y="4008876"/>
              <a:ext cx="85376" cy="94528"/>
            </a:xfrm>
            <a:custGeom>
              <a:avLst/>
              <a:gdLst/>
              <a:ahLst/>
              <a:cxnLst/>
              <a:rect l="l" t="t" r="r" b="b"/>
              <a:pathLst>
                <a:path w="1334" h="1477" extrusionOk="0">
                  <a:moveTo>
                    <a:pt x="667" y="0"/>
                  </a:moveTo>
                  <a:cubicBezTo>
                    <a:pt x="655" y="0"/>
                    <a:pt x="655" y="12"/>
                    <a:pt x="643" y="36"/>
                  </a:cubicBezTo>
                  <a:cubicBezTo>
                    <a:pt x="596" y="143"/>
                    <a:pt x="536" y="262"/>
                    <a:pt x="357" y="453"/>
                  </a:cubicBezTo>
                  <a:cubicBezTo>
                    <a:pt x="310" y="500"/>
                    <a:pt x="250" y="548"/>
                    <a:pt x="203" y="596"/>
                  </a:cubicBezTo>
                  <a:cubicBezTo>
                    <a:pt x="131" y="643"/>
                    <a:pt x="72" y="691"/>
                    <a:pt x="0" y="738"/>
                  </a:cubicBezTo>
                  <a:cubicBezTo>
                    <a:pt x="143" y="834"/>
                    <a:pt x="262" y="929"/>
                    <a:pt x="357" y="1024"/>
                  </a:cubicBezTo>
                  <a:cubicBezTo>
                    <a:pt x="536" y="1203"/>
                    <a:pt x="596" y="1334"/>
                    <a:pt x="643" y="1441"/>
                  </a:cubicBezTo>
                  <a:cubicBezTo>
                    <a:pt x="655" y="1453"/>
                    <a:pt x="655" y="1465"/>
                    <a:pt x="667" y="1477"/>
                  </a:cubicBezTo>
                  <a:cubicBezTo>
                    <a:pt x="679" y="1465"/>
                    <a:pt x="679" y="1453"/>
                    <a:pt x="691" y="1441"/>
                  </a:cubicBezTo>
                  <a:cubicBezTo>
                    <a:pt x="738" y="1334"/>
                    <a:pt x="798" y="1203"/>
                    <a:pt x="977" y="1024"/>
                  </a:cubicBezTo>
                  <a:cubicBezTo>
                    <a:pt x="1072" y="917"/>
                    <a:pt x="1191" y="834"/>
                    <a:pt x="1334" y="738"/>
                  </a:cubicBezTo>
                  <a:cubicBezTo>
                    <a:pt x="1191" y="643"/>
                    <a:pt x="1072" y="548"/>
                    <a:pt x="977" y="453"/>
                  </a:cubicBezTo>
                  <a:cubicBezTo>
                    <a:pt x="798" y="262"/>
                    <a:pt x="738" y="143"/>
                    <a:pt x="691" y="36"/>
                  </a:cubicBezTo>
                  <a:cubicBezTo>
                    <a:pt x="679" y="12"/>
                    <a:pt x="679" y="0"/>
                    <a:pt x="667"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17;p13">
              <a:extLst>
                <a:ext uri="{FF2B5EF4-FFF2-40B4-BE49-F238E27FC236}">
                  <a16:creationId xmlns:a16="http://schemas.microsoft.com/office/drawing/2014/main" id="{39D0FBDB-C9CC-4B3D-EB72-B7EED75471EB}"/>
                </a:ext>
              </a:extLst>
            </p:cNvPr>
            <p:cNvSpPr/>
            <p:nvPr/>
          </p:nvSpPr>
          <p:spPr>
            <a:xfrm>
              <a:off x="3974932" y="4017260"/>
              <a:ext cx="98304" cy="77184"/>
            </a:xfrm>
            <a:custGeom>
              <a:avLst/>
              <a:gdLst/>
              <a:ahLst/>
              <a:cxnLst/>
              <a:rect l="l" t="t" r="r" b="b"/>
              <a:pathLst>
                <a:path w="1536" h="1206" extrusionOk="0">
                  <a:moveTo>
                    <a:pt x="345" y="0"/>
                  </a:moveTo>
                  <a:cubicBezTo>
                    <a:pt x="333" y="0"/>
                    <a:pt x="310" y="12"/>
                    <a:pt x="298" y="24"/>
                  </a:cubicBezTo>
                  <a:lnTo>
                    <a:pt x="36" y="262"/>
                  </a:lnTo>
                  <a:cubicBezTo>
                    <a:pt x="0" y="286"/>
                    <a:pt x="0" y="322"/>
                    <a:pt x="24" y="346"/>
                  </a:cubicBezTo>
                  <a:lnTo>
                    <a:pt x="714" y="1179"/>
                  </a:lnTo>
                  <a:cubicBezTo>
                    <a:pt x="726" y="1197"/>
                    <a:pt x="747" y="1206"/>
                    <a:pt x="770" y="1206"/>
                  </a:cubicBezTo>
                  <a:cubicBezTo>
                    <a:pt x="792" y="1206"/>
                    <a:pt x="816" y="1197"/>
                    <a:pt x="834" y="1179"/>
                  </a:cubicBezTo>
                  <a:lnTo>
                    <a:pt x="1524" y="357"/>
                  </a:lnTo>
                  <a:cubicBezTo>
                    <a:pt x="1536" y="334"/>
                    <a:pt x="1536" y="298"/>
                    <a:pt x="1512" y="274"/>
                  </a:cubicBezTo>
                  <a:lnTo>
                    <a:pt x="1238" y="24"/>
                  </a:lnTo>
                  <a:cubicBezTo>
                    <a:pt x="1215" y="12"/>
                    <a:pt x="1203"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18;p13">
              <a:extLst>
                <a:ext uri="{FF2B5EF4-FFF2-40B4-BE49-F238E27FC236}">
                  <a16:creationId xmlns:a16="http://schemas.microsoft.com/office/drawing/2014/main" id="{6C354B65-6A0C-E2D3-3DE0-78EFADC60F6C}"/>
                </a:ext>
              </a:extLst>
            </p:cNvPr>
            <p:cNvSpPr/>
            <p:nvPr/>
          </p:nvSpPr>
          <p:spPr>
            <a:xfrm>
              <a:off x="3825877" y="4008876"/>
              <a:ext cx="86144" cy="94528"/>
            </a:xfrm>
            <a:custGeom>
              <a:avLst/>
              <a:gdLst/>
              <a:ahLst/>
              <a:cxnLst/>
              <a:rect l="l" t="t" r="r" b="b"/>
              <a:pathLst>
                <a:path w="1346" h="1477" extrusionOk="0">
                  <a:moveTo>
                    <a:pt x="679" y="0"/>
                  </a:moveTo>
                  <a:cubicBezTo>
                    <a:pt x="667" y="0"/>
                    <a:pt x="667" y="12"/>
                    <a:pt x="655" y="36"/>
                  </a:cubicBezTo>
                  <a:cubicBezTo>
                    <a:pt x="596" y="143"/>
                    <a:pt x="536" y="262"/>
                    <a:pt x="369" y="453"/>
                  </a:cubicBezTo>
                  <a:cubicBezTo>
                    <a:pt x="322" y="500"/>
                    <a:pt x="262" y="548"/>
                    <a:pt x="203" y="596"/>
                  </a:cubicBezTo>
                  <a:cubicBezTo>
                    <a:pt x="143" y="643"/>
                    <a:pt x="84" y="691"/>
                    <a:pt x="0" y="738"/>
                  </a:cubicBezTo>
                  <a:cubicBezTo>
                    <a:pt x="155" y="834"/>
                    <a:pt x="262" y="929"/>
                    <a:pt x="357" y="1024"/>
                  </a:cubicBezTo>
                  <a:cubicBezTo>
                    <a:pt x="536" y="1203"/>
                    <a:pt x="596" y="1334"/>
                    <a:pt x="655" y="1441"/>
                  </a:cubicBezTo>
                  <a:cubicBezTo>
                    <a:pt x="655" y="1453"/>
                    <a:pt x="667" y="1465"/>
                    <a:pt x="679" y="1477"/>
                  </a:cubicBezTo>
                  <a:cubicBezTo>
                    <a:pt x="679" y="1465"/>
                    <a:pt x="691" y="1453"/>
                    <a:pt x="691" y="1441"/>
                  </a:cubicBezTo>
                  <a:cubicBezTo>
                    <a:pt x="750" y="1334"/>
                    <a:pt x="810" y="1203"/>
                    <a:pt x="988" y="1024"/>
                  </a:cubicBezTo>
                  <a:cubicBezTo>
                    <a:pt x="1084" y="917"/>
                    <a:pt x="1191" y="834"/>
                    <a:pt x="1346" y="738"/>
                  </a:cubicBezTo>
                  <a:cubicBezTo>
                    <a:pt x="1191" y="643"/>
                    <a:pt x="1084" y="548"/>
                    <a:pt x="988" y="453"/>
                  </a:cubicBezTo>
                  <a:cubicBezTo>
                    <a:pt x="810" y="262"/>
                    <a:pt x="750" y="143"/>
                    <a:pt x="691" y="36"/>
                  </a:cubicBezTo>
                  <a:cubicBezTo>
                    <a:pt x="691" y="12"/>
                    <a:pt x="679" y="0"/>
                    <a:pt x="6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19;p13">
              <a:extLst>
                <a:ext uri="{FF2B5EF4-FFF2-40B4-BE49-F238E27FC236}">
                  <a16:creationId xmlns:a16="http://schemas.microsoft.com/office/drawing/2014/main" id="{5639438F-67B1-7963-6A5C-3DCC8C1A098E}"/>
                </a:ext>
              </a:extLst>
            </p:cNvPr>
            <p:cNvSpPr/>
            <p:nvPr/>
          </p:nvSpPr>
          <p:spPr>
            <a:xfrm>
              <a:off x="3664598" y="4017260"/>
              <a:ext cx="98368" cy="77184"/>
            </a:xfrm>
            <a:custGeom>
              <a:avLst/>
              <a:gdLst/>
              <a:ahLst/>
              <a:cxnLst/>
              <a:rect l="l" t="t" r="r" b="b"/>
              <a:pathLst>
                <a:path w="1537" h="1206" extrusionOk="0">
                  <a:moveTo>
                    <a:pt x="346" y="0"/>
                  </a:moveTo>
                  <a:cubicBezTo>
                    <a:pt x="322" y="0"/>
                    <a:pt x="311" y="12"/>
                    <a:pt x="287" y="24"/>
                  </a:cubicBezTo>
                  <a:lnTo>
                    <a:pt x="25" y="262"/>
                  </a:lnTo>
                  <a:cubicBezTo>
                    <a:pt x="1" y="286"/>
                    <a:pt x="1" y="322"/>
                    <a:pt x="25" y="346"/>
                  </a:cubicBezTo>
                  <a:lnTo>
                    <a:pt x="703" y="1179"/>
                  </a:lnTo>
                  <a:cubicBezTo>
                    <a:pt x="721" y="1197"/>
                    <a:pt x="745" y="1206"/>
                    <a:pt x="769" y="1206"/>
                  </a:cubicBezTo>
                  <a:cubicBezTo>
                    <a:pt x="793" y="1206"/>
                    <a:pt x="817" y="1197"/>
                    <a:pt x="834" y="1179"/>
                  </a:cubicBezTo>
                  <a:lnTo>
                    <a:pt x="1513" y="357"/>
                  </a:lnTo>
                  <a:cubicBezTo>
                    <a:pt x="1537" y="334"/>
                    <a:pt x="1537" y="298"/>
                    <a:pt x="1513" y="274"/>
                  </a:cubicBezTo>
                  <a:lnTo>
                    <a:pt x="1227" y="24"/>
                  </a:lnTo>
                  <a:cubicBezTo>
                    <a:pt x="1215" y="12"/>
                    <a:pt x="1192" y="0"/>
                    <a:pt x="1180"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20;p13">
              <a:extLst>
                <a:ext uri="{FF2B5EF4-FFF2-40B4-BE49-F238E27FC236}">
                  <a16:creationId xmlns:a16="http://schemas.microsoft.com/office/drawing/2014/main" id="{E6888AE7-E7EA-C317-A98A-045D2E6B154E}"/>
                </a:ext>
              </a:extLst>
            </p:cNvPr>
            <p:cNvSpPr/>
            <p:nvPr/>
          </p:nvSpPr>
          <p:spPr>
            <a:xfrm>
              <a:off x="3515542" y="4008876"/>
              <a:ext cx="86144" cy="94528"/>
            </a:xfrm>
            <a:custGeom>
              <a:avLst/>
              <a:gdLst/>
              <a:ahLst/>
              <a:cxnLst/>
              <a:rect l="l" t="t" r="r" b="b"/>
              <a:pathLst>
                <a:path w="1346" h="1477" extrusionOk="0">
                  <a:moveTo>
                    <a:pt x="667" y="0"/>
                  </a:moveTo>
                  <a:cubicBezTo>
                    <a:pt x="667" y="0"/>
                    <a:pt x="655" y="12"/>
                    <a:pt x="655" y="36"/>
                  </a:cubicBezTo>
                  <a:cubicBezTo>
                    <a:pt x="595" y="143"/>
                    <a:pt x="536" y="262"/>
                    <a:pt x="357" y="453"/>
                  </a:cubicBezTo>
                  <a:cubicBezTo>
                    <a:pt x="310" y="500"/>
                    <a:pt x="262" y="548"/>
                    <a:pt x="203" y="596"/>
                  </a:cubicBezTo>
                  <a:cubicBezTo>
                    <a:pt x="143" y="643"/>
                    <a:pt x="72" y="691"/>
                    <a:pt x="0" y="738"/>
                  </a:cubicBezTo>
                  <a:cubicBezTo>
                    <a:pt x="155" y="834"/>
                    <a:pt x="262" y="929"/>
                    <a:pt x="357" y="1024"/>
                  </a:cubicBezTo>
                  <a:cubicBezTo>
                    <a:pt x="536" y="1203"/>
                    <a:pt x="595" y="1334"/>
                    <a:pt x="643" y="1441"/>
                  </a:cubicBezTo>
                  <a:cubicBezTo>
                    <a:pt x="655" y="1453"/>
                    <a:pt x="667" y="1465"/>
                    <a:pt x="667" y="1477"/>
                  </a:cubicBezTo>
                  <a:cubicBezTo>
                    <a:pt x="679" y="1465"/>
                    <a:pt x="679" y="1453"/>
                    <a:pt x="691" y="1441"/>
                  </a:cubicBezTo>
                  <a:cubicBezTo>
                    <a:pt x="738" y="1334"/>
                    <a:pt x="798" y="1203"/>
                    <a:pt x="976" y="1024"/>
                  </a:cubicBezTo>
                  <a:cubicBezTo>
                    <a:pt x="1072" y="917"/>
                    <a:pt x="1191" y="834"/>
                    <a:pt x="1334" y="738"/>
                  </a:cubicBezTo>
                  <a:lnTo>
                    <a:pt x="1346" y="738"/>
                  </a:lnTo>
                  <a:cubicBezTo>
                    <a:pt x="1191" y="643"/>
                    <a:pt x="1072" y="548"/>
                    <a:pt x="976" y="453"/>
                  </a:cubicBezTo>
                  <a:cubicBezTo>
                    <a:pt x="810" y="262"/>
                    <a:pt x="750" y="143"/>
                    <a:pt x="691" y="36"/>
                  </a:cubicBezTo>
                  <a:cubicBezTo>
                    <a:pt x="691" y="12"/>
                    <a:pt x="679" y="0"/>
                    <a:pt x="667"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21;p13">
              <a:extLst>
                <a:ext uri="{FF2B5EF4-FFF2-40B4-BE49-F238E27FC236}">
                  <a16:creationId xmlns:a16="http://schemas.microsoft.com/office/drawing/2014/main" id="{BB97111A-67C1-E6D0-84C9-5ECD90739F19}"/>
                </a:ext>
              </a:extLst>
            </p:cNvPr>
            <p:cNvSpPr/>
            <p:nvPr/>
          </p:nvSpPr>
          <p:spPr>
            <a:xfrm>
              <a:off x="3353495" y="4017260"/>
              <a:ext cx="99136" cy="77184"/>
            </a:xfrm>
            <a:custGeom>
              <a:avLst/>
              <a:gdLst/>
              <a:ahLst/>
              <a:cxnLst/>
              <a:rect l="l" t="t" r="r" b="b"/>
              <a:pathLst>
                <a:path w="1549" h="1206" extrusionOk="0">
                  <a:moveTo>
                    <a:pt x="358" y="0"/>
                  </a:moveTo>
                  <a:cubicBezTo>
                    <a:pt x="334" y="0"/>
                    <a:pt x="310" y="12"/>
                    <a:pt x="299" y="24"/>
                  </a:cubicBezTo>
                  <a:lnTo>
                    <a:pt x="37" y="262"/>
                  </a:lnTo>
                  <a:cubicBezTo>
                    <a:pt x="13" y="286"/>
                    <a:pt x="1" y="322"/>
                    <a:pt x="25" y="346"/>
                  </a:cubicBezTo>
                  <a:lnTo>
                    <a:pt x="715" y="1179"/>
                  </a:lnTo>
                  <a:cubicBezTo>
                    <a:pt x="727" y="1197"/>
                    <a:pt x="751" y="1206"/>
                    <a:pt x="775" y="1206"/>
                  </a:cubicBezTo>
                  <a:cubicBezTo>
                    <a:pt x="799" y="1206"/>
                    <a:pt x="822" y="1197"/>
                    <a:pt x="834" y="1179"/>
                  </a:cubicBezTo>
                  <a:lnTo>
                    <a:pt x="1525" y="357"/>
                  </a:lnTo>
                  <a:cubicBezTo>
                    <a:pt x="1549" y="334"/>
                    <a:pt x="1537" y="298"/>
                    <a:pt x="1513" y="274"/>
                  </a:cubicBezTo>
                  <a:lnTo>
                    <a:pt x="1239" y="24"/>
                  </a:lnTo>
                  <a:cubicBezTo>
                    <a:pt x="1227" y="12"/>
                    <a:pt x="1203" y="0"/>
                    <a:pt x="1180"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22;p13">
              <a:extLst>
                <a:ext uri="{FF2B5EF4-FFF2-40B4-BE49-F238E27FC236}">
                  <a16:creationId xmlns:a16="http://schemas.microsoft.com/office/drawing/2014/main" id="{2C9E0519-6EF1-5121-A82E-D60220AD0843}"/>
                </a:ext>
              </a:extLst>
            </p:cNvPr>
            <p:cNvSpPr/>
            <p:nvPr/>
          </p:nvSpPr>
          <p:spPr>
            <a:xfrm>
              <a:off x="3205208" y="4008876"/>
              <a:ext cx="85376" cy="94528"/>
            </a:xfrm>
            <a:custGeom>
              <a:avLst/>
              <a:gdLst/>
              <a:ahLst/>
              <a:cxnLst/>
              <a:rect l="l" t="t" r="r" b="b"/>
              <a:pathLst>
                <a:path w="1334" h="1477" extrusionOk="0">
                  <a:moveTo>
                    <a:pt x="667" y="0"/>
                  </a:moveTo>
                  <a:cubicBezTo>
                    <a:pt x="655" y="0"/>
                    <a:pt x="655" y="12"/>
                    <a:pt x="643" y="36"/>
                  </a:cubicBezTo>
                  <a:cubicBezTo>
                    <a:pt x="595" y="143"/>
                    <a:pt x="536" y="262"/>
                    <a:pt x="357" y="453"/>
                  </a:cubicBezTo>
                  <a:cubicBezTo>
                    <a:pt x="310" y="500"/>
                    <a:pt x="250" y="548"/>
                    <a:pt x="191" y="596"/>
                  </a:cubicBezTo>
                  <a:cubicBezTo>
                    <a:pt x="131" y="643"/>
                    <a:pt x="71" y="691"/>
                    <a:pt x="0" y="738"/>
                  </a:cubicBezTo>
                  <a:cubicBezTo>
                    <a:pt x="143" y="834"/>
                    <a:pt x="262" y="929"/>
                    <a:pt x="357" y="1024"/>
                  </a:cubicBezTo>
                  <a:cubicBezTo>
                    <a:pt x="536" y="1203"/>
                    <a:pt x="595" y="1334"/>
                    <a:pt x="643" y="1441"/>
                  </a:cubicBezTo>
                  <a:cubicBezTo>
                    <a:pt x="655" y="1453"/>
                    <a:pt x="655" y="1465"/>
                    <a:pt x="667" y="1477"/>
                  </a:cubicBezTo>
                  <a:cubicBezTo>
                    <a:pt x="667" y="1465"/>
                    <a:pt x="679" y="1453"/>
                    <a:pt x="691" y="1441"/>
                  </a:cubicBezTo>
                  <a:cubicBezTo>
                    <a:pt x="738" y="1334"/>
                    <a:pt x="798" y="1203"/>
                    <a:pt x="976" y="1024"/>
                  </a:cubicBezTo>
                  <a:cubicBezTo>
                    <a:pt x="1072" y="917"/>
                    <a:pt x="1179" y="834"/>
                    <a:pt x="1334" y="738"/>
                  </a:cubicBezTo>
                  <a:cubicBezTo>
                    <a:pt x="1179" y="643"/>
                    <a:pt x="1072" y="548"/>
                    <a:pt x="976" y="453"/>
                  </a:cubicBezTo>
                  <a:cubicBezTo>
                    <a:pt x="798" y="262"/>
                    <a:pt x="738" y="143"/>
                    <a:pt x="691" y="36"/>
                  </a:cubicBezTo>
                  <a:cubicBezTo>
                    <a:pt x="679" y="12"/>
                    <a:pt x="679" y="0"/>
                    <a:pt x="667"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23;p13">
              <a:extLst>
                <a:ext uri="{FF2B5EF4-FFF2-40B4-BE49-F238E27FC236}">
                  <a16:creationId xmlns:a16="http://schemas.microsoft.com/office/drawing/2014/main" id="{DA077CB8-BA6D-CE1E-2E29-2235CE77F891}"/>
                </a:ext>
              </a:extLst>
            </p:cNvPr>
            <p:cNvSpPr/>
            <p:nvPr/>
          </p:nvSpPr>
          <p:spPr>
            <a:xfrm>
              <a:off x="3043929" y="4017260"/>
              <a:ext cx="98368" cy="77184"/>
            </a:xfrm>
            <a:custGeom>
              <a:avLst/>
              <a:gdLst/>
              <a:ahLst/>
              <a:cxnLst/>
              <a:rect l="l" t="t" r="r" b="b"/>
              <a:pathLst>
                <a:path w="1537" h="1206" extrusionOk="0">
                  <a:moveTo>
                    <a:pt x="346" y="0"/>
                  </a:moveTo>
                  <a:cubicBezTo>
                    <a:pt x="334" y="0"/>
                    <a:pt x="310" y="12"/>
                    <a:pt x="298" y="24"/>
                  </a:cubicBezTo>
                  <a:lnTo>
                    <a:pt x="25" y="262"/>
                  </a:lnTo>
                  <a:cubicBezTo>
                    <a:pt x="1" y="286"/>
                    <a:pt x="1" y="322"/>
                    <a:pt x="25" y="346"/>
                  </a:cubicBezTo>
                  <a:lnTo>
                    <a:pt x="703" y="1179"/>
                  </a:lnTo>
                  <a:cubicBezTo>
                    <a:pt x="721" y="1197"/>
                    <a:pt x="745" y="1206"/>
                    <a:pt x="769" y="1206"/>
                  </a:cubicBezTo>
                  <a:cubicBezTo>
                    <a:pt x="793" y="1206"/>
                    <a:pt x="816" y="1197"/>
                    <a:pt x="834" y="1179"/>
                  </a:cubicBezTo>
                  <a:lnTo>
                    <a:pt x="1513" y="357"/>
                  </a:lnTo>
                  <a:cubicBezTo>
                    <a:pt x="1537" y="334"/>
                    <a:pt x="1537" y="298"/>
                    <a:pt x="1513" y="274"/>
                  </a:cubicBezTo>
                  <a:lnTo>
                    <a:pt x="1239" y="24"/>
                  </a:lnTo>
                  <a:cubicBezTo>
                    <a:pt x="1215" y="12"/>
                    <a:pt x="1203" y="0"/>
                    <a:pt x="1180"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24;p13">
              <a:extLst>
                <a:ext uri="{FF2B5EF4-FFF2-40B4-BE49-F238E27FC236}">
                  <a16:creationId xmlns:a16="http://schemas.microsoft.com/office/drawing/2014/main" id="{26062273-5E73-1037-7FD2-88E1BEB3E543}"/>
                </a:ext>
              </a:extLst>
            </p:cNvPr>
            <p:cNvSpPr/>
            <p:nvPr/>
          </p:nvSpPr>
          <p:spPr>
            <a:xfrm>
              <a:off x="2894809" y="4008876"/>
              <a:ext cx="86208" cy="94528"/>
            </a:xfrm>
            <a:custGeom>
              <a:avLst/>
              <a:gdLst/>
              <a:ahLst/>
              <a:cxnLst/>
              <a:rect l="l" t="t" r="r" b="b"/>
              <a:pathLst>
                <a:path w="1347" h="1477" extrusionOk="0">
                  <a:moveTo>
                    <a:pt x="680" y="0"/>
                  </a:moveTo>
                  <a:cubicBezTo>
                    <a:pt x="668" y="0"/>
                    <a:pt x="656" y="12"/>
                    <a:pt x="656" y="36"/>
                  </a:cubicBezTo>
                  <a:cubicBezTo>
                    <a:pt x="596" y="143"/>
                    <a:pt x="537" y="262"/>
                    <a:pt x="358" y="453"/>
                  </a:cubicBezTo>
                  <a:cubicBezTo>
                    <a:pt x="311" y="500"/>
                    <a:pt x="263" y="548"/>
                    <a:pt x="203" y="596"/>
                  </a:cubicBezTo>
                  <a:cubicBezTo>
                    <a:pt x="144" y="643"/>
                    <a:pt x="84" y="691"/>
                    <a:pt x="1" y="738"/>
                  </a:cubicBezTo>
                  <a:cubicBezTo>
                    <a:pt x="156" y="834"/>
                    <a:pt x="263" y="929"/>
                    <a:pt x="358" y="1024"/>
                  </a:cubicBezTo>
                  <a:cubicBezTo>
                    <a:pt x="537" y="1203"/>
                    <a:pt x="596" y="1334"/>
                    <a:pt x="656" y="1441"/>
                  </a:cubicBezTo>
                  <a:cubicBezTo>
                    <a:pt x="656" y="1453"/>
                    <a:pt x="668" y="1465"/>
                    <a:pt x="668" y="1477"/>
                  </a:cubicBezTo>
                  <a:cubicBezTo>
                    <a:pt x="680" y="1465"/>
                    <a:pt x="680" y="1453"/>
                    <a:pt x="692" y="1441"/>
                  </a:cubicBezTo>
                  <a:cubicBezTo>
                    <a:pt x="751" y="1334"/>
                    <a:pt x="811" y="1203"/>
                    <a:pt x="977" y="1024"/>
                  </a:cubicBezTo>
                  <a:cubicBezTo>
                    <a:pt x="1084" y="917"/>
                    <a:pt x="1192" y="834"/>
                    <a:pt x="1346" y="738"/>
                  </a:cubicBezTo>
                  <a:cubicBezTo>
                    <a:pt x="1192" y="643"/>
                    <a:pt x="1084" y="548"/>
                    <a:pt x="989" y="453"/>
                  </a:cubicBezTo>
                  <a:cubicBezTo>
                    <a:pt x="811" y="262"/>
                    <a:pt x="751" y="143"/>
                    <a:pt x="692" y="36"/>
                  </a:cubicBezTo>
                  <a:cubicBezTo>
                    <a:pt x="692" y="12"/>
                    <a:pt x="680" y="0"/>
                    <a:pt x="680"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25;p13">
              <a:extLst>
                <a:ext uri="{FF2B5EF4-FFF2-40B4-BE49-F238E27FC236}">
                  <a16:creationId xmlns:a16="http://schemas.microsoft.com/office/drawing/2014/main" id="{9F0D84A5-295B-FD03-4385-76DDF9FED60B}"/>
                </a:ext>
              </a:extLst>
            </p:cNvPr>
            <p:cNvSpPr/>
            <p:nvPr/>
          </p:nvSpPr>
          <p:spPr>
            <a:xfrm>
              <a:off x="2733530" y="4017260"/>
              <a:ext cx="98368" cy="77184"/>
            </a:xfrm>
            <a:custGeom>
              <a:avLst/>
              <a:gdLst/>
              <a:ahLst/>
              <a:cxnLst/>
              <a:rect l="l" t="t" r="r" b="b"/>
              <a:pathLst>
                <a:path w="1537" h="1206" extrusionOk="0">
                  <a:moveTo>
                    <a:pt x="346" y="0"/>
                  </a:moveTo>
                  <a:cubicBezTo>
                    <a:pt x="322" y="0"/>
                    <a:pt x="310" y="12"/>
                    <a:pt x="286" y="24"/>
                  </a:cubicBezTo>
                  <a:lnTo>
                    <a:pt x="24" y="262"/>
                  </a:lnTo>
                  <a:cubicBezTo>
                    <a:pt x="1" y="286"/>
                    <a:pt x="1" y="322"/>
                    <a:pt x="13" y="346"/>
                  </a:cubicBezTo>
                  <a:lnTo>
                    <a:pt x="703" y="1179"/>
                  </a:lnTo>
                  <a:cubicBezTo>
                    <a:pt x="721" y="1197"/>
                    <a:pt x="745" y="1206"/>
                    <a:pt x="769" y="1206"/>
                  </a:cubicBezTo>
                  <a:cubicBezTo>
                    <a:pt x="792" y="1206"/>
                    <a:pt x="816" y="1197"/>
                    <a:pt x="834" y="1179"/>
                  </a:cubicBezTo>
                  <a:lnTo>
                    <a:pt x="1513" y="357"/>
                  </a:lnTo>
                  <a:cubicBezTo>
                    <a:pt x="1537" y="334"/>
                    <a:pt x="1537" y="298"/>
                    <a:pt x="1501" y="274"/>
                  </a:cubicBezTo>
                  <a:lnTo>
                    <a:pt x="1227" y="24"/>
                  </a:lnTo>
                  <a:cubicBezTo>
                    <a:pt x="1215" y="12"/>
                    <a:pt x="1191"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26;p13">
              <a:extLst>
                <a:ext uri="{FF2B5EF4-FFF2-40B4-BE49-F238E27FC236}">
                  <a16:creationId xmlns:a16="http://schemas.microsoft.com/office/drawing/2014/main" id="{E6A04C7C-7692-0FEB-E4BE-9E73371E1C6C}"/>
                </a:ext>
              </a:extLst>
            </p:cNvPr>
            <p:cNvSpPr/>
            <p:nvPr/>
          </p:nvSpPr>
          <p:spPr>
            <a:xfrm>
              <a:off x="2585179" y="4008876"/>
              <a:ext cx="85440" cy="94528"/>
            </a:xfrm>
            <a:custGeom>
              <a:avLst/>
              <a:gdLst/>
              <a:ahLst/>
              <a:cxnLst/>
              <a:rect l="l" t="t" r="r" b="b"/>
              <a:pathLst>
                <a:path w="1335" h="1477" extrusionOk="0">
                  <a:moveTo>
                    <a:pt x="668" y="0"/>
                  </a:moveTo>
                  <a:cubicBezTo>
                    <a:pt x="668" y="0"/>
                    <a:pt x="656" y="12"/>
                    <a:pt x="644" y="36"/>
                  </a:cubicBezTo>
                  <a:cubicBezTo>
                    <a:pt x="596" y="143"/>
                    <a:pt x="537" y="262"/>
                    <a:pt x="358" y="453"/>
                  </a:cubicBezTo>
                  <a:cubicBezTo>
                    <a:pt x="310" y="500"/>
                    <a:pt x="263" y="548"/>
                    <a:pt x="203" y="596"/>
                  </a:cubicBezTo>
                  <a:cubicBezTo>
                    <a:pt x="144" y="643"/>
                    <a:pt x="72" y="691"/>
                    <a:pt x="1" y="738"/>
                  </a:cubicBezTo>
                  <a:cubicBezTo>
                    <a:pt x="144" y="834"/>
                    <a:pt x="263" y="929"/>
                    <a:pt x="358" y="1024"/>
                  </a:cubicBezTo>
                  <a:cubicBezTo>
                    <a:pt x="537" y="1203"/>
                    <a:pt x="596" y="1334"/>
                    <a:pt x="644" y="1441"/>
                  </a:cubicBezTo>
                  <a:cubicBezTo>
                    <a:pt x="656" y="1453"/>
                    <a:pt x="656" y="1465"/>
                    <a:pt x="668" y="1477"/>
                  </a:cubicBezTo>
                  <a:cubicBezTo>
                    <a:pt x="680" y="1465"/>
                    <a:pt x="680" y="1453"/>
                    <a:pt x="691" y="1441"/>
                  </a:cubicBezTo>
                  <a:cubicBezTo>
                    <a:pt x="739" y="1334"/>
                    <a:pt x="799" y="1203"/>
                    <a:pt x="977" y="1024"/>
                  </a:cubicBezTo>
                  <a:cubicBezTo>
                    <a:pt x="1072" y="917"/>
                    <a:pt x="1191" y="834"/>
                    <a:pt x="1334" y="738"/>
                  </a:cubicBezTo>
                  <a:cubicBezTo>
                    <a:pt x="1191" y="643"/>
                    <a:pt x="1072" y="548"/>
                    <a:pt x="977" y="453"/>
                  </a:cubicBezTo>
                  <a:cubicBezTo>
                    <a:pt x="799" y="262"/>
                    <a:pt x="739" y="143"/>
                    <a:pt x="691" y="36"/>
                  </a:cubicBezTo>
                  <a:cubicBezTo>
                    <a:pt x="680" y="12"/>
                    <a:pt x="680" y="0"/>
                    <a:pt x="66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27;p13">
              <a:extLst>
                <a:ext uri="{FF2B5EF4-FFF2-40B4-BE49-F238E27FC236}">
                  <a16:creationId xmlns:a16="http://schemas.microsoft.com/office/drawing/2014/main" id="{103D6CB3-9410-0DE4-CD05-31B5CF5C3C56}"/>
                </a:ext>
              </a:extLst>
            </p:cNvPr>
            <p:cNvSpPr/>
            <p:nvPr/>
          </p:nvSpPr>
          <p:spPr>
            <a:xfrm>
              <a:off x="2423899" y="4017260"/>
              <a:ext cx="98368" cy="77184"/>
            </a:xfrm>
            <a:custGeom>
              <a:avLst/>
              <a:gdLst/>
              <a:ahLst/>
              <a:cxnLst/>
              <a:rect l="l" t="t" r="r" b="b"/>
              <a:pathLst>
                <a:path w="1537" h="1206" extrusionOk="0">
                  <a:moveTo>
                    <a:pt x="346" y="0"/>
                  </a:moveTo>
                  <a:cubicBezTo>
                    <a:pt x="334" y="0"/>
                    <a:pt x="310" y="12"/>
                    <a:pt x="298" y="24"/>
                  </a:cubicBezTo>
                  <a:lnTo>
                    <a:pt x="36" y="262"/>
                  </a:lnTo>
                  <a:cubicBezTo>
                    <a:pt x="1" y="286"/>
                    <a:pt x="1" y="322"/>
                    <a:pt x="24" y="346"/>
                  </a:cubicBezTo>
                  <a:lnTo>
                    <a:pt x="715" y="1179"/>
                  </a:lnTo>
                  <a:cubicBezTo>
                    <a:pt x="727" y="1197"/>
                    <a:pt x="751" y="1206"/>
                    <a:pt x="775" y="1206"/>
                  </a:cubicBezTo>
                  <a:cubicBezTo>
                    <a:pt x="798" y="1206"/>
                    <a:pt x="822" y="1197"/>
                    <a:pt x="834" y="1179"/>
                  </a:cubicBezTo>
                  <a:lnTo>
                    <a:pt x="1525" y="357"/>
                  </a:lnTo>
                  <a:cubicBezTo>
                    <a:pt x="1537" y="334"/>
                    <a:pt x="1537" y="298"/>
                    <a:pt x="1513" y="274"/>
                  </a:cubicBezTo>
                  <a:lnTo>
                    <a:pt x="1239" y="24"/>
                  </a:lnTo>
                  <a:cubicBezTo>
                    <a:pt x="1227" y="12"/>
                    <a:pt x="1203"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28;p13">
              <a:extLst>
                <a:ext uri="{FF2B5EF4-FFF2-40B4-BE49-F238E27FC236}">
                  <a16:creationId xmlns:a16="http://schemas.microsoft.com/office/drawing/2014/main" id="{3971E1AC-093D-C256-4E5D-CE7E44359125}"/>
                </a:ext>
              </a:extLst>
            </p:cNvPr>
            <p:cNvSpPr/>
            <p:nvPr/>
          </p:nvSpPr>
          <p:spPr>
            <a:xfrm>
              <a:off x="2274780" y="4008876"/>
              <a:ext cx="86208" cy="94528"/>
            </a:xfrm>
            <a:custGeom>
              <a:avLst/>
              <a:gdLst/>
              <a:ahLst/>
              <a:cxnLst/>
              <a:rect l="l" t="t" r="r" b="b"/>
              <a:pathLst>
                <a:path w="1347" h="1477" extrusionOk="0">
                  <a:moveTo>
                    <a:pt x="679" y="0"/>
                  </a:moveTo>
                  <a:cubicBezTo>
                    <a:pt x="668" y="0"/>
                    <a:pt x="668" y="12"/>
                    <a:pt x="656" y="36"/>
                  </a:cubicBezTo>
                  <a:cubicBezTo>
                    <a:pt x="596" y="143"/>
                    <a:pt x="549" y="262"/>
                    <a:pt x="370" y="453"/>
                  </a:cubicBezTo>
                  <a:cubicBezTo>
                    <a:pt x="322" y="500"/>
                    <a:pt x="263" y="548"/>
                    <a:pt x="203" y="596"/>
                  </a:cubicBezTo>
                  <a:cubicBezTo>
                    <a:pt x="144" y="643"/>
                    <a:pt x="84" y="691"/>
                    <a:pt x="1" y="738"/>
                  </a:cubicBezTo>
                  <a:cubicBezTo>
                    <a:pt x="156" y="834"/>
                    <a:pt x="275" y="929"/>
                    <a:pt x="370" y="1024"/>
                  </a:cubicBezTo>
                  <a:cubicBezTo>
                    <a:pt x="537" y="1203"/>
                    <a:pt x="596" y="1334"/>
                    <a:pt x="656" y="1441"/>
                  </a:cubicBezTo>
                  <a:cubicBezTo>
                    <a:pt x="656" y="1453"/>
                    <a:pt x="668" y="1465"/>
                    <a:pt x="679" y="1477"/>
                  </a:cubicBezTo>
                  <a:cubicBezTo>
                    <a:pt x="679" y="1465"/>
                    <a:pt x="691" y="1453"/>
                    <a:pt x="691" y="1441"/>
                  </a:cubicBezTo>
                  <a:cubicBezTo>
                    <a:pt x="751" y="1334"/>
                    <a:pt x="810" y="1203"/>
                    <a:pt x="989" y="1024"/>
                  </a:cubicBezTo>
                  <a:cubicBezTo>
                    <a:pt x="1084" y="917"/>
                    <a:pt x="1191" y="834"/>
                    <a:pt x="1346" y="738"/>
                  </a:cubicBezTo>
                  <a:cubicBezTo>
                    <a:pt x="1191" y="643"/>
                    <a:pt x="1084" y="548"/>
                    <a:pt x="989" y="453"/>
                  </a:cubicBezTo>
                  <a:cubicBezTo>
                    <a:pt x="810" y="262"/>
                    <a:pt x="751" y="143"/>
                    <a:pt x="691" y="36"/>
                  </a:cubicBezTo>
                  <a:cubicBezTo>
                    <a:pt x="691" y="12"/>
                    <a:pt x="679" y="0"/>
                    <a:pt x="6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29;p13">
              <a:extLst>
                <a:ext uri="{FF2B5EF4-FFF2-40B4-BE49-F238E27FC236}">
                  <a16:creationId xmlns:a16="http://schemas.microsoft.com/office/drawing/2014/main" id="{A93BE4E8-F4D0-7027-6217-F8AB7B1A6F4C}"/>
                </a:ext>
              </a:extLst>
            </p:cNvPr>
            <p:cNvSpPr/>
            <p:nvPr/>
          </p:nvSpPr>
          <p:spPr>
            <a:xfrm>
              <a:off x="2113501" y="4017260"/>
              <a:ext cx="98368" cy="77184"/>
            </a:xfrm>
            <a:custGeom>
              <a:avLst/>
              <a:gdLst/>
              <a:ahLst/>
              <a:cxnLst/>
              <a:rect l="l" t="t" r="r" b="b"/>
              <a:pathLst>
                <a:path w="1537" h="1206" extrusionOk="0">
                  <a:moveTo>
                    <a:pt x="346" y="0"/>
                  </a:moveTo>
                  <a:cubicBezTo>
                    <a:pt x="322" y="0"/>
                    <a:pt x="310" y="12"/>
                    <a:pt x="298" y="24"/>
                  </a:cubicBezTo>
                  <a:lnTo>
                    <a:pt x="24" y="262"/>
                  </a:lnTo>
                  <a:cubicBezTo>
                    <a:pt x="1" y="286"/>
                    <a:pt x="1" y="322"/>
                    <a:pt x="24" y="346"/>
                  </a:cubicBezTo>
                  <a:lnTo>
                    <a:pt x="703" y="1179"/>
                  </a:lnTo>
                  <a:cubicBezTo>
                    <a:pt x="721" y="1197"/>
                    <a:pt x="745" y="1206"/>
                    <a:pt x="768" y="1206"/>
                  </a:cubicBezTo>
                  <a:cubicBezTo>
                    <a:pt x="792" y="1206"/>
                    <a:pt x="816" y="1197"/>
                    <a:pt x="834" y="1179"/>
                  </a:cubicBezTo>
                  <a:lnTo>
                    <a:pt x="1513" y="357"/>
                  </a:lnTo>
                  <a:cubicBezTo>
                    <a:pt x="1536" y="334"/>
                    <a:pt x="1536" y="298"/>
                    <a:pt x="1513" y="274"/>
                  </a:cubicBezTo>
                  <a:lnTo>
                    <a:pt x="1227" y="24"/>
                  </a:lnTo>
                  <a:cubicBezTo>
                    <a:pt x="1215" y="12"/>
                    <a:pt x="1203"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30;p13">
              <a:extLst>
                <a:ext uri="{FF2B5EF4-FFF2-40B4-BE49-F238E27FC236}">
                  <a16:creationId xmlns:a16="http://schemas.microsoft.com/office/drawing/2014/main" id="{E9E1FF64-55EA-9A4D-C28D-C2961DAECF67}"/>
                </a:ext>
              </a:extLst>
            </p:cNvPr>
            <p:cNvSpPr/>
            <p:nvPr/>
          </p:nvSpPr>
          <p:spPr>
            <a:xfrm>
              <a:off x="1964381" y="4008876"/>
              <a:ext cx="86208" cy="94528"/>
            </a:xfrm>
            <a:custGeom>
              <a:avLst/>
              <a:gdLst/>
              <a:ahLst/>
              <a:cxnLst/>
              <a:rect l="l" t="t" r="r" b="b"/>
              <a:pathLst>
                <a:path w="1347" h="1477" extrusionOk="0">
                  <a:moveTo>
                    <a:pt x="667" y="0"/>
                  </a:moveTo>
                  <a:cubicBezTo>
                    <a:pt x="667" y="0"/>
                    <a:pt x="656" y="12"/>
                    <a:pt x="656" y="36"/>
                  </a:cubicBezTo>
                  <a:cubicBezTo>
                    <a:pt x="596" y="143"/>
                    <a:pt x="536" y="262"/>
                    <a:pt x="358" y="453"/>
                  </a:cubicBezTo>
                  <a:cubicBezTo>
                    <a:pt x="310" y="500"/>
                    <a:pt x="263" y="548"/>
                    <a:pt x="203" y="596"/>
                  </a:cubicBezTo>
                  <a:cubicBezTo>
                    <a:pt x="144" y="643"/>
                    <a:pt x="72" y="691"/>
                    <a:pt x="1" y="738"/>
                  </a:cubicBezTo>
                  <a:cubicBezTo>
                    <a:pt x="155" y="834"/>
                    <a:pt x="263" y="929"/>
                    <a:pt x="358" y="1024"/>
                  </a:cubicBezTo>
                  <a:cubicBezTo>
                    <a:pt x="536" y="1203"/>
                    <a:pt x="596" y="1334"/>
                    <a:pt x="656" y="1441"/>
                  </a:cubicBezTo>
                  <a:cubicBezTo>
                    <a:pt x="656" y="1453"/>
                    <a:pt x="667" y="1465"/>
                    <a:pt x="667" y="1477"/>
                  </a:cubicBezTo>
                  <a:cubicBezTo>
                    <a:pt x="679" y="1465"/>
                    <a:pt x="679" y="1453"/>
                    <a:pt x="691" y="1441"/>
                  </a:cubicBezTo>
                  <a:cubicBezTo>
                    <a:pt x="751" y="1334"/>
                    <a:pt x="810" y="1203"/>
                    <a:pt x="977" y="1024"/>
                  </a:cubicBezTo>
                  <a:cubicBezTo>
                    <a:pt x="1072" y="917"/>
                    <a:pt x="1191" y="834"/>
                    <a:pt x="1346" y="738"/>
                  </a:cubicBezTo>
                  <a:cubicBezTo>
                    <a:pt x="1191" y="643"/>
                    <a:pt x="1072" y="548"/>
                    <a:pt x="989" y="453"/>
                  </a:cubicBezTo>
                  <a:cubicBezTo>
                    <a:pt x="810" y="262"/>
                    <a:pt x="751" y="143"/>
                    <a:pt x="691" y="36"/>
                  </a:cubicBezTo>
                  <a:cubicBezTo>
                    <a:pt x="691" y="12"/>
                    <a:pt x="679" y="0"/>
                    <a:pt x="667"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31;p13">
              <a:extLst>
                <a:ext uri="{FF2B5EF4-FFF2-40B4-BE49-F238E27FC236}">
                  <a16:creationId xmlns:a16="http://schemas.microsoft.com/office/drawing/2014/main" id="{04061D5E-6EA5-2AE0-11A4-357A071935CE}"/>
                </a:ext>
              </a:extLst>
            </p:cNvPr>
            <p:cNvSpPr/>
            <p:nvPr/>
          </p:nvSpPr>
          <p:spPr>
            <a:xfrm>
              <a:off x="1802334" y="4017260"/>
              <a:ext cx="99136" cy="77184"/>
            </a:xfrm>
            <a:custGeom>
              <a:avLst/>
              <a:gdLst/>
              <a:ahLst/>
              <a:cxnLst/>
              <a:rect l="l" t="t" r="r" b="b"/>
              <a:pathLst>
                <a:path w="1549" h="1206" extrusionOk="0">
                  <a:moveTo>
                    <a:pt x="358" y="0"/>
                  </a:moveTo>
                  <a:cubicBezTo>
                    <a:pt x="334" y="0"/>
                    <a:pt x="310" y="12"/>
                    <a:pt x="298" y="24"/>
                  </a:cubicBezTo>
                  <a:lnTo>
                    <a:pt x="36" y="262"/>
                  </a:lnTo>
                  <a:cubicBezTo>
                    <a:pt x="12" y="286"/>
                    <a:pt x="0" y="322"/>
                    <a:pt x="24" y="346"/>
                  </a:cubicBezTo>
                  <a:lnTo>
                    <a:pt x="715" y="1179"/>
                  </a:lnTo>
                  <a:cubicBezTo>
                    <a:pt x="727" y="1197"/>
                    <a:pt x="751" y="1206"/>
                    <a:pt x="774" y="1206"/>
                  </a:cubicBezTo>
                  <a:cubicBezTo>
                    <a:pt x="798" y="1206"/>
                    <a:pt x="822" y="1197"/>
                    <a:pt x="834" y="1179"/>
                  </a:cubicBezTo>
                  <a:lnTo>
                    <a:pt x="1524" y="357"/>
                  </a:lnTo>
                  <a:cubicBezTo>
                    <a:pt x="1548" y="334"/>
                    <a:pt x="1548" y="298"/>
                    <a:pt x="1513" y="274"/>
                  </a:cubicBezTo>
                  <a:lnTo>
                    <a:pt x="1239" y="24"/>
                  </a:lnTo>
                  <a:cubicBezTo>
                    <a:pt x="1227" y="12"/>
                    <a:pt x="1203"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32;p13">
              <a:extLst>
                <a:ext uri="{FF2B5EF4-FFF2-40B4-BE49-F238E27FC236}">
                  <a16:creationId xmlns:a16="http://schemas.microsoft.com/office/drawing/2014/main" id="{247B7FDD-90A6-9921-527B-4C4640D50BE2}"/>
                </a:ext>
              </a:extLst>
            </p:cNvPr>
            <p:cNvSpPr/>
            <p:nvPr/>
          </p:nvSpPr>
          <p:spPr>
            <a:xfrm>
              <a:off x="1653983" y="4008876"/>
              <a:ext cx="85440" cy="94528"/>
            </a:xfrm>
            <a:custGeom>
              <a:avLst/>
              <a:gdLst/>
              <a:ahLst/>
              <a:cxnLst/>
              <a:rect l="l" t="t" r="r" b="b"/>
              <a:pathLst>
                <a:path w="1335" h="1477" extrusionOk="0">
                  <a:moveTo>
                    <a:pt x="667" y="0"/>
                  </a:moveTo>
                  <a:cubicBezTo>
                    <a:pt x="655" y="0"/>
                    <a:pt x="655" y="12"/>
                    <a:pt x="644" y="36"/>
                  </a:cubicBezTo>
                  <a:cubicBezTo>
                    <a:pt x="596" y="143"/>
                    <a:pt x="536" y="262"/>
                    <a:pt x="358" y="453"/>
                  </a:cubicBezTo>
                  <a:cubicBezTo>
                    <a:pt x="310" y="500"/>
                    <a:pt x="263" y="548"/>
                    <a:pt x="203" y="596"/>
                  </a:cubicBezTo>
                  <a:cubicBezTo>
                    <a:pt x="143" y="643"/>
                    <a:pt x="72" y="691"/>
                    <a:pt x="1" y="738"/>
                  </a:cubicBezTo>
                  <a:cubicBezTo>
                    <a:pt x="143" y="834"/>
                    <a:pt x="263" y="929"/>
                    <a:pt x="358" y="1024"/>
                  </a:cubicBezTo>
                  <a:cubicBezTo>
                    <a:pt x="536" y="1203"/>
                    <a:pt x="596" y="1334"/>
                    <a:pt x="644" y="1441"/>
                  </a:cubicBezTo>
                  <a:cubicBezTo>
                    <a:pt x="655" y="1453"/>
                    <a:pt x="655" y="1465"/>
                    <a:pt x="667" y="1477"/>
                  </a:cubicBezTo>
                  <a:cubicBezTo>
                    <a:pt x="679" y="1465"/>
                    <a:pt x="679" y="1453"/>
                    <a:pt x="691" y="1441"/>
                  </a:cubicBezTo>
                  <a:cubicBezTo>
                    <a:pt x="739" y="1334"/>
                    <a:pt x="798" y="1203"/>
                    <a:pt x="977" y="1024"/>
                  </a:cubicBezTo>
                  <a:cubicBezTo>
                    <a:pt x="1072" y="917"/>
                    <a:pt x="1191" y="834"/>
                    <a:pt x="1334" y="738"/>
                  </a:cubicBezTo>
                  <a:cubicBezTo>
                    <a:pt x="1191" y="643"/>
                    <a:pt x="1072" y="548"/>
                    <a:pt x="977" y="453"/>
                  </a:cubicBezTo>
                  <a:cubicBezTo>
                    <a:pt x="798" y="262"/>
                    <a:pt x="739" y="143"/>
                    <a:pt x="691" y="36"/>
                  </a:cubicBezTo>
                  <a:cubicBezTo>
                    <a:pt x="679" y="12"/>
                    <a:pt x="679" y="0"/>
                    <a:pt x="667"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33;p13">
              <a:extLst>
                <a:ext uri="{FF2B5EF4-FFF2-40B4-BE49-F238E27FC236}">
                  <a16:creationId xmlns:a16="http://schemas.microsoft.com/office/drawing/2014/main" id="{D561BC56-1F5B-946E-F9A5-567B9C956555}"/>
                </a:ext>
              </a:extLst>
            </p:cNvPr>
            <p:cNvSpPr/>
            <p:nvPr/>
          </p:nvSpPr>
          <p:spPr>
            <a:xfrm>
              <a:off x="1492703" y="4017260"/>
              <a:ext cx="98368" cy="77184"/>
            </a:xfrm>
            <a:custGeom>
              <a:avLst/>
              <a:gdLst/>
              <a:ahLst/>
              <a:cxnLst/>
              <a:rect l="l" t="t" r="r" b="b"/>
              <a:pathLst>
                <a:path w="1537" h="1206" extrusionOk="0">
                  <a:moveTo>
                    <a:pt x="346" y="0"/>
                  </a:moveTo>
                  <a:cubicBezTo>
                    <a:pt x="334" y="0"/>
                    <a:pt x="310" y="12"/>
                    <a:pt x="298" y="24"/>
                  </a:cubicBezTo>
                  <a:lnTo>
                    <a:pt x="36" y="262"/>
                  </a:lnTo>
                  <a:cubicBezTo>
                    <a:pt x="0" y="286"/>
                    <a:pt x="0" y="322"/>
                    <a:pt x="24" y="346"/>
                  </a:cubicBezTo>
                  <a:lnTo>
                    <a:pt x="715" y="1179"/>
                  </a:lnTo>
                  <a:cubicBezTo>
                    <a:pt x="727" y="1197"/>
                    <a:pt x="747" y="1206"/>
                    <a:pt x="770" y="1206"/>
                  </a:cubicBezTo>
                  <a:cubicBezTo>
                    <a:pt x="792" y="1206"/>
                    <a:pt x="816" y="1197"/>
                    <a:pt x="834" y="1179"/>
                  </a:cubicBezTo>
                  <a:lnTo>
                    <a:pt x="1524" y="357"/>
                  </a:lnTo>
                  <a:cubicBezTo>
                    <a:pt x="1536" y="334"/>
                    <a:pt x="1536" y="298"/>
                    <a:pt x="1512" y="274"/>
                  </a:cubicBezTo>
                  <a:lnTo>
                    <a:pt x="1239" y="24"/>
                  </a:lnTo>
                  <a:cubicBezTo>
                    <a:pt x="1227" y="12"/>
                    <a:pt x="1203"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34;p13">
              <a:extLst>
                <a:ext uri="{FF2B5EF4-FFF2-40B4-BE49-F238E27FC236}">
                  <a16:creationId xmlns:a16="http://schemas.microsoft.com/office/drawing/2014/main" id="{14E4D90D-17B8-D510-C060-7C2A7EBFD4FF}"/>
                </a:ext>
              </a:extLst>
            </p:cNvPr>
            <p:cNvSpPr/>
            <p:nvPr/>
          </p:nvSpPr>
          <p:spPr>
            <a:xfrm>
              <a:off x="1343648" y="4008876"/>
              <a:ext cx="86144" cy="94528"/>
            </a:xfrm>
            <a:custGeom>
              <a:avLst/>
              <a:gdLst/>
              <a:ahLst/>
              <a:cxnLst/>
              <a:rect l="l" t="t" r="r" b="b"/>
              <a:pathLst>
                <a:path w="1346" h="1477" extrusionOk="0">
                  <a:moveTo>
                    <a:pt x="679" y="0"/>
                  </a:moveTo>
                  <a:cubicBezTo>
                    <a:pt x="667" y="0"/>
                    <a:pt x="667" y="12"/>
                    <a:pt x="655" y="36"/>
                  </a:cubicBezTo>
                  <a:cubicBezTo>
                    <a:pt x="596" y="143"/>
                    <a:pt x="536" y="262"/>
                    <a:pt x="370" y="453"/>
                  </a:cubicBezTo>
                  <a:cubicBezTo>
                    <a:pt x="322" y="500"/>
                    <a:pt x="262" y="548"/>
                    <a:pt x="203" y="596"/>
                  </a:cubicBezTo>
                  <a:cubicBezTo>
                    <a:pt x="143" y="643"/>
                    <a:pt x="84" y="691"/>
                    <a:pt x="1" y="738"/>
                  </a:cubicBezTo>
                  <a:cubicBezTo>
                    <a:pt x="155" y="834"/>
                    <a:pt x="262" y="929"/>
                    <a:pt x="358" y="1024"/>
                  </a:cubicBezTo>
                  <a:cubicBezTo>
                    <a:pt x="536" y="1203"/>
                    <a:pt x="596" y="1334"/>
                    <a:pt x="655" y="1441"/>
                  </a:cubicBezTo>
                  <a:cubicBezTo>
                    <a:pt x="655" y="1453"/>
                    <a:pt x="667" y="1465"/>
                    <a:pt x="679" y="1477"/>
                  </a:cubicBezTo>
                  <a:cubicBezTo>
                    <a:pt x="679" y="1465"/>
                    <a:pt x="691" y="1453"/>
                    <a:pt x="691" y="1441"/>
                  </a:cubicBezTo>
                  <a:cubicBezTo>
                    <a:pt x="751" y="1334"/>
                    <a:pt x="810" y="1203"/>
                    <a:pt x="989" y="1024"/>
                  </a:cubicBezTo>
                  <a:cubicBezTo>
                    <a:pt x="1084" y="917"/>
                    <a:pt x="1191" y="834"/>
                    <a:pt x="1346" y="738"/>
                  </a:cubicBezTo>
                  <a:cubicBezTo>
                    <a:pt x="1191" y="643"/>
                    <a:pt x="1084" y="548"/>
                    <a:pt x="989" y="453"/>
                  </a:cubicBezTo>
                  <a:cubicBezTo>
                    <a:pt x="810" y="262"/>
                    <a:pt x="751" y="143"/>
                    <a:pt x="691" y="36"/>
                  </a:cubicBezTo>
                  <a:cubicBezTo>
                    <a:pt x="691" y="12"/>
                    <a:pt x="679" y="0"/>
                    <a:pt x="6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35;p13">
              <a:extLst>
                <a:ext uri="{FF2B5EF4-FFF2-40B4-BE49-F238E27FC236}">
                  <a16:creationId xmlns:a16="http://schemas.microsoft.com/office/drawing/2014/main" id="{A8984C76-E885-41E4-4092-80E79F8FAADC}"/>
                </a:ext>
              </a:extLst>
            </p:cNvPr>
            <p:cNvSpPr/>
            <p:nvPr/>
          </p:nvSpPr>
          <p:spPr>
            <a:xfrm>
              <a:off x="1182369" y="4017260"/>
              <a:ext cx="98368" cy="77184"/>
            </a:xfrm>
            <a:custGeom>
              <a:avLst/>
              <a:gdLst/>
              <a:ahLst/>
              <a:cxnLst/>
              <a:rect l="l" t="t" r="r" b="b"/>
              <a:pathLst>
                <a:path w="1537" h="1206" extrusionOk="0">
                  <a:moveTo>
                    <a:pt x="346" y="0"/>
                  </a:moveTo>
                  <a:cubicBezTo>
                    <a:pt x="322" y="0"/>
                    <a:pt x="310" y="12"/>
                    <a:pt x="286" y="24"/>
                  </a:cubicBezTo>
                  <a:lnTo>
                    <a:pt x="24" y="262"/>
                  </a:lnTo>
                  <a:cubicBezTo>
                    <a:pt x="0" y="286"/>
                    <a:pt x="0" y="322"/>
                    <a:pt x="24" y="346"/>
                  </a:cubicBezTo>
                  <a:lnTo>
                    <a:pt x="703" y="1179"/>
                  </a:lnTo>
                  <a:cubicBezTo>
                    <a:pt x="721" y="1197"/>
                    <a:pt x="744" y="1206"/>
                    <a:pt x="768" y="1206"/>
                  </a:cubicBezTo>
                  <a:cubicBezTo>
                    <a:pt x="792" y="1206"/>
                    <a:pt x="816" y="1197"/>
                    <a:pt x="834" y="1179"/>
                  </a:cubicBezTo>
                  <a:lnTo>
                    <a:pt x="1512" y="357"/>
                  </a:lnTo>
                  <a:cubicBezTo>
                    <a:pt x="1536" y="334"/>
                    <a:pt x="1536" y="298"/>
                    <a:pt x="1512" y="274"/>
                  </a:cubicBezTo>
                  <a:lnTo>
                    <a:pt x="1227" y="24"/>
                  </a:lnTo>
                  <a:cubicBezTo>
                    <a:pt x="1215" y="12"/>
                    <a:pt x="1203"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36;p13">
              <a:extLst>
                <a:ext uri="{FF2B5EF4-FFF2-40B4-BE49-F238E27FC236}">
                  <a16:creationId xmlns:a16="http://schemas.microsoft.com/office/drawing/2014/main" id="{1402C8B8-5A10-19AA-87D8-3CB88EEF1309}"/>
                </a:ext>
              </a:extLst>
            </p:cNvPr>
            <p:cNvSpPr/>
            <p:nvPr/>
          </p:nvSpPr>
          <p:spPr>
            <a:xfrm>
              <a:off x="1033313" y="4008876"/>
              <a:ext cx="86144" cy="94528"/>
            </a:xfrm>
            <a:custGeom>
              <a:avLst/>
              <a:gdLst/>
              <a:ahLst/>
              <a:cxnLst/>
              <a:rect l="l" t="t" r="r" b="b"/>
              <a:pathLst>
                <a:path w="1346" h="1477" extrusionOk="0">
                  <a:moveTo>
                    <a:pt x="667" y="0"/>
                  </a:moveTo>
                  <a:cubicBezTo>
                    <a:pt x="667" y="0"/>
                    <a:pt x="655" y="12"/>
                    <a:pt x="655" y="36"/>
                  </a:cubicBezTo>
                  <a:cubicBezTo>
                    <a:pt x="596" y="143"/>
                    <a:pt x="536" y="262"/>
                    <a:pt x="358" y="453"/>
                  </a:cubicBezTo>
                  <a:cubicBezTo>
                    <a:pt x="310" y="500"/>
                    <a:pt x="262" y="548"/>
                    <a:pt x="203" y="596"/>
                  </a:cubicBezTo>
                  <a:cubicBezTo>
                    <a:pt x="143" y="643"/>
                    <a:pt x="72" y="691"/>
                    <a:pt x="0" y="738"/>
                  </a:cubicBezTo>
                  <a:cubicBezTo>
                    <a:pt x="155" y="834"/>
                    <a:pt x="262" y="929"/>
                    <a:pt x="358" y="1024"/>
                  </a:cubicBezTo>
                  <a:cubicBezTo>
                    <a:pt x="536" y="1203"/>
                    <a:pt x="596" y="1334"/>
                    <a:pt x="643" y="1441"/>
                  </a:cubicBezTo>
                  <a:cubicBezTo>
                    <a:pt x="655" y="1453"/>
                    <a:pt x="667" y="1465"/>
                    <a:pt x="667" y="1477"/>
                  </a:cubicBezTo>
                  <a:cubicBezTo>
                    <a:pt x="679" y="1465"/>
                    <a:pt x="679" y="1453"/>
                    <a:pt x="691" y="1441"/>
                  </a:cubicBezTo>
                  <a:cubicBezTo>
                    <a:pt x="739" y="1334"/>
                    <a:pt x="798" y="1203"/>
                    <a:pt x="977" y="1024"/>
                  </a:cubicBezTo>
                  <a:cubicBezTo>
                    <a:pt x="1072" y="917"/>
                    <a:pt x="1191" y="834"/>
                    <a:pt x="1334" y="738"/>
                  </a:cubicBezTo>
                  <a:lnTo>
                    <a:pt x="1346" y="738"/>
                  </a:lnTo>
                  <a:cubicBezTo>
                    <a:pt x="1191" y="643"/>
                    <a:pt x="1072" y="548"/>
                    <a:pt x="977" y="453"/>
                  </a:cubicBezTo>
                  <a:cubicBezTo>
                    <a:pt x="810" y="262"/>
                    <a:pt x="751" y="143"/>
                    <a:pt x="691" y="36"/>
                  </a:cubicBezTo>
                  <a:cubicBezTo>
                    <a:pt x="691" y="12"/>
                    <a:pt x="679" y="0"/>
                    <a:pt x="667"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37;p13">
              <a:extLst>
                <a:ext uri="{FF2B5EF4-FFF2-40B4-BE49-F238E27FC236}">
                  <a16:creationId xmlns:a16="http://schemas.microsoft.com/office/drawing/2014/main" id="{47F39431-1E94-B567-0B00-38A9F70B87B0}"/>
                </a:ext>
              </a:extLst>
            </p:cNvPr>
            <p:cNvSpPr/>
            <p:nvPr/>
          </p:nvSpPr>
          <p:spPr>
            <a:xfrm>
              <a:off x="871330" y="4017260"/>
              <a:ext cx="99072" cy="77184"/>
            </a:xfrm>
            <a:custGeom>
              <a:avLst/>
              <a:gdLst/>
              <a:ahLst/>
              <a:cxnLst/>
              <a:rect l="l" t="t" r="r" b="b"/>
              <a:pathLst>
                <a:path w="1548" h="1206" extrusionOk="0">
                  <a:moveTo>
                    <a:pt x="357" y="0"/>
                  </a:moveTo>
                  <a:cubicBezTo>
                    <a:pt x="334" y="0"/>
                    <a:pt x="310" y="12"/>
                    <a:pt x="298" y="24"/>
                  </a:cubicBezTo>
                  <a:lnTo>
                    <a:pt x="36" y="262"/>
                  </a:lnTo>
                  <a:cubicBezTo>
                    <a:pt x="12" y="286"/>
                    <a:pt x="0" y="322"/>
                    <a:pt x="24" y="346"/>
                  </a:cubicBezTo>
                  <a:lnTo>
                    <a:pt x="715" y="1179"/>
                  </a:lnTo>
                  <a:cubicBezTo>
                    <a:pt x="726" y="1197"/>
                    <a:pt x="750" y="1206"/>
                    <a:pt x="774" y="1206"/>
                  </a:cubicBezTo>
                  <a:cubicBezTo>
                    <a:pt x="798" y="1206"/>
                    <a:pt x="822" y="1197"/>
                    <a:pt x="834" y="1179"/>
                  </a:cubicBezTo>
                  <a:lnTo>
                    <a:pt x="1524" y="357"/>
                  </a:lnTo>
                  <a:cubicBezTo>
                    <a:pt x="1548" y="334"/>
                    <a:pt x="1536" y="298"/>
                    <a:pt x="1512" y="274"/>
                  </a:cubicBezTo>
                  <a:lnTo>
                    <a:pt x="1238" y="24"/>
                  </a:lnTo>
                  <a:cubicBezTo>
                    <a:pt x="1227" y="12"/>
                    <a:pt x="1203"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38;p13">
              <a:extLst>
                <a:ext uri="{FF2B5EF4-FFF2-40B4-BE49-F238E27FC236}">
                  <a16:creationId xmlns:a16="http://schemas.microsoft.com/office/drawing/2014/main" id="{7A7E3DF3-69CF-8D4D-6D8C-5EC317CCB16E}"/>
                </a:ext>
              </a:extLst>
            </p:cNvPr>
            <p:cNvSpPr/>
            <p:nvPr/>
          </p:nvSpPr>
          <p:spPr>
            <a:xfrm>
              <a:off x="723043" y="4008876"/>
              <a:ext cx="85376" cy="94528"/>
            </a:xfrm>
            <a:custGeom>
              <a:avLst/>
              <a:gdLst/>
              <a:ahLst/>
              <a:cxnLst/>
              <a:rect l="l" t="t" r="r" b="b"/>
              <a:pathLst>
                <a:path w="1334" h="1477" extrusionOk="0">
                  <a:moveTo>
                    <a:pt x="667" y="0"/>
                  </a:moveTo>
                  <a:cubicBezTo>
                    <a:pt x="655" y="0"/>
                    <a:pt x="655" y="12"/>
                    <a:pt x="643" y="36"/>
                  </a:cubicBezTo>
                  <a:cubicBezTo>
                    <a:pt x="596" y="143"/>
                    <a:pt x="536" y="262"/>
                    <a:pt x="357" y="453"/>
                  </a:cubicBezTo>
                  <a:cubicBezTo>
                    <a:pt x="310" y="500"/>
                    <a:pt x="262" y="548"/>
                    <a:pt x="203" y="596"/>
                  </a:cubicBezTo>
                  <a:cubicBezTo>
                    <a:pt x="143" y="643"/>
                    <a:pt x="72" y="691"/>
                    <a:pt x="0" y="738"/>
                  </a:cubicBezTo>
                  <a:cubicBezTo>
                    <a:pt x="143" y="834"/>
                    <a:pt x="262" y="929"/>
                    <a:pt x="357" y="1024"/>
                  </a:cubicBezTo>
                  <a:cubicBezTo>
                    <a:pt x="536" y="1203"/>
                    <a:pt x="596" y="1334"/>
                    <a:pt x="643" y="1441"/>
                  </a:cubicBezTo>
                  <a:cubicBezTo>
                    <a:pt x="655" y="1453"/>
                    <a:pt x="655" y="1465"/>
                    <a:pt x="667" y="1477"/>
                  </a:cubicBezTo>
                  <a:cubicBezTo>
                    <a:pt x="679" y="1465"/>
                    <a:pt x="679" y="1453"/>
                    <a:pt x="691" y="1441"/>
                  </a:cubicBezTo>
                  <a:cubicBezTo>
                    <a:pt x="738" y="1334"/>
                    <a:pt x="798" y="1203"/>
                    <a:pt x="977" y="1024"/>
                  </a:cubicBezTo>
                  <a:cubicBezTo>
                    <a:pt x="1072" y="917"/>
                    <a:pt x="1191" y="834"/>
                    <a:pt x="1334" y="738"/>
                  </a:cubicBezTo>
                  <a:cubicBezTo>
                    <a:pt x="1191" y="643"/>
                    <a:pt x="1072" y="548"/>
                    <a:pt x="977" y="453"/>
                  </a:cubicBezTo>
                  <a:cubicBezTo>
                    <a:pt x="798" y="262"/>
                    <a:pt x="738" y="143"/>
                    <a:pt x="691" y="36"/>
                  </a:cubicBezTo>
                  <a:cubicBezTo>
                    <a:pt x="679" y="12"/>
                    <a:pt x="679" y="0"/>
                    <a:pt x="667"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39;p13">
              <a:extLst>
                <a:ext uri="{FF2B5EF4-FFF2-40B4-BE49-F238E27FC236}">
                  <a16:creationId xmlns:a16="http://schemas.microsoft.com/office/drawing/2014/main" id="{31C0DCAF-90B1-CE0E-EAB0-0286D938F630}"/>
                </a:ext>
              </a:extLst>
            </p:cNvPr>
            <p:cNvSpPr/>
            <p:nvPr/>
          </p:nvSpPr>
          <p:spPr>
            <a:xfrm>
              <a:off x="6618121" y="4008876"/>
              <a:ext cx="86208" cy="94528"/>
            </a:xfrm>
            <a:custGeom>
              <a:avLst/>
              <a:gdLst/>
              <a:ahLst/>
              <a:cxnLst/>
              <a:rect l="l" t="t" r="r" b="b"/>
              <a:pathLst>
                <a:path w="1347" h="1477" extrusionOk="0">
                  <a:moveTo>
                    <a:pt x="668" y="0"/>
                  </a:moveTo>
                  <a:cubicBezTo>
                    <a:pt x="668" y="0"/>
                    <a:pt x="656" y="12"/>
                    <a:pt x="656" y="36"/>
                  </a:cubicBezTo>
                  <a:cubicBezTo>
                    <a:pt x="596" y="143"/>
                    <a:pt x="537" y="262"/>
                    <a:pt x="358" y="453"/>
                  </a:cubicBezTo>
                  <a:cubicBezTo>
                    <a:pt x="310" y="500"/>
                    <a:pt x="263" y="548"/>
                    <a:pt x="203" y="596"/>
                  </a:cubicBezTo>
                  <a:cubicBezTo>
                    <a:pt x="144" y="643"/>
                    <a:pt x="72" y="691"/>
                    <a:pt x="1" y="738"/>
                  </a:cubicBezTo>
                  <a:cubicBezTo>
                    <a:pt x="156" y="834"/>
                    <a:pt x="263" y="929"/>
                    <a:pt x="358" y="1024"/>
                  </a:cubicBezTo>
                  <a:cubicBezTo>
                    <a:pt x="537" y="1203"/>
                    <a:pt x="596" y="1334"/>
                    <a:pt x="644" y="1441"/>
                  </a:cubicBezTo>
                  <a:cubicBezTo>
                    <a:pt x="656" y="1453"/>
                    <a:pt x="668" y="1465"/>
                    <a:pt x="668" y="1477"/>
                  </a:cubicBezTo>
                  <a:cubicBezTo>
                    <a:pt x="680" y="1465"/>
                    <a:pt x="680" y="1453"/>
                    <a:pt x="691" y="1441"/>
                  </a:cubicBezTo>
                  <a:cubicBezTo>
                    <a:pt x="739" y="1334"/>
                    <a:pt x="799" y="1203"/>
                    <a:pt x="977" y="1024"/>
                  </a:cubicBezTo>
                  <a:cubicBezTo>
                    <a:pt x="1072" y="917"/>
                    <a:pt x="1192" y="834"/>
                    <a:pt x="1334" y="738"/>
                  </a:cubicBezTo>
                  <a:lnTo>
                    <a:pt x="1346" y="738"/>
                  </a:lnTo>
                  <a:cubicBezTo>
                    <a:pt x="1192" y="643"/>
                    <a:pt x="1072" y="548"/>
                    <a:pt x="977" y="453"/>
                  </a:cubicBezTo>
                  <a:cubicBezTo>
                    <a:pt x="811" y="262"/>
                    <a:pt x="751" y="143"/>
                    <a:pt x="691" y="36"/>
                  </a:cubicBezTo>
                  <a:cubicBezTo>
                    <a:pt x="691" y="12"/>
                    <a:pt x="680" y="0"/>
                    <a:pt x="66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40;p13">
              <a:extLst>
                <a:ext uri="{FF2B5EF4-FFF2-40B4-BE49-F238E27FC236}">
                  <a16:creationId xmlns:a16="http://schemas.microsoft.com/office/drawing/2014/main" id="{30609F93-E43C-6E98-DD4A-51CE06ECDFB4}"/>
                </a:ext>
              </a:extLst>
            </p:cNvPr>
            <p:cNvSpPr/>
            <p:nvPr/>
          </p:nvSpPr>
          <p:spPr>
            <a:xfrm>
              <a:off x="6456073" y="4017260"/>
              <a:ext cx="99136" cy="77184"/>
            </a:xfrm>
            <a:custGeom>
              <a:avLst/>
              <a:gdLst/>
              <a:ahLst/>
              <a:cxnLst/>
              <a:rect l="l" t="t" r="r" b="b"/>
              <a:pathLst>
                <a:path w="1549" h="1206" extrusionOk="0">
                  <a:moveTo>
                    <a:pt x="358" y="0"/>
                  </a:moveTo>
                  <a:cubicBezTo>
                    <a:pt x="334" y="0"/>
                    <a:pt x="310" y="12"/>
                    <a:pt x="298" y="24"/>
                  </a:cubicBezTo>
                  <a:lnTo>
                    <a:pt x="36" y="262"/>
                  </a:lnTo>
                  <a:cubicBezTo>
                    <a:pt x="1" y="286"/>
                    <a:pt x="1" y="322"/>
                    <a:pt x="24" y="346"/>
                  </a:cubicBezTo>
                  <a:lnTo>
                    <a:pt x="715" y="1179"/>
                  </a:lnTo>
                  <a:cubicBezTo>
                    <a:pt x="727" y="1197"/>
                    <a:pt x="751" y="1206"/>
                    <a:pt x="775" y="1206"/>
                  </a:cubicBezTo>
                  <a:cubicBezTo>
                    <a:pt x="798" y="1206"/>
                    <a:pt x="822" y="1197"/>
                    <a:pt x="834" y="1179"/>
                  </a:cubicBezTo>
                  <a:lnTo>
                    <a:pt x="1525" y="357"/>
                  </a:lnTo>
                  <a:cubicBezTo>
                    <a:pt x="1548" y="334"/>
                    <a:pt x="1537" y="298"/>
                    <a:pt x="1513" y="274"/>
                  </a:cubicBezTo>
                  <a:lnTo>
                    <a:pt x="1239" y="24"/>
                  </a:lnTo>
                  <a:cubicBezTo>
                    <a:pt x="1227" y="12"/>
                    <a:pt x="1203"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41;p13">
              <a:extLst>
                <a:ext uri="{FF2B5EF4-FFF2-40B4-BE49-F238E27FC236}">
                  <a16:creationId xmlns:a16="http://schemas.microsoft.com/office/drawing/2014/main" id="{3545CDAE-B467-FCF2-EB72-3B6627A4CC81}"/>
                </a:ext>
              </a:extLst>
            </p:cNvPr>
            <p:cNvSpPr/>
            <p:nvPr/>
          </p:nvSpPr>
          <p:spPr>
            <a:xfrm>
              <a:off x="6307722" y="4008876"/>
              <a:ext cx="85440" cy="94528"/>
            </a:xfrm>
            <a:custGeom>
              <a:avLst/>
              <a:gdLst/>
              <a:ahLst/>
              <a:cxnLst/>
              <a:rect l="l" t="t" r="r" b="b"/>
              <a:pathLst>
                <a:path w="1335" h="1477" extrusionOk="0">
                  <a:moveTo>
                    <a:pt x="668" y="0"/>
                  </a:moveTo>
                  <a:cubicBezTo>
                    <a:pt x="656" y="0"/>
                    <a:pt x="656" y="12"/>
                    <a:pt x="644" y="36"/>
                  </a:cubicBezTo>
                  <a:cubicBezTo>
                    <a:pt x="596" y="143"/>
                    <a:pt x="537" y="262"/>
                    <a:pt x="358" y="453"/>
                  </a:cubicBezTo>
                  <a:cubicBezTo>
                    <a:pt x="310" y="500"/>
                    <a:pt x="251" y="548"/>
                    <a:pt x="191" y="596"/>
                  </a:cubicBezTo>
                  <a:cubicBezTo>
                    <a:pt x="132" y="643"/>
                    <a:pt x="72" y="691"/>
                    <a:pt x="1" y="738"/>
                  </a:cubicBezTo>
                  <a:cubicBezTo>
                    <a:pt x="144" y="834"/>
                    <a:pt x="263" y="929"/>
                    <a:pt x="358" y="1024"/>
                  </a:cubicBezTo>
                  <a:cubicBezTo>
                    <a:pt x="537" y="1203"/>
                    <a:pt x="596" y="1334"/>
                    <a:pt x="644" y="1441"/>
                  </a:cubicBezTo>
                  <a:cubicBezTo>
                    <a:pt x="656" y="1453"/>
                    <a:pt x="656" y="1465"/>
                    <a:pt x="668" y="1477"/>
                  </a:cubicBezTo>
                  <a:cubicBezTo>
                    <a:pt x="668" y="1465"/>
                    <a:pt x="679" y="1453"/>
                    <a:pt x="691" y="1441"/>
                  </a:cubicBezTo>
                  <a:cubicBezTo>
                    <a:pt x="739" y="1334"/>
                    <a:pt x="798" y="1203"/>
                    <a:pt x="977" y="1024"/>
                  </a:cubicBezTo>
                  <a:cubicBezTo>
                    <a:pt x="1072" y="917"/>
                    <a:pt x="1179" y="834"/>
                    <a:pt x="1334" y="738"/>
                  </a:cubicBezTo>
                  <a:cubicBezTo>
                    <a:pt x="1191" y="643"/>
                    <a:pt x="1072" y="548"/>
                    <a:pt x="977" y="453"/>
                  </a:cubicBezTo>
                  <a:cubicBezTo>
                    <a:pt x="798" y="262"/>
                    <a:pt x="739" y="143"/>
                    <a:pt x="691" y="36"/>
                  </a:cubicBezTo>
                  <a:cubicBezTo>
                    <a:pt x="679" y="12"/>
                    <a:pt x="679" y="0"/>
                    <a:pt x="66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42;p13">
              <a:extLst>
                <a:ext uri="{FF2B5EF4-FFF2-40B4-BE49-F238E27FC236}">
                  <a16:creationId xmlns:a16="http://schemas.microsoft.com/office/drawing/2014/main" id="{FE227A6B-CAD2-ED12-2325-C000631B1D77}"/>
                </a:ext>
              </a:extLst>
            </p:cNvPr>
            <p:cNvSpPr/>
            <p:nvPr/>
          </p:nvSpPr>
          <p:spPr>
            <a:xfrm>
              <a:off x="6146443" y="4017260"/>
              <a:ext cx="98368" cy="77184"/>
            </a:xfrm>
            <a:custGeom>
              <a:avLst/>
              <a:gdLst/>
              <a:ahLst/>
              <a:cxnLst/>
              <a:rect l="l" t="t" r="r" b="b"/>
              <a:pathLst>
                <a:path w="1537" h="1206" extrusionOk="0">
                  <a:moveTo>
                    <a:pt x="346" y="0"/>
                  </a:moveTo>
                  <a:cubicBezTo>
                    <a:pt x="334" y="0"/>
                    <a:pt x="310" y="12"/>
                    <a:pt x="298" y="24"/>
                  </a:cubicBezTo>
                  <a:lnTo>
                    <a:pt x="24" y="262"/>
                  </a:lnTo>
                  <a:cubicBezTo>
                    <a:pt x="1" y="286"/>
                    <a:pt x="1" y="322"/>
                    <a:pt x="24" y="346"/>
                  </a:cubicBezTo>
                  <a:lnTo>
                    <a:pt x="703" y="1179"/>
                  </a:lnTo>
                  <a:cubicBezTo>
                    <a:pt x="721" y="1197"/>
                    <a:pt x="745" y="1206"/>
                    <a:pt x="768" y="1206"/>
                  </a:cubicBezTo>
                  <a:cubicBezTo>
                    <a:pt x="792" y="1206"/>
                    <a:pt x="816" y="1197"/>
                    <a:pt x="834" y="1179"/>
                  </a:cubicBezTo>
                  <a:lnTo>
                    <a:pt x="1513" y="357"/>
                  </a:lnTo>
                  <a:cubicBezTo>
                    <a:pt x="1536" y="334"/>
                    <a:pt x="1536" y="298"/>
                    <a:pt x="1513" y="274"/>
                  </a:cubicBezTo>
                  <a:lnTo>
                    <a:pt x="1239" y="24"/>
                  </a:lnTo>
                  <a:cubicBezTo>
                    <a:pt x="1215" y="12"/>
                    <a:pt x="1203"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43;p13">
              <a:extLst>
                <a:ext uri="{FF2B5EF4-FFF2-40B4-BE49-F238E27FC236}">
                  <a16:creationId xmlns:a16="http://schemas.microsoft.com/office/drawing/2014/main" id="{E3C04675-7C3E-EDE4-2005-B24C873000C0}"/>
                </a:ext>
              </a:extLst>
            </p:cNvPr>
            <p:cNvSpPr/>
            <p:nvPr/>
          </p:nvSpPr>
          <p:spPr>
            <a:xfrm>
              <a:off x="5997324" y="4008876"/>
              <a:ext cx="86208" cy="94528"/>
            </a:xfrm>
            <a:custGeom>
              <a:avLst/>
              <a:gdLst/>
              <a:ahLst/>
              <a:cxnLst/>
              <a:rect l="l" t="t" r="r" b="b"/>
              <a:pathLst>
                <a:path w="1347" h="1477" extrusionOk="0">
                  <a:moveTo>
                    <a:pt x="679" y="0"/>
                  </a:moveTo>
                  <a:cubicBezTo>
                    <a:pt x="667" y="0"/>
                    <a:pt x="667" y="12"/>
                    <a:pt x="656" y="36"/>
                  </a:cubicBezTo>
                  <a:cubicBezTo>
                    <a:pt x="596" y="143"/>
                    <a:pt x="537" y="262"/>
                    <a:pt x="370" y="453"/>
                  </a:cubicBezTo>
                  <a:cubicBezTo>
                    <a:pt x="322" y="500"/>
                    <a:pt x="263" y="548"/>
                    <a:pt x="203" y="596"/>
                  </a:cubicBezTo>
                  <a:cubicBezTo>
                    <a:pt x="144" y="643"/>
                    <a:pt x="84" y="691"/>
                    <a:pt x="1" y="738"/>
                  </a:cubicBezTo>
                  <a:cubicBezTo>
                    <a:pt x="156" y="834"/>
                    <a:pt x="263" y="929"/>
                    <a:pt x="358" y="1024"/>
                  </a:cubicBezTo>
                  <a:cubicBezTo>
                    <a:pt x="537" y="1203"/>
                    <a:pt x="596" y="1334"/>
                    <a:pt x="656" y="1441"/>
                  </a:cubicBezTo>
                  <a:cubicBezTo>
                    <a:pt x="656" y="1453"/>
                    <a:pt x="667" y="1465"/>
                    <a:pt x="679" y="1477"/>
                  </a:cubicBezTo>
                  <a:cubicBezTo>
                    <a:pt x="679" y="1465"/>
                    <a:pt x="691" y="1453"/>
                    <a:pt x="691" y="1441"/>
                  </a:cubicBezTo>
                  <a:cubicBezTo>
                    <a:pt x="751" y="1334"/>
                    <a:pt x="810" y="1203"/>
                    <a:pt x="989" y="1024"/>
                  </a:cubicBezTo>
                  <a:cubicBezTo>
                    <a:pt x="1084" y="917"/>
                    <a:pt x="1191" y="834"/>
                    <a:pt x="1346" y="738"/>
                  </a:cubicBezTo>
                  <a:cubicBezTo>
                    <a:pt x="1191" y="643"/>
                    <a:pt x="1084" y="548"/>
                    <a:pt x="989" y="453"/>
                  </a:cubicBezTo>
                  <a:cubicBezTo>
                    <a:pt x="810" y="262"/>
                    <a:pt x="751" y="143"/>
                    <a:pt x="691" y="36"/>
                  </a:cubicBezTo>
                  <a:cubicBezTo>
                    <a:pt x="691" y="12"/>
                    <a:pt x="679" y="0"/>
                    <a:pt x="6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44;p13">
              <a:extLst>
                <a:ext uri="{FF2B5EF4-FFF2-40B4-BE49-F238E27FC236}">
                  <a16:creationId xmlns:a16="http://schemas.microsoft.com/office/drawing/2014/main" id="{953DDC87-603A-8CA1-9025-06EF15311CEA}"/>
                </a:ext>
              </a:extLst>
            </p:cNvPr>
            <p:cNvSpPr/>
            <p:nvPr/>
          </p:nvSpPr>
          <p:spPr>
            <a:xfrm>
              <a:off x="5836044" y="4017260"/>
              <a:ext cx="98368" cy="77184"/>
            </a:xfrm>
            <a:custGeom>
              <a:avLst/>
              <a:gdLst/>
              <a:ahLst/>
              <a:cxnLst/>
              <a:rect l="l" t="t" r="r" b="b"/>
              <a:pathLst>
                <a:path w="1537" h="1206" extrusionOk="0">
                  <a:moveTo>
                    <a:pt x="346" y="0"/>
                  </a:moveTo>
                  <a:cubicBezTo>
                    <a:pt x="322" y="0"/>
                    <a:pt x="310" y="12"/>
                    <a:pt x="286" y="24"/>
                  </a:cubicBezTo>
                  <a:lnTo>
                    <a:pt x="24" y="262"/>
                  </a:lnTo>
                  <a:cubicBezTo>
                    <a:pt x="0" y="286"/>
                    <a:pt x="0" y="322"/>
                    <a:pt x="12" y="346"/>
                  </a:cubicBezTo>
                  <a:lnTo>
                    <a:pt x="703" y="1179"/>
                  </a:lnTo>
                  <a:cubicBezTo>
                    <a:pt x="721" y="1197"/>
                    <a:pt x="745" y="1206"/>
                    <a:pt x="768" y="1206"/>
                  </a:cubicBezTo>
                  <a:cubicBezTo>
                    <a:pt x="792" y="1206"/>
                    <a:pt x="816" y="1197"/>
                    <a:pt x="834" y="1179"/>
                  </a:cubicBezTo>
                  <a:lnTo>
                    <a:pt x="1513" y="357"/>
                  </a:lnTo>
                  <a:cubicBezTo>
                    <a:pt x="1536" y="334"/>
                    <a:pt x="1536" y="298"/>
                    <a:pt x="1501" y="274"/>
                  </a:cubicBezTo>
                  <a:lnTo>
                    <a:pt x="1227" y="24"/>
                  </a:lnTo>
                  <a:cubicBezTo>
                    <a:pt x="1215" y="12"/>
                    <a:pt x="1191"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45;p13">
              <a:extLst>
                <a:ext uri="{FF2B5EF4-FFF2-40B4-BE49-F238E27FC236}">
                  <a16:creationId xmlns:a16="http://schemas.microsoft.com/office/drawing/2014/main" id="{728FE4ED-0824-9808-8675-73219F2910BA}"/>
                </a:ext>
              </a:extLst>
            </p:cNvPr>
            <p:cNvSpPr/>
            <p:nvPr/>
          </p:nvSpPr>
          <p:spPr>
            <a:xfrm>
              <a:off x="5686989" y="4008876"/>
              <a:ext cx="86144" cy="94528"/>
            </a:xfrm>
            <a:custGeom>
              <a:avLst/>
              <a:gdLst/>
              <a:ahLst/>
              <a:cxnLst/>
              <a:rect l="l" t="t" r="r" b="b"/>
              <a:pathLst>
                <a:path w="1346" h="1477" extrusionOk="0">
                  <a:moveTo>
                    <a:pt x="667" y="0"/>
                  </a:moveTo>
                  <a:cubicBezTo>
                    <a:pt x="667" y="0"/>
                    <a:pt x="655" y="12"/>
                    <a:pt x="655" y="36"/>
                  </a:cubicBezTo>
                  <a:cubicBezTo>
                    <a:pt x="596" y="143"/>
                    <a:pt x="536" y="262"/>
                    <a:pt x="358" y="453"/>
                  </a:cubicBezTo>
                  <a:cubicBezTo>
                    <a:pt x="310" y="500"/>
                    <a:pt x="263" y="548"/>
                    <a:pt x="203" y="596"/>
                  </a:cubicBezTo>
                  <a:cubicBezTo>
                    <a:pt x="143" y="643"/>
                    <a:pt x="72" y="691"/>
                    <a:pt x="1" y="738"/>
                  </a:cubicBezTo>
                  <a:cubicBezTo>
                    <a:pt x="155" y="834"/>
                    <a:pt x="263" y="929"/>
                    <a:pt x="358" y="1024"/>
                  </a:cubicBezTo>
                  <a:cubicBezTo>
                    <a:pt x="536" y="1203"/>
                    <a:pt x="596" y="1334"/>
                    <a:pt x="644" y="1441"/>
                  </a:cubicBezTo>
                  <a:cubicBezTo>
                    <a:pt x="655" y="1453"/>
                    <a:pt x="667" y="1465"/>
                    <a:pt x="667" y="1477"/>
                  </a:cubicBezTo>
                  <a:cubicBezTo>
                    <a:pt x="679" y="1465"/>
                    <a:pt x="679" y="1453"/>
                    <a:pt x="691" y="1441"/>
                  </a:cubicBezTo>
                  <a:cubicBezTo>
                    <a:pt x="739" y="1334"/>
                    <a:pt x="798" y="1203"/>
                    <a:pt x="977" y="1024"/>
                  </a:cubicBezTo>
                  <a:cubicBezTo>
                    <a:pt x="1072" y="917"/>
                    <a:pt x="1191" y="834"/>
                    <a:pt x="1334" y="738"/>
                  </a:cubicBezTo>
                  <a:lnTo>
                    <a:pt x="1346" y="738"/>
                  </a:lnTo>
                  <a:cubicBezTo>
                    <a:pt x="1191" y="643"/>
                    <a:pt x="1072" y="548"/>
                    <a:pt x="977" y="453"/>
                  </a:cubicBezTo>
                  <a:cubicBezTo>
                    <a:pt x="810" y="262"/>
                    <a:pt x="751" y="143"/>
                    <a:pt x="691" y="36"/>
                  </a:cubicBezTo>
                  <a:cubicBezTo>
                    <a:pt x="691" y="12"/>
                    <a:pt x="679" y="0"/>
                    <a:pt x="667"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46;p13">
              <a:extLst>
                <a:ext uri="{FF2B5EF4-FFF2-40B4-BE49-F238E27FC236}">
                  <a16:creationId xmlns:a16="http://schemas.microsoft.com/office/drawing/2014/main" id="{F72A7AAB-E2A0-81E9-08D0-AC8476C2700C}"/>
                </a:ext>
              </a:extLst>
            </p:cNvPr>
            <p:cNvSpPr/>
            <p:nvPr/>
          </p:nvSpPr>
          <p:spPr>
            <a:xfrm>
              <a:off x="5524942" y="4017260"/>
              <a:ext cx="99136" cy="77184"/>
            </a:xfrm>
            <a:custGeom>
              <a:avLst/>
              <a:gdLst/>
              <a:ahLst/>
              <a:cxnLst/>
              <a:rect l="l" t="t" r="r" b="b"/>
              <a:pathLst>
                <a:path w="1549" h="1206" extrusionOk="0">
                  <a:moveTo>
                    <a:pt x="358" y="0"/>
                  </a:moveTo>
                  <a:cubicBezTo>
                    <a:pt x="334" y="0"/>
                    <a:pt x="310" y="12"/>
                    <a:pt x="298" y="24"/>
                  </a:cubicBezTo>
                  <a:lnTo>
                    <a:pt x="36" y="262"/>
                  </a:lnTo>
                  <a:cubicBezTo>
                    <a:pt x="0" y="286"/>
                    <a:pt x="0" y="322"/>
                    <a:pt x="24" y="346"/>
                  </a:cubicBezTo>
                  <a:lnTo>
                    <a:pt x="715" y="1179"/>
                  </a:lnTo>
                  <a:cubicBezTo>
                    <a:pt x="727" y="1197"/>
                    <a:pt x="750" y="1206"/>
                    <a:pt x="774" y="1206"/>
                  </a:cubicBezTo>
                  <a:cubicBezTo>
                    <a:pt x="798" y="1206"/>
                    <a:pt x="822" y="1197"/>
                    <a:pt x="834" y="1179"/>
                  </a:cubicBezTo>
                  <a:lnTo>
                    <a:pt x="1524" y="357"/>
                  </a:lnTo>
                  <a:cubicBezTo>
                    <a:pt x="1548" y="334"/>
                    <a:pt x="1536" y="298"/>
                    <a:pt x="1512" y="274"/>
                  </a:cubicBezTo>
                  <a:lnTo>
                    <a:pt x="1239" y="24"/>
                  </a:lnTo>
                  <a:cubicBezTo>
                    <a:pt x="1227" y="12"/>
                    <a:pt x="1203"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47;p13">
              <a:extLst>
                <a:ext uri="{FF2B5EF4-FFF2-40B4-BE49-F238E27FC236}">
                  <a16:creationId xmlns:a16="http://schemas.microsoft.com/office/drawing/2014/main" id="{9B4FB577-3807-BDD8-DB0B-D0A7995756A4}"/>
                </a:ext>
              </a:extLst>
            </p:cNvPr>
            <p:cNvSpPr/>
            <p:nvPr/>
          </p:nvSpPr>
          <p:spPr>
            <a:xfrm>
              <a:off x="5376654" y="4008876"/>
              <a:ext cx="85376" cy="94528"/>
            </a:xfrm>
            <a:custGeom>
              <a:avLst/>
              <a:gdLst/>
              <a:ahLst/>
              <a:cxnLst/>
              <a:rect l="l" t="t" r="r" b="b"/>
              <a:pathLst>
                <a:path w="1334" h="1477" extrusionOk="0">
                  <a:moveTo>
                    <a:pt x="667" y="0"/>
                  </a:moveTo>
                  <a:cubicBezTo>
                    <a:pt x="655" y="0"/>
                    <a:pt x="655" y="12"/>
                    <a:pt x="643" y="36"/>
                  </a:cubicBezTo>
                  <a:cubicBezTo>
                    <a:pt x="596" y="143"/>
                    <a:pt x="536" y="262"/>
                    <a:pt x="358" y="453"/>
                  </a:cubicBezTo>
                  <a:cubicBezTo>
                    <a:pt x="310" y="500"/>
                    <a:pt x="251" y="548"/>
                    <a:pt x="191" y="596"/>
                  </a:cubicBezTo>
                  <a:cubicBezTo>
                    <a:pt x="131" y="643"/>
                    <a:pt x="72" y="691"/>
                    <a:pt x="0" y="738"/>
                  </a:cubicBezTo>
                  <a:cubicBezTo>
                    <a:pt x="143" y="834"/>
                    <a:pt x="262" y="929"/>
                    <a:pt x="358" y="1024"/>
                  </a:cubicBezTo>
                  <a:cubicBezTo>
                    <a:pt x="536" y="1203"/>
                    <a:pt x="596" y="1334"/>
                    <a:pt x="643" y="1441"/>
                  </a:cubicBezTo>
                  <a:cubicBezTo>
                    <a:pt x="655" y="1453"/>
                    <a:pt x="655" y="1465"/>
                    <a:pt x="667" y="1477"/>
                  </a:cubicBezTo>
                  <a:cubicBezTo>
                    <a:pt x="667" y="1465"/>
                    <a:pt x="679" y="1453"/>
                    <a:pt x="691" y="1441"/>
                  </a:cubicBezTo>
                  <a:cubicBezTo>
                    <a:pt x="739" y="1334"/>
                    <a:pt x="798" y="1203"/>
                    <a:pt x="977" y="1024"/>
                  </a:cubicBezTo>
                  <a:cubicBezTo>
                    <a:pt x="1072" y="917"/>
                    <a:pt x="1179" y="834"/>
                    <a:pt x="1334" y="738"/>
                  </a:cubicBezTo>
                  <a:cubicBezTo>
                    <a:pt x="1191" y="643"/>
                    <a:pt x="1072" y="548"/>
                    <a:pt x="977" y="453"/>
                  </a:cubicBezTo>
                  <a:cubicBezTo>
                    <a:pt x="798" y="262"/>
                    <a:pt x="739" y="143"/>
                    <a:pt x="691" y="36"/>
                  </a:cubicBezTo>
                  <a:cubicBezTo>
                    <a:pt x="679" y="12"/>
                    <a:pt x="679" y="0"/>
                    <a:pt x="667"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48;p13">
              <a:extLst>
                <a:ext uri="{FF2B5EF4-FFF2-40B4-BE49-F238E27FC236}">
                  <a16:creationId xmlns:a16="http://schemas.microsoft.com/office/drawing/2014/main" id="{895A82D5-65BF-5BBF-8BE3-CF5B7D9A3E39}"/>
                </a:ext>
              </a:extLst>
            </p:cNvPr>
            <p:cNvSpPr/>
            <p:nvPr/>
          </p:nvSpPr>
          <p:spPr>
            <a:xfrm>
              <a:off x="5215375" y="4017260"/>
              <a:ext cx="98368" cy="77184"/>
            </a:xfrm>
            <a:custGeom>
              <a:avLst/>
              <a:gdLst/>
              <a:ahLst/>
              <a:cxnLst/>
              <a:rect l="l" t="t" r="r" b="b"/>
              <a:pathLst>
                <a:path w="1537" h="1206" extrusionOk="0">
                  <a:moveTo>
                    <a:pt x="346" y="0"/>
                  </a:moveTo>
                  <a:cubicBezTo>
                    <a:pt x="322" y="0"/>
                    <a:pt x="310" y="12"/>
                    <a:pt x="298" y="24"/>
                  </a:cubicBezTo>
                  <a:lnTo>
                    <a:pt x="24" y="262"/>
                  </a:lnTo>
                  <a:cubicBezTo>
                    <a:pt x="0" y="286"/>
                    <a:pt x="0" y="322"/>
                    <a:pt x="24" y="346"/>
                  </a:cubicBezTo>
                  <a:lnTo>
                    <a:pt x="703" y="1179"/>
                  </a:lnTo>
                  <a:cubicBezTo>
                    <a:pt x="721" y="1197"/>
                    <a:pt x="744" y="1206"/>
                    <a:pt x="768" y="1206"/>
                  </a:cubicBezTo>
                  <a:cubicBezTo>
                    <a:pt x="792" y="1206"/>
                    <a:pt x="816" y="1197"/>
                    <a:pt x="834" y="1179"/>
                  </a:cubicBezTo>
                  <a:lnTo>
                    <a:pt x="1512" y="357"/>
                  </a:lnTo>
                  <a:cubicBezTo>
                    <a:pt x="1536" y="334"/>
                    <a:pt x="1536" y="298"/>
                    <a:pt x="1512" y="274"/>
                  </a:cubicBezTo>
                  <a:lnTo>
                    <a:pt x="1239" y="24"/>
                  </a:lnTo>
                  <a:cubicBezTo>
                    <a:pt x="1215" y="12"/>
                    <a:pt x="1203"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49;p13">
              <a:extLst>
                <a:ext uri="{FF2B5EF4-FFF2-40B4-BE49-F238E27FC236}">
                  <a16:creationId xmlns:a16="http://schemas.microsoft.com/office/drawing/2014/main" id="{5DC1FF15-B557-1FCE-6AFF-D93BCFDB20FB}"/>
                </a:ext>
              </a:extLst>
            </p:cNvPr>
            <p:cNvSpPr/>
            <p:nvPr/>
          </p:nvSpPr>
          <p:spPr>
            <a:xfrm>
              <a:off x="5066320" y="4008876"/>
              <a:ext cx="86144" cy="94528"/>
            </a:xfrm>
            <a:custGeom>
              <a:avLst/>
              <a:gdLst/>
              <a:ahLst/>
              <a:cxnLst/>
              <a:rect l="l" t="t" r="r" b="b"/>
              <a:pathLst>
                <a:path w="1346" h="1477" extrusionOk="0">
                  <a:moveTo>
                    <a:pt x="679" y="0"/>
                  </a:moveTo>
                  <a:cubicBezTo>
                    <a:pt x="667" y="0"/>
                    <a:pt x="655" y="12"/>
                    <a:pt x="655" y="36"/>
                  </a:cubicBezTo>
                  <a:cubicBezTo>
                    <a:pt x="596" y="143"/>
                    <a:pt x="536" y="262"/>
                    <a:pt x="358" y="453"/>
                  </a:cubicBezTo>
                  <a:cubicBezTo>
                    <a:pt x="310" y="500"/>
                    <a:pt x="262" y="548"/>
                    <a:pt x="203" y="596"/>
                  </a:cubicBezTo>
                  <a:cubicBezTo>
                    <a:pt x="143" y="643"/>
                    <a:pt x="84" y="691"/>
                    <a:pt x="0" y="738"/>
                  </a:cubicBezTo>
                  <a:cubicBezTo>
                    <a:pt x="155" y="834"/>
                    <a:pt x="262" y="929"/>
                    <a:pt x="358" y="1024"/>
                  </a:cubicBezTo>
                  <a:cubicBezTo>
                    <a:pt x="536" y="1203"/>
                    <a:pt x="596" y="1334"/>
                    <a:pt x="655" y="1441"/>
                  </a:cubicBezTo>
                  <a:cubicBezTo>
                    <a:pt x="655" y="1453"/>
                    <a:pt x="667" y="1465"/>
                    <a:pt x="667" y="1477"/>
                  </a:cubicBezTo>
                  <a:cubicBezTo>
                    <a:pt x="679" y="1465"/>
                    <a:pt x="691" y="1453"/>
                    <a:pt x="691" y="1441"/>
                  </a:cubicBezTo>
                  <a:cubicBezTo>
                    <a:pt x="751" y="1334"/>
                    <a:pt x="810" y="1203"/>
                    <a:pt x="989" y="1024"/>
                  </a:cubicBezTo>
                  <a:cubicBezTo>
                    <a:pt x="1084" y="917"/>
                    <a:pt x="1191" y="834"/>
                    <a:pt x="1346" y="738"/>
                  </a:cubicBezTo>
                  <a:cubicBezTo>
                    <a:pt x="1191" y="643"/>
                    <a:pt x="1084" y="548"/>
                    <a:pt x="989" y="453"/>
                  </a:cubicBezTo>
                  <a:cubicBezTo>
                    <a:pt x="810" y="262"/>
                    <a:pt x="751" y="143"/>
                    <a:pt x="691" y="36"/>
                  </a:cubicBezTo>
                  <a:cubicBezTo>
                    <a:pt x="691" y="12"/>
                    <a:pt x="679" y="0"/>
                    <a:pt x="6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50;p13">
              <a:extLst>
                <a:ext uri="{FF2B5EF4-FFF2-40B4-BE49-F238E27FC236}">
                  <a16:creationId xmlns:a16="http://schemas.microsoft.com/office/drawing/2014/main" id="{8F05AEDD-AF06-7CF9-2F65-F2A63F75179B}"/>
                </a:ext>
              </a:extLst>
            </p:cNvPr>
            <p:cNvSpPr/>
            <p:nvPr/>
          </p:nvSpPr>
          <p:spPr>
            <a:xfrm>
              <a:off x="4905040" y="4017260"/>
              <a:ext cx="98368" cy="77184"/>
            </a:xfrm>
            <a:custGeom>
              <a:avLst/>
              <a:gdLst/>
              <a:ahLst/>
              <a:cxnLst/>
              <a:rect l="l" t="t" r="r" b="b"/>
              <a:pathLst>
                <a:path w="1537" h="1206" extrusionOk="0">
                  <a:moveTo>
                    <a:pt x="345" y="0"/>
                  </a:moveTo>
                  <a:cubicBezTo>
                    <a:pt x="322" y="0"/>
                    <a:pt x="310" y="12"/>
                    <a:pt x="286" y="24"/>
                  </a:cubicBezTo>
                  <a:lnTo>
                    <a:pt x="24" y="262"/>
                  </a:lnTo>
                  <a:cubicBezTo>
                    <a:pt x="0" y="286"/>
                    <a:pt x="0" y="322"/>
                    <a:pt x="12" y="346"/>
                  </a:cubicBezTo>
                  <a:lnTo>
                    <a:pt x="703" y="1179"/>
                  </a:lnTo>
                  <a:cubicBezTo>
                    <a:pt x="720" y="1197"/>
                    <a:pt x="744" y="1206"/>
                    <a:pt x="768" y="1206"/>
                  </a:cubicBezTo>
                  <a:cubicBezTo>
                    <a:pt x="792" y="1206"/>
                    <a:pt x="816" y="1197"/>
                    <a:pt x="834" y="1179"/>
                  </a:cubicBezTo>
                  <a:lnTo>
                    <a:pt x="1512" y="357"/>
                  </a:lnTo>
                  <a:cubicBezTo>
                    <a:pt x="1536" y="334"/>
                    <a:pt x="1536" y="298"/>
                    <a:pt x="1500" y="274"/>
                  </a:cubicBezTo>
                  <a:lnTo>
                    <a:pt x="1226" y="24"/>
                  </a:lnTo>
                  <a:cubicBezTo>
                    <a:pt x="1215" y="12"/>
                    <a:pt x="1191"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51;p13">
              <a:extLst>
                <a:ext uri="{FF2B5EF4-FFF2-40B4-BE49-F238E27FC236}">
                  <a16:creationId xmlns:a16="http://schemas.microsoft.com/office/drawing/2014/main" id="{95709131-56CC-D3E5-1CD2-235EAB7580EC}"/>
                </a:ext>
              </a:extLst>
            </p:cNvPr>
            <p:cNvSpPr/>
            <p:nvPr/>
          </p:nvSpPr>
          <p:spPr>
            <a:xfrm>
              <a:off x="4595474" y="4017260"/>
              <a:ext cx="98368" cy="77184"/>
            </a:xfrm>
            <a:custGeom>
              <a:avLst/>
              <a:gdLst/>
              <a:ahLst/>
              <a:cxnLst/>
              <a:rect l="l" t="t" r="r" b="b"/>
              <a:pathLst>
                <a:path w="1537" h="1206" extrusionOk="0">
                  <a:moveTo>
                    <a:pt x="345" y="0"/>
                  </a:moveTo>
                  <a:cubicBezTo>
                    <a:pt x="322" y="0"/>
                    <a:pt x="310" y="12"/>
                    <a:pt x="286" y="24"/>
                  </a:cubicBezTo>
                  <a:lnTo>
                    <a:pt x="24" y="262"/>
                  </a:lnTo>
                  <a:cubicBezTo>
                    <a:pt x="0" y="286"/>
                    <a:pt x="0" y="322"/>
                    <a:pt x="12" y="346"/>
                  </a:cubicBezTo>
                  <a:lnTo>
                    <a:pt x="703" y="1179"/>
                  </a:lnTo>
                  <a:cubicBezTo>
                    <a:pt x="720" y="1197"/>
                    <a:pt x="744" y="1206"/>
                    <a:pt x="768" y="1206"/>
                  </a:cubicBezTo>
                  <a:cubicBezTo>
                    <a:pt x="792" y="1206"/>
                    <a:pt x="816" y="1197"/>
                    <a:pt x="834" y="1179"/>
                  </a:cubicBezTo>
                  <a:lnTo>
                    <a:pt x="1512" y="357"/>
                  </a:lnTo>
                  <a:cubicBezTo>
                    <a:pt x="1536" y="334"/>
                    <a:pt x="1536" y="298"/>
                    <a:pt x="1500" y="274"/>
                  </a:cubicBezTo>
                  <a:lnTo>
                    <a:pt x="1227" y="24"/>
                  </a:lnTo>
                  <a:cubicBezTo>
                    <a:pt x="1215" y="12"/>
                    <a:pt x="1191"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52;p13">
              <a:extLst>
                <a:ext uri="{FF2B5EF4-FFF2-40B4-BE49-F238E27FC236}">
                  <a16:creationId xmlns:a16="http://schemas.microsoft.com/office/drawing/2014/main" id="{AA75166B-D114-57C1-7F9F-7B48CB9EC6F6}"/>
                </a:ext>
              </a:extLst>
            </p:cNvPr>
            <p:cNvSpPr/>
            <p:nvPr/>
          </p:nvSpPr>
          <p:spPr>
            <a:xfrm>
              <a:off x="4756753" y="4008876"/>
              <a:ext cx="85376" cy="94528"/>
            </a:xfrm>
            <a:custGeom>
              <a:avLst/>
              <a:gdLst/>
              <a:ahLst/>
              <a:cxnLst/>
              <a:rect l="l" t="t" r="r" b="b"/>
              <a:pathLst>
                <a:path w="1334" h="1477" extrusionOk="0">
                  <a:moveTo>
                    <a:pt x="667" y="0"/>
                  </a:moveTo>
                  <a:cubicBezTo>
                    <a:pt x="667" y="0"/>
                    <a:pt x="655" y="12"/>
                    <a:pt x="643" y="36"/>
                  </a:cubicBezTo>
                  <a:cubicBezTo>
                    <a:pt x="596" y="143"/>
                    <a:pt x="536" y="262"/>
                    <a:pt x="358" y="453"/>
                  </a:cubicBezTo>
                  <a:cubicBezTo>
                    <a:pt x="310" y="500"/>
                    <a:pt x="262" y="548"/>
                    <a:pt x="203" y="596"/>
                  </a:cubicBezTo>
                  <a:cubicBezTo>
                    <a:pt x="143" y="643"/>
                    <a:pt x="72" y="691"/>
                    <a:pt x="0" y="738"/>
                  </a:cubicBezTo>
                  <a:cubicBezTo>
                    <a:pt x="143" y="834"/>
                    <a:pt x="262" y="929"/>
                    <a:pt x="358" y="1024"/>
                  </a:cubicBezTo>
                  <a:cubicBezTo>
                    <a:pt x="536" y="1203"/>
                    <a:pt x="596" y="1334"/>
                    <a:pt x="643" y="1441"/>
                  </a:cubicBezTo>
                  <a:cubicBezTo>
                    <a:pt x="655" y="1453"/>
                    <a:pt x="655" y="1465"/>
                    <a:pt x="667" y="1477"/>
                  </a:cubicBezTo>
                  <a:cubicBezTo>
                    <a:pt x="679" y="1465"/>
                    <a:pt x="679" y="1453"/>
                    <a:pt x="691" y="1441"/>
                  </a:cubicBezTo>
                  <a:cubicBezTo>
                    <a:pt x="739" y="1334"/>
                    <a:pt x="798" y="1203"/>
                    <a:pt x="977" y="1024"/>
                  </a:cubicBezTo>
                  <a:cubicBezTo>
                    <a:pt x="1072" y="917"/>
                    <a:pt x="1191" y="834"/>
                    <a:pt x="1334" y="738"/>
                  </a:cubicBezTo>
                  <a:cubicBezTo>
                    <a:pt x="1191" y="643"/>
                    <a:pt x="1072" y="548"/>
                    <a:pt x="977" y="453"/>
                  </a:cubicBezTo>
                  <a:cubicBezTo>
                    <a:pt x="798" y="262"/>
                    <a:pt x="739" y="143"/>
                    <a:pt x="691" y="36"/>
                  </a:cubicBezTo>
                  <a:cubicBezTo>
                    <a:pt x="679" y="12"/>
                    <a:pt x="679" y="0"/>
                    <a:pt x="667"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53;p13">
              <a:extLst>
                <a:ext uri="{FF2B5EF4-FFF2-40B4-BE49-F238E27FC236}">
                  <a16:creationId xmlns:a16="http://schemas.microsoft.com/office/drawing/2014/main" id="{4CEAFA47-8D2A-75DC-319C-D92C23FB64B7}"/>
                </a:ext>
              </a:extLst>
            </p:cNvPr>
            <p:cNvSpPr/>
            <p:nvPr/>
          </p:nvSpPr>
          <p:spPr>
            <a:xfrm>
              <a:off x="4446418" y="4008876"/>
              <a:ext cx="86144" cy="94528"/>
            </a:xfrm>
            <a:custGeom>
              <a:avLst/>
              <a:gdLst/>
              <a:ahLst/>
              <a:cxnLst/>
              <a:rect l="l" t="t" r="r" b="b"/>
              <a:pathLst>
                <a:path w="1346" h="1477" extrusionOk="0">
                  <a:moveTo>
                    <a:pt x="679" y="0"/>
                  </a:moveTo>
                  <a:cubicBezTo>
                    <a:pt x="667" y="0"/>
                    <a:pt x="655" y="12"/>
                    <a:pt x="655" y="36"/>
                  </a:cubicBezTo>
                  <a:cubicBezTo>
                    <a:pt x="596" y="143"/>
                    <a:pt x="536" y="262"/>
                    <a:pt x="358" y="453"/>
                  </a:cubicBezTo>
                  <a:cubicBezTo>
                    <a:pt x="310" y="500"/>
                    <a:pt x="262" y="548"/>
                    <a:pt x="203" y="596"/>
                  </a:cubicBezTo>
                  <a:cubicBezTo>
                    <a:pt x="143" y="643"/>
                    <a:pt x="72" y="691"/>
                    <a:pt x="0" y="738"/>
                  </a:cubicBezTo>
                  <a:cubicBezTo>
                    <a:pt x="155" y="834"/>
                    <a:pt x="262" y="929"/>
                    <a:pt x="358" y="1024"/>
                  </a:cubicBezTo>
                  <a:cubicBezTo>
                    <a:pt x="536" y="1203"/>
                    <a:pt x="596" y="1334"/>
                    <a:pt x="655" y="1441"/>
                  </a:cubicBezTo>
                  <a:cubicBezTo>
                    <a:pt x="655" y="1453"/>
                    <a:pt x="667" y="1465"/>
                    <a:pt x="667" y="1477"/>
                  </a:cubicBezTo>
                  <a:cubicBezTo>
                    <a:pt x="679" y="1465"/>
                    <a:pt x="691" y="1453"/>
                    <a:pt x="691" y="1441"/>
                  </a:cubicBezTo>
                  <a:cubicBezTo>
                    <a:pt x="751" y="1334"/>
                    <a:pt x="810" y="1203"/>
                    <a:pt x="989" y="1024"/>
                  </a:cubicBezTo>
                  <a:cubicBezTo>
                    <a:pt x="1084" y="917"/>
                    <a:pt x="1191" y="834"/>
                    <a:pt x="1346" y="738"/>
                  </a:cubicBezTo>
                  <a:cubicBezTo>
                    <a:pt x="1191" y="643"/>
                    <a:pt x="1084" y="548"/>
                    <a:pt x="989" y="453"/>
                  </a:cubicBezTo>
                  <a:cubicBezTo>
                    <a:pt x="810" y="262"/>
                    <a:pt x="751" y="143"/>
                    <a:pt x="691" y="36"/>
                  </a:cubicBezTo>
                  <a:cubicBezTo>
                    <a:pt x="691" y="12"/>
                    <a:pt x="679" y="0"/>
                    <a:pt x="6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54;p13">
              <a:extLst>
                <a:ext uri="{FF2B5EF4-FFF2-40B4-BE49-F238E27FC236}">
                  <a16:creationId xmlns:a16="http://schemas.microsoft.com/office/drawing/2014/main" id="{DD293471-D7F9-BB2D-BBB4-1F792F60BFA5}"/>
                </a:ext>
              </a:extLst>
            </p:cNvPr>
            <p:cNvSpPr/>
            <p:nvPr/>
          </p:nvSpPr>
          <p:spPr>
            <a:xfrm>
              <a:off x="10490680" y="4017260"/>
              <a:ext cx="99072" cy="77184"/>
            </a:xfrm>
            <a:custGeom>
              <a:avLst/>
              <a:gdLst/>
              <a:ahLst/>
              <a:cxnLst/>
              <a:rect l="l" t="t" r="r" b="b"/>
              <a:pathLst>
                <a:path w="1548" h="1206" extrusionOk="0">
                  <a:moveTo>
                    <a:pt x="357" y="0"/>
                  </a:moveTo>
                  <a:cubicBezTo>
                    <a:pt x="334" y="0"/>
                    <a:pt x="310" y="12"/>
                    <a:pt x="298" y="24"/>
                  </a:cubicBezTo>
                  <a:lnTo>
                    <a:pt x="36" y="262"/>
                  </a:lnTo>
                  <a:cubicBezTo>
                    <a:pt x="12" y="286"/>
                    <a:pt x="0" y="322"/>
                    <a:pt x="24" y="346"/>
                  </a:cubicBezTo>
                  <a:lnTo>
                    <a:pt x="715" y="1179"/>
                  </a:lnTo>
                  <a:cubicBezTo>
                    <a:pt x="732" y="1197"/>
                    <a:pt x="756" y="1206"/>
                    <a:pt x="779" y="1206"/>
                  </a:cubicBezTo>
                  <a:cubicBezTo>
                    <a:pt x="801" y="1206"/>
                    <a:pt x="822" y="1197"/>
                    <a:pt x="834" y="1179"/>
                  </a:cubicBezTo>
                  <a:lnTo>
                    <a:pt x="1524" y="357"/>
                  </a:lnTo>
                  <a:cubicBezTo>
                    <a:pt x="1548" y="334"/>
                    <a:pt x="1548" y="298"/>
                    <a:pt x="1512" y="274"/>
                  </a:cubicBezTo>
                  <a:lnTo>
                    <a:pt x="1238" y="24"/>
                  </a:lnTo>
                  <a:cubicBezTo>
                    <a:pt x="1227" y="12"/>
                    <a:pt x="1203" y="0"/>
                    <a:pt x="1191"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55;p13">
              <a:extLst>
                <a:ext uri="{FF2B5EF4-FFF2-40B4-BE49-F238E27FC236}">
                  <a16:creationId xmlns:a16="http://schemas.microsoft.com/office/drawing/2014/main" id="{B33D904D-5477-3059-6C52-419496FCC7D4}"/>
                </a:ext>
              </a:extLst>
            </p:cNvPr>
            <p:cNvSpPr/>
            <p:nvPr/>
          </p:nvSpPr>
          <p:spPr>
            <a:xfrm>
              <a:off x="10342392" y="4008876"/>
              <a:ext cx="85376" cy="94528"/>
            </a:xfrm>
            <a:custGeom>
              <a:avLst/>
              <a:gdLst/>
              <a:ahLst/>
              <a:cxnLst/>
              <a:rect l="l" t="t" r="r" b="b"/>
              <a:pathLst>
                <a:path w="1334" h="1477" extrusionOk="0">
                  <a:moveTo>
                    <a:pt x="667" y="0"/>
                  </a:moveTo>
                  <a:cubicBezTo>
                    <a:pt x="655" y="0"/>
                    <a:pt x="655" y="12"/>
                    <a:pt x="643" y="36"/>
                  </a:cubicBezTo>
                  <a:cubicBezTo>
                    <a:pt x="596" y="143"/>
                    <a:pt x="536" y="262"/>
                    <a:pt x="357" y="453"/>
                  </a:cubicBezTo>
                  <a:cubicBezTo>
                    <a:pt x="310" y="500"/>
                    <a:pt x="250" y="548"/>
                    <a:pt x="203" y="596"/>
                  </a:cubicBezTo>
                  <a:cubicBezTo>
                    <a:pt x="131" y="643"/>
                    <a:pt x="72" y="691"/>
                    <a:pt x="0" y="738"/>
                  </a:cubicBezTo>
                  <a:cubicBezTo>
                    <a:pt x="143" y="834"/>
                    <a:pt x="262" y="929"/>
                    <a:pt x="357" y="1024"/>
                  </a:cubicBezTo>
                  <a:cubicBezTo>
                    <a:pt x="536" y="1203"/>
                    <a:pt x="596" y="1334"/>
                    <a:pt x="643" y="1441"/>
                  </a:cubicBezTo>
                  <a:cubicBezTo>
                    <a:pt x="655" y="1453"/>
                    <a:pt x="655" y="1465"/>
                    <a:pt x="667" y="1477"/>
                  </a:cubicBezTo>
                  <a:cubicBezTo>
                    <a:pt x="679" y="1465"/>
                    <a:pt x="679" y="1453"/>
                    <a:pt x="691" y="1441"/>
                  </a:cubicBezTo>
                  <a:cubicBezTo>
                    <a:pt x="738" y="1334"/>
                    <a:pt x="798" y="1203"/>
                    <a:pt x="977" y="1024"/>
                  </a:cubicBezTo>
                  <a:cubicBezTo>
                    <a:pt x="1072" y="917"/>
                    <a:pt x="1191" y="834"/>
                    <a:pt x="1334" y="738"/>
                  </a:cubicBezTo>
                  <a:cubicBezTo>
                    <a:pt x="1191" y="643"/>
                    <a:pt x="1072" y="548"/>
                    <a:pt x="977" y="453"/>
                  </a:cubicBezTo>
                  <a:cubicBezTo>
                    <a:pt x="798" y="262"/>
                    <a:pt x="738" y="143"/>
                    <a:pt x="691" y="36"/>
                  </a:cubicBezTo>
                  <a:cubicBezTo>
                    <a:pt x="679" y="12"/>
                    <a:pt x="679" y="0"/>
                    <a:pt x="667"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56;p13">
              <a:extLst>
                <a:ext uri="{FF2B5EF4-FFF2-40B4-BE49-F238E27FC236}">
                  <a16:creationId xmlns:a16="http://schemas.microsoft.com/office/drawing/2014/main" id="{9741CEB1-3F39-00A0-50F6-46B97C9DD6D7}"/>
                </a:ext>
              </a:extLst>
            </p:cNvPr>
            <p:cNvSpPr/>
            <p:nvPr/>
          </p:nvSpPr>
          <p:spPr>
            <a:xfrm>
              <a:off x="10181177" y="4017260"/>
              <a:ext cx="98304" cy="77184"/>
            </a:xfrm>
            <a:custGeom>
              <a:avLst/>
              <a:gdLst/>
              <a:ahLst/>
              <a:cxnLst/>
              <a:rect l="l" t="t" r="r" b="b"/>
              <a:pathLst>
                <a:path w="1536" h="1206" extrusionOk="0">
                  <a:moveTo>
                    <a:pt x="345" y="0"/>
                  </a:moveTo>
                  <a:cubicBezTo>
                    <a:pt x="333" y="0"/>
                    <a:pt x="310" y="12"/>
                    <a:pt x="298" y="24"/>
                  </a:cubicBezTo>
                  <a:lnTo>
                    <a:pt x="36" y="262"/>
                  </a:lnTo>
                  <a:cubicBezTo>
                    <a:pt x="0" y="286"/>
                    <a:pt x="0" y="322"/>
                    <a:pt x="24" y="346"/>
                  </a:cubicBezTo>
                  <a:lnTo>
                    <a:pt x="714" y="1179"/>
                  </a:lnTo>
                  <a:cubicBezTo>
                    <a:pt x="726" y="1197"/>
                    <a:pt x="747" y="1206"/>
                    <a:pt x="770" y="1206"/>
                  </a:cubicBezTo>
                  <a:cubicBezTo>
                    <a:pt x="792" y="1206"/>
                    <a:pt x="816" y="1197"/>
                    <a:pt x="834" y="1179"/>
                  </a:cubicBezTo>
                  <a:lnTo>
                    <a:pt x="1524" y="357"/>
                  </a:lnTo>
                  <a:cubicBezTo>
                    <a:pt x="1536" y="334"/>
                    <a:pt x="1536" y="298"/>
                    <a:pt x="1512" y="274"/>
                  </a:cubicBezTo>
                  <a:lnTo>
                    <a:pt x="1238" y="24"/>
                  </a:lnTo>
                  <a:cubicBezTo>
                    <a:pt x="1215" y="12"/>
                    <a:pt x="1203"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57;p13">
              <a:extLst>
                <a:ext uri="{FF2B5EF4-FFF2-40B4-BE49-F238E27FC236}">
                  <a16:creationId xmlns:a16="http://schemas.microsoft.com/office/drawing/2014/main" id="{0B166E11-85C5-4654-461B-E1E43F278B36}"/>
                </a:ext>
              </a:extLst>
            </p:cNvPr>
            <p:cNvSpPr/>
            <p:nvPr/>
          </p:nvSpPr>
          <p:spPr>
            <a:xfrm>
              <a:off x="10032122" y="4008876"/>
              <a:ext cx="86144" cy="94528"/>
            </a:xfrm>
            <a:custGeom>
              <a:avLst/>
              <a:gdLst/>
              <a:ahLst/>
              <a:cxnLst/>
              <a:rect l="l" t="t" r="r" b="b"/>
              <a:pathLst>
                <a:path w="1346" h="1477" extrusionOk="0">
                  <a:moveTo>
                    <a:pt x="679" y="0"/>
                  </a:moveTo>
                  <a:cubicBezTo>
                    <a:pt x="667" y="0"/>
                    <a:pt x="667" y="12"/>
                    <a:pt x="655" y="36"/>
                  </a:cubicBezTo>
                  <a:cubicBezTo>
                    <a:pt x="596" y="143"/>
                    <a:pt x="536" y="262"/>
                    <a:pt x="369" y="453"/>
                  </a:cubicBezTo>
                  <a:cubicBezTo>
                    <a:pt x="322" y="500"/>
                    <a:pt x="262" y="548"/>
                    <a:pt x="203" y="596"/>
                  </a:cubicBezTo>
                  <a:cubicBezTo>
                    <a:pt x="143" y="643"/>
                    <a:pt x="84" y="691"/>
                    <a:pt x="0" y="738"/>
                  </a:cubicBezTo>
                  <a:cubicBezTo>
                    <a:pt x="155" y="834"/>
                    <a:pt x="262" y="929"/>
                    <a:pt x="357" y="1024"/>
                  </a:cubicBezTo>
                  <a:cubicBezTo>
                    <a:pt x="536" y="1203"/>
                    <a:pt x="596" y="1334"/>
                    <a:pt x="655" y="1441"/>
                  </a:cubicBezTo>
                  <a:cubicBezTo>
                    <a:pt x="655" y="1453"/>
                    <a:pt x="667" y="1465"/>
                    <a:pt x="679" y="1477"/>
                  </a:cubicBezTo>
                  <a:cubicBezTo>
                    <a:pt x="679" y="1465"/>
                    <a:pt x="691" y="1453"/>
                    <a:pt x="691" y="1441"/>
                  </a:cubicBezTo>
                  <a:cubicBezTo>
                    <a:pt x="750" y="1334"/>
                    <a:pt x="810" y="1203"/>
                    <a:pt x="988" y="1024"/>
                  </a:cubicBezTo>
                  <a:cubicBezTo>
                    <a:pt x="1084" y="917"/>
                    <a:pt x="1191" y="834"/>
                    <a:pt x="1346" y="738"/>
                  </a:cubicBezTo>
                  <a:cubicBezTo>
                    <a:pt x="1191" y="643"/>
                    <a:pt x="1084" y="548"/>
                    <a:pt x="988" y="453"/>
                  </a:cubicBezTo>
                  <a:cubicBezTo>
                    <a:pt x="810" y="262"/>
                    <a:pt x="750" y="143"/>
                    <a:pt x="691" y="36"/>
                  </a:cubicBezTo>
                  <a:cubicBezTo>
                    <a:pt x="691" y="12"/>
                    <a:pt x="679" y="0"/>
                    <a:pt x="6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58;p13">
              <a:extLst>
                <a:ext uri="{FF2B5EF4-FFF2-40B4-BE49-F238E27FC236}">
                  <a16:creationId xmlns:a16="http://schemas.microsoft.com/office/drawing/2014/main" id="{BB511C94-B7AE-731C-B788-47146F9DA612}"/>
                </a:ext>
              </a:extLst>
            </p:cNvPr>
            <p:cNvSpPr/>
            <p:nvPr/>
          </p:nvSpPr>
          <p:spPr>
            <a:xfrm>
              <a:off x="9870842" y="4017260"/>
              <a:ext cx="98368" cy="77184"/>
            </a:xfrm>
            <a:custGeom>
              <a:avLst/>
              <a:gdLst/>
              <a:ahLst/>
              <a:cxnLst/>
              <a:rect l="l" t="t" r="r" b="b"/>
              <a:pathLst>
                <a:path w="1537" h="1206" extrusionOk="0">
                  <a:moveTo>
                    <a:pt x="346" y="0"/>
                  </a:moveTo>
                  <a:cubicBezTo>
                    <a:pt x="322" y="0"/>
                    <a:pt x="311" y="12"/>
                    <a:pt x="287" y="24"/>
                  </a:cubicBezTo>
                  <a:lnTo>
                    <a:pt x="25" y="262"/>
                  </a:lnTo>
                  <a:cubicBezTo>
                    <a:pt x="1" y="286"/>
                    <a:pt x="1" y="322"/>
                    <a:pt x="25" y="346"/>
                  </a:cubicBezTo>
                  <a:lnTo>
                    <a:pt x="703" y="1179"/>
                  </a:lnTo>
                  <a:cubicBezTo>
                    <a:pt x="721" y="1197"/>
                    <a:pt x="745" y="1206"/>
                    <a:pt x="769" y="1206"/>
                  </a:cubicBezTo>
                  <a:cubicBezTo>
                    <a:pt x="793" y="1206"/>
                    <a:pt x="817" y="1197"/>
                    <a:pt x="834" y="1179"/>
                  </a:cubicBezTo>
                  <a:lnTo>
                    <a:pt x="1513" y="357"/>
                  </a:lnTo>
                  <a:cubicBezTo>
                    <a:pt x="1537" y="334"/>
                    <a:pt x="1537" y="298"/>
                    <a:pt x="1513" y="274"/>
                  </a:cubicBezTo>
                  <a:lnTo>
                    <a:pt x="1227" y="24"/>
                  </a:lnTo>
                  <a:cubicBezTo>
                    <a:pt x="1215" y="12"/>
                    <a:pt x="1192" y="0"/>
                    <a:pt x="1180"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59;p13">
              <a:extLst>
                <a:ext uri="{FF2B5EF4-FFF2-40B4-BE49-F238E27FC236}">
                  <a16:creationId xmlns:a16="http://schemas.microsoft.com/office/drawing/2014/main" id="{83598177-EB5B-ECD3-C1E6-4F8028A86B23}"/>
                </a:ext>
              </a:extLst>
            </p:cNvPr>
            <p:cNvSpPr/>
            <p:nvPr/>
          </p:nvSpPr>
          <p:spPr>
            <a:xfrm>
              <a:off x="9721787" y="4008876"/>
              <a:ext cx="86144" cy="94528"/>
            </a:xfrm>
            <a:custGeom>
              <a:avLst/>
              <a:gdLst/>
              <a:ahLst/>
              <a:cxnLst/>
              <a:rect l="l" t="t" r="r" b="b"/>
              <a:pathLst>
                <a:path w="1346" h="1477" extrusionOk="0">
                  <a:moveTo>
                    <a:pt x="667" y="0"/>
                  </a:moveTo>
                  <a:cubicBezTo>
                    <a:pt x="667" y="0"/>
                    <a:pt x="655" y="12"/>
                    <a:pt x="655" y="36"/>
                  </a:cubicBezTo>
                  <a:cubicBezTo>
                    <a:pt x="595" y="143"/>
                    <a:pt x="536" y="262"/>
                    <a:pt x="357" y="453"/>
                  </a:cubicBezTo>
                  <a:cubicBezTo>
                    <a:pt x="310" y="500"/>
                    <a:pt x="262" y="548"/>
                    <a:pt x="203" y="596"/>
                  </a:cubicBezTo>
                  <a:cubicBezTo>
                    <a:pt x="143" y="643"/>
                    <a:pt x="72" y="691"/>
                    <a:pt x="0" y="738"/>
                  </a:cubicBezTo>
                  <a:cubicBezTo>
                    <a:pt x="155" y="834"/>
                    <a:pt x="262" y="929"/>
                    <a:pt x="357" y="1024"/>
                  </a:cubicBezTo>
                  <a:cubicBezTo>
                    <a:pt x="536" y="1203"/>
                    <a:pt x="595" y="1334"/>
                    <a:pt x="643" y="1441"/>
                  </a:cubicBezTo>
                  <a:cubicBezTo>
                    <a:pt x="655" y="1453"/>
                    <a:pt x="667" y="1465"/>
                    <a:pt x="667" y="1477"/>
                  </a:cubicBezTo>
                  <a:cubicBezTo>
                    <a:pt x="679" y="1465"/>
                    <a:pt x="679" y="1453"/>
                    <a:pt x="691" y="1441"/>
                  </a:cubicBezTo>
                  <a:cubicBezTo>
                    <a:pt x="738" y="1334"/>
                    <a:pt x="798" y="1203"/>
                    <a:pt x="976" y="1024"/>
                  </a:cubicBezTo>
                  <a:cubicBezTo>
                    <a:pt x="1072" y="917"/>
                    <a:pt x="1191" y="834"/>
                    <a:pt x="1334" y="738"/>
                  </a:cubicBezTo>
                  <a:lnTo>
                    <a:pt x="1346" y="738"/>
                  </a:lnTo>
                  <a:cubicBezTo>
                    <a:pt x="1191" y="643"/>
                    <a:pt x="1072" y="548"/>
                    <a:pt x="976" y="453"/>
                  </a:cubicBezTo>
                  <a:cubicBezTo>
                    <a:pt x="810" y="262"/>
                    <a:pt x="750" y="143"/>
                    <a:pt x="691" y="36"/>
                  </a:cubicBezTo>
                  <a:cubicBezTo>
                    <a:pt x="691" y="12"/>
                    <a:pt x="679" y="0"/>
                    <a:pt x="667"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60;p13">
              <a:extLst>
                <a:ext uri="{FF2B5EF4-FFF2-40B4-BE49-F238E27FC236}">
                  <a16:creationId xmlns:a16="http://schemas.microsoft.com/office/drawing/2014/main" id="{39CAE73B-9140-5607-D853-47889961F7DC}"/>
                </a:ext>
              </a:extLst>
            </p:cNvPr>
            <p:cNvSpPr/>
            <p:nvPr/>
          </p:nvSpPr>
          <p:spPr>
            <a:xfrm>
              <a:off x="9559740" y="4017260"/>
              <a:ext cx="99136" cy="77184"/>
            </a:xfrm>
            <a:custGeom>
              <a:avLst/>
              <a:gdLst/>
              <a:ahLst/>
              <a:cxnLst/>
              <a:rect l="l" t="t" r="r" b="b"/>
              <a:pathLst>
                <a:path w="1549" h="1206" extrusionOk="0">
                  <a:moveTo>
                    <a:pt x="358" y="0"/>
                  </a:moveTo>
                  <a:cubicBezTo>
                    <a:pt x="334" y="0"/>
                    <a:pt x="310" y="12"/>
                    <a:pt x="299" y="24"/>
                  </a:cubicBezTo>
                  <a:lnTo>
                    <a:pt x="37" y="262"/>
                  </a:lnTo>
                  <a:cubicBezTo>
                    <a:pt x="13" y="286"/>
                    <a:pt x="1" y="322"/>
                    <a:pt x="25" y="346"/>
                  </a:cubicBezTo>
                  <a:lnTo>
                    <a:pt x="715" y="1179"/>
                  </a:lnTo>
                  <a:cubicBezTo>
                    <a:pt x="727" y="1197"/>
                    <a:pt x="751" y="1206"/>
                    <a:pt x="775" y="1206"/>
                  </a:cubicBezTo>
                  <a:cubicBezTo>
                    <a:pt x="799" y="1206"/>
                    <a:pt x="822" y="1197"/>
                    <a:pt x="834" y="1179"/>
                  </a:cubicBezTo>
                  <a:lnTo>
                    <a:pt x="1525" y="357"/>
                  </a:lnTo>
                  <a:cubicBezTo>
                    <a:pt x="1549" y="334"/>
                    <a:pt x="1537" y="298"/>
                    <a:pt x="1513" y="274"/>
                  </a:cubicBezTo>
                  <a:lnTo>
                    <a:pt x="1239" y="24"/>
                  </a:lnTo>
                  <a:cubicBezTo>
                    <a:pt x="1227" y="12"/>
                    <a:pt x="1203" y="0"/>
                    <a:pt x="1180"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61;p13">
              <a:extLst>
                <a:ext uri="{FF2B5EF4-FFF2-40B4-BE49-F238E27FC236}">
                  <a16:creationId xmlns:a16="http://schemas.microsoft.com/office/drawing/2014/main" id="{DBEBB053-6C3A-A049-6E3D-3B7A759C027F}"/>
                </a:ext>
              </a:extLst>
            </p:cNvPr>
            <p:cNvSpPr/>
            <p:nvPr/>
          </p:nvSpPr>
          <p:spPr>
            <a:xfrm>
              <a:off x="9411452" y="4008876"/>
              <a:ext cx="85376" cy="94528"/>
            </a:xfrm>
            <a:custGeom>
              <a:avLst/>
              <a:gdLst/>
              <a:ahLst/>
              <a:cxnLst/>
              <a:rect l="l" t="t" r="r" b="b"/>
              <a:pathLst>
                <a:path w="1334" h="1477" extrusionOk="0">
                  <a:moveTo>
                    <a:pt x="667" y="0"/>
                  </a:moveTo>
                  <a:cubicBezTo>
                    <a:pt x="655" y="0"/>
                    <a:pt x="655" y="12"/>
                    <a:pt x="643" y="36"/>
                  </a:cubicBezTo>
                  <a:cubicBezTo>
                    <a:pt x="595" y="143"/>
                    <a:pt x="536" y="262"/>
                    <a:pt x="357" y="453"/>
                  </a:cubicBezTo>
                  <a:cubicBezTo>
                    <a:pt x="310" y="500"/>
                    <a:pt x="250" y="548"/>
                    <a:pt x="191" y="596"/>
                  </a:cubicBezTo>
                  <a:cubicBezTo>
                    <a:pt x="131" y="643"/>
                    <a:pt x="71" y="691"/>
                    <a:pt x="0" y="738"/>
                  </a:cubicBezTo>
                  <a:cubicBezTo>
                    <a:pt x="143" y="834"/>
                    <a:pt x="262" y="929"/>
                    <a:pt x="357" y="1024"/>
                  </a:cubicBezTo>
                  <a:cubicBezTo>
                    <a:pt x="536" y="1203"/>
                    <a:pt x="595" y="1334"/>
                    <a:pt x="643" y="1441"/>
                  </a:cubicBezTo>
                  <a:cubicBezTo>
                    <a:pt x="655" y="1453"/>
                    <a:pt x="655" y="1465"/>
                    <a:pt x="667" y="1477"/>
                  </a:cubicBezTo>
                  <a:cubicBezTo>
                    <a:pt x="667" y="1465"/>
                    <a:pt x="679" y="1453"/>
                    <a:pt x="691" y="1441"/>
                  </a:cubicBezTo>
                  <a:cubicBezTo>
                    <a:pt x="738" y="1334"/>
                    <a:pt x="798" y="1203"/>
                    <a:pt x="976" y="1024"/>
                  </a:cubicBezTo>
                  <a:cubicBezTo>
                    <a:pt x="1072" y="917"/>
                    <a:pt x="1179" y="834"/>
                    <a:pt x="1334" y="738"/>
                  </a:cubicBezTo>
                  <a:cubicBezTo>
                    <a:pt x="1179" y="643"/>
                    <a:pt x="1072" y="548"/>
                    <a:pt x="976" y="453"/>
                  </a:cubicBezTo>
                  <a:cubicBezTo>
                    <a:pt x="798" y="262"/>
                    <a:pt x="738" y="143"/>
                    <a:pt x="691" y="36"/>
                  </a:cubicBezTo>
                  <a:cubicBezTo>
                    <a:pt x="679" y="12"/>
                    <a:pt x="679" y="0"/>
                    <a:pt x="667"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62;p13">
              <a:extLst>
                <a:ext uri="{FF2B5EF4-FFF2-40B4-BE49-F238E27FC236}">
                  <a16:creationId xmlns:a16="http://schemas.microsoft.com/office/drawing/2014/main" id="{734B77CD-C208-8A76-0FA1-6CE1FBF9A528}"/>
                </a:ext>
              </a:extLst>
            </p:cNvPr>
            <p:cNvSpPr/>
            <p:nvPr/>
          </p:nvSpPr>
          <p:spPr>
            <a:xfrm>
              <a:off x="9250173" y="4017260"/>
              <a:ext cx="98368" cy="77184"/>
            </a:xfrm>
            <a:custGeom>
              <a:avLst/>
              <a:gdLst/>
              <a:ahLst/>
              <a:cxnLst/>
              <a:rect l="l" t="t" r="r" b="b"/>
              <a:pathLst>
                <a:path w="1537" h="1206" extrusionOk="0">
                  <a:moveTo>
                    <a:pt x="346" y="0"/>
                  </a:moveTo>
                  <a:cubicBezTo>
                    <a:pt x="334" y="0"/>
                    <a:pt x="310" y="12"/>
                    <a:pt x="298" y="24"/>
                  </a:cubicBezTo>
                  <a:lnTo>
                    <a:pt x="25" y="262"/>
                  </a:lnTo>
                  <a:cubicBezTo>
                    <a:pt x="1" y="286"/>
                    <a:pt x="1" y="322"/>
                    <a:pt x="25" y="346"/>
                  </a:cubicBezTo>
                  <a:lnTo>
                    <a:pt x="703" y="1179"/>
                  </a:lnTo>
                  <a:cubicBezTo>
                    <a:pt x="721" y="1197"/>
                    <a:pt x="745" y="1206"/>
                    <a:pt x="769" y="1206"/>
                  </a:cubicBezTo>
                  <a:cubicBezTo>
                    <a:pt x="793" y="1206"/>
                    <a:pt x="816" y="1197"/>
                    <a:pt x="834" y="1179"/>
                  </a:cubicBezTo>
                  <a:lnTo>
                    <a:pt x="1513" y="357"/>
                  </a:lnTo>
                  <a:cubicBezTo>
                    <a:pt x="1537" y="334"/>
                    <a:pt x="1537" y="298"/>
                    <a:pt x="1513" y="274"/>
                  </a:cubicBezTo>
                  <a:lnTo>
                    <a:pt x="1239" y="24"/>
                  </a:lnTo>
                  <a:cubicBezTo>
                    <a:pt x="1215" y="12"/>
                    <a:pt x="1203" y="0"/>
                    <a:pt x="1180"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63;p13">
              <a:extLst>
                <a:ext uri="{FF2B5EF4-FFF2-40B4-BE49-F238E27FC236}">
                  <a16:creationId xmlns:a16="http://schemas.microsoft.com/office/drawing/2014/main" id="{5A3CFDC1-B57D-547B-702C-EA4852B35A95}"/>
                </a:ext>
              </a:extLst>
            </p:cNvPr>
            <p:cNvSpPr/>
            <p:nvPr/>
          </p:nvSpPr>
          <p:spPr>
            <a:xfrm>
              <a:off x="9101054" y="4008876"/>
              <a:ext cx="86208" cy="94528"/>
            </a:xfrm>
            <a:custGeom>
              <a:avLst/>
              <a:gdLst/>
              <a:ahLst/>
              <a:cxnLst/>
              <a:rect l="l" t="t" r="r" b="b"/>
              <a:pathLst>
                <a:path w="1347" h="1477" extrusionOk="0">
                  <a:moveTo>
                    <a:pt x="680" y="0"/>
                  </a:moveTo>
                  <a:cubicBezTo>
                    <a:pt x="668" y="0"/>
                    <a:pt x="656" y="12"/>
                    <a:pt x="656" y="36"/>
                  </a:cubicBezTo>
                  <a:cubicBezTo>
                    <a:pt x="596" y="143"/>
                    <a:pt x="537" y="262"/>
                    <a:pt x="358" y="453"/>
                  </a:cubicBezTo>
                  <a:cubicBezTo>
                    <a:pt x="311" y="500"/>
                    <a:pt x="263" y="548"/>
                    <a:pt x="203" y="596"/>
                  </a:cubicBezTo>
                  <a:cubicBezTo>
                    <a:pt x="144" y="643"/>
                    <a:pt x="84" y="691"/>
                    <a:pt x="1" y="738"/>
                  </a:cubicBezTo>
                  <a:cubicBezTo>
                    <a:pt x="156" y="834"/>
                    <a:pt x="263" y="929"/>
                    <a:pt x="358" y="1024"/>
                  </a:cubicBezTo>
                  <a:cubicBezTo>
                    <a:pt x="537" y="1203"/>
                    <a:pt x="596" y="1334"/>
                    <a:pt x="656" y="1441"/>
                  </a:cubicBezTo>
                  <a:cubicBezTo>
                    <a:pt x="656" y="1453"/>
                    <a:pt x="668" y="1465"/>
                    <a:pt x="668" y="1477"/>
                  </a:cubicBezTo>
                  <a:cubicBezTo>
                    <a:pt x="680" y="1465"/>
                    <a:pt x="680" y="1453"/>
                    <a:pt x="692" y="1441"/>
                  </a:cubicBezTo>
                  <a:cubicBezTo>
                    <a:pt x="751" y="1334"/>
                    <a:pt x="811" y="1203"/>
                    <a:pt x="977" y="1024"/>
                  </a:cubicBezTo>
                  <a:cubicBezTo>
                    <a:pt x="1084" y="917"/>
                    <a:pt x="1192" y="834"/>
                    <a:pt x="1346" y="738"/>
                  </a:cubicBezTo>
                  <a:cubicBezTo>
                    <a:pt x="1192" y="643"/>
                    <a:pt x="1084" y="548"/>
                    <a:pt x="989" y="453"/>
                  </a:cubicBezTo>
                  <a:cubicBezTo>
                    <a:pt x="811" y="262"/>
                    <a:pt x="751" y="143"/>
                    <a:pt x="692" y="36"/>
                  </a:cubicBezTo>
                  <a:cubicBezTo>
                    <a:pt x="692" y="12"/>
                    <a:pt x="680" y="0"/>
                    <a:pt x="680"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64;p13">
              <a:extLst>
                <a:ext uri="{FF2B5EF4-FFF2-40B4-BE49-F238E27FC236}">
                  <a16:creationId xmlns:a16="http://schemas.microsoft.com/office/drawing/2014/main" id="{71AD05C4-2D24-0657-6445-784B1CB47781}"/>
                </a:ext>
              </a:extLst>
            </p:cNvPr>
            <p:cNvSpPr/>
            <p:nvPr/>
          </p:nvSpPr>
          <p:spPr>
            <a:xfrm>
              <a:off x="8939775" y="4017260"/>
              <a:ext cx="98368" cy="77184"/>
            </a:xfrm>
            <a:custGeom>
              <a:avLst/>
              <a:gdLst/>
              <a:ahLst/>
              <a:cxnLst/>
              <a:rect l="l" t="t" r="r" b="b"/>
              <a:pathLst>
                <a:path w="1537" h="1206" extrusionOk="0">
                  <a:moveTo>
                    <a:pt x="346" y="0"/>
                  </a:moveTo>
                  <a:cubicBezTo>
                    <a:pt x="322" y="0"/>
                    <a:pt x="310" y="12"/>
                    <a:pt x="286" y="24"/>
                  </a:cubicBezTo>
                  <a:lnTo>
                    <a:pt x="24" y="262"/>
                  </a:lnTo>
                  <a:cubicBezTo>
                    <a:pt x="1" y="286"/>
                    <a:pt x="1" y="322"/>
                    <a:pt x="13" y="346"/>
                  </a:cubicBezTo>
                  <a:lnTo>
                    <a:pt x="703" y="1179"/>
                  </a:lnTo>
                  <a:cubicBezTo>
                    <a:pt x="721" y="1197"/>
                    <a:pt x="745" y="1206"/>
                    <a:pt x="769" y="1206"/>
                  </a:cubicBezTo>
                  <a:cubicBezTo>
                    <a:pt x="792" y="1206"/>
                    <a:pt x="816" y="1197"/>
                    <a:pt x="834" y="1179"/>
                  </a:cubicBezTo>
                  <a:lnTo>
                    <a:pt x="1513" y="357"/>
                  </a:lnTo>
                  <a:cubicBezTo>
                    <a:pt x="1537" y="334"/>
                    <a:pt x="1537" y="298"/>
                    <a:pt x="1501" y="274"/>
                  </a:cubicBezTo>
                  <a:lnTo>
                    <a:pt x="1227" y="24"/>
                  </a:lnTo>
                  <a:cubicBezTo>
                    <a:pt x="1215" y="12"/>
                    <a:pt x="1191"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65;p13">
              <a:extLst>
                <a:ext uri="{FF2B5EF4-FFF2-40B4-BE49-F238E27FC236}">
                  <a16:creationId xmlns:a16="http://schemas.microsoft.com/office/drawing/2014/main" id="{FC59BC8D-E6F3-13F0-145A-2B79C45002EA}"/>
                </a:ext>
              </a:extLst>
            </p:cNvPr>
            <p:cNvSpPr/>
            <p:nvPr/>
          </p:nvSpPr>
          <p:spPr>
            <a:xfrm>
              <a:off x="8791423" y="4008876"/>
              <a:ext cx="85440" cy="94528"/>
            </a:xfrm>
            <a:custGeom>
              <a:avLst/>
              <a:gdLst/>
              <a:ahLst/>
              <a:cxnLst/>
              <a:rect l="l" t="t" r="r" b="b"/>
              <a:pathLst>
                <a:path w="1335" h="1477" extrusionOk="0">
                  <a:moveTo>
                    <a:pt x="668" y="0"/>
                  </a:moveTo>
                  <a:cubicBezTo>
                    <a:pt x="668" y="0"/>
                    <a:pt x="656" y="12"/>
                    <a:pt x="644" y="36"/>
                  </a:cubicBezTo>
                  <a:cubicBezTo>
                    <a:pt x="596" y="143"/>
                    <a:pt x="537" y="262"/>
                    <a:pt x="358" y="453"/>
                  </a:cubicBezTo>
                  <a:cubicBezTo>
                    <a:pt x="310" y="500"/>
                    <a:pt x="263" y="548"/>
                    <a:pt x="203" y="596"/>
                  </a:cubicBezTo>
                  <a:cubicBezTo>
                    <a:pt x="144" y="643"/>
                    <a:pt x="72" y="691"/>
                    <a:pt x="1" y="738"/>
                  </a:cubicBezTo>
                  <a:cubicBezTo>
                    <a:pt x="144" y="834"/>
                    <a:pt x="263" y="929"/>
                    <a:pt x="358" y="1024"/>
                  </a:cubicBezTo>
                  <a:cubicBezTo>
                    <a:pt x="537" y="1203"/>
                    <a:pt x="596" y="1334"/>
                    <a:pt x="644" y="1441"/>
                  </a:cubicBezTo>
                  <a:cubicBezTo>
                    <a:pt x="656" y="1453"/>
                    <a:pt x="656" y="1465"/>
                    <a:pt x="668" y="1477"/>
                  </a:cubicBezTo>
                  <a:cubicBezTo>
                    <a:pt x="680" y="1465"/>
                    <a:pt x="680" y="1453"/>
                    <a:pt x="691" y="1441"/>
                  </a:cubicBezTo>
                  <a:cubicBezTo>
                    <a:pt x="739" y="1334"/>
                    <a:pt x="799" y="1203"/>
                    <a:pt x="977" y="1024"/>
                  </a:cubicBezTo>
                  <a:cubicBezTo>
                    <a:pt x="1072" y="917"/>
                    <a:pt x="1191" y="834"/>
                    <a:pt x="1334" y="738"/>
                  </a:cubicBezTo>
                  <a:cubicBezTo>
                    <a:pt x="1191" y="643"/>
                    <a:pt x="1072" y="548"/>
                    <a:pt x="977" y="453"/>
                  </a:cubicBezTo>
                  <a:cubicBezTo>
                    <a:pt x="799" y="262"/>
                    <a:pt x="739" y="143"/>
                    <a:pt x="691" y="36"/>
                  </a:cubicBezTo>
                  <a:cubicBezTo>
                    <a:pt x="680" y="12"/>
                    <a:pt x="680" y="0"/>
                    <a:pt x="66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66;p13">
              <a:extLst>
                <a:ext uri="{FF2B5EF4-FFF2-40B4-BE49-F238E27FC236}">
                  <a16:creationId xmlns:a16="http://schemas.microsoft.com/office/drawing/2014/main" id="{351B7B80-07D5-07DA-1D92-CA1984B026E2}"/>
                </a:ext>
              </a:extLst>
            </p:cNvPr>
            <p:cNvSpPr/>
            <p:nvPr/>
          </p:nvSpPr>
          <p:spPr>
            <a:xfrm>
              <a:off x="8630144" y="4017260"/>
              <a:ext cx="98368" cy="77184"/>
            </a:xfrm>
            <a:custGeom>
              <a:avLst/>
              <a:gdLst/>
              <a:ahLst/>
              <a:cxnLst/>
              <a:rect l="l" t="t" r="r" b="b"/>
              <a:pathLst>
                <a:path w="1537" h="1206" extrusionOk="0">
                  <a:moveTo>
                    <a:pt x="346" y="0"/>
                  </a:moveTo>
                  <a:cubicBezTo>
                    <a:pt x="334" y="0"/>
                    <a:pt x="310" y="12"/>
                    <a:pt x="298" y="24"/>
                  </a:cubicBezTo>
                  <a:lnTo>
                    <a:pt x="36" y="262"/>
                  </a:lnTo>
                  <a:cubicBezTo>
                    <a:pt x="1" y="286"/>
                    <a:pt x="1" y="322"/>
                    <a:pt x="24" y="346"/>
                  </a:cubicBezTo>
                  <a:lnTo>
                    <a:pt x="715" y="1179"/>
                  </a:lnTo>
                  <a:cubicBezTo>
                    <a:pt x="727" y="1197"/>
                    <a:pt x="751" y="1206"/>
                    <a:pt x="775" y="1206"/>
                  </a:cubicBezTo>
                  <a:cubicBezTo>
                    <a:pt x="798" y="1206"/>
                    <a:pt x="822" y="1197"/>
                    <a:pt x="834" y="1179"/>
                  </a:cubicBezTo>
                  <a:lnTo>
                    <a:pt x="1525" y="357"/>
                  </a:lnTo>
                  <a:cubicBezTo>
                    <a:pt x="1537" y="334"/>
                    <a:pt x="1537" y="298"/>
                    <a:pt x="1513" y="274"/>
                  </a:cubicBezTo>
                  <a:lnTo>
                    <a:pt x="1239" y="24"/>
                  </a:lnTo>
                  <a:cubicBezTo>
                    <a:pt x="1227" y="12"/>
                    <a:pt x="1203"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67;p13">
              <a:extLst>
                <a:ext uri="{FF2B5EF4-FFF2-40B4-BE49-F238E27FC236}">
                  <a16:creationId xmlns:a16="http://schemas.microsoft.com/office/drawing/2014/main" id="{0607F8DA-A65D-916A-8280-165AC755253F}"/>
                </a:ext>
              </a:extLst>
            </p:cNvPr>
            <p:cNvSpPr/>
            <p:nvPr/>
          </p:nvSpPr>
          <p:spPr>
            <a:xfrm>
              <a:off x="8481025" y="4008876"/>
              <a:ext cx="86208" cy="94528"/>
            </a:xfrm>
            <a:custGeom>
              <a:avLst/>
              <a:gdLst/>
              <a:ahLst/>
              <a:cxnLst/>
              <a:rect l="l" t="t" r="r" b="b"/>
              <a:pathLst>
                <a:path w="1347" h="1477" extrusionOk="0">
                  <a:moveTo>
                    <a:pt x="679" y="0"/>
                  </a:moveTo>
                  <a:cubicBezTo>
                    <a:pt x="668" y="0"/>
                    <a:pt x="668" y="12"/>
                    <a:pt x="656" y="36"/>
                  </a:cubicBezTo>
                  <a:cubicBezTo>
                    <a:pt x="596" y="143"/>
                    <a:pt x="549" y="262"/>
                    <a:pt x="370" y="453"/>
                  </a:cubicBezTo>
                  <a:cubicBezTo>
                    <a:pt x="322" y="500"/>
                    <a:pt x="263" y="548"/>
                    <a:pt x="203" y="596"/>
                  </a:cubicBezTo>
                  <a:cubicBezTo>
                    <a:pt x="144" y="643"/>
                    <a:pt x="84" y="691"/>
                    <a:pt x="1" y="738"/>
                  </a:cubicBezTo>
                  <a:cubicBezTo>
                    <a:pt x="156" y="834"/>
                    <a:pt x="275" y="929"/>
                    <a:pt x="370" y="1024"/>
                  </a:cubicBezTo>
                  <a:cubicBezTo>
                    <a:pt x="537" y="1203"/>
                    <a:pt x="596" y="1334"/>
                    <a:pt x="656" y="1441"/>
                  </a:cubicBezTo>
                  <a:cubicBezTo>
                    <a:pt x="656" y="1453"/>
                    <a:pt x="668" y="1465"/>
                    <a:pt x="679" y="1477"/>
                  </a:cubicBezTo>
                  <a:cubicBezTo>
                    <a:pt x="679" y="1465"/>
                    <a:pt x="691" y="1453"/>
                    <a:pt x="691" y="1441"/>
                  </a:cubicBezTo>
                  <a:cubicBezTo>
                    <a:pt x="751" y="1334"/>
                    <a:pt x="810" y="1203"/>
                    <a:pt x="989" y="1024"/>
                  </a:cubicBezTo>
                  <a:cubicBezTo>
                    <a:pt x="1084" y="917"/>
                    <a:pt x="1191" y="834"/>
                    <a:pt x="1346" y="738"/>
                  </a:cubicBezTo>
                  <a:cubicBezTo>
                    <a:pt x="1191" y="643"/>
                    <a:pt x="1084" y="548"/>
                    <a:pt x="989" y="453"/>
                  </a:cubicBezTo>
                  <a:cubicBezTo>
                    <a:pt x="810" y="262"/>
                    <a:pt x="751" y="143"/>
                    <a:pt x="691" y="36"/>
                  </a:cubicBezTo>
                  <a:cubicBezTo>
                    <a:pt x="691" y="12"/>
                    <a:pt x="679" y="0"/>
                    <a:pt x="6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68;p13">
              <a:extLst>
                <a:ext uri="{FF2B5EF4-FFF2-40B4-BE49-F238E27FC236}">
                  <a16:creationId xmlns:a16="http://schemas.microsoft.com/office/drawing/2014/main" id="{6CA72D3A-E466-B0B6-75C0-8F2FC8B1FEFD}"/>
                </a:ext>
              </a:extLst>
            </p:cNvPr>
            <p:cNvSpPr/>
            <p:nvPr/>
          </p:nvSpPr>
          <p:spPr>
            <a:xfrm>
              <a:off x="8319745" y="4017260"/>
              <a:ext cx="98368" cy="77184"/>
            </a:xfrm>
            <a:custGeom>
              <a:avLst/>
              <a:gdLst/>
              <a:ahLst/>
              <a:cxnLst/>
              <a:rect l="l" t="t" r="r" b="b"/>
              <a:pathLst>
                <a:path w="1537" h="1206" extrusionOk="0">
                  <a:moveTo>
                    <a:pt x="346" y="0"/>
                  </a:moveTo>
                  <a:cubicBezTo>
                    <a:pt x="322" y="0"/>
                    <a:pt x="310" y="12"/>
                    <a:pt x="298" y="24"/>
                  </a:cubicBezTo>
                  <a:lnTo>
                    <a:pt x="24" y="262"/>
                  </a:lnTo>
                  <a:cubicBezTo>
                    <a:pt x="1" y="286"/>
                    <a:pt x="1" y="322"/>
                    <a:pt x="24" y="346"/>
                  </a:cubicBezTo>
                  <a:lnTo>
                    <a:pt x="703" y="1179"/>
                  </a:lnTo>
                  <a:cubicBezTo>
                    <a:pt x="721" y="1197"/>
                    <a:pt x="745" y="1206"/>
                    <a:pt x="768" y="1206"/>
                  </a:cubicBezTo>
                  <a:cubicBezTo>
                    <a:pt x="792" y="1206"/>
                    <a:pt x="816" y="1197"/>
                    <a:pt x="834" y="1179"/>
                  </a:cubicBezTo>
                  <a:lnTo>
                    <a:pt x="1513" y="357"/>
                  </a:lnTo>
                  <a:cubicBezTo>
                    <a:pt x="1536" y="334"/>
                    <a:pt x="1536" y="298"/>
                    <a:pt x="1513" y="274"/>
                  </a:cubicBezTo>
                  <a:lnTo>
                    <a:pt x="1227" y="24"/>
                  </a:lnTo>
                  <a:cubicBezTo>
                    <a:pt x="1215" y="12"/>
                    <a:pt x="1203"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69;p13">
              <a:extLst>
                <a:ext uri="{FF2B5EF4-FFF2-40B4-BE49-F238E27FC236}">
                  <a16:creationId xmlns:a16="http://schemas.microsoft.com/office/drawing/2014/main" id="{823E0BFB-CC28-50EB-9767-ABDA377D6185}"/>
                </a:ext>
              </a:extLst>
            </p:cNvPr>
            <p:cNvSpPr/>
            <p:nvPr/>
          </p:nvSpPr>
          <p:spPr>
            <a:xfrm>
              <a:off x="8170626" y="4008876"/>
              <a:ext cx="86208" cy="94528"/>
            </a:xfrm>
            <a:custGeom>
              <a:avLst/>
              <a:gdLst/>
              <a:ahLst/>
              <a:cxnLst/>
              <a:rect l="l" t="t" r="r" b="b"/>
              <a:pathLst>
                <a:path w="1347" h="1477" extrusionOk="0">
                  <a:moveTo>
                    <a:pt x="667" y="0"/>
                  </a:moveTo>
                  <a:cubicBezTo>
                    <a:pt x="667" y="0"/>
                    <a:pt x="656" y="12"/>
                    <a:pt x="656" y="36"/>
                  </a:cubicBezTo>
                  <a:cubicBezTo>
                    <a:pt x="596" y="143"/>
                    <a:pt x="536" y="262"/>
                    <a:pt x="358" y="453"/>
                  </a:cubicBezTo>
                  <a:cubicBezTo>
                    <a:pt x="310" y="500"/>
                    <a:pt x="263" y="548"/>
                    <a:pt x="203" y="596"/>
                  </a:cubicBezTo>
                  <a:cubicBezTo>
                    <a:pt x="144" y="643"/>
                    <a:pt x="72" y="691"/>
                    <a:pt x="1" y="738"/>
                  </a:cubicBezTo>
                  <a:cubicBezTo>
                    <a:pt x="155" y="834"/>
                    <a:pt x="263" y="929"/>
                    <a:pt x="358" y="1024"/>
                  </a:cubicBezTo>
                  <a:cubicBezTo>
                    <a:pt x="536" y="1203"/>
                    <a:pt x="596" y="1334"/>
                    <a:pt x="656" y="1441"/>
                  </a:cubicBezTo>
                  <a:cubicBezTo>
                    <a:pt x="656" y="1453"/>
                    <a:pt x="667" y="1465"/>
                    <a:pt x="667" y="1477"/>
                  </a:cubicBezTo>
                  <a:cubicBezTo>
                    <a:pt x="679" y="1465"/>
                    <a:pt x="679" y="1453"/>
                    <a:pt x="691" y="1441"/>
                  </a:cubicBezTo>
                  <a:cubicBezTo>
                    <a:pt x="751" y="1334"/>
                    <a:pt x="810" y="1203"/>
                    <a:pt x="977" y="1024"/>
                  </a:cubicBezTo>
                  <a:cubicBezTo>
                    <a:pt x="1072" y="917"/>
                    <a:pt x="1191" y="834"/>
                    <a:pt x="1346" y="738"/>
                  </a:cubicBezTo>
                  <a:cubicBezTo>
                    <a:pt x="1191" y="643"/>
                    <a:pt x="1072" y="548"/>
                    <a:pt x="989" y="453"/>
                  </a:cubicBezTo>
                  <a:cubicBezTo>
                    <a:pt x="810" y="262"/>
                    <a:pt x="751" y="143"/>
                    <a:pt x="691" y="36"/>
                  </a:cubicBezTo>
                  <a:cubicBezTo>
                    <a:pt x="691" y="12"/>
                    <a:pt x="679" y="0"/>
                    <a:pt x="667"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70;p13">
              <a:extLst>
                <a:ext uri="{FF2B5EF4-FFF2-40B4-BE49-F238E27FC236}">
                  <a16:creationId xmlns:a16="http://schemas.microsoft.com/office/drawing/2014/main" id="{446FF85D-7926-EBFE-5A7A-A8AC9D5E3CE3}"/>
                </a:ext>
              </a:extLst>
            </p:cNvPr>
            <p:cNvSpPr/>
            <p:nvPr/>
          </p:nvSpPr>
          <p:spPr>
            <a:xfrm>
              <a:off x="8008579" y="4017260"/>
              <a:ext cx="99136" cy="77184"/>
            </a:xfrm>
            <a:custGeom>
              <a:avLst/>
              <a:gdLst/>
              <a:ahLst/>
              <a:cxnLst/>
              <a:rect l="l" t="t" r="r" b="b"/>
              <a:pathLst>
                <a:path w="1549" h="1206" extrusionOk="0">
                  <a:moveTo>
                    <a:pt x="358" y="0"/>
                  </a:moveTo>
                  <a:cubicBezTo>
                    <a:pt x="334" y="0"/>
                    <a:pt x="310" y="12"/>
                    <a:pt x="298" y="24"/>
                  </a:cubicBezTo>
                  <a:lnTo>
                    <a:pt x="36" y="262"/>
                  </a:lnTo>
                  <a:cubicBezTo>
                    <a:pt x="12" y="286"/>
                    <a:pt x="0" y="322"/>
                    <a:pt x="24" y="346"/>
                  </a:cubicBezTo>
                  <a:lnTo>
                    <a:pt x="715" y="1179"/>
                  </a:lnTo>
                  <a:cubicBezTo>
                    <a:pt x="727" y="1197"/>
                    <a:pt x="751" y="1206"/>
                    <a:pt x="774" y="1206"/>
                  </a:cubicBezTo>
                  <a:cubicBezTo>
                    <a:pt x="798" y="1206"/>
                    <a:pt x="822" y="1197"/>
                    <a:pt x="834" y="1179"/>
                  </a:cubicBezTo>
                  <a:lnTo>
                    <a:pt x="1524" y="357"/>
                  </a:lnTo>
                  <a:cubicBezTo>
                    <a:pt x="1548" y="334"/>
                    <a:pt x="1548" y="298"/>
                    <a:pt x="1513" y="274"/>
                  </a:cubicBezTo>
                  <a:lnTo>
                    <a:pt x="1239" y="24"/>
                  </a:lnTo>
                  <a:cubicBezTo>
                    <a:pt x="1227" y="12"/>
                    <a:pt x="1203"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71;p13">
              <a:extLst>
                <a:ext uri="{FF2B5EF4-FFF2-40B4-BE49-F238E27FC236}">
                  <a16:creationId xmlns:a16="http://schemas.microsoft.com/office/drawing/2014/main" id="{7AB28F4D-95BB-75AC-39F2-BCF3A8C26B5E}"/>
                </a:ext>
              </a:extLst>
            </p:cNvPr>
            <p:cNvSpPr/>
            <p:nvPr/>
          </p:nvSpPr>
          <p:spPr>
            <a:xfrm>
              <a:off x="7860227" y="4008876"/>
              <a:ext cx="85440" cy="94528"/>
            </a:xfrm>
            <a:custGeom>
              <a:avLst/>
              <a:gdLst/>
              <a:ahLst/>
              <a:cxnLst/>
              <a:rect l="l" t="t" r="r" b="b"/>
              <a:pathLst>
                <a:path w="1335" h="1477" extrusionOk="0">
                  <a:moveTo>
                    <a:pt x="667" y="0"/>
                  </a:moveTo>
                  <a:cubicBezTo>
                    <a:pt x="655" y="0"/>
                    <a:pt x="655" y="12"/>
                    <a:pt x="644" y="36"/>
                  </a:cubicBezTo>
                  <a:cubicBezTo>
                    <a:pt x="596" y="143"/>
                    <a:pt x="536" y="262"/>
                    <a:pt x="358" y="453"/>
                  </a:cubicBezTo>
                  <a:cubicBezTo>
                    <a:pt x="310" y="500"/>
                    <a:pt x="263" y="548"/>
                    <a:pt x="203" y="596"/>
                  </a:cubicBezTo>
                  <a:cubicBezTo>
                    <a:pt x="143" y="643"/>
                    <a:pt x="72" y="691"/>
                    <a:pt x="1" y="738"/>
                  </a:cubicBezTo>
                  <a:cubicBezTo>
                    <a:pt x="143" y="834"/>
                    <a:pt x="263" y="929"/>
                    <a:pt x="358" y="1024"/>
                  </a:cubicBezTo>
                  <a:cubicBezTo>
                    <a:pt x="536" y="1203"/>
                    <a:pt x="596" y="1334"/>
                    <a:pt x="644" y="1441"/>
                  </a:cubicBezTo>
                  <a:cubicBezTo>
                    <a:pt x="655" y="1453"/>
                    <a:pt x="655" y="1465"/>
                    <a:pt x="667" y="1477"/>
                  </a:cubicBezTo>
                  <a:cubicBezTo>
                    <a:pt x="679" y="1465"/>
                    <a:pt x="679" y="1453"/>
                    <a:pt x="691" y="1441"/>
                  </a:cubicBezTo>
                  <a:cubicBezTo>
                    <a:pt x="739" y="1334"/>
                    <a:pt x="798" y="1203"/>
                    <a:pt x="977" y="1024"/>
                  </a:cubicBezTo>
                  <a:cubicBezTo>
                    <a:pt x="1072" y="917"/>
                    <a:pt x="1191" y="834"/>
                    <a:pt x="1334" y="738"/>
                  </a:cubicBezTo>
                  <a:cubicBezTo>
                    <a:pt x="1191" y="643"/>
                    <a:pt x="1072" y="548"/>
                    <a:pt x="977" y="453"/>
                  </a:cubicBezTo>
                  <a:cubicBezTo>
                    <a:pt x="798" y="262"/>
                    <a:pt x="739" y="143"/>
                    <a:pt x="691" y="36"/>
                  </a:cubicBezTo>
                  <a:cubicBezTo>
                    <a:pt x="679" y="12"/>
                    <a:pt x="679" y="0"/>
                    <a:pt x="667"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72;p13">
              <a:extLst>
                <a:ext uri="{FF2B5EF4-FFF2-40B4-BE49-F238E27FC236}">
                  <a16:creationId xmlns:a16="http://schemas.microsoft.com/office/drawing/2014/main" id="{AE27935D-2CAD-2259-F185-87082FC540F0}"/>
                </a:ext>
              </a:extLst>
            </p:cNvPr>
            <p:cNvSpPr/>
            <p:nvPr/>
          </p:nvSpPr>
          <p:spPr>
            <a:xfrm>
              <a:off x="7698948" y="4017260"/>
              <a:ext cx="98368" cy="77184"/>
            </a:xfrm>
            <a:custGeom>
              <a:avLst/>
              <a:gdLst/>
              <a:ahLst/>
              <a:cxnLst/>
              <a:rect l="l" t="t" r="r" b="b"/>
              <a:pathLst>
                <a:path w="1537" h="1206" extrusionOk="0">
                  <a:moveTo>
                    <a:pt x="346" y="0"/>
                  </a:moveTo>
                  <a:cubicBezTo>
                    <a:pt x="334" y="0"/>
                    <a:pt x="310" y="12"/>
                    <a:pt x="298" y="24"/>
                  </a:cubicBezTo>
                  <a:lnTo>
                    <a:pt x="36" y="262"/>
                  </a:lnTo>
                  <a:cubicBezTo>
                    <a:pt x="0" y="286"/>
                    <a:pt x="0" y="322"/>
                    <a:pt x="24" y="346"/>
                  </a:cubicBezTo>
                  <a:lnTo>
                    <a:pt x="715" y="1179"/>
                  </a:lnTo>
                  <a:cubicBezTo>
                    <a:pt x="727" y="1197"/>
                    <a:pt x="747" y="1206"/>
                    <a:pt x="770" y="1206"/>
                  </a:cubicBezTo>
                  <a:cubicBezTo>
                    <a:pt x="792" y="1206"/>
                    <a:pt x="816" y="1197"/>
                    <a:pt x="834" y="1179"/>
                  </a:cubicBezTo>
                  <a:lnTo>
                    <a:pt x="1524" y="357"/>
                  </a:lnTo>
                  <a:cubicBezTo>
                    <a:pt x="1536" y="334"/>
                    <a:pt x="1536" y="298"/>
                    <a:pt x="1512" y="274"/>
                  </a:cubicBezTo>
                  <a:lnTo>
                    <a:pt x="1239" y="24"/>
                  </a:lnTo>
                  <a:cubicBezTo>
                    <a:pt x="1227" y="12"/>
                    <a:pt x="1203"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73;p13">
              <a:extLst>
                <a:ext uri="{FF2B5EF4-FFF2-40B4-BE49-F238E27FC236}">
                  <a16:creationId xmlns:a16="http://schemas.microsoft.com/office/drawing/2014/main" id="{74CDA6A0-44C7-28B2-FB5E-ACECB6F10723}"/>
                </a:ext>
              </a:extLst>
            </p:cNvPr>
            <p:cNvSpPr/>
            <p:nvPr/>
          </p:nvSpPr>
          <p:spPr>
            <a:xfrm>
              <a:off x="7549893" y="4008876"/>
              <a:ext cx="86144" cy="94528"/>
            </a:xfrm>
            <a:custGeom>
              <a:avLst/>
              <a:gdLst/>
              <a:ahLst/>
              <a:cxnLst/>
              <a:rect l="l" t="t" r="r" b="b"/>
              <a:pathLst>
                <a:path w="1346" h="1477" extrusionOk="0">
                  <a:moveTo>
                    <a:pt x="679" y="0"/>
                  </a:moveTo>
                  <a:cubicBezTo>
                    <a:pt x="667" y="0"/>
                    <a:pt x="667" y="12"/>
                    <a:pt x="655" y="36"/>
                  </a:cubicBezTo>
                  <a:cubicBezTo>
                    <a:pt x="596" y="143"/>
                    <a:pt x="536" y="262"/>
                    <a:pt x="370" y="453"/>
                  </a:cubicBezTo>
                  <a:cubicBezTo>
                    <a:pt x="322" y="500"/>
                    <a:pt x="262" y="548"/>
                    <a:pt x="203" y="596"/>
                  </a:cubicBezTo>
                  <a:cubicBezTo>
                    <a:pt x="143" y="643"/>
                    <a:pt x="84" y="691"/>
                    <a:pt x="1" y="738"/>
                  </a:cubicBezTo>
                  <a:cubicBezTo>
                    <a:pt x="155" y="834"/>
                    <a:pt x="262" y="929"/>
                    <a:pt x="358" y="1024"/>
                  </a:cubicBezTo>
                  <a:cubicBezTo>
                    <a:pt x="536" y="1203"/>
                    <a:pt x="596" y="1334"/>
                    <a:pt x="655" y="1441"/>
                  </a:cubicBezTo>
                  <a:cubicBezTo>
                    <a:pt x="655" y="1453"/>
                    <a:pt x="667" y="1465"/>
                    <a:pt x="679" y="1477"/>
                  </a:cubicBezTo>
                  <a:cubicBezTo>
                    <a:pt x="679" y="1465"/>
                    <a:pt x="691" y="1453"/>
                    <a:pt x="691" y="1441"/>
                  </a:cubicBezTo>
                  <a:cubicBezTo>
                    <a:pt x="751" y="1334"/>
                    <a:pt x="810" y="1203"/>
                    <a:pt x="989" y="1024"/>
                  </a:cubicBezTo>
                  <a:cubicBezTo>
                    <a:pt x="1084" y="917"/>
                    <a:pt x="1191" y="834"/>
                    <a:pt x="1346" y="738"/>
                  </a:cubicBezTo>
                  <a:cubicBezTo>
                    <a:pt x="1191" y="643"/>
                    <a:pt x="1084" y="548"/>
                    <a:pt x="989" y="453"/>
                  </a:cubicBezTo>
                  <a:cubicBezTo>
                    <a:pt x="810" y="262"/>
                    <a:pt x="751" y="143"/>
                    <a:pt x="691" y="36"/>
                  </a:cubicBezTo>
                  <a:cubicBezTo>
                    <a:pt x="691" y="12"/>
                    <a:pt x="679" y="0"/>
                    <a:pt x="6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74;p13">
              <a:extLst>
                <a:ext uri="{FF2B5EF4-FFF2-40B4-BE49-F238E27FC236}">
                  <a16:creationId xmlns:a16="http://schemas.microsoft.com/office/drawing/2014/main" id="{94028516-9389-4D5F-2F13-C00A8C4B04D9}"/>
                </a:ext>
              </a:extLst>
            </p:cNvPr>
            <p:cNvSpPr/>
            <p:nvPr/>
          </p:nvSpPr>
          <p:spPr>
            <a:xfrm>
              <a:off x="7388613" y="4017260"/>
              <a:ext cx="98368" cy="77184"/>
            </a:xfrm>
            <a:custGeom>
              <a:avLst/>
              <a:gdLst/>
              <a:ahLst/>
              <a:cxnLst/>
              <a:rect l="l" t="t" r="r" b="b"/>
              <a:pathLst>
                <a:path w="1537" h="1206" extrusionOk="0">
                  <a:moveTo>
                    <a:pt x="346" y="0"/>
                  </a:moveTo>
                  <a:cubicBezTo>
                    <a:pt x="322" y="0"/>
                    <a:pt x="310" y="12"/>
                    <a:pt x="286" y="24"/>
                  </a:cubicBezTo>
                  <a:lnTo>
                    <a:pt x="24" y="262"/>
                  </a:lnTo>
                  <a:cubicBezTo>
                    <a:pt x="0" y="286"/>
                    <a:pt x="0" y="322"/>
                    <a:pt x="24" y="346"/>
                  </a:cubicBezTo>
                  <a:lnTo>
                    <a:pt x="703" y="1179"/>
                  </a:lnTo>
                  <a:cubicBezTo>
                    <a:pt x="721" y="1197"/>
                    <a:pt x="744" y="1206"/>
                    <a:pt x="768" y="1206"/>
                  </a:cubicBezTo>
                  <a:cubicBezTo>
                    <a:pt x="792" y="1206"/>
                    <a:pt x="816" y="1197"/>
                    <a:pt x="834" y="1179"/>
                  </a:cubicBezTo>
                  <a:lnTo>
                    <a:pt x="1512" y="357"/>
                  </a:lnTo>
                  <a:cubicBezTo>
                    <a:pt x="1536" y="334"/>
                    <a:pt x="1536" y="298"/>
                    <a:pt x="1512" y="274"/>
                  </a:cubicBezTo>
                  <a:lnTo>
                    <a:pt x="1227" y="24"/>
                  </a:lnTo>
                  <a:cubicBezTo>
                    <a:pt x="1215" y="12"/>
                    <a:pt x="1203"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75;p13">
              <a:extLst>
                <a:ext uri="{FF2B5EF4-FFF2-40B4-BE49-F238E27FC236}">
                  <a16:creationId xmlns:a16="http://schemas.microsoft.com/office/drawing/2014/main" id="{EEF7A340-0CB0-E4E4-3635-D6A0A59FDD3A}"/>
                </a:ext>
              </a:extLst>
            </p:cNvPr>
            <p:cNvSpPr/>
            <p:nvPr/>
          </p:nvSpPr>
          <p:spPr>
            <a:xfrm>
              <a:off x="7239558" y="4008876"/>
              <a:ext cx="86144" cy="94528"/>
            </a:xfrm>
            <a:custGeom>
              <a:avLst/>
              <a:gdLst/>
              <a:ahLst/>
              <a:cxnLst/>
              <a:rect l="l" t="t" r="r" b="b"/>
              <a:pathLst>
                <a:path w="1346" h="1477" extrusionOk="0">
                  <a:moveTo>
                    <a:pt x="667" y="0"/>
                  </a:moveTo>
                  <a:cubicBezTo>
                    <a:pt x="667" y="0"/>
                    <a:pt x="655" y="12"/>
                    <a:pt x="655" y="36"/>
                  </a:cubicBezTo>
                  <a:cubicBezTo>
                    <a:pt x="596" y="143"/>
                    <a:pt x="536" y="262"/>
                    <a:pt x="358" y="453"/>
                  </a:cubicBezTo>
                  <a:cubicBezTo>
                    <a:pt x="310" y="500"/>
                    <a:pt x="262" y="548"/>
                    <a:pt x="203" y="596"/>
                  </a:cubicBezTo>
                  <a:cubicBezTo>
                    <a:pt x="143" y="643"/>
                    <a:pt x="72" y="691"/>
                    <a:pt x="0" y="738"/>
                  </a:cubicBezTo>
                  <a:cubicBezTo>
                    <a:pt x="155" y="834"/>
                    <a:pt x="262" y="929"/>
                    <a:pt x="358" y="1024"/>
                  </a:cubicBezTo>
                  <a:cubicBezTo>
                    <a:pt x="536" y="1203"/>
                    <a:pt x="596" y="1334"/>
                    <a:pt x="643" y="1441"/>
                  </a:cubicBezTo>
                  <a:cubicBezTo>
                    <a:pt x="655" y="1453"/>
                    <a:pt x="667" y="1465"/>
                    <a:pt x="667" y="1477"/>
                  </a:cubicBezTo>
                  <a:cubicBezTo>
                    <a:pt x="679" y="1465"/>
                    <a:pt x="679" y="1453"/>
                    <a:pt x="691" y="1441"/>
                  </a:cubicBezTo>
                  <a:cubicBezTo>
                    <a:pt x="739" y="1334"/>
                    <a:pt x="798" y="1203"/>
                    <a:pt x="977" y="1024"/>
                  </a:cubicBezTo>
                  <a:cubicBezTo>
                    <a:pt x="1072" y="917"/>
                    <a:pt x="1191" y="834"/>
                    <a:pt x="1334" y="738"/>
                  </a:cubicBezTo>
                  <a:lnTo>
                    <a:pt x="1346" y="738"/>
                  </a:lnTo>
                  <a:cubicBezTo>
                    <a:pt x="1191" y="643"/>
                    <a:pt x="1072" y="548"/>
                    <a:pt x="977" y="453"/>
                  </a:cubicBezTo>
                  <a:cubicBezTo>
                    <a:pt x="810" y="262"/>
                    <a:pt x="751" y="143"/>
                    <a:pt x="691" y="36"/>
                  </a:cubicBezTo>
                  <a:cubicBezTo>
                    <a:pt x="691" y="12"/>
                    <a:pt x="679" y="0"/>
                    <a:pt x="667"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76;p13">
              <a:extLst>
                <a:ext uri="{FF2B5EF4-FFF2-40B4-BE49-F238E27FC236}">
                  <a16:creationId xmlns:a16="http://schemas.microsoft.com/office/drawing/2014/main" id="{FC905B57-AB8A-F3EC-5E66-B9AB8A31E001}"/>
                </a:ext>
              </a:extLst>
            </p:cNvPr>
            <p:cNvSpPr/>
            <p:nvPr/>
          </p:nvSpPr>
          <p:spPr>
            <a:xfrm>
              <a:off x="7077575" y="4017260"/>
              <a:ext cx="99072" cy="77184"/>
            </a:xfrm>
            <a:custGeom>
              <a:avLst/>
              <a:gdLst/>
              <a:ahLst/>
              <a:cxnLst/>
              <a:rect l="l" t="t" r="r" b="b"/>
              <a:pathLst>
                <a:path w="1548" h="1206" extrusionOk="0">
                  <a:moveTo>
                    <a:pt x="357" y="0"/>
                  </a:moveTo>
                  <a:cubicBezTo>
                    <a:pt x="334" y="0"/>
                    <a:pt x="310" y="12"/>
                    <a:pt x="298" y="24"/>
                  </a:cubicBezTo>
                  <a:lnTo>
                    <a:pt x="36" y="262"/>
                  </a:lnTo>
                  <a:cubicBezTo>
                    <a:pt x="12" y="286"/>
                    <a:pt x="0" y="322"/>
                    <a:pt x="24" y="346"/>
                  </a:cubicBezTo>
                  <a:lnTo>
                    <a:pt x="715" y="1179"/>
                  </a:lnTo>
                  <a:cubicBezTo>
                    <a:pt x="726" y="1197"/>
                    <a:pt x="750" y="1206"/>
                    <a:pt x="774" y="1206"/>
                  </a:cubicBezTo>
                  <a:cubicBezTo>
                    <a:pt x="798" y="1206"/>
                    <a:pt x="822" y="1197"/>
                    <a:pt x="834" y="1179"/>
                  </a:cubicBezTo>
                  <a:lnTo>
                    <a:pt x="1524" y="357"/>
                  </a:lnTo>
                  <a:cubicBezTo>
                    <a:pt x="1548" y="334"/>
                    <a:pt x="1536" y="298"/>
                    <a:pt x="1512" y="274"/>
                  </a:cubicBezTo>
                  <a:lnTo>
                    <a:pt x="1238" y="24"/>
                  </a:lnTo>
                  <a:cubicBezTo>
                    <a:pt x="1227" y="12"/>
                    <a:pt x="1203"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77;p13">
              <a:extLst>
                <a:ext uri="{FF2B5EF4-FFF2-40B4-BE49-F238E27FC236}">
                  <a16:creationId xmlns:a16="http://schemas.microsoft.com/office/drawing/2014/main" id="{4BA61648-A8E0-9E15-9AC1-637A728D0A14}"/>
                </a:ext>
              </a:extLst>
            </p:cNvPr>
            <p:cNvSpPr/>
            <p:nvPr/>
          </p:nvSpPr>
          <p:spPr>
            <a:xfrm>
              <a:off x="6767240" y="4017260"/>
              <a:ext cx="99136" cy="77184"/>
            </a:xfrm>
            <a:custGeom>
              <a:avLst/>
              <a:gdLst/>
              <a:ahLst/>
              <a:cxnLst/>
              <a:rect l="l" t="t" r="r" b="b"/>
              <a:pathLst>
                <a:path w="1549" h="1206" extrusionOk="0">
                  <a:moveTo>
                    <a:pt x="357" y="0"/>
                  </a:moveTo>
                  <a:cubicBezTo>
                    <a:pt x="334" y="0"/>
                    <a:pt x="310" y="12"/>
                    <a:pt x="298" y="24"/>
                  </a:cubicBezTo>
                  <a:lnTo>
                    <a:pt x="36" y="262"/>
                  </a:lnTo>
                  <a:cubicBezTo>
                    <a:pt x="12" y="286"/>
                    <a:pt x="0" y="322"/>
                    <a:pt x="24" y="346"/>
                  </a:cubicBezTo>
                  <a:lnTo>
                    <a:pt x="715" y="1179"/>
                  </a:lnTo>
                  <a:cubicBezTo>
                    <a:pt x="727" y="1197"/>
                    <a:pt x="750" y="1206"/>
                    <a:pt x="774" y="1206"/>
                  </a:cubicBezTo>
                  <a:cubicBezTo>
                    <a:pt x="798" y="1206"/>
                    <a:pt x="822" y="1197"/>
                    <a:pt x="834" y="1179"/>
                  </a:cubicBezTo>
                  <a:lnTo>
                    <a:pt x="1524" y="357"/>
                  </a:lnTo>
                  <a:cubicBezTo>
                    <a:pt x="1548" y="334"/>
                    <a:pt x="1536" y="298"/>
                    <a:pt x="1512" y="274"/>
                  </a:cubicBezTo>
                  <a:lnTo>
                    <a:pt x="1238" y="24"/>
                  </a:lnTo>
                  <a:cubicBezTo>
                    <a:pt x="1227" y="12"/>
                    <a:pt x="1203"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78;p13">
              <a:extLst>
                <a:ext uri="{FF2B5EF4-FFF2-40B4-BE49-F238E27FC236}">
                  <a16:creationId xmlns:a16="http://schemas.microsoft.com/office/drawing/2014/main" id="{AE17F45F-3245-C508-B899-4DD6EE0FEB2F}"/>
                </a:ext>
              </a:extLst>
            </p:cNvPr>
            <p:cNvSpPr/>
            <p:nvPr/>
          </p:nvSpPr>
          <p:spPr>
            <a:xfrm>
              <a:off x="6929287" y="4008876"/>
              <a:ext cx="85376" cy="94528"/>
            </a:xfrm>
            <a:custGeom>
              <a:avLst/>
              <a:gdLst/>
              <a:ahLst/>
              <a:cxnLst/>
              <a:rect l="l" t="t" r="r" b="b"/>
              <a:pathLst>
                <a:path w="1334" h="1477" extrusionOk="0">
                  <a:moveTo>
                    <a:pt x="667" y="0"/>
                  </a:moveTo>
                  <a:cubicBezTo>
                    <a:pt x="655" y="0"/>
                    <a:pt x="655" y="12"/>
                    <a:pt x="643" y="36"/>
                  </a:cubicBezTo>
                  <a:cubicBezTo>
                    <a:pt x="596" y="143"/>
                    <a:pt x="536" y="262"/>
                    <a:pt x="357" y="453"/>
                  </a:cubicBezTo>
                  <a:cubicBezTo>
                    <a:pt x="310" y="500"/>
                    <a:pt x="262" y="548"/>
                    <a:pt x="203" y="596"/>
                  </a:cubicBezTo>
                  <a:cubicBezTo>
                    <a:pt x="143" y="643"/>
                    <a:pt x="72" y="691"/>
                    <a:pt x="0" y="738"/>
                  </a:cubicBezTo>
                  <a:cubicBezTo>
                    <a:pt x="143" y="834"/>
                    <a:pt x="262" y="929"/>
                    <a:pt x="357" y="1024"/>
                  </a:cubicBezTo>
                  <a:cubicBezTo>
                    <a:pt x="536" y="1203"/>
                    <a:pt x="596" y="1334"/>
                    <a:pt x="643" y="1441"/>
                  </a:cubicBezTo>
                  <a:cubicBezTo>
                    <a:pt x="655" y="1453"/>
                    <a:pt x="655" y="1465"/>
                    <a:pt x="667" y="1477"/>
                  </a:cubicBezTo>
                  <a:cubicBezTo>
                    <a:pt x="679" y="1465"/>
                    <a:pt x="679" y="1453"/>
                    <a:pt x="691" y="1441"/>
                  </a:cubicBezTo>
                  <a:cubicBezTo>
                    <a:pt x="738" y="1334"/>
                    <a:pt x="798" y="1203"/>
                    <a:pt x="977" y="1024"/>
                  </a:cubicBezTo>
                  <a:cubicBezTo>
                    <a:pt x="1072" y="917"/>
                    <a:pt x="1191" y="834"/>
                    <a:pt x="1334" y="738"/>
                  </a:cubicBezTo>
                  <a:cubicBezTo>
                    <a:pt x="1191" y="643"/>
                    <a:pt x="1072" y="548"/>
                    <a:pt x="977" y="453"/>
                  </a:cubicBezTo>
                  <a:cubicBezTo>
                    <a:pt x="798" y="262"/>
                    <a:pt x="738" y="143"/>
                    <a:pt x="691" y="36"/>
                  </a:cubicBezTo>
                  <a:cubicBezTo>
                    <a:pt x="679" y="12"/>
                    <a:pt x="679" y="0"/>
                    <a:pt x="667"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79;p13">
              <a:extLst>
                <a:ext uri="{FF2B5EF4-FFF2-40B4-BE49-F238E27FC236}">
                  <a16:creationId xmlns:a16="http://schemas.microsoft.com/office/drawing/2014/main" id="{C6359C91-222E-039D-A44C-DCE0A1ABE22E}"/>
                </a:ext>
              </a:extLst>
            </p:cNvPr>
            <p:cNvSpPr/>
            <p:nvPr/>
          </p:nvSpPr>
          <p:spPr>
            <a:xfrm>
              <a:off x="12824365" y="4008876"/>
              <a:ext cx="86208" cy="94528"/>
            </a:xfrm>
            <a:custGeom>
              <a:avLst/>
              <a:gdLst/>
              <a:ahLst/>
              <a:cxnLst/>
              <a:rect l="l" t="t" r="r" b="b"/>
              <a:pathLst>
                <a:path w="1347" h="1477" extrusionOk="0">
                  <a:moveTo>
                    <a:pt x="668" y="0"/>
                  </a:moveTo>
                  <a:cubicBezTo>
                    <a:pt x="668" y="0"/>
                    <a:pt x="656" y="12"/>
                    <a:pt x="656" y="36"/>
                  </a:cubicBezTo>
                  <a:cubicBezTo>
                    <a:pt x="596" y="143"/>
                    <a:pt x="537" y="262"/>
                    <a:pt x="358" y="453"/>
                  </a:cubicBezTo>
                  <a:cubicBezTo>
                    <a:pt x="310" y="500"/>
                    <a:pt x="263" y="548"/>
                    <a:pt x="203" y="596"/>
                  </a:cubicBezTo>
                  <a:cubicBezTo>
                    <a:pt x="144" y="643"/>
                    <a:pt x="72" y="691"/>
                    <a:pt x="1" y="738"/>
                  </a:cubicBezTo>
                  <a:cubicBezTo>
                    <a:pt x="156" y="834"/>
                    <a:pt x="263" y="929"/>
                    <a:pt x="358" y="1024"/>
                  </a:cubicBezTo>
                  <a:cubicBezTo>
                    <a:pt x="537" y="1203"/>
                    <a:pt x="596" y="1334"/>
                    <a:pt x="644" y="1441"/>
                  </a:cubicBezTo>
                  <a:cubicBezTo>
                    <a:pt x="656" y="1453"/>
                    <a:pt x="668" y="1465"/>
                    <a:pt x="668" y="1477"/>
                  </a:cubicBezTo>
                  <a:cubicBezTo>
                    <a:pt x="680" y="1465"/>
                    <a:pt x="680" y="1453"/>
                    <a:pt x="691" y="1441"/>
                  </a:cubicBezTo>
                  <a:cubicBezTo>
                    <a:pt x="739" y="1334"/>
                    <a:pt x="799" y="1203"/>
                    <a:pt x="977" y="1024"/>
                  </a:cubicBezTo>
                  <a:cubicBezTo>
                    <a:pt x="1072" y="917"/>
                    <a:pt x="1192" y="834"/>
                    <a:pt x="1334" y="738"/>
                  </a:cubicBezTo>
                  <a:lnTo>
                    <a:pt x="1346" y="738"/>
                  </a:lnTo>
                  <a:cubicBezTo>
                    <a:pt x="1192" y="643"/>
                    <a:pt x="1072" y="548"/>
                    <a:pt x="977" y="453"/>
                  </a:cubicBezTo>
                  <a:cubicBezTo>
                    <a:pt x="811" y="262"/>
                    <a:pt x="751" y="143"/>
                    <a:pt x="691" y="36"/>
                  </a:cubicBezTo>
                  <a:cubicBezTo>
                    <a:pt x="691" y="12"/>
                    <a:pt x="680" y="0"/>
                    <a:pt x="66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0;p13">
              <a:extLst>
                <a:ext uri="{FF2B5EF4-FFF2-40B4-BE49-F238E27FC236}">
                  <a16:creationId xmlns:a16="http://schemas.microsoft.com/office/drawing/2014/main" id="{60F94635-D8CA-39AE-3C09-E60D257E93E2}"/>
                </a:ext>
              </a:extLst>
            </p:cNvPr>
            <p:cNvSpPr/>
            <p:nvPr/>
          </p:nvSpPr>
          <p:spPr>
            <a:xfrm>
              <a:off x="12662318" y="4017260"/>
              <a:ext cx="99136" cy="77184"/>
            </a:xfrm>
            <a:custGeom>
              <a:avLst/>
              <a:gdLst/>
              <a:ahLst/>
              <a:cxnLst/>
              <a:rect l="l" t="t" r="r" b="b"/>
              <a:pathLst>
                <a:path w="1549" h="1206" extrusionOk="0">
                  <a:moveTo>
                    <a:pt x="358" y="0"/>
                  </a:moveTo>
                  <a:cubicBezTo>
                    <a:pt x="334" y="0"/>
                    <a:pt x="310" y="12"/>
                    <a:pt x="298" y="24"/>
                  </a:cubicBezTo>
                  <a:lnTo>
                    <a:pt x="36" y="262"/>
                  </a:lnTo>
                  <a:cubicBezTo>
                    <a:pt x="1" y="286"/>
                    <a:pt x="1" y="322"/>
                    <a:pt x="24" y="346"/>
                  </a:cubicBezTo>
                  <a:lnTo>
                    <a:pt x="715" y="1179"/>
                  </a:lnTo>
                  <a:cubicBezTo>
                    <a:pt x="727" y="1197"/>
                    <a:pt x="751" y="1206"/>
                    <a:pt x="775" y="1206"/>
                  </a:cubicBezTo>
                  <a:cubicBezTo>
                    <a:pt x="798" y="1206"/>
                    <a:pt x="822" y="1197"/>
                    <a:pt x="834" y="1179"/>
                  </a:cubicBezTo>
                  <a:lnTo>
                    <a:pt x="1525" y="357"/>
                  </a:lnTo>
                  <a:cubicBezTo>
                    <a:pt x="1548" y="334"/>
                    <a:pt x="1537" y="298"/>
                    <a:pt x="1513" y="274"/>
                  </a:cubicBezTo>
                  <a:lnTo>
                    <a:pt x="1239" y="24"/>
                  </a:lnTo>
                  <a:cubicBezTo>
                    <a:pt x="1227" y="12"/>
                    <a:pt x="1203"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1;p13">
              <a:extLst>
                <a:ext uri="{FF2B5EF4-FFF2-40B4-BE49-F238E27FC236}">
                  <a16:creationId xmlns:a16="http://schemas.microsoft.com/office/drawing/2014/main" id="{6814E36E-AC0B-3F5A-7302-E073CB273D63}"/>
                </a:ext>
              </a:extLst>
            </p:cNvPr>
            <p:cNvSpPr/>
            <p:nvPr/>
          </p:nvSpPr>
          <p:spPr>
            <a:xfrm>
              <a:off x="12513967" y="4008876"/>
              <a:ext cx="85440" cy="94528"/>
            </a:xfrm>
            <a:custGeom>
              <a:avLst/>
              <a:gdLst/>
              <a:ahLst/>
              <a:cxnLst/>
              <a:rect l="l" t="t" r="r" b="b"/>
              <a:pathLst>
                <a:path w="1335" h="1477" extrusionOk="0">
                  <a:moveTo>
                    <a:pt x="668" y="0"/>
                  </a:moveTo>
                  <a:cubicBezTo>
                    <a:pt x="656" y="0"/>
                    <a:pt x="656" y="12"/>
                    <a:pt x="644" y="36"/>
                  </a:cubicBezTo>
                  <a:cubicBezTo>
                    <a:pt x="596" y="143"/>
                    <a:pt x="537" y="262"/>
                    <a:pt x="358" y="453"/>
                  </a:cubicBezTo>
                  <a:cubicBezTo>
                    <a:pt x="310" y="500"/>
                    <a:pt x="251" y="548"/>
                    <a:pt x="191" y="596"/>
                  </a:cubicBezTo>
                  <a:cubicBezTo>
                    <a:pt x="132" y="643"/>
                    <a:pt x="72" y="691"/>
                    <a:pt x="1" y="738"/>
                  </a:cubicBezTo>
                  <a:cubicBezTo>
                    <a:pt x="144" y="834"/>
                    <a:pt x="263" y="929"/>
                    <a:pt x="358" y="1024"/>
                  </a:cubicBezTo>
                  <a:cubicBezTo>
                    <a:pt x="537" y="1203"/>
                    <a:pt x="596" y="1334"/>
                    <a:pt x="644" y="1441"/>
                  </a:cubicBezTo>
                  <a:cubicBezTo>
                    <a:pt x="656" y="1453"/>
                    <a:pt x="656" y="1465"/>
                    <a:pt x="668" y="1477"/>
                  </a:cubicBezTo>
                  <a:cubicBezTo>
                    <a:pt x="668" y="1465"/>
                    <a:pt x="679" y="1453"/>
                    <a:pt x="691" y="1441"/>
                  </a:cubicBezTo>
                  <a:cubicBezTo>
                    <a:pt x="739" y="1334"/>
                    <a:pt x="798" y="1203"/>
                    <a:pt x="977" y="1024"/>
                  </a:cubicBezTo>
                  <a:cubicBezTo>
                    <a:pt x="1072" y="917"/>
                    <a:pt x="1179" y="834"/>
                    <a:pt x="1334" y="738"/>
                  </a:cubicBezTo>
                  <a:cubicBezTo>
                    <a:pt x="1191" y="643"/>
                    <a:pt x="1072" y="548"/>
                    <a:pt x="977" y="453"/>
                  </a:cubicBezTo>
                  <a:cubicBezTo>
                    <a:pt x="798" y="262"/>
                    <a:pt x="739" y="143"/>
                    <a:pt x="691" y="36"/>
                  </a:cubicBezTo>
                  <a:cubicBezTo>
                    <a:pt x="679" y="12"/>
                    <a:pt x="679" y="0"/>
                    <a:pt x="66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2;p13">
              <a:extLst>
                <a:ext uri="{FF2B5EF4-FFF2-40B4-BE49-F238E27FC236}">
                  <a16:creationId xmlns:a16="http://schemas.microsoft.com/office/drawing/2014/main" id="{FAB501A0-61F0-F57A-CDCB-5D8DD582F758}"/>
                </a:ext>
              </a:extLst>
            </p:cNvPr>
            <p:cNvSpPr/>
            <p:nvPr/>
          </p:nvSpPr>
          <p:spPr>
            <a:xfrm>
              <a:off x="12352687" y="4017260"/>
              <a:ext cx="98368" cy="77184"/>
            </a:xfrm>
            <a:custGeom>
              <a:avLst/>
              <a:gdLst/>
              <a:ahLst/>
              <a:cxnLst/>
              <a:rect l="l" t="t" r="r" b="b"/>
              <a:pathLst>
                <a:path w="1537" h="1206" extrusionOk="0">
                  <a:moveTo>
                    <a:pt x="346" y="0"/>
                  </a:moveTo>
                  <a:cubicBezTo>
                    <a:pt x="334" y="0"/>
                    <a:pt x="310" y="12"/>
                    <a:pt x="298" y="24"/>
                  </a:cubicBezTo>
                  <a:lnTo>
                    <a:pt x="24" y="262"/>
                  </a:lnTo>
                  <a:cubicBezTo>
                    <a:pt x="1" y="286"/>
                    <a:pt x="1" y="322"/>
                    <a:pt x="24" y="346"/>
                  </a:cubicBezTo>
                  <a:lnTo>
                    <a:pt x="703" y="1179"/>
                  </a:lnTo>
                  <a:cubicBezTo>
                    <a:pt x="721" y="1197"/>
                    <a:pt x="745" y="1206"/>
                    <a:pt x="768" y="1206"/>
                  </a:cubicBezTo>
                  <a:cubicBezTo>
                    <a:pt x="792" y="1206"/>
                    <a:pt x="816" y="1197"/>
                    <a:pt x="834" y="1179"/>
                  </a:cubicBezTo>
                  <a:lnTo>
                    <a:pt x="1513" y="357"/>
                  </a:lnTo>
                  <a:cubicBezTo>
                    <a:pt x="1536" y="334"/>
                    <a:pt x="1536" y="298"/>
                    <a:pt x="1513" y="274"/>
                  </a:cubicBezTo>
                  <a:lnTo>
                    <a:pt x="1239" y="24"/>
                  </a:lnTo>
                  <a:cubicBezTo>
                    <a:pt x="1215" y="12"/>
                    <a:pt x="1203"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3;p13">
              <a:extLst>
                <a:ext uri="{FF2B5EF4-FFF2-40B4-BE49-F238E27FC236}">
                  <a16:creationId xmlns:a16="http://schemas.microsoft.com/office/drawing/2014/main" id="{A4B0577E-768E-3DCD-36DE-EE2D5FB41A08}"/>
                </a:ext>
              </a:extLst>
            </p:cNvPr>
            <p:cNvSpPr/>
            <p:nvPr/>
          </p:nvSpPr>
          <p:spPr>
            <a:xfrm>
              <a:off x="12203568" y="4008876"/>
              <a:ext cx="86208" cy="94528"/>
            </a:xfrm>
            <a:custGeom>
              <a:avLst/>
              <a:gdLst/>
              <a:ahLst/>
              <a:cxnLst/>
              <a:rect l="l" t="t" r="r" b="b"/>
              <a:pathLst>
                <a:path w="1347" h="1477" extrusionOk="0">
                  <a:moveTo>
                    <a:pt x="679" y="0"/>
                  </a:moveTo>
                  <a:cubicBezTo>
                    <a:pt x="667" y="0"/>
                    <a:pt x="667" y="12"/>
                    <a:pt x="656" y="36"/>
                  </a:cubicBezTo>
                  <a:cubicBezTo>
                    <a:pt x="596" y="143"/>
                    <a:pt x="537" y="262"/>
                    <a:pt x="370" y="453"/>
                  </a:cubicBezTo>
                  <a:cubicBezTo>
                    <a:pt x="322" y="500"/>
                    <a:pt x="263" y="548"/>
                    <a:pt x="203" y="596"/>
                  </a:cubicBezTo>
                  <a:cubicBezTo>
                    <a:pt x="144" y="643"/>
                    <a:pt x="84" y="691"/>
                    <a:pt x="1" y="738"/>
                  </a:cubicBezTo>
                  <a:cubicBezTo>
                    <a:pt x="156" y="834"/>
                    <a:pt x="263" y="929"/>
                    <a:pt x="358" y="1024"/>
                  </a:cubicBezTo>
                  <a:cubicBezTo>
                    <a:pt x="537" y="1203"/>
                    <a:pt x="596" y="1334"/>
                    <a:pt x="656" y="1441"/>
                  </a:cubicBezTo>
                  <a:cubicBezTo>
                    <a:pt x="656" y="1453"/>
                    <a:pt x="667" y="1465"/>
                    <a:pt x="679" y="1477"/>
                  </a:cubicBezTo>
                  <a:cubicBezTo>
                    <a:pt x="679" y="1465"/>
                    <a:pt x="691" y="1453"/>
                    <a:pt x="691" y="1441"/>
                  </a:cubicBezTo>
                  <a:cubicBezTo>
                    <a:pt x="751" y="1334"/>
                    <a:pt x="810" y="1203"/>
                    <a:pt x="989" y="1024"/>
                  </a:cubicBezTo>
                  <a:cubicBezTo>
                    <a:pt x="1084" y="917"/>
                    <a:pt x="1191" y="834"/>
                    <a:pt x="1346" y="738"/>
                  </a:cubicBezTo>
                  <a:cubicBezTo>
                    <a:pt x="1191" y="643"/>
                    <a:pt x="1084" y="548"/>
                    <a:pt x="989" y="453"/>
                  </a:cubicBezTo>
                  <a:cubicBezTo>
                    <a:pt x="810" y="262"/>
                    <a:pt x="751" y="143"/>
                    <a:pt x="691" y="36"/>
                  </a:cubicBezTo>
                  <a:cubicBezTo>
                    <a:pt x="691" y="12"/>
                    <a:pt x="679" y="0"/>
                    <a:pt x="6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4;p13">
              <a:extLst>
                <a:ext uri="{FF2B5EF4-FFF2-40B4-BE49-F238E27FC236}">
                  <a16:creationId xmlns:a16="http://schemas.microsoft.com/office/drawing/2014/main" id="{FB15EC46-3FB9-0FF9-1510-52B9CCA18939}"/>
                </a:ext>
              </a:extLst>
            </p:cNvPr>
            <p:cNvSpPr/>
            <p:nvPr/>
          </p:nvSpPr>
          <p:spPr>
            <a:xfrm>
              <a:off x="12042289" y="4017260"/>
              <a:ext cx="98368" cy="77184"/>
            </a:xfrm>
            <a:custGeom>
              <a:avLst/>
              <a:gdLst/>
              <a:ahLst/>
              <a:cxnLst/>
              <a:rect l="l" t="t" r="r" b="b"/>
              <a:pathLst>
                <a:path w="1537" h="1206" extrusionOk="0">
                  <a:moveTo>
                    <a:pt x="346" y="0"/>
                  </a:moveTo>
                  <a:cubicBezTo>
                    <a:pt x="322" y="0"/>
                    <a:pt x="310" y="12"/>
                    <a:pt x="286" y="24"/>
                  </a:cubicBezTo>
                  <a:lnTo>
                    <a:pt x="24" y="262"/>
                  </a:lnTo>
                  <a:cubicBezTo>
                    <a:pt x="0" y="286"/>
                    <a:pt x="0" y="322"/>
                    <a:pt x="12" y="346"/>
                  </a:cubicBezTo>
                  <a:lnTo>
                    <a:pt x="703" y="1179"/>
                  </a:lnTo>
                  <a:cubicBezTo>
                    <a:pt x="721" y="1197"/>
                    <a:pt x="745" y="1206"/>
                    <a:pt x="768" y="1206"/>
                  </a:cubicBezTo>
                  <a:cubicBezTo>
                    <a:pt x="792" y="1206"/>
                    <a:pt x="816" y="1197"/>
                    <a:pt x="834" y="1179"/>
                  </a:cubicBezTo>
                  <a:lnTo>
                    <a:pt x="1513" y="357"/>
                  </a:lnTo>
                  <a:cubicBezTo>
                    <a:pt x="1536" y="334"/>
                    <a:pt x="1536" y="298"/>
                    <a:pt x="1501" y="274"/>
                  </a:cubicBezTo>
                  <a:lnTo>
                    <a:pt x="1227" y="24"/>
                  </a:lnTo>
                  <a:cubicBezTo>
                    <a:pt x="1215" y="12"/>
                    <a:pt x="1191"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5;p13">
              <a:extLst>
                <a:ext uri="{FF2B5EF4-FFF2-40B4-BE49-F238E27FC236}">
                  <a16:creationId xmlns:a16="http://schemas.microsoft.com/office/drawing/2014/main" id="{419B390D-C94B-DCA3-5A8E-8865A5F98F3F}"/>
                </a:ext>
              </a:extLst>
            </p:cNvPr>
            <p:cNvSpPr/>
            <p:nvPr/>
          </p:nvSpPr>
          <p:spPr>
            <a:xfrm>
              <a:off x="11893233" y="4008876"/>
              <a:ext cx="86144" cy="94528"/>
            </a:xfrm>
            <a:custGeom>
              <a:avLst/>
              <a:gdLst/>
              <a:ahLst/>
              <a:cxnLst/>
              <a:rect l="l" t="t" r="r" b="b"/>
              <a:pathLst>
                <a:path w="1346" h="1477" extrusionOk="0">
                  <a:moveTo>
                    <a:pt x="667" y="0"/>
                  </a:moveTo>
                  <a:cubicBezTo>
                    <a:pt x="667" y="0"/>
                    <a:pt x="655" y="12"/>
                    <a:pt x="655" y="36"/>
                  </a:cubicBezTo>
                  <a:cubicBezTo>
                    <a:pt x="596" y="143"/>
                    <a:pt x="536" y="262"/>
                    <a:pt x="358" y="453"/>
                  </a:cubicBezTo>
                  <a:cubicBezTo>
                    <a:pt x="310" y="500"/>
                    <a:pt x="263" y="548"/>
                    <a:pt x="203" y="596"/>
                  </a:cubicBezTo>
                  <a:cubicBezTo>
                    <a:pt x="143" y="643"/>
                    <a:pt x="72" y="691"/>
                    <a:pt x="1" y="738"/>
                  </a:cubicBezTo>
                  <a:cubicBezTo>
                    <a:pt x="155" y="834"/>
                    <a:pt x="263" y="929"/>
                    <a:pt x="358" y="1024"/>
                  </a:cubicBezTo>
                  <a:cubicBezTo>
                    <a:pt x="536" y="1203"/>
                    <a:pt x="596" y="1334"/>
                    <a:pt x="644" y="1441"/>
                  </a:cubicBezTo>
                  <a:cubicBezTo>
                    <a:pt x="655" y="1453"/>
                    <a:pt x="667" y="1465"/>
                    <a:pt x="667" y="1477"/>
                  </a:cubicBezTo>
                  <a:cubicBezTo>
                    <a:pt x="679" y="1465"/>
                    <a:pt x="679" y="1453"/>
                    <a:pt x="691" y="1441"/>
                  </a:cubicBezTo>
                  <a:cubicBezTo>
                    <a:pt x="739" y="1334"/>
                    <a:pt x="798" y="1203"/>
                    <a:pt x="977" y="1024"/>
                  </a:cubicBezTo>
                  <a:cubicBezTo>
                    <a:pt x="1072" y="917"/>
                    <a:pt x="1191" y="834"/>
                    <a:pt x="1334" y="738"/>
                  </a:cubicBezTo>
                  <a:lnTo>
                    <a:pt x="1346" y="738"/>
                  </a:lnTo>
                  <a:cubicBezTo>
                    <a:pt x="1191" y="643"/>
                    <a:pt x="1072" y="548"/>
                    <a:pt x="977" y="453"/>
                  </a:cubicBezTo>
                  <a:cubicBezTo>
                    <a:pt x="810" y="262"/>
                    <a:pt x="751" y="143"/>
                    <a:pt x="691" y="36"/>
                  </a:cubicBezTo>
                  <a:cubicBezTo>
                    <a:pt x="691" y="12"/>
                    <a:pt x="679" y="0"/>
                    <a:pt x="667"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6;p13">
              <a:extLst>
                <a:ext uri="{FF2B5EF4-FFF2-40B4-BE49-F238E27FC236}">
                  <a16:creationId xmlns:a16="http://schemas.microsoft.com/office/drawing/2014/main" id="{20AE95DE-41AF-0675-41DD-C42EAAF87416}"/>
                </a:ext>
              </a:extLst>
            </p:cNvPr>
            <p:cNvSpPr/>
            <p:nvPr/>
          </p:nvSpPr>
          <p:spPr>
            <a:xfrm>
              <a:off x="11731186" y="4017260"/>
              <a:ext cx="99136" cy="77184"/>
            </a:xfrm>
            <a:custGeom>
              <a:avLst/>
              <a:gdLst/>
              <a:ahLst/>
              <a:cxnLst/>
              <a:rect l="l" t="t" r="r" b="b"/>
              <a:pathLst>
                <a:path w="1549" h="1206" extrusionOk="0">
                  <a:moveTo>
                    <a:pt x="358" y="0"/>
                  </a:moveTo>
                  <a:cubicBezTo>
                    <a:pt x="334" y="0"/>
                    <a:pt x="310" y="12"/>
                    <a:pt x="298" y="24"/>
                  </a:cubicBezTo>
                  <a:lnTo>
                    <a:pt x="36" y="262"/>
                  </a:lnTo>
                  <a:cubicBezTo>
                    <a:pt x="0" y="286"/>
                    <a:pt x="0" y="322"/>
                    <a:pt x="24" y="346"/>
                  </a:cubicBezTo>
                  <a:lnTo>
                    <a:pt x="715" y="1179"/>
                  </a:lnTo>
                  <a:cubicBezTo>
                    <a:pt x="727" y="1197"/>
                    <a:pt x="750" y="1206"/>
                    <a:pt x="774" y="1206"/>
                  </a:cubicBezTo>
                  <a:cubicBezTo>
                    <a:pt x="798" y="1206"/>
                    <a:pt x="822" y="1197"/>
                    <a:pt x="834" y="1179"/>
                  </a:cubicBezTo>
                  <a:lnTo>
                    <a:pt x="1524" y="357"/>
                  </a:lnTo>
                  <a:cubicBezTo>
                    <a:pt x="1548" y="334"/>
                    <a:pt x="1536" y="298"/>
                    <a:pt x="1512" y="274"/>
                  </a:cubicBezTo>
                  <a:lnTo>
                    <a:pt x="1239" y="24"/>
                  </a:lnTo>
                  <a:cubicBezTo>
                    <a:pt x="1227" y="12"/>
                    <a:pt x="1203"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7;p13">
              <a:extLst>
                <a:ext uri="{FF2B5EF4-FFF2-40B4-BE49-F238E27FC236}">
                  <a16:creationId xmlns:a16="http://schemas.microsoft.com/office/drawing/2014/main" id="{DB4F02B8-3A6E-5594-1D54-14D917E7DD45}"/>
                </a:ext>
              </a:extLst>
            </p:cNvPr>
            <p:cNvSpPr/>
            <p:nvPr/>
          </p:nvSpPr>
          <p:spPr>
            <a:xfrm>
              <a:off x="11582899" y="4008876"/>
              <a:ext cx="85376" cy="94528"/>
            </a:xfrm>
            <a:custGeom>
              <a:avLst/>
              <a:gdLst/>
              <a:ahLst/>
              <a:cxnLst/>
              <a:rect l="l" t="t" r="r" b="b"/>
              <a:pathLst>
                <a:path w="1334" h="1477" extrusionOk="0">
                  <a:moveTo>
                    <a:pt x="667" y="0"/>
                  </a:moveTo>
                  <a:cubicBezTo>
                    <a:pt x="655" y="0"/>
                    <a:pt x="655" y="12"/>
                    <a:pt x="643" y="36"/>
                  </a:cubicBezTo>
                  <a:cubicBezTo>
                    <a:pt x="596" y="143"/>
                    <a:pt x="536" y="262"/>
                    <a:pt x="358" y="453"/>
                  </a:cubicBezTo>
                  <a:cubicBezTo>
                    <a:pt x="310" y="500"/>
                    <a:pt x="251" y="548"/>
                    <a:pt x="191" y="596"/>
                  </a:cubicBezTo>
                  <a:cubicBezTo>
                    <a:pt x="131" y="643"/>
                    <a:pt x="72" y="691"/>
                    <a:pt x="0" y="738"/>
                  </a:cubicBezTo>
                  <a:cubicBezTo>
                    <a:pt x="143" y="834"/>
                    <a:pt x="262" y="929"/>
                    <a:pt x="358" y="1024"/>
                  </a:cubicBezTo>
                  <a:cubicBezTo>
                    <a:pt x="536" y="1203"/>
                    <a:pt x="596" y="1334"/>
                    <a:pt x="643" y="1441"/>
                  </a:cubicBezTo>
                  <a:cubicBezTo>
                    <a:pt x="655" y="1453"/>
                    <a:pt x="655" y="1465"/>
                    <a:pt x="667" y="1477"/>
                  </a:cubicBezTo>
                  <a:cubicBezTo>
                    <a:pt x="667" y="1465"/>
                    <a:pt x="679" y="1453"/>
                    <a:pt x="691" y="1441"/>
                  </a:cubicBezTo>
                  <a:cubicBezTo>
                    <a:pt x="739" y="1334"/>
                    <a:pt x="798" y="1203"/>
                    <a:pt x="977" y="1024"/>
                  </a:cubicBezTo>
                  <a:cubicBezTo>
                    <a:pt x="1072" y="917"/>
                    <a:pt x="1179" y="834"/>
                    <a:pt x="1334" y="738"/>
                  </a:cubicBezTo>
                  <a:cubicBezTo>
                    <a:pt x="1191" y="643"/>
                    <a:pt x="1072" y="548"/>
                    <a:pt x="977" y="453"/>
                  </a:cubicBezTo>
                  <a:cubicBezTo>
                    <a:pt x="798" y="262"/>
                    <a:pt x="739" y="143"/>
                    <a:pt x="691" y="36"/>
                  </a:cubicBezTo>
                  <a:cubicBezTo>
                    <a:pt x="679" y="12"/>
                    <a:pt x="679" y="0"/>
                    <a:pt x="667"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8;p13">
              <a:extLst>
                <a:ext uri="{FF2B5EF4-FFF2-40B4-BE49-F238E27FC236}">
                  <a16:creationId xmlns:a16="http://schemas.microsoft.com/office/drawing/2014/main" id="{D15D105B-FD7C-C2BE-E813-BA0B382A0F4C}"/>
                </a:ext>
              </a:extLst>
            </p:cNvPr>
            <p:cNvSpPr/>
            <p:nvPr/>
          </p:nvSpPr>
          <p:spPr>
            <a:xfrm>
              <a:off x="11421620" y="4017260"/>
              <a:ext cx="98368" cy="77184"/>
            </a:xfrm>
            <a:custGeom>
              <a:avLst/>
              <a:gdLst/>
              <a:ahLst/>
              <a:cxnLst/>
              <a:rect l="l" t="t" r="r" b="b"/>
              <a:pathLst>
                <a:path w="1537" h="1206" extrusionOk="0">
                  <a:moveTo>
                    <a:pt x="346" y="0"/>
                  </a:moveTo>
                  <a:cubicBezTo>
                    <a:pt x="322" y="0"/>
                    <a:pt x="310" y="12"/>
                    <a:pt x="298" y="24"/>
                  </a:cubicBezTo>
                  <a:lnTo>
                    <a:pt x="24" y="262"/>
                  </a:lnTo>
                  <a:cubicBezTo>
                    <a:pt x="0" y="286"/>
                    <a:pt x="0" y="322"/>
                    <a:pt x="24" y="346"/>
                  </a:cubicBezTo>
                  <a:lnTo>
                    <a:pt x="703" y="1179"/>
                  </a:lnTo>
                  <a:cubicBezTo>
                    <a:pt x="721" y="1197"/>
                    <a:pt x="744" y="1206"/>
                    <a:pt x="768" y="1206"/>
                  </a:cubicBezTo>
                  <a:cubicBezTo>
                    <a:pt x="792" y="1206"/>
                    <a:pt x="816" y="1197"/>
                    <a:pt x="834" y="1179"/>
                  </a:cubicBezTo>
                  <a:lnTo>
                    <a:pt x="1512" y="357"/>
                  </a:lnTo>
                  <a:cubicBezTo>
                    <a:pt x="1536" y="334"/>
                    <a:pt x="1536" y="298"/>
                    <a:pt x="1512" y="274"/>
                  </a:cubicBezTo>
                  <a:lnTo>
                    <a:pt x="1239" y="24"/>
                  </a:lnTo>
                  <a:cubicBezTo>
                    <a:pt x="1215" y="12"/>
                    <a:pt x="1203"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9;p13">
              <a:extLst>
                <a:ext uri="{FF2B5EF4-FFF2-40B4-BE49-F238E27FC236}">
                  <a16:creationId xmlns:a16="http://schemas.microsoft.com/office/drawing/2014/main" id="{EC08F77A-40FD-A55B-F00B-44C92BEEC284}"/>
                </a:ext>
              </a:extLst>
            </p:cNvPr>
            <p:cNvSpPr/>
            <p:nvPr/>
          </p:nvSpPr>
          <p:spPr>
            <a:xfrm>
              <a:off x="11272564" y="4008876"/>
              <a:ext cx="86144" cy="94528"/>
            </a:xfrm>
            <a:custGeom>
              <a:avLst/>
              <a:gdLst/>
              <a:ahLst/>
              <a:cxnLst/>
              <a:rect l="l" t="t" r="r" b="b"/>
              <a:pathLst>
                <a:path w="1346" h="1477" extrusionOk="0">
                  <a:moveTo>
                    <a:pt x="679" y="0"/>
                  </a:moveTo>
                  <a:cubicBezTo>
                    <a:pt x="667" y="0"/>
                    <a:pt x="655" y="12"/>
                    <a:pt x="655" y="36"/>
                  </a:cubicBezTo>
                  <a:cubicBezTo>
                    <a:pt x="596" y="143"/>
                    <a:pt x="536" y="262"/>
                    <a:pt x="358" y="453"/>
                  </a:cubicBezTo>
                  <a:cubicBezTo>
                    <a:pt x="310" y="500"/>
                    <a:pt x="262" y="548"/>
                    <a:pt x="203" y="596"/>
                  </a:cubicBezTo>
                  <a:cubicBezTo>
                    <a:pt x="143" y="643"/>
                    <a:pt x="84" y="691"/>
                    <a:pt x="0" y="738"/>
                  </a:cubicBezTo>
                  <a:cubicBezTo>
                    <a:pt x="155" y="834"/>
                    <a:pt x="262" y="929"/>
                    <a:pt x="358" y="1024"/>
                  </a:cubicBezTo>
                  <a:cubicBezTo>
                    <a:pt x="536" y="1203"/>
                    <a:pt x="596" y="1334"/>
                    <a:pt x="655" y="1441"/>
                  </a:cubicBezTo>
                  <a:cubicBezTo>
                    <a:pt x="655" y="1453"/>
                    <a:pt x="667" y="1465"/>
                    <a:pt x="667" y="1477"/>
                  </a:cubicBezTo>
                  <a:cubicBezTo>
                    <a:pt x="679" y="1465"/>
                    <a:pt x="691" y="1453"/>
                    <a:pt x="691" y="1441"/>
                  </a:cubicBezTo>
                  <a:cubicBezTo>
                    <a:pt x="751" y="1334"/>
                    <a:pt x="810" y="1203"/>
                    <a:pt x="989" y="1024"/>
                  </a:cubicBezTo>
                  <a:cubicBezTo>
                    <a:pt x="1084" y="917"/>
                    <a:pt x="1191" y="834"/>
                    <a:pt x="1346" y="738"/>
                  </a:cubicBezTo>
                  <a:cubicBezTo>
                    <a:pt x="1191" y="643"/>
                    <a:pt x="1084" y="548"/>
                    <a:pt x="989" y="453"/>
                  </a:cubicBezTo>
                  <a:cubicBezTo>
                    <a:pt x="810" y="262"/>
                    <a:pt x="751" y="143"/>
                    <a:pt x="691" y="36"/>
                  </a:cubicBezTo>
                  <a:cubicBezTo>
                    <a:pt x="691" y="12"/>
                    <a:pt x="679" y="0"/>
                    <a:pt x="6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90;p13">
              <a:extLst>
                <a:ext uri="{FF2B5EF4-FFF2-40B4-BE49-F238E27FC236}">
                  <a16:creationId xmlns:a16="http://schemas.microsoft.com/office/drawing/2014/main" id="{FED718B7-4F95-927E-11AF-77FDD7129CDC}"/>
                </a:ext>
              </a:extLst>
            </p:cNvPr>
            <p:cNvSpPr/>
            <p:nvPr/>
          </p:nvSpPr>
          <p:spPr>
            <a:xfrm>
              <a:off x="11111285" y="4017260"/>
              <a:ext cx="98368" cy="77184"/>
            </a:xfrm>
            <a:custGeom>
              <a:avLst/>
              <a:gdLst/>
              <a:ahLst/>
              <a:cxnLst/>
              <a:rect l="l" t="t" r="r" b="b"/>
              <a:pathLst>
                <a:path w="1537" h="1206" extrusionOk="0">
                  <a:moveTo>
                    <a:pt x="345" y="0"/>
                  </a:moveTo>
                  <a:cubicBezTo>
                    <a:pt x="322" y="0"/>
                    <a:pt x="310" y="12"/>
                    <a:pt x="286" y="24"/>
                  </a:cubicBezTo>
                  <a:lnTo>
                    <a:pt x="24" y="262"/>
                  </a:lnTo>
                  <a:cubicBezTo>
                    <a:pt x="0" y="286"/>
                    <a:pt x="0" y="322"/>
                    <a:pt x="12" y="346"/>
                  </a:cubicBezTo>
                  <a:lnTo>
                    <a:pt x="703" y="1179"/>
                  </a:lnTo>
                  <a:cubicBezTo>
                    <a:pt x="720" y="1197"/>
                    <a:pt x="744" y="1206"/>
                    <a:pt x="768" y="1206"/>
                  </a:cubicBezTo>
                  <a:cubicBezTo>
                    <a:pt x="792" y="1206"/>
                    <a:pt x="816" y="1197"/>
                    <a:pt x="834" y="1179"/>
                  </a:cubicBezTo>
                  <a:lnTo>
                    <a:pt x="1512" y="357"/>
                  </a:lnTo>
                  <a:cubicBezTo>
                    <a:pt x="1536" y="334"/>
                    <a:pt x="1536" y="298"/>
                    <a:pt x="1500" y="274"/>
                  </a:cubicBezTo>
                  <a:lnTo>
                    <a:pt x="1226" y="24"/>
                  </a:lnTo>
                  <a:cubicBezTo>
                    <a:pt x="1215" y="12"/>
                    <a:pt x="1191"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91;p13">
              <a:extLst>
                <a:ext uri="{FF2B5EF4-FFF2-40B4-BE49-F238E27FC236}">
                  <a16:creationId xmlns:a16="http://schemas.microsoft.com/office/drawing/2014/main" id="{42A2884C-0D97-825A-8287-3E5342225A01}"/>
                </a:ext>
              </a:extLst>
            </p:cNvPr>
            <p:cNvSpPr/>
            <p:nvPr/>
          </p:nvSpPr>
          <p:spPr>
            <a:xfrm>
              <a:off x="10801718" y="4017260"/>
              <a:ext cx="98368" cy="77184"/>
            </a:xfrm>
            <a:custGeom>
              <a:avLst/>
              <a:gdLst/>
              <a:ahLst/>
              <a:cxnLst/>
              <a:rect l="l" t="t" r="r" b="b"/>
              <a:pathLst>
                <a:path w="1537" h="1206" extrusionOk="0">
                  <a:moveTo>
                    <a:pt x="345" y="0"/>
                  </a:moveTo>
                  <a:cubicBezTo>
                    <a:pt x="322" y="0"/>
                    <a:pt x="310" y="12"/>
                    <a:pt x="286" y="24"/>
                  </a:cubicBezTo>
                  <a:lnTo>
                    <a:pt x="24" y="262"/>
                  </a:lnTo>
                  <a:cubicBezTo>
                    <a:pt x="0" y="286"/>
                    <a:pt x="0" y="322"/>
                    <a:pt x="12" y="346"/>
                  </a:cubicBezTo>
                  <a:lnTo>
                    <a:pt x="703" y="1179"/>
                  </a:lnTo>
                  <a:cubicBezTo>
                    <a:pt x="720" y="1197"/>
                    <a:pt x="744" y="1206"/>
                    <a:pt x="768" y="1206"/>
                  </a:cubicBezTo>
                  <a:cubicBezTo>
                    <a:pt x="792" y="1206"/>
                    <a:pt x="816" y="1197"/>
                    <a:pt x="834" y="1179"/>
                  </a:cubicBezTo>
                  <a:lnTo>
                    <a:pt x="1512" y="357"/>
                  </a:lnTo>
                  <a:cubicBezTo>
                    <a:pt x="1536" y="334"/>
                    <a:pt x="1536" y="298"/>
                    <a:pt x="1500" y="274"/>
                  </a:cubicBezTo>
                  <a:lnTo>
                    <a:pt x="1227" y="24"/>
                  </a:lnTo>
                  <a:cubicBezTo>
                    <a:pt x="1215" y="12"/>
                    <a:pt x="1191"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92;p13">
              <a:extLst>
                <a:ext uri="{FF2B5EF4-FFF2-40B4-BE49-F238E27FC236}">
                  <a16:creationId xmlns:a16="http://schemas.microsoft.com/office/drawing/2014/main" id="{196DE279-59E3-F2C4-CA9D-A94DD8CD3C7F}"/>
                </a:ext>
              </a:extLst>
            </p:cNvPr>
            <p:cNvSpPr/>
            <p:nvPr/>
          </p:nvSpPr>
          <p:spPr>
            <a:xfrm>
              <a:off x="10962998" y="4008876"/>
              <a:ext cx="85376" cy="94528"/>
            </a:xfrm>
            <a:custGeom>
              <a:avLst/>
              <a:gdLst/>
              <a:ahLst/>
              <a:cxnLst/>
              <a:rect l="l" t="t" r="r" b="b"/>
              <a:pathLst>
                <a:path w="1334" h="1477" extrusionOk="0">
                  <a:moveTo>
                    <a:pt x="667" y="0"/>
                  </a:moveTo>
                  <a:cubicBezTo>
                    <a:pt x="667" y="0"/>
                    <a:pt x="655" y="12"/>
                    <a:pt x="643" y="36"/>
                  </a:cubicBezTo>
                  <a:cubicBezTo>
                    <a:pt x="596" y="143"/>
                    <a:pt x="536" y="262"/>
                    <a:pt x="358" y="453"/>
                  </a:cubicBezTo>
                  <a:cubicBezTo>
                    <a:pt x="310" y="500"/>
                    <a:pt x="262" y="548"/>
                    <a:pt x="203" y="596"/>
                  </a:cubicBezTo>
                  <a:cubicBezTo>
                    <a:pt x="143" y="643"/>
                    <a:pt x="72" y="691"/>
                    <a:pt x="0" y="738"/>
                  </a:cubicBezTo>
                  <a:cubicBezTo>
                    <a:pt x="143" y="834"/>
                    <a:pt x="262" y="929"/>
                    <a:pt x="358" y="1024"/>
                  </a:cubicBezTo>
                  <a:cubicBezTo>
                    <a:pt x="536" y="1203"/>
                    <a:pt x="596" y="1334"/>
                    <a:pt x="643" y="1441"/>
                  </a:cubicBezTo>
                  <a:cubicBezTo>
                    <a:pt x="655" y="1453"/>
                    <a:pt x="655" y="1465"/>
                    <a:pt x="667" y="1477"/>
                  </a:cubicBezTo>
                  <a:cubicBezTo>
                    <a:pt x="679" y="1465"/>
                    <a:pt x="679" y="1453"/>
                    <a:pt x="691" y="1441"/>
                  </a:cubicBezTo>
                  <a:cubicBezTo>
                    <a:pt x="739" y="1334"/>
                    <a:pt x="798" y="1203"/>
                    <a:pt x="977" y="1024"/>
                  </a:cubicBezTo>
                  <a:cubicBezTo>
                    <a:pt x="1072" y="917"/>
                    <a:pt x="1191" y="834"/>
                    <a:pt x="1334" y="738"/>
                  </a:cubicBezTo>
                  <a:cubicBezTo>
                    <a:pt x="1191" y="643"/>
                    <a:pt x="1072" y="548"/>
                    <a:pt x="977" y="453"/>
                  </a:cubicBezTo>
                  <a:cubicBezTo>
                    <a:pt x="798" y="262"/>
                    <a:pt x="739" y="143"/>
                    <a:pt x="691" y="36"/>
                  </a:cubicBezTo>
                  <a:cubicBezTo>
                    <a:pt x="679" y="12"/>
                    <a:pt x="679" y="0"/>
                    <a:pt x="667"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93;p13">
              <a:extLst>
                <a:ext uri="{FF2B5EF4-FFF2-40B4-BE49-F238E27FC236}">
                  <a16:creationId xmlns:a16="http://schemas.microsoft.com/office/drawing/2014/main" id="{0D369F06-F547-4137-8C3D-1FADE5832872}"/>
                </a:ext>
              </a:extLst>
            </p:cNvPr>
            <p:cNvSpPr/>
            <p:nvPr/>
          </p:nvSpPr>
          <p:spPr>
            <a:xfrm>
              <a:off x="10652663" y="4008876"/>
              <a:ext cx="86144" cy="94528"/>
            </a:xfrm>
            <a:custGeom>
              <a:avLst/>
              <a:gdLst/>
              <a:ahLst/>
              <a:cxnLst/>
              <a:rect l="l" t="t" r="r" b="b"/>
              <a:pathLst>
                <a:path w="1346" h="1477" extrusionOk="0">
                  <a:moveTo>
                    <a:pt x="679" y="0"/>
                  </a:moveTo>
                  <a:cubicBezTo>
                    <a:pt x="667" y="0"/>
                    <a:pt x="655" y="12"/>
                    <a:pt x="655" y="36"/>
                  </a:cubicBezTo>
                  <a:cubicBezTo>
                    <a:pt x="596" y="143"/>
                    <a:pt x="536" y="262"/>
                    <a:pt x="358" y="453"/>
                  </a:cubicBezTo>
                  <a:cubicBezTo>
                    <a:pt x="310" y="500"/>
                    <a:pt x="262" y="548"/>
                    <a:pt x="203" y="596"/>
                  </a:cubicBezTo>
                  <a:cubicBezTo>
                    <a:pt x="143" y="643"/>
                    <a:pt x="72" y="691"/>
                    <a:pt x="0" y="738"/>
                  </a:cubicBezTo>
                  <a:cubicBezTo>
                    <a:pt x="155" y="834"/>
                    <a:pt x="262" y="929"/>
                    <a:pt x="358" y="1024"/>
                  </a:cubicBezTo>
                  <a:cubicBezTo>
                    <a:pt x="536" y="1203"/>
                    <a:pt x="596" y="1334"/>
                    <a:pt x="655" y="1441"/>
                  </a:cubicBezTo>
                  <a:cubicBezTo>
                    <a:pt x="655" y="1453"/>
                    <a:pt x="667" y="1465"/>
                    <a:pt x="667" y="1477"/>
                  </a:cubicBezTo>
                  <a:cubicBezTo>
                    <a:pt x="679" y="1465"/>
                    <a:pt x="691" y="1453"/>
                    <a:pt x="691" y="1441"/>
                  </a:cubicBezTo>
                  <a:cubicBezTo>
                    <a:pt x="751" y="1334"/>
                    <a:pt x="810" y="1203"/>
                    <a:pt x="989" y="1024"/>
                  </a:cubicBezTo>
                  <a:cubicBezTo>
                    <a:pt x="1084" y="917"/>
                    <a:pt x="1191" y="834"/>
                    <a:pt x="1346" y="738"/>
                  </a:cubicBezTo>
                  <a:cubicBezTo>
                    <a:pt x="1191" y="643"/>
                    <a:pt x="1084" y="548"/>
                    <a:pt x="989" y="453"/>
                  </a:cubicBezTo>
                  <a:cubicBezTo>
                    <a:pt x="810" y="262"/>
                    <a:pt x="751" y="143"/>
                    <a:pt x="691" y="36"/>
                  </a:cubicBezTo>
                  <a:cubicBezTo>
                    <a:pt x="691" y="12"/>
                    <a:pt x="679" y="0"/>
                    <a:pt x="6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94;p13">
              <a:extLst>
                <a:ext uri="{FF2B5EF4-FFF2-40B4-BE49-F238E27FC236}">
                  <a16:creationId xmlns:a16="http://schemas.microsoft.com/office/drawing/2014/main" id="{64A30545-F267-3F58-E6D9-0B5D86D070B6}"/>
                </a:ext>
              </a:extLst>
            </p:cNvPr>
            <p:cNvSpPr/>
            <p:nvPr/>
          </p:nvSpPr>
          <p:spPr>
            <a:xfrm>
              <a:off x="16696924" y="4017260"/>
              <a:ext cx="99072" cy="77184"/>
            </a:xfrm>
            <a:custGeom>
              <a:avLst/>
              <a:gdLst/>
              <a:ahLst/>
              <a:cxnLst/>
              <a:rect l="l" t="t" r="r" b="b"/>
              <a:pathLst>
                <a:path w="1548" h="1206" extrusionOk="0">
                  <a:moveTo>
                    <a:pt x="357" y="0"/>
                  </a:moveTo>
                  <a:cubicBezTo>
                    <a:pt x="334" y="0"/>
                    <a:pt x="310" y="12"/>
                    <a:pt x="298" y="24"/>
                  </a:cubicBezTo>
                  <a:lnTo>
                    <a:pt x="36" y="262"/>
                  </a:lnTo>
                  <a:cubicBezTo>
                    <a:pt x="12" y="286"/>
                    <a:pt x="0" y="322"/>
                    <a:pt x="24" y="346"/>
                  </a:cubicBezTo>
                  <a:lnTo>
                    <a:pt x="715" y="1179"/>
                  </a:lnTo>
                  <a:cubicBezTo>
                    <a:pt x="732" y="1197"/>
                    <a:pt x="756" y="1206"/>
                    <a:pt x="779" y="1206"/>
                  </a:cubicBezTo>
                  <a:cubicBezTo>
                    <a:pt x="801" y="1206"/>
                    <a:pt x="822" y="1197"/>
                    <a:pt x="834" y="1179"/>
                  </a:cubicBezTo>
                  <a:lnTo>
                    <a:pt x="1524" y="357"/>
                  </a:lnTo>
                  <a:cubicBezTo>
                    <a:pt x="1548" y="334"/>
                    <a:pt x="1548" y="298"/>
                    <a:pt x="1512" y="274"/>
                  </a:cubicBezTo>
                  <a:lnTo>
                    <a:pt x="1238" y="24"/>
                  </a:lnTo>
                  <a:cubicBezTo>
                    <a:pt x="1227" y="12"/>
                    <a:pt x="1203" y="0"/>
                    <a:pt x="1191"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95;p13">
              <a:extLst>
                <a:ext uri="{FF2B5EF4-FFF2-40B4-BE49-F238E27FC236}">
                  <a16:creationId xmlns:a16="http://schemas.microsoft.com/office/drawing/2014/main" id="{42A1C520-9853-8855-9813-D063AB5A0514}"/>
                </a:ext>
              </a:extLst>
            </p:cNvPr>
            <p:cNvSpPr/>
            <p:nvPr/>
          </p:nvSpPr>
          <p:spPr>
            <a:xfrm>
              <a:off x="16548637" y="4008876"/>
              <a:ext cx="85376" cy="94528"/>
            </a:xfrm>
            <a:custGeom>
              <a:avLst/>
              <a:gdLst/>
              <a:ahLst/>
              <a:cxnLst/>
              <a:rect l="l" t="t" r="r" b="b"/>
              <a:pathLst>
                <a:path w="1334" h="1477" extrusionOk="0">
                  <a:moveTo>
                    <a:pt x="667" y="0"/>
                  </a:moveTo>
                  <a:cubicBezTo>
                    <a:pt x="655" y="0"/>
                    <a:pt x="655" y="12"/>
                    <a:pt x="643" y="36"/>
                  </a:cubicBezTo>
                  <a:cubicBezTo>
                    <a:pt x="596" y="143"/>
                    <a:pt x="536" y="262"/>
                    <a:pt x="357" y="453"/>
                  </a:cubicBezTo>
                  <a:cubicBezTo>
                    <a:pt x="310" y="500"/>
                    <a:pt x="250" y="548"/>
                    <a:pt x="203" y="596"/>
                  </a:cubicBezTo>
                  <a:cubicBezTo>
                    <a:pt x="131" y="643"/>
                    <a:pt x="72" y="691"/>
                    <a:pt x="0" y="738"/>
                  </a:cubicBezTo>
                  <a:cubicBezTo>
                    <a:pt x="143" y="834"/>
                    <a:pt x="262" y="929"/>
                    <a:pt x="357" y="1024"/>
                  </a:cubicBezTo>
                  <a:cubicBezTo>
                    <a:pt x="536" y="1203"/>
                    <a:pt x="596" y="1334"/>
                    <a:pt x="643" y="1441"/>
                  </a:cubicBezTo>
                  <a:cubicBezTo>
                    <a:pt x="655" y="1453"/>
                    <a:pt x="655" y="1465"/>
                    <a:pt x="667" y="1477"/>
                  </a:cubicBezTo>
                  <a:cubicBezTo>
                    <a:pt x="679" y="1465"/>
                    <a:pt x="679" y="1453"/>
                    <a:pt x="691" y="1441"/>
                  </a:cubicBezTo>
                  <a:cubicBezTo>
                    <a:pt x="738" y="1334"/>
                    <a:pt x="798" y="1203"/>
                    <a:pt x="977" y="1024"/>
                  </a:cubicBezTo>
                  <a:cubicBezTo>
                    <a:pt x="1072" y="917"/>
                    <a:pt x="1191" y="834"/>
                    <a:pt x="1334" y="738"/>
                  </a:cubicBezTo>
                  <a:cubicBezTo>
                    <a:pt x="1191" y="643"/>
                    <a:pt x="1072" y="548"/>
                    <a:pt x="977" y="453"/>
                  </a:cubicBezTo>
                  <a:cubicBezTo>
                    <a:pt x="798" y="262"/>
                    <a:pt x="738" y="143"/>
                    <a:pt x="691" y="36"/>
                  </a:cubicBezTo>
                  <a:cubicBezTo>
                    <a:pt x="679" y="12"/>
                    <a:pt x="679" y="0"/>
                    <a:pt x="667"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96;p13">
              <a:extLst>
                <a:ext uri="{FF2B5EF4-FFF2-40B4-BE49-F238E27FC236}">
                  <a16:creationId xmlns:a16="http://schemas.microsoft.com/office/drawing/2014/main" id="{EAD6EF78-321D-12C9-4FCA-EE7B50E06C2F}"/>
                </a:ext>
              </a:extLst>
            </p:cNvPr>
            <p:cNvSpPr/>
            <p:nvPr/>
          </p:nvSpPr>
          <p:spPr>
            <a:xfrm>
              <a:off x="16387422" y="4017260"/>
              <a:ext cx="98304" cy="77184"/>
            </a:xfrm>
            <a:custGeom>
              <a:avLst/>
              <a:gdLst/>
              <a:ahLst/>
              <a:cxnLst/>
              <a:rect l="l" t="t" r="r" b="b"/>
              <a:pathLst>
                <a:path w="1536" h="1206" extrusionOk="0">
                  <a:moveTo>
                    <a:pt x="345" y="0"/>
                  </a:moveTo>
                  <a:cubicBezTo>
                    <a:pt x="333" y="0"/>
                    <a:pt x="310" y="12"/>
                    <a:pt x="298" y="24"/>
                  </a:cubicBezTo>
                  <a:lnTo>
                    <a:pt x="36" y="262"/>
                  </a:lnTo>
                  <a:cubicBezTo>
                    <a:pt x="0" y="286"/>
                    <a:pt x="0" y="322"/>
                    <a:pt x="24" y="346"/>
                  </a:cubicBezTo>
                  <a:lnTo>
                    <a:pt x="714" y="1179"/>
                  </a:lnTo>
                  <a:cubicBezTo>
                    <a:pt x="726" y="1197"/>
                    <a:pt x="747" y="1206"/>
                    <a:pt x="770" y="1206"/>
                  </a:cubicBezTo>
                  <a:cubicBezTo>
                    <a:pt x="792" y="1206"/>
                    <a:pt x="816" y="1197"/>
                    <a:pt x="834" y="1179"/>
                  </a:cubicBezTo>
                  <a:lnTo>
                    <a:pt x="1524" y="357"/>
                  </a:lnTo>
                  <a:cubicBezTo>
                    <a:pt x="1536" y="334"/>
                    <a:pt x="1536" y="298"/>
                    <a:pt x="1512" y="274"/>
                  </a:cubicBezTo>
                  <a:lnTo>
                    <a:pt x="1238" y="24"/>
                  </a:lnTo>
                  <a:cubicBezTo>
                    <a:pt x="1215" y="12"/>
                    <a:pt x="1203"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97;p13">
              <a:extLst>
                <a:ext uri="{FF2B5EF4-FFF2-40B4-BE49-F238E27FC236}">
                  <a16:creationId xmlns:a16="http://schemas.microsoft.com/office/drawing/2014/main" id="{01A1F66C-A9B2-A08A-A371-811A0A42ACAD}"/>
                </a:ext>
              </a:extLst>
            </p:cNvPr>
            <p:cNvSpPr/>
            <p:nvPr/>
          </p:nvSpPr>
          <p:spPr>
            <a:xfrm>
              <a:off x="16238366" y="4008876"/>
              <a:ext cx="86144" cy="94528"/>
            </a:xfrm>
            <a:custGeom>
              <a:avLst/>
              <a:gdLst/>
              <a:ahLst/>
              <a:cxnLst/>
              <a:rect l="l" t="t" r="r" b="b"/>
              <a:pathLst>
                <a:path w="1346" h="1477" extrusionOk="0">
                  <a:moveTo>
                    <a:pt x="679" y="0"/>
                  </a:moveTo>
                  <a:cubicBezTo>
                    <a:pt x="667" y="0"/>
                    <a:pt x="667" y="12"/>
                    <a:pt x="655" y="36"/>
                  </a:cubicBezTo>
                  <a:cubicBezTo>
                    <a:pt x="596" y="143"/>
                    <a:pt x="536" y="262"/>
                    <a:pt x="369" y="453"/>
                  </a:cubicBezTo>
                  <a:cubicBezTo>
                    <a:pt x="322" y="500"/>
                    <a:pt x="262" y="548"/>
                    <a:pt x="203" y="596"/>
                  </a:cubicBezTo>
                  <a:cubicBezTo>
                    <a:pt x="143" y="643"/>
                    <a:pt x="84" y="691"/>
                    <a:pt x="0" y="738"/>
                  </a:cubicBezTo>
                  <a:cubicBezTo>
                    <a:pt x="155" y="834"/>
                    <a:pt x="262" y="929"/>
                    <a:pt x="357" y="1024"/>
                  </a:cubicBezTo>
                  <a:cubicBezTo>
                    <a:pt x="536" y="1203"/>
                    <a:pt x="596" y="1334"/>
                    <a:pt x="655" y="1441"/>
                  </a:cubicBezTo>
                  <a:cubicBezTo>
                    <a:pt x="655" y="1453"/>
                    <a:pt x="667" y="1465"/>
                    <a:pt x="679" y="1477"/>
                  </a:cubicBezTo>
                  <a:cubicBezTo>
                    <a:pt x="679" y="1465"/>
                    <a:pt x="691" y="1453"/>
                    <a:pt x="691" y="1441"/>
                  </a:cubicBezTo>
                  <a:cubicBezTo>
                    <a:pt x="750" y="1334"/>
                    <a:pt x="810" y="1203"/>
                    <a:pt x="988" y="1024"/>
                  </a:cubicBezTo>
                  <a:cubicBezTo>
                    <a:pt x="1084" y="917"/>
                    <a:pt x="1191" y="834"/>
                    <a:pt x="1346" y="738"/>
                  </a:cubicBezTo>
                  <a:cubicBezTo>
                    <a:pt x="1191" y="643"/>
                    <a:pt x="1084" y="548"/>
                    <a:pt x="988" y="453"/>
                  </a:cubicBezTo>
                  <a:cubicBezTo>
                    <a:pt x="810" y="262"/>
                    <a:pt x="750" y="143"/>
                    <a:pt x="691" y="36"/>
                  </a:cubicBezTo>
                  <a:cubicBezTo>
                    <a:pt x="691" y="12"/>
                    <a:pt x="679" y="0"/>
                    <a:pt x="6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98;p13">
              <a:extLst>
                <a:ext uri="{FF2B5EF4-FFF2-40B4-BE49-F238E27FC236}">
                  <a16:creationId xmlns:a16="http://schemas.microsoft.com/office/drawing/2014/main" id="{F3B05149-2B2D-65FE-3291-80CB91F7A2E7}"/>
                </a:ext>
              </a:extLst>
            </p:cNvPr>
            <p:cNvSpPr/>
            <p:nvPr/>
          </p:nvSpPr>
          <p:spPr>
            <a:xfrm>
              <a:off x="16077087" y="4017260"/>
              <a:ext cx="98368" cy="77184"/>
            </a:xfrm>
            <a:custGeom>
              <a:avLst/>
              <a:gdLst/>
              <a:ahLst/>
              <a:cxnLst/>
              <a:rect l="l" t="t" r="r" b="b"/>
              <a:pathLst>
                <a:path w="1537" h="1206" extrusionOk="0">
                  <a:moveTo>
                    <a:pt x="346" y="0"/>
                  </a:moveTo>
                  <a:cubicBezTo>
                    <a:pt x="322" y="0"/>
                    <a:pt x="311" y="12"/>
                    <a:pt x="287" y="24"/>
                  </a:cubicBezTo>
                  <a:lnTo>
                    <a:pt x="25" y="262"/>
                  </a:lnTo>
                  <a:cubicBezTo>
                    <a:pt x="1" y="286"/>
                    <a:pt x="1" y="322"/>
                    <a:pt x="25" y="346"/>
                  </a:cubicBezTo>
                  <a:lnTo>
                    <a:pt x="703" y="1179"/>
                  </a:lnTo>
                  <a:cubicBezTo>
                    <a:pt x="721" y="1197"/>
                    <a:pt x="745" y="1206"/>
                    <a:pt x="769" y="1206"/>
                  </a:cubicBezTo>
                  <a:cubicBezTo>
                    <a:pt x="793" y="1206"/>
                    <a:pt x="817" y="1197"/>
                    <a:pt x="834" y="1179"/>
                  </a:cubicBezTo>
                  <a:lnTo>
                    <a:pt x="1513" y="357"/>
                  </a:lnTo>
                  <a:cubicBezTo>
                    <a:pt x="1537" y="334"/>
                    <a:pt x="1537" y="298"/>
                    <a:pt x="1513" y="274"/>
                  </a:cubicBezTo>
                  <a:lnTo>
                    <a:pt x="1227" y="24"/>
                  </a:lnTo>
                  <a:cubicBezTo>
                    <a:pt x="1215" y="12"/>
                    <a:pt x="1192" y="0"/>
                    <a:pt x="1180"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99;p13">
              <a:extLst>
                <a:ext uri="{FF2B5EF4-FFF2-40B4-BE49-F238E27FC236}">
                  <a16:creationId xmlns:a16="http://schemas.microsoft.com/office/drawing/2014/main" id="{804EF0D7-A07D-4854-B7D9-3BE051FBD54B}"/>
                </a:ext>
              </a:extLst>
            </p:cNvPr>
            <p:cNvSpPr/>
            <p:nvPr/>
          </p:nvSpPr>
          <p:spPr>
            <a:xfrm>
              <a:off x="15928032" y="4008876"/>
              <a:ext cx="86144" cy="94528"/>
            </a:xfrm>
            <a:custGeom>
              <a:avLst/>
              <a:gdLst/>
              <a:ahLst/>
              <a:cxnLst/>
              <a:rect l="l" t="t" r="r" b="b"/>
              <a:pathLst>
                <a:path w="1346" h="1477" extrusionOk="0">
                  <a:moveTo>
                    <a:pt x="667" y="0"/>
                  </a:moveTo>
                  <a:cubicBezTo>
                    <a:pt x="667" y="0"/>
                    <a:pt x="655" y="12"/>
                    <a:pt x="655" y="36"/>
                  </a:cubicBezTo>
                  <a:cubicBezTo>
                    <a:pt x="595" y="143"/>
                    <a:pt x="536" y="262"/>
                    <a:pt x="357" y="453"/>
                  </a:cubicBezTo>
                  <a:cubicBezTo>
                    <a:pt x="310" y="500"/>
                    <a:pt x="262" y="548"/>
                    <a:pt x="203" y="596"/>
                  </a:cubicBezTo>
                  <a:cubicBezTo>
                    <a:pt x="143" y="643"/>
                    <a:pt x="72" y="691"/>
                    <a:pt x="0" y="738"/>
                  </a:cubicBezTo>
                  <a:cubicBezTo>
                    <a:pt x="155" y="834"/>
                    <a:pt x="262" y="929"/>
                    <a:pt x="357" y="1024"/>
                  </a:cubicBezTo>
                  <a:cubicBezTo>
                    <a:pt x="536" y="1203"/>
                    <a:pt x="595" y="1334"/>
                    <a:pt x="643" y="1441"/>
                  </a:cubicBezTo>
                  <a:cubicBezTo>
                    <a:pt x="655" y="1453"/>
                    <a:pt x="667" y="1465"/>
                    <a:pt x="667" y="1477"/>
                  </a:cubicBezTo>
                  <a:cubicBezTo>
                    <a:pt x="679" y="1465"/>
                    <a:pt x="679" y="1453"/>
                    <a:pt x="691" y="1441"/>
                  </a:cubicBezTo>
                  <a:cubicBezTo>
                    <a:pt x="738" y="1334"/>
                    <a:pt x="798" y="1203"/>
                    <a:pt x="976" y="1024"/>
                  </a:cubicBezTo>
                  <a:cubicBezTo>
                    <a:pt x="1072" y="917"/>
                    <a:pt x="1191" y="834"/>
                    <a:pt x="1334" y="738"/>
                  </a:cubicBezTo>
                  <a:lnTo>
                    <a:pt x="1346" y="738"/>
                  </a:lnTo>
                  <a:cubicBezTo>
                    <a:pt x="1191" y="643"/>
                    <a:pt x="1072" y="548"/>
                    <a:pt x="976" y="453"/>
                  </a:cubicBezTo>
                  <a:cubicBezTo>
                    <a:pt x="810" y="262"/>
                    <a:pt x="750" y="143"/>
                    <a:pt x="691" y="36"/>
                  </a:cubicBezTo>
                  <a:cubicBezTo>
                    <a:pt x="691" y="12"/>
                    <a:pt x="679" y="0"/>
                    <a:pt x="667"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100;p13">
              <a:extLst>
                <a:ext uri="{FF2B5EF4-FFF2-40B4-BE49-F238E27FC236}">
                  <a16:creationId xmlns:a16="http://schemas.microsoft.com/office/drawing/2014/main" id="{8666D04B-F929-7F16-5757-4FA674B5CDE7}"/>
                </a:ext>
              </a:extLst>
            </p:cNvPr>
            <p:cNvSpPr/>
            <p:nvPr/>
          </p:nvSpPr>
          <p:spPr>
            <a:xfrm>
              <a:off x="15765984" y="4017260"/>
              <a:ext cx="99136" cy="77184"/>
            </a:xfrm>
            <a:custGeom>
              <a:avLst/>
              <a:gdLst/>
              <a:ahLst/>
              <a:cxnLst/>
              <a:rect l="l" t="t" r="r" b="b"/>
              <a:pathLst>
                <a:path w="1549" h="1206" extrusionOk="0">
                  <a:moveTo>
                    <a:pt x="358" y="0"/>
                  </a:moveTo>
                  <a:cubicBezTo>
                    <a:pt x="334" y="0"/>
                    <a:pt x="310" y="12"/>
                    <a:pt x="299" y="24"/>
                  </a:cubicBezTo>
                  <a:lnTo>
                    <a:pt x="37" y="262"/>
                  </a:lnTo>
                  <a:cubicBezTo>
                    <a:pt x="13" y="286"/>
                    <a:pt x="1" y="322"/>
                    <a:pt x="25" y="346"/>
                  </a:cubicBezTo>
                  <a:lnTo>
                    <a:pt x="715" y="1179"/>
                  </a:lnTo>
                  <a:cubicBezTo>
                    <a:pt x="727" y="1197"/>
                    <a:pt x="751" y="1206"/>
                    <a:pt x="775" y="1206"/>
                  </a:cubicBezTo>
                  <a:cubicBezTo>
                    <a:pt x="799" y="1206"/>
                    <a:pt x="822" y="1197"/>
                    <a:pt x="834" y="1179"/>
                  </a:cubicBezTo>
                  <a:lnTo>
                    <a:pt x="1525" y="357"/>
                  </a:lnTo>
                  <a:cubicBezTo>
                    <a:pt x="1549" y="334"/>
                    <a:pt x="1537" y="298"/>
                    <a:pt x="1513" y="274"/>
                  </a:cubicBezTo>
                  <a:lnTo>
                    <a:pt x="1239" y="24"/>
                  </a:lnTo>
                  <a:cubicBezTo>
                    <a:pt x="1227" y="12"/>
                    <a:pt x="1203" y="0"/>
                    <a:pt x="1180"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101;p13">
              <a:extLst>
                <a:ext uri="{FF2B5EF4-FFF2-40B4-BE49-F238E27FC236}">
                  <a16:creationId xmlns:a16="http://schemas.microsoft.com/office/drawing/2014/main" id="{7BEBC3E2-A793-A159-7413-33C353579E97}"/>
                </a:ext>
              </a:extLst>
            </p:cNvPr>
            <p:cNvSpPr/>
            <p:nvPr/>
          </p:nvSpPr>
          <p:spPr>
            <a:xfrm>
              <a:off x="15617697" y="4008876"/>
              <a:ext cx="85376" cy="94528"/>
            </a:xfrm>
            <a:custGeom>
              <a:avLst/>
              <a:gdLst/>
              <a:ahLst/>
              <a:cxnLst/>
              <a:rect l="l" t="t" r="r" b="b"/>
              <a:pathLst>
                <a:path w="1334" h="1477" extrusionOk="0">
                  <a:moveTo>
                    <a:pt x="667" y="0"/>
                  </a:moveTo>
                  <a:cubicBezTo>
                    <a:pt x="655" y="0"/>
                    <a:pt x="655" y="12"/>
                    <a:pt x="643" y="36"/>
                  </a:cubicBezTo>
                  <a:cubicBezTo>
                    <a:pt x="595" y="143"/>
                    <a:pt x="536" y="262"/>
                    <a:pt x="357" y="453"/>
                  </a:cubicBezTo>
                  <a:cubicBezTo>
                    <a:pt x="310" y="500"/>
                    <a:pt x="250" y="548"/>
                    <a:pt x="191" y="596"/>
                  </a:cubicBezTo>
                  <a:cubicBezTo>
                    <a:pt x="131" y="643"/>
                    <a:pt x="71" y="691"/>
                    <a:pt x="0" y="738"/>
                  </a:cubicBezTo>
                  <a:cubicBezTo>
                    <a:pt x="143" y="834"/>
                    <a:pt x="262" y="929"/>
                    <a:pt x="357" y="1024"/>
                  </a:cubicBezTo>
                  <a:cubicBezTo>
                    <a:pt x="536" y="1203"/>
                    <a:pt x="595" y="1334"/>
                    <a:pt x="643" y="1441"/>
                  </a:cubicBezTo>
                  <a:cubicBezTo>
                    <a:pt x="655" y="1453"/>
                    <a:pt x="655" y="1465"/>
                    <a:pt x="667" y="1477"/>
                  </a:cubicBezTo>
                  <a:cubicBezTo>
                    <a:pt x="667" y="1465"/>
                    <a:pt x="679" y="1453"/>
                    <a:pt x="691" y="1441"/>
                  </a:cubicBezTo>
                  <a:cubicBezTo>
                    <a:pt x="738" y="1334"/>
                    <a:pt x="798" y="1203"/>
                    <a:pt x="976" y="1024"/>
                  </a:cubicBezTo>
                  <a:cubicBezTo>
                    <a:pt x="1072" y="917"/>
                    <a:pt x="1179" y="834"/>
                    <a:pt x="1334" y="738"/>
                  </a:cubicBezTo>
                  <a:cubicBezTo>
                    <a:pt x="1179" y="643"/>
                    <a:pt x="1072" y="548"/>
                    <a:pt x="976" y="453"/>
                  </a:cubicBezTo>
                  <a:cubicBezTo>
                    <a:pt x="798" y="262"/>
                    <a:pt x="738" y="143"/>
                    <a:pt x="691" y="36"/>
                  </a:cubicBezTo>
                  <a:cubicBezTo>
                    <a:pt x="679" y="12"/>
                    <a:pt x="679" y="0"/>
                    <a:pt x="667"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102;p13">
              <a:extLst>
                <a:ext uri="{FF2B5EF4-FFF2-40B4-BE49-F238E27FC236}">
                  <a16:creationId xmlns:a16="http://schemas.microsoft.com/office/drawing/2014/main" id="{99742079-F2D1-0C67-E729-984EDF263521}"/>
                </a:ext>
              </a:extLst>
            </p:cNvPr>
            <p:cNvSpPr/>
            <p:nvPr/>
          </p:nvSpPr>
          <p:spPr>
            <a:xfrm>
              <a:off x="15456418" y="4017260"/>
              <a:ext cx="98368" cy="77184"/>
            </a:xfrm>
            <a:custGeom>
              <a:avLst/>
              <a:gdLst/>
              <a:ahLst/>
              <a:cxnLst/>
              <a:rect l="l" t="t" r="r" b="b"/>
              <a:pathLst>
                <a:path w="1537" h="1206" extrusionOk="0">
                  <a:moveTo>
                    <a:pt x="346" y="0"/>
                  </a:moveTo>
                  <a:cubicBezTo>
                    <a:pt x="334" y="0"/>
                    <a:pt x="310" y="12"/>
                    <a:pt x="298" y="24"/>
                  </a:cubicBezTo>
                  <a:lnTo>
                    <a:pt x="25" y="262"/>
                  </a:lnTo>
                  <a:cubicBezTo>
                    <a:pt x="1" y="286"/>
                    <a:pt x="1" y="322"/>
                    <a:pt x="25" y="346"/>
                  </a:cubicBezTo>
                  <a:lnTo>
                    <a:pt x="703" y="1179"/>
                  </a:lnTo>
                  <a:cubicBezTo>
                    <a:pt x="721" y="1197"/>
                    <a:pt x="745" y="1206"/>
                    <a:pt x="769" y="1206"/>
                  </a:cubicBezTo>
                  <a:cubicBezTo>
                    <a:pt x="793" y="1206"/>
                    <a:pt x="816" y="1197"/>
                    <a:pt x="834" y="1179"/>
                  </a:cubicBezTo>
                  <a:lnTo>
                    <a:pt x="1513" y="357"/>
                  </a:lnTo>
                  <a:cubicBezTo>
                    <a:pt x="1537" y="334"/>
                    <a:pt x="1537" y="298"/>
                    <a:pt x="1513" y="274"/>
                  </a:cubicBezTo>
                  <a:lnTo>
                    <a:pt x="1239" y="24"/>
                  </a:lnTo>
                  <a:cubicBezTo>
                    <a:pt x="1215" y="12"/>
                    <a:pt x="1203" y="0"/>
                    <a:pt x="1180"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103;p13">
              <a:extLst>
                <a:ext uri="{FF2B5EF4-FFF2-40B4-BE49-F238E27FC236}">
                  <a16:creationId xmlns:a16="http://schemas.microsoft.com/office/drawing/2014/main" id="{7F4432E7-FC76-6702-BD29-1F9EF123C005}"/>
                </a:ext>
              </a:extLst>
            </p:cNvPr>
            <p:cNvSpPr/>
            <p:nvPr/>
          </p:nvSpPr>
          <p:spPr>
            <a:xfrm>
              <a:off x="15307298" y="4008876"/>
              <a:ext cx="86208" cy="94528"/>
            </a:xfrm>
            <a:custGeom>
              <a:avLst/>
              <a:gdLst/>
              <a:ahLst/>
              <a:cxnLst/>
              <a:rect l="l" t="t" r="r" b="b"/>
              <a:pathLst>
                <a:path w="1347" h="1477" extrusionOk="0">
                  <a:moveTo>
                    <a:pt x="680" y="0"/>
                  </a:moveTo>
                  <a:cubicBezTo>
                    <a:pt x="668" y="0"/>
                    <a:pt x="656" y="12"/>
                    <a:pt x="656" y="36"/>
                  </a:cubicBezTo>
                  <a:cubicBezTo>
                    <a:pt x="596" y="143"/>
                    <a:pt x="537" y="262"/>
                    <a:pt x="358" y="453"/>
                  </a:cubicBezTo>
                  <a:cubicBezTo>
                    <a:pt x="311" y="500"/>
                    <a:pt x="263" y="548"/>
                    <a:pt x="203" y="596"/>
                  </a:cubicBezTo>
                  <a:cubicBezTo>
                    <a:pt x="144" y="643"/>
                    <a:pt x="84" y="691"/>
                    <a:pt x="1" y="738"/>
                  </a:cubicBezTo>
                  <a:cubicBezTo>
                    <a:pt x="156" y="834"/>
                    <a:pt x="263" y="929"/>
                    <a:pt x="358" y="1024"/>
                  </a:cubicBezTo>
                  <a:cubicBezTo>
                    <a:pt x="537" y="1203"/>
                    <a:pt x="596" y="1334"/>
                    <a:pt x="656" y="1441"/>
                  </a:cubicBezTo>
                  <a:cubicBezTo>
                    <a:pt x="656" y="1453"/>
                    <a:pt x="668" y="1465"/>
                    <a:pt x="668" y="1477"/>
                  </a:cubicBezTo>
                  <a:cubicBezTo>
                    <a:pt x="680" y="1465"/>
                    <a:pt x="680" y="1453"/>
                    <a:pt x="692" y="1441"/>
                  </a:cubicBezTo>
                  <a:cubicBezTo>
                    <a:pt x="751" y="1334"/>
                    <a:pt x="811" y="1203"/>
                    <a:pt x="977" y="1024"/>
                  </a:cubicBezTo>
                  <a:cubicBezTo>
                    <a:pt x="1084" y="917"/>
                    <a:pt x="1192" y="834"/>
                    <a:pt x="1346" y="738"/>
                  </a:cubicBezTo>
                  <a:cubicBezTo>
                    <a:pt x="1192" y="643"/>
                    <a:pt x="1084" y="548"/>
                    <a:pt x="989" y="453"/>
                  </a:cubicBezTo>
                  <a:cubicBezTo>
                    <a:pt x="811" y="262"/>
                    <a:pt x="751" y="143"/>
                    <a:pt x="692" y="36"/>
                  </a:cubicBezTo>
                  <a:cubicBezTo>
                    <a:pt x="692" y="12"/>
                    <a:pt x="680" y="0"/>
                    <a:pt x="680"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104;p13">
              <a:extLst>
                <a:ext uri="{FF2B5EF4-FFF2-40B4-BE49-F238E27FC236}">
                  <a16:creationId xmlns:a16="http://schemas.microsoft.com/office/drawing/2014/main" id="{BE4B6120-78B4-E579-FB32-87CE6F25F859}"/>
                </a:ext>
              </a:extLst>
            </p:cNvPr>
            <p:cNvSpPr/>
            <p:nvPr/>
          </p:nvSpPr>
          <p:spPr>
            <a:xfrm>
              <a:off x="15146019" y="4017260"/>
              <a:ext cx="98368" cy="77184"/>
            </a:xfrm>
            <a:custGeom>
              <a:avLst/>
              <a:gdLst/>
              <a:ahLst/>
              <a:cxnLst/>
              <a:rect l="l" t="t" r="r" b="b"/>
              <a:pathLst>
                <a:path w="1537" h="1206" extrusionOk="0">
                  <a:moveTo>
                    <a:pt x="346" y="0"/>
                  </a:moveTo>
                  <a:cubicBezTo>
                    <a:pt x="322" y="0"/>
                    <a:pt x="310" y="12"/>
                    <a:pt x="286" y="24"/>
                  </a:cubicBezTo>
                  <a:lnTo>
                    <a:pt x="24" y="262"/>
                  </a:lnTo>
                  <a:cubicBezTo>
                    <a:pt x="1" y="286"/>
                    <a:pt x="1" y="322"/>
                    <a:pt x="13" y="346"/>
                  </a:cubicBezTo>
                  <a:lnTo>
                    <a:pt x="703" y="1179"/>
                  </a:lnTo>
                  <a:cubicBezTo>
                    <a:pt x="721" y="1197"/>
                    <a:pt x="745" y="1206"/>
                    <a:pt x="769" y="1206"/>
                  </a:cubicBezTo>
                  <a:cubicBezTo>
                    <a:pt x="792" y="1206"/>
                    <a:pt x="816" y="1197"/>
                    <a:pt x="834" y="1179"/>
                  </a:cubicBezTo>
                  <a:lnTo>
                    <a:pt x="1513" y="357"/>
                  </a:lnTo>
                  <a:cubicBezTo>
                    <a:pt x="1537" y="334"/>
                    <a:pt x="1537" y="298"/>
                    <a:pt x="1501" y="274"/>
                  </a:cubicBezTo>
                  <a:lnTo>
                    <a:pt x="1227" y="24"/>
                  </a:lnTo>
                  <a:cubicBezTo>
                    <a:pt x="1215" y="12"/>
                    <a:pt x="1191"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105;p13">
              <a:extLst>
                <a:ext uri="{FF2B5EF4-FFF2-40B4-BE49-F238E27FC236}">
                  <a16:creationId xmlns:a16="http://schemas.microsoft.com/office/drawing/2014/main" id="{F531FFC6-478C-ED3E-E0F6-977E7C9A836B}"/>
                </a:ext>
              </a:extLst>
            </p:cNvPr>
            <p:cNvSpPr/>
            <p:nvPr/>
          </p:nvSpPr>
          <p:spPr>
            <a:xfrm>
              <a:off x="14997668" y="4008876"/>
              <a:ext cx="85440" cy="94528"/>
            </a:xfrm>
            <a:custGeom>
              <a:avLst/>
              <a:gdLst/>
              <a:ahLst/>
              <a:cxnLst/>
              <a:rect l="l" t="t" r="r" b="b"/>
              <a:pathLst>
                <a:path w="1335" h="1477" extrusionOk="0">
                  <a:moveTo>
                    <a:pt x="668" y="0"/>
                  </a:moveTo>
                  <a:cubicBezTo>
                    <a:pt x="668" y="0"/>
                    <a:pt x="656" y="12"/>
                    <a:pt x="644" y="36"/>
                  </a:cubicBezTo>
                  <a:cubicBezTo>
                    <a:pt x="596" y="143"/>
                    <a:pt x="537" y="262"/>
                    <a:pt x="358" y="453"/>
                  </a:cubicBezTo>
                  <a:cubicBezTo>
                    <a:pt x="310" y="500"/>
                    <a:pt x="263" y="548"/>
                    <a:pt x="203" y="596"/>
                  </a:cubicBezTo>
                  <a:cubicBezTo>
                    <a:pt x="144" y="643"/>
                    <a:pt x="72" y="691"/>
                    <a:pt x="1" y="738"/>
                  </a:cubicBezTo>
                  <a:cubicBezTo>
                    <a:pt x="144" y="834"/>
                    <a:pt x="263" y="929"/>
                    <a:pt x="358" y="1024"/>
                  </a:cubicBezTo>
                  <a:cubicBezTo>
                    <a:pt x="537" y="1203"/>
                    <a:pt x="596" y="1334"/>
                    <a:pt x="644" y="1441"/>
                  </a:cubicBezTo>
                  <a:cubicBezTo>
                    <a:pt x="656" y="1453"/>
                    <a:pt x="656" y="1465"/>
                    <a:pt x="668" y="1477"/>
                  </a:cubicBezTo>
                  <a:cubicBezTo>
                    <a:pt x="680" y="1465"/>
                    <a:pt x="680" y="1453"/>
                    <a:pt x="691" y="1441"/>
                  </a:cubicBezTo>
                  <a:cubicBezTo>
                    <a:pt x="739" y="1334"/>
                    <a:pt x="799" y="1203"/>
                    <a:pt x="977" y="1024"/>
                  </a:cubicBezTo>
                  <a:cubicBezTo>
                    <a:pt x="1072" y="917"/>
                    <a:pt x="1191" y="834"/>
                    <a:pt x="1334" y="738"/>
                  </a:cubicBezTo>
                  <a:cubicBezTo>
                    <a:pt x="1191" y="643"/>
                    <a:pt x="1072" y="548"/>
                    <a:pt x="977" y="453"/>
                  </a:cubicBezTo>
                  <a:cubicBezTo>
                    <a:pt x="799" y="262"/>
                    <a:pt x="739" y="143"/>
                    <a:pt x="691" y="36"/>
                  </a:cubicBezTo>
                  <a:cubicBezTo>
                    <a:pt x="680" y="12"/>
                    <a:pt x="680" y="0"/>
                    <a:pt x="66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106;p13">
              <a:extLst>
                <a:ext uri="{FF2B5EF4-FFF2-40B4-BE49-F238E27FC236}">
                  <a16:creationId xmlns:a16="http://schemas.microsoft.com/office/drawing/2014/main" id="{B43B779E-2349-7CC2-43B3-1C3FCCACB155}"/>
                </a:ext>
              </a:extLst>
            </p:cNvPr>
            <p:cNvSpPr/>
            <p:nvPr/>
          </p:nvSpPr>
          <p:spPr>
            <a:xfrm>
              <a:off x="14836388" y="4017260"/>
              <a:ext cx="98368" cy="77184"/>
            </a:xfrm>
            <a:custGeom>
              <a:avLst/>
              <a:gdLst/>
              <a:ahLst/>
              <a:cxnLst/>
              <a:rect l="l" t="t" r="r" b="b"/>
              <a:pathLst>
                <a:path w="1537" h="1206" extrusionOk="0">
                  <a:moveTo>
                    <a:pt x="346" y="0"/>
                  </a:moveTo>
                  <a:cubicBezTo>
                    <a:pt x="334" y="0"/>
                    <a:pt x="310" y="12"/>
                    <a:pt x="298" y="24"/>
                  </a:cubicBezTo>
                  <a:lnTo>
                    <a:pt x="36" y="262"/>
                  </a:lnTo>
                  <a:cubicBezTo>
                    <a:pt x="1" y="286"/>
                    <a:pt x="1" y="322"/>
                    <a:pt x="24" y="346"/>
                  </a:cubicBezTo>
                  <a:lnTo>
                    <a:pt x="715" y="1179"/>
                  </a:lnTo>
                  <a:cubicBezTo>
                    <a:pt x="727" y="1197"/>
                    <a:pt x="751" y="1206"/>
                    <a:pt x="775" y="1206"/>
                  </a:cubicBezTo>
                  <a:cubicBezTo>
                    <a:pt x="798" y="1206"/>
                    <a:pt x="822" y="1197"/>
                    <a:pt x="834" y="1179"/>
                  </a:cubicBezTo>
                  <a:lnTo>
                    <a:pt x="1525" y="357"/>
                  </a:lnTo>
                  <a:cubicBezTo>
                    <a:pt x="1537" y="334"/>
                    <a:pt x="1537" y="298"/>
                    <a:pt x="1513" y="274"/>
                  </a:cubicBezTo>
                  <a:lnTo>
                    <a:pt x="1239" y="24"/>
                  </a:lnTo>
                  <a:cubicBezTo>
                    <a:pt x="1227" y="12"/>
                    <a:pt x="1203"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107;p13">
              <a:extLst>
                <a:ext uri="{FF2B5EF4-FFF2-40B4-BE49-F238E27FC236}">
                  <a16:creationId xmlns:a16="http://schemas.microsoft.com/office/drawing/2014/main" id="{83280C5B-60FE-5EE5-915E-D64C0575FC33}"/>
                </a:ext>
              </a:extLst>
            </p:cNvPr>
            <p:cNvSpPr/>
            <p:nvPr/>
          </p:nvSpPr>
          <p:spPr>
            <a:xfrm>
              <a:off x="14687269" y="4008876"/>
              <a:ext cx="86208" cy="94528"/>
            </a:xfrm>
            <a:custGeom>
              <a:avLst/>
              <a:gdLst/>
              <a:ahLst/>
              <a:cxnLst/>
              <a:rect l="l" t="t" r="r" b="b"/>
              <a:pathLst>
                <a:path w="1347" h="1477" extrusionOk="0">
                  <a:moveTo>
                    <a:pt x="679" y="0"/>
                  </a:moveTo>
                  <a:cubicBezTo>
                    <a:pt x="668" y="0"/>
                    <a:pt x="668" y="12"/>
                    <a:pt x="656" y="36"/>
                  </a:cubicBezTo>
                  <a:cubicBezTo>
                    <a:pt x="596" y="143"/>
                    <a:pt x="549" y="262"/>
                    <a:pt x="370" y="453"/>
                  </a:cubicBezTo>
                  <a:cubicBezTo>
                    <a:pt x="322" y="500"/>
                    <a:pt x="263" y="548"/>
                    <a:pt x="203" y="596"/>
                  </a:cubicBezTo>
                  <a:cubicBezTo>
                    <a:pt x="144" y="643"/>
                    <a:pt x="84" y="691"/>
                    <a:pt x="1" y="738"/>
                  </a:cubicBezTo>
                  <a:cubicBezTo>
                    <a:pt x="156" y="834"/>
                    <a:pt x="275" y="929"/>
                    <a:pt x="370" y="1024"/>
                  </a:cubicBezTo>
                  <a:cubicBezTo>
                    <a:pt x="537" y="1203"/>
                    <a:pt x="596" y="1334"/>
                    <a:pt x="656" y="1441"/>
                  </a:cubicBezTo>
                  <a:cubicBezTo>
                    <a:pt x="656" y="1453"/>
                    <a:pt x="668" y="1465"/>
                    <a:pt x="679" y="1477"/>
                  </a:cubicBezTo>
                  <a:cubicBezTo>
                    <a:pt x="679" y="1465"/>
                    <a:pt x="691" y="1453"/>
                    <a:pt x="691" y="1441"/>
                  </a:cubicBezTo>
                  <a:cubicBezTo>
                    <a:pt x="751" y="1334"/>
                    <a:pt x="810" y="1203"/>
                    <a:pt x="989" y="1024"/>
                  </a:cubicBezTo>
                  <a:cubicBezTo>
                    <a:pt x="1084" y="917"/>
                    <a:pt x="1191" y="834"/>
                    <a:pt x="1346" y="738"/>
                  </a:cubicBezTo>
                  <a:cubicBezTo>
                    <a:pt x="1191" y="643"/>
                    <a:pt x="1084" y="548"/>
                    <a:pt x="989" y="453"/>
                  </a:cubicBezTo>
                  <a:cubicBezTo>
                    <a:pt x="810" y="262"/>
                    <a:pt x="751" y="143"/>
                    <a:pt x="691" y="36"/>
                  </a:cubicBezTo>
                  <a:cubicBezTo>
                    <a:pt x="691" y="12"/>
                    <a:pt x="679" y="0"/>
                    <a:pt x="6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108;p13">
              <a:extLst>
                <a:ext uri="{FF2B5EF4-FFF2-40B4-BE49-F238E27FC236}">
                  <a16:creationId xmlns:a16="http://schemas.microsoft.com/office/drawing/2014/main" id="{854C4D6D-9B97-FBD4-A627-7BAC7BF998EF}"/>
                </a:ext>
              </a:extLst>
            </p:cNvPr>
            <p:cNvSpPr/>
            <p:nvPr/>
          </p:nvSpPr>
          <p:spPr>
            <a:xfrm>
              <a:off x="14525990" y="4017260"/>
              <a:ext cx="98368" cy="77184"/>
            </a:xfrm>
            <a:custGeom>
              <a:avLst/>
              <a:gdLst/>
              <a:ahLst/>
              <a:cxnLst/>
              <a:rect l="l" t="t" r="r" b="b"/>
              <a:pathLst>
                <a:path w="1537" h="1206" extrusionOk="0">
                  <a:moveTo>
                    <a:pt x="346" y="0"/>
                  </a:moveTo>
                  <a:cubicBezTo>
                    <a:pt x="322" y="0"/>
                    <a:pt x="310" y="12"/>
                    <a:pt x="298" y="24"/>
                  </a:cubicBezTo>
                  <a:lnTo>
                    <a:pt x="24" y="262"/>
                  </a:lnTo>
                  <a:cubicBezTo>
                    <a:pt x="1" y="286"/>
                    <a:pt x="1" y="322"/>
                    <a:pt x="24" y="346"/>
                  </a:cubicBezTo>
                  <a:lnTo>
                    <a:pt x="703" y="1179"/>
                  </a:lnTo>
                  <a:cubicBezTo>
                    <a:pt x="721" y="1197"/>
                    <a:pt x="745" y="1206"/>
                    <a:pt x="768" y="1206"/>
                  </a:cubicBezTo>
                  <a:cubicBezTo>
                    <a:pt x="792" y="1206"/>
                    <a:pt x="816" y="1197"/>
                    <a:pt x="834" y="1179"/>
                  </a:cubicBezTo>
                  <a:lnTo>
                    <a:pt x="1513" y="357"/>
                  </a:lnTo>
                  <a:cubicBezTo>
                    <a:pt x="1536" y="334"/>
                    <a:pt x="1536" y="298"/>
                    <a:pt x="1513" y="274"/>
                  </a:cubicBezTo>
                  <a:lnTo>
                    <a:pt x="1227" y="24"/>
                  </a:lnTo>
                  <a:cubicBezTo>
                    <a:pt x="1215" y="12"/>
                    <a:pt x="1203"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109;p13">
              <a:extLst>
                <a:ext uri="{FF2B5EF4-FFF2-40B4-BE49-F238E27FC236}">
                  <a16:creationId xmlns:a16="http://schemas.microsoft.com/office/drawing/2014/main" id="{33DE5AB7-3830-CF98-DBB3-4EE0BDA9D16A}"/>
                </a:ext>
              </a:extLst>
            </p:cNvPr>
            <p:cNvSpPr/>
            <p:nvPr/>
          </p:nvSpPr>
          <p:spPr>
            <a:xfrm>
              <a:off x="14376871" y="4008876"/>
              <a:ext cx="86208" cy="94528"/>
            </a:xfrm>
            <a:custGeom>
              <a:avLst/>
              <a:gdLst/>
              <a:ahLst/>
              <a:cxnLst/>
              <a:rect l="l" t="t" r="r" b="b"/>
              <a:pathLst>
                <a:path w="1347" h="1477" extrusionOk="0">
                  <a:moveTo>
                    <a:pt x="667" y="0"/>
                  </a:moveTo>
                  <a:cubicBezTo>
                    <a:pt x="667" y="0"/>
                    <a:pt x="656" y="12"/>
                    <a:pt x="656" y="36"/>
                  </a:cubicBezTo>
                  <a:cubicBezTo>
                    <a:pt x="596" y="143"/>
                    <a:pt x="536" y="262"/>
                    <a:pt x="358" y="453"/>
                  </a:cubicBezTo>
                  <a:cubicBezTo>
                    <a:pt x="310" y="500"/>
                    <a:pt x="263" y="548"/>
                    <a:pt x="203" y="596"/>
                  </a:cubicBezTo>
                  <a:cubicBezTo>
                    <a:pt x="144" y="643"/>
                    <a:pt x="72" y="691"/>
                    <a:pt x="1" y="738"/>
                  </a:cubicBezTo>
                  <a:cubicBezTo>
                    <a:pt x="155" y="834"/>
                    <a:pt x="263" y="929"/>
                    <a:pt x="358" y="1024"/>
                  </a:cubicBezTo>
                  <a:cubicBezTo>
                    <a:pt x="536" y="1203"/>
                    <a:pt x="596" y="1334"/>
                    <a:pt x="656" y="1441"/>
                  </a:cubicBezTo>
                  <a:cubicBezTo>
                    <a:pt x="656" y="1453"/>
                    <a:pt x="667" y="1465"/>
                    <a:pt x="667" y="1477"/>
                  </a:cubicBezTo>
                  <a:cubicBezTo>
                    <a:pt x="679" y="1465"/>
                    <a:pt x="679" y="1453"/>
                    <a:pt x="691" y="1441"/>
                  </a:cubicBezTo>
                  <a:cubicBezTo>
                    <a:pt x="751" y="1334"/>
                    <a:pt x="810" y="1203"/>
                    <a:pt x="977" y="1024"/>
                  </a:cubicBezTo>
                  <a:cubicBezTo>
                    <a:pt x="1072" y="917"/>
                    <a:pt x="1191" y="834"/>
                    <a:pt x="1346" y="738"/>
                  </a:cubicBezTo>
                  <a:cubicBezTo>
                    <a:pt x="1191" y="643"/>
                    <a:pt x="1072" y="548"/>
                    <a:pt x="989" y="453"/>
                  </a:cubicBezTo>
                  <a:cubicBezTo>
                    <a:pt x="810" y="262"/>
                    <a:pt x="751" y="143"/>
                    <a:pt x="691" y="36"/>
                  </a:cubicBezTo>
                  <a:cubicBezTo>
                    <a:pt x="691" y="12"/>
                    <a:pt x="679" y="0"/>
                    <a:pt x="667"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110;p13">
              <a:extLst>
                <a:ext uri="{FF2B5EF4-FFF2-40B4-BE49-F238E27FC236}">
                  <a16:creationId xmlns:a16="http://schemas.microsoft.com/office/drawing/2014/main" id="{8A75D5D9-ECC6-4AD4-D96E-80C853D0E9BE}"/>
                </a:ext>
              </a:extLst>
            </p:cNvPr>
            <p:cNvSpPr/>
            <p:nvPr/>
          </p:nvSpPr>
          <p:spPr>
            <a:xfrm>
              <a:off x="14214823" y="4017260"/>
              <a:ext cx="99136" cy="77184"/>
            </a:xfrm>
            <a:custGeom>
              <a:avLst/>
              <a:gdLst/>
              <a:ahLst/>
              <a:cxnLst/>
              <a:rect l="l" t="t" r="r" b="b"/>
              <a:pathLst>
                <a:path w="1549" h="1206" extrusionOk="0">
                  <a:moveTo>
                    <a:pt x="358" y="0"/>
                  </a:moveTo>
                  <a:cubicBezTo>
                    <a:pt x="334" y="0"/>
                    <a:pt x="310" y="12"/>
                    <a:pt x="298" y="24"/>
                  </a:cubicBezTo>
                  <a:lnTo>
                    <a:pt x="36" y="262"/>
                  </a:lnTo>
                  <a:cubicBezTo>
                    <a:pt x="12" y="286"/>
                    <a:pt x="0" y="322"/>
                    <a:pt x="24" y="346"/>
                  </a:cubicBezTo>
                  <a:lnTo>
                    <a:pt x="715" y="1179"/>
                  </a:lnTo>
                  <a:cubicBezTo>
                    <a:pt x="727" y="1197"/>
                    <a:pt x="751" y="1206"/>
                    <a:pt x="774" y="1206"/>
                  </a:cubicBezTo>
                  <a:cubicBezTo>
                    <a:pt x="798" y="1206"/>
                    <a:pt x="822" y="1197"/>
                    <a:pt x="834" y="1179"/>
                  </a:cubicBezTo>
                  <a:lnTo>
                    <a:pt x="1524" y="357"/>
                  </a:lnTo>
                  <a:cubicBezTo>
                    <a:pt x="1548" y="334"/>
                    <a:pt x="1548" y="298"/>
                    <a:pt x="1513" y="274"/>
                  </a:cubicBezTo>
                  <a:lnTo>
                    <a:pt x="1239" y="24"/>
                  </a:lnTo>
                  <a:cubicBezTo>
                    <a:pt x="1227" y="12"/>
                    <a:pt x="1203"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111;p13">
              <a:extLst>
                <a:ext uri="{FF2B5EF4-FFF2-40B4-BE49-F238E27FC236}">
                  <a16:creationId xmlns:a16="http://schemas.microsoft.com/office/drawing/2014/main" id="{8B9696D5-AD55-8760-62C9-2034FFA8CD89}"/>
                </a:ext>
              </a:extLst>
            </p:cNvPr>
            <p:cNvSpPr/>
            <p:nvPr/>
          </p:nvSpPr>
          <p:spPr>
            <a:xfrm>
              <a:off x="14066472" y="4008876"/>
              <a:ext cx="85440" cy="94528"/>
            </a:xfrm>
            <a:custGeom>
              <a:avLst/>
              <a:gdLst/>
              <a:ahLst/>
              <a:cxnLst/>
              <a:rect l="l" t="t" r="r" b="b"/>
              <a:pathLst>
                <a:path w="1335" h="1477" extrusionOk="0">
                  <a:moveTo>
                    <a:pt x="667" y="0"/>
                  </a:moveTo>
                  <a:cubicBezTo>
                    <a:pt x="655" y="0"/>
                    <a:pt x="655" y="12"/>
                    <a:pt x="644" y="36"/>
                  </a:cubicBezTo>
                  <a:cubicBezTo>
                    <a:pt x="596" y="143"/>
                    <a:pt x="536" y="262"/>
                    <a:pt x="358" y="453"/>
                  </a:cubicBezTo>
                  <a:cubicBezTo>
                    <a:pt x="310" y="500"/>
                    <a:pt x="263" y="548"/>
                    <a:pt x="203" y="596"/>
                  </a:cubicBezTo>
                  <a:cubicBezTo>
                    <a:pt x="143" y="643"/>
                    <a:pt x="72" y="691"/>
                    <a:pt x="1" y="738"/>
                  </a:cubicBezTo>
                  <a:cubicBezTo>
                    <a:pt x="143" y="834"/>
                    <a:pt x="263" y="929"/>
                    <a:pt x="358" y="1024"/>
                  </a:cubicBezTo>
                  <a:cubicBezTo>
                    <a:pt x="536" y="1203"/>
                    <a:pt x="596" y="1334"/>
                    <a:pt x="644" y="1441"/>
                  </a:cubicBezTo>
                  <a:cubicBezTo>
                    <a:pt x="655" y="1453"/>
                    <a:pt x="655" y="1465"/>
                    <a:pt x="667" y="1477"/>
                  </a:cubicBezTo>
                  <a:cubicBezTo>
                    <a:pt x="679" y="1465"/>
                    <a:pt x="679" y="1453"/>
                    <a:pt x="691" y="1441"/>
                  </a:cubicBezTo>
                  <a:cubicBezTo>
                    <a:pt x="739" y="1334"/>
                    <a:pt x="798" y="1203"/>
                    <a:pt x="977" y="1024"/>
                  </a:cubicBezTo>
                  <a:cubicBezTo>
                    <a:pt x="1072" y="917"/>
                    <a:pt x="1191" y="834"/>
                    <a:pt x="1334" y="738"/>
                  </a:cubicBezTo>
                  <a:cubicBezTo>
                    <a:pt x="1191" y="643"/>
                    <a:pt x="1072" y="548"/>
                    <a:pt x="977" y="453"/>
                  </a:cubicBezTo>
                  <a:cubicBezTo>
                    <a:pt x="798" y="262"/>
                    <a:pt x="739" y="143"/>
                    <a:pt x="691" y="36"/>
                  </a:cubicBezTo>
                  <a:cubicBezTo>
                    <a:pt x="679" y="12"/>
                    <a:pt x="679" y="0"/>
                    <a:pt x="667"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112;p13">
              <a:extLst>
                <a:ext uri="{FF2B5EF4-FFF2-40B4-BE49-F238E27FC236}">
                  <a16:creationId xmlns:a16="http://schemas.microsoft.com/office/drawing/2014/main" id="{730FDCCB-AB6C-E89F-24C8-CB9F05E5F6D5}"/>
                </a:ext>
              </a:extLst>
            </p:cNvPr>
            <p:cNvSpPr/>
            <p:nvPr/>
          </p:nvSpPr>
          <p:spPr>
            <a:xfrm>
              <a:off x="13905193" y="4017260"/>
              <a:ext cx="98368" cy="77184"/>
            </a:xfrm>
            <a:custGeom>
              <a:avLst/>
              <a:gdLst/>
              <a:ahLst/>
              <a:cxnLst/>
              <a:rect l="l" t="t" r="r" b="b"/>
              <a:pathLst>
                <a:path w="1537" h="1206" extrusionOk="0">
                  <a:moveTo>
                    <a:pt x="346" y="0"/>
                  </a:moveTo>
                  <a:cubicBezTo>
                    <a:pt x="334" y="0"/>
                    <a:pt x="310" y="12"/>
                    <a:pt x="298" y="24"/>
                  </a:cubicBezTo>
                  <a:lnTo>
                    <a:pt x="36" y="262"/>
                  </a:lnTo>
                  <a:cubicBezTo>
                    <a:pt x="0" y="286"/>
                    <a:pt x="0" y="322"/>
                    <a:pt x="24" y="346"/>
                  </a:cubicBezTo>
                  <a:lnTo>
                    <a:pt x="715" y="1179"/>
                  </a:lnTo>
                  <a:cubicBezTo>
                    <a:pt x="727" y="1197"/>
                    <a:pt x="747" y="1206"/>
                    <a:pt x="770" y="1206"/>
                  </a:cubicBezTo>
                  <a:cubicBezTo>
                    <a:pt x="792" y="1206"/>
                    <a:pt x="816" y="1197"/>
                    <a:pt x="834" y="1179"/>
                  </a:cubicBezTo>
                  <a:lnTo>
                    <a:pt x="1524" y="357"/>
                  </a:lnTo>
                  <a:cubicBezTo>
                    <a:pt x="1536" y="334"/>
                    <a:pt x="1536" y="298"/>
                    <a:pt x="1512" y="274"/>
                  </a:cubicBezTo>
                  <a:lnTo>
                    <a:pt x="1239" y="24"/>
                  </a:lnTo>
                  <a:cubicBezTo>
                    <a:pt x="1227" y="12"/>
                    <a:pt x="1203"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113;p13">
              <a:extLst>
                <a:ext uri="{FF2B5EF4-FFF2-40B4-BE49-F238E27FC236}">
                  <a16:creationId xmlns:a16="http://schemas.microsoft.com/office/drawing/2014/main" id="{77FA48E6-247F-C18E-6D9F-D4284A5AA833}"/>
                </a:ext>
              </a:extLst>
            </p:cNvPr>
            <p:cNvSpPr/>
            <p:nvPr/>
          </p:nvSpPr>
          <p:spPr>
            <a:xfrm>
              <a:off x="13756137" y="4008876"/>
              <a:ext cx="86144" cy="94528"/>
            </a:xfrm>
            <a:custGeom>
              <a:avLst/>
              <a:gdLst/>
              <a:ahLst/>
              <a:cxnLst/>
              <a:rect l="l" t="t" r="r" b="b"/>
              <a:pathLst>
                <a:path w="1346" h="1477" extrusionOk="0">
                  <a:moveTo>
                    <a:pt x="679" y="0"/>
                  </a:moveTo>
                  <a:cubicBezTo>
                    <a:pt x="667" y="0"/>
                    <a:pt x="667" y="12"/>
                    <a:pt x="655" y="36"/>
                  </a:cubicBezTo>
                  <a:cubicBezTo>
                    <a:pt x="596" y="143"/>
                    <a:pt x="536" y="262"/>
                    <a:pt x="370" y="453"/>
                  </a:cubicBezTo>
                  <a:cubicBezTo>
                    <a:pt x="322" y="500"/>
                    <a:pt x="262" y="548"/>
                    <a:pt x="203" y="596"/>
                  </a:cubicBezTo>
                  <a:cubicBezTo>
                    <a:pt x="143" y="643"/>
                    <a:pt x="84" y="691"/>
                    <a:pt x="1" y="738"/>
                  </a:cubicBezTo>
                  <a:cubicBezTo>
                    <a:pt x="155" y="834"/>
                    <a:pt x="262" y="929"/>
                    <a:pt x="358" y="1024"/>
                  </a:cubicBezTo>
                  <a:cubicBezTo>
                    <a:pt x="536" y="1203"/>
                    <a:pt x="596" y="1334"/>
                    <a:pt x="655" y="1441"/>
                  </a:cubicBezTo>
                  <a:cubicBezTo>
                    <a:pt x="655" y="1453"/>
                    <a:pt x="667" y="1465"/>
                    <a:pt x="679" y="1477"/>
                  </a:cubicBezTo>
                  <a:cubicBezTo>
                    <a:pt x="679" y="1465"/>
                    <a:pt x="691" y="1453"/>
                    <a:pt x="691" y="1441"/>
                  </a:cubicBezTo>
                  <a:cubicBezTo>
                    <a:pt x="751" y="1334"/>
                    <a:pt x="810" y="1203"/>
                    <a:pt x="989" y="1024"/>
                  </a:cubicBezTo>
                  <a:cubicBezTo>
                    <a:pt x="1084" y="917"/>
                    <a:pt x="1191" y="834"/>
                    <a:pt x="1346" y="738"/>
                  </a:cubicBezTo>
                  <a:cubicBezTo>
                    <a:pt x="1191" y="643"/>
                    <a:pt x="1084" y="548"/>
                    <a:pt x="989" y="453"/>
                  </a:cubicBezTo>
                  <a:cubicBezTo>
                    <a:pt x="810" y="262"/>
                    <a:pt x="751" y="143"/>
                    <a:pt x="691" y="36"/>
                  </a:cubicBezTo>
                  <a:cubicBezTo>
                    <a:pt x="691" y="12"/>
                    <a:pt x="679" y="0"/>
                    <a:pt x="6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114;p13">
              <a:extLst>
                <a:ext uri="{FF2B5EF4-FFF2-40B4-BE49-F238E27FC236}">
                  <a16:creationId xmlns:a16="http://schemas.microsoft.com/office/drawing/2014/main" id="{ED5C8ED0-D8D8-EAB4-71B6-A35277F22217}"/>
                </a:ext>
              </a:extLst>
            </p:cNvPr>
            <p:cNvSpPr/>
            <p:nvPr/>
          </p:nvSpPr>
          <p:spPr>
            <a:xfrm>
              <a:off x="13594858" y="4017260"/>
              <a:ext cx="98368" cy="77184"/>
            </a:xfrm>
            <a:custGeom>
              <a:avLst/>
              <a:gdLst/>
              <a:ahLst/>
              <a:cxnLst/>
              <a:rect l="l" t="t" r="r" b="b"/>
              <a:pathLst>
                <a:path w="1537" h="1206" extrusionOk="0">
                  <a:moveTo>
                    <a:pt x="346" y="0"/>
                  </a:moveTo>
                  <a:cubicBezTo>
                    <a:pt x="322" y="0"/>
                    <a:pt x="310" y="12"/>
                    <a:pt x="286" y="24"/>
                  </a:cubicBezTo>
                  <a:lnTo>
                    <a:pt x="24" y="262"/>
                  </a:lnTo>
                  <a:cubicBezTo>
                    <a:pt x="0" y="286"/>
                    <a:pt x="0" y="322"/>
                    <a:pt x="24" y="346"/>
                  </a:cubicBezTo>
                  <a:lnTo>
                    <a:pt x="703" y="1179"/>
                  </a:lnTo>
                  <a:cubicBezTo>
                    <a:pt x="721" y="1197"/>
                    <a:pt x="744" y="1206"/>
                    <a:pt x="768" y="1206"/>
                  </a:cubicBezTo>
                  <a:cubicBezTo>
                    <a:pt x="792" y="1206"/>
                    <a:pt x="816" y="1197"/>
                    <a:pt x="834" y="1179"/>
                  </a:cubicBezTo>
                  <a:lnTo>
                    <a:pt x="1512" y="357"/>
                  </a:lnTo>
                  <a:cubicBezTo>
                    <a:pt x="1536" y="334"/>
                    <a:pt x="1536" y="298"/>
                    <a:pt x="1512" y="274"/>
                  </a:cubicBezTo>
                  <a:lnTo>
                    <a:pt x="1227" y="24"/>
                  </a:lnTo>
                  <a:cubicBezTo>
                    <a:pt x="1215" y="12"/>
                    <a:pt x="1203"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115;p13">
              <a:extLst>
                <a:ext uri="{FF2B5EF4-FFF2-40B4-BE49-F238E27FC236}">
                  <a16:creationId xmlns:a16="http://schemas.microsoft.com/office/drawing/2014/main" id="{56C230DD-8072-8A4B-8F20-47E9F15F084E}"/>
                </a:ext>
              </a:extLst>
            </p:cNvPr>
            <p:cNvSpPr/>
            <p:nvPr/>
          </p:nvSpPr>
          <p:spPr>
            <a:xfrm>
              <a:off x="13445803" y="4008876"/>
              <a:ext cx="86144" cy="94528"/>
            </a:xfrm>
            <a:custGeom>
              <a:avLst/>
              <a:gdLst/>
              <a:ahLst/>
              <a:cxnLst/>
              <a:rect l="l" t="t" r="r" b="b"/>
              <a:pathLst>
                <a:path w="1346" h="1477" extrusionOk="0">
                  <a:moveTo>
                    <a:pt x="667" y="0"/>
                  </a:moveTo>
                  <a:cubicBezTo>
                    <a:pt x="667" y="0"/>
                    <a:pt x="655" y="12"/>
                    <a:pt x="655" y="36"/>
                  </a:cubicBezTo>
                  <a:cubicBezTo>
                    <a:pt x="596" y="143"/>
                    <a:pt x="536" y="262"/>
                    <a:pt x="358" y="453"/>
                  </a:cubicBezTo>
                  <a:cubicBezTo>
                    <a:pt x="310" y="500"/>
                    <a:pt x="262" y="548"/>
                    <a:pt x="203" y="596"/>
                  </a:cubicBezTo>
                  <a:cubicBezTo>
                    <a:pt x="143" y="643"/>
                    <a:pt x="72" y="691"/>
                    <a:pt x="0" y="738"/>
                  </a:cubicBezTo>
                  <a:cubicBezTo>
                    <a:pt x="155" y="834"/>
                    <a:pt x="262" y="929"/>
                    <a:pt x="358" y="1024"/>
                  </a:cubicBezTo>
                  <a:cubicBezTo>
                    <a:pt x="536" y="1203"/>
                    <a:pt x="596" y="1334"/>
                    <a:pt x="643" y="1441"/>
                  </a:cubicBezTo>
                  <a:cubicBezTo>
                    <a:pt x="655" y="1453"/>
                    <a:pt x="667" y="1465"/>
                    <a:pt x="667" y="1477"/>
                  </a:cubicBezTo>
                  <a:cubicBezTo>
                    <a:pt x="679" y="1465"/>
                    <a:pt x="679" y="1453"/>
                    <a:pt x="691" y="1441"/>
                  </a:cubicBezTo>
                  <a:cubicBezTo>
                    <a:pt x="739" y="1334"/>
                    <a:pt x="798" y="1203"/>
                    <a:pt x="977" y="1024"/>
                  </a:cubicBezTo>
                  <a:cubicBezTo>
                    <a:pt x="1072" y="917"/>
                    <a:pt x="1191" y="834"/>
                    <a:pt x="1334" y="738"/>
                  </a:cubicBezTo>
                  <a:lnTo>
                    <a:pt x="1346" y="738"/>
                  </a:lnTo>
                  <a:cubicBezTo>
                    <a:pt x="1191" y="643"/>
                    <a:pt x="1072" y="548"/>
                    <a:pt x="977" y="453"/>
                  </a:cubicBezTo>
                  <a:cubicBezTo>
                    <a:pt x="810" y="262"/>
                    <a:pt x="751" y="143"/>
                    <a:pt x="691" y="36"/>
                  </a:cubicBezTo>
                  <a:cubicBezTo>
                    <a:pt x="691" y="12"/>
                    <a:pt x="679" y="0"/>
                    <a:pt x="667"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116;p13">
              <a:extLst>
                <a:ext uri="{FF2B5EF4-FFF2-40B4-BE49-F238E27FC236}">
                  <a16:creationId xmlns:a16="http://schemas.microsoft.com/office/drawing/2014/main" id="{66EB9D13-7FFD-B669-74D0-531BD54C1333}"/>
                </a:ext>
              </a:extLst>
            </p:cNvPr>
            <p:cNvSpPr/>
            <p:nvPr/>
          </p:nvSpPr>
          <p:spPr>
            <a:xfrm>
              <a:off x="13283819" y="4017260"/>
              <a:ext cx="99072" cy="77184"/>
            </a:xfrm>
            <a:custGeom>
              <a:avLst/>
              <a:gdLst/>
              <a:ahLst/>
              <a:cxnLst/>
              <a:rect l="l" t="t" r="r" b="b"/>
              <a:pathLst>
                <a:path w="1548" h="1206" extrusionOk="0">
                  <a:moveTo>
                    <a:pt x="357" y="0"/>
                  </a:moveTo>
                  <a:cubicBezTo>
                    <a:pt x="334" y="0"/>
                    <a:pt x="310" y="12"/>
                    <a:pt x="298" y="24"/>
                  </a:cubicBezTo>
                  <a:lnTo>
                    <a:pt x="36" y="262"/>
                  </a:lnTo>
                  <a:cubicBezTo>
                    <a:pt x="12" y="286"/>
                    <a:pt x="0" y="322"/>
                    <a:pt x="24" y="346"/>
                  </a:cubicBezTo>
                  <a:lnTo>
                    <a:pt x="715" y="1179"/>
                  </a:lnTo>
                  <a:cubicBezTo>
                    <a:pt x="726" y="1197"/>
                    <a:pt x="750" y="1206"/>
                    <a:pt x="774" y="1206"/>
                  </a:cubicBezTo>
                  <a:cubicBezTo>
                    <a:pt x="798" y="1206"/>
                    <a:pt x="822" y="1197"/>
                    <a:pt x="834" y="1179"/>
                  </a:cubicBezTo>
                  <a:lnTo>
                    <a:pt x="1524" y="357"/>
                  </a:lnTo>
                  <a:cubicBezTo>
                    <a:pt x="1548" y="334"/>
                    <a:pt x="1536" y="298"/>
                    <a:pt x="1512" y="274"/>
                  </a:cubicBezTo>
                  <a:lnTo>
                    <a:pt x="1238" y="24"/>
                  </a:lnTo>
                  <a:cubicBezTo>
                    <a:pt x="1227" y="12"/>
                    <a:pt x="1203"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117;p13">
              <a:extLst>
                <a:ext uri="{FF2B5EF4-FFF2-40B4-BE49-F238E27FC236}">
                  <a16:creationId xmlns:a16="http://schemas.microsoft.com/office/drawing/2014/main" id="{E275E948-A3FB-D1D2-EBCC-09828CD44E12}"/>
                </a:ext>
              </a:extLst>
            </p:cNvPr>
            <p:cNvSpPr/>
            <p:nvPr/>
          </p:nvSpPr>
          <p:spPr>
            <a:xfrm>
              <a:off x="12973485" y="4017260"/>
              <a:ext cx="99136" cy="77184"/>
            </a:xfrm>
            <a:custGeom>
              <a:avLst/>
              <a:gdLst/>
              <a:ahLst/>
              <a:cxnLst/>
              <a:rect l="l" t="t" r="r" b="b"/>
              <a:pathLst>
                <a:path w="1549" h="1206" extrusionOk="0">
                  <a:moveTo>
                    <a:pt x="357" y="0"/>
                  </a:moveTo>
                  <a:cubicBezTo>
                    <a:pt x="334" y="0"/>
                    <a:pt x="310" y="12"/>
                    <a:pt x="298" y="24"/>
                  </a:cubicBezTo>
                  <a:lnTo>
                    <a:pt x="36" y="262"/>
                  </a:lnTo>
                  <a:cubicBezTo>
                    <a:pt x="12" y="286"/>
                    <a:pt x="0" y="322"/>
                    <a:pt x="24" y="346"/>
                  </a:cubicBezTo>
                  <a:lnTo>
                    <a:pt x="715" y="1179"/>
                  </a:lnTo>
                  <a:cubicBezTo>
                    <a:pt x="727" y="1197"/>
                    <a:pt x="750" y="1206"/>
                    <a:pt x="774" y="1206"/>
                  </a:cubicBezTo>
                  <a:cubicBezTo>
                    <a:pt x="798" y="1206"/>
                    <a:pt x="822" y="1197"/>
                    <a:pt x="834" y="1179"/>
                  </a:cubicBezTo>
                  <a:lnTo>
                    <a:pt x="1524" y="357"/>
                  </a:lnTo>
                  <a:cubicBezTo>
                    <a:pt x="1548" y="334"/>
                    <a:pt x="1536" y="298"/>
                    <a:pt x="1512" y="274"/>
                  </a:cubicBezTo>
                  <a:lnTo>
                    <a:pt x="1238" y="24"/>
                  </a:lnTo>
                  <a:cubicBezTo>
                    <a:pt x="1227" y="12"/>
                    <a:pt x="1203"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18;p13">
              <a:extLst>
                <a:ext uri="{FF2B5EF4-FFF2-40B4-BE49-F238E27FC236}">
                  <a16:creationId xmlns:a16="http://schemas.microsoft.com/office/drawing/2014/main" id="{170DB03D-0E0E-241A-374A-9447F6C46D4B}"/>
                </a:ext>
              </a:extLst>
            </p:cNvPr>
            <p:cNvSpPr/>
            <p:nvPr/>
          </p:nvSpPr>
          <p:spPr>
            <a:xfrm>
              <a:off x="13135532" y="4008876"/>
              <a:ext cx="85376" cy="94528"/>
            </a:xfrm>
            <a:custGeom>
              <a:avLst/>
              <a:gdLst/>
              <a:ahLst/>
              <a:cxnLst/>
              <a:rect l="l" t="t" r="r" b="b"/>
              <a:pathLst>
                <a:path w="1334" h="1477" extrusionOk="0">
                  <a:moveTo>
                    <a:pt x="667" y="0"/>
                  </a:moveTo>
                  <a:cubicBezTo>
                    <a:pt x="655" y="0"/>
                    <a:pt x="655" y="12"/>
                    <a:pt x="643" y="36"/>
                  </a:cubicBezTo>
                  <a:cubicBezTo>
                    <a:pt x="596" y="143"/>
                    <a:pt x="536" y="262"/>
                    <a:pt x="357" y="453"/>
                  </a:cubicBezTo>
                  <a:cubicBezTo>
                    <a:pt x="310" y="500"/>
                    <a:pt x="262" y="548"/>
                    <a:pt x="203" y="596"/>
                  </a:cubicBezTo>
                  <a:cubicBezTo>
                    <a:pt x="143" y="643"/>
                    <a:pt x="72" y="691"/>
                    <a:pt x="0" y="738"/>
                  </a:cubicBezTo>
                  <a:cubicBezTo>
                    <a:pt x="143" y="834"/>
                    <a:pt x="262" y="929"/>
                    <a:pt x="357" y="1024"/>
                  </a:cubicBezTo>
                  <a:cubicBezTo>
                    <a:pt x="536" y="1203"/>
                    <a:pt x="596" y="1334"/>
                    <a:pt x="643" y="1441"/>
                  </a:cubicBezTo>
                  <a:cubicBezTo>
                    <a:pt x="655" y="1453"/>
                    <a:pt x="655" y="1465"/>
                    <a:pt x="667" y="1477"/>
                  </a:cubicBezTo>
                  <a:cubicBezTo>
                    <a:pt x="679" y="1465"/>
                    <a:pt x="679" y="1453"/>
                    <a:pt x="691" y="1441"/>
                  </a:cubicBezTo>
                  <a:cubicBezTo>
                    <a:pt x="738" y="1334"/>
                    <a:pt x="798" y="1203"/>
                    <a:pt x="977" y="1024"/>
                  </a:cubicBezTo>
                  <a:cubicBezTo>
                    <a:pt x="1072" y="917"/>
                    <a:pt x="1191" y="834"/>
                    <a:pt x="1334" y="738"/>
                  </a:cubicBezTo>
                  <a:cubicBezTo>
                    <a:pt x="1191" y="643"/>
                    <a:pt x="1072" y="548"/>
                    <a:pt x="977" y="453"/>
                  </a:cubicBezTo>
                  <a:cubicBezTo>
                    <a:pt x="798" y="262"/>
                    <a:pt x="738" y="143"/>
                    <a:pt x="691" y="36"/>
                  </a:cubicBezTo>
                  <a:cubicBezTo>
                    <a:pt x="679" y="12"/>
                    <a:pt x="679" y="0"/>
                    <a:pt x="667"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9;p13">
              <a:extLst>
                <a:ext uri="{FF2B5EF4-FFF2-40B4-BE49-F238E27FC236}">
                  <a16:creationId xmlns:a16="http://schemas.microsoft.com/office/drawing/2014/main" id="{686B8B1A-7E7C-37F9-4010-720A94D11F22}"/>
                </a:ext>
              </a:extLst>
            </p:cNvPr>
            <p:cNvSpPr/>
            <p:nvPr/>
          </p:nvSpPr>
          <p:spPr>
            <a:xfrm>
              <a:off x="17317530" y="4017260"/>
              <a:ext cx="98368" cy="77184"/>
            </a:xfrm>
            <a:custGeom>
              <a:avLst/>
              <a:gdLst/>
              <a:ahLst/>
              <a:cxnLst/>
              <a:rect l="l" t="t" r="r" b="b"/>
              <a:pathLst>
                <a:path w="1537" h="1206" extrusionOk="0">
                  <a:moveTo>
                    <a:pt x="345" y="0"/>
                  </a:moveTo>
                  <a:cubicBezTo>
                    <a:pt x="322" y="0"/>
                    <a:pt x="310" y="12"/>
                    <a:pt x="286" y="24"/>
                  </a:cubicBezTo>
                  <a:lnTo>
                    <a:pt x="24" y="262"/>
                  </a:lnTo>
                  <a:cubicBezTo>
                    <a:pt x="0" y="286"/>
                    <a:pt x="0" y="322"/>
                    <a:pt x="12" y="346"/>
                  </a:cubicBezTo>
                  <a:lnTo>
                    <a:pt x="703" y="1179"/>
                  </a:lnTo>
                  <a:cubicBezTo>
                    <a:pt x="720" y="1197"/>
                    <a:pt x="744" y="1206"/>
                    <a:pt x="768" y="1206"/>
                  </a:cubicBezTo>
                  <a:cubicBezTo>
                    <a:pt x="792" y="1206"/>
                    <a:pt x="816" y="1197"/>
                    <a:pt x="834" y="1179"/>
                  </a:cubicBezTo>
                  <a:lnTo>
                    <a:pt x="1512" y="357"/>
                  </a:lnTo>
                  <a:cubicBezTo>
                    <a:pt x="1536" y="334"/>
                    <a:pt x="1536" y="298"/>
                    <a:pt x="1500" y="274"/>
                  </a:cubicBezTo>
                  <a:lnTo>
                    <a:pt x="1226" y="24"/>
                  </a:lnTo>
                  <a:cubicBezTo>
                    <a:pt x="1215" y="12"/>
                    <a:pt x="1191"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0;p13">
              <a:extLst>
                <a:ext uri="{FF2B5EF4-FFF2-40B4-BE49-F238E27FC236}">
                  <a16:creationId xmlns:a16="http://schemas.microsoft.com/office/drawing/2014/main" id="{3B5940D3-F344-F1C4-5B5D-793F77E28176}"/>
                </a:ext>
              </a:extLst>
            </p:cNvPr>
            <p:cNvSpPr/>
            <p:nvPr/>
          </p:nvSpPr>
          <p:spPr>
            <a:xfrm>
              <a:off x="17007963" y="4017260"/>
              <a:ext cx="98368" cy="77184"/>
            </a:xfrm>
            <a:custGeom>
              <a:avLst/>
              <a:gdLst/>
              <a:ahLst/>
              <a:cxnLst/>
              <a:rect l="l" t="t" r="r" b="b"/>
              <a:pathLst>
                <a:path w="1537" h="1206" extrusionOk="0">
                  <a:moveTo>
                    <a:pt x="345" y="0"/>
                  </a:moveTo>
                  <a:cubicBezTo>
                    <a:pt x="322" y="0"/>
                    <a:pt x="310" y="12"/>
                    <a:pt x="286" y="24"/>
                  </a:cubicBezTo>
                  <a:lnTo>
                    <a:pt x="24" y="262"/>
                  </a:lnTo>
                  <a:cubicBezTo>
                    <a:pt x="0" y="286"/>
                    <a:pt x="0" y="322"/>
                    <a:pt x="12" y="346"/>
                  </a:cubicBezTo>
                  <a:lnTo>
                    <a:pt x="703" y="1179"/>
                  </a:lnTo>
                  <a:cubicBezTo>
                    <a:pt x="720" y="1197"/>
                    <a:pt x="744" y="1206"/>
                    <a:pt x="768" y="1206"/>
                  </a:cubicBezTo>
                  <a:cubicBezTo>
                    <a:pt x="792" y="1206"/>
                    <a:pt x="816" y="1197"/>
                    <a:pt x="834" y="1179"/>
                  </a:cubicBezTo>
                  <a:lnTo>
                    <a:pt x="1512" y="357"/>
                  </a:lnTo>
                  <a:cubicBezTo>
                    <a:pt x="1536" y="334"/>
                    <a:pt x="1536" y="298"/>
                    <a:pt x="1500" y="274"/>
                  </a:cubicBezTo>
                  <a:lnTo>
                    <a:pt x="1227" y="24"/>
                  </a:lnTo>
                  <a:cubicBezTo>
                    <a:pt x="1215" y="12"/>
                    <a:pt x="1191" y="0"/>
                    <a:pt x="11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21;p13">
              <a:extLst>
                <a:ext uri="{FF2B5EF4-FFF2-40B4-BE49-F238E27FC236}">
                  <a16:creationId xmlns:a16="http://schemas.microsoft.com/office/drawing/2014/main" id="{2BDAE76E-69AB-65A6-A047-ACCDE256722D}"/>
                </a:ext>
              </a:extLst>
            </p:cNvPr>
            <p:cNvSpPr/>
            <p:nvPr/>
          </p:nvSpPr>
          <p:spPr>
            <a:xfrm>
              <a:off x="17169242" y="4008876"/>
              <a:ext cx="85376" cy="94528"/>
            </a:xfrm>
            <a:custGeom>
              <a:avLst/>
              <a:gdLst/>
              <a:ahLst/>
              <a:cxnLst/>
              <a:rect l="l" t="t" r="r" b="b"/>
              <a:pathLst>
                <a:path w="1334" h="1477" extrusionOk="0">
                  <a:moveTo>
                    <a:pt x="667" y="0"/>
                  </a:moveTo>
                  <a:cubicBezTo>
                    <a:pt x="667" y="0"/>
                    <a:pt x="655" y="12"/>
                    <a:pt x="643" y="36"/>
                  </a:cubicBezTo>
                  <a:cubicBezTo>
                    <a:pt x="596" y="143"/>
                    <a:pt x="536" y="262"/>
                    <a:pt x="358" y="453"/>
                  </a:cubicBezTo>
                  <a:cubicBezTo>
                    <a:pt x="310" y="500"/>
                    <a:pt x="262" y="548"/>
                    <a:pt x="203" y="596"/>
                  </a:cubicBezTo>
                  <a:cubicBezTo>
                    <a:pt x="143" y="643"/>
                    <a:pt x="72" y="691"/>
                    <a:pt x="0" y="738"/>
                  </a:cubicBezTo>
                  <a:cubicBezTo>
                    <a:pt x="143" y="834"/>
                    <a:pt x="262" y="929"/>
                    <a:pt x="358" y="1024"/>
                  </a:cubicBezTo>
                  <a:cubicBezTo>
                    <a:pt x="536" y="1203"/>
                    <a:pt x="596" y="1334"/>
                    <a:pt x="643" y="1441"/>
                  </a:cubicBezTo>
                  <a:cubicBezTo>
                    <a:pt x="655" y="1453"/>
                    <a:pt x="655" y="1465"/>
                    <a:pt x="667" y="1477"/>
                  </a:cubicBezTo>
                  <a:cubicBezTo>
                    <a:pt x="679" y="1465"/>
                    <a:pt x="679" y="1453"/>
                    <a:pt x="691" y="1441"/>
                  </a:cubicBezTo>
                  <a:cubicBezTo>
                    <a:pt x="739" y="1334"/>
                    <a:pt x="798" y="1203"/>
                    <a:pt x="977" y="1024"/>
                  </a:cubicBezTo>
                  <a:cubicBezTo>
                    <a:pt x="1072" y="917"/>
                    <a:pt x="1191" y="834"/>
                    <a:pt x="1334" y="738"/>
                  </a:cubicBezTo>
                  <a:cubicBezTo>
                    <a:pt x="1191" y="643"/>
                    <a:pt x="1072" y="548"/>
                    <a:pt x="977" y="453"/>
                  </a:cubicBezTo>
                  <a:cubicBezTo>
                    <a:pt x="798" y="262"/>
                    <a:pt x="739" y="143"/>
                    <a:pt x="691" y="36"/>
                  </a:cubicBezTo>
                  <a:cubicBezTo>
                    <a:pt x="679" y="12"/>
                    <a:pt x="679" y="0"/>
                    <a:pt x="667"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22;p13">
              <a:extLst>
                <a:ext uri="{FF2B5EF4-FFF2-40B4-BE49-F238E27FC236}">
                  <a16:creationId xmlns:a16="http://schemas.microsoft.com/office/drawing/2014/main" id="{2E51E181-2376-5C8F-9433-CABBF74439F6}"/>
                </a:ext>
              </a:extLst>
            </p:cNvPr>
            <p:cNvSpPr/>
            <p:nvPr/>
          </p:nvSpPr>
          <p:spPr>
            <a:xfrm>
              <a:off x="16858908" y="4008876"/>
              <a:ext cx="86144" cy="94528"/>
            </a:xfrm>
            <a:custGeom>
              <a:avLst/>
              <a:gdLst/>
              <a:ahLst/>
              <a:cxnLst/>
              <a:rect l="l" t="t" r="r" b="b"/>
              <a:pathLst>
                <a:path w="1346" h="1477" extrusionOk="0">
                  <a:moveTo>
                    <a:pt x="679" y="0"/>
                  </a:moveTo>
                  <a:cubicBezTo>
                    <a:pt x="667" y="0"/>
                    <a:pt x="655" y="12"/>
                    <a:pt x="655" y="36"/>
                  </a:cubicBezTo>
                  <a:cubicBezTo>
                    <a:pt x="596" y="143"/>
                    <a:pt x="536" y="262"/>
                    <a:pt x="358" y="453"/>
                  </a:cubicBezTo>
                  <a:cubicBezTo>
                    <a:pt x="310" y="500"/>
                    <a:pt x="262" y="548"/>
                    <a:pt x="203" y="596"/>
                  </a:cubicBezTo>
                  <a:cubicBezTo>
                    <a:pt x="143" y="643"/>
                    <a:pt x="72" y="691"/>
                    <a:pt x="0" y="738"/>
                  </a:cubicBezTo>
                  <a:cubicBezTo>
                    <a:pt x="155" y="834"/>
                    <a:pt x="262" y="929"/>
                    <a:pt x="358" y="1024"/>
                  </a:cubicBezTo>
                  <a:cubicBezTo>
                    <a:pt x="536" y="1203"/>
                    <a:pt x="596" y="1334"/>
                    <a:pt x="655" y="1441"/>
                  </a:cubicBezTo>
                  <a:cubicBezTo>
                    <a:pt x="655" y="1453"/>
                    <a:pt x="667" y="1465"/>
                    <a:pt x="667" y="1477"/>
                  </a:cubicBezTo>
                  <a:cubicBezTo>
                    <a:pt x="679" y="1465"/>
                    <a:pt x="691" y="1453"/>
                    <a:pt x="691" y="1441"/>
                  </a:cubicBezTo>
                  <a:cubicBezTo>
                    <a:pt x="751" y="1334"/>
                    <a:pt x="810" y="1203"/>
                    <a:pt x="989" y="1024"/>
                  </a:cubicBezTo>
                  <a:cubicBezTo>
                    <a:pt x="1084" y="917"/>
                    <a:pt x="1191" y="834"/>
                    <a:pt x="1346" y="738"/>
                  </a:cubicBezTo>
                  <a:cubicBezTo>
                    <a:pt x="1191" y="643"/>
                    <a:pt x="1084" y="548"/>
                    <a:pt x="989" y="453"/>
                  </a:cubicBezTo>
                  <a:cubicBezTo>
                    <a:pt x="810" y="262"/>
                    <a:pt x="751" y="143"/>
                    <a:pt x="691" y="36"/>
                  </a:cubicBezTo>
                  <a:cubicBezTo>
                    <a:pt x="691" y="12"/>
                    <a:pt x="679" y="0"/>
                    <a:pt x="6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23;p13">
              <a:extLst>
                <a:ext uri="{FF2B5EF4-FFF2-40B4-BE49-F238E27FC236}">
                  <a16:creationId xmlns:a16="http://schemas.microsoft.com/office/drawing/2014/main" id="{29CE80B0-9280-DC0D-04EC-61DF55252495}"/>
                </a:ext>
              </a:extLst>
            </p:cNvPr>
            <p:cNvGrpSpPr/>
            <p:nvPr/>
          </p:nvGrpSpPr>
          <p:grpSpPr>
            <a:xfrm rot="5400000">
              <a:off x="17503914" y="3868297"/>
              <a:ext cx="325440" cy="375680"/>
              <a:chOff x="4987264" y="429022"/>
              <a:chExt cx="325440" cy="375680"/>
            </a:xfrm>
          </p:grpSpPr>
          <p:sp>
            <p:nvSpPr>
              <p:cNvPr id="121" name="Google Shape;1124;p13">
                <a:extLst>
                  <a:ext uri="{FF2B5EF4-FFF2-40B4-BE49-F238E27FC236}">
                    <a16:creationId xmlns:a16="http://schemas.microsoft.com/office/drawing/2014/main" id="{C2529938-26F3-2F4E-EB3C-31F6644661DD}"/>
                  </a:ext>
                </a:extLst>
              </p:cNvPr>
              <p:cNvSpPr/>
              <p:nvPr/>
            </p:nvSpPr>
            <p:spPr>
              <a:xfrm>
                <a:off x="5109184" y="709406"/>
                <a:ext cx="86144" cy="95296"/>
              </a:xfrm>
              <a:custGeom>
                <a:avLst/>
                <a:gdLst/>
                <a:ahLst/>
                <a:cxnLst/>
                <a:rect l="l" t="t" r="r" b="b"/>
                <a:pathLst>
                  <a:path w="1346" h="1489" extrusionOk="0">
                    <a:moveTo>
                      <a:pt x="679" y="1"/>
                    </a:moveTo>
                    <a:cubicBezTo>
                      <a:pt x="667" y="13"/>
                      <a:pt x="655" y="25"/>
                      <a:pt x="655" y="48"/>
                    </a:cubicBezTo>
                    <a:cubicBezTo>
                      <a:pt x="596" y="155"/>
                      <a:pt x="536" y="275"/>
                      <a:pt x="358" y="465"/>
                    </a:cubicBezTo>
                    <a:cubicBezTo>
                      <a:pt x="310" y="513"/>
                      <a:pt x="262" y="560"/>
                      <a:pt x="203" y="608"/>
                    </a:cubicBezTo>
                    <a:cubicBezTo>
                      <a:pt x="143" y="644"/>
                      <a:pt x="72" y="691"/>
                      <a:pt x="0" y="751"/>
                    </a:cubicBezTo>
                    <a:cubicBezTo>
                      <a:pt x="155" y="846"/>
                      <a:pt x="262" y="929"/>
                      <a:pt x="358" y="1037"/>
                    </a:cubicBezTo>
                    <a:cubicBezTo>
                      <a:pt x="536" y="1215"/>
                      <a:pt x="596" y="1346"/>
                      <a:pt x="655" y="1441"/>
                    </a:cubicBezTo>
                    <a:cubicBezTo>
                      <a:pt x="655" y="1465"/>
                      <a:pt x="667" y="1477"/>
                      <a:pt x="667" y="1489"/>
                    </a:cubicBezTo>
                    <a:cubicBezTo>
                      <a:pt x="679" y="1477"/>
                      <a:pt x="691" y="1465"/>
                      <a:pt x="691" y="1441"/>
                    </a:cubicBezTo>
                    <a:cubicBezTo>
                      <a:pt x="751" y="1346"/>
                      <a:pt x="810" y="1215"/>
                      <a:pt x="989" y="1037"/>
                    </a:cubicBezTo>
                    <a:cubicBezTo>
                      <a:pt x="1084" y="929"/>
                      <a:pt x="1191" y="846"/>
                      <a:pt x="1346" y="751"/>
                    </a:cubicBezTo>
                    <a:cubicBezTo>
                      <a:pt x="1191" y="644"/>
                      <a:pt x="1084" y="560"/>
                      <a:pt x="989" y="465"/>
                    </a:cubicBezTo>
                    <a:cubicBezTo>
                      <a:pt x="810" y="275"/>
                      <a:pt x="751" y="155"/>
                      <a:pt x="691" y="48"/>
                    </a:cubicBezTo>
                    <a:cubicBezTo>
                      <a:pt x="691" y="25"/>
                      <a:pt x="679" y="13"/>
                      <a:pt x="679"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125;p13">
                <a:extLst>
                  <a:ext uri="{FF2B5EF4-FFF2-40B4-BE49-F238E27FC236}">
                    <a16:creationId xmlns:a16="http://schemas.microsoft.com/office/drawing/2014/main" id="{D1AE68D5-F6B3-34E7-9BB9-C2842F8645F8}"/>
                  </a:ext>
                </a:extLst>
              </p:cNvPr>
              <p:cNvSpPr/>
              <p:nvPr/>
            </p:nvSpPr>
            <p:spPr>
              <a:xfrm>
                <a:off x="5187648" y="552478"/>
                <a:ext cx="125056" cy="156224"/>
              </a:xfrm>
              <a:custGeom>
                <a:avLst/>
                <a:gdLst/>
                <a:ahLst/>
                <a:cxnLst/>
                <a:rect l="l" t="t" r="r" b="b"/>
                <a:pathLst>
                  <a:path w="1954" h="2441" extrusionOk="0">
                    <a:moveTo>
                      <a:pt x="1906" y="0"/>
                    </a:moveTo>
                    <a:cubicBezTo>
                      <a:pt x="858" y="0"/>
                      <a:pt x="1" y="1072"/>
                      <a:pt x="1" y="2393"/>
                    </a:cubicBezTo>
                    <a:cubicBezTo>
                      <a:pt x="1" y="2417"/>
                      <a:pt x="25" y="2441"/>
                      <a:pt x="48" y="2441"/>
                    </a:cubicBezTo>
                    <a:cubicBezTo>
                      <a:pt x="1096" y="2441"/>
                      <a:pt x="1953" y="1369"/>
                      <a:pt x="1953" y="48"/>
                    </a:cubicBezTo>
                    <a:cubicBezTo>
                      <a:pt x="1953" y="24"/>
                      <a:pt x="1941" y="0"/>
                      <a:pt x="190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126;p13">
                <a:extLst>
                  <a:ext uri="{FF2B5EF4-FFF2-40B4-BE49-F238E27FC236}">
                    <a16:creationId xmlns:a16="http://schemas.microsoft.com/office/drawing/2014/main" id="{D6E39CAA-F04F-B089-6148-89C03D2B2CB9}"/>
                  </a:ext>
                </a:extLst>
              </p:cNvPr>
              <p:cNvSpPr/>
              <p:nvPr/>
            </p:nvSpPr>
            <p:spPr>
              <a:xfrm>
                <a:off x="5087104" y="429022"/>
                <a:ext cx="126528" cy="279680"/>
              </a:xfrm>
              <a:custGeom>
                <a:avLst/>
                <a:gdLst/>
                <a:ahLst/>
                <a:cxnLst/>
                <a:rect l="l" t="t" r="r" b="b"/>
                <a:pathLst>
                  <a:path w="1977" h="4370" extrusionOk="0">
                    <a:moveTo>
                      <a:pt x="953" y="0"/>
                    </a:moveTo>
                    <a:cubicBezTo>
                      <a:pt x="0" y="1203"/>
                      <a:pt x="0" y="3155"/>
                      <a:pt x="953" y="4346"/>
                    </a:cubicBezTo>
                    <a:cubicBezTo>
                      <a:pt x="965" y="4358"/>
                      <a:pt x="976" y="4370"/>
                      <a:pt x="988" y="4370"/>
                    </a:cubicBezTo>
                    <a:cubicBezTo>
                      <a:pt x="1000" y="4370"/>
                      <a:pt x="1012" y="4358"/>
                      <a:pt x="1024" y="4346"/>
                    </a:cubicBezTo>
                    <a:cubicBezTo>
                      <a:pt x="1977" y="3155"/>
                      <a:pt x="1977" y="1203"/>
                      <a:pt x="1024"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127;p13">
                <a:extLst>
                  <a:ext uri="{FF2B5EF4-FFF2-40B4-BE49-F238E27FC236}">
                    <a16:creationId xmlns:a16="http://schemas.microsoft.com/office/drawing/2014/main" id="{65620B49-DF62-6E40-3A48-F3CA74C0D7BF}"/>
                  </a:ext>
                </a:extLst>
              </p:cNvPr>
              <p:cNvSpPr/>
              <p:nvPr/>
            </p:nvSpPr>
            <p:spPr>
              <a:xfrm>
                <a:off x="4987264" y="552478"/>
                <a:ext cx="125760" cy="156224"/>
              </a:xfrm>
              <a:custGeom>
                <a:avLst/>
                <a:gdLst/>
                <a:ahLst/>
                <a:cxnLst/>
                <a:rect l="l" t="t" r="r" b="b"/>
                <a:pathLst>
                  <a:path w="1965" h="2441" extrusionOk="0">
                    <a:moveTo>
                      <a:pt x="48" y="0"/>
                    </a:moveTo>
                    <a:lnTo>
                      <a:pt x="0" y="48"/>
                    </a:lnTo>
                    <a:cubicBezTo>
                      <a:pt x="0" y="1369"/>
                      <a:pt x="858" y="2441"/>
                      <a:pt x="1917" y="2441"/>
                    </a:cubicBezTo>
                    <a:cubicBezTo>
                      <a:pt x="1941" y="2441"/>
                      <a:pt x="1965" y="2417"/>
                      <a:pt x="1965" y="2393"/>
                    </a:cubicBezTo>
                    <a:cubicBezTo>
                      <a:pt x="1965" y="1072"/>
                      <a:pt x="1108" y="0"/>
                      <a:pt x="4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28;p13">
              <a:extLst>
                <a:ext uri="{FF2B5EF4-FFF2-40B4-BE49-F238E27FC236}">
                  <a16:creationId xmlns:a16="http://schemas.microsoft.com/office/drawing/2014/main" id="{2066801B-E8D7-A487-C3FC-D1D5B43BCC02}"/>
                </a:ext>
              </a:extLst>
            </p:cNvPr>
            <p:cNvGrpSpPr/>
            <p:nvPr/>
          </p:nvGrpSpPr>
          <p:grpSpPr>
            <a:xfrm rot="-5400000">
              <a:off x="309589" y="3868297"/>
              <a:ext cx="325440" cy="375680"/>
              <a:chOff x="4987264" y="429022"/>
              <a:chExt cx="325440" cy="375680"/>
            </a:xfrm>
          </p:grpSpPr>
          <p:sp>
            <p:nvSpPr>
              <p:cNvPr id="117" name="Google Shape;1129;p13">
                <a:extLst>
                  <a:ext uri="{FF2B5EF4-FFF2-40B4-BE49-F238E27FC236}">
                    <a16:creationId xmlns:a16="http://schemas.microsoft.com/office/drawing/2014/main" id="{2B2FA645-EE5E-619F-ACD1-1C896B0DF55D}"/>
                  </a:ext>
                </a:extLst>
              </p:cNvPr>
              <p:cNvSpPr/>
              <p:nvPr/>
            </p:nvSpPr>
            <p:spPr>
              <a:xfrm>
                <a:off x="5109184" y="709406"/>
                <a:ext cx="86144" cy="95296"/>
              </a:xfrm>
              <a:custGeom>
                <a:avLst/>
                <a:gdLst/>
                <a:ahLst/>
                <a:cxnLst/>
                <a:rect l="l" t="t" r="r" b="b"/>
                <a:pathLst>
                  <a:path w="1346" h="1489" extrusionOk="0">
                    <a:moveTo>
                      <a:pt x="679" y="1"/>
                    </a:moveTo>
                    <a:cubicBezTo>
                      <a:pt x="667" y="13"/>
                      <a:pt x="655" y="25"/>
                      <a:pt x="655" y="48"/>
                    </a:cubicBezTo>
                    <a:cubicBezTo>
                      <a:pt x="596" y="155"/>
                      <a:pt x="536" y="275"/>
                      <a:pt x="358" y="465"/>
                    </a:cubicBezTo>
                    <a:cubicBezTo>
                      <a:pt x="310" y="513"/>
                      <a:pt x="262" y="560"/>
                      <a:pt x="203" y="608"/>
                    </a:cubicBezTo>
                    <a:cubicBezTo>
                      <a:pt x="143" y="644"/>
                      <a:pt x="72" y="691"/>
                      <a:pt x="0" y="751"/>
                    </a:cubicBezTo>
                    <a:cubicBezTo>
                      <a:pt x="155" y="846"/>
                      <a:pt x="262" y="929"/>
                      <a:pt x="358" y="1037"/>
                    </a:cubicBezTo>
                    <a:cubicBezTo>
                      <a:pt x="536" y="1215"/>
                      <a:pt x="596" y="1346"/>
                      <a:pt x="655" y="1441"/>
                    </a:cubicBezTo>
                    <a:cubicBezTo>
                      <a:pt x="655" y="1465"/>
                      <a:pt x="667" y="1477"/>
                      <a:pt x="667" y="1489"/>
                    </a:cubicBezTo>
                    <a:cubicBezTo>
                      <a:pt x="679" y="1477"/>
                      <a:pt x="691" y="1465"/>
                      <a:pt x="691" y="1441"/>
                    </a:cubicBezTo>
                    <a:cubicBezTo>
                      <a:pt x="751" y="1346"/>
                      <a:pt x="810" y="1215"/>
                      <a:pt x="989" y="1037"/>
                    </a:cubicBezTo>
                    <a:cubicBezTo>
                      <a:pt x="1084" y="929"/>
                      <a:pt x="1191" y="846"/>
                      <a:pt x="1346" y="751"/>
                    </a:cubicBezTo>
                    <a:cubicBezTo>
                      <a:pt x="1191" y="644"/>
                      <a:pt x="1084" y="560"/>
                      <a:pt x="989" y="465"/>
                    </a:cubicBezTo>
                    <a:cubicBezTo>
                      <a:pt x="810" y="275"/>
                      <a:pt x="751" y="155"/>
                      <a:pt x="691" y="48"/>
                    </a:cubicBezTo>
                    <a:cubicBezTo>
                      <a:pt x="691" y="25"/>
                      <a:pt x="679" y="13"/>
                      <a:pt x="679"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30;p13">
                <a:extLst>
                  <a:ext uri="{FF2B5EF4-FFF2-40B4-BE49-F238E27FC236}">
                    <a16:creationId xmlns:a16="http://schemas.microsoft.com/office/drawing/2014/main" id="{7C0F1DE5-1A01-2EA1-AFDC-6E9F4412DD3E}"/>
                  </a:ext>
                </a:extLst>
              </p:cNvPr>
              <p:cNvSpPr/>
              <p:nvPr/>
            </p:nvSpPr>
            <p:spPr>
              <a:xfrm>
                <a:off x="5187648" y="552478"/>
                <a:ext cx="125056" cy="156224"/>
              </a:xfrm>
              <a:custGeom>
                <a:avLst/>
                <a:gdLst/>
                <a:ahLst/>
                <a:cxnLst/>
                <a:rect l="l" t="t" r="r" b="b"/>
                <a:pathLst>
                  <a:path w="1954" h="2441" extrusionOk="0">
                    <a:moveTo>
                      <a:pt x="1906" y="0"/>
                    </a:moveTo>
                    <a:cubicBezTo>
                      <a:pt x="858" y="0"/>
                      <a:pt x="1" y="1072"/>
                      <a:pt x="1" y="2393"/>
                    </a:cubicBezTo>
                    <a:cubicBezTo>
                      <a:pt x="1" y="2417"/>
                      <a:pt x="25" y="2441"/>
                      <a:pt x="48" y="2441"/>
                    </a:cubicBezTo>
                    <a:cubicBezTo>
                      <a:pt x="1096" y="2441"/>
                      <a:pt x="1953" y="1369"/>
                      <a:pt x="1953" y="48"/>
                    </a:cubicBezTo>
                    <a:cubicBezTo>
                      <a:pt x="1953" y="24"/>
                      <a:pt x="1941" y="0"/>
                      <a:pt x="190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31;p13">
                <a:extLst>
                  <a:ext uri="{FF2B5EF4-FFF2-40B4-BE49-F238E27FC236}">
                    <a16:creationId xmlns:a16="http://schemas.microsoft.com/office/drawing/2014/main" id="{CE4B7EEF-4D8C-52F2-19B9-CD3F537287F9}"/>
                  </a:ext>
                </a:extLst>
              </p:cNvPr>
              <p:cNvSpPr/>
              <p:nvPr/>
            </p:nvSpPr>
            <p:spPr>
              <a:xfrm>
                <a:off x="5087104" y="429022"/>
                <a:ext cx="126528" cy="279680"/>
              </a:xfrm>
              <a:custGeom>
                <a:avLst/>
                <a:gdLst/>
                <a:ahLst/>
                <a:cxnLst/>
                <a:rect l="l" t="t" r="r" b="b"/>
                <a:pathLst>
                  <a:path w="1977" h="4370" extrusionOk="0">
                    <a:moveTo>
                      <a:pt x="953" y="0"/>
                    </a:moveTo>
                    <a:cubicBezTo>
                      <a:pt x="0" y="1203"/>
                      <a:pt x="0" y="3155"/>
                      <a:pt x="953" y="4346"/>
                    </a:cubicBezTo>
                    <a:cubicBezTo>
                      <a:pt x="965" y="4358"/>
                      <a:pt x="976" y="4370"/>
                      <a:pt x="988" y="4370"/>
                    </a:cubicBezTo>
                    <a:cubicBezTo>
                      <a:pt x="1000" y="4370"/>
                      <a:pt x="1012" y="4358"/>
                      <a:pt x="1024" y="4346"/>
                    </a:cubicBezTo>
                    <a:cubicBezTo>
                      <a:pt x="1977" y="3155"/>
                      <a:pt x="1977" y="1203"/>
                      <a:pt x="1024"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132;p13">
                <a:extLst>
                  <a:ext uri="{FF2B5EF4-FFF2-40B4-BE49-F238E27FC236}">
                    <a16:creationId xmlns:a16="http://schemas.microsoft.com/office/drawing/2014/main" id="{C3B72B0D-5052-7CCD-9176-2B2172DAE81A}"/>
                  </a:ext>
                </a:extLst>
              </p:cNvPr>
              <p:cNvSpPr/>
              <p:nvPr/>
            </p:nvSpPr>
            <p:spPr>
              <a:xfrm>
                <a:off x="4987264" y="552478"/>
                <a:ext cx="125760" cy="156224"/>
              </a:xfrm>
              <a:custGeom>
                <a:avLst/>
                <a:gdLst/>
                <a:ahLst/>
                <a:cxnLst/>
                <a:rect l="l" t="t" r="r" b="b"/>
                <a:pathLst>
                  <a:path w="1965" h="2441" extrusionOk="0">
                    <a:moveTo>
                      <a:pt x="48" y="0"/>
                    </a:moveTo>
                    <a:lnTo>
                      <a:pt x="0" y="48"/>
                    </a:lnTo>
                    <a:cubicBezTo>
                      <a:pt x="0" y="1369"/>
                      <a:pt x="858" y="2441"/>
                      <a:pt x="1917" y="2441"/>
                    </a:cubicBezTo>
                    <a:cubicBezTo>
                      <a:pt x="1941" y="2441"/>
                      <a:pt x="1965" y="2417"/>
                      <a:pt x="1965" y="2393"/>
                    </a:cubicBezTo>
                    <a:cubicBezTo>
                      <a:pt x="1965" y="1072"/>
                      <a:pt x="1108" y="0"/>
                      <a:pt x="4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133;p13">
            <a:extLst>
              <a:ext uri="{FF2B5EF4-FFF2-40B4-BE49-F238E27FC236}">
                <a16:creationId xmlns:a16="http://schemas.microsoft.com/office/drawing/2014/main" id="{BBE43173-9D79-E3C6-A04D-0EA0D73E35E8}"/>
              </a:ext>
            </a:extLst>
          </p:cNvPr>
          <p:cNvSpPr txBox="1"/>
          <p:nvPr/>
        </p:nvSpPr>
        <p:spPr>
          <a:xfrm>
            <a:off x="961200" y="8214650"/>
            <a:ext cx="9363900" cy="7384800"/>
          </a:xfrm>
          <a:prstGeom prst="rect">
            <a:avLst/>
          </a:prstGeom>
          <a:noFill/>
          <a:ln>
            <a:noFill/>
          </a:ln>
        </p:spPr>
        <p:txBody>
          <a:bodyPr spcFirstLastPara="1" wrap="square" lIns="91425" tIns="91425" rIns="91425" bIns="91425" anchor="t" anchorCtr="0">
            <a:noAutofit/>
          </a:bodyPr>
          <a:lstStyle/>
          <a:p>
            <a:pPr marL="1979999" lvl="0" indent="0" algn="just" rtl="0">
              <a:lnSpc>
                <a:spcPct val="115000"/>
              </a:lnSpc>
              <a:spcBef>
                <a:spcPts val="0"/>
              </a:spcBef>
              <a:spcAft>
                <a:spcPts val="0"/>
              </a:spcAft>
              <a:buNone/>
            </a:pPr>
            <a:r>
              <a:rPr lang="es-419" sz="2800" dirty="0">
                <a:solidFill>
                  <a:srgbClr val="666666"/>
                </a:solidFill>
                <a:latin typeface="Open Sans"/>
                <a:ea typeface="Open Sans"/>
                <a:cs typeface="Open Sans"/>
                <a:sym typeface="Open Sans"/>
              </a:rPr>
              <a:t>Lorem ipsum dolor sit amet, consectetur adipiscing elit. Nunc placerat sem ut sem gravida rutrum. Mauris molestie rhoncus mauris quis lacinia. In et magna pellentesque, placerat erat condimentum, cursus lorem.</a:t>
            </a:r>
            <a:endParaRPr sz="2800" dirty="0">
              <a:solidFill>
                <a:srgbClr val="666666"/>
              </a:solidFill>
              <a:latin typeface="Open Sans"/>
              <a:ea typeface="Open Sans"/>
              <a:cs typeface="Open Sans"/>
              <a:sym typeface="Open Sans"/>
            </a:endParaRPr>
          </a:p>
          <a:p>
            <a:pPr marL="0" lvl="0" indent="0" algn="just" rtl="0">
              <a:lnSpc>
                <a:spcPct val="115000"/>
              </a:lnSpc>
              <a:spcBef>
                <a:spcPts val="1100"/>
              </a:spcBef>
              <a:spcAft>
                <a:spcPts val="0"/>
              </a:spcAft>
              <a:buNone/>
            </a:pPr>
            <a:endParaRPr sz="2800" dirty="0">
              <a:solidFill>
                <a:srgbClr val="666666"/>
              </a:solidFill>
              <a:latin typeface="Open Sans"/>
              <a:ea typeface="Open Sans"/>
              <a:cs typeface="Open Sans"/>
              <a:sym typeface="Open Sans"/>
            </a:endParaRPr>
          </a:p>
          <a:p>
            <a:pPr marL="0" lvl="0" indent="0" algn="just" rtl="0">
              <a:lnSpc>
                <a:spcPct val="115000"/>
              </a:lnSpc>
              <a:spcBef>
                <a:spcPts val="1100"/>
              </a:spcBef>
              <a:spcAft>
                <a:spcPts val="1100"/>
              </a:spcAft>
              <a:buNone/>
            </a:pPr>
            <a:r>
              <a:rPr lang="es-419" sz="2800" dirty="0">
                <a:solidFill>
                  <a:srgbClr val="666666"/>
                </a:solidFill>
                <a:latin typeface="Open Sans"/>
                <a:ea typeface="Open Sans"/>
                <a:cs typeface="Open Sans"/>
                <a:sym typeface="Open Sans"/>
              </a:rPr>
              <a:t>Phasellus euismod enim sit amet mattis euismod. Suspendisse posuere hendrerit velit, vel cursus nunc lobortis nec. Donec facilisis sodales diam sed rhoncus. Cras hendrerit nunc et risus venenatis, quis cursus nunc porttitor. Cras vitae quam bibendum, pretium leo sed, bibendum est. Etiam egestas felis quis mauris posuere facilisis.</a:t>
            </a:r>
            <a:endParaRPr sz="2800" dirty="0">
              <a:solidFill>
                <a:srgbClr val="666666"/>
              </a:solidFill>
              <a:latin typeface="Open Sans"/>
              <a:ea typeface="Open Sans"/>
              <a:cs typeface="Open Sans"/>
              <a:sym typeface="Open Sans"/>
            </a:endParaRPr>
          </a:p>
        </p:txBody>
      </p:sp>
      <p:grpSp>
        <p:nvGrpSpPr>
          <p:cNvPr id="126" name="Google Shape;1143;p13">
            <a:extLst>
              <a:ext uri="{FF2B5EF4-FFF2-40B4-BE49-F238E27FC236}">
                <a16:creationId xmlns:a16="http://schemas.microsoft.com/office/drawing/2014/main" id="{B24F29AD-5F16-666C-1F26-BF6EFB1F1CDC}"/>
              </a:ext>
            </a:extLst>
          </p:cNvPr>
          <p:cNvGrpSpPr/>
          <p:nvPr/>
        </p:nvGrpSpPr>
        <p:grpSpPr>
          <a:xfrm>
            <a:off x="4431404" y="25666313"/>
            <a:ext cx="2362350" cy="599400"/>
            <a:chOff x="4431404" y="20967513"/>
            <a:chExt cx="2362350" cy="599400"/>
          </a:xfrm>
        </p:grpSpPr>
        <p:grpSp>
          <p:nvGrpSpPr>
            <p:cNvPr id="127" name="Google Shape;1144;p13">
              <a:extLst>
                <a:ext uri="{FF2B5EF4-FFF2-40B4-BE49-F238E27FC236}">
                  <a16:creationId xmlns:a16="http://schemas.microsoft.com/office/drawing/2014/main" id="{0A222FBA-1DF7-DFE7-47A0-B592DEAA7EAC}"/>
                </a:ext>
              </a:extLst>
            </p:cNvPr>
            <p:cNvGrpSpPr/>
            <p:nvPr/>
          </p:nvGrpSpPr>
          <p:grpSpPr>
            <a:xfrm flipH="1">
              <a:off x="4431404" y="21200724"/>
              <a:ext cx="706400" cy="132981"/>
              <a:chOff x="5423191" y="4913101"/>
              <a:chExt cx="355923" cy="67010"/>
            </a:xfrm>
          </p:grpSpPr>
          <p:sp>
            <p:nvSpPr>
              <p:cNvPr id="133" name="Google Shape;1145;p13">
                <a:extLst>
                  <a:ext uri="{FF2B5EF4-FFF2-40B4-BE49-F238E27FC236}">
                    <a16:creationId xmlns:a16="http://schemas.microsoft.com/office/drawing/2014/main" id="{9ED3D790-8A90-7C5D-124B-BE6BD844BB29}"/>
                  </a:ext>
                </a:extLst>
              </p:cNvPr>
              <p:cNvSpPr/>
              <p:nvPr/>
            </p:nvSpPr>
            <p:spPr>
              <a:xfrm>
                <a:off x="5502583" y="4917424"/>
                <a:ext cx="65126" cy="58518"/>
              </a:xfrm>
              <a:custGeom>
                <a:avLst/>
                <a:gdLst/>
                <a:ahLst/>
                <a:cxnLst/>
                <a:rect l="l" t="t" r="r" b="b"/>
                <a:pathLst>
                  <a:path w="2109" h="1895" extrusionOk="0">
                    <a:moveTo>
                      <a:pt x="1049" y="1"/>
                    </a:moveTo>
                    <a:cubicBezTo>
                      <a:pt x="918" y="215"/>
                      <a:pt x="787" y="370"/>
                      <a:pt x="644" y="513"/>
                    </a:cubicBezTo>
                    <a:cubicBezTo>
                      <a:pt x="382" y="763"/>
                      <a:pt x="203" y="846"/>
                      <a:pt x="60" y="918"/>
                    </a:cubicBezTo>
                    <a:cubicBezTo>
                      <a:pt x="37" y="930"/>
                      <a:pt x="13" y="942"/>
                      <a:pt x="1" y="953"/>
                    </a:cubicBezTo>
                    <a:cubicBezTo>
                      <a:pt x="13" y="965"/>
                      <a:pt x="37" y="965"/>
                      <a:pt x="60" y="977"/>
                    </a:cubicBezTo>
                    <a:cubicBezTo>
                      <a:pt x="203" y="1061"/>
                      <a:pt x="382" y="1144"/>
                      <a:pt x="644" y="1394"/>
                    </a:cubicBezTo>
                    <a:cubicBezTo>
                      <a:pt x="787" y="1525"/>
                      <a:pt x="918" y="1680"/>
                      <a:pt x="1049" y="1894"/>
                    </a:cubicBezTo>
                    <a:cubicBezTo>
                      <a:pt x="1192" y="1692"/>
                      <a:pt x="1322" y="1525"/>
                      <a:pt x="1453" y="1394"/>
                    </a:cubicBezTo>
                    <a:cubicBezTo>
                      <a:pt x="1715" y="1144"/>
                      <a:pt x="1894" y="1061"/>
                      <a:pt x="2049" y="977"/>
                    </a:cubicBezTo>
                    <a:cubicBezTo>
                      <a:pt x="2073" y="965"/>
                      <a:pt x="2096" y="965"/>
                      <a:pt x="2108" y="953"/>
                    </a:cubicBezTo>
                    <a:cubicBezTo>
                      <a:pt x="2096" y="942"/>
                      <a:pt x="2073" y="930"/>
                      <a:pt x="2049" y="918"/>
                    </a:cubicBezTo>
                    <a:cubicBezTo>
                      <a:pt x="1894" y="846"/>
                      <a:pt x="1715" y="763"/>
                      <a:pt x="1453" y="513"/>
                    </a:cubicBezTo>
                    <a:cubicBezTo>
                      <a:pt x="1394" y="441"/>
                      <a:pt x="1322" y="370"/>
                      <a:pt x="1251" y="287"/>
                    </a:cubicBezTo>
                    <a:cubicBezTo>
                      <a:pt x="1192" y="203"/>
                      <a:pt x="1120" y="108"/>
                      <a:pt x="1049"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34" name="Google Shape;1146;p13">
                <a:extLst>
                  <a:ext uri="{FF2B5EF4-FFF2-40B4-BE49-F238E27FC236}">
                    <a16:creationId xmlns:a16="http://schemas.microsoft.com/office/drawing/2014/main" id="{B37337D3-5A15-0E53-BCD1-A7FC84D75F8B}"/>
                  </a:ext>
                </a:extLst>
              </p:cNvPr>
              <p:cNvSpPr/>
              <p:nvPr/>
            </p:nvSpPr>
            <p:spPr>
              <a:xfrm>
                <a:off x="5423191" y="4913101"/>
                <a:ext cx="52589" cy="67010"/>
              </a:xfrm>
              <a:custGeom>
                <a:avLst/>
                <a:gdLst/>
                <a:ahLst/>
                <a:cxnLst/>
                <a:rect l="l" t="t" r="r" b="b"/>
                <a:pathLst>
                  <a:path w="1703" h="2170" extrusionOk="0">
                    <a:moveTo>
                      <a:pt x="1274" y="0"/>
                    </a:moveTo>
                    <a:cubicBezTo>
                      <a:pt x="1254" y="0"/>
                      <a:pt x="1235" y="7"/>
                      <a:pt x="1215" y="22"/>
                    </a:cubicBezTo>
                    <a:lnTo>
                      <a:pt x="48" y="998"/>
                    </a:lnTo>
                    <a:cubicBezTo>
                      <a:pt x="0" y="1046"/>
                      <a:pt x="0" y="1129"/>
                      <a:pt x="48" y="1177"/>
                    </a:cubicBezTo>
                    <a:lnTo>
                      <a:pt x="1203" y="2153"/>
                    </a:lnTo>
                    <a:cubicBezTo>
                      <a:pt x="1219" y="2164"/>
                      <a:pt x="1240" y="2170"/>
                      <a:pt x="1261" y="2170"/>
                    </a:cubicBezTo>
                    <a:cubicBezTo>
                      <a:pt x="1287" y="2170"/>
                      <a:pt x="1314" y="2161"/>
                      <a:pt x="1334" y="2141"/>
                    </a:cubicBezTo>
                    <a:lnTo>
                      <a:pt x="1679" y="1748"/>
                    </a:lnTo>
                    <a:cubicBezTo>
                      <a:pt x="1691" y="1724"/>
                      <a:pt x="1703" y="1701"/>
                      <a:pt x="1703" y="1665"/>
                    </a:cubicBezTo>
                    <a:lnTo>
                      <a:pt x="1703" y="486"/>
                    </a:lnTo>
                    <a:cubicBezTo>
                      <a:pt x="1703" y="462"/>
                      <a:pt x="1691" y="439"/>
                      <a:pt x="1679" y="415"/>
                    </a:cubicBezTo>
                    <a:lnTo>
                      <a:pt x="1346" y="34"/>
                    </a:lnTo>
                    <a:cubicBezTo>
                      <a:pt x="1325" y="13"/>
                      <a:pt x="1300" y="0"/>
                      <a:pt x="1274"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35" name="Google Shape;1147;p13">
                <a:extLst>
                  <a:ext uri="{FF2B5EF4-FFF2-40B4-BE49-F238E27FC236}">
                    <a16:creationId xmlns:a16="http://schemas.microsoft.com/office/drawing/2014/main" id="{B689CBF8-AF73-6B19-FA20-CA86248673B6}"/>
                  </a:ext>
                </a:extLst>
              </p:cNvPr>
              <p:cNvSpPr/>
              <p:nvPr/>
            </p:nvSpPr>
            <p:spPr>
              <a:xfrm>
                <a:off x="5587905" y="4913842"/>
                <a:ext cx="191209" cy="65682"/>
              </a:xfrm>
              <a:custGeom>
                <a:avLst/>
                <a:gdLst/>
                <a:ahLst/>
                <a:cxnLst/>
                <a:rect l="l" t="t" r="r" b="b"/>
                <a:pathLst>
                  <a:path w="6192" h="2127" extrusionOk="0">
                    <a:moveTo>
                      <a:pt x="3108" y="1"/>
                    </a:moveTo>
                    <a:cubicBezTo>
                      <a:pt x="1991" y="1"/>
                      <a:pt x="875" y="337"/>
                      <a:pt x="24" y="1010"/>
                    </a:cubicBezTo>
                    <a:cubicBezTo>
                      <a:pt x="12" y="1022"/>
                      <a:pt x="0" y="1046"/>
                      <a:pt x="0" y="1069"/>
                    </a:cubicBezTo>
                    <a:cubicBezTo>
                      <a:pt x="0" y="1081"/>
                      <a:pt x="12" y="1105"/>
                      <a:pt x="24" y="1117"/>
                    </a:cubicBezTo>
                    <a:cubicBezTo>
                      <a:pt x="875" y="1790"/>
                      <a:pt x="1991" y="2126"/>
                      <a:pt x="3108" y="2126"/>
                    </a:cubicBezTo>
                    <a:cubicBezTo>
                      <a:pt x="4224" y="2126"/>
                      <a:pt x="5340" y="1790"/>
                      <a:pt x="6191" y="1117"/>
                    </a:cubicBezTo>
                    <a:lnTo>
                      <a:pt x="6191" y="1010"/>
                    </a:lnTo>
                    <a:cubicBezTo>
                      <a:pt x="5340" y="337"/>
                      <a:pt x="4224" y="1"/>
                      <a:pt x="3108"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28" name="Google Shape;1148;p13">
              <a:extLst>
                <a:ext uri="{FF2B5EF4-FFF2-40B4-BE49-F238E27FC236}">
                  <a16:creationId xmlns:a16="http://schemas.microsoft.com/office/drawing/2014/main" id="{7FC4F14B-855F-D0A8-75C5-89BCDE8807AE}"/>
                </a:ext>
              </a:extLst>
            </p:cNvPr>
            <p:cNvGrpSpPr/>
            <p:nvPr/>
          </p:nvGrpSpPr>
          <p:grpSpPr>
            <a:xfrm rot="10800000" flipH="1">
              <a:off x="6087354" y="21200724"/>
              <a:ext cx="706400" cy="132981"/>
              <a:chOff x="5423191" y="4913101"/>
              <a:chExt cx="355923" cy="67010"/>
            </a:xfrm>
          </p:grpSpPr>
          <p:sp>
            <p:nvSpPr>
              <p:cNvPr id="130" name="Google Shape;1149;p13">
                <a:extLst>
                  <a:ext uri="{FF2B5EF4-FFF2-40B4-BE49-F238E27FC236}">
                    <a16:creationId xmlns:a16="http://schemas.microsoft.com/office/drawing/2014/main" id="{A9D98652-790F-F2A8-C798-4BE5BC6C5AF4}"/>
                  </a:ext>
                </a:extLst>
              </p:cNvPr>
              <p:cNvSpPr/>
              <p:nvPr/>
            </p:nvSpPr>
            <p:spPr>
              <a:xfrm>
                <a:off x="5502583" y="4917424"/>
                <a:ext cx="65126" cy="58518"/>
              </a:xfrm>
              <a:custGeom>
                <a:avLst/>
                <a:gdLst/>
                <a:ahLst/>
                <a:cxnLst/>
                <a:rect l="l" t="t" r="r" b="b"/>
                <a:pathLst>
                  <a:path w="2109" h="1895" extrusionOk="0">
                    <a:moveTo>
                      <a:pt x="1049" y="1"/>
                    </a:moveTo>
                    <a:cubicBezTo>
                      <a:pt x="918" y="215"/>
                      <a:pt x="787" y="370"/>
                      <a:pt x="644" y="513"/>
                    </a:cubicBezTo>
                    <a:cubicBezTo>
                      <a:pt x="382" y="763"/>
                      <a:pt x="203" y="846"/>
                      <a:pt x="60" y="918"/>
                    </a:cubicBezTo>
                    <a:cubicBezTo>
                      <a:pt x="37" y="930"/>
                      <a:pt x="13" y="942"/>
                      <a:pt x="1" y="953"/>
                    </a:cubicBezTo>
                    <a:cubicBezTo>
                      <a:pt x="13" y="965"/>
                      <a:pt x="37" y="965"/>
                      <a:pt x="60" y="977"/>
                    </a:cubicBezTo>
                    <a:cubicBezTo>
                      <a:pt x="203" y="1061"/>
                      <a:pt x="382" y="1144"/>
                      <a:pt x="644" y="1394"/>
                    </a:cubicBezTo>
                    <a:cubicBezTo>
                      <a:pt x="787" y="1525"/>
                      <a:pt x="918" y="1680"/>
                      <a:pt x="1049" y="1894"/>
                    </a:cubicBezTo>
                    <a:cubicBezTo>
                      <a:pt x="1192" y="1692"/>
                      <a:pt x="1322" y="1525"/>
                      <a:pt x="1453" y="1394"/>
                    </a:cubicBezTo>
                    <a:cubicBezTo>
                      <a:pt x="1715" y="1144"/>
                      <a:pt x="1894" y="1061"/>
                      <a:pt x="2049" y="977"/>
                    </a:cubicBezTo>
                    <a:cubicBezTo>
                      <a:pt x="2073" y="965"/>
                      <a:pt x="2096" y="965"/>
                      <a:pt x="2108" y="953"/>
                    </a:cubicBezTo>
                    <a:cubicBezTo>
                      <a:pt x="2096" y="942"/>
                      <a:pt x="2073" y="930"/>
                      <a:pt x="2049" y="918"/>
                    </a:cubicBezTo>
                    <a:cubicBezTo>
                      <a:pt x="1894" y="846"/>
                      <a:pt x="1715" y="763"/>
                      <a:pt x="1453" y="513"/>
                    </a:cubicBezTo>
                    <a:cubicBezTo>
                      <a:pt x="1394" y="441"/>
                      <a:pt x="1322" y="370"/>
                      <a:pt x="1251" y="287"/>
                    </a:cubicBezTo>
                    <a:cubicBezTo>
                      <a:pt x="1192" y="203"/>
                      <a:pt x="1120" y="108"/>
                      <a:pt x="1049"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31" name="Google Shape;1150;p13">
                <a:extLst>
                  <a:ext uri="{FF2B5EF4-FFF2-40B4-BE49-F238E27FC236}">
                    <a16:creationId xmlns:a16="http://schemas.microsoft.com/office/drawing/2014/main" id="{3B90A473-62B9-5FF6-CFA5-AAF5A2DEBFA2}"/>
                  </a:ext>
                </a:extLst>
              </p:cNvPr>
              <p:cNvSpPr/>
              <p:nvPr/>
            </p:nvSpPr>
            <p:spPr>
              <a:xfrm>
                <a:off x="5423191" y="4913101"/>
                <a:ext cx="52589" cy="67010"/>
              </a:xfrm>
              <a:custGeom>
                <a:avLst/>
                <a:gdLst/>
                <a:ahLst/>
                <a:cxnLst/>
                <a:rect l="l" t="t" r="r" b="b"/>
                <a:pathLst>
                  <a:path w="1703" h="2170" extrusionOk="0">
                    <a:moveTo>
                      <a:pt x="1274" y="0"/>
                    </a:moveTo>
                    <a:cubicBezTo>
                      <a:pt x="1254" y="0"/>
                      <a:pt x="1235" y="7"/>
                      <a:pt x="1215" y="22"/>
                    </a:cubicBezTo>
                    <a:lnTo>
                      <a:pt x="48" y="998"/>
                    </a:lnTo>
                    <a:cubicBezTo>
                      <a:pt x="0" y="1046"/>
                      <a:pt x="0" y="1129"/>
                      <a:pt x="48" y="1177"/>
                    </a:cubicBezTo>
                    <a:lnTo>
                      <a:pt x="1203" y="2153"/>
                    </a:lnTo>
                    <a:cubicBezTo>
                      <a:pt x="1219" y="2164"/>
                      <a:pt x="1240" y="2170"/>
                      <a:pt x="1261" y="2170"/>
                    </a:cubicBezTo>
                    <a:cubicBezTo>
                      <a:pt x="1287" y="2170"/>
                      <a:pt x="1314" y="2161"/>
                      <a:pt x="1334" y="2141"/>
                    </a:cubicBezTo>
                    <a:lnTo>
                      <a:pt x="1679" y="1748"/>
                    </a:lnTo>
                    <a:cubicBezTo>
                      <a:pt x="1691" y="1724"/>
                      <a:pt x="1703" y="1701"/>
                      <a:pt x="1703" y="1665"/>
                    </a:cubicBezTo>
                    <a:lnTo>
                      <a:pt x="1703" y="486"/>
                    </a:lnTo>
                    <a:cubicBezTo>
                      <a:pt x="1703" y="462"/>
                      <a:pt x="1691" y="439"/>
                      <a:pt x="1679" y="415"/>
                    </a:cubicBezTo>
                    <a:lnTo>
                      <a:pt x="1346" y="34"/>
                    </a:lnTo>
                    <a:cubicBezTo>
                      <a:pt x="1325" y="13"/>
                      <a:pt x="1300" y="0"/>
                      <a:pt x="1274"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32" name="Google Shape;1151;p13">
                <a:extLst>
                  <a:ext uri="{FF2B5EF4-FFF2-40B4-BE49-F238E27FC236}">
                    <a16:creationId xmlns:a16="http://schemas.microsoft.com/office/drawing/2014/main" id="{D157E4A1-0319-9C2F-51A6-BF55139752B1}"/>
                  </a:ext>
                </a:extLst>
              </p:cNvPr>
              <p:cNvSpPr/>
              <p:nvPr/>
            </p:nvSpPr>
            <p:spPr>
              <a:xfrm>
                <a:off x="5587905" y="4913842"/>
                <a:ext cx="191209" cy="65682"/>
              </a:xfrm>
              <a:custGeom>
                <a:avLst/>
                <a:gdLst/>
                <a:ahLst/>
                <a:cxnLst/>
                <a:rect l="l" t="t" r="r" b="b"/>
                <a:pathLst>
                  <a:path w="6192" h="2127" extrusionOk="0">
                    <a:moveTo>
                      <a:pt x="3108" y="1"/>
                    </a:moveTo>
                    <a:cubicBezTo>
                      <a:pt x="1991" y="1"/>
                      <a:pt x="875" y="337"/>
                      <a:pt x="24" y="1010"/>
                    </a:cubicBezTo>
                    <a:cubicBezTo>
                      <a:pt x="12" y="1022"/>
                      <a:pt x="0" y="1046"/>
                      <a:pt x="0" y="1069"/>
                    </a:cubicBezTo>
                    <a:cubicBezTo>
                      <a:pt x="0" y="1081"/>
                      <a:pt x="12" y="1105"/>
                      <a:pt x="24" y="1117"/>
                    </a:cubicBezTo>
                    <a:cubicBezTo>
                      <a:pt x="875" y="1790"/>
                      <a:pt x="1991" y="2126"/>
                      <a:pt x="3108" y="2126"/>
                    </a:cubicBezTo>
                    <a:cubicBezTo>
                      <a:pt x="4224" y="2126"/>
                      <a:pt x="5340" y="1790"/>
                      <a:pt x="6191" y="1117"/>
                    </a:cubicBezTo>
                    <a:lnTo>
                      <a:pt x="6191" y="1010"/>
                    </a:lnTo>
                    <a:cubicBezTo>
                      <a:pt x="5340" y="337"/>
                      <a:pt x="4224" y="1"/>
                      <a:pt x="3108"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129" name="Google Shape;1152;p13">
              <a:extLst>
                <a:ext uri="{FF2B5EF4-FFF2-40B4-BE49-F238E27FC236}">
                  <a16:creationId xmlns:a16="http://schemas.microsoft.com/office/drawing/2014/main" id="{FDD65CA6-3A2E-5725-3E09-4CF2C85A6506}"/>
                </a:ext>
              </a:extLst>
            </p:cNvPr>
            <p:cNvSpPr/>
            <p:nvPr/>
          </p:nvSpPr>
          <p:spPr>
            <a:xfrm rot="2700000">
              <a:off x="5400659" y="21055293"/>
              <a:ext cx="423840" cy="42384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6" name="Google Shape;1157;p13" descr="G:\DESIGN\GRAFICRIVER\MY CREATION\2016\01_Rockefeller Creative PowerPoint Template\macbookpro.png">
            <a:extLst>
              <a:ext uri="{FF2B5EF4-FFF2-40B4-BE49-F238E27FC236}">
                <a16:creationId xmlns:a16="http://schemas.microsoft.com/office/drawing/2014/main" id="{B4ABCE37-F1EB-DFD0-5ED4-4A545635ECB7}"/>
              </a:ext>
            </a:extLst>
          </p:cNvPr>
          <p:cNvPicPr preferRelativeResize="0"/>
          <p:nvPr/>
        </p:nvPicPr>
        <p:blipFill rotWithShape="1">
          <a:blip r:embed="rId3">
            <a:alphaModFix/>
          </a:blip>
          <a:srcRect/>
          <a:stretch/>
        </p:blipFill>
        <p:spPr>
          <a:xfrm>
            <a:off x="930775" y="16347075"/>
            <a:ext cx="4237601" cy="2415574"/>
          </a:xfrm>
          <a:prstGeom prst="rect">
            <a:avLst/>
          </a:prstGeom>
          <a:noFill/>
          <a:ln>
            <a:noFill/>
          </a:ln>
        </p:spPr>
      </p:pic>
      <p:sp>
        <p:nvSpPr>
          <p:cNvPr id="137" name="Google Shape;1158;p13">
            <a:extLst>
              <a:ext uri="{FF2B5EF4-FFF2-40B4-BE49-F238E27FC236}">
                <a16:creationId xmlns:a16="http://schemas.microsoft.com/office/drawing/2014/main" id="{335B1F55-4491-74D6-ADF5-E7227F919C63}"/>
              </a:ext>
            </a:extLst>
          </p:cNvPr>
          <p:cNvSpPr/>
          <p:nvPr/>
        </p:nvSpPr>
        <p:spPr>
          <a:xfrm>
            <a:off x="5137800" y="16158450"/>
            <a:ext cx="3684900" cy="940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1200"/>
              </a:spcAft>
              <a:buClr>
                <a:srgbClr val="EB6230"/>
              </a:buClr>
              <a:buSzPts val="1100"/>
              <a:buFont typeface="Arial"/>
              <a:buNone/>
            </a:pPr>
            <a:r>
              <a:rPr lang="es-419" sz="1100" dirty="0">
                <a:solidFill>
                  <a:srgbClr val="595959"/>
                </a:solidFill>
                <a:latin typeface="Open Sans Light"/>
                <a:ea typeface="Open Sans Light"/>
                <a:cs typeface="Open Sans Light"/>
                <a:sym typeface="Open Sans Light"/>
              </a:rPr>
              <a:t>"Lorem ipsum dolor sit amet, consectetur adipiscing elit, sed do eiusmod tempor incididunt ut labore et dolore magna aliqua. Ut enim ad minim veniam, quis nostrud exercitation consequat. </a:t>
            </a:r>
            <a:endParaRPr sz="1100" dirty="0">
              <a:solidFill>
                <a:srgbClr val="595959"/>
              </a:solidFill>
              <a:latin typeface="Open Sans Light"/>
              <a:ea typeface="Open Sans Light"/>
              <a:cs typeface="Open Sans Light"/>
              <a:sym typeface="Open Sans Light"/>
            </a:endParaRPr>
          </a:p>
        </p:txBody>
      </p:sp>
      <p:sp>
        <p:nvSpPr>
          <p:cNvPr id="138" name="Google Shape;1159;p13">
            <a:extLst>
              <a:ext uri="{FF2B5EF4-FFF2-40B4-BE49-F238E27FC236}">
                <a16:creationId xmlns:a16="http://schemas.microsoft.com/office/drawing/2014/main" id="{584DE066-8FF4-E9CB-0C9C-D85FD803D522}"/>
              </a:ext>
            </a:extLst>
          </p:cNvPr>
          <p:cNvSpPr txBox="1"/>
          <p:nvPr/>
        </p:nvSpPr>
        <p:spPr>
          <a:xfrm>
            <a:off x="5137811" y="15785948"/>
            <a:ext cx="2091839"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s-419" sz="1600" b="1" dirty="0" err="1">
                <a:solidFill>
                  <a:srgbClr val="006994"/>
                </a:solidFill>
                <a:latin typeface="Montserrat" pitchFamily="2" charset="0"/>
                <a:ea typeface="Barlow Condensed"/>
                <a:cs typeface="Barlow Condensed"/>
                <a:sym typeface="Barlow Condensed"/>
              </a:rPr>
              <a:t>LOREM</a:t>
            </a:r>
            <a:r>
              <a:rPr lang="es-419" sz="1600" b="1" dirty="0">
                <a:solidFill>
                  <a:srgbClr val="006994"/>
                </a:solidFill>
                <a:latin typeface="Montserrat" pitchFamily="2" charset="0"/>
                <a:ea typeface="Barlow Condensed"/>
                <a:cs typeface="Barlow Condensed"/>
                <a:sym typeface="Barlow Condensed"/>
              </a:rPr>
              <a:t> </a:t>
            </a:r>
            <a:r>
              <a:rPr lang="es-419" sz="1600" b="1" dirty="0" err="1">
                <a:solidFill>
                  <a:srgbClr val="006994"/>
                </a:solidFill>
                <a:latin typeface="Montserrat" pitchFamily="2" charset="0"/>
                <a:ea typeface="Barlow Condensed"/>
                <a:cs typeface="Barlow Condensed"/>
                <a:sym typeface="Barlow Condensed"/>
              </a:rPr>
              <a:t>IPSUM</a:t>
            </a:r>
            <a:endParaRPr sz="1600" b="1" i="0" u="none" strike="noStrike" cap="none" dirty="0">
              <a:solidFill>
                <a:srgbClr val="006994"/>
              </a:solidFill>
              <a:latin typeface="Montserrat" pitchFamily="2" charset="0"/>
              <a:ea typeface="Barlow Condensed"/>
              <a:cs typeface="Barlow Condensed"/>
              <a:sym typeface="Barlow Condensed"/>
            </a:endParaRPr>
          </a:p>
        </p:txBody>
      </p:sp>
      <p:sp>
        <p:nvSpPr>
          <p:cNvPr id="139" name="Google Shape;1160;p13">
            <a:extLst>
              <a:ext uri="{FF2B5EF4-FFF2-40B4-BE49-F238E27FC236}">
                <a16:creationId xmlns:a16="http://schemas.microsoft.com/office/drawing/2014/main" id="{98A66F91-7B49-A294-8AB0-425DA3B1015E}"/>
              </a:ext>
            </a:extLst>
          </p:cNvPr>
          <p:cNvSpPr txBox="1"/>
          <p:nvPr/>
        </p:nvSpPr>
        <p:spPr>
          <a:xfrm>
            <a:off x="8794257" y="16128086"/>
            <a:ext cx="1500300" cy="454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s-419" sz="3600" dirty="0">
                <a:solidFill>
                  <a:srgbClr val="006994"/>
                </a:solidFill>
                <a:latin typeface="Montserrat Black" pitchFamily="2" charset="0"/>
                <a:ea typeface="Rye"/>
                <a:cs typeface="Rye"/>
                <a:sym typeface="Rye"/>
              </a:rPr>
              <a:t>00 %</a:t>
            </a:r>
            <a:endParaRPr sz="3600" i="0" u="none" strike="noStrike" cap="none" dirty="0">
              <a:solidFill>
                <a:srgbClr val="006994"/>
              </a:solidFill>
              <a:latin typeface="Montserrat Black" pitchFamily="2" charset="0"/>
              <a:ea typeface="Rye"/>
              <a:cs typeface="Rye"/>
              <a:sym typeface="Rye"/>
            </a:endParaRPr>
          </a:p>
        </p:txBody>
      </p:sp>
      <p:grpSp>
        <p:nvGrpSpPr>
          <p:cNvPr id="140" name="Google Shape;1161;p13">
            <a:extLst>
              <a:ext uri="{FF2B5EF4-FFF2-40B4-BE49-F238E27FC236}">
                <a16:creationId xmlns:a16="http://schemas.microsoft.com/office/drawing/2014/main" id="{6963692F-B0ED-AE34-1A8D-7D51EDA3D17B}"/>
              </a:ext>
            </a:extLst>
          </p:cNvPr>
          <p:cNvGrpSpPr/>
          <p:nvPr/>
        </p:nvGrpSpPr>
        <p:grpSpPr>
          <a:xfrm>
            <a:off x="5137542" y="17063065"/>
            <a:ext cx="5121435" cy="183613"/>
            <a:chOff x="4937923" y="2223936"/>
            <a:chExt cx="3946244" cy="141404"/>
          </a:xfrm>
          <a:solidFill>
            <a:srgbClr val="001542"/>
          </a:solidFill>
        </p:grpSpPr>
        <p:sp>
          <p:nvSpPr>
            <p:cNvPr id="141" name="Google Shape;1162;p13">
              <a:extLst>
                <a:ext uri="{FF2B5EF4-FFF2-40B4-BE49-F238E27FC236}">
                  <a16:creationId xmlns:a16="http://schemas.microsoft.com/office/drawing/2014/main" id="{A3E2A4A9-8CBF-F66F-0670-0339ADB12411}"/>
                </a:ext>
              </a:extLst>
            </p:cNvPr>
            <p:cNvSpPr/>
            <p:nvPr/>
          </p:nvSpPr>
          <p:spPr>
            <a:xfrm rot="10800000">
              <a:off x="6614873" y="2277994"/>
              <a:ext cx="43038" cy="33536"/>
            </a:xfrm>
            <a:custGeom>
              <a:avLst/>
              <a:gdLst/>
              <a:ahLst/>
              <a:cxnLst/>
              <a:rect l="l" t="t" r="r" b="b"/>
              <a:pathLst>
                <a:path w="1548" h="1206" extrusionOk="0">
                  <a:moveTo>
                    <a:pt x="357" y="0"/>
                  </a:moveTo>
                  <a:cubicBezTo>
                    <a:pt x="334" y="0"/>
                    <a:pt x="310" y="12"/>
                    <a:pt x="298" y="24"/>
                  </a:cubicBezTo>
                  <a:lnTo>
                    <a:pt x="36" y="262"/>
                  </a:lnTo>
                  <a:cubicBezTo>
                    <a:pt x="12" y="286"/>
                    <a:pt x="0" y="322"/>
                    <a:pt x="24" y="346"/>
                  </a:cubicBezTo>
                  <a:lnTo>
                    <a:pt x="715" y="1179"/>
                  </a:lnTo>
                  <a:cubicBezTo>
                    <a:pt x="732" y="1197"/>
                    <a:pt x="756" y="1206"/>
                    <a:pt x="779" y="1206"/>
                  </a:cubicBezTo>
                  <a:cubicBezTo>
                    <a:pt x="801" y="1206"/>
                    <a:pt x="822" y="1197"/>
                    <a:pt x="834" y="1179"/>
                  </a:cubicBezTo>
                  <a:lnTo>
                    <a:pt x="1524" y="357"/>
                  </a:lnTo>
                  <a:cubicBezTo>
                    <a:pt x="1548" y="334"/>
                    <a:pt x="1548" y="298"/>
                    <a:pt x="1512" y="274"/>
                  </a:cubicBezTo>
                  <a:lnTo>
                    <a:pt x="1238" y="24"/>
                  </a:lnTo>
                  <a:cubicBezTo>
                    <a:pt x="1227" y="12"/>
                    <a:pt x="1203" y="0"/>
                    <a:pt x="1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42" name="Google Shape;1163;p13">
              <a:extLst>
                <a:ext uri="{FF2B5EF4-FFF2-40B4-BE49-F238E27FC236}">
                  <a16:creationId xmlns:a16="http://schemas.microsoft.com/office/drawing/2014/main" id="{8D7B153B-5437-CF1B-66E1-29A94D711D57}"/>
                </a:ext>
              </a:extLst>
            </p:cNvPr>
            <p:cNvSpPr/>
            <p:nvPr/>
          </p:nvSpPr>
          <p:spPr>
            <a:xfrm rot="10800000">
              <a:off x="6685396" y="2274101"/>
              <a:ext cx="37089" cy="41072"/>
            </a:xfrm>
            <a:custGeom>
              <a:avLst/>
              <a:gdLst/>
              <a:ahLst/>
              <a:cxnLst/>
              <a:rect l="l" t="t" r="r" b="b"/>
              <a:pathLst>
                <a:path w="1334" h="1477" extrusionOk="0">
                  <a:moveTo>
                    <a:pt x="667" y="0"/>
                  </a:moveTo>
                  <a:cubicBezTo>
                    <a:pt x="655" y="0"/>
                    <a:pt x="655" y="12"/>
                    <a:pt x="643" y="36"/>
                  </a:cubicBezTo>
                  <a:cubicBezTo>
                    <a:pt x="596" y="143"/>
                    <a:pt x="536" y="262"/>
                    <a:pt x="357" y="453"/>
                  </a:cubicBezTo>
                  <a:cubicBezTo>
                    <a:pt x="310" y="500"/>
                    <a:pt x="250" y="548"/>
                    <a:pt x="203" y="596"/>
                  </a:cubicBezTo>
                  <a:cubicBezTo>
                    <a:pt x="131" y="643"/>
                    <a:pt x="72" y="691"/>
                    <a:pt x="0" y="738"/>
                  </a:cubicBezTo>
                  <a:cubicBezTo>
                    <a:pt x="143" y="834"/>
                    <a:pt x="262" y="929"/>
                    <a:pt x="357" y="1024"/>
                  </a:cubicBezTo>
                  <a:cubicBezTo>
                    <a:pt x="536" y="1203"/>
                    <a:pt x="596" y="1334"/>
                    <a:pt x="643" y="1441"/>
                  </a:cubicBezTo>
                  <a:cubicBezTo>
                    <a:pt x="655" y="1453"/>
                    <a:pt x="655" y="1465"/>
                    <a:pt x="667" y="1477"/>
                  </a:cubicBezTo>
                  <a:cubicBezTo>
                    <a:pt x="679" y="1465"/>
                    <a:pt x="679" y="1453"/>
                    <a:pt x="691" y="1441"/>
                  </a:cubicBezTo>
                  <a:cubicBezTo>
                    <a:pt x="738" y="1334"/>
                    <a:pt x="798" y="1203"/>
                    <a:pt x="977" y="1024"/>
                  </a:cubicBezTo>
                  <a:cubicBezTo>
                    <a:pt x="1072" y="917"/>
                    <a:pt x="1191" y="834"/>
                    <a:pt x="1334" y="738"/>
                  </a:cubicBezTo>
                  <a:cubicBezTo>
                    <a:pt x="1191" y="643"/>
                    <a:pt x="1072" y="548"/>
                    <a:pt x="977" y="453"/>
                  </a:cubicBezTo>
                  <a:cubicBezTo>
                    <a:pt x="798" y="262"/>
                    <a:pt x="738" y="143"/>
                    <a:pt x="691" y="36"/>
                  </a:cubicBezTo>
                  <a:cubicBezTo>
                    <a:pt x="679" y="12"/>
                    <a:pt x="679"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43" name="Google Shape;1164;p13">
              <a:extLst>
                <a:ext uri="{FF2B5EF4-FFF2-40B4-BE49-F238E27FC236}">
                  <a16:creationId xmlns:a16="http://schemas.microsoft.com/office/drawing/2014/main" id="{E1BAAC2A-A657-D90F-509D-396EDD5C20ED}"/>
                </a:ext>
              </a:extLst>
            </p:cNvPr>
            <p:cNvSpPr/>
            <p:nvPr/>
          </p:nvSpPr>
          <p:spPr>
            <a:xfrm rot="10800000">
              <a:off x="6749969" y="2277994"/>
              <a:ext cx="42705" cy="33536"/>
            </a:xfrm>
            <a:custGeom>
              <a:avLst/>
              <a:gdLst/>
              <a:ahLst/>
              <a:cxnLst/>
              <a:rect l="l" t="t" r="r" b="b"/>
              <a:pathLst>
                <a:path w="1536" h="1206" extrusionOk="0">
                  <a:moveTo>
                    <a:pt x="345" y="0"/>
                  </a:moveTo>
                  <a:cubicBezTo>
                    <a:pt x="333" y="0"/>
                    <a:pt x="310" y="12"/>
                    <a:pt x="298" y="24"/>
                  </a:cubicBezTo>
                  <a:lnTo>
                    <a:pt x="36" y="262"/>
                  </a:lnTo>
                  <a:cubicBezTo>
                    <a:pt x="0" y="286"/>
                    <a:pt x="0" y="322"/>
                    <a:pt x="24" y="346"/>
                  </a:cubicBezTo>
                  <a:lnTo>
                    <a:pt x="714" y="1179"/>
                  </a:lnTo>
                  <a:cubicBezTo>
                    <a:pt x="726" y="1197"/>
                    <a:pt x="747" y="1206"/>
                    <a:pt x="770" y="1206"/>
                  </a:cubicBezTo>
                  <a:cubicBezTo>
                    <a:pt x="792" y="1206"/>
                    <a:pt x="816" y="1197"/>
                    <a:pt x="834" y="1179"/>
                  </a:cubicBezTo>
                  <a:lnTo>
                    <a:pt x="1524" y="357"/>
                  </a:lnTo>
                  <a:cubicBezTo>
                    <a:pt x="1536" y="334"/>
                    <a:pt x="1536" y="298"/>
                    <a:pt x="1512" y="274"/>
                  </a:cubicBezTo>
                  <a:lnTo>
                    <a:pt x="1238" y="24"/>
                  </a:lnTo>
                  <a:cubicBezTo>
                    <a:pt x="1215"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44" name="Google Shape;1165;p13">
              <a:extLst>
                <a:ext uri="{FF2B5EF4-FFF2-40B4-BE49-F238E27FC236}">
                  <a16:creationId xmlns:a16="http://schemas.microsoft.com/office/drawing/2014/main" id="{D032B7F0-961A-DA31-FD82-4EB3515CD66D}"/>
                </a:ext>
              </a:extLst>
            </p:cNvPr>
            <p:cNvSpPr/>
            <p:nvPr/>
          </p:nvSpPr>
          <p:spPr>
            <a:xfrm rot="10800000">
              <a:off x="6820159" y="2274101"/>
              <a:ext cx="37422" cy="41072"/>
            </a:xfrm>
            <a:custGeom>
              <a:avLst/>
              <a:gdLst/>
              <a:ahLst/>
              <a:cxnLst/>
              <a:rect l="l" t="t" r="r" b="b"/>
              <a:pathLst>
                <a:path w="1346" h="1477" extrusionOk="0">
                  <a:moveTo>
                    <a:pt x="679" y="0"/>
                  </a:moveTo>
                  <a:cubicBezTo>
                    <a:pt x="667" y="0"/>
                    <a:pt x="667" y="12"/>
                    <a:pt x="655" y="36"/>
                  </a:cubicBezTo>
                  <a:cubicBezTo>
                    <a:pt x="596" y="143"/>
                    <a:pt x="536" y="262"/>
                    <a:pt x="369" y="453"/>
                  </a:cubicBezTo>
                  <a:cubicBezTo>
                    <a:pt x="322" y="500"/>
                    <a:pt x="262" y="548"/>
                    <a:pt x="203" y="596"/>
                  </a:cubicBezTo>
                  <a:cubicBezTo>
                    <a:pt x="143" y="643"/>
                    <a:pt x="84" y="691"/>
                    <a:pt x="0" y="738"/>
                  </a:cubicBezTo>
                  <a:cubicBezTo>
                    <a:pt x="155" y="834"/>
                    <a:pt x="262" y="929"/>
                    <a:pt x="357" y="1024"/>
                  </a:cubicBezTo>
                  <a:cubicBezTo>
                    <a:pt x="536" y="1203"/>
                    <a:pt x="596" y="1334"/>
                    <a:pt x="655" y="1441"/>
                  </a:cubicBezTo>
                  <a:cubicBezTo>
                    <a:pt x="655" y="1453"/>
                    <a:pt x="667" y="1465"/>
                    <a:pt x="679" y="1477"/>
                  </a:cubicBezTo>
                  <a:cubicBezTo>
                    <a:pt x="679" y="1465"/>
                    <a:pt x="691" y="1453"/>
                    <a:pt x="691" y="1441"/>
                  </a:cubicBezTo>
                  <a:cubicBezTo>
                    <a:pt x="750" y="1334"/>
                    <a:pt x="810" y="1203"/>
                    <a:pt x="988" y="1024"/>
                  </a:cubicBezTo>
                  <a:cubicBezTo>
                    <a:pt x="1084" y="917"/>
                    <a:pt x="1191" y="834"/>
                    <a:pt x="1346" y="738"/>
                  </a:cubicBezTo>
                  <a:cubicBezTo>
                    <a:pt x="1191" y="643"/>
                    <a:pt x="1084" y="548"/>
                    <a:pt x="988" y="453"/>
                  </a:cubicBezTo>
                  <a:cubicBezTo>
                    <a:pt x="810" y="262"/>
                    <a:pt x="750" y="143"/>
                    <a:pt x="691" y="36"/>
                  </a:cubicBezTo>
                  <a:cubicBezTo>
                    <a:pt x="691" y="12"/>
                    <a:pt x="679"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45" name="Google Shape;1166;p13">
              <a:extLst>
                <a:ext uri="{FF2B5EF4-FFF2-40B4-BE49-F238E27FC236}">
                  <a16:creationId xmlns:a16="http://schemas.microsoft.com/office/drawing/2014/main" id="{800B3A33-E9BD-8D27-FEEC-14971F468E59}"/>
                </a:ext>
              </a:extLst>
            </p:cNvPr>
            <p:cNvSpPr/>
            <p:nvPr/>
          </p:nvSpPr>
          <p:spPr>
            <a:xfrm rot="10800000">
              <a:off x="6885065" y="2277994"/>
              <a:ext cx="42732" cy="33536"/>
            </a:xfrm>
            <a:custGeom>
              <a:avLst/>
              <a:gdLst/>
              <a:ahLst/>
              <a:cxnLst/>
              <a:rect l="l" t="t" r="r" b="b"/>
              <a:pathLst>
                <a:path w="1537" h="1206" extrusionOk="0">
                  <a:moveTo>
                    <a:pt x="346" y="0"/>
                  </a:moveTo>
                  <a:cubicBezTo>
                    <a:pt x="322" y="0"/>
                    <a:pt x="311" y="12"/>
                    <a:pt x="287" y="24"/>
                  </a:cubicBezTo>
                  <a:lnTo>
                    <a:pt x="25" y="262"/>
                  </a:lnTo>
                  <a:cubicBezTo>
                    <a:pt x="1" y="286"/>
                    <a:pt x="1" y="322"/>
                    <a:pt x="25" y="346"/>
                  </a:cubicBezTo>
                  <a:lnTo>
                    <a:pt x="703" y="1179"/>
                  </a:lnTo>
                  <a:cubicBezTo>
                    <a:pt x="721" y="1197"/>
                    <a:pt x="745" y="1206"/>
                    <a:pt x="769" y="1206"/>
                  </a:cubicBezTo>
                  <a:cubicBezTo>
                    <a:pt x="793" y="1206"/>
                    <a:pt x="817" y="1197"/>
                    <a:pt x="834" y="1179"/>
                  </a:cubicBezTo>
                  <a:lnTo>
                    <a:pt x="1513" y="357"/>
                  </a:lnTo>
                  <a:cubicBezTo>
                    <a:pt x="1537" y="334"/>
                    <a:pt x="1537" y="298"/>
                    <a:pt x="1513" y="274"/>
                  </a:cubicBezTo>
                  <a:lnTo>
                    <a:pt x="1227" y="24"/>
                  </a:lnTo>
                  <a:cubicBezTo>
                    <a:pt x="1215" y="12"/>
                    <a:pt x="1192" y="0"/>
                    <a:pt x="11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46" name="Google Shape;1167;p13">
              <a:extLst>
                <a:ext uri="{FF2B5EF4-FFF2-40B4-BE49-F238E27FC236}">
                  <a16:creationId xmlns:a16="http://schemas.microsoft.com/office/drawing/2014/main" id="{3D05917C-F955-ECB1-D79C-CBBE7142DB6F}"/>
                </a:ext>
              </a:extLst>
            </p:cNvPr>
            <p:cNvSpPr/>
            <p:nvPr/>
          </p:nvSpPr>
          <p:spPr>
            <a:xfrm rot="10800000">
              <a:off x="6955283" y="2274101"/>
              <a:ext cx="37422" cy="41072"/>
            </a:xfrm>
            <a:custGeom>
              <a:avLst/>
              <a:gdLst/>
              <a:ahLst/>
              <a:cxnLst/>
              <a:rect l="l" t="t" r="r" b="b"/>
              <a:pathLst>
                <a:path w="1346" h="1477" extrusionOk="0">
                  <a:moveTo>
                    <a:pt x="667" y="0"/>
                  </a:moveTo>
                  <a:cubicBezTo>
                    <a:pt x="667" y="0"/>
                    <a:pt x="655" y="12"/>
                    <a:pt x="655" y="36"/>
                  </a:cubicBezTo>
                  <a:cubicBezTo>
                    <a:pt x="595" y="143"/>
                    <a:pt x="536" y="262"/>
                    <a:pt x="357" y="453"/>
                  </a:cubicBezTo>
                  <a:cubicBezTo>
                    <a:pt x="310" y="500"/>
                    <a:pt x="262" y="548"/>
                    <a:pt x="203" y="596"/>
                  </a:cubicBezTo>
                  <a:cubicBezTo>
                    <a:pt x="143" y="643"/>
                    <a:pt x="72" y="691"/>
                    <a:pt x="0" y="738"/>
                  </a:cubicBezTo>
                  <a:cubicBezTo>
                    <a:pt x="155" y="834"/>
                    <a:pt x="262" y="929"/>
                    <a:pt x="357" y="1024"/>
                  </a:cubicBezTo>
                  <a:cubicBezTo>
                    <a:pt x="536" y="1203"/>
                    <a:pt x="595" y="1334"/>
                    <a:pt x="643" y="1441"/>
                  </a:cubicBezTo>
                  <a:cubicBezTo>
                    <a:pt x="655" y="1453"/>
                    <a:pt x="667" y="1465"/>
                    <a:pt x="667" y="1477"/>
                  </a:cubicBezTo>
                  <a:cubicBezTo>
                    <a:pt x="679" y="1465"/>
                    <a:pt x="679" y="1453"/>
                    <a:pt x="691" y="1441"/>
                  </a:cubicBezTo>
                  <a:cubicBezTo>
                    <a:pt x="738" y="1334"/>
                    <a:pt x="798" y="1203"/>
                    <a:pt x="976" y="1024"/>
                  </a:cubicBezTo>
                  <a:cubicBezTo>
                    <a:pt x="1072" y="917"/>
                    <a:pt x="1191" y="834"/>
                    <a:pt x="1334" y="738"/>
                  </a:cubicBezTo>
                  <a:lnTo>
                    <a:pt x="1346" y="738"/>
                  </a:lnTo>
                  <a:cubicBezTo>
                    <a:pt x="1191" y="643"/>
                    <a:pt x="1072" y="548"/>
                    <a:pt x="976" y="453"/>
                  </a:cubicBezTo>
                  <a:cubicBezTo>
                    <a:pt x="810" y="262"/>
                    <a:pt x="750" y="143"/>
                    <a:pt x="691" y="36"/>
                  </a:cubicBezTo>
                  <a:cubicBezTo>
                    <a:pt x="691" y="12"/>
                    <a:pt x="679"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47" name="Google Shape;1168;p13">
              <a:extLst>
                <a:ext uri="{FF2B5EF4-FFF2-40B4-BE49-F238E27FC236}">
                  <a16:creationId xmlns:a16="http://schemas.microsoft.com/office/drawing/2014/main" id="{F5DE3905-7E1C-18FA-A1E5-D60AA79D86B6}"/>
                </a:ext>
              </a:extLst>
            </p:cNvPr>
            <p:cNvSpPr/>
            <p:nvPr/>
          </p:nvSpPr>
          <p:spPr>
            <a:xfrm rot="10800000">
              <a:off x="7020190" y="2277994"/>
              <a:ext cx="43066" cy="33536"/>
            </a:xfrm>
            <a:custGeom>
              <a:avLst/>
              <a:gdLst/>
              <a:ahLst/>
              <a:cxnLst/>
              <a:rect l="l" t="t" r="r" b="b"/>
              <a:pathLst>
                <a:path w="1549" h="1206" extrusionOk="0">
                  <a:moveTo>
                    <a:pt x="358" y="0"/>
                  </a:moveTo>
                  <a:cubicBezTo>
                    <a:pt x="334" y="0"/>
                    <a:pt x="310" y="12"/>
                    <a:pt x="299" y="24"/>
                  </a:cubicBezTo>
                  <a:lnTo>
                    <a:pt x="37" y="262"/>
                  </a:lnTo>
                  <a:cubicBezTo>
                    <a:pt x="13" y="286"/>
                    <a:pt x="1" y="322"/>
                    <a:pt x="25" y="346"/>
                  </a:cubicBezTo>
                  <a:lnTo>
                    <a:pt x="715" y="1179"/>
                  </a:lnTo>
                  <a:cubicBezTo>
                    <a:pt x="727" y="1197"/>
                    <a:pt x="751" y="1206"/>
                    <a:pt x="775" y="1206"/>
                  </a:cubicBezTo>
                  <a:cubicBezTo>
                    <a:pt x="799" y="1206"/>
                    <a:pt x="822" y="1197"/>
                    <a:pt x="834" y="1179"/>
                  </a:cubicBezTo>
                  <a:lnTo>
                    <a:pt x="1525" y="357"/>
                  </a:lnTo>
                  <a:cubicBezTo>
                    <a:pt x="1549" y="334"/>
                    <a:pt x="1537" y="298"/>
                    <a:pt x="1513" y="274"/>
                  </a:cubicBezTo>
                  <a:lnTo>
                    <a:pt x="1239" y="24"/>
                  </a:lnTo>
                  <a:cubicBezTo>
                    <a:pt x="1227" y="12"/>
                    <a:pt x="1203" y="0"/>
                    <a:pt x="11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48" name="Google Shape;1169;p13">
              <a:extLst>
                <a:ext uri="{FF2B5EF4-FFF2-40B4-BE49-F238E27FC236}">
                  <a16:creationId xmlns:a16="http://schemas.microsoft.com/office/drawing/2014/main" id="{0387B1F6-93DC-8F0B-D758-A2C288E2FB6F}"/>
                </a:ext>
              </a:extLst>
            </p:cNvPr>
            <p:cNvSpPr/>
            <p:nvPr/>
          </p:nvSpPr>
          <p:spPr>
            <a:xfrm rot="10800000">
              <a:off x="7090741" y="2274101"/>
              <a:ext cx="37089" cy="41072"/>
            </a:xfrm>
            <a:custGeom>
              <a:avLst/>
              <a:gdLst/>
              <a:ahLst/>
              <a:cxnLst/>
              <a:rect l="l" t="t" r="r" b="b"/>
              <a:pathLst>
                <a:path w="1334" h="1477" extrusionOk="0">
                  <a:moveTo>
                    <a:pt x="667" y="0"/>
                  </a:moveTo>
                  <a:cubicBezTo>
                    <a:pt x="655" y="0"/>
                    <a:pt x="655" y="12"/>
                    <a:pt x="643" y="36"/>
                  </a:cubicBezTo>
                  <a:cubicBezTo>
                    <a:pt x="595" y="143"/>
                    <a:pt x="536" y="262"/>
                    <a:pt x="357" y="453"/>
                  </a:cubicBezTo>
                  <a:cubicBezTo>
                    <a:pt x="310" y="500"/>
                    <a:pt x="250" y="548"/>
                    <a:pt x="191" y="596"/>
                  </a:cubicBezTo>
                  <a:cubicBezTo>
                    <a:pt x="131" y="643"/>
                    <a:pt x="71" y="691"/>
                    <a:pt x="0" y="738"/>
                  </a:cubicBezTo>
                  <a:cubicBezTo>
                    <a:pt x="143" y="834"/>
                    <a:pt x="262" y="929"/>
                    <a:pt x="357" y="1024"/>
                  </a:cubicBezTo>
                  <a:cubicBezTo>
                    <a:pt x="536" y="1203"/>
                    <a:pt x="595" y="1334"/>
                    <a:pt x="643" y="1441"/>
                  </a:cubicBezTo>
                  <a:cubicBezTo>
                    <a:pt x="655" y="1453"/>
                    <a:pt x="655" y="1465"/>
                    <a:pt x="667" y="1477"/>
                  </a:cubicBezTo>
                  <a:cubicBezTo>
                    <a:pt x="667" y="1465"/>
                    <a:pt x="679" y="1453"/>
                    <a:pt x="691" y="1441"/>
                  </a:cubicBezTo>
                  <a:cubicBezTo>
                    <a:pt x="738" y="1334"/>
                    <a:pt x="798" y="1203"/>
                    <a:pt x="976" y="1024"/>
                  </a:cubicBezTo>
                  <a:cubicBezTo>
                    <a:pt x="1072" y="917"/>
                    <a:pt x="1179" y="834"/>
                    <a:pt x="1334" y="738"/>
                  </a:cubicBezTo>
                  <a:cubicBezTo>
                    <a:pt x="1179" y="643"/>
                    <a:pt x="1072" y="548"/>
                    <a:pt x="976" y="453"/>
                  </a:cubicBezTo>
                  <a:cubicBezTo>
                    <a:pt x="798" y="262"/>
                    <a:pt x="738" y="143"/>
                    <a:pt x="691" y="36"/>
                  </a:cubicBezTo>
                  <a:cubicBezTo>
                    <a:pt x="679" y="12"/>
                    <a:pt x="679"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49" name="Google Shape;1170;p13">
              <a:extLst>
                <a:ext uri="{FF2B5EF4-FFF2-40B4-BE49-F238E27FC236}">
                  <a16:creationId xmlns:a16="http://schemas.microsoft.com/office/drawing/2014/main" id="{C5F7AB69-F3E3-5417-0302-CCE133CA35D8}"/>
                </a:ext>
              </a:extLst>
            </p:cNvPr>
            <p:cNvSpPr/>
            <p:nvPr/>
          </p:nvSpPr>
          <p:spPr>
            <a:xfrm rot="10800000">
              <a:off x="7155314" y="2277994"/>
              <a:ext cx="42732" cy="33536"/>
            </a:xfrm>
            <a:custGeom>
              <a:avLst/>
              <a:gdLst/>
              <a:ahLst/>
              <a:cxnLst/>
              <a:rect l="l" t="t" r="r" b="b"/>
              <a:pathLst>
                <a:path w="1537" h="1206" extrusionOk="0">
                  <a:moveTo>
                    <a:pt x="346" y="0"/>
                  </a:moveTo>
                  <a:cubicBezTo>
                    <a:pt x="334" y="0"/>
                    <a:pt x="310" y="12"/>
                    <a:pt x="298" y="24"/>
                  </a:cubicBezTo>
                  <a:lnTo>
                    <a:pt x="25" y="262"/>
                  </a:lnTo>
                  <a:cubicBezTo>
                    <a:pt x="1" y="286"/>
                    <a:pt x="1" y="322"/>
                    <a:pt x="25" y="346"/>
                  </a:cubicBezTo>
                  <a:lnTo>
                    <a:pt x="703" y="1179"/>
                  </a:lnTo>
                  <a:cubicBezTo>
                    <a:pt x="721" y="1197"/>
                    <a:pt x="745" y="1206"/>
                    <a:pt x="769" y="1206"/>
                  </a:cubicBezTo>
                  <a:cubicBezTo>
                    <a:pt x="793" y="1206"/>
                    <a:pt x="816" y="1197"/>
                    <a:pt x="834" y="1179"/>
                  </a:cubicBezTo>
                  <a:lnTo>
                    <a:pt x="1513" y="357"/>
                  </a:lnTo>
                  <a:cubicBezTo>
                    <a:pt x="1537" y="334"/>
                    <a:pt x="1537" y="298"/>
                    <a:pt x="1513" y="274"/>
                  </a:cubicBezTo>
                  <a:lnTo>
                    <a:pt x="1239" y="24"/>
                  </a:lnTo>
                  <a:cubicBezTo>
                    <a:pt x="1215" y="12"/>
                    <a:pt x="1203" y="0"/>
                    <a:pt x="11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50" name="Google Shape;1171;p13">
              <a:extLst>
                <a:ext uri="{FF2B5EF4-FFF2-40B4-BE49-F238E27FC236}">
                  <a16:creationId xmlns:a16="http://schemas.microsoft.com/office/drawing/2014/main" id="{8A037281-D71E-525A-4077-3C75F76FB431}"/>
                </a:ext>
              </a:extLst>
            </p:cNvPr>
            <p:cNvSpPr/>
            <p:nvPr/>
          </p:nvSpPr>
          <p:spPr>
            <a:xfrm rot="10800000">
              <a:off x="7225531" y="2274101"/>
              <a:ext cx="37450" cy="41072"/>
            </a:xfrm>
            <a:custGeom>
              <a:avLst/>
              <a:gdLst/>
              <a:ahLst/>
              <a:cxnLst/>
              <a:rect l="l" t="t" r="r" b="b"/>
              <a:pathLst>
                <a:path w="1347" h="1477" extrusionOk="0">
                  <a:moveTo>
                    <a:pt x="680" y="0"/>
                  </a:moveTo>
                  <a:cubicBezTo>
                    <a:pt x="668" y="0"/>
                    <a:pt x="656" y="12"/>
                    <a:pt x="656" y="36"/>
                  </a:cubicBezTo>
                  <a:cubicBezTo>
                    <a:pt x="596" y="143"/>
                    <a:pt x="537" y="262"/>
                    <a:pt x="358" y="453"/>
                  </a:cubicBezTo>
                  <a:cubicBezTo>
                    <a:pt x="311" y="500"/>
                    <a:pt x="263" y="548"/>
                    <a:pt x="203" y="596"/>
                  </a:cubicBezTo>
                  <a:cubicBezTo>
                    <a:pt x="144" y="643"/>
                    <a:pt x="84" y="691"/>
                    <a:pt x="1" y="738"/>
                  </a:cubicBezTo>
                  <a:cubicBezTo>
                    <a:pt x="156" y="834"/>
                    <a:pt x="263" y="929"/>
                    <a:pt x="358" y="1024"/>
                  </a:cubicBezTo>
                  <a:cubicBezTo>
                    <a:pt x="537" y="1203"/>
                    <a:pt x="596" y="1334"/>
                    <a:pt x="656" y="1441"/>
                  </a:cubicBezTo>
                  <a:cubicBezTo>
                    <a:pt x="656" y="1453"/>
                    <a:pt x="668" y="1465"/>
                    <a:pt x="668" y="1477"/>
                  </a:cubicBezTo>
                  <a:cubicBezTo>
                    <a:pt x="680" y="1465"/>
                    <a:pt x="680" y="1453"/>
                    <a:pt x="692" y="1441"/>
                  </a:cubicBezTo>
                  <a:cubicBezTo>
                    <a:pt x="751" y="1334"/>
                    <a:pt x="811" y="1203"/>
                    <a:pt x="977" y="1024"/>
                  </a:cubicBezTo>
                  <a:cubicBezTo>
                    <a:pt x="1084" y="917"/>
                    <a:pt x="1192" y="834"/>
                    <a:pt x="1346" y="738"/>
                  </a:cubicBezTo>
                  <a:cubicBezTo>
                    <a:pt x="1192" y="643"/>
                    <a:pt x="1084" y="548"/>
                    <a:pt x="989" y="453"/>
                  </a:cubicBezTo>
                  <a:cubicBezTo>
                    <a:pt x="811" y="262"/>
                    <a:pt x="751" y="143"/>
                    <a:pt x="692" y="36"/>
                  </a:cubicBezTo>
                  <a:cubicBezTo>
                    <a:pt x="692" y="12"/>
                    <a:pt x="680" y="0"/>
                    <a:pt x="6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51" name="Google Shape;1172;p13">
              <a:extLst>
                <a:ext uri="{FF2B5EF4-FFF2-40B4-BE49-F238E27FC236}">
                  <a16:creationId xmlns:a16="http://schemas.microsoft.com/office/drawing/2014/main" id="{28808F76-7345-D038-849F-7FD3157622B5}"/>
                </a:ext>
              </a:extLst>
            </p:cNvPr>
            <p:cNvSpPr/>
            <p:nvPr/>
          </p:nvSpPr>
          <p:spPr>
            <a:xfrm rot="10800000">
              <a:off x="7290466" y="2277994"/>
              <a:ext cx="42732" cy="33536"/>
            </a:xfrm>
            <a:custGeom>
              <a:avLst/>
              <a:gdLst/>
              <a:ahLst/>
              <a:cxnLst/>
              <a:rect l="l" t="t" r="r" b="b"/>
              <a:pathLst>
                <a:path w="1537" h="1206" extrusionOk="0">
                  <a:moveTo>
                    <a:pt x="346" y="0"/>
                  </a:moveTo>
                  <a:cubicBezTo>
                    <a:pt x="322" y="0"/>
                    <a:pt x="310" y="12"/>
                    <a:pt x="286" y="24"/>
                  </a:cubicBezTo>
                  <a:lnTo>
                    <a:pt x="24" y="262"/>
                  </a:lnTo>
                  <a:cubicBezTo>
                    <a:pt x="1" y="286"/>
                    <a:pt x="1" y="322"/>
                    <a:pt x="13" y="346"/>
                  </a:cubicBezTo>
                  <a:lnTo>
                    <a:pt x="703" y="1179"/>
                  </a:lnTo>
                  <a:cubicBezTo>
                    <a:pt x="721" y="1197"/>
                    <a:pt x="745" y="1206"/>
                    <a:pt x="769" y="1206"/>
                  </a:cubicBezTo>
                  <a:cubicBezTo>
                    <a:pt x="792" y="1206"/>
                    <a:pt x="816" y="1197"/>
                    <a:pt x="834" y="1179"/>
                  </a:cubicBezTo>
                  <a:lnTo>
                    <a:pt x="1513" y="357"/>
                  </a:lnTo>
                  <a:cubicBezTo>
                    <a:pt x="1537" y="334"/>
                    <a:pt x="1537" y="298"/>
                    <a:pt x="1501" y="274"/>
                  </a:cubicBezTo>
                  <a:lnTo>
                    <a:pt x="1227" y="24"/>
                  </a:lnTo>
                  <a:cubicBezTo>
                    <a:pt x="1215" y="12"/>
                    <a:pt x="1191"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52" name="Google Shape;1173;p13">
              <a:extLst>
                <a:ext uri="{FF2B5EF4-FFF2-40B4-BE49-F238E27FC236}">
                  <a16:creationId xmlns:a16="http://schemas.microsoft.com/office/drawing/2014/main" id="{DA0F54AC-8855-3AC8-E4A2-3AE33C153F63}"/>
                </a:ext>
              </a:extLst>
            </p:cNvPr>
            <p:cNvSpPr/>
            <p:nvPr/>
          </p:nvSpPr>
          <p:spPr>
            <a:xfrm rot="10800000">
              <a:off x="7360683" y="2274101"/>
              <a:ext cx="37116" cy="41072"/>
            </a:xfrm>
            <a:custGeom>
              <a:avLst/>
              <a:gdLst/>
              <a:ahLst/>
              <a:cxnLst/>
              <a:rect l="l" t="t" r="r" b="b"/>
              <a:pathLst>
                <a:path w="1335" h="1477" extrusionOk="0">
                  <a:moveTo>
                    <a:pt x="668" y="0"/>
                  </a:moveTo>
                  <a:cubicBezTo>
                    <a:pt x="668" y="0"/>
                    <a:pt x="656" y="12"/>
                    <a:pt x="644" y="36"/>
                  </a:cubicBezTo>
                  <a:cubicBezTo>
                    <a:pt x="596" y="143"/>
                    <a:pt x="537" y="262"/>
                    <a:pt x="358" y="453"/>
                  </a:cubicBezTo>
                  <a:cubicBezTo>
                    <a:pt x="310" y="500"/>
                    <a:pt x="263" y="548"/>
                    <a:pt x="203" y="596"/>
                  </a:cubicBezTo>
                  <a:cubicBezTo>
                    <a:pt x="144" y="643"/>
                    <a:pt x="72" y="691"/>
                    <a:pt x="1" y="738"/>
                  </a:cubicBezTo>
                  <a:cubicBezTo>
                    <a:pt x="144" y="834"/>
                    <a:pt x="263" y="929"/>
                    <a:pt x="358" y="1024"/>
                  </a:cubicBezTo>
                  <a:cubicBezTo>
                    <a:pt x="537" y="1203"/>
                    <a:pt x="596" y="1334"/>
                    <a:pt x="644" y="1441"/>
                  </a:cubicBezTo>
                  <a:cubicBezTo>
                    <a:pt x="656" y="1453"/>
                    <a:pt x="656" y="1465"/>
                    <a:pt x="668" y="1477"/>
                  </a:cubicBezTo>
                  <a:cubicBezTo>
                    <a:pt x="680" y="1465"/>
                    <a:pt x="680" y="1453"/>
                    <a:pt x="691" y="1441"/>
                  </a:cubicBezTo>
                  <a:cubicBezTo>
                    <a:pt x="739" y="1334"/>
                    <a:pt x="799" y="1203"/>
                    <a:pt x="977" y="1024"/>
                  </a:cubicBezTo>
                  <a:cubicBezTo>
                    <a:pt x="1072" y="917"/>
                    <a:pt x="1191" y="834"/>
                    <a:pt x="1334" y="738"/>
                  </a:cubicBezTo>
                  <a:cubicBezTo>
                    <a:pt x="1191" y="643"/>
                    <a:pt x="1072" y="548"/>
                    <a:pt x="977" y="453"/>
                  </a:cubicBezTo>
                  <a:cubicBezTo>
                    <a:pt x="799" y="262"/>
                    <a:pt x="739" y="143"/>
                    <a:pt x="691" y="36"/>
                  </a:cubicBezTo>
                  <a:cubicBezTo>
                    <a:pt x="680" y="12"/>
                    <a:pt x="680" y="0"/>
                    <a:pt x="6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53" name="Google Shape;1174;p13">
              <a:extLst>
                <a:ext uri="{FF2B5EF4-FFF2-40B4-BE49-F238E27FC236}">
                  <a16:creationId xmlns:a16="http://schemas.microsoft.com/office/drawing/2014/main" id="{2F9A25F3-9AFB-6422-8B88-0EE6BBDEDD5B}"/>
                </a:ext>
              </a:extLst>
            </p:cNvPr>
            <p:cNvSpPr/>
            <p:nvPr/>
          </p:nvSpPr>
          <p:spPr>
            <a:xfrm rot="10800000">
              <a:off x="7425284" y="2277994"/>
              <a:ext cx="42732" cy="33536"/>
            </a:xfrm>
            <a:custGeom>
              <a:avLst/>
              <a:gdLst/>
              <a:ahLst/>
              <a:cxnLst/>
              <a:rect l="l" t="t" r="r" b="b"/>
              <a:pathLst>
                <a:path w="1537" h="1206" extrusionOk="0">
                  <a:moveTo>
                    <a:pt x="346" y="0"/>
                  </a:moveTo>
                  <a:cubicBezTo>
                    <a:pt x="334" y="0"/>
                    <a:pt x="310" y="12"/>
                    <a:pt x="298" y="24"/>
                  </a:cubicBezTo>
                  <a:lnTo>
                    <a:pt x="36" y="262"/>
                  </a:lnTo>
                  <a:cubicBezTo>
                    <a:pt x="1" y="286"/>
                    <a:pt x="1" y="322"/>
                    <a:pt x="24" y="346"/>
                  </a:cubicBezTo>
                  <a:lnTo>
                    <a:pt x="715" y="1179"/>
                  </a:lnTo>
                  <a:cubicBezTo>
                    <a:pt x="727" y="1197"/>
                    <a:pt x="751" y="1206"/>
                    <a:pt x="775" y="1206"/>
                  </a:cubicBezTo>
                  <a:cubicBezTo>
                    <a:pt x="798" y="1206"/>
                    <a:pt x="822" y="1197"/>
                    <a:pt x="834" y="1179"/>
                  </a:cubicBezTo>
                  <a:lnTo>
                    <a:pt x="1525" y="357"/>
                  </a:lnTo>
                  <a:cubicBezTo>
                    <a:pt x="1537" y="334"/>
                    <a:pt x="1537" y="298"/>
                    <a:pt x="1513" y="274"/>
                  </a:cubicBezTo>
                  <a:lnTo>
                    <a:pt x="1239" y="24"/>
                  </a:lnTo>
                  <a:cubicBezTo>
                    <a:pt x="1227"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54" name="Google Shape;1175;p13">
              <a:extLst>
                <a:ext uri="{FF2B5EF4-FFF2-40B4-BE49-F238E27FC236}">
                  <a16:creationId xmlns:a16="http://schemas.microsoft.com/office/drawing/2014/main" id="{46358554-E79B-CCA6-A589-9676442C3F6D}"/>
                </a:ext>
              </a:extLst>
            </p:cNvPr>
            <p:cNvSpPr/>
            <p:nvPr/>
          </p:nvSpPr>
          <p:spPr>
            <a:xfrm rot="10800000">
              <a:off x="7495502" y="2274101"/>
              <a:ext cx="37450" cy="41072"/>
            </a:xfrm>
            <a:custGeom>
              <a:avLst/>
              <a:gdLst/>
              <a:ahLst/>
              <a:cxnLst/>
              <a:rect l="l" t="t" r="r" b="b"/>
              <a:pathLst>
                <a:path w="1347" h="1477" extrusionOk="0">
                  <a:moveTo>
                    <a:pt x="679" y="0"/>
                  </a:moveTo>
                  <a:cubicBezTo>
                    <a:pt x="668" y="0"/>
                    <a:pt x="668" y="12"/>
                    <a:pt x="656" y="36"/>
                  </a:cubicBezTo>
                  <a:cubicBezTo>
                    <a:pt x="596" y="143"/>
                    <a:pt x="549" y="262"/>
                    <a:pt x="370" y="453"/>
                  </a:cubicBezTo>
                  <a:cubicBezTo>
                    <a:pt x="322" y="500"/>
                    <a:pt x="263" y="548"/>
                    <a:pt x="203" y="596"/>
                  </a:cubicBezTo>
                  <a:cubicBezTo>
                    <a:pt x="144" y="643"/>
                    <a:pt x="84" y="691"/>
                    <a:pt x="1" y="738"/>
                  </a:cubicBezTo>
                  <a:cubicBezTo>
                    <a:pt x="156" y="834"/>
                    <a:pt x="275" y="929"/>
                    <a:pt x="370" y="1024"/>
                  </a:cubicBezTo>
                  <a:cubicBezTo>
                    <a:pt x="537" y="1203"/>
                    <a:pt x="596" y="1334"/>
                    <a:pt x="656" y="1441"/>
                  </a:cubicBezTo>
                  <a:cubicBezTo>
                    <a:pt x="656" y="1453"/>
                    <a:pt x="668" y="1465"/>
                    <a:pt x="679" y="1477"/>
                  </a:cubicBezTo>
                  <a:cubicBezTo>
                    <a:pt x="679" y="1465"/>
                    <a:pt x="691" y="1453"/>
                    <a:pt x="691" y="1441"/>
                  </a:cubicBezTo>
                  <a:cubicBezTo>
                    <a:pt x="751" y="1334"/>
                    <a:pt x="810" y="1203"/>
                    <a:pt x="989" y="1024"/>
                  </a:cubicBezTo>
                  <a:cubicBezTo>
                    <a:pt x="1084" y="917"/>
                    <a:pt x="1191" y="834"/>
                    <a:pt x="1346" y="738"/>
                  </a:cubicBezTo>
                  <a:cubicBezTo>
                    <a:pt x="1191" y="643"/>
                    <a:pt x="1084" y="548"/>
                    <a:pt x="989" y="453"/>
                  </a:cubicBezTo>
                  <a:cubicBezTo>
                    <a:pt x="810" y="262"/>
                    <a:pt x="751" y="143"/>
                    <a:pt x="691" y="36"/>
                  </a:cubicBezTo>
                  <a:cubicBezTo>
                    <a:pt x="691" y="12"/>
                    <a:pt x="679"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55" name="Google Shape;1176;p13">
              <a:extLst>
                <a:ext uri="{FF2B5EF4-FFF2-40B4-BE49-F238E27FC236}">
                  <a16:creationId xmlns:a16="http://schemas.microsoft.com/office/drawing/2014/main" id="{4288FECD-CC20-A9E5-A28E-D620AFC65FA3}"/>
                </a:ext>
              </a:extLst>
            </p:cNvPr>
            <p:cNvSpPr/>
            <p:nvPr/>
          </p:nvSpPr>
          <p:spPr>
            <a:xfrm rot="10800000">
              <a:off x="7560436" y="2277994"/>
              <a:ext cx="42732" cy="33536"/>
            </a:xfrm>
            <a:custGeom>
              <a:avLst/>
              <a:gdLst/>
              <a:ahLst/>
              <a:cxnLst/>
              <a:rect l="l" t="t" r="r" b="b"/>
              <a:pathLst>
                <a:path w="1537" h="1206" extrusionOk="0">
                  <a:moveTo>
                    <a:pt x="346" y="0"/>
                  </a:moveTo>
                  <a:cubicBezTo>
                    <a:pt x="322" y="0"/>
                    <a:pt x="310" y="12"/>
                    <a:pt x="298" y="24"/>
                  </a:cubicBezTo>
                  <a:lnTo>
                    <a:pt x="24" y="262"/>
                  </a:lnTo>
                  <a:cubicBezTo>
                    <a:pt x="1" y="286"/>
                    <a:pt x="1" y="322"/>
                    <a:pt x="24" y="346"/>
                  </a:cubicBezTo>
                  <a:lnTo>
                    <a:pt x="703" y="1179"/>
                  </a:lnTo>
                  <a:cubicBezTo>
                    <a:pt x="721" y="1197"/>
                    <a:pt x="745" y="1206"/>
                    <a:pt x="768" y="1206"/>
                  </a:cubicBezTo>
                  <a:cubicBezTo>
                    <a:pt x="792" y="1206"/>
                    <a:pt x="816" y="1197"/>
                    <a:pt x="834" y="1179"/>
                  </a:cubicBezTo>
                  <a:lnTo>
                    <a:pt x="1513" y="357"/>
                  </a:lnTo>
                  <a:cubicBezTo>
                    <a:pt x="1536" y="334"/>
                    <a:pt x="1536" y="298"/>
                    <a:pt x="1513" y="274"/>
                  </a:cubicBezTo>
                  <a:lnTo>
                    <a:pt x="1227" y="24"/>
                  </a:lnTo>
                  <a:cubicBezTo>
                    <a:pt x="1215"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56" name="Google Shape;1177;p13">
              <a:extLst>
                <a:ext uri="{FF2B5EF4-FFF2-40B4-BE49-F238E27FC236}">
                  <a16:creationId xmlns:a16="http://schemas.microsoft.com/office/drawing/2014/main" id="{4124AEAC-FFB4-390D-CD90-AB5EBE748EAA}"/>
                </a:ext>
              </a:extLst>
            </p:cNvPr>
            <p:cNvSpPr/>
            <p:nvPr/>
          </p:nvSpPr>
          <p:spPr>
            <a:xfrm rot="10800000">
              <a:off x="7630654" y="2274101"/>
              <a:ext cx="37450" cy="41072"/>
            </a:xfrm>
            <a:custGeom>
              <a:avLst/>
              <a:gdLst/>
              <a:ahLst/>
              <a:cxnLst/>
              <a:rect l="l" t="t" r="r" b="b"/>
              <a:pathLst>
                <a:path w="1347" h="1477" extrusionOk="0">
                  <a:moveTo>
                    <a:pt x="667" y="0"/>
                  </a:moveTo>
                  <a:cubicBezTo>
                    <a:pt x="667" y="0"/>
                    <a:pt x="656" y="12"/>
                    <a:pt x="656" y="36"/>
                  </a:cubicBezTo>
                  <a:cubicBezTo>
                    <a:pt x="596" y="143"/>
                    <a:pt x="536" y="262"/>
                    <a:pt x="358" y="453"/>
                  </a:cubicBezTo>
                  <a:cubicBezTo>
                    <a:pt x="310" y="500"/>
                    <a:pt x="263" y="548"/>
                    <a:pt x="203" y="596"/>
                  </a:cubicBezTo>
                  <a:cubicBezTo>
                    <a:pt x="144" y="643"/>
                    <a:pt x="72" y="691"/>
                    <a:pt x="1" y="738"/>
                  </a:cubicBezTo>
                  <a:cubicBezTo>
                    <a:pt x="155" y="834"/>
                    <a:pt x="263" y="929"/>
                    <a:pt x="358" y="1024"/>
                  </a:cubicBezTo>
                  <a:cubicBezTo>
                    <a:pt x="536" y="1203"/>
                    <a:pt x="596" y="1334"/>
                    <a:pt x="656" y="1441"/>
                  </a:cubicBezTo>
                  <a:cubicBezTo>
                    <a:pt x="656" y="1453"/>
                    <a:pt x="667" y="1465"/>
                    <a:pt x="667" y="1477"/>
                  </a:cubicBezTo>
                  <a:cubicBezTo>
                    <a:pt x="679" y="1465"/>
                    <a:pt x="679" y="1453"/>
                    <a:pt x="691" y="1441"/>
                  </a:cubicBezTo>
                  <a:cubicBezTo>
                    <a:pt x="751" y="1334"/>
                    <a:pt x="810" y="1203"/>
                    <a:pt x="977" y="1024"/>
                  </a:cubicBezTo>
                  <a:cubicBezTo>
                    <a:pt x="1072" y="917"/>
                    <a:pt x="1191" y="834"/>
                    <a:pt x="1346" y="738"/>
                  </a:cubicBezTo>
                  <a:cubicBezTo>
                    <a:pt x="1191" y="643"/>
                    <a:pt x="1072" y="548"/>
                    <a:pt x="989" y="453"/>
                  </a:cubicBezTo>
                  <a:cubicBezTo>
                    <a:pt x="810" y="262"/>
                    <a:pt x="751" y="143"/>
                    <a:pt x="691" y="36"/>
                  </a:cubicBezTo>
                  <a:cubicBezTo>
                    <a:pt x="691" y="12"/>
                    <a:pt x="679"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57" name="Google Shape;1178;p13">
              <a:extLst>
                <a:ext uri="{FF2B5EF4-FFF2-40B4-BE49-F238E27FC236}">
                  <a16:creationId xmlns:a16="http://schemas.microsoft.com/office/drawing/2014/main" id="{EB126BAD-32E6-1DDA-5FA0-01298C890DEE}"/>
                </a:ext>
              </a:extLst>
            </p:cNvPr>
            <p:cNvSpPr/>
            <p:nvPr/>
          </p:nvSpPr>
          <p:spPr>
            <a:xfrm rot="10800000">
              <a:off x="7695588" y="2277994"/>
              <a:ext cx="43066" cy="33536"/>
            </a:xfrm>
            <a:custGeom>
              <a:avLst/>
              <a:gdLst/>
              <a:ahLst/>
              <a:cxnLst/>
              <a:rect l="l" t="t" r="r" b="b"/>
              <a:pathLst>
                <a:path w="1549" h="1206" extrusionOk="0">
                  <a:moveTo>
                    <a:pt x="358" y="0"/>
                  </a:moveTo>
                  <a:cubicBezTo>
                    <a:pt x="334" y="0"/>
                    <a:pt x="310" y="12"/>
                    <a:pt x="298" y="24"/>
                  </a:cubicBezTo>
                  <a:lnTo>
                    <a:pt x="36" y="262"/>
                  </a:lnTo>
                  <a:cubicBezTo>
                    <a:pt x="12" y="286"/>
                    <a:pt x="0" y="322"/>
                    <a:pt x="24" y="346"/>
                  </a:cubicBezTo>
                  <a:lnTo>
                    <a:pt x="715" y="1179"/>
                  </a:lnTo>
                  <a:cubicBezTo>
                    <a:pt x="727" y="1197"/>
                    <a:pt x="751" y="1206"/>
                    <a:pt x="774" y="1206"/>
                  </a:cubicBezTo>
                  <a:cubicBezTo>
                    <a:pt x="798" y="1206"/>
                    <a:pt x="822" y="1197"/>
                    <a:pt x="834" y="1179"/>
                  </a:cubicBezTo>
                  <a:lnTo>
                    <a:pt x="1524" y="357"/>
                  </a:lnTo>
                  <a:cubicBezTo>
                    <a:pt x="1548" y="334"/>
                    <a:pt x="1548" y="298"/>
                    <a:pt x="1513" y="274"/>
                  </a:cubicBezTo>
                  <a:lnTo>
                    <a:pt x="1239" y="24"/>
                  </a:lnTo>
                  <a:cubicBezTo>
                    <a:pt x="1227"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58" name="Google Shape;1179;p13">
              <a:extLst>
                <a:ext uri="{FF2B5EF4-FFF2-40B4-BE49-F238E27FC236}">
                  <a16:creationId xmlns:a16="http://schemas.microsoft.com/office/drawing/2014/main" id="{268A6213-3DE6-5D8C-52F6-33CD57BEED2C}"/>
                </a:ext>
              </a:extLst>
            </p:cNvPr>
            <p:cNvSpPr/>
            <p:nvPr/>
          </p:nvSpPr>
          <p:spPr>
            <a:xfrm rot="10800000">
              <a:off x="7766139" y="2274101"/>
              <a:ext cx="37116" cy="41072"/>
            </a:xfrm>
            <a:custGeom>
              <a:avLst/>
              <a:gdLst/>
              <a:ahLst/>
              <a:cxnLst/>
              <a:rect l="l" t="t" r="r" b="b"/>
              <a:pathLst>
                <a:path w="1335" h="1477" extrusionOk="0">
                  <a:moveTo>
                    <a:pt x="667" y="0"/>
                  </a:moveTo>
                  <a:cubicBezTo>
                    <a:pt x="655" y="0"/>
                    <a:pt x="655" y="12"/>
                    <a:pt x="644" y="36"/>
                  </a:cubicBezTo>
                  <a:cubicBezTo>
                    <a:pt x="596" y="143"/>
                    <a:pt x="536" y="262"/>
                    <a:pt x="358" y="453"/>
                  </a:cubicBezTo>
                  <a:cubicBezTo>
                    <a:pt x="310" y="500"/>
                    <a:pt x="263" y="548"/>
                    <a:pt x="203" y="596"/>
                  </a:cubicBezTo>
                  <a:cubicBezTo>
                    <a:pt x="143" y="643"/>
                    <a:pt x="72" y="691"/>
                    <a:pt x="1" y="738"/>
                  </a:cubicBezTo>
                  <a:cubicBezTo>
                    <a:pt x="143" y="834"/>
                    <a:pt x="263" y="929"/>
                    <a:pt x="358" y="1024"/>
                  </a:cubicBezTo>
                  <a:cubicBezTo>
                    <a:pt x="536" y="1203"/>
                    <a:pt x="596" y="1334"/>
                    <a:pt x="644" y="1441"/>
                  </a:cubicBezTo>
                  <a:cubicBezTo>
                    <a:pt x="655" y="1453"/>
                    <a:pt x="655" y="1465"/>
                    <a:pt x="667" y="1477"/>
                  </a:cubicBezTo>
                  <a:cubicBezTo>
                    <a:pt x="679" y="1465"/>
                    <a:pt x="679" y="1453"/>
                    <a:pt x="691" y="1441"/>
                  </a:cubicBezTo>
                  <a:cubicBezTo>
                    <a:pt x="739" y="1334"/>
                    <a:pt x="798" y="1203"/>
                    <a:pt x="977" y="1024"/>
                  </a:cubicBezTo>
                  <a:cubicBezTo>
                    <a:pt x="1072" y="917"/>
                    <a:pt x="1191" y="834"/>
                    <a:pt x="1334" y="738"/>
                  </a:cubicBezTo>
                  <a:cubicBezTo>
                    <a:pt x="1191" y="643"/>
                    <a:pt x="1072" y="548"/>
                    <a:pt x="977" y="453"/>
                  </a:cubicBezTo>
                  <a:cubicBezTo>
                    <a:pt x="798" y="262"/>
                    <a:pt x="739" y="143"/>
                    <a:pt x="691" y="36"/>
                  </a:cubicBezTo>
                  <a:cubicBezTo>
                    <a:pt x="679" y="12"/>
                    <a:pt x="679"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59" name="Google Shape;1180;p13">
              <a:extLst>
                <a:ext uri="{FF2B5EF4-FFF2-40B4-BE49-F238E27FC236}">
                  <a16:creationId xmlns:a16="http://schemas.microsoft.com/office/drawing/2014/main" id="{FDFDEE78-02C4-7769-6850-754CAD32631A}"/>
                </a:ext>
              </a:extLst>
            </p:cNvPr>
            <p:cNvSpPr/>
            <p:nvPr/>
          </p:nvSpPr>
          <p:spPr>
            <a:xfrm rot="10800000">
              <a:off x="7830740" y="2277994"/>
              <a:ext cx="42732" cy="33536"/>
            </a:xfrm>
            <a:custGeom>
              <a:avLst/>
              <a:gdLst/>
              <a:ahLst/>
              <a:cxnLst/>
              <a:rect l="l" t="t" r="r" b="b"/>
              <a:pathLst>
                <a:path w="1537" h="1206" extrusionOk="0">
                  <a:moveTo>
                    <a:pt x="346" y="0"/>
                  </a:moveTo>
                  <a:cubicBezTo>
                    <a:pt x="334" y="0"/>
                    <a:pt x="310" y="12"/>
                    <a:pt x="298" y="24"/>
                  </a:cubicBezTo>
                  <a:lnTo>
                    <a:pt x="36" y="262"/>
                  </a:lnTo>
                  <a:cubicBezTo>
                    <a:pt x="0" y="286"/>
                    <a:pt x="0" y="322"/>
                    <a:pt x="24" y="346"/>
                  </a:cubicBezTo>
                  <a:lnTo>
                    <a:pt x="715" y="1179"/>
                  </a:lnTo>
                  <a:cubicBezTo>
                    <a:pt x="727" y="1197"/>
                    <a:pt x="747" y="1206"/>
                    <a:pt x="770" y="1206"/>
                  </a:cubicBezTo>
                  <a:cubicBezTo>
                    <a:pt x="792" y="1206"/>
                    <a:pt x="816" y="1197"/>
                    <a:pt x="834" y="1179"/>
                  </a:cubicBezTo>
                  <a:lnTo>
                    <a:pt x="1524" y="357"/>
                  </a:lnTo>
                  <a:cubicBezTo>
                    <a:pt x="1536" y="334"/>
                    <a:pt x="1536" y="298"/>
                    <a:pt x="1512" y="274"/>
                  </a:cubicBezTo>
                  <a:lnTo>
                    <a:pt x="1239" y="24"/>
                  </a:lnTo>
                  <a:cubicBezTo>
                    <a:pt x="1227"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60" name="Google Shape;1181;p13">
              <a:extLst>
                <a:ext uri="{FF2B5EF4-FFF2-40B4-BE49-F238E27FC236}">
                  <a16:creationId xmlns:a16="http://schemas.microsoft.com/office/drawing/2014/main" id="{1C390892-2D25-EB81-3F9D-A3ED17D5D138}"/>
                </a:ext>
              </a:extLst>
            </p:cNvPr>
            <p:cNvSpPr/>
            <p:nvPr/>
          </p:nvSpPr>
          <p:spPr>
            <a:xfrm rot="10800000">
              <a:off x="7900958" y="2274101"/>
              <a:ext cx="37422" cy="41072"/>
            </a:xfrm>
            <a:custGeom>
              <a:avLst/>
              <a:gdLst/>
              <a:ahLst/>
              <a:cxnLst/>
              <a:rect l="l" t="t" r="r" b="b"/>
              <a:pathLst>
                <a:path w="1346" h="1477" extrusionOk="0">
                  <a:moveTo>
                    <a:pt x="679" y="0"/>
                  </a:moveTo>
                  <a:cubicBezTo>
                    <a:pt x="667" y="0"/>
                    <a:pt x="667" y="12"/>
                    <a:pt x="655" y="36"/>
                  </a:cubicBezTo>
                  <a:cubicBezTo>
                    <a:pt x="596" y="143"/>
                    <a:pt x="536" y="262"/>
                    <a:pt x="370" y="453"/>
                  </a:cubicBezTo>
                  <a:cubicBezTo>
                    <a:pt x="322" y="500"/>
                    <a:pt x="262" y="548"/>
                    <a:pt x="203" y="596"/>
                  </a:cubicBezTo>
                  <a:cubicBezTo>
                    <a:pt x="143" y="643"/>
                    <a:pt x="84" y="691"/>
                    <a:pt x="1" y="738"/>
                  </a:cubicBezTo>
                  <a:cubicBezTo>
                    <a:pt x="155" y="834"/>
                    <a:pt x="262" y="929"/>
                    <a:pt x="358" y="1024"/>
                  </a:cubicBezTo>
                  <a:cubicBezTo>
                    <a:pt x="536" y="1203"/>
                    <a:pt x="596" y="1334"/>
                    <a:pt x="655" y="1441"/>
                  </a:cubicBezTo>
                  <a:cubicBezTo>
                    <a:pt x="655" y="1453"/>
                    <a:pt x="667" y="1465"/>
                    <a:pt x="679" y="1477"/>
                  </a:cubicBezTo>
                  <a:cubicBezTo>
                    <a:pt x="679" y="1465"/>
                    <a:pt x="691" y="1453"/>
                    <a:pt x="691" y="1441"/>
                  </a:cubicBezTo>
                  <a:cubicBezTo>
                    <a:pt x="751" y="1334"/>
                    <a:pt x="810" y="1203"/>
                    <a:pt x="989" y="1024"/>
                  </a:cubicBezTo>
                  <a:cubicBezTo>
                    <a:pt x="1084" y="917"/>
                    <a:pt x="1191" y="834"/>
                    <a:pt x="1346" y="738"/>
                  </a:cubicBezTo>
                  <a:cubicBezTo>
                    <a:pt x="1191" y="643"/>
                    <a:pt x="1084" y="548"/>
                    <a:pt x="989" y="453"/>
                  </a:cubicBezTo>
                  <a:cubicBezTo>
                    <a:pt x="810" y="262"/>
                    <a:pt x="751" y="143"/>
                    <a:pt x="691" y="36"/>
                  </a:cubicBezTo>
                  <a:cubicBezTo>
                    <a:pt x="691" y="12"/>
                    <a:pt x="679"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61" name="Google Shape;1182;p13">
              <a:extLst>
                <a:ext uri="{FF2B5EF4-FFF2-40B4-BE49-F238E27FC236}">
                  <a16:creationId xmlns:a16="http://schemas.microsoft.com/office/drawing/2014/main" id="{66240EB4-A4FF-C299-10DC-5CDDA33941AD}"/>
                </a:ext>
              </a:extLst>
            </p:cNvPr>
            <p:cNvSpPr/>
            <p:nvPr/>
          </p:nvSpPr>
          <p:spPr>
            <a:xfrm rot="10800000">
              <a:off x="7965865" y="2277994"/>
              <a:ext cx="42732" cy="33536"/>
            </a:xfrm>
            <a:custGeom>
              <a:avLst/>
              <a:gdLst/>
              <a:ahLst/>
              <a:cxnLst/>
              <a:rect l="l" t="t" r="r" b="b"/>
              <a:pathLst>
                <a:path w="1537" h="1206" extrusionOk="0">
                  <a:moveTo>
                    <a:pt x="346" y="0"/>
                  </a:moveTo>
                  <a:cubicBezTo>
                    <a:pt x="322" y="0"/>
                    <a:pt x="310" y="12"/>
                    <a:pt x="286" y="24"/>
                  </a:cubicBezTo>
                  <a:lnTo>
                    <a:pt x="24" y="262"/>
                  </a:lnTo>
                  <a:cubicBezTo>
                    <a:pt x="0" y="286"/>
                    <a:pt x="0" y="322"/>
                    <a:pt x="24" y="346"/>
                  </a:cubicBezTo>
                  <a:lnTo>
                    <a:pt x="703" y="1179"/>
                  </a:lnTo>
                  <a:cubicBezTo>
                    <a:pt x="721" y="1197"/>
                    <a:pt x="744" y="1206"/>
                    <a:pt x="768" y="1206"/>
                  </a:cubicBezTo>
                  <a:cubicBezTo>
                    <a:pt x="792" y="1206"/>
                    <a:pt x="816" y="1197"/>
                    <a:pt x="834" y="1179"/>
                  </a:cubicBezTo>
                  <a:lnTo>
                    <a:pt x="1512" y="357"/>
                  </a:lnTo>
                  <a:cubicBezTo>
                    <a:pt x="1536" y="334"/>
                    <a:pt x="1536" y="298"/>
                    <a:pt x="1512" y="274"/>
                  </a:cubicBezTo>
                  <a:lnTo>
                    <a:pt x="1227" y="24"/>
                  </a:lnTo>
                  <a:cubicBezTo>
                    <a:pt x="1215"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62" name="Google Shape;1183;p13">
              <a:extLst>
                <a:ext uri="{FF2B5EF4-FFF2-40B4-BE49-F238E27FC236}">
                  <a16:creationId xmlns:a16="http://schemas.microsoft.com/office/drawing/2014/main" id="{134D6010-FE10-1A01-E8CD-EE8D45938F7A}"/>
                </a:ext>
              </a:extLst>
            </p:cNvPr>
            <p:cNvSpPr/>
            <p:nvPr/>
          </p:nvSpPr>
          <p:spPr>
            <a:xfrm rot="10800000">
              <a:off x="8036082" y="2274101"/>
              <a:ext cx="37422" cy="41072"/>
            </a:xfrm>
            <a:custGeom>
              <a:avLst/>
              <a:gdLst/>
              <a:ahLst/>
              <a:cxnLst/>
              <a:rect l="l" t="t" r="r" b="b"/>
              <a:pathLst>
                <a:path w="1346" h="1477" extrusionOk="0">
                  <a:moveTo>
                    <a:pt x="667" y="0"/>
                  </a:moveTo>
                  <a:cubicBezTo>
                    <a:pt x="667" y="0"/>
                    <a:pt x="655" y="12"/>
                    <a:pt x="655" y="36"/>
                  </a:cubicBezTo>
                  <a:cubicBezTo>
                    <a:pt x="596" y="143"/>
                    <a:pt x="536" y="262"/>
                    <a:pt x="358" y="453"/>
                  </a:cubicBezTo>
                  <a:cubicBezTo>
                    <a:pt x="310" y="500"/>
                    <a:pt x="262" y="548"/>
                    <a:pt x="203" y="596"/>
                  </a:cubicBezTo>
                  <a:cubicBezTo>
                    <a:pt x="143" y="643"/>
                    <a:pt x="72" y="691"/>
                    <a:pt x="0" y="738"/>
                  </a:cubicBezTo>
                  <a:cubicBezTo>
                    <a:pt x="155" y="834"/>
                    <a:pt x="262" y="929"/>
                    <a:pt x="358" y="1024"/>
                  </a:cubicBezTo>
                  <a:cubicBezTo>
                    <a:pt x="536" y="1203"/>
                    <a:pt x="596" y="1334"/>
                    <a:pt x="643" y="1441"/>
                  </a:cubicBezTo>
                  <a:cubicBezTo>
                    <a:pt x="655" y="1453"/>
                    <a:pt x="667" y="1465"/>
                    <a:pt x="667" y="1477"/>
                  </a:cubicBezTo>
                  <a:cubicBezTo>
                    <a:pt x="679" y="1465"/>
                    <a:pt x="679" y="1453"/>
                    <a:pt x="691" y="1441"/>
                  </a:cubicBezTo>
                  <a:cubicBezTo>
                    <a:pt x="739" y="1334"/>
                    <a:pt x="798" y="1203"/>
                    <a:pt x="977" y="1024"/>
                  </a:cubicBezTo>
                  <a:cubicBezTo>
                    <a:pt x="1072" y="917"/>
                    <a:pt x="1191" y="834"/>
                    <a:pt x="1334" y="738"/>
                  </a:cubicBezTo>
                  <a:lnTo>
                    <a:pt x="1346" y="738"/>
                  </a:lnTo>
                  <a:cubicBezTo>
                    <a:pt x="1191" y="643"/>
                    <a:pt x="1072" y="548"/>
                    <a:pt x="977" y="453"/>
                  </a:cubicBezTo>
                  <a:cubicBezTo>
                    <a:pt x="810" y="262"/>
                    <a:pt x="751" y="143"/>
                    <a:pt x="691" y="36"/>
                  </a:cubicBezTo>
                  <a:cubicBezTo>
                    <a:pt x="691" y="12"/>
                    <a:pt x="679"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63" name="Google Shape;1184;p13">
              <a:extLst>
                <a:ext uri="{FF2B5EF4-FFF2-40B4-BE49-F238E27FC236}">
                  <a16:creationId xmlns:a16="http://schemas.microsoft.com/office/drawing/2014/main" id="{9C32F3DF-4DE3-01DA-6044-62272E1FB26C}"/>
                </a:ext>
              </a:extLst>
            </p:cNvPr>
            <p:cNvSpPr/>
            <p:nvPr/>
          </p:nvSpPr>
          <p:spPr>
            <a:xfrm rot="10800000">
              <a:off x="8100989" y="2277994"/>
              <a:ext cx="43038" cy="33536"/>
            </a:xfrm>
            <a:custGeom>
              <a:avLst/>
              <a:gdLst/>
              <a:ahLst/>
              <a:cxnLst/>
              <a:rect l="l" t="t" r="r" b="b"/>
              <a:pathLst>
                <a:path w="1548" h="1206" extrusionOk="0">
                  <a:moveTo>
                    <a:pt x="357" y="0"/>
                  </a:moveTo>
                  <a:cubicBezTo>
                    <a:pt x="334" y="0"/>
                    <a:pt x="310" y="12"/>
                    <a:pt x="298" y="24"/>
                  </a:cubicBezTo>
                  <a:lnTo>
                    <a:pt x="36" y="262"/>
                  </a:lnTo>
                  <a:cubicBezTo>
                    <a:pt x="12" y="286"/>
                    <a:pt x="0" y="322"/>
                    <a:pt x="24" y="346"/>
                  </a:cubicBezTo>
                  <a:lnTo>
                    <a:pt x="715" y="1179"/>
                  </a:lnTo>
                  <a:cubicBezTo>
                    <a:pt x="726" y="1197"/>
                    <a:pt x="750" y="1206"/>
                    <a:pt x="774" y="1206"/>
                  </a:cubicBezTo>
                  <a:cubicBezTo>
                    <a:pt x="798" y="1206"/>
                    <a:pt x="822" y="1197"/>
                    <a:pt x="834" y="1179"/>
                  </a:cubicBezTo>
                  <a:lnTo>
                    <a:pt x="1524" y="357"/>
                  </a:lnTo>
                  <a:cubicBezTo>
                    <a:pt x="1548" y="334"/>
                    <a:pt x="1536" y="298"/>
                    <a:pt x="1512" y="274"/>
                  </a:cubicBezTo>
                  <a:lnTo>
                    <a:pt x="1238" y="24"/>
                  </a:lnTo>
                  <a:cubicBezTo>
                    <a:pt x="1227"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64" name="Google Shape;1185;p13">
              <a:extLst>
                <a:ext uri="{FF2B5EF4-FFF2-40B4-BE49-F238E27FC236}">
                  <a16:creationId xmlns:a16="http://schemas.microsoft.com/office/drawing/2014/main" id="{CDFAAD7F-FE48-B203-714F-73EDD58EB4D6}"/>
                </a:ext>
              </a:extLst>
            </p:cNvPr>
            <p:cNvSpPr/>
            <p:nvPr/>
          </p:nvSpPr>
          <p:spPr>
            <a:xfrm rot="10800000">
              <a:off x="8171512" y="2274101"/>
              <a:ext cx="37089" cy="41072"/>
            </a:xfrm>
            <a:custGeom>
              <a:avLst/>
              <a:gdLst/>
              <a:ahLst/>
              <a:cxnLst/>
              <a:rect l="l" t="t" r="r" b="b"/>
              <a:pathLst>
                <a:path w="1334" h="1477" extrusionOk="0">
                  <a:moveTo>
                    <a:pt x="667" y="0"/>
                  </a:moveTo>
                  <a:cubicBezTo>
                    <a:pt x="655" y="0"/>
                    <a:pt x="655" y="12"/>
                    <a:pt x="643" y="36"/>
                  </a:cubicBezTo>
                  <a:cubicBezTo>
                    <a:pt x="596" y="143"/>
                    <a:pt x="536" y="262"/>
                    <a:pt x="357" y="453"/>
                  </a:cubicBezTo>
                  <a:cubicBezTo>
                    <a:pt x="310" y="500"/>
                    <a:pt x="262" y="548"/>
                    <a:pt x="203" y="596"/>
                  </a:cubicBezTo>
                  <a:cubicBezTo>
                    <a:pt x="143" y="643"/>
                    <a:pt x="72" y="691"/>
                    <a:pt x="0" y="738"/>
                  </a:cubicBezTo>
                  <a:cubicBezTo>
                    <a:pt x="143" y="834"/>
                    <a:pt x="262" y="929"/>
                    <a:pt x="357" y="1024"/>
                  </a:cubicBezTo>
                  <a:cubicBezTo>
                    <a:pt x="536" y="1203"/>
                    <a:pt x="596" y="1334"/>
                    <a:pt x="643" y="1441"/>
                  </a:cubicBezTo>
                  <a:cubicBezTo>
                    <a:pt x="655" y="1453"/>
                    <a:pt x="655" y="1465"/>
                    <a:pt x="667" y="1477"/>
                  </a:cubicBezTo>
                  <a:cubicBezTo>
                    <a:pt x="679" y="1465"/>
                    <a:pt x="679" y="1453"/>
                    <a:pt x="691" y="1441"/>
                  </a:cubicBezTo>
                  <a:cubicBezTo>
                    <a:pt x="738" y="1334"/>
                    <a:pt x="798" y="1203"/>
                    <a:pt x="977" y="1024"/>
                  </a:cubicBezTo>
                  <a:cubicBezTo>
                    <a:pt x="1072" y="917"/>
                    <a:pt x="1191" y="834"/>
                    <a:pt x="1334" y="738"/>
                  </a:cubicBezTo>
                  <a:cubicBezTo>
                    <a:pt x="1191" y="643"/>
                    <a:pt x="1072" y="548"/>
                    <a:pt x="977" y="453"/>
                  </a:cubicBezTo>
                  <a:cubicBezTo>
                    <a:pt x="798" y="262"/>
                    <a:pt x="738" y="143"/>
                    <a:pt x="691" y="36"/>
                  </a:cubicBezTo>
                  <a:cubicBezTo>
                    <a:pt x="679" y="12"/>
                    <a:pt x="679"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65" name="Google Shape;1186;p13">
              <a:extLst>
                <a:ext uri="{FF2B5EF4-FFF2-40B4-BE49-F238E27FC236}">
                  <a16:creationId xmlns:a16="http://schemas.microsoft.com/office/drawing/2014/main" id="{D992E911-521A-659F-2434-DC2E4EB4623A}"/>
                </a:ext>
              </a:extLst>
            </p:cNvPr>
            <p:cNvSpPr/>
            <p:nvPr/>
          </p:nvSpPr>
          <p:spPr>
            <a:xfrm rot="10800000">
              <a:off x="5604346" y="2274101"/>
              <a:ext cx="37450" cy="41072"/>
            </a:xfrm>
            <a:custGeom>
              <a:avLst/>
              <a:gdLst/>
              <a:ahLst/>
              <a:cxnLst/>
              <a:rect l="l" t="t" r="r" b="b"/>
              <a:pathLst>
                <a:path w="1347" h="1477" extrusionOk="0">
                  <a:moveTo>
                    <a:pt x="668" y="0"/>
                  </a:moveTo>
                  <a:cubicBezTo>
                    <a:pt x="668" y="0"/>
                    <a:pt x="656" y="12"/>
                    <a:pt x="656" y="36"/>
                  </a:cubicBezTo>
                  <a:cubicBezTo>
                    <a:pt x="596" y="143"/>
                    <a:pt x="537" y="262"/>
                    <a:pt x="358" y="453"/>
                  </a:cubicBezTo>
                  <a:cubicBezTo>
                    <a:pt x="310" y="500"/>
                    <a:pt x="263" y="548"/>
                    <a:pt x="203" y="596"/>
                  </a:cubicBezTo>
                  <a:cubicBezTo>
                    <a:pt x="144" y="643"/>
                    <a:pt x="72" y="691"/>
                    <a:pt x="1" y="738"/>
                  </a:cubicBezTo>
                  <a:cubicBezTo>
                    <a:pt x="156" y="834"/>
                    <a:pt x="263" y="929"/>
                    <a:pt x="358" y="1024"/>
                  </a:cubicBezTo>
                  <a:cubicBezTo>
                    <a:pt x="537" y="1203"/>
                    <a:pt x="596" y="1334"/>
                    <a:pt x="644" y="1441"/>
                  </a:cubicBezTo>
                  <a:cubicBezTo>
                    <a:pt x="656" y="1453"/>
                    <a:pt x="668" y="1465"/>
                    <a:pt x="668" y="1477"/>
                  </a:cubicBezTo>
                  <a:cubicBezTo>
                    <a:pt x="680" y="1465"/>
                    <a:pt x="680" y="1453"/>
                    <a:pt x="691" y="1441"/>
                  </a:cubicBezTo>
                  <a:cubicBezTo>
                    <a:pt x="739" y="1334"/>
                    <a:pt x="799" y="1203"/>
                    <a:pt x="977" y="1024"/>
                  </a:cubicBezTo>
                  <a:cubicBezTo>
                    <a:pt x="1072" y="917"/>
                    <a:pt x="1192" y="834"/>
                    <a:pt x="1334" y="738"/>
                  </a:cubicBezTo>
                  <a:lnTo>
                    <a:pt x="1346" y="738"/>
                  </a:lnTo>
                  <a:cubicBezTo>
                    <a:pt x="1192" y="643"/>
                    <a:pt x="1072" y="548"/>
                    <a:pt x="977" y="453"/>
                  </a:cubicBezTo>
                  <a:cubicBezTo>
                    <a:pt x="811" y="262"/>
                    <a:pt x="751" y="143"/>
                    <a:pt x="691" y="36"/>
                  </a:cubicBezTo>
                  <a:cubicBezTo>
                    <a:pt x="691" y="12"/>
                    <a:pt x="680" y="0"/>
                    <a:pt x="6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66" name="Google Shape;1187;p13">
              <a:extLst>
                <a:ext uri="{FF2B5EF4-FFF2-40B4-BE49-F238E27FC236}">
                  <a16:creationId xmlns:a16="http://schemas.microsoft.com/office/drawing/2014/main" id="{A8621C5F-1AE6-9DB3-BBFF-9003BB501BA6}"/>
                </a:ext>
              </a:extLst>
            </p:cNvPr>
            <p:cNvSpPr/>
            <p:nvPr/>
          </p:nvSpPr>
          <p:spPr>
            <a:xfrm rot="10800000">
              <a:off x="5669281" y="2277994"/>
              <a:ext cx="43066" cy="33536"/>
            </a:xfrm>
            <a:custGeom>
              <a:avLst/>
              <a:gdLst/>
              <a:ahLst/>
              <a:cxnLst/>
              <a:rect l="l" t="t" r="r" b="b"/>
              <a:pathLst>
                <a:path w="1549" h="1206" extrusionOk="0">
                  <a:moveTo>
                    <a:pt x="358" y="0"/>
                  </a:moveTo>
                  <a:cubicBezTo>
                    <a:pt x="334" y="0"/>
                    <a:pt x="310" y="12"/>
                    <a:pt x="298" y="24"/>
                  </a:cubicBezTo>
                  <a:lnTo>
                    <a:pt x="36" y="262"/>
                  </a:lnTo>
                  <a:cubicBezTo>
                    <a:pt x="1" y="286"/>
                    <a:pt x="1" y="322"/>
                    <a:pt x="24" y="346"/>
                  </a:cubicBezTo>
                  <a:lnTo>
                    <a:pt x="715" y="1179"/>
                  </a:lnTo>
                  <a:cubicBezTo>
                    <a:pt x="727" y="1197"/>
                    <a:pt x="751" y="1206"/>
                    <a:pt x="775" y="1206"/>
                  </a:cubicBezTo>
                  <a:cubicBezTo>
                    <a:pt x="798" y="1206"/>
                    <a:pt x="822" y="1197"/>
                    <a:pt x="834" y="1179"/>
                  </a:cubicBezTo>
                  <a:lnTo>
                    <a:pt x="1525" y="357"/>
                  </a:lnTo>
                  <a:cubicBezTo>
                    <a:pt x="1548" y="334"/>
                    <a:pt x="1537" y="298"/>
                    <a:pt x="1513" y="274"/>
                  </a:cubicBezTo>
                  <a:lnTo>
                    <a:pt x="1239" y="24"/>
                  </a:lnTo>
                  <a:cubicBezTo>
                    <a:pt x="1227"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67" name="Google Shape;1188;p13">
              <a:extLst>
                <a:ext uri="{FF2B5EF4-FFF2-40B4-BE49-F238E27FC236}">
                  <a16:creationId xmlns:a16="http://schemas.microsoft.com/office/drawing/2014/main" id="{8E75FA4C-242C-DBFE-2BA4-B2B3A11E3D8D}"/>
                </a:ext>
              </a:extLst>
            </p:cNvPr>
            <p:cNvSpPr/>
            <p:nvPr/>
          </p:nvSpPr>
          <p:spPr>
            <a:xfrm rot="10800000">
              <a:off x="5739832" y="2274101"/>
              <a:ext cx="37116" cy="41072"/>
            </a:xfrm>
            <a:custGeom>
              <a:avLst/>
              <a:gdLst/>
              <a:ahLst/>
              <a:cxnLst/>
              <a:rect l="l" t="t" r="r" b="b"/>
              <a:pathLst>
                <a:path w="1335" h="1477" extrusionOk="0">
                  <a:moveTo>
                    <a:pt x="668" y="0"/>
                  </a:moveTo>
                  <a:cubicBezTo>
                    <a:pt x="656" y="0"/>
                    <a:pt x="656" y="12"/>
                    <a:pt x="644" y="36"/>
                  </a:cubicBezTo>
                  <a:cubicBezTo>
                    <a:pt x="596" y="143"/>
                    <a:pt x="537" y="262"/>
                    <a:pt x="358" y="453"/>
                  </a:cubicBezTo>
                  <a:cubicBezTo>
                    <a:pt x="310" y="500"/>
                    <a:pt x="251" y="548"/>
                    <a:pt x="191" y="596"/>
                  </a:cubicBezTo>
                  <a:cubicBezTo>
                    <a:pt x="132" y="643"/>
                    <a:pt x="72" y="691"/>
                    <a:pt x="1" y="738"/>
                  </a:cubicBezTo>
                  <a:cubicBezTo>
                    <a:pt x="144" y="834"/>
                    <a:pt x="263" y="929"/>
                    <a:pt x="358" y="1024"/>
                  </a:cubicBezTo>
                  <a:cubicBezTo>
                    <a:pt x="537" y="1203"/>
                    <a:pt x="596" y="1334"/>
                    <a:pt x="644" y="1441"/>
                  </a:cubicBezTo>
                  <a:cubicBezTo>
                    <a:pt x="656" y="1453"/>
                    <a:pt x="656" y="1465"/>
                    <a:pt x="668" y="1477"/>
                  </a:cubicBezTo>
                  <a:cubicBezTo>
                    <a:pt x="668" y="1465"/>
                    <a:pt x="679" y="1453"/>
                    <a:pt x="691" y="1441"/>
                  </a:cubicBezTo>
                  <a:cubicBezTo>
                    <a:pt x="739" y="1334"/>
                    <a:pt x="798" y="1203"/>
                    <a:pt x="977" y="1024"/>
                  </a:cubicBezTo>
                  <a:cubicBezTo>
                    <a:pt x="1072" y="917"/>
                    <a:pt x="1179" y="834"/>
                    <a:pt x="1334" y="738"/>
                  </a:cubicBezTo>
                  <a:cubicBezTo>
                    <a:pt x="1191" y="643"/>
                    <a:pt x="1072" y="548"/>
                    <a:pt x="977" y="453"/>
                  </a:cubicBezTo>
                  <a:cubicBezTo>
                    <a:pt x="798" y="262"/>
                    <a:pt x="739" y="143"/>
                    <a:pt x="691" y="36"/>
                  </a:cubicBezTo>
                  <a:cubicBezTo>
                    <a:pt x="679" y="12"/>
                    <a:pt x="679" y="0"/>
                    <a:pt x="6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68" name="Google Shape;1189;p13">
              <a:extLst>
                <a:ext uri="{FF2B5EF4-FFF2-40B4-BE49-F238E27FC236}">
                  <a16:creationId xmlns:a16="http://schemas.microsoft.com/office/drawing/2014/main" id="{438A0C9B-6D27-863F-DDE1-02DB6F1E2A50}"/>
                </a:ext>
              </a:extLst>
            </p:cNvPr>
            <p:cNvSpPr/>
            <p:nvPr/>
          </p:nvSpPr>
          <p:spPr>
            <a:xfrm rot="10800000">
              <a:off x="5804433" y="2277994"/>
              <a:ext cx="42732" cy="33536"/>
            </a:xfrm>
            <a:custGeom>
              <a:avLst/>
              <a:gdLst/>
              <a:ahLst/>
              <a:cxnLst/>
              <a:rect l="l" t="t" r="r" b="b"/>
              <a:pathLst>
                <a:path w="1537" h="1206" extrusionOk="0">
                  <a:moveTo>
                    <a:pt x="346" y="0"/>
                  </a:moveTo>
                  <a:cubicBezTo>
                    <a:pt x="334" y="0"/>
                    <a:pt x="310" y="12"/>
                    <a:pt x="298" y="24"/>
                  </a:cubicBezTo>
                  <a:lnTo>
                    <a:pt x="24" y="262"/>
                  </a:lnTo>
                  <a:cubicBezTo>
                    <a:pt x="1" y="286"/>
                    <a:pt x="1" y="322"/>
                    <a:pt x="24" y="346"/>
                  </a:cubicBezTo>
                  <a:lnTo>
                    <a:pt x="703" y="1179"/>
                  </a:lnTo>
                  <a:cubicBezTo>
                    <a:pt x="721" y="1197"/>
                    <a:pt x="745" y="1206"/>
                    <a:pt x="768" y="1206"/>
                  </a:cubicBezTo>
                  <a:cubicBezTo>
                    <a:pt x="792" y="1206"/>
                    <a:pt x="816" y="1197"/>
                    <a:pt x="834" y="1179"/>
                  </a:cubicBezTo>
                  <a:lnTo>
                    <a:pt x="1513" y="357"/>
                  </a:lnTo>
                  <a:cubicBezTo>
                    <a:pt x="1536" y="334"/>
                    <a:pt x="1536" y="298"/>
                    <a:pt x="1513" y="274"/>
                  </a:cubicBezTo>
                  <a:lnTo>
                    <a:pt x="1239" y="24"/>
                  </a:lnTo>
                  <a:cubicBezTo>
                    <a:pt x="1215"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69" name="Google Shape;1190;p13">
              <a:extLst>
                <a:ext uri="{FF2B5EF4-FFF2-40B4-BE49-F238E27FC236}">
                  <a16:creationId xmlns:a16="http://schemas.microsoft.com/office/drawing/2014/main" id="{D56A136F-752A-F45B-FD6F-F94FF28C2BE0}"/>
                </a:ext>
              </a:extLst>
            </p:cNvPr>
            <p:cNvSpPr/>
            <p:nvPr/>
          </p:nvSpPr>
          <p:spPr>
            <a:xfrm rot="10800000">
              <a:off x="5874650" y="2274101"/>
              <a:ext cx="37450" cy="41072"/>
            </a:xfrm>
            <a:custGeom>
              <a:avLst/>
              <a:gdLst/>
              <a:ahLst/>
              <a:cxnLst/>
              <a:rect l="l" t="t" r="r" b="b"/>
              <a:pathLst>
                <a:path w="1347" h="1477" extrusionOk="0">
                  <a:moveTo>
                    <a:pt x="679" y="0"/>
                  </a:moveTo>
                  <a:cubicBezTo>
                    <a:pt x="667" y="0"/>
                    <a:pt x="667" y="12"/>
                    <a:pt x="656" y="36"/>
                  </a:cubicBezTo>
                  <a:cubicBezTo>
                    <a:pt x="596" y="143"/>
                    <a:pt x="537" y="262"/>
                    <a:pt x="370" y="453"/>
                  </a:cubicBezTo>
                  <a:cubicBezTo>
                    <a:pt x="322" y="500"/>
                    <a:pt x="263" y="548"/>
                    <a:pt x="203" y="596"/>
                  </a:cubicBezTo>
                  <a:cubicBezTo>
                    <a:pt x="144" y="643"/>
                    <a:pt x="84" y="691"/>
                    <a:pt x="1" y="738"/>
                  </a:cubicBezTo>
                  <a:cubicBezTo>
                    <a:pt x="156" y="834"/>
                    <a:pt x="263" y="929"/>
                    <a:pt x="358" y="1024"/>
                  </a:cubicBezTo>
                  <a:cubicBezTo>
                    <a:pt x="537" y="1203"/>
                    <a:pt x="596" y="1334"/>
                    <a:pt x="656" y="1441"/>
                  </a:cubicBezTo>
                  <a:cubicBezTo>
                    <a:pt x="656" y="1453"/>
                    <a:pt x="667" y="1465"/>
                    <a:pt x="679" y="1477"/>
                  </a:cubicBezTo>
                  <a:cubicBezTo>
                    <a:pt x="679" y="1465"/>
                    <a:pt x="691" y="1453"/>
                    <a:pt x="691" y="1441"/>
                  </a:cubicBezTo>
                  <a:cubicBezTo>
                    <a:pt x="751" y="1334"/>
                    <a:pt x="810" y="1203"/>
                    <a:pt x="989" y="1024"/>
                  </a:cubicBezTo>
                  <a:cubicBezTo>
                    <a:pt x="1084" y="917"/>
                    <a:pt x="1191" y="834"/>
                    <a:pt x="1346" y="738"/>
                  </a:cubicBezTo>
                  <a:cubicBezTo>
                    <a:pt x="1191" y="643"/>
                    <a:pt x="1084" y="548"/>
                    <a:pt x="989" y="453"/>
                  </a:cubicBezTo>
                  <a:cubicBezTo>
                    <a:pt x="810" y="262"/>
                    <a:pt x="751" y="143"/>
                    <a:pt x="691" y="36"/>
                  </a:cubicBezTo>
                  <a:cubicBezTo>
                    <a:pt x="691" y="12"/>
                    <a:pt x="679"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70" name="Google Shape;1191;p13">
              <a:extLst>
                <a:ext uri="{FF2B5EF4-FFF2-40B4-BE49-F238E27FC236}">
                  <a16:creationId xmlns:a16="http://schemas.microsoft.com/office/drawing/2014/main" id="{C8459360-F9B9-80A9-161C-3E76EDF3CA69}"/>
                </a:ext>
              </a:extLst>
            </p:cNvPr>
            <p:cNvSpPr/>
            <p:nvPr/>
          </p:nvSpPr>
          <p:spPr>
            <a:xfrm rot="10800000">
              <a:off x="5939585" y="2277994"/>
              <a:ext cx="42732" cy="33536"/>
            </a:xfrm>
            <a:custGeom>
              <a:avLst/>
              <a:gdLst/>
              <a:ahLst/>
              <a:cxnLst/>
              <a:rect l="l" t="t" r="r" b="b"/>
              <a:pathLst>
                <a:path w="1537" h="1206" extrusionOk="0">
                  <a:moveTo>
                    <a:pt x="346" y="0"/>
                  </a:moveTo>
                  <a:cubicBezTo>
                    <a:pt x="322" y="0"/>
                    <a:pt x="310" y="12"/>
                    <a:pt x="286" y="24"/>
                  </a:cubicBezTo>
                  <a:lnTo>
                    <a:pt x="24" y="262"/>
                  </a:lnTo>
                  <a:cubicBezTo>
                    <a:pt x="0" y="286"/>
                    <a:pt x="0" y="322"/>
                    <a:pt x="12" y="346"/>
                  </a:cubicBezTo>
                  <a:lnTo>
                    <a:pt x="703" y="1179"/>
                  </a:lnTo>
                  <a:cubicBezTo>
                    <a:pt x="721" y="1197"/>
                    <a:pt x="745" y="1206"/>
                    <a:pt x="768" y="1206"/>
                  </a:cubicBezTo>
                  <a:cubicBezTo>
                    <a:pt x="792" y="1206"/>
                    <a:pt x="816" y="1197"/>
                    <a:pt x="834" y="1179"/>
                  </a:cubicBezTo>
                  <a:lnTo>
                    <a:pt x="1513" y="357"/>
                  </a:lnTo>
                  <a:cubicBezTo>
                    <a:pt x="1536" y="334"/>
                    <a:pt x="1536" y="298"/>
                    <a:pt x="1501" y="274"/>
                  </a:cubicBezTo>
                  <a:lnTo>
                    <a:pt x="1227" y="24"/>
                  </a:lnTo>
                  <a:cubicBezTo>
                    <a:pt x="1215" y="12"/>
                    <a:pt x="1191"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71" name="Google Shape;1192;p13">
              <a:extLst>
                <a:ext uri="{FF2B5EF4-FFF2-40B4-BE49-F238E27FC236}">
                  <a16:creationId xmlns:a16="http://schemas.microsoft.com/office/drawing/2014/main" id="{F79E61E5-106D-DBBF-7144-618615DC55CE}"/>
                </a:ext>
              </a:extLst>
            </p:cNvPr>
            <p:cNvSpPr/>
            <p:nvPr/>
          </p:nvSpPr>
          <p:spPr>
            <a:xfrm rot="10800000">
              <a:off x="6009802" y="2274101"/>
              <a:ext cx="37422" cy="41072"/>
            </a:xfrm>
            <a:custGeom>
              <a:avLst/>
              <a:gdLst/>
              <a:ahLst/>
              <a:cxnLst/>
              <a:rect l="l" t="t" r="r" b="b"/>
              <a:pathLst>
                <a:path w="1346" h="1477" extrusionOk="0">
                  <a:moveTo>
                    <a:pt x="667" y="0"/>
                  </a:moveTo>
                  <a:cubicBezTo>
                    <a:pt x="667" y="0"/>
                    <a:pt x="655" y="12"/>
                    <a:pt x="655" y="36"/>
                  </a:cubicBezTo>
                  <a:cubicBezTo>
                    <a:pt x="596" y="143"/>
                    <a:pt x="536" y="262"/>
                    <a:pt x="358" y="453"/>
                  </a:cubicBezTo>
                  <a:cubicBezTo>
                    <a:pt x="310" y="500"/>
                    <a:pt x="263" y="548"/>
                    <a:pt x="203" y="596"/>
                  </a:cubicBezTo>
                  <a:cubicBezTo>
                    <a:pt x="143" y="643"/>
                    <a:pt x="72" y="691"/>
                    <a:pt x="1" y="738"/>
                  </a:cubicBezTo>
                  <a:cubicBezTo>
                    <a:pt x="155" y="834"/>
                    <a:pt x="263" y="929"/>
                    <a:pt x="358" y="1024"/>
                  </a:cubicBezTo>
                  <a:cubicBezTo>
                    <a:pt x="536" y="1203"/>
                    <a:pt x="596" y="1334"/>
                    <a:pt x="644" y="1441"/>
                  </a:cubicBezTo>
                  <a:cubicBezTo>
                    <a:pt x="655" y="1453"/>
                    <a:pt x="667" y="1465"/>
                    <a:pt x="667" y="1477"/>
                  </a:cubicBezTo>
                  <a:cubicBezTo>
                    <a:pt x="679" y="1465"/>
                    <a:pt x="679" y="1453"/>
                    <a:pt x="691" y="1441"/>
                  </a:cubicBezTo>
                  <a:cubicBezTo>
                    <a:pt x="739" y="1334"/>
                    <a:pt x="798" y="1203"/>
                    <a:pt x="977" y="1024"/>
                  </a:cubicBezTo>
                  <a:cubicBezTo>
                    <a:pt x="1072" y="917"/>
                    <a:pt x="1191" y="834"/>
                    <a:pt x="1334" y="738"/>
                  </a:cubicBezTo>
                  <a:lnTo>
                    <a:pt x="1346" y="738"/>
                  </a:lnTo>
                  <a:cubicBezTo>
                    <a:pt x="1191" y="643"/>
                    <a:pt x="1072" y="548"/>
                    <a:pt x="977" y="453"/>
                  </a:cubicBezTo>
                  <a:cubicBezTo>
                    <a:pt x="810" y="262"/>
                    <a:pt x="751" y="143"/>
                    <a:pt x="691" y="36"/>
                  </a:cubicBezTo>
                  <a:cubicBezTo>
                    <a:pt x="691" y="12"/>
                    <a:pt x="679"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72" name="Google Shape;1193;p13">
              <a:extLst>
                <a:ext uri="{FF2B5EF4-FFF2-40B4-BE49-F238E27FC236}">
                  <a16:creationId xmlns:a16="http://schemas.microsoft.com/office/drawing/2014/main" id="{77FF4A56-F806-B3F2-38B9-49444CB64BF9}"/>
                </a:ext>
              </a:extLst>
            </p:cNvPr>
            <p:cNvSpPr/>
            <p:nvPr/>
          </p:nvSpPr>
          <p:spPr>
            <a:xfrm rot="10800000">
              <a:off x="6074709" y="2277994"/>
              <a:ext cx="43066" cy="33536"/>
            </a:xfrm>
            <a:custGeom>
              <a:avLst/>
              <a:gdLst/>
              <a:ahLst/>
              <a:cxnLst/>
              <a:rect l="l" t="t" r="r" b="b"/>
              <a:pathLst>
                <a:path w="1549" h="1206" extrusionOk="0">
                  <a:moveTo>
                    <a:pt x="358" y="0"/>
                  </a:moveTo>
                  <a:cubicBezTo>
                    <a:pt x="334" y="0"/>
                    <a:pt x="310" y="12"/>
                    <a:pt x="298" y="24"/>
                  </a:cubicBezTo>
                  <a:lnTo>
                    <a:pt x="36" y="262"/>
                  </a:lnTo>
                  <a:cubicBezTo>
                    <a:pt x="0" y="286"/>
                    <a:pt x="0" y="322"/>
                    <a:pt x="24" y="346"/>
                  </a:cubicBezTo>
                  <a:lnTo>
                    <a:pt x="715" y="1179"/>
                  </a:lnTo>
                  <a:cubicBezTo>
                    <a:pt x="727" y="1197"/>
                    <a:pt x="750" y="1206"/>
                    <a:pt x="774" y="1206"/>
                  </a:cubicBezTo>
                  <a:cubicBezTo>
                    <a:pt x="798" y="1206"/>
                    <a:pt x="822" y="1197"/>
                    <a:pt x="834" y="1179"/>
                  </a:cubicBezTo>
                  <a:lnTo>
                    <a:pt x="1524" y="357"/>
                  </a:lnTo>
                  <a:cubicBezTo>
                    <a:pt x="1548" y="334"/>
                    <a:pt x="1536" y="298"/>
                    <a:pt x="1512" y="274"/>
                  </a:cubicBezTo>
                  <a:lnTo>
                    <a:pt x="1239" y="24"/>
                  </a:lnTo>
                  <a:cubicBezTo>
                    <a:pt x="1227"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73" name="Google Shape;1194;p13">
              <a:extLst>
                <a:ext uri="{FF2B5EF4-FFF2-40B4-BE49-F238E27FC236}">
                  <a16:creationId xmlns:a16="http://schemas.microsoft.com/office/drawing/2014/main" id="{3FE649FC-104D-A3FD-49D4-BA4EF4CB66C8}"/>
                </a:ext>
              </a:extLst>
            </p:cNvPr>
            <p:cNvSpPr/>
            <p:nvPr/>
          </p:nvSpPr>
          <p:spPr>
            <a:xfrm rot="10800000">
              <a:off x="6145260" y="2274101"/>
              <a:ext cx="37089" cy="41072"/>
            </a:xfrm>
            <a:custGeom>
              <a:avLst/>
              <a:gdLst/>
              <a:ahLst/>
              <a:cxnLst/>
              <a:rect l="l" t="t" r="r" b="b"/>
              <a:pathLst>
                <a:path w="1334" h="1477" extrusionOk="0">
                  <a:moveTo>
                    <a:pt x="667" y="0"/>
                  </a:moveTo>
                  <a:cubicBezTo>
                    <a:pt x="655" y="0"/>
                    <a:pt x="655" y="12"/>
                    <a:pt x="643" y="36"/>
                  </a:cubicBezTo>
                  <a:cubicBezTo>
                    <a:pt x="596" y="143"/>
                    <a:pt x="536" y="262"/>
                    <a:pt x="358" y="453"/>
                  </a:cubicBezTo>
                  <a:cubicBezTo>
                    <a:pt x="310" y="500"/>
                    <a:pt x="251" y="548"/>
                    <a:pt x="191" y="596"/>
                  </a:cubicBezTo>
                  <a:cubicBezTo>
                    <a:pt x="131" y="643"/>
                    <a:pt x="72" y="691"/>
                    <a:pt x="0" y="738"/>
                  </a:cubicBezTo>
                  <a:cubicBezTo>
                    <a:pt x="143" y="834"/>
                    <a:pt x="262" y="929"/>
                    <a:pt x="358" y="1024"/>
                  </a:cubicBezTo>
                  <a:cubicBezTo>
                    <a:pt x="536" y="1203"/>
                    <a:pt x="596" y="1334"/>
                    <a:pt x="643" y="1441"/>
                  </a:cubicBezTo>
                  <a:cubicBezTo>
                    <a:pt x="655" y="1453"/>
                    <a:pt x="655" y="1465"/>
                    <a:pt x="667" y="1477"/>
                  </a:cubicBezTo>
                  <a:cubicBezTo>
                    <a:pt x="667" y="1465"/>
                    <a:pt x="679" y="1453"/>
                    <a:pt x="691" y="1441"/>
                  </a:cubicBezTo>
                  <a:cubicBezTo>
                    <a:pt x="739" y="1334"/>
                    <a:pt x="798" y="1203"/>
                    <a:pt x="977" y="1024"/>
                  </a:cubicBezTo>
                  <a:cubicBezTo>
                    <a:pt x="1072" y="917"/>
                    <a:pt x="1179" y="834"/>
                    <a:pt x="1334" y="738"/>
                  </a:cubicBezTo>
                  <a:cubicBezTo>
                    <a:pt x="1191" y="643"/>
                    <a:pt x="1072" y="548"/>
                    <a:pt x="977" y="453"/>
                  </a:cubicBezTo>
                  <a:cubicBezTo>
                    <a:pt x="798" y="262"/>
                    <a:pt x="739" y="143"/>
                    <a:pt x="691" y="36"/>
                  </a:cubicBezTo>
                  <a:cubicBezTo>
                    <a:pt x="679" y="12"/>
                    <a:pt x="679"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74" name="Google Shape;1195;p13">
              <a:extLst>
                <a:ext uri="{FF2B5EF4-FFF2-40B4-BE49-F238E27FC236}">
                  <a16:creationId xmlns:a16="http://schemas.microsoft.com/office/drawing/2014/main" id="{7E934C2F-530A-1A40-B9CB-D972794CD2FA}"/>
                </a:ext>
              </a:extLst>
            </p:cNvPr>
            <p:cNvSpPr/>
            <p:nvPr/>
          </p:nvSpPr>
          <p:spPr>
            <a:xfrm rot="10800000">
              <a:off x="6209834" y="2277994"/>
              <a:ext cx="42732" cy="33536"/>
            </a:xfrm>
            <a:custGeom>
              <a:avLst/>
              <a:gdLst/>
              <a:ahLst/>
              <a:cxnLst/>
              <a:rect l="l" t="t" r="r" b="b"/>
              <a:pathLst>
                <a:path w="1537" h="1206" extrusionOk="0">
                  <a:moveTo>
                    <a:pt x="346" y="0"/>
                  </a:moveTo>
                  <a:cubicBezTo>
                    <a:pt x="322" y="0"/>
                    <a:pt x="310" y="12"/>
                    <a:pt x="298" y="24"/>
                  </a:cubicBezTo>
                  <a:lnTo>
                    <a:pt x="24" y="262"/>
                  </a:lnTo>
                  <a:cubicBezTo>
                    <a:pt x="0" y="286"/>
                    <a:pt x="0" y="322"/>
                    <a:pt x="24" y="346"/>
                  </a:cubicBezTo>
                  <a:lnTo>
                    <a:pt x="703" y="1179"/>
                  </a:lnTo>
                  <a:cubicBezTo>
                    <a:pt x="721" y="1197"/>
                    <a:pt x="744" y="1206"/>
                    <a:pt x="768" y="1206"/>
                  </a:cubicBezTo>
                  <a:cubicBezTo>
                    <a:pt x="792" y="1206"/>
                    <a:pt x="816" y="1197"/>
                    <a:pt x="834" y="1179"/>
                  </a:cubicBezTo>
                  <a:lnTo>
                    <a:pt x="1512" y="357"/>
                  </a:lnTo>
                  <a:cubicBezTo>
                    <a:pt x="1536" y="334"/>
                    <a:pt x="1536" y="298"/>
                    <a:pt x="1512" y="274"/>
                  </a:cubicBezTo>
                  <a:lnTo>
                    <a:pt x="1239" y="24"/>
                  </a:lnTo>
                  <a:cubicBezTo>
                    <a:pt x="1215"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75" name="Google Shape;1196;p13">
              <a:extLst>
                <a:ext uri="{FF2B5EF4-FFF2-40B4-BE49-F238E27FC236}">
                  <a16:creationId xmlns:a16="http://schemas.microsoft.com/office/drawing/2014/main" id="{314FA751-9613-1CD3-33A4-F7C68B2B9ED9}"/>
                </a:ext>
              </a:extLst>
            </p:cNvPr>
            <p:cNvSpPr/>
            <p:nvPr/>
          </p:nvSpPr>
          <p:spPr>
            <a:xfrm rot="10800000">
              <a:off x="6280051" y="2274101"/>
              <a:ext cx="37422" cy="41072"/>
            </a:xfrm>
            <a:custGeom>
              <a:avLst/>
              <a:gdLst/>
              <a:ahLst/>
              <a:cxnLst/>
              <a:rect l="l" t="t" r="r" b="b"/>
              <a:pathLst>
                <a:path w="1346" h="1477" extrusionOk="0">
                  <a:moveTo>
                    <a:pt x="679" y="0"/>
                  </a:moveTo>
                  <a:cubicBezTo>
                    <a:pt x="667" y="0"/>
                    <a:pt x="655" y="12"/>
                    <a:pt x="655" y="36"/>
                  </a:cubicBezTo>
                  <a:cubicBezTo>
                    <a:pt x="596" y="143"/>
                    <a:pt x="536" y="262"/>
                    <a:pt x="358" y="453"/>
                  </a:cubicBezTo>
                  <a:cubicBezTo>
                    <a:pt x="310" y="500"/>
                    <a:pt x="262" y="548"/>
                    <a:pt x="203" y="596"/>
                  </a:cubicBezTo>
                  <a:cubicBezTo>
                    <a:pt x="143" y="643"/>
                    <a:pt x="84" y="691"/>
                    <a:pt x="0" y="738"/>
                  </a:cubicBezTo>
                  <a:cubicBezTo>
                    <a:pt x="155" y="834"/>
                    <a:pt x="262" y="929"/>
                    <a:pt x="358" y="1024"/>
                  </a:cubicBezTo>
                  <a:cubicBezTo>
                    <a:pt x="536" y="1203"/>
                    <a:pt x="596" y="1334"/>
                    <a:pt x="655" y="1441"/>
                  </a:cubicBezTo>
                  <a:cubicBezTo>
                    <a:pt x="655" y="1453"/>
                    <a:pt x="667" y="1465"/>
                    <a:pt x="667" y="1477"/>
                  </a:cubicBezTo>
                  <a:cubicBezTo>
                    <a:pt x="679" y="1465"/>
                    <a:pt x="691" y="1453"/>
                    <a:pt x="691" y="1441"/>
                  </a:cubicBezTo>
                  <a:cubicBezTo>
                    <a:pt x="751" y="1334"/>
                    <a:pt x="810" y="1203"/>
                    <a:pt x="989" y="1024"/>
                  </a:cubicBezTo>
                  <a:cubicBezTo>
                    <a:pt x="1084" y="917"/>
                    <a:pt x="1191" y="834"/>
                    <a:pt x="1346" y="738"/>
                  </a:cubicBezTo>
                  <a:cubicBezTo>
                    <a:pt x="1191" y="643"/>
                    <a:pt x="1084" y="548"/>
                    <a:pt x="989" y="453"/>
                  </a:cubicBezTo>
                  <a:cubicBezTo>
                    <a:pt x="810" y="262"/>
                    <a:pt x="751" y="143"/>
                    <a:pt x="691" y="36"/>
                  </a:cubicBezTo>
                  <a:cubicBezTo>
                    <a:pt x="691" y="12"/>
                    <a:pt x="679"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76" name="Google Shape;1197;p13">
              <a:extLst>
                <a:ext uri="{FF2B5EF4-FFF2-40B4-BE49-F238E27FC236}">
                  <a16:creationId xmlns:a16="http://schemas.microsoft.com/office/drawing/2014/main" id="{9276CA14-71E6-CB80-5B49-B9AF91146CFC}"/>
                </a:ext>
              </a:extLst>
            </p:cNvPr>
            <p:cNvSpPr/>
            <p:nvPr/>
          </p:nvSpPr>
          <p:spPr>
            <a:xfrm rot="10800000">
              <a:off x="6344958" y="2277994"/>
              <a:ext cx="42732" cy="33536"/>
            </a:xfrm>
            <a:custGeom>
              <a:avLst/>
              <a:gdLst/>
              <a:ahLst/>
              <a:cxnLst/>
              <a:rect l="l" t="t" r="r" b="b"/>
              <a:pathLst>
                <a:path w="1537" h="1206" extrusionOk="0">
                  <a:moveTo>
                    <a:pt x="345" y="0"/>
                  </a:moveTo>
                  <a:cubicBezTo>
                    <a:pt x="322" y="0"/>
                    <a:pt x="310" y="12"/>
                    <a:pt x="286" y="24"/>
                  </a:cubicBezTo>
                  <a:lnTo>
                    <a:pt x="24" y="262"/>
                  </a:lnTo>
                  <a:cubicBezTo>
                    <a:pt x="0" y="286"/>
                    <a:pt x="0" y="322"/>
                    <a:pt x="12" y="346"/>
                  </a:cubicBezTo>
                  <a:lnTo>
                    <a:pt x="703" y="1179"/>
                  </a:lnTo>
                  <a:cubicBezTo>
                    <a:pt x="720" y="1197"/>
                    <a:pt x="744" y="1206"/>
                    <a:pt x="768" y="1206"/>
                  </a:cubicBezTo>
                  <a:cubicBezTo>
                    <a:pt x="792" y="1206"/>
                    <a:pt x="816" y="1197"/>
                    <a:pt x="834" y="1179"/>
                  </a:cubicBezTo>
                  <a:lnTo>
                    <a:pt x="1512" y="357"/>
                  </a:lnTo>
                  <a:cubicBezTo>
                    <a:pt x="1536" y="334"/>
                    <a:pt x="1536" y="298"/>
                    <a:pt x="1500" y="274"/>
                  </a:cubicBezTo>
                  <a:lnTo>
                    <a:pt x="1226" y="24"/>
                  </a:lnTo>
                  <a:cubicBezTo>
                    <a:pt x="1215" y="12"/>
                    <a:pt x="1191"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77" name="Google Shape;1198;p13">
              <a:extLst>
                <a:ext uri="{FF2B5EF4-FFF2-40B4-BE49-F238E27FC236}">
                  <a16:creationId xmlns:a16="http://schemas.microsoft.com/office/drawing/2014/main" id="{1B761C80-24B9-9589-D1F9-49A561F15FD1}"/>
                </a:ext>
              </a:extLst>
            </p:cNvPr>
            <p:cNvSpPr/>
            <p:nvPr/>
          </p:nvSpPr>
          <p:spPr>
            <a:xfrm rot="10800000">
              <a:off x="6479748" y="2277994"/>
              <a:ext cx="42732" cy="33536"/>
            </a:xfrm>
            <a:custGeom>
              <a:avLst/>
              <a:gdLst/>
              <a:ahLst/>
              <a:cxnLst/>
              <a:rect l="l" t="t" r="r" b="b"/>
              <a:pathLst>
                <a:path w="1537" h="1206" extrusionOk="0">
                  <a:moveTo>
                    <a:pt x="345" y="0"/>
                  </a:moveTo>
                  <a:cubicBezTo>
                    <a:pt x="322" y="0"/>
                    <a:pt x="310" y="12"/>
                    <a:pt x="286" y="24"/>
                  </a:cubicBezTo>
                  <a:lnTo>
                    <a:pt x="24" y="262"/>
                  </a:lnTo>
                  <a:cubicBezTo>
                    <a:pt x="0" y="286"/>
                    <a:pt x="0" y="322"/>
                    <a:pt x="12" y="346"/>
                  </a:cubicBezTo>
                  <a:lnTo>
                    <a:pt x="703" y="1179"/>
                  </a:lnTo>
                  <a:cubicBezTo>
                    <a:pt x="720" y="1197"/>
                    <a:pt x="744" y="1206"/>
                    <a:pt x="768" y="1206"/>
                  </a:cubicBezTo>
                  <a:cubicBezTo>
                    <a:pt x="792" y="1206"/>
                    <a:pt x="816" y="1197"/>
                    <a:pt x="834" y="1179"/>
                  </a:cubicBezTo>
                  <a:lnTo>
                    <a:pt x="1512" y="357"/>
                  </a:lnTo>
                  <a:cubicBezTo>
                    <a:pt x="1536" y="334"/>
                    <a:pt x="1536" y="298"/>
                    <a:pt x="1500" y="274"/>
                  </a:cubicBezTo>
                  <a:lnTo>
                    <a:pt x="1227" y="24"/>
                  </a:lnTo>
                  <a:cubicBezTo>
                    <a:pt x="1215" y="12"/>
                    <a:pt x="1191"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78" name="Google Shape;1199;p13">
              <a:extLst>
                <a:ext uri="{FF2B5EF4-FFF2-40B4-BE49-F238E27FC236}">
                  <a16:creationId xmlns:a16="http://schemas.microsoft.com/office/drawing/2014/main" id="{90E21B79-CDE2-B121-B3C3-C545EA62BC4A}"/>
                </a:ext>
              </a:extLst>
            </p:cNvPr>
            <p:cNvSpPr/>
            <p:nvPr/>
          </p:nvSpPr>
          <p:spPr>
            <a:xfrm rot="10800000">
              <a:off x="6415175" y="2274101"/>
              <a:ext cx="37089" cy="41072"/>
            </a:xfrm>
            <a:custGeom>
              <a:avLst/>
              <a:gdLst/>
              <a:ahLst/>
              <a:cxnLst/>
              <a:rect l="l" t="t" r="r" b="b"/>
              <a:pathLst>
                <a:path w="1334" h="1477" extrusionOk="0">
                  <a:moveTo>
                    <a:pt x="667" y="0"/>
                  </a:moveTo>
                  <a:cubicBezTo>
                    <a:pt x="667" y="0"/>
                    <a:pt x="655" y="12"/>
                    <a:pt x="643" y="36"/>
                  </a:cubicBezTo>
                  <a:cubicBezTo>
                    <a:pt x="596" y="143"/>
                    <a:pt x="536" y="262"/>
                    <a:pt x="358" y="453"/>
                  </a:cubicBezTo>
                  <a:cubicBezTo>
                    <a:pt x="310" y="500"/>
                    <a:pt x="262" y="548"/>
                    <a:pt x="203" y="596"/>
                  </a:cubicBezTo>
                  <a:cubicBezTo>
                    <a:pt x="143" y="643"/>
                    <a:pt x="72" y="691"/>
                    <a:pt x="0" y="738"/>
                  </a:cubicBezTo>
                  <a:cubicBezTo>
                    <a:pt x="143" y="834"/>
                    <a:pt x="262" y="929"/>
                    <a:pt x="358" y="1024"/>
                  </a:cubicBezTo>
                  <a:cubicBezTo>
                    <a:pt x="536" y="1203"/>
                    <a:pt x="596" y="1334"/>
                    <a:pt x="643" y="1441"/>
                  </a:cubicBezTo>
                  <a:cubicBezTo>
                    <a:pt x="655" y="1453"/>
                    <a:pt x="655" y="1465"/>
                    <a:pt x="667" y="1477"/>
                  </a:cubicBezTo>
                  <a:cubicBezTo>
                    <a:pt x="679" y="1465"/>
                    <a:pt x="679" y="1453"/>
                    <a:pt x="691" y="1441"/>
                  </a:cubicBezTo>
                  <a:cubicBezTo>
                    <a:pt x="739" y="1334"/>
                    <a:pt x="798" y="1203"/>
                    <a:pt x="977" y="1024"/>
                  </a:cubicBezTo>
                  <a:cubicBezTo>
                    <a:pt x="1072" y="917"/>
                    <a:pt x="1191" y="834"/>
                    <a:pt x="1334" y="738"/>
                  </a:cubicBezTo>
                  <a:cubicBezTo>
                    <a:pt x="1191" y="643"/>
                    <a:pt x="1072" y="548"/>
                    <a:pt x="977" y="453"/>
                  </a:cubicBezTo>
                  <a:cubicBezTo>
                    <a:pt x="798" y="262"/>
                    <a:pt x="739" y="143"/>
                    <a:pt x="691" y="36"/>
                  </a:cubicBezTo>
                  <a:cubicBezTo>
                    <a:pt x="679" y="12"/>
                    <a:pt x="679"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79" name="Google Shape;1200;p13">
              <a:extLst>
                <a:ext uri="{FF2B5EF4-FFF2-40B4-BE49-F238E27FC236}">
                  <a16:creationId xmlns:a16="http://schemas.microsoft.com/office/drawing/2014/main" id="{AF6630B0-64DD-8BD3-A12E-564B0BC268E5}"/>
                </a:ext>
              </a:extLst>
            </p:cNvPr>
            <p:cNvSpPr/>
            <p:nvPr/>
          </p:nvSpPr>
          <p:spPr>
            <a:xfrm rot="10800000">
              <a:off x="6549966" y="2274101"/>
              <a:ext cx="37422" cy="41072"/>
            </a:xfrm>
            <a:custGeom>
              <a:avLst/>
              <a:gdLst/>
              <a:ahLst/>
              <a:cxnLst/>
              <a:rect l="l" t="t" r="r" b="b"/>
              <a:pathLst>
                <a:path w="1346" h="1477" extrusionOk="0">
                  <a:moveTo>
                    <a:pt x="679" y="0"/>
                  </a:moveTo>
                  <a:cubicBezTo>
                    <a:pt x="667" y="0"/>
                    <a:pt x="655" y="12"/>
                    <a:pt x="655" y="36"/>
                  </a:cubicBezTo>
                  <a:cubicBezTo>
                    <a:pt x="596" y="143"/>
                    <a:pt x="536" y="262"/>
                    <a:pt x="358" y="453"/>
                  </a:cubicBezTo>
                  <a:cubicBezTo>
                    <a:pt x="310" y="500"/>
                    <a:pt x="262" y="548"/>
                    <a:pt x="203" y="596"/>
                  </a:cubicBezTo>
                  <a:cubicBezTo>
                    <a:pt x="143" y="643"/>
                    <a:pt x="72" y="691"/>
                    <a:pt x="0" y="738"/>
                  </a:cubicBezTo>
                  <a:cubicBezTo>
                    <a:pt x="155" y="834"/>
                    <a:pt x="262" y="929"/>
                    <a:pt x="358" y="1024"/>
                  </a:cubicBezTo>
                  <a:cubicBezTo>
                    <a:pt x="536" y="1203"/>
                    <a:pt x="596" y="1334"/>
                    <a:pt x="655" y="1441"/>
                  </a:cubicBezTo>
                  <a:cubicBezTo>
                    <a:pt x="655" y="1453"/>
                    <a:pt x="667" y="1465"/>
                    <a:pt x="667" y="1477"/>
                  </a:cubicBezTo>
                  <a:cubicBezTo>
                    <a:pt x="679" y="1465"/>
                    <a:pt x="691" y="1453"/>
                    <a:pt x="691" y="1441"/>
                  </a:cubicBezTo>
                  <a:cubicBezTo>
                    <a:pt x="751" y="1334"/>
                    <a:pt x="810" y="1203"/>
                    <a:pt x="989" y="1024"/>
                  </a:cubicBezTo>
                  <a:cubicBezTo>
                    <a:pt x="1084" y="917"/>
                    <a:pt x="1191" y="834"/>
                    <a:pt x="1346" y="738"/>
                  </a:cubicBezTo>
                  <a:cubicBezTo>
                    <a:pt x="1191" y="643"/>
                    <a:pt x="1084" y="548"/>
                    <a:pt x="989" y="453"/>
                  </a:cubicBezTo>
                  <a:cubicBezTo>
                    <a:pt x="810" y="262"/>
                    <a:pt x="751" y="143"/>
                    <a:pt x="691" y="36"/>
                  </a:cubicBezTo>
                  <a:cubicBezTo>
                    <a:pt x="691" y="12"/>
                    <a:pt x="679"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80" name="Google Shape;1201;p13">
              <a:extLst>
                <a:ext uri="{FF2B5EF4-FFF2-40B4-BE49-F238E27FC236}">
                  <a16:creationId xmlns:a16="http://schemas.microsoft.com/office/drawing/2014/main" id="{CF65E8A7-E638-3097-3198-AD43FC7FA1D7}"/>
                </a:ext>
              </a:extLst>
            </p:cNvPr>
            <p:cNvSpPr/>
            <p:nvPr/>
          </p:nvSpPr>
          <p:spPr>
            <a:xfrm rot="10800000">
              <a:off x="5128450" y="2277994"/>
              <a:ext cx="42732" cy="33536"/>
            </a:xfrm>
            <a:custGeom>
              <a:avLst/>
              <a:gdLst/>
              <a:ahLst/>
              <a:cxnLst/>
              <a:rect l="l" t="t" r="r" b="b"/>
              <a:pathLst>
                <a:path w="1537" h="1206" extrusionOk="0">
                  <a:moveTo>
                    <a:pt x="346" y="0"/>
                  </a:moveTo>
                  <a:cubicBezTo>
                    <a:pt x="334" y="0"/>
                    <a:pt x="310" y="12"/>
                    <a:pt x="298" y="24"/>
                  </a:cubicBezTo>
                  <a:lnTo>
                    <a:pt x="36" y="262"/>
                  </a:lnTo>
                  <a:cubicBezTo>
                    <a:pt x="0" y="286"/>
                    <a:pt x="0" y="322"/>
                    <a:pt x="24" y="346"/>
                  </a:cubicBezTo>
                  <a:lnTo>
                    <a:pt x="715" y="1179"/>
                  </a:lnTo>
                  <a:cubicBezTo>
                    <a:pt x="727" y="1197"/>
                    <a:pt x="747" y="1206"/>
                    <a:pt x="770" y="1206"/>
                  </a:cubicBezTo>
                  <a:cubicBezTo>
                    <a:pt x="792" y="1206"/>
                    <a:pt x="816" y="1197"/>
                    <a:pt x="834" y="1179"/>
                  </a:cubicBezTo>
                  <a:lnTo>
                    <a:pt x="1524" y="357"/>
                  </a:lnTo>
                  <a:cubicBezTo>
                    <a:pt x="1536" y="334"/>
                    <a:pt x="1536" y="298"/>
                    <a:pt x="1512" y="274"/>
                  </a:cubicBezTo>
                  <a:lnTo>
                    <a:pt x="1239" y="24"/>
                  </a:lnTo>
                  <a:cubicBezTo>
                    <a:pt x="1227"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81" name="Google Shape;1202;p13">
              <a:extLst>
                <a:ext uri="{FF2B5EF4-FFF2-40B4-BE49-F238E27FC236}">
                  <a16:creationId xmlns:a16="http://schemas.microsoft.com/office/drawing/2014/main" id="{6C50DA3D-ED41-031D-BB7F-69460EB51F76}"/>
                </a:ext>
              </a:extLst>
            </p:cNvPr>
            <p:cNvSpPr/>
            <p:nvPr/>
          </p:nvSpPr>
          <p:spPr>
            <a:xfrm rot="10800000">
              <a:off x="5198668" y="2274101"/>
              <a:ext cx="37422" cy="41072"/>
            </a:xfrm>
            <a:custGeom>
              <a:avLst/>
              <a:gdLst/>
              <a:ahLst/>
              <a:cxnLst/>
              <a:rect l="l" t="t" r="r" b="b"/>
              <a:pathLst>
                <a:path w="1346" h="1477" extrusionOk="0">
                  <a:moveTo>
                    <a:pt x="679" y="0"/>
                  </a:moveTo>
                  <a:cubicBezTo>
                    <a:pt x="667" y="0"/>
                    <a:pt x="667" y="12"/>
                    <a:pt x="655" y="36"/>
                  </a:cubicBezTo>
                  <a:cubicBezTo>
                    <a:pt x="596" y="143"/>
                    <a:pt x="536" y="262"/>
                    <a:pt x="370" y="453"/>
                  </a:cubicBezTo>
                  <a:cubicBezTo>
                    <a:pt x="322" y="500"/>
                    <a:pt x="262" y="548"/>
                    <a:pt x="203" y="596"/>
                  </a:cubicBezTo>
                  <a:cubicBezTo>
                    <a:pt x="143" y="643"/>
                    <a:pt x="84" y="691"/>
                    <a:pt x="1" y="738"/>
                  </a:cubicBezTo>
                  <a:cubicBezTo>
                    <a:pt x="155" y="834"/>
                    <a:pt x="262" y="929"/>
                    <a:pt x="358" y="1024"/>
                  </a:cubicBezTo>
                  <a:cubicBezTo>
                    <a:pt x="536" y="1203"/>
                    <a:pt x="596" y="1334"/>
                    <a:pt x="655" y="1441"/>
                  </a:cubicBezTo>
                  <a:cubicBezTo>
                    <a:pt x="655" y="1453"/>
                    <a:pt x="667" y="1465"/>
                    <a:pt x="679" y="1477"/>
                  </a:cubicBezTo>
                  <a:cubicBezTo>
                    <a:pt x="679" y="1465"/>
                    <a:pt x="691" y="1453"/>
                    <a:pt x="691" y="1441"/>
                  </a:cubicBezTo>
                  <a:cubicBezTo>
                    <a:pt x="751" y="1334"/>
                    <a:pt x="810" y="1203"/>
                    <a:pt x="989" y="1024"/>
                  </a:cubicBezTo>
                  <a:cubicBezTo>
                    <a:pt x="1084" y="917"/>
                    <a:pt x="1191" y="834"/>
                    <a:pt x="1346" y="738"/>
                  </a:cubicBezTo>
                  <a:cubicBezTo>
                    <a:pt x="1191" y="643"/>
                    <a:pt x="1084" y="548"/>
                    <a:pt x="989" y="453"/>
                  </a:cubicBezTo>
                  <a:cubicBezTo>
                    <a:pt x="810" y="262"/>
                    <a:pt x="751" y="143"/>
                    <a:pt x="691" y="36"/>
                  </a:cubicBezTo>
                  <a:cubicBezTo>
                    <a:pt x="691" y="12"/>
                    <a:pt x="679"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82" name="Google Shape;1203;p13">
              <a:extLst>
                <a:ext uri="{FF2B5EF4-FFF2-40B4-BE49-F238E27FC236}">
                  <a16:creationId xmlns:a16="http://schemas.microsoft.com/office/drawing/2014/main" id="{AEB58E99-0B56-7B95-1117-1A6D446A005F}"/>
                </a:ext>
              </a:extLst>
            </p:cNvPr>
            <p:cNvSpPr/>
            <p:nvPr/>
          </p:nvSpPr>
          <p:spPr>
            <a:xfrm rot="10800000">
              <a:off x="5263575" y="2277994"/>
              <a:ext cx="42732" cy="33536"/>
            </a:xfrm>
            <a:custGeom>
              <a:avLst/>
              <a:gdLst/>
              <a:ahLst/>
              <a:cxnLst/>
              <a:rect l="l" t="t" r="r" b="b"/>
              <a:pathLst>
                <a:path w="1537" h="1206" extrusionOk="0">
                  <a:moveTo>
                    <a:pt x="346" y="0"/>
                  </a:moveTo>
                  <a:cubicBezTo>
                    <a:pt x="322" y="0"/>
                    <a:pt x="310" y="12"/>
                    <a:pt x="286" y="24"/>
                  </a:cubicBezTo>
                  <a:lnTo>
                    <a:pt x="24" y="262"/>
                  </a:lnTo>
                  <a:cubicBezTo>
                    <a:pt x="0" y="286"/>
                    <a:pt x="0" y="322"/>
                    <a:pt x="24" y="346"/>
                  </a:cubicBezTo>
                  <a:lnTo>
                    <a:pt x="703" y="1179"/>
                  </a:lnTo>
                  <a:cubicBezTo>
                    <a:pt x="721" y="1197"/>
                    <a:pt x="744" y="1206"/>
                    <a:pt x="768" y="1206"/>
                  </a:cubicBezTo>
                  <a:cubicBezTo>
                    <a:pt x="792" y="1206"/>
                    <a:pt x="816" y="1197"/>
                    <a:pt x="834" y="1179"/>
                  </a:cubicBezTo>
                  <a:lnTo>
                    <a:pt x="1512" y="357"/>
                  </a:lnTo>
                  <a:cubicBezTo>
                    <a:pt x="1536" y="334"/>
                    <a:pt x="1536" y="298"/>
                    <a:pt x="1512" y="274"/>
                  </a:cubicBezTo>
                  <a:lnTo>
                    <a:pt x="1227" y="24"/>
                  </a:lnTo>
                  <a:cubicBezTo>
                    <a:pt x="1215"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83" name="Google Shape;1204;p13">
              <a:extLst>
                <a:ext uri="{FF2B5EF4-FFF2-40B4-BE49-F238E27FC236}">
                  <a16:creationId xmlns:a16="http://schemas.microsoft.com/office/drawing/2014/main" id="{DBA66507-5242-C4BB-037C-C24A039FC1B4}"/>
                </a:ext>
              </a:extLst>
            </p:cNvPr>
            <p:cNvSpPr/>
            <p:nvPr/>
          </p:nvSpPr>
          <p:spPr>
            <a:xfrm rot="10800000">
              <a:off x="5333792" y="2274101"/>
              <a:ext cx="37422" cy="41072"/>
            </a:xfrm>
            <a:custGeom>
              <a:avLst/>
              <a:gdLst/>
              <a:ahLst/>
              <a:cxnLst/>
              <a:rect l="l" t="t" r="r" b="b"/>
              <a:pathLst>
                <a:path w="1346" h="1477" extrusionOk="0">
                  <a:moveTo>
                    <a:pt x="667" y="0"/>
                  </a:moveTo>
                  <a:cubicBezTo>
                    <a:pt x="667" y="0"/>
                    <a:pt x="655" y="12"/>
                    <a:pt x="655" y="36"/>
                  </a:cubicBezTo>
                  <a:cubicBezTo>
                    <a:pt x="596" y="143"/>
                    <a:pt x="536" y="262"/>
                    <a:pt x="358" y="453"/>
                  </a:cubicBezTo>
                  <a:cubicBezTo>
                    <a:pt x="310" y="500"/>
                    <a:pt x="262" y="548"/>
                    <a:pt x="203" y="596"/>
                  </a:cubicBezTo>
                  <a:cubicBezTo>
                    <a:pt x="143" y="643"/>
                    <a:pt x="72" y="691"/>
                    <a:pt x="0" y="738"/>
                  </a:cubicBezTo>
                  <a:cubicBezTo>
                    <a:pt x="155" y="834"/>
                    <a:pt x="262" y="929"/>
                    <a:pt x="358" y="1024"/>
                  </a:cubicBezTo>
                  <a:cubicBezTo>
                    <a:pt x="536" y="1203"/>
                    <a:pt x="596" y="1334"/>
                    <a:pt x="643" y="1441"/>
                  </a:cubicBezTo>
                  <a:cubicBezTo>
                    <a:pt x="655" y="1453"/>
                    <a:pt x="667" y="1465"/>
                    <a:pt x="667" y="1477"/>
                  </a:cubicBezTo>
                  <a:cubicBezTo>
                    <a:pt x="679" y="1465"/>
                    <a:pt x="679" y="1453"/>
                    <a:pt x="691" y="1441"/>
                  </a:cubicBezTo>
                  <a:cubicBezTo>
                    <a:pt x="739" y="1334"/>
                    <a:pt x="798" y="1203"/>
                    <a:pt x="977" y="1024"/>
                  </a:cubicBezTo>
                  <a:cubicBezTo>
                    <a:pt x="1072" y="917"/>
                    <a:pt x="1191" y="834"/>
                    <a:pt x="1334" y="738"/>
                  </a:cubicBezTo>
                  <a:lnTo>
                    <a:pt x="1346" y="738"/>
                  </a:lnTo>
                  <a:cubicBezTo>
                    <a:pt x="1191" y="643"/>
                    <a:pt x="1072" y="548"/>
                    <a:pt x="977" y="453"/>
                  </a:cubicBezTo>
                  <a:cubicBezTo>
                    <a:pt x="810" y="262"/>
                    <a:pt x="751" y="143"/>
                    <a:pt x="691" y="36"/>
                  </a:cubicBezTo>
                  <a:cubicBezTo>
                    <a:pt x="691" y="12"/>
                    <a:pt x="679"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84" name="Google Shape;1205;p13">
              <a:extLst>
                <a:ext uri="{FF2B5EF4-FFF2-40B4-BE49-F238E27FC236}">
                  <a16:creationId xmlns:a16="http://schemas.microsoft.com/office/drawing/2014/main" id="{CC8B5FB9-38B2-7B96-6947-93B47524ED41}"/>
                </a:ext>
              </a:extLst>
            </p:cNvPr>
            <p:cNvSpPr/>
            <p:nvPr/>
          </p:nvSpPr>
          <p:spPr>
            <a:xfrm rot="10800000">
              <a:off x="5398699" y="2277994"/>
              <a:ext cx="43038" cy="33536"/>
            </a:xfrm>
            <a:custGeom>
              <a:avLst/>
              <a:gdLst/>
              <a:ahLst/>
              <a:cxnLst/>
              <a:rect l="l" t="t" r="r" b="b"/>
              <a:pathLst>
                <a:path w="1548" h="1206" extrusionOk="0">
                  <a:moveTo>
                    <a:pt x="357" y="0"/>
                  </a:moveTo>
                  <a:cubicBezTo>
                    <a:pt x="334" y="0"/>
                    <a:pt x="310" y="12"/>
                    <a:pt x="298" y="24"/>
                  </a:cubicBezTo>
                  <a:lnTo>
                    <a:pt x="36" y="262"/>
                  </a:lnTo>
                  <a:cubicBezTo>
                    <a:pt x="12" y="286"/>
                    <a:pt x="0" y="322"/>
                    <a:pt x="24" y="346"/>
                  </a:cubicBezTo>
                  <a:lnTo>
                    <a:pt x="715" y="1179"/>
                  </a:lnTo>
                  <a:cubicBezTo>
                    <a:pt x="726" y="1197"/>
                    <a:pt x="750" y="1206"/>
                    <a:pt x="774" y="1206"/>
                  </a:cubicBezTo>
                  <a:cubicBezTo>
                    <a:pt x="798" y="1206"/>
                    <a:pt x="822" y="1197"/>
                    <a:pt x="834" y="1179"/>
                  </a:cubicBezTo>
                  <a:lnTo>
                    <a:pt x="1524" y="357"/>
                  </a:lnTo>
                  <a:cubicBezTo>
                    <a:pt x="1548" y="334"/>
                    <a:pt x="1536" y="298"/>
                    <a:pt x="1512" y="274"/>
                  </a:cubicBezTo>
                  <a:lnTo>
                    <a:pt x="1238" y="24"/>
                  </a:lnTo>
                  <a:cubicBezTo>
                    <a:pt x="1227"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85" name="Google Shape;1206;p13">
              <a:extLst>
                <a:ext uri="{FF2B5EF4-FFF2-40B4-BE49-F238E27FC236}">
                  <a16:creationId xmlns:a16="http://schemas.microsoft.com/office/drawing/2014/main" id="{9DAE704E-EEB9-0039-9E4D-6E819B718450}"/>
                </a:ext>
              </a:extLst>
            </p:cNvPr>
            <p:cNvSpPr/>
            <p:nvPr/>
          </p:nvSpPr>
          <p:spPr>
            <a:xfrm rot="10800000">
              <a:off x="5533795" y="2277994"/>
              <a:ext cx="43066" cy="33536"/>
            </a:xfrm>
            <a:custGeom>
              <a:avLst/>
              <a:gdLst/>
              <a:ahLst/>
              <a:cxnLst/>
              <a:rect l="l" t="t" r="r" b="b"/>
              <a:pathLst>
                <a:path w="1549" h="1206" extrusionOk="0">
                  <a:moveTo>
                    <a:pt x="357" y="0"/>
                  </a:moveTo>
                  <a:cubicBezTo>
                    <a:pt x="334" y="0"/>
                    <a:pt x="310" y="12"/>
                    <a:pt x="298" y="24"/>
                  </a:cubicBezTo>
                  <a:lnTo>
                    <a:pt x="36" y="262"/>
                  </a:lnTo>
                  <a:cubicBezTo>
                    <a:pt x="12" y="286"/>
                    <a:pt x="0" y="322"/>
                    <a:pt x="24" y="346"/>
                  </a:cubicBezTo>
                  <a:lnTo>
                    <a:pt x="715" y="1179"/>
                  </a:lnTo>
                  <a:cubicBezTo>
                    <a:pt x="727" y="1197"/>
                    <a:pt x="750" y="1206"/>
                    <a:pt x="774" y="1206"/>
                  </a:cubicBezTo>
                  <a:cubicBezTo>
                    <a:pt x="798" y="1206"/>
                    <a:pt x="822" y="1197"/>
                    <a:pt x="834" y="1179"/>
                  </a:cubicBezTo>
                  <a:lnTo>
                    <a:pt x="1524" y="357"/>
                  </a:lnTo>
                  <a:cubicBezTo>
                    <a:pt x="1548" y="334"/>
                    <a:pt x="1536" y="298"/>
                    <a:pt x="1512" y="274"/>
                  </a:cubicBezTo>
                  <a:lnTo>
                    <a:pt x="1238" y="24"/>
                  </a:lnTo>
                  <a:cubicBezTo>
                    <a:pt x="1227"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86" name="Google Shape;1207;p13">
              <a:extLst>
                <a:ext uri="{FF2B5EF4-FFF2-40B4-BE49-F238E27FC236}">
                  <a16:creationId xmlns:a16="http://schemas.microsoft.com/office/drawing/2014/main" id="{AEC0C560-0DC2-3CA5-117D-E1CACA12481C}"/>
                </a:ext>
              </a:extLst>
            </p:cNvPr>
            <p:cNvSpPr/>
            <p:nvPr/>
          </p:nvSpPr>
          <p:spPr>
            <a:xfrm rot="10800000">
              <a:off x="5469222" y="2274101"/>
              <a:ext cx="37089" cy="41072"/>
            </a:xfrm>
            <a:custGeom>
              <a:avLst/>
              <a:gdLst/>
              <a:ahLst/>
              <a:cxnLst/>
              <a:rect l="l" t="t" r="r" b="b"/>
              <a:pathLst>
                <a:path w="1334" h="1477" extrusionOk="0">
                  <a:moveTo>
                    <a:pt x="667" y="0"/>
                  </a:moveTo>
                  <a:cubicBezTo>
                    <a:pt x="655" y="0"/>
                    <a:pt x="655" y="12"/>
                    <a:pt x="643" y="36"/>
                  </a:cubicBezTo>
                  <a:cubicBezTo>
                    <a:pt x="596" y="143"/>
                    <a:pt x="536" y="262"/>
                    <a:pt x="357" y="453"/>
                  </a:cubicBezTo>
                  <a:cubicBezTo>
                    <a:pt x="310" y="500"/>
                    <a:pt x="262" y="548"/>
                    <a:pt x="203" y="596"/>
                  </a:cubicBezTo>
                  <a:cubicBezTo>
                    <a:pt x="143" y="643"/>
                    <a:pt x="72" y="691"/>
                    <a:pt x="0" y="738"/>
                  </a:cubicBezTo>
                  <a:cubicBezTo>
                    <a:pt x="143" y="834"/>
                    <a:pt x="262" y="929"/>
                    <a:pt x="357" y="1024"/>
                  </a:cubicBezTo>
                  <a:cubicBezTo>
                    <a:pt x="536" y="1203"/>
                    <a:pt x="596" y="1334"/>
                    <a:pt x="643" y="1441"/>
                  </a:cubicBezTo>
                  <a:cubicBezTo>
                    <a:pt x="655" y="1453"/>
                    <a:pt x="655" y="1465"/>
                    <a:pt x="667" y="1477"/>
                  </a:cubicBezTo>
                  <a:cubicBezTo>
                    <a:pt x="679" y="1465"/>
                    <a:pt x="679" y="1453"/>
                    <a:pt x="691" y="1441"/>
                  </a:cubicBezTo>
                  <a:cubicBezTo>
                    <a:pt x="738" y="1334"/>
                    <a:pt x="798" y="1203"/>
                    <a:pt x="977" y="1024"/>
                  </a:cubicBezTo>
                  <a:cubicBezTo>
                    <a:pt x="1072" y="917"/>
                    <a:pt x="1191" y="834"/>
                    <a:pt x="1334" y="738"/>
                  </a:cubicBezTo>
                  <a:cubicBezTo>
                    <a:pt x="1191" y="643"/>
                    <a:pt x="1072" y="548"/>
                    <a:pt x="977" y="453"/>
                  </a:cubicBezTo>
                  <a:cubicBezTo>
                    <a:pt x="798" y="262"/>
                    <a:pt x="738" y="143"/>
                    <a:pt x="691" y="36"/>
                  </a:cubicBezTo>
                  <a:cubicBezTo>
                    <a:pt x="679" y="12"/>
                    <a:pt x="679"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grpSp>
          <p:nvGrpSpPr>
            <p:cNvPr id="187" name="Google Shape;1208;p13">
              <a:extLst>
                <a:ext uri="{FF2B5EF4-FFF2-40B4-BE49-F238E27FC236}">
                  <a16:creationId xmlns:a16="http://schemas.microsoft.com/office/drawing/2014/main" id="{5D758C96-E755-886C-BDAF-F6394EC22AAA}"/>
                </a:ext>
              </a:extLst>
            </p:cNvPr>
            <p:cNvGrpSpPr/>
            <p:nvPr/>
          </p:nvGrpSpPr>
          <p:grpSpPr>
            <a:xfrm rot="-5400000">
              <a:off x="4948818" y="2213040"/>
              <a:ext cx="141404" cy="163195"/>
              <a:chOff x="4987264" y="429022"/>
              <a:chExt cx="325440" cy="375680"/>
            </a:xfrm>
            <a:grpFill/>
          </p:grpSpPr>
          <p:sp>
            <p:nvSpPr>
              <p:cNvPr id="198" name="Google Shape;1209;p13">
                <a:extLst>
                  <a:ext uri="{FF2B5EF4-FFF2-40B4-BE49-F238E27FC236}">
                    <a16:creationId xmlns:a16="http://schemas.microsoft.com/office/drawing/2014/main" id="{3681CD5F-919A-D126-FDE7-EF5F64B882B1}"/>
                  </a:ext>
                </a:extLst>
              </p:cNvPr>
              <p:cNvSpPr/>
              <p:nvPr/>
            </p:nvSpPr>
            <p:spPr>
              <a:xfrm>
                <a:off x="5109184" y="709406"/>
                <a:ext cx="86144" cy="95296"/>
              </a:xfrm>
              <a:custGeom>
                <a:avLst/>
                <a:gdLst/>
                <a:ahLst/>
                <a:cxnLst/>
                <a:rect l="l" t="t" r="r" b="b"/>
                <a:pathLst>
                  <a:path w="1346" h="1489" extrusionOk="0">
                    <a:moveTo>
                      <a:pt x="679" y="1"/>
                    </a:moveTo>
                    <a:cubicBezTo>
                      <a:pt x="667" y="13"/>
                      <a:pt x="655" y="25"/>
                      <a:pt x="655" y="48"/>
                    </a:cubicBezTo>
                    <a:cubicBezTo>
                      <a:pt x="596" y="155"/>
                      <a:pt x="536" y="275"/>
                      <a:pt x="358" y="465"/>
                    </a:cubicBezTo>
                    <a:cubicBezTo>
                      <a:pt x="310" y="513"/>
                      <a:pt x="262" y="560"/>
                      <a:pt x="203" y="608"/>
                    </a:cubicBezTo>
                    <a:cubicBezTo>
                      <a:pt x="143" y="644"/>
                      <a:pt x="72" y="691"/>
                      <a:pt x="0" y="751"/>
                    </a:cubicBezTo>
                    <a:cubicBezTo>
                      <a:pt x="155" y="846"/>
                      <a:pt x="262" y="929"/>
                      <a:pt x="358" y="1037"/>
                    </a:cubicBezTo>
                    <a:cubicBezTo>
                      <a:pt x="536" y="1215"/>
                      <a:pt x="596" y="1346"/>
                      <a:pt x="655" y="1441"/>
                    </a:cubicBezTo>
                    <a:cubicBezTo>
                      <a:pt x="655" y="1465"/>
                      <a:pt x="667" y="1477"/>
                      <a:pt x="667" y="1489"/>
                    </a:cubicBezTo>
                    <a:cubicBezTo>
                      <a:pt x="679" y="1477"/>
                      <a:pt x="691" y="1465"/>
                      <a:pt x="691" y="1441"/>
                    </a:cubicBezTo>
                    <a:cubicBezTo>
                      <a:pt x="751" y="1346"/>
                      <a:pt x="810" y="1215"/>
                      <a:pt x="989" y="1037"/>
                    </a:cubicBezTo>
                    <a:cubicBezTo>
                      <a:pt x="1084" y="929"/>
                      <a:pt x="1191" y="846"/>
                      <a:pt x="1346" y="751"/>
                    </a:cubicBezTo>
                    <a:cubicBezTo>
                      <a:pt x="1191" y="644"/>
                      <a:pt x="1084" y="560"/>
                      <a:pt x="989" y="465"/>
                    </a:cubicBezTo>
                    <a:cubicBezTo>
                      <a:pt x="810" y="275"/>
                      <a:pt x="751" y="155"/>
                      <a:pt x="691" y="48"/>
                    </a:cubicBezTo>
                    <a:cubicBezTo>
                      <a:pt x="691" y="25"/>
                      <a:pt x="679" y="13"/>
                      <a:pt x="6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99" name="Google Shape;1210;p13">
                <a:extLst>
                  <a:ext uri="{FF2B5EF4-FFF2-40B4-BE49-F238E27FC236}">
                    <a16:creationId xmlns:a16="http://schemas.microsoft.com/office/drawing/2014/main" id="{E43FDB0C-FD1A-7002-A882-1B33A327361B}"/>
                  </a:ext>
                </a:extLst>
              </p:cNvPr>
              <p:cNvSpPr/>
              <p:nvPr/>
            </p:nvSpPr>
            <p:spPr>
              <a:xfrm>
                <a:off x="5187648" y="552478"/>
                <a:ext cx="125056" cy="156224"/>
              </a:xfrm>
              <a:custGeom>
                <a:avLst/>
                <a:gdLst/>
                <a:ahLst/>
                <a:cxnLst/>
                <a:rect l="l" t="t" r="r" b="b"/>
                <a:pathLst>
                  <a:path w="1954" h="2441" extrusionOk="0">
                    <a:moveTo>
                      <a:pt x="1906" y="0"/>
                    </a:moveTo>
                    <a:cubicBezTo>
                      <a:pt x="858" y="0"/>
                      <a:pt x="1" y="1072"/>
                      <a:pt x="1" y="2393"/>
                    </a:cubicBezTo>
                    <a:cubicBezTo>
                      <a:pt x="1" y="2417"/>
                      <a:pt x="25" y="2441"/>
                      <a:pt x="48" y="2441"/>
                    </a:cubicBezTo>
                    <a:cubicBezTo>
                      <a:pt x="1096" y="2441"/>
                      <a:pt x="1953" y="1369"/>
                      <a:pt x="1953" y="48"/>
                    </a:cubicBezTo>
                    <a:cubicBezTo>
                      <a:pt x="1953" y="24"/>
                      <a:pt x="1941" y="0"/>
                      <a:pt x="19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00" name="Google Shape;1211;p13">
                <a:extLst>
                  <a:ext uri="{FF2B5EF4-FFF2-40B4-BE49-F238E27FC236}">
                    <a16:creationId xmlns:a16="http://schemas.microsoft.com/office/drawing/2014/main" id="{76EE226D-1CCB-AC57-D67B-D93D07742D51}"/>
                  </a:ext>
                </a:extLst>
              </p:cNvPr>
              <p:cNvSpPr/>
              <p:nvPr/>
            </p:nvSpPr>
            <p:spPr>
              <a:xfrm>
                <a:off x="5087104" y="429022"/>
                <a:ext cx="126528" cy="279680"/>
              </a:xfrm>
              <a:custGeom>
                <a:avLst/>
                <a:gdLst/>
                <a:ahLst/>
                <a:cxnLst/>
                <a:rect l="l" t="t" r="r" b="b"/>
                <a:pathLst>
                  <a:path w="1977" h="4370" extrusionOk="0">
                    <a:moveTo>
                      <a:pt x="953" y="0"/>
                    </a:moveTo>
                    <a:cubicBezTo>
                      <a:pt x="0" y="1203"/>
                      <a:pt x="0" y="3155"/>
                      <a:pt x="953" y="4346"/>
                    </a:cubicBezTo>
                    <a:cubicBezTo>
                      <a:pt x="965" y="4358"/>
                      <a:pt x="976" y="4370"/>
                      <a:pt x="988" y="4370"/>
                    </a:cubicBezTo>
                    <a:cubicBezTo>
                      <a:pt x="1000" y="4370"/>
                      <a:pt x="1012" y="4358"/>
                      <a:pt x="1024" y="4346"/>
                    </a:cubicBezTo>
                    <a:cubicBezTo>
                      <a:pt x="1977" y="3155"/>
                      <a:pt x="1977" y="1203"/>
                      <a:pt x="10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01" name="Google Shape;1212;p13">
                <a:extLst>
                  <a:ext uri="{FF2B5EF4-FFF2-40B4-BE49-F238E27FC236}">
                    <a16:creationId xmlns:a16="http://schemas.microsoft.com/office/drawing/2014/main" id="{18C60308-1A9E-6D4C-4301-BB429C3C36A5}"/>
                  </a:ext>
                </a:extLst>
              </p:cNvPr>
              <p:cNvSpPr/>
              <p:nvPr/>
            </p:nvSpPr>
            <p:spPr>
              <a:xfrm>
                <a:off x="4987264" y="552478"/>
                <a:ext cx="125760" cy="156224"/>
              </a:xfrm>
              <a:custGeom>
                <a:avLst/>
                <a:gdLst/>
                <a:ahLst/>
                <a:cxnLst/>
                <a:rect l="l" t="t" r="r" b="b"/>
                <a:pathLst>
                  <a:path w="1965" h="2441" extrusionOk="0">
                    <a:moveTo>
                      <a:pt x="48" y="0"/>
                    </a:moveTo>
                    <a:lnTo>
                      <a:pt x="0" y="48"/>
                    </a:lnTo>
                    <a:cubicBezTo>
                      <a:pt x="0" y="1369"/>
                      <a:pt x="858" y="2441"/>
                      <a:pt x="1917" y="2441"/>
                    </a:cubicBezTo>
                    <a:cubicBezTo>
                      <a:pt x="1941" y="2441"/>
                      <a:pt x="1965" y="2417"/>
                      <a:pt x="1965" y="2393"/>
                    </a:cubicBezTo>
                    <a:cubicBezTo>
                      <a:pt x="1965" y="1072"/>
                      <a:pt x="1108" y="0"/>
                      <a:pt x="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grpSp>
        <p:sp>
          <p:nvSpPr>
            <p:cNvPr id="188" name="Google Shape;1213;p13">
              <a:extLst>
                <a:ext uri="{FF2B5EF4-FFF2-40B4-BE49-F238E27FC236}">
                  <a16:creationId xmlns:a16="http://schemas.microsoft.com/office/drawing/2014/main" id="{F5B6CF1E-E892-119E-39F3-C5AF09DD6AA8}"/>
                </a:ext>
              </a:extLst>
            </p:cNvPr>
            <p:cNvSpPr/>
            <p:nvPr/>
          </p:nvSpPr>
          <p:spPr>
            <a:xfrm rot="10800000">
              <a:off x="8236085" y="2277994"/>
              <a:ext cx="42732" cy="33536"/>
            </a:xfrm>
            <a:custGeom>
              <a:avLst/>
              <a:gdLst/>
              <a:ahLst/>
              <a:cxnLst/>
              <a:rect l="l" t="t" r="r" b="b"/>
              <a:pathLst>
                <a:path w="1537" h="1206" extrusionOk="0">
                  <a:moveTo>
                    <a:pt x="346" y="0"/>
                  </a:moveTo>
                  <a:cubicBezTo>
                    <a:pt x="334" y="0"/>
                    <a:pt x="310" y="12"/>
                    <a:pt x="298" y="24"/>
                  </a:cubicBezTo>
                  <a:lnTo>
                    <a:pt x="36" y="262"/>
                  </a:lnTo>
                  <a:cubicBezTo>
                    <a:pt x="0" y="286"/>
                    <a:pt x="0" y="322"/>
                    <a:pt x="24" y="346"/>
                  </a:cubicBezTo>
                  <a:lnTo>
                    <a:pt x="715" y="1179"/>
                  </a:lnTo>
                  <a:cubicBezTo>
                    <a:pt x="727" y="1197"/>
                    <a:pt x="747" y="1206"/>
                    <a:pt x="770" y="1206"/>
                  </a:cubicBezTo>
                  <a:cubicBezTo>
                    <a:pt x="792" y="1206"/>
                    <a:pt x="816" y="1197"/>
                    <a:pt x="834" y="1179"/>
                  </a:cubicBezTo>
                  <a:lnTo>
                    <a:pt x="1524" y="357"/>
                  </a:lnTo>
                  <a:cubicBezTo>
                    <a:pt x="1536" y="334"/>
                    <a:pt x="1536" y="298"/>
                    <a:pt x="1512" y="274"/>
                  </a:cubicBezTo>
                  <a:lnTo>
                    <a:pt x="1239" y="24"/>
                  </a:lnTo>
                  <a:cubicBezTo>
                    <a:pt x="1227"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89" name="Google Shape;1214;p13">
              <a:extLst>
                <a:ext uri="{FF2B5EF4-FFF2-40B4-BE49-F238E27FC236}">
                  <a16:creationId xmlns:a16="http://schemas.microsoft.com/office/drawing/2014/main" id="{0D3ECE75-9DBD-5093-063E-42F89286132D}"/>
                </a:ext>
              </a:extLst>
            </p:cNvPr>
            <p:cNvSpPr/>
            <p:nvPr/>
          </p:nvSpPr>
          <p:spPr>
            <a:xfrm rot="10800000">
              <a:off x="8306303" y="2274101"/>
              <a:ext cx="37422" cy="41072"/>
            </a:xfrm>
            <a:custGeom>
              <a:avLst/>
              <a:gdLst/>
              <a:ahLst/>
              <a:cxnLst/>
              <a:rect l="l" t="t" r="r" b="b"/>
              <a:pathLst>
                <a:path w="1346" h="1477" extrusionOk="0">
                  <a:moveTo>
                    <a:pt x="679" y="0"/>
                  </a:moveTo>
                  <a:cubicBezTo>
                    <a:pt x="667" y="0"/>
                    <a:pt x="667" y="12"/>
                    <a:pt x="655" y="36"/>
                  </a:cubicBezTo>
                  <a:cubicBezTo>
                    <a:pt x="596" y="143"/>
                    <a:pt x="536" y="262"/>
                    <a:pt x="370" y="453"/>
                  </a:cubicBezTo>
                  <a:cubicBezTo>
                    <a:pt x="322" y="500"/>
                    <a:pt x="262" y="548"/>
                    <a:pt x="203" y="596"/>
                  </a:cubicBezTo>
                  <a:cubicBezTo>
                    <a:pt x="143" y="643"/>
                    <a:pt x="84" y="691"/>
                    <a:pt x="1" y="738"/>
                  </a:cubicBezTo>
                  <a:cubicBezTo>
                    <a:pt x="155" y="834"/>
                    <a:pt x="262" y="929"/>
                    <a:pt x="358" y="1024"/>
                  </a:cubicBezTo>
                  <a:cubicBezTo>
                    <a:pt x="536" y="1203"/>
                    <a:pt x="596" y="1334"/>
                    <a:pt x="655" y="1441"/>
                  </a:cubicBezTo>
                  <a:cubicBezTo>
                    <a:pt x="655" y="1453"/>
                    <a:pt x="667" y="1465"/>
                    <a:pt x="679" y="1477"/>
                  </a:cubicBezTo>
                  <a:cubicBezTo>
                    <a:pt x="679" y="1465"/>
                    <a:pt x="691" y="1453"/>
                    <a:pt x="691" y="1441"/>
                  </a:cubicBezTo>
                  <a:cubicBezTo>
                    <a:pt x="751" y="1334"/>
                    <a:pt x="810" y="1203"/>
                    <a:pt x="989" y="1024"/>
                  </a:cubicBezTo>
                  <a:cubicBezTo>
                    <a:pt x="1084" y="917"/>
                    <a:pt x="1191" y="834"/>
                    <a:pt x="1346" y="738"/>
                  </a:cubicBezTo>
                  <a:cubicBezTo>
                    <a:pt x="1191" y="643"/>
                    <a:pt x="1084" y="548"/>
                    <a:pt x="989" y="453"/>
                  </a:cubicBezTo>
                  <a:cubicBezTo>
                    <a:pt x="810" y="262"/>
                    <a:pt x="751" y="143"/>
                    <a:pt x="691" y="36"/>
                  </a:cubicBezTo>
                  <a:cubicBezTo>
                    <a:pt x="691" y="12"/>
                    <a:pt x="679"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90" name="Google Shape;1215;p13">
              <a:extLst>
                <a:ext uri="{FF2B5EF4-FFF2-40B4-BE49-F238E27FC236}">
                  <a16:creationId xmlns:a16="http://schemas.microsoft.com/office/drawing/2014/main" id="{67B2FD12-7449-62DB-111B-38EA07612F20}"/>
                </a:ext>
              </a:extLst>
            </p:cNvPr>
            <p:cNvSpPr/>
            <p:nvPr/>
          </p:nvSpPr>
          <p:spPr>
            <a:xfrm rot="10800000">
              <a:off x="8371210" y="2277994"/>
              <a:ext cx="42732" cy="33536"/>
            </a:xfrm>
            <a:custGeom>
              <a:avLst/>
              <a:gdLst/>
              <a:ahLst/>
              <a:cxnLst/>
              <a:rect l="l" t="t" r="r" b="b"/>
              <a:pathLst>
                <a:path w="1537" h="1206" extrusionOk="0">
                  <a:moveTo>
                    <a:pt x="346" y="0"/>
                  </a:moveTo>
                  <a:cubicBezTo>
                    <a:pt x="322" y="0"/>
                    <a:pt x="310" y="12"/>
                    <a:pt x="286" y="24"/>
                  </a:cubicBezTo>
                  <a:lnTo>
                    <a:pt x="24" y="262"/>
                  </a:lnTo>
                  <a:cubicBezTo>
                    <a:pt x="0" y="286"/>
                    <a:pt x="0" y="322"/>
                    <a:pt x="24" y="346"/>
                  </a:cubicBezTo>
                  <a:lnTo>
                    <a:pt x="703" y="1179"/>
                  </a:lnTo>
                  <a:cubicBezTo>
                    <a:pt x="721" y="1197"/>
                    <a:pt x="744" y="1206"/>
                    <a:pt x="768" y="1206"/>
                  </a:cubicBezTo>
                  <a:cubicBezTo>
                    <a:pt x="792" y="1206"/>
                    <a:pt x="816" y="1197"/>
                    <a:pt x="834" y="1179"/>
                  </a:cubicBezTo>
                  <a:lnTo>
                    <a:pt x="1512" y="357"/>
                  </a:lnTo>
                  <a:cubicBezTo>
                    <a:pt x="1536" y="334"/>
                    <a:pt x="1536" y="298"/>
                    <a:pt x="1512" y="274"/>
                  </a:cubicBezTo>
                  <a:lnTo>
                    <a:pt x="1227" y="24"/>
                  </a:lnTo>
                  <a:cubicBezTo>
                    <a:pt x="1215"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91" name="Google Shape;1216;p13">
              <a:extLst>
                <a:ext uri="{FF2B5EF4-FFF2-40B4-BE49-F238E27FC236}">
                  <a16:creationId xmlns:a16="http://schemas.microsoft.com/office/drawing/2014/main" id="{D70BD684-6FFC-27B6-5F23-B25CF4B33AE1}"/>
                </a:ext>
              </a:extLst>
            </p:cNvPr>
            <p:cNvSpPr/>
            <p:nvPr/>
          </p:nvSpPr>
          <p:spPr>
            <a:xfrm rot="10800000">
              <a:off x="8441427" y="2274101"/>
              <a:ext cx="37422" cy="41072"/>
            </a:xfrm>
            <a:custGeom>
              <a:avLst/>
              <a:gdLst/>
              <a:ahLst/>
              <a:cxnLst/>
              <a:rect l="l" t="t" r="r" b="b"/>
              <a:pathLst>
                <a:path w="1346" h="1477" extrusionOk="0">
                  <a:moveTo>
                    <a:pt x="667" y="0"/>
                  </a:moveTo>
                  <a:cubicBezTo>
                    <a:pt x="667" y="0"/>
                    <a:pt x="655" y="12"/>
                    <a:pt x="655" y="36"/>
                  </a:cubicBezTo>
                  <a:cubicBezTo>
                    <a:pt x="596" y="143"/>
                    <a:pt x="536" y="262"/>
                    <a:pt x="358" y="453"/>
                  </a:cubicBezTo>
                  <a:cubicBezTo>
                    <a:pt x="310" y="500"/>
                    <a:pt x="262" y="548"/>
                    <a:pt x="203" y="596"/>
                  </a:cubicBezTo>
                  <a:cubicBezTo>
                    <a:pt x="143" y="643"/>
                    <a:pt x="72" y="691"/>
                    <a:pt x="0" y="738"/>
                  </a:cubicBezTo>
                  <a:cubicBezTo>
                    <a:pt x="155" y="834"/>
                    <a:pt x="262" y="929"/>
                    <a:pt x="358" y="1024"/>
                  </a:cubicBezTo>
                  <a:cubicBezTo>
                    <a:pt x="536" y="1203"/>
                    <a:pt x="596" y="1334"/>
                    <a:pt x="643" y="1441"/>
                  </a:cubicBezTo>
                  <a:cubicBezTo>
                    <a:pt x="655" y="1453"/>
                    <a:pt x="667" y="1465"/>
                    <a:pt x="667" y="1477"/>
                  </a:cubicBezTo>
                  <a:cubicBezTo>
                    <a:pt x="679" y="1465"/>
                    <a:pt x="679" y="1453"/>
                    <a:pt x="691" y="1441"/>
                  </a:cubicBezTo>
                  <a:cubicBezTo>
                    <a:pt x="739" y="1334"/>
                    <a:pt x="798" y="1203"/>
                    <a:pt x="977" y="1024"/>
                  </a:cubicBezTo>
                  <a:cubicBezTo>
                    <a:pt x="1072" y="917"/>
                    <a:pt x="1191" y="834"/>
                    <a:pt x="1334" y="738"/>
                  </a:cubicBezTo>
                  <a:lnTo>
                    <a:pt x="1346" y="738"/>
                  </a:lnTo>
                  <a:cubicBezTo>
                    <a:pt x="1191" y="643"/>
                    <a:pt x="1072" y="548"/>
                    <a:pt x="977" y="453"/>
                  </a:cubicBezTo>
                  <a:cubicBezTo>
                    <a:pt x="810" y="262"/>
                    <a:pt x="751" y="143"/>
                    <a:pt x="691" y="36"/>
                  </a:cubicBezTo>
                  <a:cubicBezTo>
                    <a:pt x="691" y="12"/>
                    <a:pt x="679"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92" name="Google Shape;1217;p13">
              <a:extLst>
                <a:ext uri="{FF2B5EF4-FFF2-40B4-BE49-F238E27FC236}">
                  <a16:creationId xmlns:a16="http://schemas.microsoft.com/office/drawing/2014/main" id="{11FFF16E-9900-B106-A25D-C92291AF4E49}"/>
                </a:ext>
              </a:extLst>
            </p:cNvPr>
            <p:cNvSpPr/>
            <p:nvPr/>
          </p:nvSpPr>
          <p:spPr>
            <a:xfrm rot="10800000">
              <a:off x="8506334" y="2277994"/>
              <a:ext cx="43038" cy="33536"/>
            </a:xfrm>
            <a:custGeom>
              <a:avLst/>
              <a:gdLst/>
              <a:ahLst/>
              <a:cxnLst/>
              <a:rect l="l" t="t" r="r" b="b"/>
              <a:pathLst>
                <a:path w="1548" h="1206" extrusionOk="0">
                  <a:moveTo>
                    <a:pt x="357" y="0"/>
                  </a:moveTo>
                  <a:cubicBezTo>
                    <a:pt x="334" y="0"/>
                    <a:pt x="310" y="12"/>
                    <a:pt x="298" y="24"/>
                  </a:cubicBezTo>
                  <a:lnTo>
                    <a:pt x="36" y="262"/>
                  </a:lnTo>
                  <a:cubicBezTo>
                    <a:pt x="12" y="286"/>
                    <a:pt x="0" y="322"/>
                    <a:pt x="24" y="346"/>
                  </a:cubicBezTo>
                  <a:lnTo>
                    <a:pt x="715" y="1179"/>
                  </a:lnTo>
                  <a:cubicBezTo>
                    <a:pt x="726" y="1197"/>
                    <a:pt x="750" y="1206"/>
                    <a:pt x="774" y="1206"/>
                  </a:cubicBezTo>
                  <a:cubicBezTo>
                    <a:pt x="798" y="1206"/>
                    <a:pt x="822" y="1197"/>
                    <a:pt x="834" y="1179"/>
                  </a:cubicBezTo>
                  <a:lnTo>
                    <a:pt x="1524" y="357"/>
                  </a:lnTo>
                  <a:cubicBezTo>
                    <a:pt x="1548" y="334"/>
                    <a:pt x="1536" y="298"/>
                    <a:pt x="1512" y="274"/>
                  </a:cubicBezTo>
                  <a:lnTo>
                    <a:pt x="1238" y="24"/>
                  </a:lnTo>
                  <a:cubicBezTo>
                    <a:pt x="1227"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93" name="Google Shape;1218;p13">
              <a:extLst>
                <a:ext uri="{FF2B5EF4-FFF2-40B4-BE49-F238E27FC236}">
                  <a16:creationId xmlns:a16="http://schemas.microsoft.com/office/drawing/2014/main" id="{DEAE5B71-9918-5236-DB28-3ABDCB417D5F}"/>
                </a:ext>
              </a:extLst>
            </p:cNvPr>
            <p:cNvSpPr/>
            <p:nvPr/>
          </p:nvSpPr>
          <p:spPr>
            <a:xfrm rot="10800000">
              <a:off x="8576857" y="2274101"/>
              <a:ext cx="37089" cy="41072"/>
            </a:xfrm>
            <a:custGeom>
              <a:avLst/>
              <a:gdLst/>
              <a:ahLst/>
              <a:cxnLst/>
              <a:rect l="l" t="t" r="r" b="b"/>
              <a:pathLst>
                <a:path w="1334" h="1477" extrusionOk="0">
                  <a:moveTo>
                    <a:pt x="667" y="0"/>
                  </a:moveTo>
                  <a:cubicBezTo>
                    <a:pt x="655" y="0"/>
                    <a:pt x="655" y="12"/>
                    <a:pt x="643" y="36"/>
                  </a:cubicBezTo>
                  <a:cubicBezTo>
                    <a:pt x="596" y="143"/>
                    <a:pt x="536" y="262"/>
                    <a:pt x="357" y="453"/>
                  </a:cubicBezTo>
                  <a:cubicBezTo>
                    <a:pt x="310" y="500"/>
                    <a:pt x="262" y="548"/>
                    <a:pt x="203" y="596"/>
                  </a:cubicBezTo>
                  <a:cubicBezTo>
                    <a:pt x="143" y="643"/>
                    <a:pt x="72" y="691"/>
                    <a:pt x="0" y="738"/>
                  </a:cubicBezTo>
                  <a:cubicBezTo>
                    <a:pt x="143" y="834"/>
                    <a:pt x="262" y="929"/>
                    <a:pt x="357" y="1024"/>
                  </a:cubicBezTo>
                  <a:cubicBezTo>
                    <a:pt x="536" y="1203"/>
                    <a:pt x="596" y="1334"/>
                    <a:pt x="643" y="1441"/>
                  </a:cubicBezTo>
                  <a:cubicBezTo>
                    <a:pt x="655" y="1453"/>
                    <a:pt x="655" y="1465"/>
                    <a:pt x="667" y="1477"/>
                  </a:cubicBezTo>
                  <a:cubicBezTo>
                    <a:pt x="679" y="1465"/>
                    <a:pt x="679" y="1453"/>
                    <a:pt x="691" y="1441"/>
                  </a:cubicBezTo>
                  <a:cubicBezTo>
                    <a:pt x="738" y="1334"/>
                    <a:pt x="798" y="1203"/>
                    <a:pt x="977" y="1024"/>
                  </a:cubicBezTo>
                  <a:cubicBezTo>
                    <a:pt x="1072" y="917"/>
                    <a:pt x="1191" y="834"/>
                    <a:pt x="1334" y="738"/>
                  </a:cubicBezTo>
                  <a:cubicBezTo>
                    <a:pt x="1191" y="643"/>
                    <a:pt x="1072" y="548"/>
                    <a:pt x="977" y="453"/>
                  </a:cubicBezTo>
                  <a:cubicBezTo>
                    <a:pt x="798" y="262"/>
                    <a:pt x="738" y="143"/>
                    <a:pt x="691" y="36"/>
                  </a:cubicBezTo>
                  <a:cubicBezTo>
                    <a:pt x="679" y="12"/>
                    <a:pt x="679"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94" name="Google Shape;1219;p13">
              <a:extLst>
                <a:ext uri="{FF2B5EF4-FFF2-40B4-BE49-F238E27FC236}">
                  <a16:creationId xmlns:a16="http://schemas.microsoft.com/office/drawing/2014/main" id="{BB6BB0E0-19EB-5A79-B1B3-B31AA1FFB558}"/>
                </a:ext>
              </a:extLst>
            </p:cNvPr>
            <p:cNvSpPr/>
            <p:nvPr/>
          </p:nvSpPr>
          <p:spPr>
            <a:xfrm rot="10800000">
              <a:off x="8641430" y="2277994"/>
              <a:ext cx="42732" cy="33536"/>
            </a:xfrm>
            <a:custGeom>
              <a:avLst/>
              <a:gdLst/>
              <a:ahLst/>
              <a:cxnLst/>
              <a:rect l="l" t="t" r="r" b="b"/>
              <a:pathLst>
                <a:path w="1537" h="1206" extrusionOk="0">
                  <a:moveTo>
                    <a:pt x="346" y="0"/>
                  </a:moveTo>
                  <a:cubicBezTo>
                    <a:pt x="322" y="0"/>
                    <a:pt x="310" y="12"/>
                    <a:pt x="286" y="24"/>
                  </a:cubicBezTo>
                  <a:lnTo>
                    <a:pt x="24" y="262"/>
                  </a:lnTo>
                  <a:cubicBezTo>
                    <a:pt x="0" y="286"/>
                    <a:pt x="0" y="322"/>
                    <a:pt x="24" y="346"/>
                  </a:cubicBezTo>
                  <a:lnTo>
                    <a:pt x="703" y="1179"/>
                  </a:lnTo>
                  <a:cubicBezTo>
                    <a:pt x="721" y="1197"/>
                    <a:pt x="744" y="1206"/>
                    <a:pt x="768" y="1206"/>
                  </a:cubicBezTo>
                  <a:cubicBezTo>
                    <a:pt x="792" y="1206"/>
                    <a:pt x="816" y="1197"/>
                    <a:pt x="834" y="1179"/>
                  </a:cubicBezTo>
                  <a:lnTo>
                    <a:pt x="1512" y="357"/>
                  </a:lnTo>
                  <a:cubicBezTo>
                    <a:pt x="1536" y="334"/>
                    <a:pt x="1536" y="298"/>
                    <a:pt x="1512" y="274"/>
                  </a:cubicBezTo>
                  <a:lnTo>
                    <a:pt x="1227" y="24"/>
                  </a:lnTo>
                  <a:cubicBezTo>
                    <a:pt x="1215"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95" name="Google Shape;1220;p13">
              <a:extLst>
                <a:ext uri="{FF2B5EF4-FFF2-40B4-BE49-F238E27FC236}">
                  <a16:creationId xmlns:a16="http://schemas.microsoft.com/office/drawing/2014/main" id="{0C94B908-CEC3-3BEF-D203-9183A0F255A2}"/>
                </a:ext>
              </a:extLst>
            </p:cNvPr>
            <p:cNvSpPr/>
            <p:nvPr/>
          </p:nvSpPr>
          <p:spPr>
            <a:xfrm rot="10800000">
              <a:off x="8711648" y="2274101"/>
              <a:ext cx="37422" cy="41072"/>
            </a:xfrm>
            <a:custGeom>
              <a:avLst/>
              <a:gdLst/>
              <a:ahLst/>
              <a:cxnLst/>
              <a:rect l="l" t="t" r="r" b="b"/>
              <a:pathLst>
                <a:path w="1346" h="1477" extrusionOk="0">
                  <a:moveTo>
                    <a:pt x="667" y="0"/>
                  </a:moveTo>
                  <a:cubicBezTo>
                    <a:pt x="667" y="0"/>
                    <a:pt x="655" y="12"/>
                    <a:pt x="655" y="36"/>
                  </a:cubicBezTo>
                  <a:cubicBezTo>
                    <a:pt x="596" y="143"/>
                    <a:pt x="536" y="262"/>
                    <a:pt x="358" y="453"/>
                  </a:cubicBezTo>
                  <a:cubicBezTo>
                    <a:pt x="310" y="500"/>
                    <a:pt x="262" y="548"/>
                    <a:pt x="203" y="596"/>
                  </a:cubicBezTo>
                  <a:cubicBezTo>
                    <a:pt x="143" y="643"/>
                    <a:pt x="72" y="691"/>
                    <a:pt x="0" y="738"/>
                  </a:cubicBezTo>
                  <a:cubicBezTo>
                    <a:pt x="155" y="834"/>
                    <a:pt x="262" y="929"/>
                    <a:pt x="358" y="1024"/>
                  </a:cubicBezTo>
                  <a:cubicBezTo>
                    <a:pt x="536" y="1203"/>
                    <a:pt x="596" y="1334"/>
                    <a:pt x="643" y="1441"/>
                  </a:cubicBezTo>
                  <a:cubicBezTo>
                    <a:pt x="655" y="1453"/>
                    <a:pt x="667" y="1465"/>
                    <a:pt x="667" y="1477"/>
                  </a:cubicBezTo>
                  <a:cubicBezTo>
                    <a:pt x="679" y="1465"/>
                    <a:pt x="679" y="1453"/>
                    <a:pt x="691" y="1441"/>
                  </a:cubicBezTo>
                  <a:cubicBezTo>
                    <a:pt x="739" y="1334"/>
                    <a:pt x="798" y="1203"/>
                    <a:pt x="977" y="1024"/>
                  </a:cubicBezTo>
                  <a:cubicBezTo>
                    <a:pt x="1072" y="917"/>
                    <a:pt x="1191" y="834"/>
                    <a:pt x="1334" y="738"/>
                  </a:cubicBezTo>
                  <a:lnTo>
                    <a:pt x="1346" y="738"/>
                  </a:lnTo>
                  <a:cubicBezTo>
                    <a:pt x="1191" y="643"/>
                    <a:pt x="1072" y="548"/>
                    <a:pt x="977" y="453"/>
                  </a:cubicBezTo>
                  <a:cubicBezTo>
                    <a:pt x="810" y="262"/>
                    <a:pt x="751" y="143"/>
                    <a:pt x="691" y="36"/>
                  </a:cubicBezTo>
                  <a:cubicBezTo>
                    <a:pt x="691" y="12"/>
                    <a:pt x="679"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96" name="Google Shape;1221;p13">
              <a:extLst>
                <a:ext uri="{FF2B5EF4-FFF2-40B4-BE49-F238E27FC236}">
                  <a16:creationId xmlns:a16="http://schemas.microsoft.com/office/drawing/2014/main" id="{5E89A515-B86F-FDF0-D2F0-F13CA67F46DC}"/>
                </a:ext>
              </a:extLst>
            </p:cNvPr>
            <p:cNvSpPr/>
            <p:nvPr/>
          </p:nvSpPr>
          <p:spPr>
            <a:xfrm rot="10800000">
              <a:off x="8776555" y="2277994"/>
              <a:ext cx="43038" cy="33536"/>
            </a:xfrm>
            <a:custGeom>
              <a:avLst/>
              <a:gdLst/>
              <a:ahLst/>
              <a:cxnLst/>
              <a:rect l="l" t="t" r="r" b="b"/>
              <a:pathLst>
                <a:path w="1548" h="1206" extrusionOk="0">
                  <a:moveTo>
                    <a:pt x="357" y="0"/>
                  </a:moveTo>
                  <a:cubicBezTo>
                    <a:pt x="334" y="0"/>
                    <a:pt x="310" y="12"/>
                    <a:pt x="298" y="24"/>
                  </a:cubicBezTo>
                  <a:lnTo>
                    <a:pt x="36" y="262"/>
                  </a:lnTo>
                  <a:cubicBezTo>
                    <a:pt x="12" y="286"/>
                    <a:pt x="0" y="322"/>
                    <a:pt x="24" y="346"/>
                  </a:cubicBezTo>
                  <a:lnTo>
                    <a:pt x="715" y="1179"/>
                  </a:lnTo>
                  <a:cubicBezTo>
                    <a:pt x="726" y="1197"/>
                    <a:pt x="750" y="1206"/>
                    <a:pt x="774" y="1206"/>
                  </a:cubicBezTo>
                  <a:cubicBezTo>
                    <a:pt x="798" y="1206"/>
                    <a:pt x="822" y="1197"/>
                    <a:pt x="834" y="1179"/>
                  </a:cubicBezTo>
                  <a:lnTo>
                    <a:pt x="1524" y="357"/>
                  </a:lnTo>
                  <a:cubicBezTo>
                    <a:pt x="1548" y="334"/>
                    <a:pt x="1536" y="298"/>
                    <a:pt x="1512" y="274"/>
                  </a:cubicBezTo>
                  <a:lnTo>
                    <a:pt x="1238" y="24"/>
                  </a:lnTo>
                  <a:cubicBezTo>
                    <a:pt x="1227"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197" name="Google Shape;1222;p13">
              <a:extLst>
                <a:ext uri="{FF2B5EF4-FFF2-40B4-BE49-F238E27FC236}">
                  <a16:creationId xmlns:a16="http://schemas.microsoft.com/office/drawing/2014/main" id="{0E9C7590-C6CD-7841-B6CB-3797E208DA22}"/>
                </a:ext>
              </a:extLst>
            </p:cNvPr>
            <p:cNvSpPr/>
            <p:nvPr/>
          </p:nvSpPr>
          <p:spPr>
            <a:xfrm rot="10800000">
              <a:off x="8847078" y="2274101"/>
              <a:ext cx="37089" cy="41072"/>
            </a:xfrm>
            <a:custGeom>
              <a:avLst/>
              <a:gdLst/>
              <a:ahLst/>
              <a:cxnLst/>
              <a:rect l="l" t="t" r="r" b="b"/>
              <a:pathLst>
                <a:path w="1334" h="1477" extrusionOk="0">
                  <a:moveTo>
                    <a:pt x="667" y="0"/>
                  </a:moveTo>
                  <a:cubicBezTo>
                    <a:pt x="655" y="0"/>
                    <a:pt x="655" y="12"/>
                    <a:pt x="643" y="36"/>
                  </a:cubicBezTo>
                  <a:cubicBezTo>
                    <a:pt x="596" y="143"/>
                    <a:pt x="536" y="262"/>
                    <a:pt x="357" y="453"/>
                  </a:cubicBezTo>
                  <a:cubicBezTo>
                    <a:pt x="310" y="500"/>
                    <a:pt x="262" y="548"/>
                    <a:pt x="203" y="596"/>
                  </a:cubicBezTo>
                  <a:cubicBezTo>
                    <a:pt x="143" y="643"/>
                    <a:pt x="72" y="691"/>
                    <a:pt x="0" y="738"/>
                  </a:cubicBezTo>
                  <a:cubicBezTo>
                    <a:pt x="143" y="834"/>
                    <a:pt x="262" y="929"/>
                    <a:pt x="357" y="1024"/>
                  </a:cubicBezTo>
                  <a:cubicBezTo>
                    <a:pt x="536" y="1203"/>
                    <a:pt x="596" y="1334"/>
                    <a:pt x="643" y="1441"/>
                  </a:cubicBezTo>
                  <a:cubicBezTo>
                    <a:pt x="655" y="1453"/>
                    <a:pt x="655" y="1465"/>
                    <a:pt x="667" y="1477"/>
                  </a:cubicBezTo>
                  <a:cubicBezTo>
                    <a:pt x="679" y="1465"/>
                    <a:pt x="679" y="1453"/>
                    <a:pt x="691" y="1441"/>
                  </a:cubicBezTo>
                  <a:cubicBezTo>
                    <a:pt x="738" y="1334"/>
                    <a:pt x="798" y="1203"/>
                    <a:pt x="977" y="1024"/>
                  </a:cubicBezTo>
                  <a:cubicBezTo>
                    <a:pt x="1072" y="917"/>
                    <a:pt x="1191" y="834"/>
                    <a:pt x="1334" y="738"/>
                  </a:cubicBezTo>
                  <a:cubicBezTo>
                    <a:pt x="1191" y="643"/>
                    <a:pt x="1072" y="548"/>
                    <a:pt x="977" y="453"/>
                  </a:cubicBezTo>
                  <a:cubicBezTo>
                    <a:pt x="798" y="262"/>
                    <a:pt x="738" y="143"/>
                    <a:pt x="691" y="36"/>
                  </a:cubicBezTo>
                  <a:cubicBezTo>
                    <a:pt x="679" y="12"/>
                    <a:pt x="679"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grpSp>
      <p:pic>
        <p:nvPicPr>
          <p:cNvPr id="202" name="Google Shape;1223;p13">
            <a:extLst>
              <a:ext uri="{FF2B5EF4-FFF2-40B4-BE49-F238E27FC236}">
                <a16:creationId xmlns:a16="http://schemas.microsoft.com/office/drawing/2014/main" id="{7D833443-2464-94CB-54DD-3415029DB361}"/>
              </a:ext>
            </a:extLst>
          </p:cNvPr>
          <p:cNvPicPr preferRelativeResize="0"/>
          <p:nvPr/>
        </p:nvPicPr>
        <p:blipFill rotWithShape="1">
          <a:blip r:embed="rId4">
            <a:alphaModFix/>
          </a:blip>
          <a:srcRect b="5704"/>
          <a:stretch/>
        </p:blipFill>
        <p:spPr>
          <a:xfrm>
            <a:off x="1587667" y="16550697"/>
            <a:ext cx="2874896" cy="1804038"/>
          </a:xfrm>
          <a:prstGeom prst="rect">
            <a:avLst/>
          </a:prstGeom>
          <a:noFill/>
          <a:ln>
            <a:noFill/>
          </a:ln>
        </p:spPr>
      </p:pic>
      <p:pic>
        <p:nvPicPr>
          <p:cNvPr id="203" name="Google Shape;1224;p13">
            <a:extLst>
              <a:ext uri="{FF2B5EF4-FFF2-40B4-BE49-F238E27FC236}">
                <a16:creationId xmlns:a16="http://schemas.microsoft.com/office/drawing/2014/main" id="{A6CA466F-EE53-7441-AB08-92365B03D6FE}"/>
              </a:ext>
            </a:extLst>
          </p:cNvPr>
          <p:cNvPicPr preferRelativeResize="0"/>
          <p:nvPr/>
        </p:nvPicPr>
        <p:blipFill rotWithShape="1">
          <a:blip r:embed="rId5">
            <a:alphaModFix/>
          </a:blip>
          <a:srcRect l="15337" t="1114" r="35282" b="1114"/>
          <a:stretch/>
        </p:blipFill>
        <p:spPr>
          <a:xfrm>
            <a:off x="11256625" y="3762133"/>
            <a:ext cx="9443374" cy="12488674"/>
          </a:xfrm>
          <a:prstGeom prst="rect">
            <a:avLst/>
          </a:prstGeom>
          <a:noFill/>
          <a:ln>
            <a:noFill/>
          </a:ln>
        </p:spPr>
      </p:pic>
      <p:sp>
        <p:nvSpPr>
          <p:cNvPr id="204" name="Google Shape;1225;p13">
            <a:extLst>
              <a:ext uri="{FF2B5EF4-FFF2-40B4-BE49-F238E27FC236}">
                <a16:creationId xmlns:a16="http://schemas.microsoft.com/office/drawing/2014/main" id="{784B3FCA-38D2-C62A-4A1F-12E9A2223417}"/>
              </a:ext>
            </a:extLst>
          </p:cNvPr>
          <p:cNvSpPr/>
          <p:nvPr/>
        </p:nvSpPr>
        <p:spPr>
          <a:xfrm>
            <a:off x="12693755" y="3745381"/>
            <a:ext cx="6405978" cy="6054359"/>
          </a:xfrm>
          <a:custGeom>
            <a:avLst/>
            <a:gdLst/>
            <a:ahLst/>
            <a:cxnLst/>
            <a:rect l="l" t="t" r="r" b="b"/>
            <a:pathLst>
              <a:path w="221392" h="209240" extrusionOk="0">
                <a:moveTo>
                  <a:pt x="459" y="0"/>
                </a:moveTo>
                <a:lnTo>
                  <a:pt x="459" y="25246"/>
                </a:lnTo>
                <a:cubicBezTo>
                  <a:pt x="459" y="28869"/>
                  <a:pt x="3399" y="31816"/>
                  <a:pt x="7023" y="31816"/>
                </a:cubicBezTo>
                <a:lnTo>
                  <a:pt x="10661" y="31816"/>
                </a:lnTo>
                <a:lnTo>
                  <a:pt x="10661" y="31907"/>
                </a:lnTo>
                <a:lnTo>
                  <a:pt x="309" y="41236"/>
                </a:lnTo>
                <a:cubicBezTo>
                  <a:pt x="1" y="41515"/>
                  <a:pt x="1" y="41966"/>
                  <a:pt x="309" y="42251"/>
                </a:cubicBezTo>
                <a:lnTo>
                  <a:pt x="10526" y="51453"/>
                </a:lnTo>
                <a:lnTo>
                  <a:pt x="309" y="60663"/>
                </a:lnTo>
                <a:cubicBezTo>
                  <a:pt x="1" y="60949"/>
                  <a:pt x="1" y="61400"/>
                  <a:pt x="309" y="61678"/>
                </a:cubicBezTo>
                <a:lnTo>
                  <a:pt x="10526" y="70887"/>
                </a:lnTo>
                <a:lnTo>
                  <a:pt x="309" y="80097"/>
                </a:lnTo>
                <a:cubicBezTo>
                  <a:pt x="1" y="80375"/>
                  <a:pt x="1" y="80826"/>
                  <a:pt x="309" y="81104"/>
                </a:cubicBezTo>
                <a:lnTo>
                  <a:pt x="10549" y="90337"/>
                </a:lnTo>
                <a:lnTo>
                  <a:pt x="309" y="99561"/>
                </a:lnTo>
                <a:cubicBezTo>
                  <a:pt x="1" y="99839"/>
                  <a:pt x="1" y="100298"/>
                  <a:pt x="309" y="100576"/>
                </a:cubicBezTo>
                <a:lnTo>
                  <a:pt x="10549" y="109801"/>
                </a:lnTo>
                <a:lnTo>
                  <a:pt x="309" y="119033"/>
                </a:lnTo>
                <a:cubicBezTo>
                  <a:pt x="1" y="119311"/>
                  <a:pt x="1" y="119762"/>
                  <a:pt x="309" y="120040"/>
                </a:cubicBezTo>
                <a:lnTo>
                  <a:pt x="10549" y="129273"/>
                </a:lnTo>
                <a:lnTo>
                  <a:pt x="309" y="138497"/>
                </a:lnTo>
                <a:cubicBezTo>
                  <a:pt x="1" y="138775"/>
                  <a:pt x="1" y="139226"/>
                  <a:pt x="309" y="139512"/>
                </a:cubicBezTo>
                <a:lnTo>
                  <a:pt x="10549" y="148737"/>
                </a:lnTo>
                <a:lnTo>
                  <a:pt x="309" y="157961"/>
                </a:lnTo>
                <a:cubicBezTo>
                  <a:pt x="1" y="158247"/>
                  <a:pt x="1" y="158698"/>
                  <a:pt x="309" y="158976"/>
                </a:cubicBezTo>
                <a:lnTo>
                  <a:pt x="10549" y="168201"/>
                </a:lnTo>
                <a:lnTo>
                  <a:pt x="309" y="177433"/>
                </a:lnTo>
                <a:cubicBezTo>
                  <a:pt x="1" y="177711"/>
                  <a:pt x="1" y="178162"/>
                  <a:pt x="309" y="178440"/>
                </a:cubicBezTo>
                <a:lnTo>
                  <a:pt x="11338" y="188379"/>
                </a:lnTo>
                <a:cubicBezTo>
                  <a:pt x="11413" y="188454"/>
                  <a:pt x="11503" y="188507"/>
                  <a:pt x="11601" y="188537"/>
                </a:cubicBezTo>
                <a:cubicBezTo>
                  <a:pt x="13405" y="193409"/>
                  <a:pt x="17668" y="197273"/>
                  <a:pt x="23059" y="198920"/>
                </a:cubicBezTo>
                <a:cubicBezTo>
                  <a:pt x="23096" y="198980"/>
                  <a:pt x="23141" y="199040"/>
                  <a:pt x="23201" y="199092"/>
                </a:cubicBezTo>
                <a:lnTo>
                  <a:pt x="34230" y="209031"/>
                </a:lnTo>
                <a:cubicBezTo>
                  <a:pt x="34385" y="209170"/>
                  <a:pt x="34587" y="209240"/>
                  <a:pt x="34790" y="209240"/>
                </a:cubicBezTo>
                <a:cubicBezTo>
                  <a:pt x="34993" y="209240"/>
                  <a:pt x="35196" y="209170"/>
                  <a:pt x="35351" y="209031"/>
                </a:cubicBezTo>
                <a:lnTo>
                  <a:pt x="45605" y="199792"/>
                </a:lnTo>
                <a:lnTo>
                  <a:pt x="45665" y="199792"/>
                </a:lnTo>
                <a:lnTo>
                  <a:pt x="55912" y="209031"/>
                </a:lnTo>
                <a:cubicBezTo>
                  <a:pt x="56070" y="209170"/>
                  <a:pt x="56273" y="209240"/>
                  <a:pt x="56476" y="209240"/>
                </a:cubicBezTo>
                <a:cubicBezTo>
                  <a:pt x="56679" y="209240"/>
                  <a:pt x="56882" y="209170"/>
                  <a:pt x="57040" y="209031"/>
                </a:cubicBezTo>
                <a:lnTo>
                  <a:pt x="67287" y="199792"/>
                </a:lnTo>
                <a:lnTo>
                  <a:pt x="67347" y="199792"/>
                </a:lnTo>
                <a:lnTo>
                  <a:pt x="77602" y="209031"/>
                </a:lnTo>
                <a:cubicBezTo>
                  <a:pt x="77756" y="209170"/>
                  <a:pt x="77959" y="209240"/>
                  <a:pt x="78162" y="209240"/>
                </a:cubicBezTo>
                <a:cubicBezTo>
                  <a:pt x="78365" y="209240"/>
                  <a:pt x="78568" y="209170"/>
                  <a:pt x="78722" y="209031"/>
                </a:cubicBezTo>
                <a:lnTo>
                  <a:pt x="88977" y="199792"/>
                </a:lnTo>
                <a:lnTo>
                  <a:pt x="89037" y="199792"/>
                </a:lnTo>
                <a:lnTo>
                  <a:pt x="99284" y="209031"/>
                </a:lnTo>
                <a:cubicBezTo>
                  <a:pt x="99442" y="209170"/>
                  <a:pt x="99645" y="209240"/>
                  <a:pt x="99848" y="209240"/>
                </a:cubicBezTo>
                <a:cubicBezTo>
                  <a:pt x="100051" y="209240"/>
                  <a:pt x="100254" y="209170"/>
                  <a:pt x="100412" y="209031"/>
                </a:cubicBezTo>
                <a:lnTo>
                  <a:pt x="110659" y="199792"/>
                </a:lnTo>
                <a:lnTo>
                  <a:pt x="110719" y="199792"/>
                </a:lnTo>
                <a:lnTo>
                  <a:pt x="120973" y="209031"/>
                </a:lnTo>
                <a:cubicBezTo>
                  <a:pt x="121127" y="209170"/>
                  <a:pt x="121330" y="209240"/>
                  <a:pt x="121533" y="209240"/>
                </a:cubicBezTo>
                <a:cubicBezTo>
                  <a:pt x="121736" y="209240"/>
                  <a:pt x="121939" y="209170"/>
                  <a:pt x="122094" y="209031"/>
                </a:cubicBezTo>
                <a:lnTo>
                  <a:pt x="132348" y="199792"/>
                </a:lnTo>
                <a:lnTo>
                  <a:pt x="132408" y="199792"/>
                </a:lnTo>
                <a:lnTo>
                  <a:pt x="142655" y="209031"/>
                </a:lnTo>
                <a:cubicBezTo>
                  <a:pt x="142809" y="209170"/>
                  <a:pt x="143012" y="209240"/>
                  <a:pt x="143216" y="209240"/>
                </a:cubicBezTo>
                <a:cubicBezTo>
                  <a:pt x="143420" y="209240"/>
                  <a:pt x="143625" y="209170"/>
                  <a:pt x="143783" y="209031"/>
                </a:cubicBezTo>
                <a:lnTo>
                  <a:pt x="154030" y="199792"/>
                </a:lnTo>
                <a:lnTo>
                  <a:pt x="154090" y="199792"/>
                </a:lnTo>
                <a:lnTo>
                  <a:pt x="164345" y="209031"/>
                </a:lnTo>
                <a:cubicBezTo>
                  <a:pt x="164499" y="209170"/>
                  <a:pt x="164702" y="209240"/>
                  <a:pt x="164905" y="209240"/>
                </a:cubicBezTo>
                <a:cubicBezTo>
                  <a:pt x="165108" y="209240"/>
                  <a:pt x="165311" y="209170"/>
                  <a:pt x="165465" y="209031"/>
                </a:cubicBezTo>
                <a:lnTo>
                  <a:pt x="175720" y="199792"/>
                </a:lnTo>
                <a:lnTo>
                  <a:pt x="175772" y="199792"/>
                </a:lnTo>
                <a:lnTo>
                  <a:pt x="186027" y="209031"/>
                </a:lnTo>
                <a:cubicBezTo>
                  <a:pt x="186181" y="209170"/>
                  <a:pt x="186384" y="209240"/>
                  <a:pt x="186587" y="209240"/>
                </a:cubicBezTo>
                <a:cubicBezTo>
                  <a:pt x="186790" y="209240"/>
                  <a:pt x="186993" y="209170"/>
                  <a:pt x="187147" y="209031"/>
                </a:cubicBezTo>
                <a:lnTo>
                  <a:pt x="198176" y="199092"/>
                </a:lnTo>
                <a:cubicBezTo>
                  <a:pt x="198236" y="199040"/>
                  <a:pt x="198281" y="198987"/>
                  <a:pt x="198319" y="198927"/>
                </a:cubicBezTo>
                <a:cubicBezTo>
                  <a:pt x="203717" y="197273"/>
                  <a:pt x="207987" y="193416"/>
                  <a:pt x="209791" y="188537"/>
                </a:cubicBezTo>
                <a:cubicBezTo>
                  <a:pt x="209889" y="188507"/>
                  <a:pt x="209972" y="188454"/>
                  <a:pt x="210054" y="188379"/>
                </a:cubicBezTo>
                <a:lnTo>
                  <a:pt x="221083" y="178440"/>
                </a:lnTo>
                <a:cubicBezTo>
                  <a:pt x="221392" y="178162"/>
                  <a:pt x="221392" y="177711"/>
                  <a:pt x="221083" y="177433"/>
                </a:cubicBezTo>
                <a:lnTo>
                  <a:pt x="210844" y="168201"/>
                </a:lnTo>
                <a:lnTo>
                  <a:pt x="221083" y="158976"/>
                </a:lnTo>
                <a:cubicBezTo>
                  <a:pt x="221392" y="158698"/>
                  <a:pt x="221392" y="158247"/>
                  <a:pt x="221083" y="157961"/>
                </a:cubicBezTo>
                <a:lnTo>
                  <a:pt x="210844" y="148737"/>
                </a:lnTo>
                <a:lnTo>
                  <a:pt x="221083" y="139512"/>
                </a:lnTo>
                <a:cubicBezTo>
                  <a:pt x="221392" y="139234"/>
                  <a:pt x="221392" y="138775"/>
                  <a:pt x="221083" y="138497"/>
                </a:cubicBezTo>
                <a:lnTo>
                  <a:pt x="210844" y="129273"/>
                </a:lnTo>
                <a:lnTo>
                  <a:pt x="221083" y="120040"/>
                </a:lnTo>
                <a:cubicBezTo>
                  <a:pt x="221392" y="119762"/>
                  <a:pt x="221392" y="119311"/>
                  <a:pt x="221083" y="119033"/>
                </a:cubicBezTo>
                <a:lnTo>
                  <a:pt x="210844" y="109808"/>
                </a:lnTo>
                <a:lnTo>
                  <a:pt x="221083" y="100576"/>
                </a:lnTo>
                <a:cubicBezTo>
                  <a:pt x="221392" y="100298"/>
                  <a:pt x="221392" y="99847"/>
                  <a:pt x="221083" y="99569"/>
                </a:cubicBezTo>
                <a:lnTo>
                  <a:pt x="210844" y="90337"/>
                </a:lnTo>
                <a:lnTo>
                  <a:pt x="221083" y="81112"/>
                </a:lnTo>
                <a:cubicBezTo>
                  <a:pt x="221392" y="80834"/>
                  <a:pt x="221392" y="80383"/>
                  <a:pt x="221083" y="80097"/>
                </a:cubicBezTo>
                <a:lnTo>
                  <a:pt x="210859" y="70887"/>
                </a:lnTo>
                <a:lnTo>
                  <a:pt x="221083" y="61678"/>
                </a:lnTo>
                <a:cubicBezTo>
                  <a:pt x="221392" y="61400"/>
                  <a:pt x="221392" y="60949"/>
                  <a:pt x="221083" y="60670"/>
                </a:cubicBezTo>
                <a:lnTo>
                  <a:pt x="221083" y="60663"/>
                </a:lnTo>
                <a:lnTo>
                  <a:pt x="210859" y="51453"/>
                </a:lnTo>
                <a:lnTo>
                  <a:pt x="221083" y="42244"/>
                </a:lnTo>
                <a:cubicBezTo>
                  <a:pt x="221392" y="41966"/>
                  <a:pt x="221392" y="41515"/>
                  <a:pt x="221083" y="41236"/>
                </a:cubicBezTo>
                <a:lnTo>
                  <a:pt x="210724" y="31907"/>
                </a:lnTo>
                <a:lnTo>
                  <a:pt x="210724" y="31809"/>
                </a:lnTo>
                <a:lnTo>
                  <a:pt x="214362" y="31809"/>
                </a:lnTo>
                <a:cubicBezTo>
                  <a:pt x="217986" y="31809"/>
                  <a:pt x="220933" y="28869"/>
                  <a:pt x="220933" y="25246"/>
                </a:cubicBezTo>
                <a:lnTo>
                  <a:pt x="220933" y="0"/>
                </a:lnTo>
                <a:close/>
              </a:path>
            </a:pathLst>
          </a:custGeom>
          <a:gradFill flip="none" rotWithShape="1">
            <a:gsLst>
              <a:gs pos="0">
                <a:srgbClr val="001542"/>
              </a:gs>
              <a:gs pos="100000">
                <a:srgbClr val="006994"/>
              </a:gs>
            </a:gsLst>
            <a:lin ang="0" scaled="1"/>
            <a:tileRect/>
          </a:gra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1226;p13">
            <a:extLst>
              <a:ext uri="{FF2B5EF4-FFF2-40B4-BE49-F238E27FC236}">
                <a16:creationId xmlns:a16="http://schemas.microsoft.com/office/drawing/2014/main" id="{9CAEFCC9-EF92-358C-4487-F355F3FD2456}"/>
              </a:ext>
            </a:extLst>
          </p:cNvPr>
          <p:cNvSpPr txBox="1"/>
          <p:nvPr/>
        </p:nvSpPr>
        <p:spPr>
          <a:xfrm>
            <a:off x="13091311" y="4178244"/>
            <a:ext cx="5674500" cy="14643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s-419" sz="4800" dirty="0" err="1">
                <a:solidFill>
                  <a:schemeClr val="bg1"/>
                </a:solidFill>
                <a:latin typeface="Montserrat Black" pitchFamily="2" charset="0"/>
                <a:ea typeface="Rye"/>
                <a:cs typeface="Rye"/>
                <a:sym typeface="Rye"/>
              </a:rPr>
              <a:t>LOREM</a:t>
            </a:r>
            <a:r>
              <a:rPr lang="es-419" sz="4800" dirty="0">
                <a:solidFill>
                  <a:srgbClr val="FFB624"/>
                </a:solidFill>
                <a:latin typeface="Montserrat Black" pitchFamily="2" charset="0"/>
                <a:ea typeface="Rye"/>
                <a:cs typeface="Rye"/>
                <a:sym typeface="Rye"/>
              </a:rPr>
              <a:t> </a:t>
            </a:r>
            <a:r>
              <a:rPr lang="es-419" sz="4800" dirty="0" err="1">
                <a:solidFill>
                  <a:schemeClr val="bg1"/>
                </a:solidFill>
                <a:latin typeface="Montserrat Black" pitchFamily="2" charset="0"/>
                <a:ea typeface="Rye"/>
                <a:cs typeface="Rye"/>
                <a:sym typeface="Rye"/>
              </a:rPr>
              <a:t>IPSUM</a:t>
            </a:r>
            <a:endParaRPr sz="4800" dirty="0">
              <a:solidFill>
                <a:schemeClr val="bg1"/>
              </a:solidFill>
              <a:latin typeface="Montserrat Black" pitchFamily="2" charset="0"/>
              <a:ea typeface="Rye"/>
              <a:cs typeface="Rye"/>
              <a:sym typeface="Rye"/>
            </a:endParaRPr>
          </a:p>
        </p:txBody>
      </p:sp>
      <p:sp>
        <p:nvSpPr>
          <p:cNvPr id="206" name="Google Shape;1227;p13">
            <a:extLst>
              <a:ext uri="{FF2B5EF4-FFF2-40B4-BE49-F238E27FC236}">
                <a16:creationId xmlns:a16="http://schemas.microsoft.com/office/drawing/2014/main" id="{F353D4A7-8D4C-13DA-730D-262393C430B7}"/>
              </a:ext>
            </a:extLst>
          </p:cNvPr>
          <p:cNvSpPr txBox="1"/>
          <p:nvPr/>
        </p:nvSpPr>
        <p:spPr>
          <a:xfrm>
            <a:off x="13367691" y="5219973"/>
            <a:ext cx="5121600" cy="828300"/>
          </a:xfrm>
          <a:prstGeom prst="rect">
            <a:avLst/>
          </a:prstGeom>
          <a:noFill/>
          <a:ln>
            <a:noFill/>
          </a:ln>
        </p:spPr>
        <p:txBody>
          <a:bodyPr spcFirstLastPara="1" wrap="square" lIns="91425" tIns="91425" rIns="91425" bIns="91425" anchor="b" anchorCtr="0">
            <a:normAutofit/>
          </a:bodyPr>
          <a:lstStyle/>
          <a:p>
            <a:pPr marL="0" lvl="0" indent="0" algn="ctr" rtl="0">
              <a:spcBef>
                <a:spcPts val="0"/>
              </a:spcBef>
              <a:spcAft>
                <a:spcPts val="0"/>
              </a:spcAft>
              <a:buNone/>
            </a:pPr>
            <a:r>
              <a:rPr lang="es-419" sz="2800" b="1" dirty="0" err="1">
                <a:solidFill>
                  <a:srgbClr val="00BFE8"/>
                </a:solidFill>
                <a:latin typeface="Montserrat SemiBold" pitchFamily="2" charset="0"/>
                <a:ea typeface="Barlow Condensed"/>
                <a:cs typeface="Barlow Condensed"/>
                <a:sym typeface="Barlow Condensed"/>
              </a:rPr>
              <a:t>LOREM</a:t>
            </a:r>
            <a:r>
              <a:rPr lang="es-419" sz="2800" b="1" dirty="0">
                <a:solidFill>
                  <a:srgbClr val="00BFE8"/>
                </a:solidFill>
                <a:latin typeface="Montserrat SemiBold" pitchFamily="2" charset="0"/>
                <a:ea typeface="Barlow Condensed"/>
                <a:cs typeface="Barlow Condensed"/>
                <a:sym typeface="Barlow Condensed"/>
              </a:rPr>
              <a:t> </a:t>
            </a:r>
            <a:r>
              <a:rPr lang="es-419" sz="2800" b="1" dirty="0" err="1">
                <a:solidFill>
                  <a:srgbClr val="00BFE8"/>
                </a:solidFill>
                <a:latin typeface="Montserrat SemiBold" pitchFamily="2" charset="0"/>
                <a:ea typeface="Barlow Condensed"/>
                <a:cs typeface="Barlow Condensed"/>
                <a:sym typeface="Barlow Condensed"/>
              </a:rPr>
              <a:t>IPSUM</a:t>
            </a:r>
            <a:endParaRPr sz="2800" b="1" dirty="0">
              <a:solidFill>
                <a:srgbClr val="00BFE8"/>
              </a:solidFill>
              <a:latin typeface="Montserrat SemiBold" pitchFamily="2" charset="0"/>
              <a:ea typeface="Barlow Condensed"/>
              <a:cs typeface="Barlow Condensed"/>
              <a:sym typeface="Barlow Condensed"/>
            </a:endParaRPr>
          </a:p>
        </p:txBody>
      </p:sp>
      <p:grpSp>
        <p:nvGrpSpPr>
          <p:cNvPr id="207" name="Google Shape;1228;p13">
            <a:extLst>
              <a:ext uri="{FF2B5EF4-FFF2-40B4-BE49-F238E27FC236}">
                <a16:creationId xmlns:a16="http://schemas.microsoft.com/office/drawing/2014/main" id="{A6C40B56-36F3-7FD7-F02D-E6E896D254D0}"/>
              </a:ext>
            </a:extLst>
          </p:cNvPr>
          <p:cNvGrpSpPr/>
          <p:nvPr/>
        </p:nvGrpSpPr>
        <p:grpSpPr>
          <a:xfrm>
            <a:off x="14553164" y="8670247"/>
            <a:ext cx="2686732" cy="449953"/>
            <a:chOff x="3624015" y="4475833"/>
            <a:chExt cx="1754314" cy="293837"/>
          </a:xfrm>
          <a:solidFill>
            <a:srgbClr val="00BFE8"/>
          </a:solidFill>
        </p:grpSpPr>
        <p:sp>
          <p:nvSpPr>
            <p:cNvPr id="208" name="Google Shape;1229;p13">
              <a:extLst>
                <a:ext uri="{FF2B5EF4-FFF2-40B4-BE49-F238E27FC236}">
                  <a16:creationId xmlns:a16="http://schemas.microsoft.com/office/drawing/2014/main" id="{A78219AD-FA5C-56E5-9D59-A771AF866A90}"/>
                </a:ext>
              </a:extLst>
            </p:cNvPr>
            <p:cNvSpPr/>
            <p:nvPr/>
          </p:nvSpPr>
          <p:spPr>
            <a:xfrm>
              <a:off x="4442856" y="4502378"/>
              <a:ext cx="109657" cy="90583"/>
            </a:xfrm>
            <a:custGeom>
              <a:avLst/>
              <a:gdLst/>
              <a:ahLst/>
              <a:cxnLst/>
              <a:rect l="l" t="t" r="r" b="b"/>
              <a:pathLst>
                <a:path w="1132" h="935" extrusionOk="0">
                  <a:moveTo>
                    <a:pt x="572" y="0"/>
                  </a:moveTo>
                  <a:cubicBezTo>
                    <a:pt x="274" y="0"/>
                    <a:pt x="1" y="226"/>
                    <a:pt x="120" y="488"/>
                  </a:cubicBezTo>
                  <a:cubicBezTo>
                    <a:pt x="120" y="786"/>
                    <a:pt x="343" y="935"/>
                    <a:pt x="566" y="935"/>
                  </a:cubicBezTo>
                  <a:cubicBezTo>
                    <a:pt x="789" y="935"/>
                    <a:pt x="1013" y="786"/>
                    <a:pt x="1013" y="488"/>
                  </a:cubicBezTo>
                  <a:cubicBezTo>
                    <a:pt x="1132" y="226"/>
                    <a:pt x="870" y="0"/>
                    <a:pt x="5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230;p13">
              <a:extLst>
                <a:ext uri="{FF2B5EF4-FFF2-40B4-BE49-F238E27FC236}">
                  <a16:creationId xmlns:a16="http://schemas.microsoft.com/office/drawing/2014/main" id="{782CE6A2-26DE-3636-119A-99C753E6028D}"/>
                </a:ext>
              </a:extLst>
            </p:cNvPr>
            <p:cNvSpPr/>
            <p:nvPr/>
          </p:nvSpPr>
          <p:spPr>
            <a:xfrm>
              <a:off x="3667800" y="4475833"/>
              <a:ext cx="531816" cy="190369"/>
            </a:xfrm>
            <a:custGeom>
              <a:avLst/>
              <a:gdLst/>
              <a:ahLst/>
              <a:cxnLst/>
              <a:rect l="l" t="t" r="r" b="b"/>
              <a:pathLst>
                <a:path w="5490" h="1965" extrusionOk="0">
                  <a:moveTo>
                    <a:pt x="1" y="0"/>
                  </a:moveTo>
                  <a:lnTo>
                    <a:pt x="60" y="12"/>
                  </a:lnTo>
                  <a:cubicBezTo>
                    <a:pt x="96" y="24"/>
                    <a:pt x="155" y="36"/>
                    <a:pt x="227" y="72"/>
                  </a:cubicBezTo>
                  <a:cubicBezTo>
                    <a:pt x="417" y="131"/>
                    <a:pt x="608" y="215"/>
                    <a:pt x="798" y="310"/>
                  </a:cubicBezTo>
                  <a:cubicBezTo>
                    <a:pt x="1024" y="417"/>
                    <a:pt x="1286" y="572"/>
                    <a:pt x="1572" y="750"/>
                  </a:cubicBezTo>
                  <a:cubicBezTo>
                    <a:pt x="1870" y="929"/>
                    <a:pt x="2179" y="1143"/>
                    <a:pt x="2537" y="1346"/>
                  </a:cubicBezTo>
                  <a:cubicBezTo>
                    <a:pt x="2882" y="1548"/>
                    <a:pt x="3251" y="1703"/>
                    <a:pt x="3620" y="1822"/>
                  </a:cubicBezTo>
                  <a:cubicBezTo>
                    <a:pt x="3941" y="1917"/>
                    <a:pt x="4275" y="1965"/>
                    <a:pt x="4608" y="1965"/>
                  </a:cubicBezTo>
                  <a:cubicBezTo>
                    <a:pt x="4834" y="1965"/>
                    <a:pt x="5049" y="1929"/>
                    <a:pt x="5263" y="1870"/>
                  </a:cubicBezTo>
                  <a:cubicBezTo>
                    <a:pt x="5346" y="1858"/>
                    <a:pt x="5394" y="1822"/>
                    <a:pt x="5430" y="1810"/>
                  </a:cubicBezTo>
                  <a:lnTo>
                    <a:pt x="5489" y="1798"/>
                  </a:lnTo>
                  <a:lnTo>
                    <a:pt x="5251" y="1798"/>
                  </a:lnTo>
                  <a:cubicBezTo>
                    <a:pt x="5049" y="1786"/>
                    <a:pt x="4834" y="1762"/>
                    <a:pt x="4644" y="1727"/>
                  </a:cubicBezTo>
                  <a:cubicBezTo>
                    <a:pt x="4346" y="1655"/>
                    <a:pt x="4061" y="1560"/>
                    <a:pt x="3787" y="1429"/>
                  </a:cubicBezTo>
                  <a:cubicBezTo>
                    <a:pt x="3489" y="1298"/>
                    <a:pt x="3168" y="1131"/>
                    <a:pt x="2822" y="941"/>
                  </a:cubicBezTo>
                  <a:cubicBezTo>
                    <a:pt x="2477" y="739"/>
                    <a:pt x="2132" y="560"/>
                    <a:pt x="1810" y="405"/>
                  </a:cubicBezTo>
                  <a:cubicBezTo>
                    <a:pt x="1513" y="274"/>
                    <a:pt x="1203" y="167"/>
                    <a:pt x="893" y="84"/>
                  </a:cubicBezTo>
                  <a:cubicBezTo>
                    <a:pt x="679" y="36"/>
                    <a:pt x="465" y="0"/>
                    <a:pt x="2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231;p13">
              <a:extLst>
                <a:ext uri="{FF2B5EF4-FFF2-40B4-BE49-F238E27FC236}">
                  <a16:creationId xmlns:a16="http://schemas.microsoft.com/office/drawing/2014/main" id="{34D6218F-3419-7B74-601B-91DB528B8AEA}"/>
                </a:ext>
              </a:extLst>
            </p:cNvPr>
            <p:cNvSpPr/>
            <p:nvPr/>
          </p:nvSpPr>
          <p:spPr>
            <a:xfrm>
              <a:off x="3624015" y="4477867"/>
              <a:ext cx="682837" cy="132241"/>
            </a:xfrm>
            <a:custGeom>
              <a:avLst/>
              <a:gdLst/>
              <a:ahLst/>
              <a:cxnLst/>
              <a:rect l="l" t="t" r="r" b="b"/>
              <a:pathLst>
                <a:path w="7049" h="1365" extrusionOk="0">
                  <a:moveTo>
                    <a:pt x="944" y="0"/>
                  </a:moveTo>
                  <a:cubicBezTo>
                    <a:pt x="719" y="0"/>
                    <a:pt x="501" y="23"/>
                    <a:pt x="274" y="63"/>
                  </a:cubicBezTo>
                  <a:cubicBezTo>
                    <a:pt x="191" y="75"/>
                    <a:pt x="119" y="98"/>
                    <a:pt x="72" y="98"/>
                  </a:cubicBezTo>
                  <a:lnTo>
                    <a:pt x="0" y="122"/>
                  </a:lnTo>
                  <a:lnTo>
                    <a:pt x="72" y="134"/>
                  </a:lnTo>
                  <a:cubicBezTo>
                    <a:pt x="119" y="134"/>
                    <a:pt x="191" y="134"/>
                    <a:pt x="286" y="146"/>
                  </a:cubicBezTo>
                  <a:cubicBezTo>
                    <a:pt x="536" y="182"/>
                    <a:pt x="786" y="229"/>
                    <a:pt x="1024" y="289"/>
                  </a:cubicBezTo>
                  <a:cubicBezTo>
                    <a:pt x="1334" y="360"/>
                    <a:pt x="1691" y="479"/>
                    <a:pt x="2096" y="622"/>
                  </a:cubicBezTo>
                  <a:cubicBezTo>
                    <a:pt x="2488" y="765"/>
                    <a:pt x="2929" y="932"/>
                    <a:pt x="3417" y="1075"/>
                  </a:cubicBezTo>
                  <a:cubicBezTo>
                    <a:pt x="3882" y="1218"/>
                    <a:pt x="4358" y="1313"/>
                    <a:pt x="4846" y="1349"/>
                  </a:cubicBezTo>
                  <a:cubicBezTo>
                    <a:pt x="4971" y="1360"/>
                    <a:pt x="5097" y="1365"/>
                    <a:pt x="5222" y="1365"/>
                  </a:cubicBezTo>
                  <a:cubicBezTo>
                    <a:pt x="5501" y="1365"/>
                    <a:pt x="5781" y="1338"/>
                    <a:pt x="6060" y="1289"/>
                  </a:cubicBezTo>
                  <a:cubicBezTo>
                    <a:pt x="6322" y="1229"/>
                    <a:pt x="6572" y="1134"/>
                    <a:pt x="6810" y="1003"/>
                  </a:cubicBezTo>
                  <a:cubicBezTo>
                    <a:pt x="6894" y="968"/>
                    <a:pt x="6941" y="920"/>
                    <a:pt x="6989" y="896"/>
                  </a:cubicBezTo>
                  <a:lnTo>
                    <a:pt x="7049" y="860"/>
                  </a:lnTo>
                  <a:lnTo>
                    <a:pt x="7049" y="860"/>
                  </a:lnTo>
                  <a:lnTo>
                    <a:pt x="6977" y="872"/>
                  </a:lnTo>
                  <a:cubicBezTo>
                    <a:pt x="6918" y="884"/>
                    <a:pt x="6858" y="908"/>
                    <a:pt x="6775" y="920"/>
                  </a:cubicBezTo>
                  <a:cubicBezTo>
                    <a:pt x="6566" y="970"/>
                    <a:pt x="6358" y="994"/>
                    <a:pt x="6143" y="994"/>
                  </a:cubicBezTo>
                  <a:cubicBezTo>
                    <a:pt x="6100" y="994"/>
                    <a:pt x="6056" y="993"/>
                    <a:pt x="6013" y="991"/>
                  </a:cubicBezTo>
                  <a:cubicBezTo>
                    <a:pt x="5656" y="991"/>
                    <a:pt x="5286" y="944"/>
                    <a:pt x="4929" y="872"/>
                  </a:cubicBezTo>
                  <a:cubicBezTo>
                    <a:pt x="4524" y="789"/>
                    <a:pt x="4084" y="670"/>
                    <a:pt x="3620" y="527"/>
                  </a:cubicBezTo>
                  <a:cubicBezTo>
                    <a:pt x="3155" y="372"/>
                    <a:pt x="2691" y="241"/>
                    <a:pt x="2262" y="146"/>
                  </a:cubicBezTo>
                  <a:cubicBezTo>
                    <a:pt x="1869" y="63"/>
                    <a:pt x="1476" y="15"/>
                    <a:pt x="1084" y="3"/>
                  </a:cubicBezTo>
                  <a:cubicBezTo>
                    <a:pt x="1037" y="1"/>
                    <a:pt x="990" y="0"/>
                    <a:pt x="9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232;p13">
              <a:extLst>
                <a:ext uri="{FF2B5EF4-FFF2-40B4-BE49-F238E27FC236}">
                  <a16:creationId xmlns:a16="http://schemas.microsoft.com/office/drawing/2014/main" id="{4BC4D335-2653-3D86-95E0-4BCFAC7D6577}"/>
                </a:ext>
              </a:extLst>
            </p:cNvPr>
            <p:cNvSpPr/>
            <p:nvPr/>
          </p:nvSpPr>
          <p:spPr>
            <a:xfrm>
              <a:off x="4287186" y="4606427"/>
              <a:ext cx="159254" cy="81282"/>
            </a:xfrm>
            <a:custGeom>
              <a:avLst/>
              <a:gdLst/>
              <a:ahLst/>
              <a:cxnLst/>
              <a:rect l="l" t="t" r="r" b="b"/>
              <a:pathLst>
                <a:path w="1644" h="839" extrusionOk="0">
                  <a:moveTo>
                    <a:pt x="1446" y="1"/>
                  </a:moveTo>
                  <a:cubicBezTo>
                    <a:pt x="1296" y="1"/>
                    <a:pt x="1093" y="57"/>
                    <a:pt x="1012" y="93"/>
                  </a:cubicBezTo>
                  <a:cubicBezTo>
                    <a:pt x="822" y="176"/>
                    <a:pt x="655" y="307"/>
                    <a:pt x="500" y="450"/>
                  </a:cubicBezTo>
                  <a:cubicBezTo>
                    <a:pt x="345" y="593"/>
                    <a:pt x="179" y="724"/>
                    <a:pt x="0" y="831"/>
                  </a:cubicBezTo>
                  <a:cubicBezTo>
                    <a:pt x="67" y="836"/>
                    <a:pt x="134" y="838"/>
                    <a:pt x="201" y="838"/>
                  </a:cubicBezTo>
                  <a:cubicBezTo>
                    <a:pt x="471" y="838"/>
                    <a:pt x="745" y="800"/>
                    <a:pt x="1012" y="724"/>
                  </a:cubicBezTo>
                  <a:cubicBezTo>
                    <a:pt x="1274" y="641"/>
                    <a:pt x="1500" y="450"/>
                    <a:pt x="1631" y="200"/>
                  </a:cubicBezTo>
                  <a:cubicBezTo>
                    <a:pt x="1643" y="176"/>
                    <a:pt x="1643" y="164"/>
                    <a:pt x="1643" y="141"/>
                  </a:cubicBezTo>
                  <a:lnTo>
                    <a:pt x="1643" y="141"/>
                  </a:lnTo>
                  <a:cubicBezTo>
                    <a:pt x="1584" y="248"/>
                    <a:pt x="1477" y="331"/>
                    <a:pt x="1369" y="367"/>
                  </a:cubicBezTo>
                  <a:cubicBezTo>
                    <a:pt x="1203" y="414"/>
                    <a:pt x="1048" y="426"/>
                    <a:pt x="881" y="426"/>
                  </a:cubicBezTo>
                  <a:cubicBezTo>
                    <a:pt x="965" y="367"/>
                    <a:pt x="1048" y="307"/>
                    <a:pt x="1119" y="236"/>
                  </a:cubicBezTo>
                  <a:cubicBezTo>
                    <a:pt x="1191" y="164"/>
                    <a:pt x="1274" y="105"/>
                    <a:pt x="1369" y="57"/>
                  </a:cubicBezTo>
                  <a:cubicBezTo>
                    <a:pt x="1429" y="33"/>
                    <a:pt x="1500" y="22"/>
                    <a:pt x="1572" y="22"/>
                  </a:cubicBezTo>
                  <a:cubicBezTo>
                    <a:pt x="1540" y="7"/>
                    <a:pt x="1496" y="1"/>
                    <a:pt x="14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233;p13">
              <a:extLst>
                <a:ext uri="{FF2B5EF4-FFF2-40B4-BE49-F238E27FC236}">
                  <a16:creationId xmlns:a16="http://schemas.microsoft.com/office/drawing/2014/main" id="{3EA72532-AC9D-9E39-ABB2-74ED7E5C9D25}"/>
                </a:ext>
              </a:extLst>
            </p:cNvPr>
            <p:cNvSpPr/>
            <p:nvPr/>
          </p:nvSpPr>
          <p:spPr>
            <a:xfrm>
              <a:off x="4370203" y="4617665"/>
              <a:ext cx="103845" cy="152005"/>
            </a:xfrm>
            <a:custGeom>
              <a:avLst/>
              <a:gdLst/>
              <a:ahLst/>
              <a:cxnLst/>
              <a:rect l="l" t="t" r="r" b="b"/>
              <a:pathLst>
                <a:path w="1072" h="1569" extrusionOk="0">
                  <a:moveTo>
                    <a:pt x="1072" y="1"/>
                  </a:moveTo>
                  <a:lnTo>
                    <a:pt x="1072" y="1"/>
                  </a:lnTo>
                  <a:cubicBezTo>
                    <a:pt x="1048" y="60"/>
                    <a:pt x="1012" y="120"/>
                    <a:pt x="989" y="179"/>
                  </a:cubicBezTo>
                  <a:cubicBezTo>
                    <a:pt x="870" y="441"/>
                    <a:pt x="691" y="668"/>
                    <a:pt x="453" y="834"/>
                  </a:cubicBezTo>
                  <a:cubicBezTo>
                    <a:pt x="286" y="953"/>
                    <a:pt x="0" y="1013"/>
                    <a:pt x="24" y="1287"/>
                  </a:cubicBezTo>
                  <a:cubicBezTo>
                    <a:pt x="39" y="1478"/>
                    <a:pt x="153" y="1569"/>
                    <a:pt x="281" y="1569"/>
                  </a:cubicBezTo>
                  <a:cubicBezTo>
                    <a:pt x="360" y="1569"/>
                    <a:pt x="444" y="1534"/>
                    <a:pt x="512" y="1465"/>
                  </a:cubicBezTo>
                  <a:cubicBezTo>
                    <a:pt x="822" y="1180"/>
                    <a:pt x="1012" y="632"/>
                    <a:pt x="1060" y="203"/>
                  </a:cubicBezTo>
                  <a:cubicBezTo>
                    <a:pt x="1072" y="132"/>
                    <a:pt x="1072" y="72"/>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234;p13">
              <a:extLst>
                <a:ext uri="{FF2B5EF4-FFF2-40B4-BE49-F238E27FC236}">
                  <a16:creationId xmlns:a16="http://schemas.microsoft.com/office/drawing/2014/main" id="{0D0459C6-16AE-2ECA-71C5-5F964A6E67E8}"/>
                </a:ext>
              </a:extLst>
            </p:cNvPr>
            <p:cNvSpPr/>
            <p:nvPr/>
          </p:nvSpPr>
          <p:spPr>
            <a:xfrm>
              <a:off x="4101486" y="4516910"/>
              <a:ext cx="396780" cy="77795"/>
            </a:xfrm>
            <a:custGeom>
              <a:avLst/>
              <a:gdLst/>
              <a:ahLst/>
              <a:cxnLst/>
              <a:rect l="l" t="t" r="r" b="b"/>
              <a:pathLst>
                <a:path w="4096" h="803" extrusionOk="0">
                  <a:moveTo>
                    <a:pt x="515" y="0"/>
                  </a:moveTo>
                  <a:cubicBezTo>
                    <a:pt x="399" y="0"/>
                    <a:pt x="283" y="14"/>
                    <a:pt x="167" y="41"/>
                  </a:cubicBezTo>
                  <a:cubicBezTo>
                    <a:pt x="107" y="41"/>
                    <a:pt x="72" y="64"/>
                    <a:pt x="48" y="64"/>
                  </a:cubicBezTo>
                  <a:lnTo>
                    <a:pt x="0" y="76"/>
                  </a:lnTo>
                  <a:lnTo>
                    <a:pt x="48" y="76"/>
                  </a:lnTo>
                  <a:cubicBezTo>
                    <a:pt x="72" y="76"/>
                    <a:pt x="119" y="88"/>
                    <a:pt x="167" y="88"/>
                  </a:cubicBezTo>
                  <a:cubicBezTo>
                    <a:pt x="310" y="100"/>
                    <a:pt x="465" y="124"/>
                    <a:pt x="607" y="172"/>
                  </a:cubicBezTo>
                  <a:cubicBezTo>
                    <a:pt x="774" y="207"/>
                    <a:pt x="988" y="279"/>
                    <a:pt x="1227" y="362"/>
                  </a:cubicBezTo>
                  <a:cubicBezTo>
                    <a:pt x="1453" y="445"/>
                    <a:pt x="1703" y="541"/>
                    <a:pt x="1989" y="624"/>
                  </a:cubicBezTo>
                  <a:cubicBezTo>
                    <a:pt x="2262" y="707"/>
                    <a:pt x="2536" y="767"/>
                    <a:pt x="2822" y="791"/>
                  </a:cubicBezTo>
                  <a:cubicBezTo>
                    <a:pt x="2901" y="799"/>
                    <a:pt x="2981" y="803"/>
                    <a:pt x="3060" y="803"/>
                  </a:cubicBezTo>
                  <a:cubicBezTo>
                    <a:pt x="3218" y="803"/>
                    <a:pt x="3374" y="787"/>
                    <a:pt x="3525" y="755"/>
                  </a:cubicBezTo>
                  <a:cubicBezTo>
                    <a:pt x="3679" y="719"/>
                    <a:pt x="3822" y="660"/>
                    <a:pt x="3965" y="588"/>
                  </a:cubicBezTo>
                  <a:cubicBezTo>
                    <a:pt x="4013" y="565"/>
                    <a:pt x="4036" y="541"/>
                    <a:pt x="4060" y="529"/>
                  </a:cubicBezTo>
                  <a:lnTo>
                    <a:pt x="4096" y="505"/>
                  </a:lnTo>
                  <a:lnTo>
                    <a:pt x="4060" y="517"/>
                  </a:lnTo>
                  <a:cubicBezTo>
                    <a:pt x="4025" y="517"/>
                    <a:pt x="3989" y="529"/>
                    <a:pt x="3941" y="541"/>
                  </a:cubicBezTo>
                  <a:cubicBezTo>
                    <a:pt x="3825" y="560"/>
                    <a:pt x="3700" y="580"/>
                    <a:pt x="3580" y="580"/>
                  </a:cubicBezTo>
                  <a:cubicBezTo>
                    <a:pt x="3554" y="580"/>
                    <a:pt x="3527" y="579"/>
                    <a:pt x="3501" y="576"/>
                  </a:cubicBezTo>
                  <a:cubicBezTo>
                    <a:pt x="3286" y="576"/>
                    <a:pt x="3072" y="553"/>
                    <a:pt x="2870" y="505"/>
                  </a:cubicBezTo>
                  <a:cubicBezTo>
                    <a:pt x="2632" y="457"/>
                    <a:pt x="2382" y="386"/>
                    <a:pt x="2108" y="303"/>
                  </a:cubicBezTo>
                  <a:cubicBezTo>
                    <a:pt x="1834" y="219"/>
                    <a:pt x="1572" y="148"/>
                    <a:pt x="1310" y="88"/>
                  </a:cubicBezTo>
                  <a:cubicBezTo>
                    <a:pt x="1096" y="41"/>
                    <a:pt x="858" y="17"/>
                    <a:pt x="631" y="5"/>
                  </a:cubicBezTo>
                  <a:cubicBezTo>
                    <a:pt x="593" y="2"/>
                    <a:pt x="554" y="0"/>
                    <a:pt x="5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235;p13">
              <a:extLst>
                <a:ext uri="{FF2B5EF4-FFF2-40B4-BE49-F238E27FC236}">
                  <a16:creationId xmlns:a16="http://schemas.microsoft.com/office/drawing/2014/main" id="{F894BFAE-444B-020B-5E17-3BFAD12D8832}"/>
                </a:ext>
              </a:extLst>
            </p:cNvPr>
            <p:cNvSpPr/>
            <p:nvPr/>
          </p:nvSpPr>
          <p:spPr>
            <a:xfrm>
              <a:off x="4800402" y="4475833"/>
              <a:ext cx="531816" cy="190369"/>
            </a:xfrm>
            <a:custGeom>
              <a:avLst/>
              <a:gdLst/>
              <a:ahLst/>
              <a:cxnLst/>
              <a:rect l="l" t="t" r="r" b="b"/>
              <a:pathLst>
                <a:path w="5490" h="1965" extrusionOk="0">
                  <a:moveTo>
                    <a:pt x="5251" y="0"/>
                  </a:moveTo>
                  <a:cubicBezTo>
                    <a:pt x="5025" y="0"/>
                    <a:pt x="4811" y="36"/>
                    <a:pt x="4596" y="84"/>
                  </a:cubicBezTo>
                  <a:cubicBezTo>
                    <a:pt x="4287" y="167"/>
                    <a:pt x="3977" y="274"/>
                    <a:pt x="3679" y="405"/>
                  </a:cubicBezTo>
                  <a:cubicBezTo>
                    <a:pt x="3358" y="560"/>
                    <a:pt x="3013" y="739"/>
                    <a:pt x="2667" y="941"/>
                  </a:cubicBezTo>
                  <a:cubicBezTo>
                    <a:pt x="2322" y="1131"/>
                    <a:pt x="2001" y="1298"/>
                    <a:pt x="1691" y="1429"/>
                  </a:cubicBezTo>
                  <a:cubicBezTo>
                    <a:pt x="1429" y="1560"/>
                    <a:pt x="1143" y="1655"/>
                    <a:pt x="846" y="1727"/>
                  </a:cubicBezTo>
                  <a:cubicBezTo>
                    <a:pt x="643" y="1762"/>
                    <a:pt x="441" y="1786"/>
                    <a:pt x="239" y="1798"/>
                  </a:cubicBezTo>
                  <a:lnTo>
                    <a:pt x="0" y="1798"/>
                  </a:lnTo>
                  <a:lnTo>
                    <a:pt x="48" y="1810"/>
                  </a:lnTo>
                  <a:cubicBezTo>
                    <a:pt x="96" y="1822"/>
                    <a:pt x="143" y="1858"/>
                    <a:pt x="215" y="1870"/>
                  </a:cubicBezTo>
                  <a:cubicBezTo>
                    <a:pt x="429" y="1929"/>
                    <a:pt x="655" y="1965"/>
                    <a:pt x="882" y="1965"/>
                  </a:cubicBezTo>
                  <a:cubicBezTo>
                    <a:pt x="1215" y="1965"/>
                    <a:pt x="1548" y="1917"/>
                    <a:pt x="1858" y="1822"/>
                  </a:cubicBezTo>
                  <a:cubicBezTo>
                    <a:pt x="2239" y="1703"/>
                    <a:pt x="2608" y="1548"/>
                    <a:pt x="2953" y="1346"/>
                  </a:cubicBezTo>
                  <a:cubicBezTo>
                    <a:pt x="3310" y="1143"/>
                    <a:pt x="3620" y="929"/>
                    <a:pt x="3918" y="750"/>
                  </a:cubicBezTo>
                  <a:cubicBezTo>
                    <a:pt x="4203" y="572"/>
                    <a:pt x="4465" y="417"/>
                    <a:pt x="4692" y="310"/>
                  </a:cubicBezTo>
                  <a:cubicBezTo>
                    <a:pt x="4882" y="215"/>
                    <a:pt x="5073" y="131"/>
                    <a:pt x="5263" y="72"/>
                  </a:cubicBezTo>
                  <a:cubicBezTo>
                    <a:pt x="5334" y="36"/>
                    <a:pt x="5394" y="24"/>
                    <a:pt x="5430" y="12"/>
                  </a:cubicBezTo>
                  <a:lnTo>
                    <a:pt x="54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236;p13">
              <a:extLst>
                <a:ext uri="{FF2B5EF4-FFF2-40B4-BE49-F238E27FC236}">
                  <a16:creationId xmlns:a16="http://schemas.microsoft.com/office/drawing/2014/main" id="{9F6F5978-2D71-3C74-4585-9588BEC5B676}"/>
                </a:ext>
              </a:extLst>
            </p:cNvPr>
            <p:cNvSpPr/>
            <p:nvPr/>
          </p:nvSpPr>
          <p:spPr>
            <a:xfrm>
              <a:off x="4695395" y="4477867"/>
              <a:ext cx="682933" cy="132241"/>
            </a:xfrm>
            <a:custGeom>
              <a:avLst/>
              <a:gdLst/>
              <a:ahLst/>
              <a:cxnLst/>
              <a:rect l="l" t="t" r="r" b="b"/>
              <a:pathLst>
                <a:path w="7050" h="1365" extrusionOk="0">
                  <a:moveTo>
                    <a:pt x="6102" y="0"/>
                  </a:moveTo>
                  <a:cubicBezTo>
                    <a:pt x="6056" y="0"/>
                    <a:pt x="6011" y="1"/>
                    <a:pt x="5966" y="3"/>
                  </a:cubicBezTo>
                  <a:cubicBezTo>
                    <a:pt x="5561" y="15"/>
                    <a:pt x="5168" y="63"/>
                    <a:pt x="4775" y="146"/>
                  </a:cubicBezTo>
                  <a:cubicBezTo>
                    <a:pt x="4347" y="241"/>
                    <a:pt x="3882" y="372"/>
                    <a:pt x="3418" y="527"/>
                  </a:cubicBezTo>
                  <a:cubicBezTo>
                    <a:pt x="2954" y="670"/>
                    <a:pt x="2513" y="789"/>
                    <a:pt x="2108" y="872"/>
                  </a:cubicBezTo>
                  <a:cubicBezTo>
                    <a:pt x="1751" y="944"/>
                    <a:pt x="1394" y="991"/>
                    <a:pt x="1025" y="991"/>
                  </a:cubicBezTo>
                  <a:cubicBezTo>
                    <a:pt x="775" y="991"/>
                    <a:pt x="525" y="979"/>
                    <a:pt x="275" y="920"/>
                  </a:cubicBezTo>
                  <a:cubicBezTo>
                    <a:pt x="191" y="908"/>
                    <a:pt x="132" y="884"/>
                    <a:pt x="72" y="872"/>
                  </a:cubicBezTo>
                  <a:lnTo>
                    <a:pt x="1" y="860"/>
                  </a:lnTo>
                  <a:lnTo>
                    <a:pt x="1" y="860"/>
                  </a:lnTo>
                  <a:lnTo>
                    <a:pt x="61" y="896"/>
                  </a:lnTo>
                  <a:cubicBezTo>
                    <a:pt x="96" y="920"/>
                    <a:pt x="156" y="968"/>
                    <a:pt x="239" y="1003"/>
                  </a:cubicBezTo>
                  <a:cubicBezTo>
                    <a:pt x="477" y="1134"/>
                    <a:pt x="727" y="1229"/>
                    <a:pt x="989" y="1289"/>
                  </a:cubicBezTo>
                  <a:cubicBezTo>
                    <a:pt x="1260" y="1338"/>
                    <a:pt x="1537" y="1365"/>
                    <a:pt x="1816" y="1365"/>
                  </a:cubicBezTo>
                  <a:cubicBezTo>
                    <a:pt x="1941" y="1365"/>
                    <a:pt x="2066" y="1360"/>
                    <a:pt x="2192" y="1349"/>
                  </a:cubicBezTo>
                  <a:cubicBezTo>
                    <a:pt x="2680" y="1313"/>
                    <a:pt x="3156" y="1218"/>
                    <a:pt x="3632" y="1075"/>
                  </a:cubicBezTo>
                  <a:cubicBezTo>
                    <a:pt x="4097" y="932"/>
                    <a:pt x="4537" y="765"/>
                    <a:pt x="4942" y="622"/>
                  </a:cubicBezTo>
                  <a:cubicBezTo>
                    <a:pt x="5335" y="479"/>
                    <a:pt x="5692" y="360"/>
                    <a:pt x="6002" y="289"/>
                  </a:cubicBezTo>
                  <a:cubicBezTo>
                    <a:pt x="6252" y="229"/>
                    <a:pt x="6502" y="182"/>
                    <a:pt x="6764" y="146"/>
                  </a:cubicBezTo>
                  <a:cubicBezTo>
                    <a:pt x="6847" y="134"/>
                    <a:pt x="6919" y="134"/>
                    <a:pt x="6966" y="134"/>
                  </a:cubicBezTo>
                  <a:lnTo>
                    <a:pt x="7049" y="122"/>
                  </a:lnTo>
                  <a:lnTo>
                    <a:pt x="6978" y="98"/>
                  </a:lnTo>
                  <a:cubicBezTo>
                    <a:pt x="6930" y="98"/>
                    <a:pt x="6859" y="75"/>
                    <a:pt x="6764" y="63"/>
                  </a:cubicBezTo>
                  <a:cubicBezTo>
                    <a:pt x="6547" y="23"/>
                    <a:pt x="6322" y="0"/>
                    <a:pt x="61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237;p13">
              <a:extLst>
                <a:ext uri="{FF2B5EF4-FFF2-40B4-BE49-F238E27FC236}">
                  <a16:creationId xmlns:a16="http://schemas.microsoft.com/office/drawing/2014/main" id="{508E2862-B7F2-0342-C906-70E0CFCB5867}"/>
                </a:ext>
              </a:extLst>
            </p:cNvPr>
            <p:cNvSpPr/>
            <p:nvPr/>
          </p:nvSpPr>
          <p:spPr>
            <a:xfrm>
              <a:off x="4553578" y="4606427"/>
              <a:ext cx="160417" cy="81185"/>
            </a:xfrm>
            <a:custGeom>
              <a:avLst/>
              <a:gdLst/>
              <a:ahLst/>
              <a:cxnLst/>
              <a:rect l="l" t="t" r="r" b="b"/>
              <a:pathLst>
                <a:path w="1656" h="838" extrusionOk="0">
                  <a:moveTo>
                    <a:pt x="197" y="1"/>
                  </a:moveTo>
                  <a:cubicBezTo>
                    <a:pt x="148" y="1"/>
                    <a:pt x="104" y="7"/>
                    <a:pt x="72" y="22"/>
                  </a:cubicBezTo>
                  <a:cubicBezTo>
                    <a:pt x="143" y="22"/>
                    <a:pt x="215" y="33"/>
                    <a:pt x="274" y="57"/>
                  </a:cubicBezTo>
                  <a:cubicBezTo>
                    <a:pt x="370" y="105"/>
                    <a:pt x="453" y="164"/>
                    <a:pt x="524" y="236"/>
                  </a:cubicBezTo>
                  <a:cubicBezTo>
                    <a:pt x="608" y="307"/>
                    <a:pt x="679" y="367"/>
                    <a:pt x="774" y="414"/>
                  </a:cubicBezTo>
                  <a:cubicBezTo>
                    <a:pt x="735" y="417"/>
                    <a:pt x="696" y="419"/>
                    <a:pt x="657" y="419"/>
                  </a:cubicBezTo>
                  <a:cubicBezTo>
                    <a:pt x="530" y="419"/>
                    <a:pt x="405" y="403"/>
                    <a:pt x="286" y="367"/>
                  </a:cubicBezTo>
                  <a:cubicBezTo>
                    <a:pt x="167" y="319"/>
                    <a:pt x="72" y="248"/>
                    <a:pt x="1" y="141"/>
                  </a:cubicBezTo>
                  <a:lnTo>
                    <a:pt x="1" y="141"/>
                  </a:lnTo>
                  <a:cubicBezTo>
                    <a:pt x="1" y="164"/>
                    <a:pt x="12" y="176"/>
                    <a:pt x="24" y="188"/>
                  </a:cubicBezTo>
                  <a:cubicBezTo>
                    <a:pt x="143" y="438"/>
                    <a:pt x="370" y="629"/>
                    <a:pt x="643" y="712"/>
                  </a:cubicBezTo>
                  <a:cubicBezTo>
                    <a:pt x="910" y="791"/>
                    <a:pt x="1192" y="837"/>
                    <a:pt x="1478" y="837"/>
                  </a:cubicBezTo>
                  <a:cubicBezTo>
                    <a:pt x="1537" y="837"/>
                    <a:pt x="1596" y="835"/>
                    <a:pt x="1655" y="831"/>
                  </a:cubicBezTo>
                  <a:cubicBezTo>
                    <a:pt x="1477" y="724"/>
                    <a:pt x="1298" y="593"/>
                    <a:pt x="1155" y="450"/>
                  </a:cubicBezTo>
                  <a:cubicBezTo>
                    <a:pt x="989" y="295"/>
                    <a:pt x="822" y="176"/>
                    <a:pt x="632" y="93"/>
                  </a:cubicBezTo>
                  <a:cubicBezTo>
                    <a:pt x="551" y="57"/>
                    <a:pt x="348" y="1"/>
                    <a:pt x="1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238;p13">
              <a:extLst>
                <a:ext uri="{FF2B5EF4-FFF2-40B4-BE49-F238E27FC236}">
                  <a16:creationId xmlns:a16="http://schemas.microsoft.com/office/drawing/2014/main" id="{1830D76D-ACF1-B742-2951-278B6FBD29BC}"/>
                </a:ext>
              </a:extLst>
            </p:cNvPr>
            <p:cNvSpPr/>
            <p:nvPr/>
          </p:nvSpPr>
          <p:spPr>
            <a:xfrm>
              <a:off x="4525873" y="4617665"/>
              <a:ext cx="103942" cy="152005"/>
            </a:xfrm>
            <a:custGeom>
              <a:avLst/>
              <a:gdLst/>
              <a:ahLst/>
              <a:cxnLst/>
              <a:rect l="l" t="t" r="r" b="b"/>
              <a:pathLst>
                <a:path w="1073" h="1569" extrusionOk="0">
                  <a:moveTo>
                    <a:pt x="1" y="1"/>
                  </a:moveTo>
                  <a:cubicBezTo>
                    <a:pt x="1" y="72"/>
                    <a:pt x="1" y="132"/>
                    <a:pt x="13" y="203"/>
                  </a:cubicBezTo>
                  <a:cubicBezTo>
                    <a:pt x="60" y="632"/>
                    <a:pt x="251" y="1180"/>
                    <a:pt x="560" y="1465"/>
                  </a:cubicBezTo>
                  <a:cubicBezTo>
                    <a:pt x="629" y="1534"/>
                    <a:pt x="713" y="1569"/>
                    <a:pt x="792" y="1569"/>
                  </a:cubicBezTo>
                  <a:cubicBezTo>
                    <a:pt x="919" y="1569"/>
                    <a:pt x="1034" y="1478"/>
                    <a:pt x="1049" y="1287"/>
                  </a:cubicBezTo>
                  <a:cubicBezTo>
                    <a:pt x="1072" y="1013"/>
                    <a:pt x="787" y="953"/>
                    <a:pt x="620" y="834"/>
                  </a:cubicBezTo>
                  <a:cubicBezTo>
                    <a:pt x="382" y="668"/>
                    <a:pt x="203" y="441"/>
                    <a:pt x="84" y="179"/>
                  </a:cubicBezTo>
                  <a:cubicBezTo>
                    <a:pt x="48" y="120"/>
                    <a:pt x="25" y="60"/>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239;p13">
              <a:extLst>
                <a:ext uri="{FF2B5EF4-FFF2-40B4-BE49-F238E27FC236}">
                  <a16:creationId xmlns:a16="http://schemas.microsoft.com/office/drawing/2014/main" id="{CFE162C1-428E-73B1-57C9-350122F15620}"/>
                </a:ext>
              </a:extLst>
            </p:cNvPr>
            <p:cNvSpPr/>
            <p:nvPr/>
          </p:nvSpPr>
          <p:spPr>
            <a:xfrm>
              <a:off x="4501656" y="4516910"/>
              <a:ext cx="396876" cy="77795"/>
            </a:xfrm>
            <a:custGeom>
              <a:avLst/>
              <a:gdLst/>
              <a:ahLst/>
              <a:cxnLst/>
              <a:rect l="l" t="t" r="r" b="b"/>
              <a:pathLst>
                <a:path w="4097" h="803" extrusionOk="0">
                  <a:moveTo>
                    <a:pt x="3582" y="0"/>
                  </a:moveTo>
                  <a:cubicBezTo>
                    <a:pt x="3543" y="0"/>
                    <a:pt x="3504" y="2"/>
                    <a:pt x="3465" y="5"/>
                  </a:cubicBezTo>
                  <a:cubicBezTo>
                    <a:pt x="3239" y="17"/>
                    <a:pt x="3001" y="41"/>
                    <a:pt x="2775" y="88"/>
                  </a:cubicBezTo>
                  <a:cubicBezTo>
                    <a:pt x="2525" y="148"/>
                    <a:pt x="2263" y="219"/>
                    <a:pt x="1989" y="303"/>
                  </a:cubicBezTo>
                  <a:cubicBezTo>
                    <a:pt x="1715" y="386"/>
                    <a:pt x="1465" y="457"/>
                    <a:pt x="1227" y="505"/>
                  </a:cubicBezTo>
                  <a:cubicBezTo>
                    <a:pt x="1025" y="553"/>
                    <a:pt x="810" y="576"/>
                    <a:pt x="596" y="576"/>
                  </a:cubicBezTo>
                  <a:cubicBezTo>
                    <a:pt x="568" y="579"/>
                    <a:pt x="540" y="580"/>
                    <a:pt x="512" y="580"/>
                  </a:cubicBezTo>
                  <a:cubicBezTo>
                    <a:pt x="389" y="580"/>
                    <a:pt x="272" y="560"/>
                    <a:pt x="156" y="541"/>
                  </a:cubicBezTo>
                  <a:cubicBezTo>
                    <a:pt x="108" y="529"/>
                    <a:pt x="60" y="517"/>
                    <a:pt x="36" y="517"/>
                  </a:cubicBezTo>
                  <a:lnTo>
                    <a:pt x="1" y="505"/>
                  </a:lnTo>
                  <a:lnTo>
                    <a:pt x="25" y="529"/>
                  </a:lnTo>
                  <a:cubicBezTo>
                    <a:pt x="60" y="553"/>
                    <a:pt x="96" y="565"/>
                    <a:pt x="132" y="588"/>
                  </a:cubicBezTo>
                  <a:cubicBezTo>
                    <a:pt x="275" y="660"/>
                    <a:pt x="417" y="719"/>
                    <a:pt x="572" y="755"/>
                  </a:cubicBezTo>
                  <a:cubicBezTo>
                    <a:pt x="723" y="787"/>
                    <a:pt x="879" y="803"/>
                    <a:pt x="1037" y="803"/>
                  </a:cubicBezTo>
                  <a:cubicBezTo>
                    <a:pt x="1116" y="803"/>
                    <a:pt x="1195" y="799"/>
                    <a:pt x="1275" y="791"/>
                  </a:cubicBezTo>
                  <a:cubicBezTo>
                    <a:pt x="1560" y="767"/>
                    <a:pt x="1834" y="707"/>
                    <a:pt x="2108" y="624"/>
                  </a:cubicBezTo>
                  <a:cubicBezTo>
                    <a:pt x="2394" y="541"/>
                    <a:pt x="2644" y="445"/>
                    <a:pt x="2870" y="362"/>
                  </a:cubicBezTo>
                  <a:cubicBezTo>
                    <a:pt x="3108" y="279"/>
                    <a:pt x="3311" y="207"/>
                    <a:pt x="3489" y="172"/>
                  </a:cubicBezTo>
                  <a:cubicBezTo>
                    <a:pt x="3632" y="124"/>
                    <a:pt x="3787" y="100"/>
                    <a:pt x="3930" y="88"/>
                  </a:cubicBezTo>
                  <a:cubicBezTo>
                    <a:pt x="3977" y="88"/>
                    <a:pt x="4025" y="76"/>
                    <a:pt x="4049" y="76"/>
                  </a:cubicBezTo>
                  <a:lnTo>
                    <a:pt x="4096" y="76"/>
                  </a:lnTo>
                  <a:lnTo>
                    <a:pt x="4061" y="64"/>
                  </a:lnTo>
                  <a:cubicBezTo>
                    <a:pt x="4025" y="64"/>
                    <a:pt x="3989" y="41"/>
                    <a:pt x="3930" y="41"/>
                  </a:cubicBezTo>
                  <a:cubicBezTo>
                    <a:pt x="3814" y="14"/>
                    <a:pt x="3698" y="0"/>
                    <a:pt x="35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1240;p13">
            <a:extLst>
              <a:ext uri="{FF2B5EF4-FFF2-40B4-BE49-F238E27FC236}">
                <a16:creationId xmlns:a16="http://schemas.microsoft.com/office/drawing/2014/main" id="{F267D3F2-14FC-B890-2CF9-AD0ECD89BBA5}"/>
              </a:ext>
            </a:extLst>
          </p:cNvPr>
          <p:cNvSpPr/>
          <p:nvPr/>
        </p:nvSpPr>
        <p:spPr>
          <a:xfrm>
            <a:off x="13357090" y="18072930"/>
            <a:ext cx="7361100" cy="16299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1100"/>
              </a:spcAft>
              <a:buClr>
                <a:srgbClr val="EB6230"/>
              </a:buClr>
              <a:buSzPts val="1100"/>
              <a:buFont typeface="Arial"/>
              <a:buNone/>
            </a:pPr>
            <a:r>
              <a:rPr lang="es-419" sz="2400">
                <a:solidFill>
                  <a:srgbClr val="666666"/>
                </a:solidFill>
                <a:latin typeface="Open Sans"/>
                <a:ea typeface="Open Sans"/>
                <a:cs typeface="Open Sans"/>
                <a:sym typeface="Open Sans"/>
              </a:rPr>
              <a:t>Quisque laoreet nibh urna, id luctus ligula viverra in. Maecenas nulla elit, vehicula non bibendum et, scelerisque vitae libero. Nam malesuada neque diam, a pellentesque erat vehicula ut.</a:t>
            </a:r>
            <a:endParaRPr sz="2400">
              <a:solidFill>
                <a:srgbClr val="666666"/>
              </a:solidFill>
              <a:latin typeface="Open Sans Light"/>
              <a:ea typeface="Open Sans Light"/>
              <a:cs typeface="Open Sans Light"/>
              <a:sym typeface="Open Sans Light"/>
            </a:endParaRPr>
          </a:p>
        </p:txBody>
      </p:sp>
      <p:sp>
        <p:nvSpPr>
          <p:cNvPr id="220" name="Google Shape;1241;p13">
            <a:extLst>
              <a:ext uri="{FF2B5EF4-FFF2-40B4-BE49-F238E27FC236}">
                <a16:creationId xmlns:a16="http://schemas.microsoft.com/office/drawing/2014/main" id="{F07EAFE7-BEFB-103A-5084-0453F81015EE}"/>
              </a:ext>
            </a:extLst>
          </p:cNvPr>
          <p:cNvSpPr txBox="1"/>
          <p:nvPr/>
        </p:nvSpPr>
        <p:spPr>
          <a:xfrm>
            <a:off x="13357125" y="17140973"/>
            <a:ext cx="3993000" cy="506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s-419" sz="1800" b="1" dirty="0" err="1">
                <a:solidFill>
                  <a:srgbClr val="55595D"/>
                </a:solidFill>
                <a:latin typeface="Montserrat SemiBold" pitchFamily="2" charset="0"/>
                <a:ea typeface="Barlow Condensed"/>
                <a:cs typeface="Barlow Condensed"/>
                <a:sym typeface="Barlow Condensed"/>
              </a:rPr>
              <a:t>LOREM</a:t>
            </a:r>
            <a:r>
              <a:rPr lang="es-419" sz="1800" b="1" dirty="0">
                <a:solidFill>
                  <a:srgbClr val="55595D"/>
                </a:solidFill>
                <a:latin typeface="Montserrat SemiBold" pitchFamily="2" charset="0"/>
                <a:ea typeface="Barlow Condensed"/>
                <a:cs typeface="Barlow Condensed"/>
                <a:sym typeface="Barlow Condensed"/>
              </a:rPr>
              <a:t> </a:t>
            </a:r>
            <a:r>
              <a:rPr lang="es-419" sz="1800" b="1" dirty="0" err="1">
                <a:solidFill>
                  <a:srgbClr val="55595D"/>
                </a:solidFill>
                <a:latin typeface="Montserrat SemiBold" pitchFamily="2" charset="0"/>
                <a:ea typeface="Barlow Condensed"/>
                <a:cs typeface="Barlow Condensed"/>
                <a:sym typeface="Barlow Condensed"/>
              </a:rPr>
              <a:t>IPSUM</a:t>
            </a:r>
            <a:endParaRPr sz="1800" b="1" i="0" u="none" strike="noStrike" cap="none" dirty="0">
              <a:solidFill>
                <a:srgbClr val="55595D"/>
              </a:solidFill>
              <a:latin typeface="Montserrat SemiBold" pitchFamily="2" charset="0"/>
              <a:ea typeface="Barlow Condensed"/>
              <a:cs typeface="Barlow Condensed"/>
              <a:sym typeface="Barlow Condensed"/>
            </a:endParaRPr>
          </a:p>
        </p:txBody>
      </p:sp>
      <p:sp>
        <p:nvSpPr>
          <p:cNvPr id="221" name="Google Shape;1242;p13">
            <a:extLst>
              <a:ext uri="{FF2B5EF4-FFF2-40B4-BE49-F238E27FC236}">
                <a16:creationId xmlns:a16="http://schemas.microsoft.com/office/drawing/2014/main" id="{30D2C01D-074E-932C-8648-865E0901E5EE}"/>
              </a:ext>
            </a:extLst>
          </p:cNvPr>
          <p:cNvSpPr/>
          <p:nvPr/>
        </p:nvSpPr>
        <p:spPr>
          <a:xfrm>
            <a:off x="11274914" y="17140977"/>
            <a:ext cx="2082192" cy="2039567"/>
          </a:xfrm>
          <a:custGeom>
            <a:avLst/>
            <a:gdLst/>
            <a:ahLst/>
            <a:cxnLst/>
            <a:rect l="l" t="t" r="r" b="b"/>
            <a:pathLst>
              <a:path w="221392" h="209240" extrusionOk="0">
                <a:moveTo>
                  <a:pt x="459" y="0"/>
                </a:moveTo>
                <a:lnTo>
                  <a:pt x="459" y="25246"/>
                </a:lnTo>
                <a:cubicBezTo>
                  <a:pt x="459" y="28869"/>
                  <a:pt x="3399" y="31816"/>
                  <a:pt x="7023" y="31816"/>
                </a:cubicBezTo>
                <a:lnTo>
                  <a:pt x="10661" y="31816"/>
                </a:lnTo>
                <a:lnTo>
                  <a:pt x="10661" y="31907"/>
                </a:lnTo>
                <a:lnTo>
                  <a:pt x="309" y="41236"/>
                </a:lnTo>
                <a:cubicBezTo>
                  <a:pt x="1" y="41515"/>
                  <a:pt x="1" y="41966"/>
                  <a:pt x="309" y="42251"/>
                </a:cubicBezTo>
                <a:lnTo>
                  <a:pt x="10526" y="51453"/>
                </a:lnTo>
                <a:lnTo>
                  <a:pt x="309" y="60663"/>
                </a:lnTo>
                <a:cubicBezTo>
                  <a:pt x="1" y="60949"/>
                  <a:pt x="1" y="61400"/>
                  <a:pt x="309" y="61678"/>
                </a:cubicBezTo>
                <a:lnTo>
                  <a:pt x="10526" y="70887"/>
                </a:lnTo>
                <a:lnTo>
                  <a:pt x="309" y="80097"/>
                </a:lnTo>
                <a:cubicBezTo>
                  <a:pt x="1" y="80375"/>
                  <a:pt x="1" y="80826"/>
                  <a:pt x="309" y="81104"/>
                </a:cubicBezTo>
                <a:lnTo>
                  <a:pt x="10549" y="90337"/>
                </a:lnTo>
                <a:lnTo>
                  <a:pt x="309" y="99561"/>
                </a:lnTo>
                <a:cubicBezTo>
                  <a:pt x="1" y="99839"/>
                  <a:pt x="1" y="100298"/>
                  <a:pt x="309" y="100576"/>
                </a:cubicBezTo>
                <a:lnTo>
                  <a:pt x="10549" y="109801"/>
                </a:lnTo>
                <a:lnTo>
                  <a:pt x="309" y="119033"/>
                </a:lnTo>
                <a:cubicBezTo>
                  <a:pt x="1" y="119311"/>
                  <a:pt x="1" y="119762"/>
                  <a:pt x="309" y="120040"/>
                </a:cubicBezTo>
                <a:lnTo>
                  <a:pt x="10549" y="129273"/>
                </a:lnTo>
                <a:lnTo>
                  <a:pt x="309" y="138497"/>
                </a:lnTo>
                <a:cubicBezTo>
                  <a:pt x="1" y="138775"/>
                  <a:pt x="1" y="139226"/>
                  <a:pt x="309" y="139512"/>
                </a:cubicBezTo>
                <a:lnTo>
                  <a:pt x="10549" y="148737"/>
                </a:lnTo>
                <a:lnTo>
                  <a:pt x="309" y="157961"/>
                </a:lnTo>
                <a:cubicBezTo>
                  <a:pt x="1" y="158247"/>
                  <a:pt x="1" y="158698"/>
                  <a:pt x="309" y="158976"/>
                </a:cubicBezTo>
                <a:lnTo>
                  <a:pt x="10549" y="168201"/>
                </a:lnTo>
                <a:lnTo>
                  <a:pt x="309" y="177433"/>
                </a:lnTo>
                <a:cubicBezTo>
                  <a:pt x="1" y="177711"/>
                  <a:pt x="1" y="178162"/>
                  <a:pt x="309" y="178440"/>
                </a:cubicBezTo>
                <a:lnTo>
                  <a:pt x="11338" y="188379"/>
                </a:lnTo>
                <a:cubicBezTo>
                  <a:pt x="11413" y="188454"/>
                  <a:pt x="11503" y="188507"/>
                  <a:pt x="11601" y="188537"/>
                </a:cubicBezTo>
                <a:cubicBezTo>
                  <a:pt x="13405" y="193409"/>
                  <a:pt x="17668" y="197273"/>
                  <a:pt x="23059" y="198920"/>
                </a:cubicBezTo>
                <a:cubicBezTo>
                  <a:pt x="23096" y="198980"/>
                  <a:pt x="23141" y="199040"/>
                  <a:pt x="23201" y="199092"/>
                </a:cubicBezTo>
                <a:lnTo>
                  <a:pt x="34230" y="209031"/>
                </a:lnTo>
                <a:cubicBezTo>
                  <a:pt x="34385" y="209170"/>
                  <a:pt x="34587" y="209240"/>
                  <a:pt x="34790" y="209240"/>
                </a:cubicBezTo>
                <a:cubicBezTo>
                  <a:pt x="34993" y="209240"/>
                  <a:pt x="35196" y="209170"/>
                  <a:pt x="35351" y="209031"/>
                </a:cubicBezTo>
                <a:lnTo>
                  <a:pt x="45605" y="199792"/>
                </a:lnTo>
                <a:lnTo>
                  <a:pt x="45665" y="199792"/>
                </a:lnTo>
                <a:lnTo>
                  <a:pt x="55912" y="209031"/>
                </a:lnTo>
                <a:cubicBezTo>
                  <a:pt x="56070" y="209170"/>
                  <a:pt x="56273" y="209240"/>
                  <a:pt x="56476" y="209240"/>
                </a:cubicBezTo>
                <a:cubicBezTo>
                  <a:pt x="56679" y="209240"/>
                  <a:pt x="56882" y="209170"/>
                  <a:pt x="57040" y="209031"/>
                </a:cubicBezTo>
                <a:lnTo>
                  <a:pt x="67287" y="199792"/>
                </a:lnTo>
                <a:lnTo>
                  <a:pt x="67347" y="199792"/>
                </a:lnTo>
                <a:lnTo>
                  <a:pt x="77602" y="209031"/>
                </a:lnTo>
                <a:cubicBezTo>
                  <a:pt x="77756" y="209170"/>
                  <a:pt x="77959" y="209240"/>
                  <a:pt x="78162" y="209240"/>
                </a:cubicBezTo>
                <a:cubicBezTo>
                  <a:pt x="78365" y="209240"/>
                  <a:pt x="78568" y="209170"/>
                  <a:pt x="78722" y="209031"/>
                </a:cubicBezTo>
                <a:lnTo>
                  <a:pt x="88977" y="199792"/>
                </a:lnTo>
                <a:lnTo>
                  <a:pt x="89037" y="199792"/>
                </a:lnTo>
                <a:lnTo>
                  <a:pt x="99284" y="209031"/>
                </a:lnTo>
                <a:cubicBezTo>
                  <a:pt x="99442" y="209170"/>
                  <a:pt x="99645" y="209240"/>
                  <a:pt x="99848" y="209240"/>
                </a:cubicBezTo>
                <a:cubicBezTo>
                  <a:pt x="100051" y="209240"/>
                  <a:pt x="100254" y="209170"/>
                  <a:pt x="100412" y="209031"/>
                </a:cubicBezTo>
                <a:lnTo>
                  <a:pt x="110659" y="199792"/>
                </a:lnTo>
                <a:lnTo>
                  <a:pt x="110719" y="199792"/>
                </a:lnTo>
                <a:lnTo>
                  <a:pt x="120973" y="209031"/>
                </a:lnTo>
                <a:cubicBezTo>
                  <a:pt x="121127" y="209170"/>
                  <a:pt x="121330" y="209240"/>
                  <a:pt x="121533" y="209240"/>
                </a:cubicBezTo>
                <a:cubicBezTo>
                  <a:pt x="121736" y="209240"/>
                  <a:pt x="121939" y="209170"/>
                  <a:pt x="122094" y="209031"/>
                </a:cubicBezTo>
                <a:lnTo>
                  <a:pt x="132348" y="199792"/>
                </a:lnTo>
                <a:lnTo>
                  <a:pt x="132408" y="199792"/>
                </a:lnTo>
                <a:lnTo>
                  <a:pt x="142655" y="209031"/>
                </a:lnTo>
                <a:cubicBezTo>
                  <a:pt x="142809" y="209170"/>
                  <a:pt x="143012" y="209240"/>
                  <a:pt x="143216" y="209240"/>
                </a:cubicBezTo>
                <a:cubicBezTo>
                  <a:pt x="143420" y="209240"/>
                  <a:pt x="143625" y="209170"/>
                  <a:pt x="143783" y="209031"/>
                </a:cubicBezTo>
                <a:lnTo>
                  <a:pt x="154030" y="199792"/>
                </a:lnTo>
                <a:lnTo>
                  <a:pt x="154090" y="199792"/>
                </a:lnTo>
                <a:lnTo>
                  <a:pt x="164345" y="209031"/>
                </a:lnTo>
                <a:cubicBezTo>
                  <a:pt x="164499" y="209170"/>
                  <a:pt x="164702" y="209240"/>
                  <a:pt x="164905" y="209240"/>
                </a:cubicBezTo>
                <a:cubicBezTo>
                  <a:pt x="165108" y="209240"/>
                  <a:pt x="165311" y="209170"/>
                  <a:pt x="165465" y="209031"/>
                </a:cubicBezTo>
                <a:lnTo>
                  <a:pt x="175720" y="199792"/>
                </a:lnTo>
                <a:lnTo>
                  <a:pt x="175772" y="199792"/>
                </a:lnTo>
                <a:lnTo>
                  <a:pt x="186027" y="209031"/>
                </a:lnTo>
                <a:cubicBezTo>
                  <a:pt x="186181" y="209170"/>
                  <a:pt x="186384" y="209240"/>
                  <a:pt x="186587" y="209240"/>
                </a:cubicBezTo>
                <a:cubicBezTo>
                  <a:pt x="186790" y="209240"/>
                  <a:pt x="186993" y="209170"/>
                  <a:pt x="187147" y="209031"/>
                </a:cubicBezTo>
                <a:lnTo>
                  <a:pt x="198176" y="199092"/>
                </a:lnTo>
                <a:cubicBezTo>
                  <a:pt x="198236" y="199040"/>
                  <a:pt x="198281" y="198987"/>
                  <a:pt x="198319" y="198927"/>
                </a:cubicBezTo>
                <a:cubicBezTo>
                  <a:pt x="203717" y="197273"/>
                  <a:pt x="207987" y="193416"/>
                  <a:pt x="209791" y="188537"/>
                </a:cubicBezTo>
                <a:cubicBezTo>
                  <a:pt x="209889" y="188507"/>
                  <a:pt x="209972" y="188454"/>
                  <a:pt x="210054" y="188379"/>
                </a:cubicBezTo>
                <a:lnTo>
                  <a:pt x="221083" y="178440"/>
                </a:lnTo>
                <a:cubicBezTo>
                  <a:pt x="221392" y="178162"/>
                  <a:pt x="221392" y="177711"/>
                  <a:pt x="221083" y="177433"/>
                </a:cubicBezTo>
                <a:lnTo>
                  <a:pt x="210844" y="168201"/>
                </a:lnTo>
                <a:lnTo>
                  <a:pt x="221083" y="158976"/>
                </a:lnTo>
                <a:cubicBezTo>
                  <a:pt x="221392" y="158698"/>
                  <a:pt x="221392" y="158247"/>
                  <a:pt x="221083" y="157961"/>
                </a:cubicBezTo>
                <a:lnTo>
                  <a:pt x="210844" y="148737"/>
                </a:lnTo>
                <a:lnTo>
                  <a:pt x="221083" y="139512"/>
                </a:lnTo>
                <a:cubicBezTo>
                  <a:pt x="221392" y="139234"/>
                  <a:pt x="221392" y="138775"/>
                  <a:pt x="221083" y="138497"/>
                </a:cubicBezTo>
                <a:lnTo>
                  <a:pt x="210844" y="129273"/>
                </a:lnTo>
                <a:lnTo>
                  <a:pt x="221083" y="120040"/>
                </a:lnTo>
                <a:cubicBezTo>
                  <a:pt x="221392" y="119762"/>
                  <a:pt x="221392" y="119311"/>
                  <a:pt x="221083" y="119033"/>
                </a:cubicBezTo>
                <a:lnTo>
                  <a:pt x="210844" y="109808"/>
                </a:lnTo>
                <a:lnTo>
                  <a:pt x="221083" y="100576"/>
                </a:lnTo>
                <a:cubicBezTo>
                  <a:pt x="221392" y="100298"/>
                  <a:pt x="221392" y="99847"/>
                  <a:pt x="221083" y="99569"/>
                </a:cubicBezTo>
                <a:lnTo>
                  <a:pt x="210844" y="90337"/>
                </a:lnTo>
                <a:lnTo>
                  <a:pt x="221083" y="81112"/>
                </a:lnTo>
                <a:cubicBezTo>
                  <a:pt x="221392" y="80834"/>
                  <a:pt x="221392" y="80383"/>
                  <a:pt x="221083" y="80097"/>
                </a:cubicBezTo>
                <a:lnTo>
                  <a:pt x="210859" y="70887"/>
                </a:lnTo>
                <a:lnTo>
                  <a:pt x="221083" y="61678"/>
                </a:lnTo>
                <a:cubicBezTo>
                  <a:pt x="221392" y="61400"/>
                  <a:pt x="221392" y="60949"/>
                  <a:pt x="221083" y="60670"/>
                </a:cubicBezTo>
                <a:lnTo>
                  <a:pt x="221083" y="60663"/>
                </a:lnTo>
                <a:lnTo>
                  <a:pt x="210859" y="51453"/>
                </a:lnTo>
                <a:lnTo>
                  <a:pt x="221083" y="42244"/>
                </a:lnTo>
                <a:cubicBezTo>
                  <a:pt x="221392" y="41966"/>
                  <a:pt x="221392" y="41515"/>
                  <a:pt x="221083" y="41236"/>
                </a:cubicBezTo>
                <a:lnTo>
                  <a:pt x="210724" y="31907"/>
                </a:lnTo>
                <a:lnTo>
                  <a:pt x="210724" y="31809"/>
                </a:lnTo>
                <a:lnTo>
                  <a:pt x="214362" y="31809"/>
                </a:lnTo>
                <a:cubicBezTo>
                  <a:pt x="217986" y="31809"/>
                  <a:pt x="220933" y="28869"/>
                  <a:pt x="220933" y="25246"/>
                </a:cubicBezTo>
                <a:lnTo>
                  <a:pt x="220933" y="0"/>
                </a:lnTo>
                <a:close/>
              </a:path>
            </a:pathLst>
          </a:custGeom>
          <a:solidFill>
            <a:srgbClr val="006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1542"/>
              </a:solidFill>
            </a:endParaRPr>
          </a:p>
        </p:txBody>
      </p:sp>
      <p:sp>
        <p:nvSpPr>
          <p:cNvPr id="222" name="Google Shape;1243;p13">
            <a:extLst>
              <a:ext uri="{FF2B5EF4-FFF2-40B4-BE49-F238E27FC236}">
                <a16:creationId xmlns:a16="http://schemas.microsoft.com/office/drawing/2014/main" id="{B1E57AC4-36B8-226C-33C4-397B89A3D395}"/>
              </a:ext>
            </a:extLst>
          </p:cNvPr>
          <p:cNvSpPr txBox="1"/>
          <p:nvPr/>
        </p:nvSpPr>
        <p:spPr>
          <a:xfrm>
            <a:off x="13357119" y="17562559"/>
            <a:ext cx="3993000" cy="738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s-419" sz="2200" dirty="0" err="1">
                <a:solidFill>
                  <a:srgbClr val="001542"/>
                </a:solidFill>
                <a:latin typeface="Montserrat Black" pitchFamily="2" charset="0"/>
                <a:ea typeface="Rye"/>
                <a:cs typeface="Rye"/>
                <a:sym typeface="Rye"/>
              </a:rPr>
              <a:t>LOREM</a:t>
            </a:r>
            <a:r>
              <a:rPr lang="es-419" sz="2200" dirty="0">
                <a:solidFill>
                  <a:srgbClr val="001542"/>
                </a:solidFill>
                <a:latin typeface="Montserrat Black" pitchFamily="2" charset="0"/>
                <a:ea typeface="Rye"/>
                <a:cs typeface="Rye"/>
                <a:sym typeface="Rye"/>
              </a:rPr>
              <a:t> </a:t>
            </a:r>
            <a:r>
              <a:rPr lang="es-419" sz="2200" dirty="0" err="1">
                <a:solidFill>
                  <a:srgbClr val="001542"/>
                </a:solidFill>
                <a:latin typeface="Montserrat Black" pitchFamily="2" charset="0"/>
                <a:ea typeface="Rye"/>
                <a:cs typeface="Rye"/>
                <a:sym typeface="Rye"/>
              </a:rPr>
              <a:t>IPSUM</a:t>
            </a:r>
            <a:endParaRPr sz="2200" i="0" u="none" strike="noStrike" cap="none" dirty="0">
              <a:solidFill>
                <a:srgbClr val="001542"/>
              </a:solidFill>
              <a:latin typeface="Montserrat Black" pitchFamily="2" charset="0"/>
              <a:ea typeface="Rye"/>
              <a:cs typeface="Rye"/>
              <a:sym typeface="Rye"/>
            </a:endParaRPr>
          </a:p>
        </p:txBody>
      </p:sp>
      <p:sp>
        <p:nvSpPr>
          <p:cNvPr id="223" name="Google Shape;1244;p13">
            <a:extLst>
              <a:ext uri="{FF2B5EF4-FFF2-40B4-BE49-F238E27FC236}">
                <a16:creationId xmlns:a16="http://schemas.microsoft.com/office/drawing/2014/main" id="{5884DD95-04B7-77F1-4FF9-274EAE9CB125}"/>
              </a:ext>
            </a:extLst>
          </p:cNvPr>
          <p:cNvSpPr/>
          <p:nvPr/>
        </p:nvSpPr>
        <p:spPr>
          <a:xfrm>
            <a:off x="13357090" y="21444928"/>
            <a:ext cx="7361100" cy="16299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1100"/>
              </a:spcAft>
              <a:buClr>
                <a:srgbClr val="EB6230"/>
              </a:buClr>
              <a:buSzPts val="1100"/>
              <a:buFont typeface="Arial"/>
              <a:buNone/>
            </a:pPr>
            <a:r>
              <a:rPr lang="es-419" sz="2400">
                <a:solidFill>
                  <a:srgbClr val="666666"/>
                </a:solidFill>
                <a:latin typeface="Open Sans"/>
                <a:ea typeface="Open Sans"/>
                <a:cs typeface="Open Sans"/>
                <a:sym typeface="Open Sans"/>
              </a:rPr>
              <a:t>Quisque laoreet nibh urna, id luctus ligula viverra in. Maecenas nulla elit, vehicula non bibendum et, scelerisque vitae libero. Nam malesuada neque diam, a pellentesque erat vehicula ut.</a:t>
            </a:r>
            <a:endParaRPr sz="2400">
              <a:latin typeface="Open Sans Light"/>
              <a:ea typeface="Open Sans Light"/>
              <a:cs typeface="Open Sans Light"/>
              <a:sym typeface="Open Sans Light"/>
            </a:endParaRPr>
          </a:p>
        </p:txBody>
      </p:sp>
      <p:sp>
        <p:nvSpPr>
          <p:cNvPr id="224" name="Google Shape;1245;p13">
            <a:extLst>
              <a:ext uri="{FF2B5EF4-FFF2-40B4-BE49-F238E27FC236}">
                <a16:creationId xmlns:a16="http://schemas.microsoft.com/office/drawing/2014/main" id="{C48B9CD3-FBC4-4188-ECF7-77FF92FF1E25}"/>
              </a:ext>
            </a:extLst>
          </p:cNvPr>
          <p:cNvSpPr txBox="1"/>
          <p:nvPr/>
        </p:nvSpPr>
        <p:spPr>
          <a:xfrm>
            <a:off x="13357119" y="20578039"/>
            <a:ext cx="3993000" cy="738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1050"/>
              <a:buNone/>
              <a:defRPr sz="2000" b="1">
                <a:solidFill>
                  <a:srgbClr val="55595D"/>
                </a:solidFill>
                <a:latin typeface="Montserrat SemiBold" pitchFamily="2" charset="0"/>
                <a:ea typeface="Barlow Condensed"/>
                <a:cs typeface="Barlow Condensed"/>
              </a:defRPr>
            </a:lvl1pPr>
          </a:lstStyle>
          <a:p>
            <a:r>
              <a:rPr lang="es-419" sz="1800" dirty="0" err="1">
                <a:sym typeface="Barlow Condensed"/>
              </a:rPr>
              <a:t>LOREM</a:t>
            </a:r>
            <a:r>
              <a:rPr lang="es-419" sz="1800" dirty="0">
                <a:sym typeface="Barlow Condensed"/>
              </a:rPr>
              <a:t> </a:t>
            </a:r>
            <a:r>
              <a:rPr lang="es-419" sz="1800" dirty="0" err="1">
                <a:sym typeface="Barlow Condensed"/>
              </a:rPr>
              <a:t>IPSUM</a:t>
            </a:r>
            <a:endParaRPr sz="1800" dirty="0">
              <a:sym typeface="Big Shoulders Stencil Display"/>
            </a:endParaRPr>
          </a:p>
        </p:txBody>
      </p:sp>
      <p:sp>
        <p:nvSpPr>
          <p:cNvPr id="225" name="Google Shape;1246;p13">
            <a:extLst>
              <a:ext uri="{FF2B5EF4-FFF2-40B4-BE49-F238E27FC236}">
                <a16:creationId xmlns:a16="http://schemas.microsoft.com/office/drawing/2014/main" id="{ADE9F8DC-C03D-58B7-33F0-ABBA8028783F}"/>
              </a:ext>
            </a:extLst>
          </p:cNvPr>
          <p:cNvSpPr/>
          <p:nvPr/>
        </p:nvSpPr>
        <p:spPr>
          <a:xfrm>
            <a:off x="11274914" y="20512975"/>
            <a:ext cx="2082192" cy="2039567"/>
          </a:xfrm>
          <a:custGeom>
            <a:avLst/>
            <a:gdLst/>
            <a:ahLst/>
            <a:cxnLst/>
            <a:rect l="l" t="t" r="r" b="b"/>
            <a:pathLst>
              <a:path w="221392" h="209240" extrusionOk="0">
                <a:moveTo>
                  <a:pt x="459" y="0"/>
                </a:moveTo>
                <a:lnTo>
                  <a:pt x="459" y="25246"/>
                </a:lnTo>
                <a:cubicBezTo>
                  <a:pt x="459" y="28869"/>
                  <a:pt x="3399" y="31816"/>
                  <a:pt x="7023" y="31816"/>
                </a:cubicBezTo>
                <a:lnTo>
                  <a:pt x="10661" y="31816"/>
                </a:lnTo>
                <a:lnTo>
                  <a:pt x="10661" y="31907"/>
                </a:lnTo>
                <a:lnTo>
                  <a:pt x="309" y="41236"/>
                </a:lnTo>
                <a:cubicBezTo>
                  <a:pt x="1" y="41515"/>
                  <a:pt x="1" y="41966"/>
                  <a:pt x="309" y="42251"/>
                </a:cubicBezTo>
                <a:lnTo>
                  <a:pt x="10526" y="51453"/>
                </a:lnTo>
                <a:lnTo>
                  <a:pt x="309" y="60663"/>
                </a:lnTo>
                <a:cubicBezTo>
                  <a:pt x="1" y="60949"/>
                  <a:pt x="1" y="61400"/>
                  <a:pt x="309" y="61678"/>
                </a:cubicBezTo>
                <a:lnTo>
                  <a:pt x="10526" y="70887"/>
                </a:lnTo>
                <a:lnTo>
                  <a:pt x="309" y="80097"/>
                </a:lnTo>
                <a:cubicBezTo>
                  <a:pt x="1" y="80375"/>
                  <a:pt x="1" y="80826"/>
                  <a:pt x="309" y="81104"/>
                </a:cubicBezTo>
                <a:lnTo>
                  <a:pt x="10549" y="90337"/>
                </a:lnTo>
                <a:lnTo>
                  <a:pt x="309" y="99561"/>
                </a:lnTo>
                <a:cubicBezTo>
                  <a:pt x="1" y="99839"/>
                  <a:pt x="1" y="100298"/>
                  <a:pt x="309" y="100576"/>
                </a:cubicBezTo>
                <a:lnTo>
                  <a:pt x="10549" y="109801"/>
                </a:lnTo>
                <a:lnTo>
                  <a:pt x="309" y="119033"/>
                </a:lnTo>
                <a:cubicBezTo>
                  <a:pt x="1" y="119311"/>
                  <a:pt x="1" y="119762"/>
                  <a:pt x="309" y="120040"/>
                </a:cubicBezTo>
                <a:lnTo>
                  <a:pt x="10549" y="129273"/>
                </a:lnTo>
                <a:lnTo>
                  <a:pt x="309" y="138497"/>
                </a:lnTo>
                <a:cubicBezTo>
                  <a:pt x="1" y="138775"/>
                  <a:pt x="1" y="139226"/>
                  <a:pt x="309" y="139512"/>
                </a:cubicBezTo>
                <a:lnTo>
                  <a:pt x="10549" y="148737"/>
                </a:lnTo>
                <a:lnTo>
                  <a:pt x="309" y="157961"/>
                </a:lnTo>
                <a:cubicBezTo>
                  <a:pt x="1" y="158247"/>
                  <a:pt x="1" y="158698"/>
                  <a:pt x="309" y="158976"/>
                </a:cubicBezTo>
                <a:lnTo>
                  <a:pt x="10549" y="168201"/>
                </a:lnTo>
                <a:lnTo>
                  <a:pt x="309" y="177433"/>
                </a:lnTo>
                <a:cubicBezTo>
                  <a:pt x="1" y="177711"/>
                  <a:pt x="1" y="178162"/>
                  <a:pt x="309" y="178440"/>
                </a:cubicBezTo>
                <a:lnTo>
                  <a:pt x="11338" y="188379"/>
                </a:lnTo>
                <a:cubicBezTo>
                  <a:pt x="11413" y="188454"/>
                  <a:pt x="11503" y="188507"/>
                  <a:pt x="11601" y="188537"/>
                </a:cubicBezTo>
                <a:cubicBezTo>
                  <a:pt x="13405" y="193409"/>
                  <a:pt x="17668" y="197273"/>
                  <a:pt x="23059" y="198920"/>
                </a:cubicBezTo>
                <a:cubicBezTo>
                  <a:pt x="23096" y="198980"/>
                  <a:pt x="23141" y="199040"/>
                  <a:pt x="23201" y="199092"/>
                </a:cubicBezTo>
                <a:lnTo>
                  <a:pt x="34230" y="209031"/>
                </a:lnTo>
                <a:cubicBezTo>
                  <a:pt x="34385" y="209170"/>
                  <a:pt x="34587" y="209240"/>
                  <a:pt x="34790" y="209240"/>
                </a:cubicBezTo>
                <a:cubicBezTo>
                  <a:pt x="34993" y="209240"/>
                  <a:pt x="35196" y="209170"/>
                  <a:pt x="35351" y="209031"/>
                </a:cubicBezTo>
                <a:lnTo>
                  <a:pt x="45605" y="199792"/>
                </a:lnTo>
                <a:lnTo>
                  <a:pt x="45665" y="199792"/>
                </a:lnTo>
                <a:lnTo>
                  <a:pt x="55912" y="209031"/>
                </a:lnTo>
                <a:cubicBezTo>
                  <a:pt x="56070" y="209170"/>
                  <a:pt x="56273" y="209240"/>
                  <a:pt x="56476" y="209240"/>
                </a:cubicBezTo>
                <a:cubicBezTo>
                  <a:pt x="56679" y="209240"/>
                  <a:pt x="56882" y="209170"/>
                  <a:pt x="57040" y="209031"/>
                </a:cubicBezTo>
                <a:lnTo>
                  <a:pt x="67287" y="199792"/>
                </a:lnTo>
                <a:lnTo>
                  <a:pt x="67347" y="199792"/>
                </a:lnTo>
                <a:lnTo>
                  <a:pt x="77602" y="209031"/>
                </a:lnTo>
                <a:cubicBezTo>
                  <a:pt x="77756" y="209170"/>
                  <a:pt x="77959" y="209240"/>
                  <a:pt x="78162" y="209240"/>
                </a:cubicBezTo>
                <a:cubicBezTo>
                  <a:pt x="78365" y="209240"/>
                  <a:pt x="78568" y="209170"/>
                  <a:pt x="78722" y="209031"/>
                </a:cubicBezTo>
                <a:lnTo>
                  <a:pt x="88977" y="199792"/>
                </a:lnTo>
                <a:lnTo>
                  <a:pt x="89037" y="199792"/>
                </a:lnTo>
                <a:lnTo>
                  <a:pt x="99284" y="209031"/>
                </a:lnTo>
                <a:cubicBezTo>
                  <a:pt x="99442" y="209170"/>
                  <a:pt x="99645" y="209240"/>
                  <a:pt x="99848" y="209240"/>
                </a:cubicBezTo>
                <a:cubicBezTo>
                  <a:pt x="100051" y="209240"/>
                  <a:pt x="100254" y="209170"/>
                  <a:pt x="100412" y="209031"/>
                </a:cubicBezTo>
                <a:lnTo>
                  <a:pt x="110659" y="199792"/>
                </a:lnTo>
                <a:lnTo>
                  <a:pt x="110719" y="199792"/>
                </a:lnTo>
                <a:lnTo>
                  <a:pt x="120973" y="209031"/>
                </a:lnTo>
                <a:cubicBezTo>
                  <a:pt x="121127" y="209170"/>
                  <a:pt x="121330" y="209240"/>
                  <a:pt x="121533" y="209240"/>
                </a:cubicBezTo>
                <a:cubicBezTo>
                  <a:pt x="121736" y="209240"/>
                  <a:pt x="121939" y="209170"/>
                  <a:pt x="122094" y="209031"/>
                </a:cubicBezTo>
                <a:lnTo>
                  <a:pt x="132348" y="199792"/>
                </a:lnTo>
                <a:lnTo>
                  <a:pt x="132408" y="199792"/>
                </a:lnTo>
                <a:lnTo>
                  <a:pt x="142655" y="209031"/>
                </a:lnTo>
                <a:cubicBezTo>
                  <a:pt x="142809" y="209170"/>
                  <a:pt x="143012" y="209240"/>
                  <a:pt x="143216" y="209240"/>
                </a:cubicBezTo>
                <a:cubicBezTo>
                  <a:pt x="143420" y="209240"/>
                  <a:pt x="143625" y="209170"/>
                  <a:pt x="143783" y="209031"/>
                </a:cubicBezTo>
                <a:lnTo>
                  <a:pt x="154030" y="199792"/>
                </a:lnTo>
                <a:lnTo>
                  <a:pt x="154090" y="199792"/>
                </a:lnTo>
                <a:lnTo>
                  <a:pt x="164345" y="209031"/>
                </a:lnTo>
                <a:cubicBezTo>
                  <a:pt x="164499" y="209170"/>
                  <a:pt x="164702" y="209240"/>
                  <a:pt x="164905" y="209240"/>
                </a:cubicBezTo>
                <a:cubicBezTo>
                  <a:pt x="165108" y="209240"/>
                  <a:pt x="165311" y="209170"/>
                  <a:pt x="165465" y="209031"/>
                </a:cubicBezTo>
                <a:lnTo>
                  <a:pt x="175720" y="199792"/>
                </a:lnTo>
                <a:lnTo>
                  <a:pt x="175772" y="199792"/>
                </a:lnTo>
                <a:lnTo>
                  <a:pt x="186027" y="209031"/>
                </a:lnTo>
                <a:cubicBezTo>
                  <a:pt x="186181" y="209170"/>
                  <a:pt x="186384" y="209240"/>
                  <a:pt x="186587" y="209240"/>
                </a:cubicBezTo>
                <a:cubicBezTo>
                  <a:pt x="186790" y="209240"/>
                  <a:pt x="186993" y="209170"/>
                  <a:pt x="187147" y="209031"/>
                </a:cubicBezTo>
                <a:lnTo>
                  <a:pt x="198176" y="199092"/>
                </a:lnTo>
                <a:cubicBezTo>
                  <a:pt x="198236" y="199040"/>
                  <a:pt x="198281" y="198987"/>
                  <a:pt x="198319" y="198927"/>
                </a:cubicBezTo>
                <a:cubicBezTo>
                  <a:pt x="203717" y="197273"/>
                  <a:pt x="207987" y="193416"/>
                  <a:pt x="209791" y="188537"/>
                </a:cubicBezTo>
                <a:cubicBezTo>
                  <a:pt x="209889" y="188507"/>
                  <a:pt x="209972" y="188454"/>
                  <a:pt x="210054" y="188379"/>
                </a:cubicBezTo>
                <a:lnTo>
                  <a:pt x="221083" y="178440"/>
                </a:lnTo>
                <a:cubicBezTo>
                  <a:pt x="221392" y="178162"/>
                  <a:pt x="221392" y="177711"/>
                  <a:pt x="221083" y="177433"/>
                </a:cubicBezTo>
                <a:lnTo>
                  <a:pt x="210844" y="168201"/>
                </a:lnTo>
                <a:lnTo>
                  <a:pt x="221083" y="158976"/>
                </a:lnTo>
                <a:cubicBezTo>
                  <a:pt x="221392" y="158698"/>
                  <a:pt x="221392" y="158247"/>
                  <a:pt x="221083" y="157961"/>
                </a:cubicBezTo>
                <a:lnTo>
                  <a:pt x="210844" y="148737"/>
                </a:lnTo>
                <a:lnTo>
                  <a:pt x="221083" y="139512"/>
                </a:lnTo>
                <a:cubicBezTo>
                  <a:pt x="221392" y="139234"/>
                  <a:pt x="221392" y="138775"/>
                  <a:pt x="221083" y="138497"/>
                </a:cubicBezTo>
                <a:lnTo>
                  <a:pt x="210844" y="129273"/>
                </a:lnTo>
                <a:lnTo>
                  <a:pt x="221083" y="120040"/>
                </a:lnTo>
                <a:cubicBezTo>
                  <a:pt x="221392" y="119762"/>
                  <a:pt x="221392" y="119311"/>
                  <a:pt x="221083" y="119033"/>
                </a:cubicBezTo>
                <a:lnTo>
                  <a:pt x="210844" y="109808"/>
                </a:lnTo>
                <a:lnTo>
                  <a:pt x="221083" y="100576"/>
                </a:lnTo>
                <a:cubicBezTo>
                  <a:pt x="221392" y="100298"/>
                  <a:pt x="221392" y="99847"/>
                  <a:pt x="221083" y="99569"/>
                </a:cubicBezTo>
                <a:lnTo>
                  <a:pt x="210844" y="90337"/>
                </a:lnTo>
                <a:lnTo>
                  <a:pt x="221083" y="81112"/>
                </a:lnTo>
                <a:cubicBezTo>
                  <a:pt x="221392" y="80834"/>
                  <a:pt x="221392" y="80383"/>
                  <a:pt x="221083" y="80097"/>
                </a:cubicBezTo>
                <a:lnTo>
                  <a:pt x="210859" y="70887"/>
                </a:lnTo>
                <a:lnTo>
                  <a:pt x="221083" y="61678"/>
                </a:lnTo>
                <a:cubicBezTo>
                  <a:pt x="221392" y="61400"/>
                  <a:pt x="221392" y="60949"/>
                  <a:pt x="221083" y="60670"/>
                </a:cubicBezTo>
                <a:lnTo>
                  <a:pt x="221083" y="60663"/>
                </a:lnTo>
                <a:lnTo>
                  <a:pt x="210859" y="51453"/>
                </a:lnTo>
                <a:lnTo>
                  <a:pt x="221083" y="42244"/>
                </a:lnTo>
                <a:cubicBezTo>
                  <a:pt x="221392" y="41966"/>
                  <a:pt x="221392" y="41515"/>
                  <a:pt x="221083" y="41236"/>
                </a:cubicBezTo>
                <a:lnTo>
                  <a:pt x="210724" y="31907"/>
                </a:lnTo>
                <a:lnTo>
                  <a:pt x="210724" y="31809"/>
                </a:lnTo>
                <a:lnTo>
                  <a:pt x="214362" y="31809"/>
                </a:lnTo>
                <a:cubicBezTo>
                  <a:pt x="217986" y="31809"/>
                  <a:pt x="220933" y="28869"/>
                  <a:pt x="220933" y="25246"/>
                </a:cubicBezTo>
                <a:lnTo>
                  <a:pt x="220933" y="0"/>
                </a:lnTo>
                <a:close/>
              </a:path>
            </a:pathLst>
          </a:custGeom>
          <a:solidFill>
            <a:srgbClr val="006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1542"/>
              </a:solidFill>
            </a:endParaRPr>
          </a:p>
        </p:txBody>
      </p:sp>
      <p:sp>
        <p:nvSpPr>
          <p:cNvPr id="226" name="Google Shape;1247;p13">
            <a:extLst>
              <a:ext uri="{FF2B5EF4-FFF2-40B4-BE49-F238E27FC236}">
                <a16:creationId xmlns:a16="http://schemas.microsoft.com/office/drawing/2014/main" id="{C74E4D15-D41B-F2EB-46F6-5E85B2C635C9}"/>
              </a:ext>
            </a:extLst>
          </p:cNvPr>
          <p:cNvSpPr txBox="1"/>
          <p:nvPr/>
        </p:nvSpPr>
        <p:spPr>
          <a:xfrm>
            <a:off x="13357119" y="20934556"/>
            <a:ext cx="3993000" cy="738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1050"/>
              <a:buNone/>
              <a:defRPr sz="2200">
                <a:solidFill>
                  <a:srgbClr val="7B170F"/>
                </a:solidFill>
                <a:latin typeface="Montserrat Black" pitchFamily="2" charset="0"/>
                <a:ea typeface="Rye"/>
                <a:cs typeface="Rye"/>
              </a:defRPr>
            </a:lvl1pPr>
          </a:lstStyle>
          <a:p>
            <a:r>
              <a:rPr lang="es-419" dirty="0" err="1">
                <a:solidFill>
                  <a:srgbClr val="001542"/>
                </a:solidFill>
                <a:sym typeface="Rye"/>
              </a:rPr>
              <a:t>LOREM</a:t>
            </a:r>
            <a:r>
              <a:rPr lang="es-419" dirty="0">
                <a:solidFill>
                  <a:srgbClr val="001542"/>
                </a:solidFill>
                <a:sym typeface="Rye"/>
              </a:rPr>
              <a:t> </a:t>
            </a:r>
            <a:r>
              <a:rPr lang="es-419" dirty="0" err="1">
                <a:solidFill>
                  <a:srgbClr val="001542"/>
                </a:solidFill>
                <a:sym typeface="Rye"/>
              </a:rPr>
              <a:t>IPSUM</a:t>
            </a:r>
            <a:endParaRPr dirty="0">
              <a:solidFill>
                <a:srgbClr val="001542"/>
              </a:solidFill>
              <a:sym typeface="Rye"/>
            </a:endParaRPr>
          </a:p>
          <a:p>
            <a:endParaRPr dirty="0">
              <a:solidFill>
                <a:srgbClr val="001542"/>
              </a:solidFill>
              <a:sym typeface="Rye"/>
            </a:endParaRPr>
          </a:p>
        </p:txBody>
      </p:sp>
      <p:sp>
        <p:nvSpPr>
          <p:cNvPr id="227" name="Google Shape;1248;p13">
            <a:extLst>
              <a:ext uri="{FF2B5EF4-FFF2-40B4-BE49-F238E27FC236}">
                <a16:creationId xmlns:a16="http://schemas.microsoft.com/office/drawing/2014/main" id="{159AAC36-C8FF-D7C5-F000-8B154C855447}"/>
              </a:ext>
            </a:extLst>
          </p:cNvPr>
          <p:cNvSpPr/>
          <p:nvPr/>
        </p:nvSpPr>
        <p:spPr>
          <a:xfrm>
            <a:off x="13357090" y="24816943"/>
            <a:ext cx="7361100" cy="16299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1100"/>
              </a:spcAft>
              <a:buClr>
                <a:srgbClr val="EB6230"/>
              </a:buClr>
              <a:buSzPts val="1100"/>
              <a:buFont typeface="Arial"/>
              <a:buNone/>
            </a:pPr>
            <a:r>
              <a:rPr lang="es-419" sz="2400">
                <a:solidFill>
                  <a:srgbClr val="666666"/>
                </a:solidFill>
                <a:latin typeface="Open Sans"/>
                <a:ea typeface="Open Sans"/>
                <a:cs typeface="Open Sans"/>
                <a:sym typeface="Open Sans"/>
              </a:rPr>
              <a:t>Quisque laoreet nibh urna, id luctus ligula viverra in. Maecenas nulla elit, vehicula non bibendum et, scelerisque vitae libero. Nam malesuada neque diam, a pellentesque erat vehicula ut.</a:t>
            </a:r>
            <a:endParaRPr sz="2400">
              <a:latin typeface="Open Sans Light"/>
              <a:ea typeface="Open Sans Light"/>
              <a:cs typeface="Open Sans Light"/>
              <a:sym typeface="Open Sans Light"/>
            </a:endParaRPr>
          </a:p>
        </p:txBody>
      </p:sp>
      <p:sp>
        <p:nvSpPr>
          <p:cNvPr id="228" name="Google Shape;1249;p13">
            <a:extLst>
              <a:ext uri="{FF2B5EF4-FFF2-40B4-BE49-F238E27FC236}">
                <a16:creationId xmlns:a16="http://schemas.microsoft.com/office/drawing/2014/main" id="{C3DD402D-5D31-70AE-F4C0-283BEE420FFF}"/>
              </a:ext>
            </a:extLst>
          </p:cNvPr>
          <p:cNvSpPr txBox="1"/>
          <p:nvPr/>
        </p:nvSpPr>
        <p:spPr>
          <a:xfrm>
            <a:off x="13357119" y="23950054"/>
            <a:ext cx="3993000" cy="738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050"/>
              <a:buFont typeface="Arial"/>
              <a:buNone/>
            </a:pPr>
            <a:r>
              <a:rPr lang="es-419" sz="1800" b="1" dirty="0" err="1">
                <a:solidFill>
                  <a:srgbClr val="55595D"/>
                </a:solidFill>
                <a:latin typeface="Montserrat SemiBold" pitchFamily="2" charset="0"/>
                <a:sym typeface="Barlow Condensed"/>
              </a:rPr>
              <a:t>LOREM</a:t>
            </a:r>
            <a:r>
              <a:rPr lang="es-419" sz="1800" b="1" dirty="0">
                <a:solidFill>
                  <a:srgbClr val="55595D"/>
                </a:solidFill>
                <a:latin typeface="Barlow Condensed"/>
                <a:ea typeface="Barlow Condensed"/>
                <a:cs typeface="Barlow Condensed"/>
                <a:sym typeface="Barlow Condensed"/>
              </a:rPr>
              <a:t> </a:t>
            </a:r>
            <a:r>
              <a:rPr lang="es-419" sz="1800" b="1" dirty="0" err="1">
                <a:solidFill>
                  <a:srgbClr val="55595D"/>
                </a:solidFill>
                <a:latin typeface="Montserrat SemiBold" pitchFamily="2" charset="0"/>
                <a:sym typeface="Barlow Condensed"/>
              </a:rPr>
              <a:t>IPSUM</a:t>
            </a:r>
            <a:endParaRPr sz="1800" b="1" dirty="0">
              <a:solidFill>
                <a:srgbClr val="55595D"/>
              </a:solidFill>
              <a:latin typeface="Montserrat SemiBold" pitchFamily="2" charset="0"/>
              <a:sym typeface="Big Shoulders Stencil Display"/>
            </a:endParaRPr>
          </a:p>
        </p:txBody>
      </p:sp>
      <p:sp>
        <p:nvSpPr>
          <p:cNvPr id="229" name="Google Shape;1250;p13">
            <a:extLst>
              <a:ext uri="{FF2B5EF4-FFF2-40B4-BE49-F238E27FC236}">
                <a16:creationId xmlns:a16="http://schemas.microsoft.com/office/drawing/2014/main" id="{9A757758-5B8C-F754-6CC6-CD84DF34294D}"/>
              </a:ext>
            </a:extLst>
          </p:cNvPr>
          <p:cNvSpPr/>
          <p:nvPr/>
        </p:nvSpPr>
        <p:spPr>
          <a:xfrm>
            <a:off x="11274914" y="23884990"/>
            <a:ext cx="2082192" cy="2039567"/>
          </a:xfrm>
          <a:custGeom>
            <a:avLst/>
            <a:gdLst/>
            <a:ahLst/>
            <a:cxnLst/>
            <a:rect l="l" t="t" r="r" b="b"/>
            <a:pathLst>
              <a:path w="221392" h="209240" extrusionOk="0">
                <a:moveTo>
                  <a:pt x="459" y="0"/>
                </a:moveTo>
                <a:lnTo>
                  <a:pt x="459" y="25246"/>
                </a:lnTo>
                <a:cubicBezTo>
                  <a:pt x="459" y="28869"/>
                  <a:pt x="3399" y="31816"/>
                  <a:pt x="7023" y="31816"/>
                </a:cubicBezTo>
                <a:lnTo>
                  <a:pt x="10661" y="31816"/>
                </a:lnTo>
                <a:lnTo>
                  <a:pt x="10661" y="31907"/>
                </a:lnTo>
                <a:lnTo>
                  <a:pt x="309" y="41236"/>
                </a:lnTo>
                <a:cubicBezTo>
                  <a:pt x="1" y="41515"/>
                  <a:pt x="1" y="41966"/>
                  <a:pt x="309" y="42251"/>
                </a:cubicBezTo>
                <a:lnTo>
                  <a:pt x="10526" y="51453"/>
                </a:lnTo>
                <a:lnTo>
                  <a:pt x="309" y="60663"/>
                </a:lnTo>
                <a:cubicBezTo>
                  <a:pt x="1" y="60949"/>
                  <a:pt x="1" y="61400"/>
                  <a:pt x="309" y="61678"/>
                </a:cubicBezTo>
                <a:lnTo>
                  <a:pt x="10526" y="70887"/>
                </a:lnTo>
                <a:lnTo>
                  <a:pt x="309" y="80097"/>
                </a:lnTo>
                <a:cubicBezTo>
                  <a:pt x="1" y="80375"/>
                  <a:pt x="1" y="80826"/>
                  <a:pt x="309" y="81104"/>
                </a:cubicBezTo>
                <a:lnTo>
                  <a:pt x="10549" y="90337"/>
                </a:lnTo>
                <a:lnTo>
                  <a:pt x="309" y="99561"/>
                </a:lnTo>
                <a:cubicBezTo>
                  <a:pt x="1" y="99839"/>
                  <a:pt x="1" y="100298"/>
                  <a:pt x="309" y="100576"/>
                </a:cubicBezTo>
                <a:lnTo>
                  <a:pt x="10549" y="109801"/>
                </a:lnTo>
                <a:lnTo>
                  <a:pt x="309" y="119033"/>
                </a:lnTo>
                <a:cubicBezTo>
                  <a:pt x="1" y="119311"/>
                  <a:pt x="1" y="119762"/>
                  <a:pt x="309" y="120040"/>
                </a:cubicBezTo>
                <a:lnTo>
                  <a:pt x="10549" y="129273"/>
                </a:lnTo>
                <a:lnTo>
                  <a:pt x="309" y="138497"/>
                </a:lnTo>
                <a:cubicBezTo>
                  <a:pt x="1" y="138775"/>
                  <a:pt x="1" y="139226"/>
                  <a:pt x="309" y="139512"/>
                </a:cubicBezTo>
                <a:lnTo>
                  <a:pt x="10549" y="148737"/>
                </a:lnTo>
                <a:lnTo>
                  <a:pt x="309" y="157961"/>
                </a:lnTo>
                <a:cubicBezTo>
                  <a:pt x="1" y="158247"/>
                  <a:pt x="1" y="158698"/>
                  <a:pt x="309" y="158976"/>
                </a:cubicBezTo>
                <a:lnTo>
                  <a:pt x="10549" y="168201"/>
                </a:lnTo>
                <a:lnTo>
                  <a:pt x="309" y="177433"/>
                </a:lnTo>
                <a:cubicBezTo>
                  <a:pt x="1" y="177711"/>
                  <a:pt x="1" y="178162"/>
                  <a:pt x="309" y="178440"/>
                </a:cubicBezTo>
                <a:lnTo>
                  <a:pt x="11338" y="188379"/>
                </a:lnTo>
                <a:cubicBezTo>
                  <a:pt x="11413" y="188454"/>
                  <a:pt x="11503" y="188507"/>
                  <a:pt x="11601" y="188537"/>
                </a:cubicBezTo>
                <a:cubicBezTo>
                  <a:pt x="13405" y="193409"/>
                  <a:pt x="17668" y="197273"/>
                  <a:pt x="23059" y="198920"/>
                </a:cubicBezTo>
                <a:cubicBezTo>
                  <a:pt x="23096" y="198980"/>
                  <a:pt x="23141" y="199040"/>
                  <a:pt x="23201" y="199092"/>
                </a:cubicBezTo>
                <a:lnTo>
                  <a:pt x="34230" y="209031"/>
                </a:lnTo>
                <a:cubicBezTo>
                  <a:pt x="34385" y="209170"/>
                  <a:pt x="34587" y="209240"/>
                  <a:pt x="34790" y="209240"/>
                </a:cubicBezTo>
                <a:cubicBezTo>
                  <a:pt x="34993" y="209240"/>
                  <a:pt x="35196" y="209170"/>
                  <a:pt x="35351" y="209031"/>
                </a:cubicBezTo>
                <a:lnTo>
                  <a:pt x="45605" y="199792"/>
                </a:lnTo>
                <a:lnTo>
                  <a:pt x="45665" y="199792"/>
                </a:lnTo>
                <a:lnTo>
                  <a:pt x="55912" y="209031"/>
                </a:lnTo>
                <a:cubicBezTo>
                  <a:pt x="56070" y="209170"/>
                  <a:pt x="56273" y="209240"/>
                  <a:pt x="56476" y="209240"/>
                </a:cubicBezTo>
                <a:cubicBezTo>
                  <a:pt x="56679" y="209240"/>
                  <a:pt x="56882" y="209170"/>
                  <a:pt x="57040" y="209031"/>
                </a:cubicBezTo>
                <a:lnTo>
                  <a:pt x="67287" y="199792"/>
                </a:lnTo>
                <a:lnTo>
                  <a:pt x="67347" y="199792"/>
                </a:lnTo>
                <a:lnTo>
                  <a:pt x="77602" y="209031"/>
                </a:lnTo>
                <a:cubicBezTo>
                  <a:pt x="77756" y="209170"/>
                  <a:pt x="77959" y="209240"/>
                  <a:pt x="78162" y="209240"/>
                </a:cubicBezTo>
                <a:cubicBezTo>
                  <a:pt x="78365" y="209240"/>
                  <a:pt x="78568" y="209170"/>
                  <a:pt x="78722" y="209031"/>
                </a:cubicBezTo>
                <a:lnTo>
                  <a:pt x="88977" y="199792"/>
                </a:lnTo>
                <a:lnTo>
                  <a:pt x="89037" y="199792"/>
                </a:lnTo>
                <a:lnTo>
                  <a:pt x="99284" y="209031"/>
                </a:lnTo>
                <a:cubicBezTo>
                  <a:pt x="99442" y="209170"/>
                  <a:pt x="99645" y="209240"/>
                  <a:pt x="99848" y="209240"/>
                </a:cubicBezTo>
                <a:cubicBezTo>
                  <a:pt x="100051" y="209240"/>
                  <a:pt x="100254" y="209170"/>
                  <a:pt x="100412" y="209031"/>
                </a:cubicBezTo>
                <a:lnTo>
                  <a:pt x="110659" y="199792"/>
                </a:lnTo>
                <a:lnTo>
                  <a:pt x="110719" y="199792"/>
                </a:lnTo>
                <a:lnTo>
                  <a:pt x="120973" y="209031"/>
                </a:lnTo>
                <a:cubicBezTo>
                  <a:pt x="121127" y="209170"/>
                  <a:pt x="121330" y="209240"/>
                  <a:pt x="121533" y="209240"/>
                </a:cubicBezTo>
                <a:cubicBezTo>
                  <a:pt x="121736" y="209240"/>
                  <a:pt x="121939" y="209170"/>
                  <a:pt x="122094" y="209031"/>
                </a:cubicBezTo>
                <a:lnTo>
                  <a:pt x="132348" y="199792"/>
                </a:lnTo>
                <a:lnTo>
                  <a:pt x="132408" y="199792"/>
                </a:lnTo>
                <a:lnTo>
                  <a:pt x="142655" y="209031"/>
                </a:lnTo>
                <a:cubicBezTo>
                  <a:pt x="142809" y="209170"/>
                  <a:pt x="143012" y="209240"/>
                  <a:pt x="143216" y="209240"/>
                </a:cubicBezTo>
                <a:cubicBezTo>
                  <a:pt x="143420" y="209240"/>
                  <a:pt x="143625" y="209170"/>
                  <a:pt x="143783" y="209031"/>
                </a:cubicBezTo>
                <a:lnTo>
                  <a:pt x="154030" y="199792"/>
                </a:lnTo>
                <a:lnTo>
                  <a:pt x="154090" y="199792"/>
                </a:lnTo>
                <a:lnTo>
                  <a:pt x="164345" y="209031"/>
                </a:lnTo>
                <a:cubicBezTo>
                  <a:pt x="164499" y="209170"/>
                  <a:pt x="164702" y="209240"/>
                  <a:pt x="164905" y="209240"/>
                </a:cubicBezTo>
                <a:cubicBezTo>
                  <a:pt x="165108" y="209240"/>
                  <a:pt x="165311" y="209170"/>
                  <a:pt x="165465" y="209031"/>
                </a:cubicBezTo>
                <a:lnTo>
                  <a:pt x="175720" y="199792"/>
                </a:lnTo>
                <a:lnTo>
                  <a:pt x="175772" y="199792"/>
                </a:lnTo>
                <a:lnTo>
                  <a:pt x="186027" y="209031"/>
                </a:lnTo>
                <a:cubicBezTo>
                  <a:pt x="186181" y="209170"/>
                  <a:pt x="186384" y="209240"/>
                  <a:pt x="186587" y="209240"/>
                </a:cubicBezTo>
                <a:cubicBezTo>
                  <a:pt x="186790" y="209240"/>
                  <a:pt x="186993" y="209170"/>
                  <a:pt x="187147" y="209031"/>
                </a:cubicBezTo>
                <a:lnTo>
                  <a:pt x="198176" y="199092"/>
                </a:lnTo>
                <a:cubicBezTo>
                  <a:pt x="198236" y="199040"/>
                  <a:pt x="198281" y="198987"/>
                  <a:pt x="198319" y="198927"/>
                </a:cubicBezTo>
                <a:cubicBezTo>
                  <a:pt x="203717" y="197273"/>
                  <a:pt x="207987" y="193416"/>
                  <a:pt x="209791" y="188537"/>
                </a:cubicBezTo>
                <a:cubicBezTo>
                  <a:pt x="209889" y="188507"/>
                  <a:pt x="209972" y="188454"/>
                  <a:pt x="210054" y="188379"/>
                </a:cubicBezTo>
                <a:lnTo>
                  <a:pt x="221083" y="178440"/>
                </a:lnTo>
                <a:cubicBezTo>
                  <a:pt x="221392" y="178162"/>
                  <a:pt x="221392" y="177711"/>
                  <a:pt x="221083" y="177433"/>
                </a:cubicBezTo>
                <a:lnTo>
                  <a:pt x="210844" y="168201"/>
                </a:lnTo>
                <a:lnTo>
                  <a:pt x="221083" y="158976"/>
                </a:lnTo>
                <a:cubicBezTo>
                  <a:pt x="221392" y="158698"/>
                  <a:pt x="221392" y="158247"/>
                  <a:pt x="221083" y="157961"/>
                </a:cubicBezTo>
                <a:lnTo>
                  <a:pt x="210844" y="148737"/>
                </a:lnTo>
                <a:lnTo>
                  <a:pt x="221083" y="139512"/>
                </a:lnTo>
                <a:cubicBezTo>
                  <a:pt x="221392" y="139234"/>
                  <a:pt x="221392" y="138775"/>
                  <a:pt x="221083" y="138497"/>
                </a:cubicBezTo>
                <a:lnTo>
                  <a:pt x="210844" y="129273"/>
                </a:lnTo>
                <a:lnTo>
                  <a:pt x="221083" y="120040"/>
                </a:lnTo>
                <a:cubicBezTo>
                  <a:pt x="221392" y="119762"/>
                  <a:pt x="221392" y="119311"/>
                  <a:pt x="221083" y="119033"/>
                </a:cubicBezTo>
                <a:lnTo>
                  <a:pt x="210844" y="109808"/>
                </a:lnTo>
                <a:lnTo>
                  <a:pt x="221083" y="100576"/>
                </a:lnTo>
                <a:cubicBezTo>
                  <a:pt x="221392" y="100298"/>
                  <a:pt x="221392" y="99847"/>
                  <a:pt x="221083" y="99569"/>
                </a:cubicBezTo>
                <a:lnTo>
                  <a:pt x="210844" y="90337"/>
                </a:lnTo>
                <a:lnTo>
                  <a:pt x="221083" y="81112"/>
                </a:lnTo>
                <a:cubicBezTo>
                  <a:pt x="221392" y="80834"/>
                  <a:pt x="221392" y="80383"/>
                  <a:pt x="221083" y="80097"/>
                </a:cubicBezTo>
                <a:lnTo>
                  <a:pt x="210859" y="70887"/>
                </a:lnTo>
                <a:lnTo>
                  <a:pt x="221083" y="61678"/>
                </a:lnTo>
                <a:cubicBezTo>
                  <a:pt x="221392" y="61400"/>
                  <a:pt x="221392" y="60949"/>
                  <a:pt x="221083" y="60670"/>
                </a:cubicBezTo>
                <a:lnTo>
                  <a:pt x="221083" y="60663"/>
                </a:lnTo>
                <a:lnTo>
                  <a:pt x="210859" y="51453"/>
                </a:lnTo>
                <a:lnTo>
                  <a:pt x="221083" y="42244"/>
                </a:lnTo>
                <a:cubicBezTo>
                  <a:pt x="221392" y="41966"/>
                  <a:pt x="221392" y="41515"/>
                  <a:pt x="221083" y="41236"/>
                </a:cubicBezTo>
                <a:lnTo>
                  <a:pt x="210724" y="31907"/>
                </a:lnTo>
                <a:lnTo>
                  <a:pt x="210724" y="31809"/>
                </a:lnTo>
                <a:lnTo>
                  <a:pt x="214362" y="31809"/>
                </a:lnTo>
                <a:cubicBezTo>
                  <a:pt x="217986" y="31809"/>
                  <a:pt x="220933" y="28869"/>
                  <a:pt x="220933" y="25246"/>
                </a:cubicBezTo>
                <a:lnTo>
                  <a:pt x="220933" y="0"/>
                </a:lnTo>
                <a:close/>
              </a:path>
            </a:pathLst>
          </a:custGeom>
          <a:solidFill>
            <a:srgbClr val="006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1542"/>
              </a:solidFill>
            </a:endParaRPr>
          </a:p>
        </p:txBody>
      </p:sp>
      <p:sp>
        <p:nvSpPr>
          <p:cNvPr id="230" name="Google Shape;1251;p13">
            <a:extLst>
              <a:ext uri="{FF2B5EF4-FFF2-40B4-BE49-F238E27FC236}">
                <a16:creationId xmlns:a16="http://schemas.microsoft.com/office/drawing/2014/main" id="{DEA01B96-3C3F-7E35-877F-624C905AC35C}"/>
              </a:ext>
            </a:extLst>
          </p:cNvPr>
          <p:cNvSpPr txBox="1"/>
          <p:nvPr/>
        </p:nvSpPr>
        <p:spPr>
          <a:xfrm>
            <a:off x="13357119" y="24306572"/>
            <a:ext cx="3993000" cy="738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050"/>
              <a:buFont typeface="Arial"/>
              <a:buNone/>
            </a:pPr>
            <a:r>
              <a:rPr lang="es-419" sz="2200" dirty="0" err="1">
                <a:solidFill>
                  <a:srgbClr val="001542"/>
                </a:solidFill>
                <a:latin typeface="Montserrat Black" pitchFamily="2" charset="0"/>
                <a:sym typeface="Rye"/>
              </a:rPr>
              <a:t>LOREM</a:t>
            </a:r>
            <a:r>
              <a:rPr lang="es-419" sz="2400" dirty="0">
                <a:solidFill>
                  <a:srgbClr val="001542"/>
                </a:solidFill>
                <a:latin typeface="Rye"/>
                <a:ea typeface="Rye"/>
                <a:cs typeface="Rye"/>
                <a:sym typeface="Rye"/>
              </a:rPr>
              <a:t> </a:t>
            </a:r>
            <a:r>
              <a:rPr lang="es-419" sz="2200" dirty="0" err="1">
                <a:solidFill>
                  <a:srgbClr val="001542"/>
                </a:solidFill>
                <a:latin typeface="Montserrat Black" pitchFamily="2" charset="0"/>
                <a:sym typeface="Rye"/>
              </a:rPr>
              <a:t>IPSUM</a:t>
            </a:r>
            <a:endParaRPr sz="2200" dirty="0">
              <a:solidFill>
                <a:srgbClr val="001542"/>
              </a:solidFill>
              <a:latin typeface="Montserrat Black" pitchFamily="2" charset="0"/>
              <a:sym typeface="Rye"/>
            </a:endParaRPr>
          </a:p>
          <a:p>
            <a:pPr marL="0" marR="0" lvl="0" indent="0" algn="l" rtl="0">
              <a:lnSpc>
                <a:spcPct val="100000"/>
              </a:lnSpc>
              <a:spcBef>
                <a:spcPts val="0"/>
              </a:spcBef>
              <a:spcAft>
                <a:spcPts val="0"/>
              </a:spcAft>
              <a:buClr>
                <a:srgbClr val="000000"/>
              </a:buClr>
              <a:buSzPts val="1050"/>
              <a:buFont typeface="Arial"/>
              <a:buNone/>
            </a:pPr>
            <a:endParaRPr sz="2400" dirty="0">
              <a:solidFill>
                <a:srgbClr val="001542"/>
              </a:solidFill>
              <a:latin typeface="Rye"/>
              <a:ea typeface="Rye"/>
              <a:cs typeface="Rye"/>
              <a:sym typeface="Rye"/>
            </a:endParaRPr>
          </a:p>
        </p:txBody>
      </p:sp>
      <p:grpSp>
        <p:nvGrpSpPr>
          <p:cNvPr id="231" name="Google Shape;1252;p13">
            <a:extLst>
              <a:ext uri="{FF2B5EF4-FFF2-40B4-BE49-F238E27FC236}">
                <a16:creationId xmlns:a16="http://schemas.microsoft.com/office/drawing/2014/main" id="{C3570078-D560-B5AC-51F7-E1D254627CCC}"/>
              </a:ext>
            </a:extLst>
          </p:cNvPr>
          <p:cNvGrpSpPr/>
          <p:nvPr/>
        </p:nvGrpSpPr>
        <p:grpSpPr>
          <a:xfrm>
            <a:off x="11674641" y="20830545"/>
            <a:ext cx="1327183" cy="1404356"/>
            <a:chOff x="4887913" y="2105026"/>
            <a:chExt cx="273049" cy="288926"/>
          </a:xfrm>
        </p:grpSpPr>
        <p:sp>
          <p:nvSpPr>
            <p:cNvPr id="232" name="Google Shape;1253;p13">
              <a:extLst>
                <a:ext uri="{FF2B5EF4-FFF2-40B4-BE49-F238E27FC236}">
                  <a16:creationId xmlns:a16="http://schemas.microsoft.com/office/drawing/2014/main" id="{5DB587CC-1F31-E300-E0CD-AE0F0CAE8AF9}"/>
                </a:ext>
              </a:extLst>
            </p:cNvPr>
            <p:cNvSpPr/>
            <p:nvPr/>
          </p:nvSpPr>
          <p:spPr>
            <a:xfrm>
              <a:off x="4921250" y="2120901"/>
              <a:ext cx="44450" cy="44451"/>
            </a:xfrm>
            <a:custGeom>
              <a:avLst/>
              <a:gdLst/>
              <a:ahLst/>
              <a:cxnLst/>
              <a:rect l="l" t="t" r="r" b="b"/>
              <a:pathLst>
                <a:path w="515" h="512" extrusionOk="0">
                  <a:moveTo>
                    <a:pt x="257" y="0"/>
                  </a:moveTo>
                  <a:lnTo>
                    <a:pt x="295" y="3"/>
                  </a:lnTo>
                  <a:lnTo>
                    <a:pt x="332" y="11"/>
                  </a:lnTo>
                  <a:lnTo>
                    <a:pt x="366" y="24"/>
                  </a:lnTo>
                  <a:lnTo>
                    <a:pt x="397" y="41"/>
                  </a:lnTo>
                  <a:lnTo>
                    <a:pt x="426" y="63"/>
                  </a:lnTo>
                  <a:lnTo>
                    <a:pt x="451" y="88"/>
                  </a:lnTo>
                  <a:lnTo>
                    <a:pt x="473" y="116"/>
                  </a:lnTo>
                  <a:lnTo>
                    <a:pt x="491" y="148"/>
                  </a:lnTo>
                  <a:lnTo>
                    <a:pt x="504" y="182"/>
                  </a:lnTo>
                  <a:lnTo>
                    <a:pt x="512" y="218"/>
                  </a:lnTo>
                  <a:lnTo>
                    <a:pt x="515" y="256"/>
                  </a:lnTo>
                  <a:lnTo>
                    <a:pt x="512" y="294"/>
                  </a:lnTo>
                  <a:lnTo>
                    <a:pt x="504" y="330"/>
                  </a:lnTo>
                  <a:lnTo>
                    <a:pt x="491" y="364"/>
                  </a:lnTo>
                  <a:lnTo>
                    <a:pt x="473" y="395"/>
                  </a:lnTo>
                  <a:lnTo>
                    <a:pt x="451" y="424"/>
                  </a:lnTo>
                  <a:lnTo>
                    <a:pt x="426" y="449"/>
                  </a:lnTo>
                  <a:lnTo>
                    <a:pt x="397" y="470"/>
                  </a:lnTo>
                  <a:lnTo>
                    <a:pt x="366" y="488"/>
                  </a:lnTo>
                  <a:lnTo>
                    <a:pt x="332" y="502"/>
                  </a:lnTo>
                  <a:lnTo>
                    <a:pt x="295" y="510"/>
                  </a:lnTo>
                  <a:lnTo>
                    <a:pt x="257" y="512"/>
                  </a:lnTo>
                  <a:lnTo>
                    <a:pt x="220" y="510"/>
                  </a:lnTo>
                  <a:lnTo>
                    <a:pt x="184" y="502"/>
                  </a:lnTo>
                  <a:lnTo>
                    <a:pt x="149" y="488"/>
                  </a:lnTo>
                  <a:lnTo>
                    <a:pt x="117" y="470"/>
                  </a:lnTo>
                  <a:lnTo>
                    <a:pt x="89" y="449"/>
                  </a:lnTo>
                  <a:lnTo>
                    <a:pt x="64" y="424"/>
                  </a:lnTo>
                  <a:lnTo>
                    <a:pt x="42" y="395"/>
                  </a:lnTo>
                  <a:lnTo>
                    <a:pt x="25" y="364"/>
                  </a:lnTo>
                  <a:lnTo>
                    <a:pt x="11" y="330"/>
                  </a:lnTo>
                  <a:lnTo>
                    <a:pt x="3" y="294"/>
                  </a:lnTo>
                  <a:lnTo>
                    <a:pt x="0" y="256"/>
                  </a:lnTo>
                  <a:lnTo>
                    <a:pt x="3" y="218"/>
                  </a:lnTo>
                  <a:lnTo>
                    <a:pt x="11" y="182"/>
                  </a:lnTo>
                  <a:lnTo>
                    <a:pt x="25" y="148"/>
                  </a:lnTo>
                  <a:lnTo>
                    <a:pt x="42" y="116"/>
                  </a:lnTo>
                  <a:lnTo>
                    <a:pt x="64" y="88"/>
                  </a:lnTo>
                  <a:lnTo>
                    <a:pt x="89" y="63"/>
                  </a:lnTo>
                  <a:lnTo>
                    <a:pt x="117" y="41"/>
                  </a:lnTo>
                  <a:lnTo>
                    <a:pt x="149" y="24"/>
                  </a:lnTo>
                  <a:lnTo>
                    <a:pt x="184" y="11"/>
                  </a:lnTo>
                  <a:lnTo>
                    <a:pt x="220" y="3"/>
                  </a:lnTo>
                  <a:lnTo>
                    <a:pt x="257"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233" name="Google Shape;1254;p13">
              <a:extLst>
                <a:ext uri="{FF2B5EF4-FFF2-40B4-BE49-F238E27FC236}">
                  <a16:creationId xmlns:a16="http://schemas.microsoft.com/office/drawing/2014/main" id="{BFFE828E-08AB-CDEE-6D14-D3F1CD15057A}"/>
                </a:ext>
              </a:extLst>
            </p:cNvPr>
            <p:cNvSpPr/>
            <p:nvPr/>
          </p:nvSpPr>
          <p:spPr>
            <a:xfrm>
              <a:off x="4887913" y="2171701"/>
              <a:ext cx="111126" cy="222251"/>
            </a:xfrm>
            <a:custGeom>
              <a:avLst/>
              <a:gdLst/>
              <a:ahLst/>
              <a:cxnLst/>
              <a:rect l="l" t="t" r="r" b="b"/>
              <a:pathLst>
                <a:path w="1261" h="2520" extrusionOk="0">
                  <a:moveTo>
                    <a:pt x="571" y="0"/>
                  </a:moveTo>
                  <a:lnTo>
                    <a:pt x="692" y="0"/>
                  </a:lnTo>
                  <a:lnTo>
                    <a:pt x="696" y="0"/>
                  </a:lnTo>
                  <a:lnTo>
                    <a:pt x="702" y="2"/>
                  </a:lnTo>
                  <a:lnTo>
                    <a:pt x="705" y="5"/>
                  </a:lnTo>
                  <a:lnTo>
                    <a:pt x="708" y="9"/>
                  </a:lnTo>
                  <a:lnTo>
                    <a:pt x="711" y="17"/>
                  </a:lnTo>
                  <a:lnTo>
                    <a:pt x="708" y="26"/>
                  </a:lnTo>
                  <a:lnTo>
                    <a:pt x="663" y="106"/>
                  </a:lnTo>
                  <a:lnTo>
                    <a:pt x="714" y="197"/>
                  </a:lnTo>
                  <a:lnTo>
                    <a:pt x="718" y="208"/>
                  </a:lnTo>
                  <a:lnTo>
                    <a:pt x="720" y="220"/>
                  </a:lnTo>
                  <a:lnTo>
                    <a:pt x="719" y="232"/>
                  </a:lnTo>
                  <a:lnTo>
                    <a:pt x="682" y="402"/>
                  </a:lnTo>
                  <a:lnTo>
                    <a:pt x="836" y="2"/>
                  </a:lnTo>
                  <a:lnTo>
                    <a:pt x="963" y="2"/>
                  </a:lnTo>
                  <a:lnTo>
                    <a:pt x="1006" y="5"/>
                  </a:lnTo>
                  <a:lnTo>
                    <a:pt x="1048" y="14"/>
                  </a:lnTo>
                  <a:lnTo>
                    <a:pt x="1086" y="29"/>
                  </a:lnTo>
                  <a:lnTo>
                    <a:pt x="1122" y="49"/>
                  </a:lnTo>
                  <a:lnTo>
                    <a:pt x="1154" y="73"/>
                  </a:lnTo>
                  <a:lnTo>
                    <a:pt x="1184" y="102"/>
                  </a:lnTo>
                  <a:lnTo>
                    <a:pt x="1209" y="134"/>
                  </a:lnTo>
                  <a:lnTo>
                    <a:pt x="1229" y="170"/>
                  </a:lnTo>
                  <a:lnTo>
                    <a:pt x="1244" y="209"/>
                  </a:lnTo>
                  <a:lnTo>
                    <a:pt x="1253" y="250"/>
                  </a:lnTo>
                  <a:lnTo>
                    <a:pt x="1256" y="293"/>
                  </a:lnTo>
                  <a:lnTo>
                    <a:pt x="1261" y="1201"/>
                  </a:lnTo>
                  <a:lnTo>
                    <a:pt x="1259" y="1225"/>
                  </a:lnTo>
                  <a:lnTo>
                    <a:pt x="1251" y="1249"/>
                  </a:lnTo>
                  <a:lnTo>
                    <a:pt x="1240" y="1270"/>
                  </a:lnTo>
                  <a:lnTo>
                    <a:pt x="1225" y="1289"/>
                  </a:lnTo>
                  <a:lnTo>
                    <a:pt x="1207" y="1304"/>
                  </a:lnTo>
                  <a:lnTo>
                    <a:pt x="1186" y="1315"/>
                  </a:lnTo>
                  <a:lnTo>
                    <a:pt x="1162" y="1323"/>
                  </a:lnTo>
                  <a:lnTo>
                    <a:pt x="1137" y="1325"/>
                  </a:lnTo>
                  <a:lnTo>
                    <a:pt x="1137" y="1325"/>
                  </a:lnTo>
                  <a:lnTo>
                    <a:pt x="1112" y="1323"/>
                  </a:lnTo>
                  <a:lnTo>
                    <a:pt x="1089" y="1316"/>
                  </a:lnTo>
                  <a:lnTo>
                    <a:pt x="1068" y="1304"/>
                  </a:lnTo>
                  <a:lnTo>
                    <a:pt x="1050" y="1289"/>
                  </a:lnTo>
                  <a:lnTo>
                    <a:pt x="1035" y="1270"/>
                  </a:lnTo>
                  <a:lnTo>
                    <a:pt x="1024" y="1250"/>
                  </a:lnTo>
                  <a:lnTo>
                    <a:pt x="1016" y="1227"/>
                  </a:lnTo>
                  <a:lnTo>
                    <a:pt x="1014" y="1202"/>
                  </a:lnTo>
                  <a:lnTo>
                    <a:pt x="1008" y="294"/>
                  </a:lnTo>
                  <a:lnTo>
                    <a:pt x="1008" y="289"/>
                  </a:lnTo>
                  <a:lnTo>
                    <a:pt x="1006" y="279"/>
                  </a:lnTo>
                  <a:lnTo>
                    <a:pt x="1001" y="271"/>
                  </a:lnTo>
                  <a:lnTo>
                    <a:pt x="993" y="265"/>
                  </a:lnTo>
                  <a:lnTo>
                    <a:pt x="982" y="263"/>
                  </a:lnTo>
                  <a:lnTo>
                    <a:pt x="972" y="265"/>
                  </a:lnTo>
                  <a:lnTo>
                    <a:pt x="964" y="271"/>
                  </a:lnTo>
                  <a:lnTo>
                    <a:pt x="959" y="279"/>
                  </a:lnTo>
                  <a:lnTo>
                    <a:pt x="957" y="289"/>
                  </a:lnTo>
                  <a:lnTo>
                    <a:pt x="959" y="2371"/>
                  </a:lnTo>
                  <a:lnTo>
                    <a:pt x="956" y="2402"/>
                  </a:lnTo>
                  <a:lnTo>
                    <a:pt x="948" y="2430"/>
                  </a:lnTo>
                  <a:lnTo>
                    <a:pt x="934" y="2455"/>
                  </a:lnTo>
                  <a:lnTo>
                    <a:pt x="916" y="2477"/>
                  </a:lnTo>
                  <a:lnTo>
                    <a:pt x="894" y="2495"/>
                  </a:lnTo>
                  <a:lnTo>
                    <a:pt x="869" y="2508"/>
                  </a:lnTo>
                  <a:lnTo>
                    <a:pt x="840" y="2517"/>
                  </a:lnTo>
                  <a:lnTo>
                    <a:pt x="810" y="2520"/>
                  </a:lnTo>
                  <a:lnTo>
                    <a:pt x="781" y="2517"/>
                  </a:lnTo>
                  <a:lnTo>
                    <a:pt x="753" y="2508"/>
                  </a:lnTo>
                  <a:lnTo>
                    <a:pt x="728" y="2495"/>
                  </a:lnTo>
                  <a:lnTo>
                    <a:pt x="706" y="2477"/>
                  </a:lnTo>
                  <a:lnTo>
                    <a:pt x="687" y="2455"/>
                  </a:lnTo>
                  <a:lnTo>
                    <a:pt x="673" y="2430"/>
                  </a:lnTo>
                  <a:lnTo>
                    <a:pt x="665" y="2402"/>
                  </a:lnTo>
                  <a:lnTo>
                    <a:pt x="662" y="2371"/>
                  </a:lnTo>
                  <a:lnTo>
                    <a:pt x="662" y="1218"/>
                  </a:lnTo>
                  <a:lnTo>
                    <a:pt x="659" y="1206"/>
                  </a:lnTo>
                  <a:lnTo>
                    <a:pt x="652" y="1195"/>
                  </a:lnTo>
                  <a:lnTo>
                    <a:pt x="642" y="1189"/>
                  </a:lnTo>
                  <a:lnTo>
                    <a:pt x="630" y="1186"/>
                  </a:lnTo>
                  <a:lnTo>
                    <a:pt x="617" y="1189"/>
                  </a:lnTo>
                  <a:lnTo>
                    <a:pt x="607" y="1195"/>
                  </a:lnTo>
                  <a:lnTo>
                    <a:pt x="600" y="1206"/>
                  </a:lnTo>
                  <a:lnTo>
                    <a:pt x="598" y="1218"/>
                  </a:lnTo>
                  <a:lnTo>
                    <a:pt x="598" y="2371"/>
                  </a:lnTo>
                  <a:lnTo>
                    <a:pt x="595" y="2402"/>
                  </a:lnTo>
                  <a:lnTo>
                    <a:pt x="586" y="2430"/>
                  </a:lnTo>
                  <a:lnTo>
                    <a:pt x="573" y="2455"/>
                  </a:lnTo>
                  <a:lnTo>
                    <a:pt x="555" y="2477"/>
                  </a:lnTo>
                  <a:lnTo>
                    <a:pt x="532" y="2495"/>
                  </a:lnTo>
                  <a:lnTo>
                    <a:pt x="507" y="2508"/>
                  </a:lnTo>
                  <a:lnTo>
                    <a:pt x="479" y="2517"/>
                  </a:lnTo>
                  <a:lnTo>
                    <a:pt x="449" y="2520"/>
                  </a:lnTo>
                  <a:lnTo>
                    <a:pt x="419" y="2517"/>
                  </a:lnTo>
                  <a:lnTo>
                    <a:pt x="392" y="2508"/>
                  </a:lnTo>
                  <a:lnTo>
                    <a:pt x="365" y="2495"/>
                  </a:lnTo>
                  <a:lnTo>
                    <a:pt x="344" y="2477"/>
                  </a:lnTo>
                  <a:lnTo>
                    <a:pt x="326" y="2455"/>
                  </a:lnTo>
                  <a:lnTo>
                    <a:pt x="312" y="2430"/>
                  </a:lnTo>
                  <a:lnTo>
                    <a:pt x="303" y="2402"/>
                  </a:lnTo>
                  <a:lnTo>
                    <a:pt x="300" y="2371"/>
                  </a:lnTo>
                  <a:lnTo>
                    <a:pt x="300" y="294"/>
                  </a:lnTo>
                  <a:lnTo>
                    <a:pt x="298" y="285"/>
                  </a:lnTo>
                  <a:lnTo>
                    <a:pt x="293" y="277"/>
                  </a:lnTo>
                  <a:lnTo>
                    <a:pt x="286" y="272"/>
                  </a:lnTo>
                  <a:lnTo>
                    <a:pt x="277" y="270"/>
                  </a:lnTo>
                  <a:lnTo>
                    <a:pt x="267" y="272"/>
                  </a:lnTo>
                  <a:lnTo>
                    <a:pt x="260" y="277"/>
                  </a:lnTo>
                  <a:lnTo>
                    <a:pt x="255" y="285"/>
                  </a:lnTo>
                  <a:lnTo>
                    <a:pt x="253" y="294"/>
                  </a:lnTo>
                  <a:lnTo>
                    <a:pt x="248" y="1202"/>
                  </a:lnTo>
                  <a:lnTo>
                    <a:pt x="246" y="1226"/>
                  </a:lnTo>
                  <a:lnTo>
                    <a:pt x="238" y="1250"/>
                  </a:lnTo>
                  <a:lnTo>
                    <a:pt x="226" y="1270"/>
                  </a:lnTo>
                  <a:lnTo>
                    <a:pt x="211" y="1289"/>
                  </a:lnTo>
                  <a:lnTo>
                    <a:pt x="193" y="1304"/>
                  </a:lnTo>
                  <a:lnTo>
                    <a:pt x="172" y="1316"/>
                  </a:lnTo>
                  <a:lnTo>
                    <a:pt x="149" y="1323"/>
                  </a:lnTo>
                  <a:lnTo>
                    <a:pt x="124" y="1325"/>
                  </a:lnTo>
                  <a:lnTo>
                    <a:pt x="123" y="1325"/>
                  </a:lnTo>
                  <a:lnTo>
                    <a:pt x="99" y="1323"/>
                  </a:lnTo>
                  <a:lnTo>
                    <a:pt x="74" y="1315"/>
                  </a:lnTo>
                  <a:lnTo>
                    <a:pt x="54" y="1304"/>
                  </a:lnTo>
                  <a:lnTo>
                    <a:pt x="35" y="1289"/>
                  </a:lnTo>
                  <a:lnTo>
                    <a:pt x="21" y="1270"/>
                  </a:lnTo>
                  <a:lnTo>
                    <a:pt x="9" y="1249"/>
                  </a:lnTo>
                  <a:lnTo>
                    <a:pt x="2" y="1225"/>
                  </a:lnTo>
                  <a:lnTo>
                    <a:pt x="0" y="1201"/>
                  </a:lnTo>
                  <a:lnTo>
                    <a:pt x="4" y="293"/>
                  </a:lnTo>
                  <a:lnTo>
                    <a:pt x="8" y="250"/>
                  </a:lnTo>
                  <a:lnTo>
                    <a:pt x="17" y="209"/>
                  </a:lnTo>
                  <a:lnTo>
                    <a:pt x="32" y="170"/>
                  </a:lnTo>
                  <a:lnTo>
                    <a:pt x="52" y="134"/>
                  </a:lnTo>
                  <a:lnTo>
                    <a:pt x="77" y="102"/>
                  </a:lnTo>
                  <a:lnTo>
                    <a:pt x="106" y="73"/>
                  </a:lnTo>
                  <a:lnTo>
                    <a:pt x="139" y="49"/>
                  </a:lnTo>
                  <a:lnTo>
                    <a:pt x="175" y="29"/>
                  </a:lnTo>
                  <a:lnTo>
                    <a:pt x="213" y="14"/>
                  </a:lnTo>
                  <a:lnTo>
                    <a:pt x="255" y="5"/>
                  </a:lnTo>
                  <a:lnTo>
                    <a:pt x="298" y="2"/>
                  </a:lnTo>
                  <a:lnTo>
                    <a:pt x="424" y="2"/>
                  </a:lnTo>
                  <a:lnTo>
                    <a:pt x="576" y="402"/>
                  </a:lnTo>
                  <a:lnTo>
                    <a:pt x="543" y="232"/>
                  </a:lnTo>
                  <a:lnTo>
                    <a:pt x="543" y="220"/>
                  </a:lnTo>
                  <a:lnTo>
                    <a:pt x="544" y="208"/>
                  </a:lnTo>
                  <a:lnTo>
                    <a:pt x="550" y="197"/>
                  </a:lnTo>
                  <a:lnTo>
                    <a:pt x="599" y="106"/>
                  </a:lnTo>
                  <a:lnTo>
                    <a:pt x="555" y="26"/>
                  </a:lnTo>
                  <a:lnTo>
                    <a:pt x="553" y="17"/>
                  </a:lnTo>
                  <a:lnTo>
                    <a:pt x="556" y="9"/>
                  </a:lnTo>
                  <a:lnTo>
                    <a:pt x="559" y="5"/>
                  </a:lnTo>
                  <a:lnTo>
                    <a:pt x="562" y="2"/>
                  </a:lnTo>
                  <a:lnTo>
                    <a:pt x="567" y="0"/>
                  </a:lnTo>
                  <a:lnTo>
                    <a:pt x="571"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234" name="Google Shape;1255;p13">
              <a:extLst>
                <a:ext uri="{FF2B5EF4-FFF2-40B4-BE49-F238E27FC236}">
                  <a16:creationId xmlns:a16="http://schemas.microsoft.com/office/drawing/2014/main" id="{3BD64234-E70D-CB28-7741-311282ECE737}"/>
                </a:ext>
              </a:extLst>
            </p:cNvPr>
            <p:cNvSpPr/>
            <p:nvPr/>
          </p:nvSpPr>
          <p:spPr>
            <a:xfrm>
              <a:off x="5046663" y="2120901"/>
              <a:ext cx="46037" cy="44451"/>
            </a:xfrm>
            <a:custGeom>
              <a:avLst/>
              <a:gdLst/>
              <a:ahLst/>
              <a:cxnLst/>
              <a:rect l="l" t="t" r="r" b="b"/>
              <a:pathLst>
                <a:path w="513" h="512" extrusionOk="0">
                  <a:moveTo>
                    <a:pt x="256" y="0"/>
                  </a:moveTo>
                  <a:lnTo>
                    <a:pt x="294" y="3"/>
                  </a:lnTo>
                  <a:lnTo>
                    <a:pt x="331" y="11"/>
                  </a:lnTo>
                  <a:lnTo>
                    <a:pt x="365" y="24"/>
                  </a:lnTo>
                  <a:lnTo>
                    <a:pt x="396" y="41"/>
                  </a:lnTo>
                  <a:lnTo>
                    <a:pt x="425" y="63"/>
                  </a:lnTo>
                  <a:lnTo>
                    <a:pt x="450" y="88"/>
                  </a:lnTo>
                  <a:lnTo>
                    <a:pt x="472" y="116"/>
                  </a:lnTo>
                  <a:lnTo>
                    <a:pt x="490" y="148"/>
                  </a:lnTo>
                  <a:lnTo>
                    <a:pt x="503" y="182"/>
                  </a:lnTo>
                  <a:lnTo>
                    <a:pt x="511" y="218"/>
                  </a:lnTo>
                  <a:lnTo>
                    <a:pt x="513" y="256"/>
                  </a:lnTo>
                  <a:lnTo>
                    <a:pt x="511" y="294"/>
                  </a:lnTo>
                  <a:lnTo>
                    <a:pt x="503" y="330"/>
                  </a:lnTo>
                  <a:lnTo>
                    <a:pt x="490" y="364"/>
                  </a:lnTo>
                  <a:lnTo>
                    <a:pt x="472" y="395"/>
                  </a:lnTo>
                  <a:lnTo>
                    <a:pt x="450" y="424"/>
                  </a:lnTo>
                  <a:lnTo>
                    <a:pt x="425" y="449"/>
                  </a:lnTo>
                  <a:lnTo>
                    <a:pt x="396" y="470"/>
                  </a:lnTo>
                  <a:lnTo>
                    <a:pt x="365" y="488"/>
                  </a:lnTo>
                  <a:lnTo>
                    <a:pt x="331" y="502"/>
                  </a:lnTo>
                  <a:lnTo>
                    <a:pt x="294" y="510"/>
                  </a:lnTo>
                  <a:lnTo>
                    <a:pt x="256" y="512"/>
                  </a:lnTo>
                  <a:lnTo>
                    <a:pt x="219" y="510"/>
                  </a:lnTo>
                  <a:lnTo>
                    <a:pt x="183" y="502"/>
                  </a:lnTo>
                  <a:lnTo>
                    <a:pt x="149" y="488"/>
                  </a:lnTo>
                  <a:lnTo>
                    <a:pt x="116" y="470"/>
                  </a:lnTo>
                  <a:lnTo>
                    <a:pt x="88" y="449"/>
                  </a:lnTo>
                  <a:lnTo>
                    <a:pt x="63" y="424"/>
                  </a:lnTo>
                  <a:lnTo>
                    <a:pt x="41" y="395"/>
                  </a:lnTo>
                  <a:lnTo>
                    <a:pt x="24" y="364"/>
                  </a:lnTo>
                  <a:lnTo>
                    <a:pt x="11" y="330"/>
                  </a:lnTo>
                  <a:lnTo>
                    <a:pt x="3" y="294"/>
                  </a:lnTo>
                  <a:lnTo>
                    <a:pt x="0" y="256"/>
                  </a:lnTo>
                  <a:lnTo>
                    <a:pt x="3" y="218"/>
                  </a:lnTo>
                  <a:lnTo>
                    <a:pt x="11" y="182"/>
                  </a:lnTo>
                  <a:lnTo>
                    <a:pt x="24" y="148"/>
                  </a:lnTo>
                  <a:lnTo>
                    <a:pt x="41" y="116"/>
                  </a:lnTo>
                  <a:lnTo>
                    <a:pt x="63" y="88"/>
                  </a:lnTo>
                  <a:lnTo>
                    <a:pt x="88" y="63"/>
                  </a:lnTo>
                  <a:lnTo>
                    <a:pt x="116" y="41"/>
                  </a:lnTo>
                  <a:lnTo>
                    <a:pt x="149" y="24"/>
                  </a:lnTo>
                  <a:lnTo>
                    <a:pt x="183" y="11"/>
                  </a:lnTo>
                  <a:lnTo>
                    <a:pt x="219" y="3"/>
                  </a:lnTo>
                  <a:lnTo>
                    <a:pt x="256"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235" name="Google Shape;1256;p13">
              <a:extLst>
                <a:ext uri="{FF2B5EF4-FFF2-40B4-BE49-F238E27FC236}">
                  <a16:creationId xmlns:a16="http://schemas.microsoft.com/office/drawing/2014/main" id="{8617406D-F441-775F-048C-518128B4DC8A}"/>
                </a:ext>
              </a:extLst>
            </p:cNvPr>
            <p:cNvSpPr/>
            <p:nvPr/>
          </p:nvSpPr>
          <p:spPr>
            <a:xfrm>
              <a:off x="4976813" y="2105026"/>
              <a:ext cx="184149" cy="288925"/>
            </a:xfrm>
            <a:custGeom>
              <a:avLst/>
              <a:gdLst/>
              <a:ahLst/>
              <a:cxnLst/>
              <a:rect l="l" t="t" r="r" b="b"/>
              <a:pathLst>
                <a:path w="2091" h="3294" extrusionOk="0">
                  <a:moveTo>
                    <a:pt x="134" y="0"/>
                  </a:moveTo>
                  <a:lnTo>
                    <a:pt x="158" y="5"/>
                  </a:lnTo>
                  <a:lnTo>
                    <a:pt x="180" y="13"/>
                  </a:lnTo>
                  <a:lnTo>
                    <a:pt x="200" y="26"/>
                  </a:lnTo>
                  <a:lnTo>
                    <a:pt x="218" y="44"/>
                  </a:lnTo>
                  <a:lnTo>
                    <a:pt x="848" y="795"/>
                  </a:lnTo>
                  <a:lnTo>
                    <a:pt x="993" y="1176"/>
                  </a:lnTo>
                  <a:lnTo>
                    <a:pt x="961" y="1006"/>
                  </a:lnTo>
                  <a:lnTo>
                    <a:pt x="960" y="994"/>
                  </a:lnTo>
                  <a:lnTo>
                    <a:pt x="962" y="982"/>
                  </a:lnTo>
                  <a:lnTo>
                    <a:pt x="967" y="971"/>
                  </a:lnTo>
                  <a:lnTo>
                    <a:pt x="1016" y="880"/>
                  </a:lnTo>
                  <a:lnTo>
                    <a:pt x="972" y="800"/>
                  </a:lnTo>
                  <a:lnTo>
                    <a:pt x="970" y="791"/>
                  </a:lnTo>
                  <a:lnTo>
                    <a:pt x="973" y="783"/>
                  </a:lnTo>
                  <a:lnTo>
                    <a:pt x="975" y="779"/>
                  </a:lnTo>
                  <a:lnTo>
                    <a:pt x="979" y="776"/>
                  </a:lnTo>
                  <a:lnTo>
                    <a:pt x="983" y="774"/>
                  </a:lnTo>
                  <a:lnTo>
                    <a:pt x="988" y="774"/>
                  </a:lnTo>
                  <a:lnTo>
                    <a:pt x="1110" y="774"/>
                  </a:lnTo>
                  <a:lnTo>
                    <a:pt x="1114" y="774"/>
                  </a:lnTo>
                  <a:lnTo>
                    <a:pt x="1118" y="776"/>
                  </a:lnTo>
                  <a:lnTo>
                    <a:pt x="1122" y="779"/>
                  </a:lnTo>
                  <a:lnTo>
                    <a:pt x="1125" y="783"/>
                  </a:lnTo>
                  <a:lnTo>
                    <a:pt x="1127" y="791"/>
                  </a:lnTo>
                  <a:lnTo>
                    <a:pt x="1125" y="800"/>
                  </a:lnTo>
                  <a:lnTo>
                    <a:pt x="1080" y="880"/>
                  </a:lnTo>
                  <a:lnTo>
                    <a:pt x="1131" y="971"/>
                  </a:lnTo>
                  <a:lnTo>
                    <a:pt x="1135" y="982"/>
                  </a:lnTo>
                  <a:lnTo>
                    <a:pt x="1137" y="994"/>
                  </a:lnTo>
                  <a:lnTo>
                    <a:pt x="1136" y="1006"/>
                  </a:lnTo>
                  <a:lnTo>
                    <a:pt x="1100" y="1176"/>
                  </a:lnTo>
                  <a:lnTo>
                    <a:pt x="1249" y="789"/>
                  </a:lnTo>
                  <a:lnTo>
                    <a:pt x="1873" y="44"/>
                  </a:lnTo>
                  <a:lnTo>
                    <a:pt x="1891" y="26"/>
                  </a:lnTo>
                  <a:lnTo>
                    <a:pt x="1911" y="13"/>
                  </a:lnTo>
                  <a:lnTo>
                    <a:pt x="1933" y="5"/>
                  </a:lnTo>
                  <a:lnTo>
                    <a:pt x="1957" y="0"/>
                  </a:lnTo>
                  <a:lnTo>
                    <a:pt x="1980" y="0"/>
                  </a:lnTo>
                  <a:lnTo>
                    <a:pt x="2004" y="5"/>
                  </a:lnTo>
                  <a:lnTo>
                    <a:pt x="2027" y="14"/>
                  </a:lnTo>
                  <a:lnTo>
                    <a:pt x="2048" y="28"/>
                  </a:lnTo>
                  <a:lnTo>
                    <a:pt x="2065" y="46"/>
                  </a:lnTo>
                  <a:lnTo>
                    <a:pt x="2078" y="67"/>
                  </a:lnTo>
                  <a:lnTo>
                    <a:pt x="2087" y="89"/>
                  </a:lnTo>
                  <a:lnTo>
                    <a:pt x="2091" y="112"/>
                  </a:lnTo>
                  <a:lnTo>
                    <a:pt x="2091" y="137"/>
                  </a:lnTo>
                  <a:lnTo>
                    <a:pt x="2086" y="160"/>
                  </a:lnTo>
                  <a:lnTo>
                    <a:pt x="2077" y="182"/>
                  </a:lnTo>
                  <a:lnTo>
                    <a:pt x="2063" y="203"/>
                  </a:lnTo>
                  <a:lnTo>
                    <a:pt x="1373" y="1024"/>
                  </a:lnTo>
                  <a:lnTo>
                    <a:pt x="1376" y="3145"/>
                  </a:lnTo>
                  <a:lnTo>
                    <a:pt x="1373" y="3176"/>
                  </a:lnTo>
                  <a:lnTo>
                    <a:pt x="1364" y="3204"/>
                  </a:lnTo>
                  <a:lnTo>
                    <a:pt x="1351" y="3229"/>
                  </a:lnTo>
                  <a:lnTo>
                    <a:pt x="1333" y="3251"/>
                  </a:lnTo>
                  <a:lnTo>
                    <a:pt x="1311" y="3269"/>
                  </a:lnTo>
                  <a:lnTo>
                    <a:pt x="1286" y="3282"/>
                  </a:lnTo>
                  <a:lnTo>
                    <a:pt x="1258" y="3291"/>
                  </a:lnTo>
                  <a:lnTo>
                    <a:pt x="1227" y="3294"/>
                  </a:lnTo>
                  <a:lnTo>
                    <a:pt x="1197" y="3291"/>
                  </a:lnTo>
                  <a:lnTo>
                    <a:pt x="1170" y="3282"/>
                  </a:lnTo>
                  <a:lnTo>
                    <a:pt x="1145" y="3269"/>
                  </a:lnTo>
                  <a:lnTo>
                    <a:pt x="1123" y="3251"/>
                  </a:lnTo>
                  <a:lnTo>
                    <a:pt x="1105" y="3229"/>
                  </a:lnTo>
                  <a:lnTo>
                    <a:pt x="1091" y="3204"/>
                  </a:lnTo>
                  <a:lnTo>
                    <a:pt x="1081" y="3176"/>
                  </a:lnTo>
                  <a:lnTo>
                    <a:pt x="1078" y="3145"/>
                  </a:lnTo>
                  <a:lnTo>
                    <a:pt x="1078" y="1992"/>
                  </a:lnTo>
                  <a:lnTo>
                    <a:pt x="1076" y="1980"/>
                  </a:lnTo>
                  <a:lnTo>
                    <a:pt x="1069" y="1969"/>
                  </a:lnTo>
                  <a:lnTo>
                    <a:pt x="1059" y="1963"/>
                  </a:lnTo>
                  <a:lnTo>
                    <a:pt x="1047" y="1960"/>
                  </a:lnTo>
                  <a:lnTo>
                    <a:pt x="1034" y="1963"/>
                  </a:lnTo>
                  <a:lnTo>
                    <a:pt x="1024" y="1969"/>
                  </a:lnTo>
                  <a:lnTo>
                    <a:pt x="1017" y="1980"/>
                  </a:lnTo>
                  <a:lnTo>
                    <a:pt x="1015" y="1992"/>
                  </a:lnTo>
                  <a:lnTo>
                    <a:pt x="1015" y="3145"/>
                  </a:lnTo>
                  <a:lnTo>
                    <a:pt x="1012" y="3176"/>
                  </a:lnTo>
                  <a:lnTo>
                    <a:pt x="1003" y="3204"/>
                  </a:lnTo>
                  <a:lnTo>
                    <a:pt x="989" y="3229"/>
                  </a:lnTo>
                  <a:lnTo>
                    <a:pt x="971" y="3251"/>
                  </a:lnTo>
                  <a:lnTo>
                    <a:pt x="950" y="3269"/>
                  </a:lnTo>
                  <a:lnTo>
                    <a:pt x="923" y="3282"/>
                  </a:lnTo>
                  <a:lnTo>
                    <a:pt x="896" y="3291"/>
                  </a:lnTo>
                  <a:lnTo>
                    <a:pt x="866" y="3294"/>
                  </a:lnTo>
                  <a:lnTo>
                    <a:pt x="836" y="3291"/>
                  </a:lnTo>
                  <a:lnTo>
                    <a:pt x="808" y="3282"/>
                  </a:lnTo>
                  <a:lnTo>
                    <a:pt x="783" y="3269"/>
                  </a:lnTo>
                  <a:lnTo>
                    <a:pt x="760" y="3251"/>
                  </a:lnTo>
                  <a:lnTo>
                    <a:pt x="742" y="3229"/>
                  </a:lnTo>
                  <a:lnTo>
                    <a:pt x="729" y="3204"/>
                  </a:lnTo>
                  <a:lnTo>
                    <a:pt x="720" y="3176"/>
                  </a:lnTo>
                  <a:lnTo>
                    <a:pt x="717" y="3145"/>
                  </a:lnTo>
                  <a:lnTo>
                    <a:pt x="717" y="1024"/>
                  </a:lnTo>
                  <a:lnTo>
                    <a:pt x="28" y="203"/>
                  </a:lnTo>
                  <a:lnTo>
                    <a:pt x="14" y="182"/>
                  </a:lnTo>
                  <a:lnTo>
                    <a:pt x="5" y="160"/>
                  </a:lnTo>
                  <a:lnTo>
                    <a:pt x="0" y="137"/>
                  </a:lnTo>
                  <a:lnTo>
                    <a:pt x="0" y="112"/>
                  </a:lnTo>
                  <a:lnTo>
                    <a:pt x="4" y="89"/>
                  </a:lnTo>
                  <a:lnTo>
                    <a:pt x="13" y="67"/>
                  </a:lnTo>
                  <a:lnTo>
                    <a:pt x="26" y="46"/>
                  </a:lnTo>
                  <a:lnTo>
                    <a:pt x="44" y="28"/>
                  </a:lnTo>
                  <a:lnTo>
                    <a:pt x="64" y="14"/>
                  </a:lnTo>
                  <a:lnTo>
                    <a:pt x="87" y="5"/>
                  </a:lnTo>
                  <a:lnTo>
                    <a:pt x="110" y="0"/>
                  </a:lnTo>
                  <a:lnTo>
                    <a:pt x="134"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236" name="Google Shape;1257;p13">
            <a:extLst>
              <a:ext uri="{FF2B5EF4-FFF2-40B4-BE49-F238E27FC236}">
                <a16:creationId xmlns:a16="http://schemas.microsoft.com/office/drawing/2014/main" id="{F3A1BB24-61DC-9CF0-9E1A-5E3D3C494F86}"/>
              </a:ext>
            </a:extLst>
          </p:cNvPr>
          <p:cNvGrpSpPr/>
          <p:nvPr/>
        </p:nvGrpSpPr>
        <p:grpSpPr>
          <a:xfrm>
            <a:off x="11674782" y="24368808"/>
            <a:ext cx="1327195" cy="1071901"/>
            <a:chOff x="8596313" y="2898775"/>
            <a:chExt cx="288923" cy="233362"/>
          </a:xfrm>
        </p:grpSpPr>
        <p:sp>
          <p:nvSpPr>
            <p:cNvPr id="237" name="Google Shape;1258;p13">
              <a:extLst>
                <a:ext uri="{FF2B5EF4-FFF2-40B4-BE49-F238E27FC236}">
                  <a16:creationId xmlns:a16="http://schemas.microsoft.com/office/drawing/2014/main" id="{53AC418F-1A2A-837D-78A8-0A35FB6550AB}"/>
                </a:ext>
              </a:extLst>
            </p:cNvPr>
            <p:cNvSpPr/>
            <p:nvPr/>
          </p:nvSpPr>
          <p:spPr>
            <a:xfrm>
              <a:off x="8656638" y="2921000"/>
              <a:ext cx="34925" cy="34925"/>
            </a:xfrm>
            <a:custGeom>
              <a:avLst/>
              <a:gdLst/>
              <a:ahLst/>
              <a:cxnLst/>
              <a:rect l="l" t="t" r="r" b="b"/>
              <a:pathLst>
                <a:path w="415" h="414" extrusionOk="0">
                  <a:moveTo>
                    <a:pt x="207" y="0"/>
                  </a:moveTo>
                  <a:lnTo>
                    <a:pt x="241" y="2"/>
                  </a:lnTo>
                  <a:lnTo>
                    <a:pt x="272" y="10"/>
                  </a:lnTo>
                  <a:lnTo>
                    <a:pt x="303" y="23"/>
                  </a:lnTo>
                  <a:lnTo>
                    <a:pt x="330" y="39"/>
                  </a:lnTo>
                  <a:lnTo>
                    <a:pt x="354" y="60"/>
                  </a:lnTo>
                  <a:lnTo>
                    <a:pt x="374" y="85"/>
                  </a:lnTo>
                  <a:lnTo>
                    <a:pt x="392" y="112"/>
                  </a:lnTo>
                  <a:lnTo>
                    <a:pt x="404" y="141"/>
                  </a:lnTo>
                  <a:lnTo>
                    <a:pt x="412" y="173"/>
                  </a:lnTo>
                  <a:lnTo>
                    <a:pt x="415" y="206"/>
                  </a:lnTo>
                  <a:lnTo>
                    <a:pt x="412" y="240"/>
                  </a:lnTo>
                  <a:lnTo>
                    <a:pt x="404" y="273"/>
                  </a:lnTo>
                  <a:lnTo>
                    <a:pt x="392" y="302"/>
                  </a:lnTo>
                  <a:lnTo>
                    <a:pt x="374" y="329"/>
                  </a:lnTo>
                  <a:lnTo>
                    <a:pt x="354" y="354"/>
                  </a:lnTo>
                  <a:lnTo>
                    <a:pt x="330" y="375"/>
                  </a:lnTo>
                  <a:lnTo>
                    <a:pt x="303" y="391"/>
                  </a:lnTo>
                  <a:lnTo>
                    <a:pt x="272" y="404"/>
                  </a:lnTo>
                  <a:lnTo>
                    <a:pt x="241" y="411"/>
                  </a:lnTo>
                  <a:lnTo>
                    <a:pt x="207" y="414"/>
                  </a:lnTo>
                  <a:lnTo>
                    <a:pt x="174" y="411"/>
                  </a:lnTo>
                  <a:lnTo>
                    <a:pt x="142" y="404"/>
                  </a:lnTo>
                  <a:lnTo>
                    <a:pt x="112" y="391"/>
                  </a:lnTo>
                  <a:lnTo>
                    <a:pt x="85" y="375"/>
                  </a:lnTo>
                  <a:lnTo>
                    <a:pt x="61" y="354"/>
                  </a:lnTo>
                  <a:lnTo>
                    <a:pt x="40" y="329"/>
                  </a:lnTo>
                  <a:lnTo>
                    <a:pt x="23" y="302"/>
                  </a:lnTo>
                  <a:lnTo>
                    <a:pt x="10" y="273"/>
                  </a:lnTo>
                  <a:lnTo>
                    <a:pt x="3" y="240"/>
                  </a:lnTo>
                  <a:lnTo>
                    <a:pt x="0" y="206"/>
                  </a:lnTo>
                  <a:lnTo>
                    <a:pt x="3" y="173"/>
                  </a:lnTo>
                  <a:lnTo>
                    <a:pt x="10" y="141"/>
                  </a:lnTo>
                  <a:lnTo>
                    <a:pt x="23" y="112"/>
                  </a:lnTo>
                  <a:lnTo>
                    <a:pt x="40" y="85"/>
                  </a:lnTo>
                  <a:lnTo>
                    <a:pt x="61" y="60"/>
                  </a:lnTo>
                  <a:lnTo>
                    <a:pt x="85" y="39"/>
                  </a:lnTo>
                  <a:lnTo>
                    <a:pt x="112" y="23"/>
                  </a:lnTo>
                  <a:lnTo>
                    <a:pt x="142" y="10"/>
                  </a:lnTo>
                  <a:lnTo>
                    <a:pt x="174" y="2"/>
                  </a:lnTo>
                  <a:lnTo>
                    <a:pt x="207"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238" name="Google Shape;1259;p13">
              <a:extLst>
                <a:ext uri="{FF2B5EF4-FFF2-40B4-BE49-F238E27FC236}">
                  <a16:creationId xmlns:a16="http://schemas.microsoft.com/office/drawing/2014/main" id="{1C0F78FB-D2AC-A25C-FA01-06E80BE7CB9D}"/>
                </a:ext>
              </a:extLst>
            </p:cNvPr>
            <p:cNvSpPr/>
            <p:nvPr/>
          </p:nvSpPr>
          <p:spPr>
            <a:xfrm>
              <a:off x="8596313" y="2898775"/>
              <a:ext cx="288923" cy="233362"/>
            </a:xfrm>
            <a:custGeom>
              <a:avLst/>
              <a:gdLst/>
              <a:ahLst/>
              <a:cxnLst/>
              <a:rect l="l" t="t" r="r" b="b"/>
              <a:pathLst>
                <a:path w="3449" h="2784" extrusionOk="0">
                  <a:moveTo>
                    <a:pt x="1707" y="0"/>
                  </a:moveTo>
                  <a:lnTo>
                    <a:pt x="1734" y="2"/>
                  </a:lnTo>
                  <a:lnTo>
                    <a:pt x="1760" y="11"/>
                  </a:lnTo>
                  <a:lnTo>
                    <a:pt x="1785" y="22"/>
                  </a:lnTo>
                  <a:lnTo>
                    <a:pt x="1805" y="38"/>
                  </a:lnTo>
                  <a:lnTo>
                    <a:pt x="1824" y="59"/>
                  </a:lnTo>
                  <a:lnTo>
                    <a:pt x="2348" y="743"/>
                  </a:lnTo>
                  <a:lnTo>
                    <a:pt x="2756" y="743"/>
                  </a:lnTo>
                  <a:lnTo>
                    <a:pt x="2775" y="745"/>
                  </a:lnTo>
                  <a:lnTo>
                    <a:pt x="2793" y="750"/>
                  </a:lnTo>
                  <a:lnTo>
                    <a:pt x="2810" y="758"/>
                  </a:lnTo>
                  <a:lnTo>
                    <a:pt x="3050" y="916"/>
                  </a:lnTo>
                  <a:lnTo>
                    <a:pt x="3275" y="664"/>
                  </a:lnTo>
                  <a:lnTo>
                    <a:pt x="3292" y="649"/>
                  </a:lnTo>
                  <a:lnTo>
                    <a:pt x="3311" y="639"/>
                  </a:lnTo>
                  <a:lnTo>
                    <a:pt x="3333" y="632"/>
                  </a:lnTo>
                  <a:lnTo>
                    <a:pt x="3354" y="631"/>
                  </a:lnTo>
                  <a:lnTo>
                    <a:pt x="3376" y="634"/>
                  </a:lnTo>
                  <a:lnTo>
                    <a:pt x="3397" y="643"/>
                  </a:lnTo>
                  <a:lnTo>
                    <a:pt x="3416" y="656"/>
                  </a:lnTo>
                  <a:lnTo>
                    <a:pt x="3431" y="673"/>
                  </a:lnTo>
                  <a:lnTo>
                    <a:pt x="3442" y="693"/>
                  </a:lnTo>
                  <a:lnTo>
                    <a:pt x="3448" y="714"/>
                  </a:lnTo>
                  <a:lnTo>
                    <a:pt x="3449" y="736"/>
                  </a:lnTo>
                  <a:lnTo>
                    <a:pt x="3445" y="758"/>
                  </a:lnTo>
                  <a:lnTo>
                    <a:pt x="3437" y="779"/>
                  </a:lnTo>
                  <a:lnTo>
                    <a:pt x="3423" y="798"/>
                  </a:lnTo>
                  <a:lnTo>
                    <a:pt x="3143" y="1113"/>
                  </a:lnTo>
                  <a:lnTo>
                    <a:pt x="3126" y="1127"/>
                  </a:lnTo>
                  <a:lnTo>
                    <a:pt x="3108" y="1138"/>
                  </a:lnTo>
                  <a:lnTo>
                    <a:pt x="3088" y="1144"/>
                  </a:lnTo>
                  <a:lnTo>
                    <a:pt x="3068" y="1146"/>
                  </a:lnTo>
                  <a:lnTo>
                    <a:pt x="3049" y="1145"/>
                  </a:lnTo>
                  <a:lnTo>
                    <a:pt x="3030" y="1140"/>
                  </a:lnTo>
                  <a:lnTo>
                    <a:pt x="3014" y="1130"/>
                  </a:lnTo>
                  <a:lnTo>
                    <a:pt x="2753" y="960"/>
                  </a:lnTo>
                  <a:lnTo>
                    <a:pt x="2753" y="2663"/>
                  </a:lnTo>
                  <a:lnTo>
                    <a:pt x="2750" y="2691"/>
                  </a:lnTo>
                  <a:lnTo>
                    <a:pt x="2740" y="2716"/>
                  </a:lnTo>
                  <a:lnTo>
                    <a:pt x="2727" y="2738"/>
                  </a:lnTo>
                  <a:lnTo>
                    <a:pt x="2708" y="2757"/>
                  </a:lnTo>
                  <a:lnTo>
                    <a:pt x="2686" y="2771"/>
                  </a:lnTo>
                  <a:lnTo>
                    <a:pt x="2661" y="2780"/>
                  </a:lnTo>
                  <a:lnTo>
                    <a:pt x="2632" y="2784"/>
                  </a:lnTo>
                  <a:lnTo>
                    <a:pt x="2605" y="2780"/>
                  </a:lnTo>
                  <a:lnTo>
                    <a:pt x="2580" y="2771"/>
                  </a:lnTo>
                  <a:lnTo>
                    <a:pt x="2558" y="2757"/>
                  </a:lnTo>
                  <a:lnTo>
                    <a:pt x="2539" y="2738"/>
                  </a:lnTo>
                  <a:lnTo>
                    <a:pt x="2525" y="2716"/>
                  </a:lnTo>
                  <a:lnTo>
                    <a:pt x="2516" y="2691"/>
                  </a:lnTo>
                  <a:lnTo>
                    <a:pt x="2513" y="2663"/>
                  </a:lnTo>
                  <a:lnTo>
                    <a:pt x="2513" y="1729"/>
                  </a:lnTo>
                  <a:lnTo>
                    <a:pt x="2511" y="1718"/>
                  </a:lnTo>
                  <a:lnTo>
                    <a:pt x="2505" y="1710"/>
                  </a:lnTo>
                  <a:lnTo>
                    <a:pt x="2497" y="1705"/>
                  </a:lnTo>
                  <a:lnTo>
                    <a:pt x="2487" y="1703"/>
                  </a:lnTo>
                  <a:lnTo>
                    <a:pt x="2477" y="1705"/>
                  </a:lnTo>
                  <a:lnTo>
                    <a:pt x="2469" y="1710"/>
                  </a:lnTo>
                  <a:lnTo>
                    <a:pt x="2463" y="1718"/>
                  </a:lnTo>
                  <a:lnTo>
                    <a:pt x="2461" y="1729"/>
                  </a:lnTo>
                  <a:lnTo>
                    <a:pt x="2461" y="2663"/>
                  </a:lnTo>
                  <a:lnTo>
                    <a:pt x="2458" y="2691"/>
                  </a:lnTo>
                  <a:lnTo>
                    <a:pt x="2449" y="2716"/>
                  </a:lnTo>
                  <a:lnTo>
                    <a:pt x="2434" y="2738"/>
                  </a:lnTo>
                  <a:lnTo>
                    <a:pt x="2416" y="2757"/>
                  </a:lnTo>
                  <a:lnTo>
                    <a:pt x="2393" y="2771"/>
                  </a:lnTo>
                  <a:lnTo>
                    <a:pt x="2368" y="2780"/>
                  </a:lnTo>
                  <a:lnTo>
                    <a:pt x="2341" y="2784"/>
                  </a:lnTo>
                  <a:lnTo>
                    <a:pt x="2314" y="2780"/>
                  </a:lnTo>
                  <a:lnTo>
                    <a:pt x="2289" y="2771"/>
                  </a:lnTo>
                  <a:lnTo>
                    <a:pt x="2267" y="2757"/>
                  </a:lnTo>
                  <a:lnTo>
                    <a:pt x="2248" y="2738"/>
                  </a:lnTo>
                  <a:lnTo>
                    <a:pt x="2233" y="2716"/>
                  </a:lnTo>
                  <a:lnTo>
                    <a:pt x="2225" y="2691"/>
                  </a:lnTo>
                  <a:lnTo>
                    <a:pt x="2222" y="2663"/>
                  </a:lnTo>
                  <a:lnTo>
                    <a:pt x="2222" y="2538"/>
                  </a:lnTo>
                  <a:lnTo>
                    <a:pt x="2222" y="2419"/>
                  </a:lnTo>
                  <a:lnTo>
                    <a:pt x="2222" y="2308"/>
                  </a:lnTo>
                  <a:lnTo>
                    <a:pt x="2222" y="2204"/>
                  </a:lnTo>
                  <a:lnTo>
                    <a:pt x="2222" y="2105"/>
                  </a:lnTo>
                  <a:lnTo>
                    <a:pt x="2222" y="2013"/>
                  </a:lnTo>
                  <a:lnTo>
                    <a:pt x="2222" y="1925"/>
                  </a:lnTo>
                  <a:lnTo>
                    <a:pt x="2222" y="1843"/>
                  </a:lnTo>
                  <a:lnTo>
                    <a:pt x="2222" y="1766"/>
                  </a:lnTo>
                  <a:lnTo>
                    <a:pt x="2222" y="1693"/>
                  </a:lnTo>
                  <a:lnTo>
                    <a:pt x="2223" y="1623"/>
                  </a:lnTo>
                  <a:lnTo>
                    <a:pt x="2223" y="1557"/>
                  </a:lnTo>
                  <a:lnTo>
                    <a:pt x="2223" y="1493"/>
                  </a:lnTo>
                  <a:lnTo>
                    <a:pt x="2223" y="1431"/>
                  </a:lnTo>
                  <a:lnTo>
                    <a:pt x="2223" y="1371"/>
                  </a:lnTo>
                  <a:lnTo>
                    <a:pt x="2223" y="1313"/>
                  </a:lnTo>
                  <a:lnTo>
                    <a:pt x="2223" y="1255"/>
                  </a:lnTo>
                  <a:lnTo>
                    <a:pt x="2223" y="1199"/>
                  </a:lnTo>
                  <a:lnTo>
                    <a:pt x="2224" y="1142"/>
                  </a:lnTo>
                  <a:lnTo>
                    <a:pt x="2224" y="1085"/>
                  </a:lnTo>
                  <a:lnTo>
                    <a:pt x="2224" y="1027"/>
                  </a:lnTo>
                  <a:lnTo>
                    <a:pt x="2224" y="968"/>
                  </a:lnTo>
                  <a:lnTo>
                    <a:pt x="2224" y="909"/>
                  </a:lnTo>
                  <a:lnTo>
                    <a:pt x="2223" y="908"/>
                  </a:lnTo>
                  <a:lnTo>
                    <a:pt x="2223" y="908"/>
                  </a:lnTo>
                  <a:lnTo>
                    <a:pt x="2223" y="908"/>
                  </a:lnTo>
                  <a:lnTo>
                    <a:pt x="2223" y="906"/>
                  </a:lnTo>
                  <a:lnTo>
                    <a:pt x="2222" y="906"/>
                  </a:lnTo>
                  <a:lnTo>
                    <a:pt x="2220" y="905"/>
                  </a:lnTo>
                  <a:lnTo>
                    <a:pt x="2219" y="903"/>
                  </a:lnTo>
                  <a:lnTo>
                    <a:pt x="2217" y="901"/>
                  </a:lnTo>
                  <a:lnTo>
                    <a:pt x="2215" y="898"/>
                  </a:lnTo>
                  <a:lnTo>
                    <a:pt x="2212" y="894"/>
                  </a:lnTo>
                  <a:lnTo>
                    <a:pt x="2208" y="889"/>
                  </a:lnTo>
                  <a:lnTo>
                    <a:pt x="2203" y="882"/>
                  </a:lnTo>
                  <a:lnTo>
                    <a:pt x="2196" y="874"/>
                  </a:lnTo>
                  <a:lnTo>
                    <a:pt x="2189" y="864"/>
                  </a:lnTo>
                  <a:lnTo>
                    <a:pt x="2181" y="853"/>
                  </a:lnTo>
                  <a:lnTo>
                    <a:pt x="2170" y="839"/>
                  </a:lnTo>
                  <a:lnTo>
                    <a:pt x="2158" y="824"/>
                  </a:lnTo>
                  <a:lnTo>
                    <a:pt x="2144" y="806"/>
                  </a:lnTo>
                  <a:lnTo>
                    <a:pt x="2128" y="786"/>
                  </a:lnTo>
                  <a:lnTo>
                    <a:pt x="2111" y="763"/>
                  </a:lnTo>
                  <a:lnTo>
                    <a:pt x="2092" y="737"/>
                  </a:lnTo>
                  <a:lnTo>
                    <a:pt x="2070" y="709"/>
                  </a:lnTo>
                  <a:lnTo>
                    <a:pt x="2045" y="678"/>
                  </a:lnTo>
                  <a:lnTo>
                    <a:pt x="2019" y="643"/>
                  </a:lnTo>
                  <a:lnTo>
                    <a:pt x="1990" y="605"/>
                  </a:lnTo>
                  <a:lnTo>
                    <a:pt x="1958" y="564"/>
                  </a:lnTo>
                  <a:lnTo>
                    <a:pt x="1924" y="519"/>
                  </a:lnTo>
                  <a:lnTo>
                    <a:pt x="1886" y="471"/>
                  </a:lnTo>
                  <a:lnTo>
                    <a:pt x="1846" y="418"/>
                  </a:lnTo>
                  <a:lnTo>
                    <a:pt x="1802" y="361"/>
                  </a:lnTo>
                  <a:lnTo>
                    <a:pt x="1755" y="300"/>
                  </a:lnTo>
                  <a:lnTo>
                    <a:pt x="1706" y="235"/>
                  </a:lnTo>
                  <a:lnTo>
                    <a:pt x="1656" y="300"/>
                  </a:lnTo>
                  <a:lnTo>
                    <a:pt x="1608" y="361"/>
                  </a:lnTo>
                  <a:lnTo>
                    <a:pt x="1566" y="418"/>
                  </a:lnTo>
                  <a:lnTo>
                    <a:pt x="1525" y="471"/>
                  </a:lnTo>
                  <a:lnTo>
                    <a:pt x="1487" y="519"/>
                  </a:lnTo>
                  <a:lnTo>
                    <a:pt x="1452" y="564"/>
                  </a:lnTo>
                  <a:lnTo>
                    <a:pt x="1421" y="605"/>
                  </a:lnTo>
                  <a:lnTo>
                    <a:pt x="1392" y="643"/>
                  </a:lnTo>
                  <a:lnTo>
                    <a:pt x="1365" y="678"/>
                  </a:lnTo>
                  <a:lnTo>
                    <a:pt x="1341" y="709"/>
                  </a:lnTo>
                  <a:lnTo>
                    <a:pt x="1319" y="737"/>
                  </a:lnTo>
                  <a:lnTo>
                    <a:pt x="1300" y="763"/>
                  </a:lnTo>
                  <a:lnTo>
                    <a:pt x="1283" y="786"/>
                  </a:lnTo>
                  <a:lnTo>
                    <a:pt x="1267" y="806"/>
                  </a:lnTo>
                  <a:lnTo>
                    <a:pt x="1253" y="824"/>
                  </a:lnTo>
                  <a:lnTo>
                    <a:pt x="1242" y="839"/>
                  </a:lnTo>
                  <a:lnTo>
                    <a:pt x="1231" y="853"/>
                  </a:lnTo>
                  <a:lnTo>
                    <a:pt x="1222" y="864"/>
                  </a:lnTo>
                  <a:lnTo>
                    <a:pt x="1214" y="874"/>
                  </a:lnTo>
                  <a:lnTo>
                    <a:pt x="1208" y="882"/>
                  </a:lnTo>
                  <a:lnTo>
                    <a:pt x="1203" y="889"/>
                  </a:lnTo>
                  <a:lnTo>
                    <a:pt x="1199" y="894"/>
                  </a:lnTo>
                  <a:lnTo>
                    <a:pt x="1196" y="898"/>
                  </a:lnTo>
                  <a:lnTo>
                    <a:pt x="1194" y="901"/>
                  </a:lnTo>
                  <a:lnTo>
                    <a:pt x="1191" y="903"/>
                  </a:lnTo>
                  <a:lnTo>
                    <a:pt x="1190" y="905"/>
                  </a:lnTo>
                  <a:lnTo>
                    <a:pt x="1189" y="906"/>
                  </a:lnTo>
                  <a:lnTo>
                    <a:pt x="1189" y="906"/>
                  </a:lnTo>
                  <a:lnTo>
                    <a:pt x="1188" y="908"/>
                  </a:lnTo>
                  <a:lnTo>
                    <a:pt x="1188" y="908"/>
                  </a:lnTo>
                  <a:lnTo>
                    <a:pt x="1188" y="908"/>
                  </a:lnTo>
                  <a:lnTo>
                    <a:pt x="1187" y="909"/>
                  </a:lnTo>
                  <a:lnTo>
                    <a:pt x="1188" y="993"/>
                  </a:lnTo>
                  <a:lnTo>
                    <a:pt x="1188" y="1069"/>
                  </a:lnTo>
                  <a:lnTo>
                    <a:pt x="1188" y="1141"/>
                  </a:lnTo>
                  <a:lnTo>
                    <a:pt x="1188" y="1206"/>
                  </a:lnTo>
                  <a:lnTo>
                    <a:pt x="1188" y="1266"/>
                  </a:lnTo>
                  <a:lnTo>
                    <a:pt x="1188" y="1320"/>
                  </a:lnTo>
                  <a:lnTo>
                    <a:pt x="1188" y="1371"/>
                  </a:lnTo>
                  <a:lnTo>
                    <a:pt x="1188" y="1418"/>
                  </a:lnTo>
                  <a:lnTo>
                    <a:pt x="1188" y="1461"/>
                  </a:lnTo>
                  <a:lnTo>
                    <a:pt x="1188" y="1501"/>
                  </a:lnTo>
                  <a:lnTo>
                    <a:pt x="1188" y="1538"/>
                  </a:lnTo>
                  <a:lnTo>
                    <a:pt x="1188" y="1573"/>
                  </a:lnTo>
                  <a:lnTo>
                    <a:pt x="1188" y="1607"/>
                  </a:lnTo>
                  <a:lnTo>
                    <a:pt x="1188" y="1640"/>
                  </a:lnTo>
                  <a:lnTo>
                    <a:pt x="1188" y="1671"/>
                  </a:lnTo>
                  <a:lnTo>
                    <a:pt x="1188" y="1703"/>
                  </a:lnTo>
                  <a:lnTo>
                    <a:pt x="1189" y="1734"/>
                  </a:lnTo>
                  <a:lnTo>
                    <a:pt x="1189" y="1767"/>
                  </a:lnTo>
                  <a:lnTo>
                    <a:pt x="1189" y="1801"/>
                  </a:lnTo>
                  <a:lnTo>
                    <a:pt x="1189" y="1836"/>
                  </a:lnTo>
                  <a:lnTo>
                    <a:pt x="1189" y="1874"/>
                  </a:lnTo>
                  <a:lnTo>
                    <a:pt x="1189" y="1914"/>
                  </a:lnTo>
                  <a:lnTo>
                    <a:pt x="1189" y="1957"/>
                  </a:lnTo>
                  <a:lnTo>
                    <a:pt x="1189" y="2004"/>
                  </a:lnTo>
                  <a:lnTo>
                    <a:pt x="1189" y="2055"/>
                  </a:lnTo>
                  <a:lnTo>
                    <a:pt x="1189" y="2110"/>
                  </a:lnTo>
                  <a:lnTo>
                    <a:pt x="1189" y="2171"/>
                  </a:lnTo>
                  <a:lnTo>
                    <a:pt x="1189" y="2236"/>
                  </a:lnTo>
                  <a:lnTo>
                    <a:pt x="1189" y="2308"/>
                  </a:lnTo>
                  <a:lnTo>
                    <a:pt x="1190" y="2386"/>
                  </a:lnTo>
                  <a:lnTo>
                    <a:pt x="1190" y="2471"/>
                  </a:lnTo>
                  <a:lnTo>
                    <a:pt x="1190" y="2563"/>
                  </a:lnTo>
                  <a:lnTo>
                    <a:pt x="1190" y="2663"/>
                  </a:lnTo>
                  <a:lnTo>
                    <a:pt x="1187" y="2691"/>
                  </a:lnTo>
                  <a:lnTo>
                    <a:pt x="1178" y="2716"/>
                  </a:lnTo>
                  <a:lnTo>
                    <a:pt x="1163" y="2738"/>
                  </a:lnTo>
                  <a:lnTo>
                    <a:pt x="1145" y="2757"/>
                  </a:lnTo>
                  <a:lnTo>
                    <a:pt x="1122" y="2771"/>
                  </a:lnTo>
                  <a:lnTo>
                    <a:pt x="1097" y="2780"/>
                  </a:lnTo>
                  <a:lnTo>
                    <a:pt x="1070" y="2784"/>
                  </a:lnTo>
                  <a:lnTo>
                    <a:pt x="1043" y="2780"/>
                  </a:lnTo>
                  <a:lnTo>
                    <a:pt x="1017" y="2771"/>
                  </a:lnTo>
                  <a:lnTo>
                    <a:pt x="995" y="2757"/>
                  </a:lnTo>
                  <a:lnTo>
                    <a:pt x="977" y="2738"/>
                  </a:lnTo>
                  <a:lnTo>
                    <a:pt x="962" y="2716"/>
                  </a:lnTo>
                  <a:lnTo>
                    <a:pt x="954" y="2691"/>
                  </a:lnTo>
                  <a:lnTo>
                    <a:pt x="950" y="2663"/>
                  </a:lnTo>
                  <a:lnTo>
                    <a:pt x="950" y="1729"/>
                  </a:lnTo>
                  <a:lnTo>
                    <a:pt x="948" y="1718"/>
                  </a:lnTo>
                  <a:lnTo>
                    <a:pt x="942" y="1710"/>
                  </a:lnTo>
                  <a:lnTo>
                    <a:pt x="935" y="1705"/>
                  </a:lnTo>
                  <a:lnTo>
                    <a:pt x="924" y="1703"/>
                  </a:lnTo>
                  <a:lnTo>
                    <a:pt x="914" y="1705"/>
                  </a:lnTo>
                  <a:lnTo>
                    <a:pt x="906" y="1710"/>
                  </a:lnTo>
                  <a:lnTo>
                    <a:pt x="900" y="1718"/>
                  </a:lnTo>
                  <a:lnTo>
                    <a:pt x="898" y="1729"/>
                  </a:lnTo>
                  <a:lnTo>
                    <a:pt x="898" y="2663"/>
                  </a:lnTo>
                  <a:lnTo>
                    <a:pt x="895" y="2691"/>
                  </a:lnTo>
                  <a:lnTo>
                    <a:pt x="887" y="2716"/>
                  </a:lnTo>
                  <a:lnTo>
                    <a:pt x="872" y="2738"/>
                  </a:lnTo>
                  <a:lnTo>
                    <a:pt x="853" y="2757"/>
                  </a:lnTo>
                  <a:lnTo>
                    <a:pt x="831" y="2771"/>
                  </a:lnTo>
                  <a:lnTo>
                    <a:pt x="806" y="2780"/>
                  </a:lnTo>
                  <a:lnTo>
                    <a:pt x="779" y="2784"/>
                  </a:lnTo>
                  <a:lnTo>
                    <a:pt x="751" y="2780"/>
                  </a:lnTo>
                  <a:lnTo>
                    <a:pt x="726" y="2771"/>
                  </a:lnTo>
                  <a:lnTo>
                    <a:pt x="703" y="2757"/>
                  </a:lnTo>
                  <a:lnTo>
                    <a:pt x="685" y="2738"/>
                  </a:lnTo>
                  <a:lnTo>
                    <a:pt x="671" y="2716"/>
                  </a:lnTo>
                  <a:lnTo>
                    <a:pt x="661" y="2691"/>
                  </a:lnTo>
                  <a:lnTo>
                    <a:pt x="658" y="2663"/>
                  </a:lnTo>
                  <a:lnTo>
                    <a:pt x="658" y="924"/>
                  </a:lnTo>
                  <a:lnTo>
                    <a:pt x="306" y="808"/>
                  </a:lnTo>
                  <a:lnTo>
                    <a:pt x="284" y="798"/>
                  </a:lnTo>
                  <a:lnTo>
                    <a:pt x="266" y="784"/>
                  </a:lnTo>
                  <a:lnTo>
                    <a:pt x="251" y="766"/>
                  </a:lnTo>
                  <a:lnTo>
                    <a:pt x="15" y="381"/>
                  </a:lnTo>
                  <a:lnTo>
                    <a:pt x="5" y="360"/>
                  </a:lnTo>
                  <a:lnTo>
                    <a:pt x="0" y="339"/>
                  </a:lnTo>
                  <a:lnTo>
                    <a:pt x="1" y="317"/>
                  </a:lnTo>
                  <a:lnTo>
                    <a:pt x="6" y="295"/>
                  </a:lnTo>
                  <a:lnTo>
                    <a:pt x="16" y="275"/>
                  </a:lnTo>
                  <a:lnTo>
                    <a:pt x="29" y="258"/>
                  </a:lnTo>
                  <a:lnTo>
                    <a:pt x="47" y="244"/>
                  </a:lnTo>
                  <a:lnTo>
                    <a:pt x="68" y="234"/>
                  </a:lnTo>
                  <a:lnTo>
                    <a:pt x="90" y="229"/>
                  </a:lnTo>
                  <a:lnTo>
                    <a:pt x="112" y="230"/>
                  </a:lnTo>
                  <a:lnTo>
                    <a:pt x="133" y="234"/>
                  </a:lnTo>
                  <a:lnTo>
                    <a:pt x="153" y="244"/>
                  </a:lnTo>
                  <a:lnTo>
                    <a:pt x="171" y="258"/>
                  </a:lnTo>
                  <a:lnTo>
                    <a:pt x="184" y="276"/>
                  </a:lnTo>
                  <a:lnTo>
                    <a:pt x="402" y="629"/>
                  </a:lnTo>
                  <a:lnTo>
                    <a:pt x="747" y="743"/>
                  </a:lnTo>
                  <a:lnTo>
                    <a:pt x="1063" y="743"/>
                  </a:lnTo>
                  <a:lnTo>
                    <a:pt x="1589" y="58"/>
                  </a:lnTo>
                  <a:lnTo>
                    <a:pt x="1607" y="38"/>
                  </a:lnTo>
                  <a:lnTo>
                    <a:pt x="1629" y="22"/>
                  </a:lnTo>
                  <a:lnTo>
                    <a:pt x="1654" y="9"/>
                  </a:lnTo>
                  <a:lnTo>
                    <a:pt x="1680" y="2"/>
                  </a:lnTo>
                  <a:lnTo>
                    <a:pt x="1707"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239" name="Google Shape;1260;p13">
              <a:extLst>
                <a:ext uri="{FF2B5EF4-FFF2-40B4-BE49-F238E27FC236}">
                  <a16:creationId xmlns:a16="http://schemas.microsoft.com/office/drawing/2014/main" id="{B8B9F120-B6EE-DAE6-DF8F-43B11956864F}"/>
                </a:ext>
              </a:extLst>
            </p:cNvPr>
            <p:cNvSpPr/>
            <p:nvPr/>
          </p:nvSpPr>
          <p:spPr>
            <a:xfrm>
              <a:off x="8786813" y="2921000"/>
              <a:ext cx="34925" cy="34925"/>
            </a:xfrm>
            <a:custGeom>
              <a:avLst/>
              <a:gdLst/>
              <a:ahLst/>
              <a:cxnLst/>
              <a:rect l="l" t="t" r="r" b="b"/>
              <a:pathLst>
                <a:path w="414" h="414" extrusionOk="0">
                  <a:moveTo>
                    <a:pt x="207" y="0"/>
                  </a:moveTo>
                  <a:lnTo>
                    <a:pt x="240" y="2"/>
                  </a:lnTo>
                  <a:lnTo>
                    <a:pt x="273" y="10"/>
                  </a:lnTo>
                  <a:lnTo>
                    <a:pt x="302" y="23"/>
                  </a:lnTo>
                  <a:lnTo>
                    <a:pt x="329" y="39"/>
                  </a:lnTo>
                  <a:lnTo>
                    <a:pt x="353" y="60"/>
                  </a:lnTo>
                  <a:lnTo>
                    <a:pt x="374" y="85"/>
                  </a:lnTo>
                  <a:lnTo>
                    <a:pt x="391" y="112"/>
                  </a:lnTo>
                  <a:lnTo>
                    <a:pt x="404" y="141"/>
                  </a:lnTo>
                  <a:lnTo>
                    <a:pt x="411" y="173"/>
                  </a:lnTo>
                  <a:lnTo>
                    <a:pt x="414" y="206"/>
                  </a:lnTo>
                  <a:lnTo>
                    <a:pt x="411" y="240"/>
                  </a:lnTo>
                  <a:lnTo>
                    <a:pt x="404" y="273"/>
                  </a:lnTo>
                  <a:lnTo>
                    <a:pt x="391" y="302"/>
                  </a:lnTo>
                  <a:lnTo>
                    <a:pt x="374" y="329"/>
                  </a:lnTo>
                  <a:lnTo>
                    <a:pt x="353" y="354"/>
                  </a:lnTo>
                  <a:lnTo>
                    <a:pt x="329" y="375"/>
                  </a:lnTo>
                  <a:lnTo>
                    <a:pt x="302" y="391"/>
                  </a:lnTo>
                  <a:lnTo>
                    <a:pt x="273" y="404"/>
                  </a:lnTo>
                  <a:lnTo>
                    <a:pt x="240" y="411"/>
                  </a:lnTo>
                  <a:lnTo>
                    <a:pt x="207" y="414"/>
                  </a:lnTo>
                  <a:lnTo>
                    <a:pt x="173" y="411"/>
                  </a:lnTo>
                  <a:lnTo>
                    <a:pt x="142" y="404"/>
                  </a:lnTo>
                  <a:lnTo>
                    <a:pt x="111" y="391"/>
                  </a:lnTo>
                  <a:lnTo>
                    <a:pt x="85" y="375"/>
                  </a:lnTo>
                  <a:lnTo>
                    <a:pt x="61" y="354"/>
                  </a:lnTo>
                  <a:lnTo>
                    <a:pt x="40" y="329"/>
                  </a:lnTo>
                  <a:lnTo>
                    <a:pt x="23" y="302"/>
                  </a:lnTo>
                  <a:lnTo>
                    <a:pt x="11" y="273"/>
                  </a:lnTo>
                  <a:lnTo>
                    <a:pt x="2" y="240"/>
                  </a:lnTo>
                  <a:lnTo>
                    <a:pt x="0" y="206"/>
                  </a:lnTo>
                  <a:lnTo>
                    <a:pt x="2" y="173"/>
                  </a:lnTo>
                  <a:lnTo>
                    <a:pt x="11" y="141"/>
                  </a:lnTo>
                  <a:lnTo>
                    <a:pt x="23" y="112"/>
                  </a:lnTo>
                  <a:lnTo>
                    <a:pt x="40" y="85"/>
                  </a:lnTo>
                  <a:lnTo>
                    <a:pt x="61" y="60"/>
                  </a:lnTo>
                  <a:lnTo>
                    <a:pt x="85" y="39"/>
                  </a:lnTo>
                  <a:lnTo>
                    <a:pt x="111" y="23"/>
                  </a:lnTo>
                  <a:lnTo>
                    <a:pt x="142" y="10"/>
                  </a:lnTo>
                  <a:lnTo>
                    <a:pt x="173" y="2"/>
                  </a:lnTo>
                  <a:lnTo>
                    <a:pt x="207"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240" name="Google Shape;1261;p13">
            <a:extLst>
              <a:ext uri="{FF2B5EF4-FFF2-40B4-BE49-F238E27FC236}">
                <a16:creationId xmlns:a16="http://schemas.microsoft.com/office/drawing/2014/main" id="{801083A4-49FF-9C49-BCF7-110D98FE4158}"/>
              </a:ext>
            </a:extLst>
          </p:cNvPr>
          <p:cNvGrpSpPr/>
          <p:nvPr/>
        </p:nvGrpSpPr>
        <p:grpSpPr>
          <a:xfrm>
            <a:off x="11674566" y="17544098"/>
            <a:ext cx="1327204" cy="1153089"/>
            <a:chOff x="344488" y="2889250"/>
            <a:chExt cx="290512" cy="252411"/>
          </a:xfrm>
        </p:grpSpPr>
        <p:sp>
          <p:nvSpPr>
            <p:cNvPr id="241" name="Google Shape;1262;p13">
              <a:extLst>
                <a:ext uri="{FF2B5EF4-FFF2-40B4-BE49-F238E27FC236}">
                  <a16:creationId xmlns:a16="http://schemas.microsoft.com/office/drawing/2014/main" id="{1FCB189D-1D39-E5BB-B141-C17441C1D573}"/>
                </a:ext>
              </a:extLst>
            </p:cNvPr>
            <p:cNvSpPr/>
            <p:nvPr/>
          </p:nvSpPr>
          <p:spPr>
            <a:xfrm>
              <a:off x="417513" y="2889250"/>
              <a:ext cx="41275" cy="41275"/>
            </a:xfrm>
            <a:custGeom>
              <a:avLst/>
              <a:gdLst/>
              <a:ahLst/>
              <a:cxnLst/>
              <a:rect l="l" t="t" r="r" b="b"/>
              <a:pathLst>
                <a:path w="493" h="492" extrusionOk="0">
                  <a:moveTo>
                    <a:pt x="246" y="0"/>
                  </a:moveTo>
                  <a:lnTo>
                    <a:pt x="286" y="3"/>
                  </a:lnTo>
                  <a:lnTo>
                    <a:pt x="324" y="13"/>
                  </a:lnTo>
                  <a:lnTo>
                    <a:pt x="359" y="28"/>
                  </a:lnTo>
                  <a:lnTo>
                    <a:pt x="392" y="47"/>
                  </a:lnTo>
                  <a:lnTo>
                    <a:pt x="420" y="72"/>
                  </a:lnTo>
                  <a:lnTo>
                    <a:pt x="445" y="101"/>
                  </a:lnTo>
                  <a:lnTo>
                    <a:pt x="465" y="133"/>
                  </a:lnTo>
                  <a:lnTo>
                    <a:pt x="480" y="168"/>
                  </a:lnTo>
                  <a:lnTo>
                    <a:pt x="490" y="206"/>
                  </a:lnTo>
                  <a:lnTo>
                    <a:pt x="493" y="246"/>
                  </a:lnTo>
                  <a:lnTo>
                    <a:pt x="490" y="286"/>
                  </a:lnTo>
                  <a:lnTo>
                    <a:pt x="480" y="324"/>
                  </a:lnTo>
                  <a:lnTo>
                    <a:pt x="465" y="359"/>
                  </a:lnTo>
                  <a:lnTo>
                    <a:pt x="445" y="391"/>
                  </a:lnTo>
                  <a:lnTo>
                    <a:pt x="420" y="420"/>
                  </a:lnTo>
                  <a:lnTo>
                    <a:pt x="392" y="444"/>
                  </a:lnTo>
                  <a:lnTo>
                    <a:pt x="359" y="464"/>
                  </a:lnTo>
                  <a:lnTo>
                    <a:pt x="324" y="479"/>
                  </a:lnTo>
                  <a:lnTo>
                    <a:pt x="286" y="488"/>
                  </a:lnTo>
                  <a:lnTo>
                    <a:pt x="246" y="492"/>
                  </a:lnTo>
                  <a:lnTo>
                    <a:pt x="206" y="488"/>
                  </a:lnTo>
                  <a:lnTo>
                    <a:pt x="168" y="479"/>
                  </a:lnTo>
                  <a:lnTo>
                    <a:pt x="132" y="464"/>
                  </a:lnTo>
                  <a:lnTo>
                    <a:pt x="100" y="444"/>
                  </a:lnTo>
                  <a:lnTo>
                    <a:pt x="71" y="420"/>
                  </a:lnTo>
                  <a:lnTo>
                    <a:pt x="47" y="391"/>
                  </a:lnTo>
                  <a:lnTo>
                    <a:pt x="27" y="359"/>
                  </a:lnTo>
                  <a:lnTo>
                    <a:pt x="11" y="324"/>
                  </a:lnTo>
                  <a:lnTo>
                    <a:pt x="3" y="286"/>
                  </a:lnTo>
                  <a:lnTo>
                    <a:pt x="0" y="246"/>
                  </a:lnTo>
                  <a:lnTo>
                    <a:pt x="3" y="206"/>
                  </a:lnTo>
                  <a:lnTo>
                    <a:pt x="11" y="168"/>
                  </a:lnTo>
                  <a:lnTo>
                    <a:pt x="27" y="133"/>
                  </a:lnTo>
                  <a:lnTo>
                    <a:pt x="47" y="101"/>
                  </a:lnTo>
                  <a:lnTo>
                    <a:pt x="71" y="72"/>
                  </a:lnTo>
                  <a:lnTo>
                    <a:pt x="100" y="47"/>
                  </a:lnTo>
                  <a:lnTo>
                    <a:pt x="132" y="28"/>
                  </a:lnTo>
                  <a:lnTo>
                    <a:pt x="168" y="13"/>
                  </a:lnTo>
                  <a:lnTo>
                    <a:pt x="206" y="3"/>
                  </a:lnTo>
                  <a:lnTo>
                    <a:pt x="246"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242" name="Google Shape;1263;p13">
              <a:extLst>
                <a:ext uri="{FF2B5EF4-FFF2-40B4-BE49-F238E27FC236}">
                  <a16:creationId xmlns:a16="http://schemas.microsoft.com/office/drawing/2014/main" id="{010D4976-18D9-0551-5A55-D3155AB2681C}"/>
                </a:ext>
              </a:extLst>
            </p:cNvPr>
            <p:cNvSpPr/>
            <p:nvPr/>
          </p:nvSpPr>
          <p:spPr>
            <a:xfrm>
              <a:off x="344488" y="2928938"/>
              <a:ext cx="290512" cy="212723"/>
            </a:xfrm>
            <a:custGeom>
              <a:avLst/>
              <a:gdLst/>
              <a:ahLst/>
              <a:cxnLst/>
              <a:rect l="l" t="t" r="r" b="b"/>
              <a:pathLst>
                <a:path w="3477" h="2534" extrusionOk="0">
                  <a:moveTo>
                    <a:pt x="557" y="1007"/>
                  </a:moveTo>
                  <a:lnTo>
                    <a:pt x="480" y="2049"/>
                  </a:lnTo>
                  <a:lnTo>
                    <a:pt x="476" y="2077"/>
                  </a:lnTo>
                  <a:lnTo>
                    <a:pt x="466" y="2101"/>
                  </a:lnTo>
                  <a:lnTo>
                    <a:pt x="450" y="2123"/>
                  </a:lnTo>
                  <a:lnTo>
                    <a:pt x="431" y="2142"/>
                  </a:lnTo>
                  <a:lnTo>
                    <a:pt x="409" y="2156"/>
                  </a:lnTo>
                  <a:lnTo>
                    <a:pt x="384" y="2165"/>
                  </a:lnTo>
                  <a:lnTo>
                    <a:pt x="357" y="2169"/>
                  </a:lnTo>
                  <a:lnTo>
                    <a:pt x="997" y="2169"/>
                  </a:lnTo>
                  <a:lnTo>
                    <a:pt x="967" y="2165"/>
                  </a:lnTo>
                  <a:lnTo>
                    <a:pt x="941" y="2154"/>
                  </a:lnTo>
                  <a:lnTo>
                    <a:pt x="918" y="2139"/>
                  </a:lnTo>
                  <a:lnTo>
                    <a:pt x="899" y="2119"/>
                  </a:lnTo>
                  <a:lnTo>
                    <a:pt x="884" y="2096"/>
                  </a:lnTo>
                  <a:lnTo>
                    <a:pt x="875" y="2068"/>
                  </a:lnTo>
                  <a:lnTo>
                    <a:pt x="871" y="2040"/>
                  </a:lnTo>
                  <a:lnTo>
                    <a:pt x="871" y="1466"/>
                  </a:lnTo>
                  <a:lnTo>
                    <a:pt x="585" y="1016"/>
                  </a:lnTo>
                  <a:lnTo>
                    <a:pt x="557" y="1007"/>
                  </a:lnTo>
                  <a:close/>
                  <a:moveTo>
                    <a:pt x="733" y="0"/>
                  </a:moveTo>
                  <a:lnTo>
                    <a:pt x="758" y="1"/>
                  </a:lnTo>
                  <a:lnTo>
                    <a:pt x="780" y="6"/>
                  </a:lnTo>
                  <a:lnTo>
                    <a:pt x="785" y="7"/>
                  </a:lnTo>
                  <a:lnTo>
                    <a:pt x="789" y="7"/>
                  </a:lnTo>
                  <a:lnTo>
                    <a:pt x="793" y="8"/>
                  </a:lnTo>
                  <a:lnTo>
                    <a:pt x="798" y="9"/>
                  </a:lnTo>
                  <a:lnTo>
                    <a:pt x="803" y="10"/>
                  </a:lnTo>
                  <a:lnTo>
                    <a:pt x="809" y="12"/>
                  </a:lnTo>
                  <a:lnTo>
                    <a:pt x="818" y="14"/>
                  </a:lnTo>
                  <a:lnTo>
                    <a:pt x="827" y="19"/>
                  </a:lnTo>
                  <a:lnTo>
                    <a:pt x="839" y="23"/>
                  </a:lnTo>
                  <a:lnTo>
                    <a:pt x="852" y="28"/>
                  </a:lnTo>
                  <a:lnTo>
                    <a:pt x="870" y="34"/>
                  </a:lnTo>
                  <a:lnTo>
                    <a:pt x="890" y="42"/>
                  </a:lnTo>
                  <a:lnTo>
                    <a:pt x="915" y="51"/>
                  </a:lnTo>
                  <a:lnTo>
                    <a:pt x="942" y="62"/>
                  </a:lnTo>
                  <a:lnTo>
                    <a:pt x="975" y="74"/>
                  </a:lnTo>
                  <a:lnTo>
                    <a:pt x="1011" y="88"/>
                  </a:lnTo>
                  <a:lnTo>
                    <a:pt x="1054" y="105"/>
                  </a:lnTo>
                  <a:lnTo>
                    <a:pt x="1101" y="123"/>
                  </a:lnTo>
                  <a:lnTo>
                    <a:pt x="1128" y="135"/>
                  </a:lnTo>
                  <a:lnTo>
                    <a:pt x="1152" y="153"/>
                  </a:lnTo>
                  <a:lnTo>
                    <a:pt x="1172" y="174"/>
                  </a:lnTo>
                  <a:lnTo>
                    <a:pt x="1187" y="197"/>
                  </a:lnTo>
                  <a:lnTo>
                    <a:pt x="1199" y="223"/>
                  </a:lnTo>
                  <a:lnTo>
                    <a:pt x="1206" y="251"/>
                  </a:lnTo>
                  <a:lnTo>
                    <a:pt x="1209" y="279"/>
                  </a:lnTo>
                  <a:lnTo>
                    <a:pt x="1205" y="308"/>
                  </a:lnTo>
                  <a:lnTo>
                    <a:pt x="1197" y="337"/>
                  </a:lnTo>
                  <a:lnTo>
                    <a:pt x="1179" y="385"/>
                  </a:lnTo>
                  <a:lnTo>
                    <a:pt x="1073" y="227"/>
                  </a:lnTo>
                  <a:lnTo>
                    <a:pt x="1213" y="628"/>
                  </a:lnTo>
                  <a:lnTo>
                    <a:pt x="1482" y="696"/>
                  </a:lnTo>
                  <a:lnTo>
                    <a:pt x="1513" y="704"/>
                  </a:lnTo>
                  <a:lnTo>
                    <a:pt x="1538" y="711"/>
                  </a:lnTo>
                  <a:lnTo>
                    <a:pt x="1558" y="716"/>
                  </a:lnTo>
                  <a:lnTo>
                    <a:pt x="1574" y="720"/>
                  </a:lnTo>
                  <a:lnTo>
                    <a:pt x="1587" y="723"/>
                  </a:lnTo>
                  <a:lnTo>
                    <a:pt x="1597" y="726"/>
                  </a:lnTo>
                  <a:lnTo>
                    <a:pt x="1606" y="730"/>
                  </a:lnTo>
                  <a:lnTo>
                    <a:pt x="1612" y="733"/>
                  </a:lnTo>
                  <a:lnTo>
                    <a:pt x="1618" y="737"/>
                  </a:lnTo>
                  <a:lnTo>
                    <a:pt x="1625" y="741"/>
                  </a:lnTo>
                  <a:lnTo>
                    <a:pt x="1632" y="740"/>
                  </a:lnTo>
                  <a:lnTo>
                    <a:pt x="1638" y="740"/>
                  </a:lnTo>
                  <a:lnTo>
                    <a:pt x="1645" y="741"/>
                  </a:lnTo>
                  <a:lnTo>
                    <a:pt x="1651" y="741"/>
                  </a:lnTo>
                  <a:lnTo>
                    <a:pt x="1658" y="743"/>
                  </a:lnTo>
                  <a:lnTo>
                    <a:pt x="1666" y="745"/>
                  </a:lnTo>
                  <a:lnTo>
                    <a:pt x="1675" y="750"/>
                  </a:lnTo>
                  <a:lnTo>
                    <a:pt x="1686" y="754"/>
                  </a:lnTo>
                  <a:lnTo>
                    <a:pt x="1697" y="760"/>
                  </a:lnTo>
                  <a:lnTo>
                    <a:pt x="1712" y="767"/>
                  </a:lnTo>
                  <a:lnTo>
                    <a:pt x="1728" y="776"/>
                  </a:lnTo>
                  <a:lnTo>
                    <a:pt x="1747" y="786"/>
                  </a:lnTo>
                  <a:lnTo>
                    <a:pt x="1769" y="799"/>
                  </a:lnTo>
                  <a:lnTo>
                    <a:pt x="1794" y="813"/>
                  </a:lnTo>
                  <a:lnTo>
                    <a:pt x="1823" y="829"/>
                  </a:lnTo>
                  <a:lnTo>
                    <a:pt x="1855" y="847"/>
                  </a:lnTo>
                  <a:lnTo>
                    <a:pt x="1891" y="868"/>
                  </a:lnTo>
                  <a:lnTo>
                    <a:pt x="1931" y="891"/>
                  </a:lnTo>
                  <a:lnTo>
                    <a:pt x="1977" y="918"/>
                  </a:lnTo>
                  <a:lnTo>
                    <a:pt x="2027" y="946"/>
                  </a:lnTo>
                  <a:lnTo>
                    <a:pt x="2407" y="755"/>
                  </a:lnTo>
                  <a:lnTo>
                    <a:pt x="2232" y="793"/>
                  </a:lnTo>
                  <a:lnTo>
                    <a:pt x="2247" y="772"/>
                  </a:lnTo>
                  <a:lnTo>
                    <a:pt x="2266" y="753"/>
                  </a:lnTo>
                  <a:lnTo>
                    <a:pt x="2288" y="737"/>
                  </a:lnTo>
                  <a:lnTo>
                    <a:pt x="2314" y="724"/>
                  </a:lnTo>
                  <a:lnTo>
                    <a:pt x="2361" y="706"/>
                  </a:lnTo>
                  <a:lnTo>
                    <a:pt x="2403" y="690"/>
                  </a:lnTo>
                  <a:lnTo>
                    <a:pt x="2440" y="676"/>
                  </a:lnTo>
                  <a:lnTo>
                    <a:pt x="2473" y="663"/>
                  </a:lnTo>
                  <a:lnTo>
                    <a:pt x="2501" y="653"/>
                  </a:lnTo>
                  <a:lnTo>
                    <a:pt x="2525" y="643"/>
                  </a:lnTo>
                  <a:lnTo>
                    <a:pt x="2546" y="636"/>
                  </a:lnTo>
                  <a:lnTo>
                    <a:pt x="2562" y="630"/>
                  </a:lnTo>
                  <a:lnTo>
                    <a:pt x="2576" y="625"/>
                  </a:lnTo>
                  <a:lnTo>
                    <a:pt x="2589" y="620"/>
                  </a:lnTo>
                  <a:lnTo>
                    <a:pt x="2598" y="617"/>
                  </a:lnTo>
                  <a:lnTo>
                    <a:pt x="2606" y="614"/>
                  </a:lnTo>
                  <a:lnTo>
                    <a:pt x="2612" y="612"/>
                  </a:lnTo>
                  <a:lnTo>
                    <a:pt x="2617" y="611"/>
                  </a:lnTo>
                  <a:lnTo>
                    <a:pt x="2621" y="610"/>
                  </a:lnTo>
                  <a:lnTo>
                    <a:pt x="2626" y="610"/>
                  </a:lnTo>
                  <a:lnTo>
                    <a:pt x="2630" y="609"/>
                  </a:lnTo>
                  <a:lnTo>
                    <a:pt x="2635" y="609"/>
                  </a:lnTo>
                  <a:lnTo>
                    <a:pt x="2656" y="603"/>
                  </a:lnTo>
                  <a:lnTo>
                    <a:pt x="2678" y="601"/>
                  </a:lnTo>
                  <a:lnTo>
                    <a:pt x="2700" y="605"/>
                  </a:lnTo>
                  <a:lnTo>
                    <a:pt x="2722" y="612"/>
                  </a:lnTo>
                  <a:lnTo>
                    <a:pt x="2741" y="625"/>
                  </a:lnTo>
                  <a:lnTo>
                    <a:pt x="3152" y="936"/>
                  </a:lnTo>
                  <a:lnTo>
                    <a:pt x="3165" y="947"/>
                  </a:lnTo>
                  <a:lnTo>
                    <a:pt x="3176" y="960"/>
                  </a:lnTo>
                  <a:lnTo>
                    <a:pt x="3456" y="1343"/>
                  </a:lnTo>
                  <a:lnTo>
                    <a:pt x="3468" y="1362"/>
                  </a:lnTo>
                  <a:lnTo>
                    <a:pt x="3474" y="1383"/>
                  </a:lnTo>
                  <a:lnTo>
                    <a:pt x="3477" y="1404"/>
                  </a:lnTo>
                  <a:lnTo>
                    <a:pt x="3476" y="1426"/>
                  </a:lnTo>
                  <a:lnTo>
                    <a:pt x="3471" y="1446"/>
                  </a:lnTo>
                  <a:lnTo>
                    <a:pt x="3461" y="1466"/>
                  </a:lnTo>
                  <a:lnTo>
                    <a:pt x="3447" y="1483"/>
                  </a:lnTo>
                  <a:lnTo>
                    <a:pt x="3431" y="1498"/>
                  </a:lnTo>
                  <a:lnTo>
                    <a:pt x="3412" y="1510"/>
                  </a:lnTo>
                  <a:lnTo>
                    <a:pt x="3391" y="1517"/>
                  </a:lnTo>
                  <a:lnTo>
                    <a:pt x="3370" y="1519"/>
                  </a:lnTo>
                  <a:lnTo>
                    <a:pt x="3347" y="1518"/>
                  </a:lnTo>
                  <a:lnTo>
                    <a:pt x="3327" y="1513"/>
                  </a:lnTo>
                  <a:lnTo>
                    <a:pt x="3307" y="1503"/>
                  </a:lnTo>
                  <a:lnTo>
                    <a:pt x="3289" y="1491"/>
                  </a:lnTo>
                  <a:lnTo>
                    <a:pt x="3275" y="1474"/>
                  </a:lnTo>
                  <a:lnTo>
                    <a:pt x="3004" y="1103"/>
                  </a:lnTo>
                  <a:lnTo>
                    <a:pt x="2936" y="1052"/>
                  </a:lnTo>
                  <a:lnTo>
                    <a:pt x="3080" y="1523"/>
                  </a:lnTo>
                  <a:lnTo>
                    <a:pt x="3012" y="1905"/>
                  </a:lnTo>
                  <a:lnTo>
                    <a:pt x="3291" y="2332"/>
                  </a:lnTo>
                  <a:lnTo>
                    <a:pt x="3303" y="2356"/>
                  </a:lnTo>
                  <a:lnTo>
                    <a:pt x="3309" y="2380"/>
                  </a:lnTo>
                  <a:lnTo>
                    <a:pt x="3312" y="2405"/>
                  </a:lnTo>
                  <a:lnTo>
                    <a:pt x="3308" y="2430"/>
                  </a:lnTo>
                  <a:lnTo>
                    <a:pt x="3301" y="2454"/>
                  </a:lnTo>
                  <a:lnTo>
                    <a:pt x="3289" y="2476"/>
                  </a:lnTo>
                  <a:lnTo>
                    <a:pt x="3273" y="2496"/>
                  </a:lnTo>
                  <a:lnTo>
                    <a:pt x="3253" y="2511"/>
                  </a:lnTo>
                  <a:lnTo>
                    <a:pt x="3228" y="2524"/>
                  </a:lnTo>
                  <a:lnTo>
                    <a:pt x="3204" y="2530"/>
                  </a:lnTo>
                  <a:lnTo>
                    <a:pt x="3179" y="2532"/>
                  </a:lnTo>
                  <a:lnTo>
                    <a:pt x="3155" y="2530"/>
                  </a:lnTo>
                  <a:lnTo>
                    <a:pt x="3130" y="2522"/>
                  </a:lnTo>
                  <a:lnTo>
                    <a:pt x="3108" y="2510"/>
                  </a:lnTo>
                  <a:lnTo>
                    <a:pt x="3088" y="2494"/>
                  </a:lnTo>
                  <a:lnTo>
                    <a:pt x="3072" y="2474"/>
                  </a:lnTo>
                  <a:lnTo>
                    <a:pt x="2766" y="2003"/>
                  </a:lnTo>
                  <a:lnTo>
                    <a:pt x="2755" y="1981"/>
                  </a:lnTo>
                  <a:lnTo>
                    <a:pt x="2748" y="1958"/>
                  </a:lnTo>
                  <a:lnTo>
                    <a:pt x="2745" y="1934"/>
                  </a:lnTo>
                  <a:lnTo>
                    <a:pt x="2747" y="1910"/>
                  </a:lnTo>
                  <a:lnTo>
                    <a:pt x="2796" y="1632"/>
                  </a:lnTo>
                  <a:lnTo>
                    <a:pt x="2749" y="1649"/>
                  </a:lnTo>
                  <a:lnTo>
                    <a:pt x="2480" y="1863"/>
                  </a:lnTo>
                  <a:lnTo>
                    <a:pt x="2333" y="2435"/>
                  </a:lnTo>
                  <a:lnTo>
                    <a:pt x="2323" y="2460"/>
                  </a:lnTo>
                  <a:lnTo>
                    <a:pt x="2311" y="2482"/>
                  </a:lnTo>
                  <a:lnTo>
                    <a:pt x="2293" y="2500"/>
                  </a:lnTo>
                  <a:lnTo>
                    <a:pt x="2273" y="2515"/>
                  </a:lnTo>
                  <a:lnTo>
                    <a:pt x="2251" y="2525"/>
                  </a:lnTo>
                  <a:lnTo>
                    <a:pt x="2226" y="2531"/>
                  </a:lnTo>
                  <a:lnTo>
                    <a:pt x="2200" y="2532"/>
                  </a:lnTo>
                  <a:lnTo>
                    <a:pt x="2175" y="2528"/>
                  </a:lnTo>
                  <a:lnTo>
                    <a:pt x="2149" y="2520"/>
                  </a:lnTo>
                  <a:lnTo>
                    <a:pt x="2127" y="2506"/>
                  </a:lnTo>
                  <a:lnTo>
                    <a:pt x="2109" y="2489"/>
                  </a:lnTo>
                  <a:lnTo>
                    <a:pt x="2095" y="2469"/>
                  </a:lnTo>
                  <a:lnTo>
                    <a:pt x="2084" y="2446"/>
                  </a:lnTo>
                  <a:lnTo>
                    <a:pt x="2078" y="2422"/>
                  </a:lnTo>
                  <a:lnTo>
                    <a:pt x="2077" y="2397"/>
                  </a:lnTo>
                  <a:lnTo>
                    <a:pt x="2081" y="2371"/>
                  </a:lnTo>
                  <a:lnTo>
                    <a:pt x="2239" y="1755"/>
                  </a:lnTo>
                  <a:lnTo>
                    <a:pt x="2245" y="1736"/>
                  </a:lnTo>
                  <a:lnTo>
                    <a:pt x="2256" y="1717"/>
                  </a:lnTo>
                  <a:lnTo>
                    <a:pt x="2268" y="1701"/>
                  </a:lnTo>
                  <a:lnTo>
                    <a:pt x="2284" y="1686"/>
                  </a:lnTo>
                  <a:lnTo>
                    <a:pt x="2453" y="1553"/>
                  </a:lnTo>
                  <a:lnTo>
                    <a:pt x="2291" y="1131"/>
                  </a:lnTo>
                  <a:lnTo>
                    <a:pt x="2494" y="962"/>
                  </a:lnTo>
                  <a:lnTo>
                    <a:pt x="2075" y="1172"/>
                  </a:lnTo>
                  <a:lnTo>
                    <a:pt x="2054" y="1180"/>
                  </a:lnTo>
                  <a:lnTo>
                    <a:pt x="2032" y="1183"/>
                  </a:lnTo>
                  <a:lnTo>
                    <a:pt x="2010" y="1183"/>
                  </a:lnTo>
                  <a:lnTo>
                    <a:pt x="1989" y="1178"/>
                  </a:lnTo>
                  <a:lnTo>
                    <a:pt x="1968" y="1170"/>
                  </a:lnTo>
                  <a:lnTo>
                    <a:pt x="1916" y="1139"/>
                  </a:lnTo>
                  <a:lnTo>
                    <a:pt x="1868" y="1112"/>
                  </a:lnTo>
                  <a:lnTo>
                    <a:pt x="1825" y="1088"/>
                  </a:lnTo>
                  <a:lnTo>
                    <a:pt x="1786" y="1066"/>
                  </a:lnTo>
                  <a:lnTo>
                    <a:pt x="1751" y="1046"/>
                  </a:lnTo>
                  <a:lnTo>
                    <a:pt x="1721" y="1029"/>
                  </a:lnTo>
                  <a:lnTo>
                    <a:pt x="1694" y="1013"/>
                  </a:lnTo>
                  <a:lnTo>
                    <a:pt x="1671" y="1000"/>
                  </a:lnTo>
                  <a:lnTo>
                    <a:pt x="1651" y="989"/>
                  </a:lnTo>
                  <a:lnTo>
                    <a:pt x="1633" y="979"/>
                  </a:lnTo>
                  <a:lnTo>
                    <a:pt x="1619" y="971"/>
                  </a:lnTo>
                  <a:lnTo>
                    <a:pt x="1607" y="964"/>
                  </a:lnTo>
                  <a:lnTo>
                    <a:pt x="1597" y="958"/>
                  </a:lnTo>
                  <a:lnTo>
                    <a:pt x="1590" y="954"/>
                  </a:lnTo>
                  <a:lnTo>
                    <a:pt x="1585" y="951"/>
                  </a:lnTo>
                  <a:lnTo>
                    <a:pt x="1579" y="948"/>
                  </a:lnTo>
                  <a:lnTo>
                    <a:pt x="1576" y="947"/>
                  </a:lnTo>
                  <a:lnTo>
                    <a:pt x="1574" y="945"/>
                  </a:lnTo>
                  <a:lnTo>
                    <a:pt x="1573" y="945"/>
                  </a:lnTo>
                  <a:lnTo>
                    <a:pt x="1572" y="944"/>
                  </a:lnTo>
                  <a:lnTo>
                    <a:pt x="1571" y="943"/>
                  </a:lnTo>
                  <a:lnTo>
                    <a:pt x="1571" y="943"/>
                  </a:lnTo>
                  <a:lnTo>
                    <a:pt x="1570" y="942"/>
                  </a:lnTo>
                  <a:lnTo>
                    <a:pt x="1567" y="943"/>
                  </a:lnTo>
                  <a:lnTo>
                    <a:pt x="1564" y="943"/>
                  </a:lnTo>
                  <a:lnTo>
                    <a:pt x="1560" y="943"/>
                  </a:lnTo>
                  <a:lnTo>
                    <a:pt x="1557" y="943"/>
                  </a:lnTo>
                  <a:lnTo>
                    <a:pt x="1554" y="943"/>
                  </a:lnTo>
                  <a:lnTo>
                    <a:pt x="1549" y="942"/>
                  </a:lnTo>
                  <a:lnTo>
                    <a:pt x="1544" y="942"/>
                  </a:lnTo>
                  <a:lnTo>
                    <a:pt x="1536" y="940"/>
                  </a:lnTo>
                  <a:lnTo>
                    <a:pt x="1527" y="937"/>
                  </a:lnTo>
                  <a:lnTo>
                    <a:pt x="1516" y="935"/>
                  </a:lnTo>
                  <a:lnTo>
                    <a:pt x="1502" y="932"/>
                  </a:lnTo>
                  <a:lnTo>
                    <a:pt x="1486" y="928"/>
                  </a:lnTo>
                  <a:lnTo>
                    <a:pt x="1467" y="923"/>
                  </a:lnTo>
                  <a:lnTo>
                    <a:pt x="1443" y="916"/>
                  </a:lnTo>
                  <a:lnTo>
                    <a:pt x="1416" y="910"/>
                  </a:lnTo>
                  <a:lnTo>
                    <a:pt x="1386" y="902"/>
                  </a:lnTo>
                  <a:lnTo>
                    <a:pt x="1351" y="893"/>
                  </a:lnTo>
                  <a:lnTo>
                    <a:pt x="1311" y="883"/>
                  </a:lnTo>
                  <a:lnTo>
                    <a:pt x="1266" y="871"/>
                  </a:lnTo>
                  <a:lnTo>
                    <a:pt x="1216" y="859"/>
                  </a:lnTo>
                  <a:lnTo>
                    <a:pt x="1160" y="844"/>
                  </a:lnTo>
                  <a:lnTo>
                    <a:pt x="1099" y="828"/>
                  </a:lnTo>
                  <a:lnTo>
                    <a:pt x="1078" y="821"/>
                  </a:lnTo>
                  <a:lnTo>
                    <a:pt x="1059" y="809"/>
                  </a:lnTo>
                  <a:lnTo>
                    <a:pt x="1043" y="795"/>
                  </a:lnTo>
                  <a:lnTo>
                    <a:pt x="1030" y="777"/>
                  </a:lnTo>
                  <a:lnTo>
                    <a:pt x="1021" y="757"/>
                  </a:lnTo>
                  <a:lnTo>
                    <a:pt x="866" y="315"/>
                  </a:lnTo>
                  <a:lnTo>
                    <a:pt x="914" y="768"/>
                  </a:lnTo>
                  <a:lnTo>
                    <a:pt x="918" y="786"/>
                  </a:lnTo>
                  <a:lnTo>
                    <a:pt x="925" y="806"/>
                  </a:lnTo>
                  <a:lnTo>
                    <a:pt x="936" y="827"/>
                  </a:lnTo>
                  <a:lnTo>
                    <a:pt x="949" y="848"/>
                  </a:lnTo>
                  <a:lnTo>
                    <a:pt x="966" y="869"/>
                  </a:lnTo>
                  <a:lnTo>
                    <a:pt x="986" y="888"/>
                  </a:lnTo>
                  <a:lnTo>
                    <a:pt x="921" y="1059"/>
                  </a:lnTo>
                  <a:lnTo>
                    <a:pt x="1112" y="1359"/>
                  </a:lnTo>
                  <a:lnTo>
                    <a:pt x="1123" y="1381"/>
                  </a:lnTo>
                  <a:lnTo>
                    <a:pt x="1129" y="1404"/>
                  </a:lnTo>
                  <a:lnTo>
                    <a:pt x="1132" y="1428"/>
                  </a:lnTo>
                  <a:lnTo>
                    <a:pt x="1132" y="2040"/>
                  </a:lnTo>
                  <a:lnTo>
                    <a:pt x="1128" y="2068"/>
                  </a:lnTo>
                  <a:lnTo>
                    <a:pt x="1120" y="2096"/>
                  </a:lnTo>
                  <a:lnTo>
                    <a:pt x="1105" y="2119"/>
                  </a:lnTo>
                  <a:lnTo>
                    <a:pt x="1085" y="2139"/>
                  </a:lnTo>
                  <a:lnTo>
                    <a:pt x="1062" y="2154"/>
                  </a:lnTo>
                  <a:lnTo>
                    <a:pt x="1036" y="2165"/>
                  </a:lnTo>
                  <a:lnTo>
                    <a:pt x="1007" y="2169"/>
                  </a:lnTo>
                  <a:lnTo>
                    <a:pt x="1201" y="2169"/>
                  </a:lnTo>
                  <a:lnTo>
                    <a:pt x="1218" y="2171"/>
                  </a:lnTo>
                  <a:lnTo>
                    <a:pt x="1232" y="2179"/>
                  </a:lnTo>
                  <a:lnTo>
                    <a:pt x="1243" y="2190"/>
                  </a:lnTo>
                  <a:lnTo>
                    <a:pt x="1251" y="2205"/>
                  </a:lnTo>
                  <a:lnTo>
                    <a:pt x="1253" y="2221"/>
                  </a:lnTo>
                  <a:lnTo>
                    <a:pt x="1253" y="2482"/>
                  </a:lnTo>
                  <a:lnTo>
                    <a:pt x="1251" y="2498"/>
                  </a:lnTo>
                  <a:lnTo>
                    <a:pt x="1243" y="2513"/>
                  </a:lnTo>
                  <a:lnTo>
                    <a:pt x="1232" y="2523"/>
                  </a:lnTo>
                  <a:lnTo>
                    <a:pt x="1218" y="2530"/>
                  </a:lnTo>
                  <a:lnTo>
                    <a:pt x="1201" y="2534"/>
                  </a:lnTo>
                  <a:lnTo>
                    <a:pt x="126" y="2534"/>
                  </a:lnTo>
                  <a:lnTo>
                    <a:pt x="110" y="2530"/>
                  </a:lnTo>
                  <a:lnTo>
                    <a:pt x="96" y="2523"/>
                  </a:lnTo>
                  <a:lnTo>
                    <a:pt x="84" y="2513"/>
                  </a:lnTo>
                  <a:lnTo>
                    <a:pt x="77" y="2498"/>
                  </a:lnTo>
                  <a:lnTo>
                    <a:pt x="75" y="2482"/>
                  </a:lnTo>
                  <a:lnTo>
                    <a:pt x="75" y="2221"/>
                  </a:lnTo>
                  <a:lnTo>
                    <a:pt x="77" y="2205"/>
                  </a:lnTo>
                  <a:lnTo>
                    <a:pt x="84" y="2190"/>
                  </a:lnTo>
                  <a:lnTo>
                    <a:pt x="96" y="2179"/>
                  </a:lnTo>
                  <a:lnTo>
                    <a:pt x="110" y="2171"/>
                  </a:lnTo>
                  <a:lnTo>
                    <a:pt x="126" y="2169"/>
                  </a:lnTo>
                  <a:lnTo>
                    <a:pt x="343" y="2169"/>
                  </a:lnTo>
                  <a:lnTo>
                    <a:pt x="341" y="2169"/>
                  </a:lnTo>
                  <a:lnTo>
                    <a:pt x="315" y="2165"/>
                  </a:lnTo>
                  <a:lnTo>
                    <a:pt x="292" y="2156"/>
                  </a:lnTo>
                  <a:lnTo>
                    <a:pt x="270" y="2142"/>
                  </a:lnTo>
                  <a:lnTo>
                    <a:pt x="252" y="2124"/>
                  </a:lnTo>
                  <a:lnTo>
                    <a:pt x="238" y="2104"/>
                  </a:lnTo>
                  <a:lnTo>
                    <a:pt x="228" y="2081"/>
                  </a:lnTo>
                  <a:lnTo>
                    <a:pt x="221" y="2057"/>
                  </a:lnTo>
                  <a:lnTo>
                    <a:pt x="221" y="2031"/>
                  </a:lnTo>
                  <a:lnTo>
                    <a:pt x="229" y="1920"/>
                  </a:lnTo>
                  <a:lnTo>
                    <a:pt x="237" y="1818"/>
                  </a:lnTo>
                  <a:lnTo>
                    <a:pt x="243" y="1723"/>
                  </a:lnTo>
                  <a:lnTo>
                    <a:pt x="251" y="1635"/>
                  </a:lnTo>
                  <a:lnTo>
                    <a:pt x="256" y="1552"/>
                  </a:lnTo>
                  <a:lnTo>
                    <a:pt x="262" y="1476"/>
                  </a:lnTo>
                  <a:lnTo>
                    <a:pt x="268" y="1407"/>
                  </a:lnTo>
                  <a:lnTo>
                    <a:pt x="273" y="1343"/>
                  </a:lnTo>
                  <a:lnTo>
                    <a:pt x="277" y="1285"/>
                  </a:lnTo>
                  <a:lnTo>
                    <a:pt x="281" y="1231"/>
                  </a:lnTo>
                  <a:lnTo>
                    <a:pt x="284" y="1184"/>
                  </a:lnTo>
                  <a:lnTo>
                    <a:pt x="289" y="1141"/>
                  </a:lnTo>
                  <a:lnTo>
                    <a:pt x="291" y="1102"/>
                  </a:lnTo>
                  <a:lnTo>
                    <a:pt x="294" y="1069"/>
                  </a:lnTo>
                  <a:lnTo>
                    <a:pt x="296" y="1038"/>
                  </a:lnTo>
                  <a:lnTo>
                    <a:pt x="298" y="1012"/>
                  </a:lnTo>
                  <a:lnTo>
                    <a:pt x="300" y="990"/>
                  </a:lnTo>
                  <a:lnTo>
                    <a:pt x="302" y="971"/>
                  </a:lnTo>
                  <a:lnTo>
                    <a:pt x="303" y="954"/>
                  </a:lnTo>
                  <a:lnTo>
                    <a:pt x="305" y="942"/>
                  </a:lnTo>
                  <a:lnTo>
                    <a:pt x="306" y="931"/>
                  </a:lnTo>
                  <a:lnTo>
                    <a:pt x="307" y="924"/>
                  </a:lnTo>
                  <a:lnTo>
                    <a:pt x="307" y="918"/>
                  </a:lnTo>
                  <a:lnTo>
                    <a:pt x="308" y="914"/>
                  </a:lnTo>
                  <a:lnTo>
                    <a:pt x="308" y="911"/>
                  </a:lnTo>
                  <a:lnTo>
                    <a:pt x="308" y="911"/>
                  </a:lnTo>
                  <a:lnTo>
                    <a:pt x="511" y="365"/>
                  </a:lnTo>
                  <a:lnTo>
                    <a:pt x="372" y="441"/>
                  </a:lnTo>
                  <a:lnTo>
                    <a:pt x="214" y="792"/>
                  </a:lnTo>
                  <a:lnTo>
                    <a:pt x="202" y="810"/>
                  </a:lnTo>
                  <a:lnTo>
                    <a:pt x="188" y="827"/>
                  </a:lnTo>
                  <a:lnTo>
                    <a:pt x="171" y="840"/>
                  </a:lnTo>
                  <a:lnTo>
                    <a:pt x="152" y="849"/>
                  </a:lnTo>
                  <a:lnTo>
                    <a:pt x="131" y="856"/>
                  </a:lnTo>
                  <a:lnTo>
                    <a:pt x="110" y="857"/>
                  </a:lnTo>
                  <a:lnTo>
                    <a:pt x="87" y="855"/>
                  </a:lnTo>
                  <a:lnTo>
                    <a:pt x="66" y="847"/>
                  </a:lnTo>
                  <a:lnTo>
                    <a:pt x="46" y="836"/>
                  </a:lnTo>
                  <a:lnTo>
                    <a:pt x="30" y="821"/>
                  </a:lnTo>
                  <a:lnTo>
                    <a:pt x="17" y="804"/>
                  </a:lnTo>
                  <a:lnTo>
                    <a:pt x="7" y="785"/>
                  </a:lnTo>
                  <a:lnTo>
                    <a:pt x="2" y="764"/>
                  </a:lnTo>
                  <a:lnTo>
                    <a:pt x="0" y="743"/>
                  </a:lnTo>
                  <a:lnTo>
                    <a:pt x="3" y="721"/>
                  </a:lnTo>
                  <a:lnTo>
                    <a:pt x="9" y="699"/>
                  </a:lnTo>
                  <a:lnTo>
                    <a:pt x="183" y="316"/>
                  </a:lnTo>
                  <a:lnTo>
                    <a:pt x="195" y="295"/>
                  </a:lnTo>
                  <a:lnTo>
                    <a:pt x="212" y="278"/>
                  </a:lnTo>
                  <a:lnTo>
                    <a:pt x="231" y="264"/>
                  </a:lnTo>
                  <a:lnTo>
                    <a:pt x="688" y="13"/>
                  </a:lnTo>
                  <a:lnTo>
                    <a:pt x="710" y="4"/>
                  </a:lnTo>
                  <a:lnTo>
                    <a:pt x="733"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243" name="Google Shape;1264;p13">
              <a:extLst>
                <a:ext uri="{FF2B5EF4-FFF2-40B4-BE49-F238E27FC236}">
                  <a16:creationId xmlns:a16="http://schemas.microsoft.com/office/drawing/2014/main" id="{DA28782F-E645-6222-CC64-0B8D4EF1A7BA}"/>
                </a:ext>
              </a:extLst>
            </p:cNvPr>
            <p:cNvSpPr/>
            <p:nvPr/>
          </p:nvSpPr>
          <p:spPr>
            <a:xfrm>
              <a:off x="515938" y="2940050"/>
              <a:ext cx="41275" cy="41275"/>
            </a:xfrm>
            <a:custGeom>
              <a:avLst/>
              <a:gdLst/>
              <a:ahLst/>
              <a:cxnLst/>
              <a:rect l="l" t="t" r="r" b="b"/>
              <a:pathLst>
                <a:path w="494" h="491" extrusionOk="0">
                  <a:moveTo>
                    <a:pt x="247" y="0"/>
                  </a:moveTo>
                  <a:lnTo>
                    <a:pt x="287" y="3"/>
                  </a:lnTo>
                  <a:lnTo>
                    <a:pt x="325" y="12"/>
                  </a:lnTo>
                  <a:lnTo>
                    <a:pt x="361" y="27"/>
                  </a:lnTo>
                  <a:lnTo>
                    <a:pt x="393" y="47"/>
                  </a:lnTo>
                  <a:lnTo>
                    <a:pt x="422" y="72"/>
                  </a:lnTo>
                  <a:lnTo>
                    <a:pt x="446" y="101"/>
                  </a:lnTo>
                  <a:lnTo>
                    <a:pt x="466" y="133"/>
                  </a:lnTo>
                  <a:lnTo>
                    <a:pt x="482" y="168"/>
                  </a:lnTo>
                  <a:lnTo>
                    <a:pt x="490" y="206"/>
                  </a:lnTo>
                  <a:lnTo>
                    <a:pt x="494" y="246"/>
                  </a:lnTo>
                  <a:lnTo>
                    <a:pt x="490" y="285"/>
                  </a:lnTo>
                  <a:lnTo>
                    <a:pt x="482" y="323"/>
                  </a:lnTo>
                  <a:lnTo>
                    <a:pt x="466" y="359"/>
                  </a:lnTo>
                  <a:lnTo>
                    <a:pt x="446" y="392"/>
                  </a:lnTo>
                  <a:lnTo>
                    <a:pt x="422" y="420"/>
                  </a:lnTo>
                  <a:lnTo>
                    <a:pt x="393" y="444"/>
                  </a:lnTo>
                  <a:lnTo>
                    <a:pt x="361" y="464"/>
                  </a:lnTo>
                  <a:lnTo>
                    <a:pt x="325" y="480"/>
                  </a:lnTo>
                  <a:lnTo>
                    <a:pt x="287" y="488"/>
                  </a:lnTo>
                  <a:lnTo>
                    <a:pt x="247" y="491"/>
                  </a:lnTo>
                  <a:lnTo>
                    <a:pt x="207" y="488"/>
                  </a:lnTo>
                  <a:lnTo>
                    <a:pt x="169" y="480"/>
                  </a:lnTo>
                  <a:lnTo>
                    <a:pt x="134" y="464"/>
                  </a:lnTo>
                  <a:lnTo>
                    <a:pt x="101" y="444"/>
                  </a:lnTo>
                  <a:lnTo>
                    <a:pt x="73" y="420"/>
                  </a:lnTo>
                  <a:lnTo>
                    <a:pt x="48" y="392"/>
                  </a:lnTo>
                  <a:lnTo>
                    <a:pt x="28" y="359"/>
                  </a:lnTo>
                  <a:lnTo>
                    <a:pt x="13" y="323"/>
                  </a:lnTo>
                  <a:lnTo>
                    <a:pt x="3" y="285"/>
                  </a:lnTo>
                  <a:lnTo>
                    <a:pt x="0" y="246"/>
                  </a:lnTo>
                  <a:lnTo>
                    <a:pt x="3" y="206"/>
                  </a:lnTo>
                  <a:lnTo>
                    <a:pt x="13" y="168"/>
                  </a:lnTo>
                  <a:lnTo>
                    <a:pt x="28" y="133"/>
                  </a:lnTo>
                  <a:lnTo>
                    <a:pt x="48" y="101"/>
                  </a:lnTo>
                  <a:lnTo>
                    <a:pt x="73" y="72"/>
                  </a:lnTo>
                  <a:lnTo>
                    <a:pt x="101" y="47"/>
                  </a:lnTo>
                  <a:lnTo>
                    <a:pt x="134" y="27"/>
                  </a:lnTo>
                  <a:lnTo>
                    <a:pt x="169" y="12"/>
                  </a:lnTo>
                  <a:lnTo>
                    <a:pt x="207" y="3"/>
                  </a:lnTo>
                  <a:lnTo>
                    <a:pt x="247"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244" name="Google Shape;1265;p13">
            <a:extLst>
              <a:ext uri="{FF2B5EF4-FFF2-40B4-BE49-F238E27FC236}">
                <a16:creationId xmlns:a16="http://schemas.microsoft.com/office/drawing/2014/main" id="{1B611C93-C618-3E5D-B096-619F3E4D6CC3}"/>
              </a:ext>
            </a:extLst>
          </p:cNvPr>
          <p:cNvSpPr txBox="1"/>
          <p:nvPr/>
        </p:nvSpPr>
        <p:spPr>
          <a:xfrm>
            <a:off x="13367691" y="6071593"/>
            <a:ext cx="5121600" cy="2598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s-419" sz="2800" dirty="0" err="1">
                <a:solidFill>
                  <a:srgbClr val="FFFFFF"/>
                </a:solidFill>
                <a:latin typeface="Open Sans"/>
                <a:ea typeface="Open Sans"/>
                <a:cs typeface="Open Sans"/>
                <a:sym typeface="Open Sans"/>
              </a:rPr>
              <a:t>Lorem</a:t>
            </a:r>
            <a:r>
              <a:rPr lang="es-419" sz="2800" dirty="0">
                <a:solidFill>
                  <a:srgbClr val="FFFFFF"/>
                </a:solidFill>
                <a:latin typeface="Open Sans"/>
                <a:ea typeface="Open Sans"/>
                <a:cs typeface="Open Sans"/>
                <a:sym typeface="Open Sans"/>
              </a:rPr>
              <a:t> </a:t>
            </a:r>
            <a:r>
              <a:rPr lang="es-419" sz="2800" dirty="0" err="1">
                <a:solidFill>
                  <a:srgbClr val="FFFFFF"/>
                </a:solidFill>
                <a:latin typeface="Open Sans"/>
                <a:ea typeface="Open Sans"/>
                <a:cs typeface="Open Sans"/>
                <a:sym typeface="Open Sans"/>
              </a:rPr>
              <a:t>ipsum</a:t>
            </a:r>
            <a:r>
              <a:rPr lang="es-419" sz="2800" dirty="0">
                <a:solidFill>
                  <a:srgbClr val="FFFFFF"/>
                </a:solidFill>
                <a:latin typeface="Open Sans"/>
                <a:ea typeface="Open Sans"/>
                <a:cs typeface="Open Sans"/>
                <a:sym typeface="Open Sans"/>
              </a:rPr>
              <a:t> dolor </a:t>
            </a:r>
            <a:r>
              <a:rPr lang="es-419" sz="2800" dirty="0" err="1">
                <a:solidFill>
                  <a:srgbClr val="FFFFFF"/>
                </a:solidFill>
                <a:latin typeface="Open Sans"/>
                <a:ea typeface="Open Sans"/>
                <a:cs typeface="Open Sans"/>
                <a:sym typeface="Open Sans"/>
              </a:rPr>
              <a:t>sit</a:t>
            </a:r>
            <a:r>
              <a:rPr lang="es-419" sz="2800" dirty="0">
                <a:solidFill>
                  <a:srgbClr val="FFFFFF"/>
                </a:solidFill>
                <a:latin typeface="Open Sans"/>
                <a:ea typeface="Open Sans"/>
                <a:cs typeface="Open Sans"/>
                <a:sym typeface="Open Sans"/>
              </a:rPr>
              <a:t> </a:t>
            </a:r>
            <a:r>
              <a:rPr lang="es-419" sz="2800" dirty="0" err="1">
                <a:solidFill>
                  <a:srgbClr val="FFFFFF"/>
                </a:solidFill>
                <a:latin typeface="Open Sans"/>
                <a:ea typeface="Open Sans"/>
                <a:cs typeface="Open Sans"/>
                <a:sym typeface="Open Sans"/>
              </a:rPr>
              <a:t>amet</a:t>
            </a:r>
            <a:r>
              <a:rPr lang="es-419" sz="2800" dirty="0">
                <a:solidFill>
                  <a:srgbClr val="FFFFFF"/>
                </a:solidFill>
                <a:latin typeface="Open Sans"/>
                <a:ea typeface="Open Sans"/>
                <a:cs typeface="Open Sans"/>
                <a:sym typeface="Open Sans"/>
              </a:rPr>
              <a:t>, </a:t>
            </a:r>
            <a:r>
              <a:rPr lang="es-419" sz="2800" dirty="0" err="1">
                <a:solidFill>
                  <a:srgbClr val="FFFFFF"/>
                </a:solidFill>
                <a:latin typeface="Open Sans"/>
                <a:ea typeface="Open Sans"/>
                <a:cs typeface="Open Sans"/>
                <a:sym typeface="Open Sans"/>
              </a:rPr>
              <a:t>consectetur</a:t>
            </a:r>
            <a:r>
              <a:rPr lang="es-419" sz="2800" dirty="0">
                <a:solidFill>
                  <a:srgbClr val="FFFFFF"/>
                </a:solidFill>
                <a:latin typeface="Open Sans"/>
                <a:ea typeface="Open Sans"/>
                <a:cs typeface="Open Sans"/>
                <a:sym typeface="Open Sans"/>
              </a:rPr>
              <a:t> </a:t>
            </a:r>
            <a:r>
              <a:rPr lang="es-419" sz="2800" dirty="0" err="1">
                <a:solidFill>
                  <a:srgbClr val="FFFFFF"/>
                </a:solidFill>
                <a:latin typeface="Open Sans"/>
                <a:ea typeface="Open Sans"/>
                <a:cs typeface="Open Sans"/>
                <a:sym typeface="Open Sans"/>
              </a:rPr>
              <a:t>adipiscing</a:t>
            </a:r>
            <a:r>
              <a:rPr lang="es-419" sz="2800" dirty="0">
                <a:solidFill>
                  <a:srgbClr val="FFFFFF"/>
                </a:solidFill>
                <a:latin typeface="Open Sans"/>
                <a:ea typeface="Open Sans"/>
                <a:cs typeface="Open Sans"/>
                <a:sym typeface="Open Sans"/>
              </a:rPr>
              <a:t> </a:t>
            </a:r>
            <a:r>
              <a:rPr lang="es-419" sz="2800" dirty="0" err="1">
                <a:solidFill>
                  <a:srgbClr val="FFFFFF"/>
                </a:solidFill>
                <a:latin typeface="Open Sans"/>
                <a:ea typeface="Open Sans"/>
                <a:cs typeface="Open Sans"/>
                <a:sym typeface="Open Sans"/>
              </a:rPr>
              <a:t>elit</a:t>
            </a:r>
            <a:r>
              <a:rPr lang="es-419" sz="2800" dirty="0">
                <a:solidFill>
                  <a:srgbClr val="FFFFFF"/>
                </a:solidFill>
                <a:latin typeface="Open Sans"/>
                <a:ea typeface="Open Sans"/>
                <a:cs typeface="Open Sans"/>
                <a:sym typeface="Open Sans"/>
              </a:rPr>
              <a:t>, sed do </a:t>
            </a:r>
            <a:r>
              <a:rPr lang="es-419" sz="2800" dirty="0" err="1">
                <a:solidFill>
                  <a:srgbClr val="FFFFFF"/>
                </a:solidFill>
                <a:latin typeface="Open Sans"/>
                <a:ea typeface="Open Sans"/>
                <a:cs typeface="Open Sans"/>
                <a:sym typeface="Open Sans"/>
              </a:rPr>
              <a:t>eiusmod</a:t>
            </a:r>
            <a:r>
              <a:rPr lang="es-419" sz="2800" dirty="0">
                <a:solidFill>
                  <a:srgbClr val="FFFFFF"/>
                </a:solidFill>
                <a:latin typeface="Open Sans"/>
                <a:ea typeface="Open Sans"/>
                <a:cs typeface="Open Sans"/>
                <a:sym typeface="Open Sans"/>
              </a:rPr>
              <a:t> </a:t>
            </a:r>
            <a:r>
              <a:rPr lang="es-419" sz="2800" dirty="0" err="1">
                <a:solidFill>
                  <a:srgbClr val="FFFFFF"/>
                </a:solidFill>
                <a:latin typeface="Open Sans"/>
                <a:ea typeface="Open Sans"/>
                <a:cs typeface="Open Sans"/>
                <a:sym typeface="Open Sans"/>
              </a:rPr>
              <a:t>tempor</a:t>
            </a:r>
            <a:r>
              <a:rPr lang="es-419" sz="2800" dirty="0">
                <a:solidFill>
                  <a:srgbClr val="FFFFFF"/>
                </a:solidFill>
                <a:latin typeface="Open Sans"/>
                <a:ea typeface="Open Sans"/>
                <a:cs typeface="Open Sans"/>
                <a:sym typeface="Open Sans"/>
              </a:rPr>
              <a:t> </a:t>
            </a:r>
            <a:r>
              <a:rPr lang="es-419" sz="2800" dirty="0" err="1">
                <a:solidFill>
                  <a:srgbClr val="FFFFFF"/>
                </a:solidFill>
                <a:latin typeface="Open Sans"/>
                <a:ea typeface="Open Sans"/>
                <a:cs typeface="Open Sans"/>
                <a:sym typeface="Open Sans"/>
              </a:rPr>
              <a:t>incididunt</a:t>
            </a:r>
            <a:r>
              <a:rPr lang="es-419" sz="2800" dirty="0">
                <a:solidFill>
                  <a:srgbClr val="FFFFFF"/>
                </a:solidFill>
                <a:latin typeface="Open Sans"/>
                <a:ea typeface="Open Sans"/>
                <a:cs typeface="Open Sans"/>
                <a:sym typeface="Open Sans"/>
              </a:rPr>
              <a:t> ut labore et </a:t>
            </a:r>
            <a:r>
              <a:rPr lang="es-419" sz="2800" dirty="0" err="1">
                <a:solidFill>
                  <a:srgbClr val="FFFFFF"/>
                </a:solidFill>
                <a:latin typeface="Open Sans"/>
                <a:ea typeface="Open Sans"/>
                <a:cs typeface="Open Sans"/>
                <a:sym typeface="Open Sans"/>
              </a:rPr>
              <a:t>dolore</a:t>
            </a:r>
            <a:r>
              <a:rPr lang="es-419" sz="2800" dirty="0">
                <a:solidFill>
                  <a:srgbClr val="FFFFFF"/>
                </a:solidFill>
                <a:latin typeface="Open Sans"/>
                <a:ea typeface="Open Sans"/>
                <a:cs typeface="Open Sans"/>
                <a:sym typeface="Open Sans"/>
              </a:rPr>
              <a:t> magna.</a:t>
            </a:r>
            <a:endParaRPr sz="2800" dirty="0">
              <a:solidFill>
                <a:srgbClr val="FFFFFF"/>
              </a:solidFill>
              <a:latin typeface="Open Sans"/>
              <a:ea typeface="Open Sans"/>
              <a:cs typeface="Open Sans"/>
              <a:sym typeface="Open Sans"/>
            </a:endParaRPr>
          </a:p>
        </p:txBody>
      </p:sp>
      <p:sp>
        <p:nvSpPr>
          <p:cNvPr id="245" name="Google Shape;1266;p13">
            <a:extLst>
              <a:ext uri="{FF2B5EF4-FFF2-40B4-BE49-F238E27FC236}">
                <a16:creationId xmlns:a16="http://schemas.microsoft.com/office/drawing/2014/main" id="{765E082C-1201-5E1F-656F-E088D136D243}"/>
              </a:ext>
            </a:extLst>
          </p:cNvPr>
          <p:cNvSpPr txBox="1"/>
          <p:nvPr/>
        </p:nvSpPr>
        <p:spPr>
          <a:xfrm>
            <a:off x="961200" y="19893663"/>
            <a:ext cx="9363900" cy="57132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s-419" sz="2800" dirty="0">
                <a:solidFill>
                  <a:srgbClr val="666666"/>
                </a:solidFill>
                <a:latin typeface="Open Sans"/>
                <a:ea typeface="Open Sans"/>
                <a:cs typeface="Open Sans"/>
                <a:sym typeface="Open Sans"/>
              </a:rPr>
              <a:t>Donec dignissim vel lectus eget consectetur. Proin porttitor facilisis lorem. Nam nisl mauris, maximus eget urna id, rhoncus luctus est. Lorem ipsum dolor sit amet, cquis sapien. Cras fermentum consequat ornare. Praesent eu leo vel purus blandit laoreet. Duis congue lorem ut lorem bibendum, ac lobortis ex volu Donec dignissim vel lectus sit amet, cquis sapien. Cras fermentum consequat ornare. Praesent eu leo vel purus blandit laoreet. Duis congue lorem ut lorem bibendum, ac lobortis ex volu</a:t>
            </a:r>
            <a:endParaRPr dirty="0">
              <a:solidFill>
                <a:schemeClr val="dk1"/>
              </a:solidFill>
            </a:endParaRPr>
          </a:p>
          <a:p>
            <a:pPr marL="0" lvl="0" indent="0" algn="just" rtl="0">
              <a:lnSpc>
                <a:spcPct val="115000"/>
              </a:lnSpc>
              <a:spcBef>
                <a:spcPts val="1100"/>
              </a:spcBef>
              <a:spcAft>
                <a:spcPts val="1100"/>
              </a:spcAft>
              <a:buNone/>
            </a:pPr>
            <a:endParaRPr sz="2800" dirty="0">
              <a:solidFill>
                <a:srgbClr val="666666"/>
              </a:solidFill>
              <a:latin typeface="Open Sans"/>
              <a:ea typeface="Open Sans"/>
              <a:cs typeface="Open Sans"/>
              <a:sym typeface="Open Sans"/>
            </a:endParaRPr>
          </a:p>
        </p:txBody>
      </p:sp>
      <p:sp>
        <p:nvSpPr>
          <p:cNvPr id="246" name="Google Shape;1267;p13">
            <a:extLst>
              <a:ext uri="{FF2B5EF4-FFF2-40B4-BE49-F238E27FC236}">
                <a16:creationId xmlns:a16="http://schemas.microsoft.com/office/drawing/2014/main" id="{78D42AF3-91C9-F6D8-82EF-EB9989AA1A95}"/>
              </a:ext>
            </a:extLst>
          </p:cNvPr>
          <p:cNvSpPr/>
          <p:nvPr/>
        </p:nvSpPr>
        <p:spPr>
          <a:xfrm>
            <a:off x="5137800" y="17864625"/>
            <a:ext cx="3684900" cy="940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1200"/>
              </a:spcAft>
              <a:buClr>
                <a:srgbClr val="EB6230"/>
              </a:buClr>
              <a:buSzPts val="1100"/>
              <a:buFont typeface="Arial"/>
              <a:buNone/>
            </a:pPr>
            <a:r>
              <a:rPr lang="es-419" sz="1100" dirty="0">
                <a:solidFill>
                  <a:srgbClr val="595959"/>
                </a:solidFill>
                <a:latin typeface="Open Sans Light"/>
                <a:ea typeface="Open Sans Light"/>
                <a:cs typeface="Open Sans Light"/>
                <a:sym typeface="Open Sans Light"/>
              </a:rPr>
              <a:t>"Lorem ipsum dolor sit amet, consectetur adipiscing elit, sed do eiusmod tempor incididunt ut labore et dolore magna aliqua. Ut enim ad minim veniam, quis nostrud exercitation consequat. </a:t>
            </a:r>
            <a:endParaRPr sz="1100" dirty="0">
              <a:solidFill>
                <a:srgbClr val="595959"/>
              </a:solidFill>
              <a:latin typeface="Open Sans Light"/>
              <a:ea typeface="Open Sans Light"/>
              <a:cs typeface="Open Sans Light"/>
              <a:sym typeface="Open Sans Light"/>
            </a:endParaRPr>
          </a:p>
        </p:txBody>
      </p:sp>
      <p:sp>
        <p:nvSpPr>
          <p:cNvPr id="247" name="Google Shape;1268;p13">
            <a:extLst>
              <a:ext uri="{FF2B5EF4-FFF2-40B4-BE49-F238E27FC236}">
                <a16:creationId xmlns:a16="http://schemas.microsoft.com/office/drawing/2014/main" id="{C4CF9B2C-9A3A-25AC-13DA-BE75A971FC8D}"/>
              </a:ext>
            </a:extLst>
          </p:cNvPr>
          <p:cNvSpPr txBox="1"/>
          <p:nvPr/>
        </p:nvSpPr>
        <p:spPr>
          <a:xfrm>
            <a:off x="5137812" y="17492123"/>
            <a:ext cx="1741544" cy="277800"/>
          </a:xfrm>
          <a:prstGeom prst="rect">
            <a:avLst/>
          </a:prstGeom>
          <a:noFill/>
          <a:ln>
            <a:noFill/>
          </a:ln>
        </p:spPr>
        <p:txBody>
          <a:bodyPr spcFirstLastPara="1" wrap="square" lIns="91425" tIns="45700" rIns="91425" bIns="45700" anchor="t" anchorCtr="0">
            <a:noAutofit/>
          </a:bodyPr>
          <a:lstStyle/>
          <a:p>
            <a:pPr>
              <a:buSzPts val="1050"/>
            </a:pPr>
            <a:r>
              <a:rPr lang="es-419" sz="1600" b="1" dirty="0" err="1">
                <a:solidFill>
                  <a:srgbClr val="006994"/>
                </a:solidFill>
                <a:latin typeface="Montserrat" pitchFamily="2" charset="0"/>
                <a:sym typeface="Barlow Condensed"/>
              </a:rPr>
              <a:t>LOREM</a:t>
            </a:r>
            <a:r>
              <a:rPr lang="es-419" sz="1600" b="1" dirty="0">
                <a:solidFill>
                  <a:srgbClr val="006994"/>
                </a:solidFill>
                <a:latin typeface="Montserrat" pitchFamily="2" charset="0"/>
                <a:sym typeface="Barlow Condensed"/>
              </a:rPr>
              <a:t> </a:t>
            </a:r>
            <a:r>
              <a:rPr lang="es-419" sz="1600" b="1" dirty="0" err="1">
                <a:solidFill>
                  <a:srgbClr val="006994"/>
                </a:solidFill>
                <a:latin typeface="Montserrat" pitchFamily="2" charset="0"/>
                <a:sym typeface="Barlow Condensed"/>
              </a:rPr>
              <a:t>IPSUM</a:t>
            </a:r>
            <a:endParaRPr sz="1600" b="1" dirty="0">
              <a:solidFill>
                <a:srgbClr val="006994"/>
              </a:solidFill>
              <a:latin typeface="Montserrat" pitchFamily="2" charset="0"/>
              <a:sym typeface="Barlow Condensed"/>
            </a:endParaRPr>
          </a:p>
        </p:txBody>
      </p:sp>
      <p:sp>
        <p:nvSpPr>
          <p:cNvPr id="248" name="Google Shape;1269;p13">
            <a:extLst>
              <a:ext uri="{FF2B5EF4-FFF2-40B4-BE49-F238E27FC236}">
                <a16:creationId xmlns:a16="http://schemas.microsoft.com/office/drawing/2014/main" id="{E2D50D3E-BE3F-E490-5A08-F00D72DD06E7}"/>
              </a:ext>
            </a:extLst>
          </p:cNvPr>
          <p:cNvSpPr txBox="1"/>
          <p:nvPr/>
        </p:nvSpPr>
        <p:spPr>
          <a:xfrm>
            <a:off x="8794257" y="17834261"/>
            <a:ext cx="1500300" cy="454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s-419" sz="3600">
                <a:solidFill>
                  <a:srgbClr val="006994"/>
                </a:solidFill>
                <a:latin typeface="Montserrat Black" pitchFamily="2" charset="0"/>
                <a:ea typeface="Rye"/>
                <a:cs typeface="Rye"/>
                <a:sym typeface="Rye"/>
              </a:rPr>
              <a:t>00 %</a:t>
            </a:r>
            <a:endParaRPr sz="3600" i="0" u="none" strike="noStrike" cap="none">
              <a:solidFill>
                <a:srgbClr val="006994"/>
              </a:solidFill>
              <a:latin typeface="Montserrat Black" pitchFamily="2" charset="0"/>
              <a:ea typeface="Rye"/>
              <a:cs typeface="Rye"/>
              <a:sym typeface="Rye"/>
            </a:endParaRPr>
          </a:p>
        </p:txBody>
      </p:sp>
      <p:grpSp>
        <p:nvGrpSpPr>
          <p:cNvPr id="249" name="Google Shape;1270;p13">
            <a:extLst>
              <a:ext uri="{FF2B5EF4-FFF2-40B4-BE49-F238E27FC236}">
                <a16:creationId xmlns:a16="http://schemas.microsoft.com/office/drawing/2014/main" id="{5D0C9027-EFFA-979B-C892-75E2438A120B}"/>
              </a:ext>
            </a:extLst>
          </p:cNvPr>
          <p:cNvGrpSpPr/>
          <p:nvPr/>
        </p:nvGrpSpPr>
        <p:grpSpPr>
          <a:xfrm>
            <a:off x="5137542" y="18769240"/>
            <a:ext cx="5121435" cy="183613"/>
            <a:chOff x="4937923" y="2223936"/>
            <a:chExt cx="3946244" cy="141404"/>
          </a:xfrm>
          <a:solidFill>
            <a:srgbClr val="001542"/>
          </a:solidFill>
        </p:grpSpPr>
        <p:sp>
          <p:nvSpPr>
            <p:cNvPr id="250" name="Google Shape;1271;p13">
              <a:extLst>
                <a:ext uri="{FF2B5EF4-FFF2-40B4-BE49-F238E27FC236}">
                  <a16:creationId xmlns:a16="http://schemas.microsoft.com/office/drawing/2014/main" id="{83261690-8001-03B2-9F84-D908B63C1635}"/>
                </a:ext>
              </a:extLst>
            </p:cNvPr>
            <p:cNvSpPr/>
            <p:nvPr/>
          </p:nvSpPr>
          <p:spPr>
            <a:xfrm rot="10800000">
              <a:off x="6614873" y="2277994"/>
              <a:ext cx="43038" cy="33536"/>
            </a:xfrm>
            <a:custGeom>
              <a:avLst/>
              <a:gdLst/>
              <a:ahLst/>
              <a:cxnLst/>
              <a:rect l="l" t="t" r="r" b="b"/>
              <a:pathLst>
                <a:path w="1548" h="1206" extrusionOk="0">
                  <a:moveTo>
                    <a:pt x="357" y="0"/>
                  </a:moveTo>
                  <a:cubicBezTo>
                    <a:pt x="334" y="0"/>
                    <a:pt x="310" y="12"/>
                    <a:pt x="298" y="24"/>
                  </a:cubicBezTo>
                  <a:lnTo>
                    <a:pt x="36" y="262"/>
                  </a:lnTo>
                  <a:cubicBezTo>
                    <a:pt x="12" y="286"/>
                    <a:pt x="0" y="322"/>
                    <a:pt x="24" y="346"/>
                  </a:cubicBezTo>
                  <a:lnTo>
                    <a:pt x="715" y="1179"/>
                  </a:lnTo>
                  <a:cubicBezTo>
                    <a:pt x="732" y="1197"/>
                    <a:pt x="756" y="1206"/>
                    <a:pt x="779" y="1206"/>
                  </a:cubicBezTo>
                  <a:cubicBezTo>
                    <a:pt x="801" y="1206"/>
                    <a:pt x="822" y="1197"/>
                    <a:pt x="834" y="1179"/>
                  </a:cubicBezTo>
                  <a:lnTo>
                    <a:pt x="1524" y="357"/>
                  </a:lnTo>
                  <a:cubicBezTo>
                    <a:pt x="1548" y="334"/>
                    <a:pt x="1548" y="298"/>
                    <a:pt x="1512" y="274"/>
                  </a:cubicBezTo>
                  <a:lnTo>
                    <a:pt x="1238" y="24"/>
                  </a:lnTo>
                  <a:cubicBezTo>
                    <a:pt x="1227" y="12"/>
                    <a:pt x="1203" y="0"/>
                    <a:pt x="1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51" name="Google Shape;1272;p13">
              <a:extLst>
                <a:ext uri="{FF2B5EF4-FFF2-40B4-BE49-F238E27FC236}">
                  <a16:creationId xmlns:a16="http://schemas.microsoft.com/office/drawing/2014/main" id="{DBF34D35-5C75-E553-E24D-51F50EE1ED5E}"/>
                </a:ext>
              </a:extLst>
            </p:cNvPr>
            <p:cNvSpPr/>
            <p:nvPr/>
          </p:nvSpPr>
          <p:spPr>
            <a:xfrm rot="10800000">
              <a:off x="6685396" y="2274101"/>
              <a:ext cx="37089" cy="41072"/>
            </a:xfrm>
            <a:custGeom>
              <a:avLst/>
              <a:gdLst/>
              <a:ahLst/>
              <a:cxnLst/>
              <a:rect l="l" t="t" r="r" b="b"/>
              <a:pathLst>
                <a:path w="1334" h="1477" extrusionOk="0">
                  <a:moveTo>
                    <a:pt x="667" y="0"/>
                  </a:moveTo>
                  <a:cubicBezTo>
                    <a:pt x="655" y="0"/>
                    <a:pt x="655" y="12"/>
                    <a:pt x="643" y="36"/>
                  </a:cubicBezTo>
                  <a:cubicBezTo>
                    <a:pt x="596" y="143"/>
                    <a:pt x="536" y="262"/>
                    <a:pt x="357" y="453"/>
                  </a:cubicBezTo>
                  <a:cubicBezTo>
                    <a:pt x="310" y="500"/>
                    <a:pt x="250" y="548"/>
                    <a:pt x="203" y="596"/>
                  </a:cubicBezTo>
                  <a:cubicBezTo>
                    <a:pt x="131" y="643"/>
                    <a:pt x="72" y="691"/>
                    <a:pt x="0" y="738"/>
                  </a:cubicBezTo>
                  <a:cubicBezTo>
                    <a:pt x="143" y="834"/>
                    <a:pt x="262" y="929"/>
                    <a:pt x="357" y="1024"/>
                  </a:cubicBezTo>
                  <a:cubicBezTo>
                    <a:pt x="536" y="1203"/>
                    <a:pt x="596" y="1334"/>
                    <a:pt x="643" y="1441"/>
                  </a:cubicBezTo>
                  <a:cubicBezTo>
                    <a:pt x="655" y="1453"/>
                    <a:pt x="655" y="1465"/>
                    <a:pt x="667" y="1477"/>
                  </a:cubicBezTo>
                  <a:cubicBezTo>
                    <a:pt x="679" y="1465"/>
                    <a:pt x="679" y="1453"/>
                    <a:pt x="691" y="1441"/>
                  </a:cubicBezTo>
                  <a:cubicBezTo>
                    <a:pt x="738" y="1334"/>
                    <a:pt x="798" y="1203"/>
                    <a:pt x="977" y="1024"/>
                  </a:cubicBezTo>
                  <a:cubicBezTo>
                    <a:pt x="1072" y="917"/>
                    <a:pt x="1191" y="834"/>
                    <a:pt x="1334" y="738"/>
                  </a:cubicBezTo>
                  <a:cubicBezTo>
                    <a:pt x="1191" y="643"/>
                    <a:pt x="1072" y="548"/>
                    <a:pt x="977" y="453"/>
                  </a:cubicBezTo>
                  <a:cubicBezTo>
                    <a:pt x="798" y="262"/>
                    <a:pt x="738" y="143"/>
                    <a:pt x="691" y="36"/>
                  </a:cubicBezTo>
                  <a:cubicBezTo>
                    <a:pt x="679" y="12"/>
                    <a:pt x="679"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52" name="Google Shape;1273;p13">
              <a:extLst>
                <a:ext uri="{FF2B5EF4-FFF2-40B4-BE49-F238E27FC236}">
                  <a16:creationId xmlns:a16="http://schemas.microsoft.com/office/drawing/2014/main" id="{5244E613-1F86-EF48-F476-04D91A94F9F0}"/>
                </a:ext>
              </a:extLst>
            </p:cNvPr>
            <p:cNvSpPr/>
            <p:nvPr/>
          </p:nvSpPr>
          <p:spPr>
            <a:xfrm rot="10800000">
              <a:off x="6749969" y="2277994"/>
              <a:ext cx="42705" cy="33536"/>
            </a:xfrm>
            <a:custGeom>
              <a:avLst/>
              <a:gdLst/>
              <a:ahLst/>
              <a:cxnLst/>
              <a:rect l="l" t="t" r="r" b="b"/>
              <a:pathLst>
                <a:path w="1536" h="1206" extrusionOk="0">
                  <a:moveTo>
                    <a:pt x="345" y="0"/>
                  </a:moveTo>
                  <a:cubicBezTo>
                    <a:pt x="333" y="0"/>
                    <a:pt x="310" y="12"/>
                    <a:pt x="298" y="24"/>
                  </a:cubicBezTo>
                  <a:lnTo>
                    <a:pt x="36" y="262"/>
                  </a:lnTo>
                  <a:cubicBezTo>
                    <a:pt x="0" y="286"/>
                    <a:pt x="0" y="322"/>
                    <a:pt x="24" y="346"/>
                  </a:cubicBezTo>
                  <a:lnTo>
                    <a:pt x="714" y="1179"/>
                  </a:lnTo>
                  <a:cubicBezTo>
                    <a:pt x="726" y="1197"/>
                    <a:pt x="747" y="1206"/>
                    <a:pt x="770" y="1206"/>
                  </a:cubicBezTo>
                  <a:cubicBezTo>
                    <a:pt x="792" y="1206"/>
                    <a:pt x="816" y="1197"/>
                    <a:pt x="834" y="1179"/>
                  </a:cubicBezTo>
                  <a:lnTo>
                    <a:pt x="1524" y="357"/>
                  </a:lnTo>
                  <a:cubicBezTo>
                    <a:pt x="1536" y="334"/>
                    <a:pt x="1536" y="298"/>
                    <a:pt x="1512" y="274"/>
                  </a:cubicBezTo>
                  <a:lnTo>
                    <a:pt x="1238" y="24"/>
                  </a:lnTo>
                  <a:cubicBezTo>
                    <a:pt x="1215"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53" name="Google Shape;1274;p13">
              <a:extLst>
                <a:ext uri="{FF2B5EF4-FFF2-40B4-BE49-F238E27FC236}">
                  <a16:creationId xmlns:a16="http://schemas.microsoft.com/office/drawing/2014/main" id="{3CBF81DA-FE84-C15C-7700-0488B370EB71}"/>
                </a:ext>
              </a:extLst>
            </p:cNvPr>
            <p:cNvSpPr/>
            <p:nvPr/>
          </p:nvSpPr>
          <p:spPr>
            <a:xfrm rot="10800000">
              <a:off x="6820159" y="2274101"/>
              <a:ext cx="37422" cy="41072"/>
            </a:xfrm>
            <a:custGeom>
              <a:avLst/>
              <a:gdLst/>
              <a:ahLst/>
              <a:cxnLst/>
              <a:rect l="l" t="t" r="r" b="b"/>
              <a:pathLst>
                <a:path w="1346" h="1477" extrusionOk="0">
                  <a:moveTo>
                    <a:pt x="679" y="0"/>
                  </a:moveTo>
                  <a:cubicBezTo>
                    <a:pt x="667" y="0"/>
                    <a:pt x="667" y="12"/>
                    <a:pt x="655" y="36"/>
                  </a:cubicBezTo>
                  <a:cubicBezTo>
                    <a:pt x="596" y="143"/>
                    <a:pt x="536" y="262"/>
                    <a:pt x="369" y="453"/>
                  </a:cubicBezTo>
                  <a:cubicBezTo>
                    <a:pt x="322" y="500"/>
                    <a:pt x="262" y="548"/>
                    <a:pt x="203" y="596"/>
                  </a:cubicBezTo>
                  <a:cubicBezTo>
                    <a:pt x="143" y="643"/>
                    <a:pt x="84" y="691"/>
                    <a:pt x="0" y="738"/>
                  </a:cubicBezTo>
                  <a:cubicBezTo>
                    <a:pt x="155" y="834"/>
                    <a:pt x="262" y="929"/>
                    <a:pt x="357" y="1024"/>
                  </a:cubicBezTo>
                  <a:cubicBezTo>
                    <a:pt x="536" y="1203"/>
                    <a:pt x="596" y="1334"/>
                    <a:pt x="655" y="1441"/>
                  </a:cubicBezTo>
                  <a:cubicBezTo>
                    <a:pt x="655" y="1453"/>
                    <a:pt x="667" y="1465"/>
                    <a:pt x="679" y="1477"/>
                  </a:cubicBezTo>
                  <a:cubicBezTo>
                    <a:pt x="679" y="1465"/>
                    <a:pt x="691" y="1453"/>
                    <a:pt x="691" y="1441"/>
                  </a:cubicBezTo>
                  <a:cubicBezTo>
                    <a:pt x="750" y="1334"/>
                    <a:pt x="810" y="1203"/>
                    <a:pt x="988" y="1024"/>
                  </a:cubicBezTo>
                  <a:cubicBezTo>
                    <a:pt x="1084" y="917"/>
                    <a:pt x="1191" y="834"/>
                    <a:pt x="1346" y="738"/>
                  </a:cubicBezTo>
                  <a:cubicBezTo>
                    <a:pt x="1191" y="643"/>
                    <a:pt x="1084" y="548"/>
                    <a:pt x="988" y="453"/>
                  </a:cubicBezTo>
                  <a:cubicBezTo>
                    <a:pt x="810" y="262"/>
                    <a:pt x="750" y="143"/>
                    <a:pt x="691" y="36"/>
                  </a:cubicBezTo>
                  <a:cubicBezTo>
                    <a:pt x="691" y="12"/>
                    <a:pt x="679"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54" name="Google Shape;1275;p13">
              <a:extLst>
                <a:ext uri="{FF2B5EF4-FFF2-40B4-BE49-F238E27FC236}">
                  <a16:creationId xmlns:a16="http://schemas.microsoft.com/office/drawing/2014/main" id="{ED4150A4-E0A1-AB54-DC5E-14A6C7ADED0F}"/>
                </a:ext>
              </a:extLst>
            </p:cNvPr>
            <p:cNvSpPr/>
            <p:nvPr/>
          </p:nvSpPr>
          <p:spPr>
            <a:xfrm rot="10800000">
              <a:off x="6885065" y="2277994"/>
              <a:ext cx="42732" cy="33536"/>
            </a:xfrm>
            <a:custGeom>
              <a:avLst/>
              <a:gdLst/>
              <a:ahLst/>
              <a:cxnLst/>
              <a:rect l="l" t="t" r="r" b="b"/>
              <a:pathLst>
                <a:path w="1537" h="1206" extrusionOk="0">
                  <a:moveTo>
                    <a:pt x="346" y="0"/>
                  </a:moveTo>
                  <a:cubicBezTo>
                    <a:pt x="322" y="0"/>
                    <a:pt x="311" y="12"/>
                    <a:pt x="287" y="24"/>
                  </a:cubicBezTo>
                  <a:lnTo>
                    <a:pt x="25" y="262"/>
                  </a:lnTo>
                  <a:cubicBezTo>
                    <a:pt x="1" y="286"/>
                    <a:pt x="1" y="322"/>
                    <a:pt x="25" y="346"/>
                  </a:cubicBezTo>
                  <a:lnTo>
                    <a:pt x="703" y="1179"/>
                  </a:lnTo>
                  <a:cubicBezTo>
                    <a:pt x="721" y="1197"/>
                    <a:pt x="745" y="1206"/>
                    <a:pt x="769" y="1206"/>
                  </a:cubicBezTo>
                  <a:cubicBezTo>
                    <a:pt x="793" y="1206"/>
                    <a:pt x="817" y="1197"/>
                    <a:pt x="834" y="1179"/>
                  </a:cubicBezTo>
                  <a:lnTo>
                    <a:pt x="1513" y="357"/>
                  </a:lnTo>
                  <a:cubicBezTo>
                    <a:pt x="1537" y="334"/>
                    <a:pt x="1537" y="298"/>
                    <a:pt x="1513" y="274"/>
                  </a:cubicBezTo>
                  <a:lnTo>
                    <a:pt x="1227" y="24"/>
                  </a:lnTo>
                  <a:cubicBezTo>
                    <a:pt x="1215" y="12"/>
                    <a:pt x="1192" y="0"/>
                    <a:pt x="11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55" name="Google Shape;1276;p13">
              <a:extLst>
                <a:ext uri="{FF2B5EF4-FFF2-40B4-BE49-F238E27FC236}">
                  <a16:creationId xmlns:a16="http://schemas.microsoft.com/office/drawing/2014/main" id="{2628D25A-6B41-D677-FF04-6A89B3F77560}"/>
                </a:ext>
              </a:extLst>
            </p:cNvPr>
            <p:cNvSpPr/>
            <p:nvPr/>
          </p:nvSpPr>
          <p:spPr>
            <a:xfrm rot="10800000">
              <a:off x="6955283" y="2274101"/>
              <a:ext cx="37422" cy="41072"/>
            </a:xfrm>
            <a:custGeom>
              <a:avLst/>
              <a:gdLst/>
              <a:ahLst/>
              <a:cxnLst/>
              <a:rect l="l" t="t" r="r" b="b"/>
              <a:pathLst>
                <a:path w="1346" h="1477" extrusionOk="0">
                  <a:moveTo>
                    <a:pt x="667" y="0"/>
                  </a:moveTo>
                  <a:cubicBezTo>
                    <a:pt x="667" y="0"/>
                    <a:pt x="655" y="12"/>
                    <a:pt x="655" y="36"/>
                  </a:cubicBezTo>
                  <a:cubicBezTo>
                    <a:pt x="595" y="143"/>
                    <a:pt x="536" y="262"/>
                    <a:pt x="357" y="453"/>
                  </a:cubicBezTo>
                  <a:cubicBezTo>
                    <a:pt x="310" y="500"/>
                    <a:pt x="262" y="548"/>
                    <a:pt x="203" y="596"/>
                  </a:cubicBezTo>
                  <a:cubicBezTo>
                    <a:pt x="143" y="643"/>
                    <a:pt x="72" y="691"/>
                    <a:pt x="0" y="738"/>
                  </a:cubicBezTo>
                  <a:cubicBezTo>
                    <a:pt x="155" y="834"/>
                    <a:pt x="262" y="929"/>
                    <a:pt x="357" y="1024"/>
                  </a:cubicBezTo>
                  <a:cubicBezTo>
                    <a:pt x="536" y="1203"/>
                    <a:pt x="595" y="1334"/>
                    <a:pt x="643" y="1441"/>
                  </a:cubicBezTo>
                  <a:cubicBezTo>
                    <a:pt x="655" y="1453"/>
                    <a:pt x="667" y="1465"/>
                    <a:pt x="667" y="1477"/>
                  </a:cubicBezTo>
                  <a:cubicBezTo>
                    <a:pt x="679" y="1465"/>
                    <a:pt x="679" y="1453"/>
                    <a:pt x="691" y="1441"/>
                  </a:cubicBezTo>
                  <a:cubicBezTo>
                    <a:pt x="738" y="1334"/>
                    <a:pt x="798" y="1203"/>
                    <a:pt x="976" y="1024"/>
                  </a:cubicBezTo>
                  <a:cubicBezTo>
                    <a:pt x="1072" y="917"/>
                    <a:pt x="1191" y="834"/>
                    <a:pt x="1334" y="738"/>
                  </a:cubicBezTo>
                  <a:lnTo>
                    <a:pt x="1346" y="738"/>
                  </a:lnTo>
                  <a:cubicBezTo>
                    <a:pt x="1191" y="643"/>
                    <a:pt x="1072" y="548"/>
                    <a:pt x="976" y="453"/>
                  </a:cubicBezTo>
                  <a:cubicBezTo>
                    <a:pt x="810" y="262"/>
                    <a:pt x="750" y="143"/>
                    <a:pt x="691" y="36"/>
                  </a:cubicBezTo>
                  <a:cubicBezTo>
                    <a:pt x="691" y="12"/>
                    <a:pt x="679"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56" name="Google Shape;1277;p13">
              <a:extLst>
                <a:ext uri="{FF2B5EF4-FFF2-40B4-BE49-F238E27FC236}">
                  <a16:creationId xmlns:a16="http://schemas.microsoft.com/office/drawing/2014/main" id="{5F7085DF-6C8B-6808-20D8-C90F0760CF54}"/>
                </a:ext>
              </a:extLst>
            </p:cNvPr>
            <p:cNvSpPr/>
            <p:nvPr/>
          </p:nvSpPr>
          <p:spPr>
            <a:xfrm rot="10800000">
              <a:off x="7020190" y="2277994"/>
              <a:ext cx="43066" cy="33536"/>
            </a:xfrm>
            <a:custGeom>
              <a:avLst/>
              <a:gdLst/>
              <a:ahLst/>
              <a:cxnLst/>
              <a:rect l="l" t="t" r="r" b="b"/>
              <a:pathLst>
                <a:path w="1549" h="1206" extrusionOk="0">
                  <a:moveTo>
                    <a:pt x="358" y="0"/>
                  </a:moveTo>
                  <a:cubicBezTo>
                    <a:pt x="334" y="0"/>
                    <a:pt x="310" y="12"/>
                    <a:pt x="299" y="24"/>
                  </a:cubicBezTo>
                  <a:lnTo>
                    <a:pt x="37" y="262"/>
                  </a:lnTo>
                  <a:cubicBezTo>
                    <a:pt x="13" y="286"/>
                    <a:pt x="1" y="322"/>
                    <a:pt x="25" y="346"/>
                  </a:cubicBezTo>
                  <a:lnTo>
                    <a:pt x="715" y="1179"/>
                  </a:lnTo>
                  <a:cubicBezTo>
                    <a:pt x="727" y="1197"/>
                    <a:pt x="751" y="1206"/>
                    <a:pt x="775" y="1206"/>
                  </a:cubicBezTo>
                  <a:cubicBezTo>
                    <a:pt x="799" y="1206"/>
                    <a:pt x="822" y="1197"/>
                    <a:pt x="834" y="1179"/>
                  </a:cubicBezTo>
                  <a:lnTo>
                    <a:pt x="1525" y="357"/>
                  </a:lnTo>
                  <a:cubicBezTo>
                    <a:pt x="1549" y="334"/>
                    <a:pt x="1537" y="298"/>
                    <a:pt x="1513" y="274"/>
                  </a:cubicBezTo>
                  <a:lnTo>
                    <a:pt x="1239" y="24"/>
                  </a:lnTo>
                  <a:cubicBezTo>
                    <a:pt x="1227" y="12"/>
                    <a:pt x="1203" y="0"/>
                    <a:pt x="11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57" name="Google Shape;1278;p13">
              <a:extLst>
                <a:ext uri="{FF2B5EF4-FFF2-40B4-BE49-F238E27FC236}">
                  <a16:creationId xmlns:a16="http://schemas.microsoft.com/office/drawing/2014/main" id="{49FC8DBD-16F7-4504-FB78-2B82845A5653}"/>
                </a:ext>
              </a:extLst>
            </p:cNvPr>
            <p:cNvSpPr/>
            <p:nvPr/>
          </p:nvSpPr>
          <p:spPr>
            <a:xfrm rot="10800000">
              <a:off x="7090741" y="2274101"/>
              <a:ext cx="37089" cy="41072"/>
            </a:xfrm>
            <a:custGeom>
              <a:avLst/>
              <a:gdLst/>
              <a:ahLst/>
              <a:cxnLst/>
              <a:rect l="l" t="t" r="r" b="b"/>
              <a:pathLst>
                <a:path w="1334" h="1477" extrusionOk="0">
                  <a:moveTo>
                    <a:pt x="667" y="0"/>
                  </a:moveTo>
                  <a:cubicBezTo>
                    <a:pt x="655" y="0"/>
                    <a:pt x="655" y="12"/>
                    <a:pt x="643" y="36"/>
                  </a:cubicBezTo>
                  <a:cubicBezTo>
                    <a:pt x="595" y="143"/>
                    <a:pt x="536" y="262"/>
                    <a:pt x="357" y="453"/>
                  </a:cubicBezTo>
                  <a:cubicBezTo>
                    <a:pt x="310" y="500"/>
                    <a:pt x="250" y="548"/>
                    <a:pt x="191" y="596"/>
                  </a:cubicBezTo>
                  <a:cubicBezTo>
                    <a:pt x="131" y="643"/>
                    <a:pt x="71" y="691"/>
                    <a:pt x="0" y="738"/>
                  </a:cubicBezTo>
                  <a:cubicBezTo>
                    <a:pt x="143" y="834"/>
                    <a:pt x="262" y="929"/>
                    <a:pt x="357" y="1024"/>
                  </a:cubicBezTo>
                  <a:cubicBezTo>
                    <a:pt x="536" y="1203"/>
                    <a:pt x="595" y="1334"/>
                    <a:pt x="643" y="1441"/>
                  </a:cubicBezTo>
                  <a:cubicBezTo>
                    <a:pt x="655" y="1453"/>
                    <a:pt x="655" y="1465"/>
                    <a:pt x="667" y="1477"/>
                  </a:cubicBezTo>
                  <a:cubicBezTo>
                    <a:pt x="667" y="1465"/>
                    <a:pt x="679" y="1453"/>
                    <a:pt x="691" y="1441"/>
                  </a:cubicBezTo>
                  <a:cubicBezTo>
                    <a:pt x="738" y="1334"/>
                    <a:pt x="798" y="1203"/>
                    <a:pt x="976" y="1024"/>
                  </a:cubicBezTo>
                  <a:cubicBezTo>
                    <a:pt x="1072" y="917"/>
                    <a:pt x="1179" y="834"/>
                    <a:pt x="1334" y="738"/>
                  </a:cubicBezTo>
                  <a:cubicBezTo>
                    <a:pt x="1179" y="643"/>
                    <a:pt x="1072" y="548"/>
                    <a:pt x="976" y="453"/>
                  </a:cubicBezTo>
                  <a:cubicBezTo>
                    <a:pt x="798" y="262"/>
                    <a:pt x="738" y="143"/>
                    <a:pt x="691" y="36"/>
                  </a:cubicBezTo>
                  <a:cubicBezTo>
                    <a:pt x="679" y="12"/>
                    <a:pt x="679"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58" name="Google Shape;1279;p13">
              <a:extLst>
                <a:ext uri="{FF2B5EF4-FFF2-40B4-BE49-F238E27FC236}">
                  <a16:creationId xmlns:a16="http://schemas.microsoft.com/office/drawing/2014/main" id="{F380BC7E-D7B7-373B-C6CA-10F5117EE106}"/>
                </a:ext>
              </a:extLst>
            </p:cNvPr>
            <p:cNvSpPr/>
            <p:nvPr/>
          </p:nvSpPr>
          <p:spPr>
            <a:xfrm rot="10800000">
              <a:off x="7155314" y="2277994"/>
              <a:ext cx="42732" cy="33536"/>
            </a:xfrm>
            <a:custGeom>
              <a:avLst/>
              <a:gdLst/>
              <a:ahLst/>
              <a:cxnLst/>
              <a:rect l="l" t="t" r="r" b="b"/>
              <a:pathLst>
                <a:path w="1537" h="1206" extrusionOk="0">
                  <a:moveTo>
                    <a:pt x="346" y="0"/>
                  </a:moveTo>
                  <a:cubicBezTo>
                    <a:pt x="334" y="0"/>
                    <a:pt x="310" y="12"/>
                    <a:pt x="298" y="24"/>
                  </a:cubicBezTo>
                  <a:lnTo>
                    <a:pt x="25" y="262"/>
                  </a:lnTo>
                  <a:cubicBezTo>
                    <a:pt x="1" y="286"/>
                    <a:pt x="1" y="322"/>
                    <a:pt x="25" y="346"/>
                  </a:cubicBezTo>
                  <a:lnTo>
                    <a:pt x="703" y="1179"/>
                  </a:lnTo>
                  <a:cubicBezTo>
                    <a:pt x="721" y="1197"/>
                    <a:pt x="745" y="1206"/>
                    <a:pt x="769" y="1206"/>
                  </a:cubicBezTo>
                  <a:cubicBezTo>
                    <a:pt x="793" y="1206"/>
                    <a:pt x="816" y="1197"/>
                    <a:pt x="834" y="1179"/>
                  </a:cubicBezTo>
                  <a:lnTo>
                    <a:pt x="1513" y="357"/>
                  </a:lnTo>
                  <a:cubicBezTo>
                    <a:pt x="1537" y="334"/>
                    <a:pt x="1537" y="298"/>
                    <a:pt x="1513" y="274"/>
                  </a:cubicBezTo>
                  <a:lnTo>
                    <a:pt x="1239" y="24"/>
                  </a:lnTo>
                  <a:cubicBezTo>
                    <a:pt x="1215" y="12"/>
                    <a:pt x="1203" y="0"/>
                    <a:pt x="11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59" name="Google Shape;1280;p13">
              <a:extLst>
                <a:ext uri="{FF2B5EF4-FFF2-40B4-BE49-F238E27FC236}">
                  <a16:creationId xmlns:a16="http://schemas.microsoft.com/office/drawing/2014/main" id="{0AA5CEAC-96CC-010E-21C6-674F74E149E3}"/>
                </a:ext>
              </a:extLst>
            </p:cNvPr>
            <p:cNvSpPr/>
            <p:nvPr/>
          </p:nvSpPr>
          <p:spPr>
            <a:xfrm rot="10800000">
              <a:off x="7225531" y="2274101"/>
              <a:ext cx="37450" cy="41072"/>
            </a:xfrm>
            <a:custGeom>
              <a:avLst/>
              <a:gdLst/>
              <a:ahLst/>
              <a:cxnLst/>
              <a:rect l="l" t="t" r="r" b="b"/>
              <a:pathLst>
                <a:path w="1347" h="1477" extrusionOk="0">
                  <a:moveTo>
                    <a:pt x="680" y="0"/>
                  </a:moveTo>
                  <a:cubicBezTo>
                    <a:pt x="668" y="0"/>
                    <a:pt x="656" y="12"/>
                    <a:pt x="656" y="36"/>
                  </a:cubicBezTo>
                  <a:cubicBezTo>
                    <a:pt x="596" y="143"/>
                    <a:pt x="537" y="262"/>
                    <a:pt x="358" y="453"/>
                  </a:cubicBezTo>
                  <a:cubicBezTo>
                    <a:pt x="311" y="500"/>
                    <a:pt x="263" y="548"/>
                    <a:pt x="203" y="596"/>
                  </a:cubicBezTo>
                  <a:cubicBezTo>
                    <a:pt x="144" y="643"/>
                    <a:pt x="84" y="691"/>
                    <a:pt x="1" y="738"/>
                  </a:cubicBezTo>
                  <a:cubicBezTo>
                    <a:pt x="156" y="834"/>
                    <a:pt x="263" y="929"/>
                    <a:pt x="358" y="1024"/>
                  </a:cubicBezTo>
                  <a:cubicBezTo>
                    <a:pt x="537" y="1203"/>
                    <a:pt x="596" y="1334"/>
                    <a:pt x="656" y="1441"/>
                  </a:cubicBezTo>
                  <a:cubicBezTo>
                    <a:pt x="656" y="1453"/>
                    <a:pt x="668" y="1465"/>
                    <a:pt x="668" y="1477"/>
                  </a:cubicBezTo>
                  <a:cubicBezTo>
                    <a:pt x="680" y="1465"/>
                    <a:pt x="680" y="1453"/>
                    <a:pt x="692" y="1441"/>
                  </a:cubicBezTo>
                  <a:cubicBezTo>
                    <a:pt x="751" y="1334"/>
                    <a:pt x="811" y="1203"/>
                    <a:pt x="977" y="1024"/>
                  </a:cubicBezTo>
                  <a:cubicBezTo>
                    <a:pt x="1084" y="917"/>
                    <a:pt x="1192" y="834"/>
                    <a:pt x="1346" y="738"/>
                  </a:cubicBezTo>
                  <a:cubicBezTo>
                    <a:pt x="1192" y="643"/>
                    <a:pt x="1084" y="548"/>
                    <a:pt x="989" y="453"/>
                  </a:cubicBezTo>
                  <a:cubicBezTo>
                    <a:pt x="811" y="262"/>
                    <a:pt x="751" y="143"/>
                    <a:pt x="692" y="36"/>
                  </a:cubicBezTo>
                  <a:cubicBezTo>
                    <a:pt x="692" y="12"/>
                    <a:pt x="680" y="0"/>
                    <a:pt x="6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60" name="Google Shape;1281;p13">
              <a:extLst>
                <a:ext uri="{FF2B5EF4-FFF2-40B4-BE49-F238E27FC236}">
                  <a16:creationId xmlns:a16="http://schemas.microsoft.com/office/drawing/2014/main" id="{2BBB0810-3B9F-7C1B-C45B-1948BBDFE5DE}"/>
                </a:ext>
              </a:extLst>
            </p:cNvPr>
            <p:cNvSpPr/>
            <p:nvPr/>
          </p:nvSpPr>
          <p:spPr>
            <a:xfrm rot="10800000">
              <a:off x="7290466" y="2277994"/>
              <a:ext cx="42732" cy="33536"/>
            </a:xfrm>
            <a:custGeom>
              <a:avLst/>
              <a:gdLst/>
              <a:ahLst/>
              <a:cxnLst/>
              <a:rect l="l" t="t" r="r" b="b"/>
              <a:pathLst>
                <a:path w="1537" h="1206" extrusionOk="0">
                  <a:moveTo>
                    <a:pt x="346" y="0"/>
                  </a:moveTo>
                  <a:cubicBezTo>
                    <a:pt x="322" y="0"/>
                    <a:pt x="310" y="12"/>
                    <a:pt x="286" y="24"/>
                  </a:cubicBezTo>
                  <a:lnTo>
                    <a:pt x="24" y="262"/>
                  </a:lnTo>
                  <a:cubicBezTo>
                    <a:pt x="1" y="286"/>
                    <a:pt x="1" y="322"/>
                    <a:pt x="13" y="346"/>
                  </a:cubicBezTo>
                  <a:lnTo>
                    <a:pt x="703" y="1179"/>
                  </a:lnTo>
                  <a:cubicBezTo>
                    <a:pt x="721" y="1197"/>
                    <a:pt x="745" y="1206"/>
                    <a:pt x="769" y="1206"/>
                  </a:cubicBezTo>
                  <a:cubicBezTo>
                    <a:pt x="792" y="1206"/>
                    <a:pt x="816" y="1197"/>
                    <a:pt x="834" y="1179"/>
                  </a:cubicBezTo>
                  <a:lnTo>
                    <a:pt x="1513" y="357"/>
                  </a:lnTo>
                  <a:cubicBezTo>
                    <a:pt x="1537" y="334"/>
                    <a:pt x="1537" y="298"/>
                    <a:pt x="1501" y="274"/>
                  </a:cubicBezTo>
                  <a:lnTo>
                    <a:pt x="1227" y="24"/>
                  </a:lnTo>
                  <a:cubicBezTo>
                    <a:pt x="1215" y="12"/>
                    <a:pt x="1191"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61" name="Google Shape;1282;p13">
              <a:extLst>
                <a:ext uri="{FF2B5EF4-FFF2-40B4-BE49-F238E27FC236}">
                  <a16:creationId xmlns:a16="http://schemas.microsoft.com/office/drawing/2014/main" id="{CB8994D1-F783-DA8E-530C-5C313A5FC688}"/>
                </a:ext>
              </a:extLst>
            </p:cNvPr>
            <p:cNvSpPr/>
            <p:nvPr/>
          </p:nvSpPr>
          <p:spPr>
            <a:xfrm rot="10800000">
              <a:off x="7360683" y="2274101"/>
              <a:ext cx="37116" cy="41072"/>
            </a:xfrm>
            <a:custGeom>
              <a:avLst/>
              <a:gdLst/>
              <a:ahLst/>
              <a:cxnLst/>
              <a:rect l="l" t="t" r="r" b="b"/>
              <a:pathLst>
                <a:path w="1335" h="1477" extrusionOk="0">
                  <a:moveTo>
                    <a:pt x="668" y="0"/>
                  </a:moveTo>
                  <a:cubicBezTo>
                    <a:pt x="668" y="0"/>
                    <a:pt x="656" y="12"/>
                    <a:pt x="644" y="36"/>
                  </a:cubicBezTo>
                  <a:cubicBezTo>
                    <a:pt x="596" y="143"/>
                    <a:pt x="537" y="262"/>
                    <a:pt x="358" y="453"/>
                  </a:cubicBezTo>
                  <a:cubicBezTo>
                    <a:pt x="310" y="500"/>
                    <a:pt x="263" y="548"/>
                    <a:pt x="203" y="596"/>
                  </a:cubicBezTo>
                  <a:cubicBezTo>
                    <a:pt x="144" y="643"/>
                    <a:pt x="72" y="691"/>
                    <a:pt x="1" y="738"/>
                  </a:cubicBezTo>
                  <a:cubicBezTo>
                    <a:pt x="144" y="834"/>
                    <a:pt x="263" y="929"/>
                    <a:pt x="358" y="1024"/>
                  </a:cubicBezTo>
                  <a:cubicBezTo>
                    <a:pt x="537" y="1203"/>
                    <a:pt x="596" y="1334"/>
                    <a:pt x="644" y="1441"/>
                  </a:cubicBezTo>
                  <a:cubicBezTo>
                    <a:pt x="656" y="1453"/>
                    <a:pt x="656" y="1465"/>
                    <a:pt x="668" y="1477"/>
                  </a:cubicBezTo>
                  <a:cubicBezTo>
                    <a:pt x="680" y="1465"/>
                    <a:pt x="680" y="1453"/>
                    <a:pt x="691" y="1441"/>
                  </a:cubicBezTo>
                  <a:cubicBezTo>
                    <a:pt x="739" y="1334"/>
                    <a:pt x="799" y="1203"/>
                    <a:pt x="977" y="1024"/>
                  </a:cubicBezTo>
                  <a:cubicBezTo>
                    <a:pt x="1072" y="917"/>
                    <a:pt x="1191" y="834"/>
                    <a:pt x="1334" y="738"/>
                  </a:cubicBezTo>
                  <a:cubicBezTo>
                    <a:pt x="1191" y="643"/>
                    <a:pt x="1072" y="548"/>
                    <a:pt x="977" y="453"/>
                  </a:cubicBezTo>
                  <a:cubicBezTo>
                    <a:pt x="799" y="262"/>
                    <a:pt x="739" y="143"/>
                    <a:pt x="691" y="36"/>
                  </a:cubicBezTo>
                  <a:cubicBezTo>
                    <a:pt x="680" y="12"/>
                    <a:pt x="680" y="0"/>
                    <a:pt x="6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62" name="Google Shape;1283;p13">
              <a:extLst>
                <a:ext uri="{FF2B5EF4-FFF2-40B4-BE49-F238E27FC236}">
                  <a16:creationId xmlns:a16="http://schemas.microsoft.com/office/drawing/2014/main" id="{C9B89B06-4441-D106-1C8E-B7C5DB6A6940}"/>
                </a:ext>
              </a:extLst>
            </p:cNvPr>
            <p:cNvSpPr/>
            <p:nvPr/>
          </p:nvSpPr>
          <p:spPr>
            <a:xfrm rot="10800000">
              <a:off x="7425284" y="2277994"/>
              <a:ext cx="42732" cy="33536"/>
            </a:xfrm>
            <a:custGeom>
              <a:avLst/>
              <a:gdLst/>
              <a:ahLst/>
              <a:cxnLst/>
              <a:rect l="l" t="t" r="r" b="b"/>
              <a:pathLst>
                <a:path w="1537" h="1206" extrusionOk="0">
                  <a:moveTo>
                    <a:pt x="346" y="0"/>
                  </a:moveTo>
                  <a:cubicBezTo>
                    <a:pt x="334" y="0"/>
                    <a:pt x="310" y="12"/>
                    <a:pt x="298" y="24"/>
                  </a:cubicBezTo>
                  <a:lnTo>
                    <a:pt x="36" y="262"/>
                  </a:lnTo>
                  <a:cubicBezTo>
                    <a:pt x="1" y="286"/>
                    <a:pt x="1" y="322"/>
                    <a:pt x="24" y="346"/>
                  </a:cubicBezTo>
                  <a:lnTo>
                    <a:pt x="715" y="1179"/>
                  </a:lnTo>
                  <a:cubicBezTo>
                    <a:pt x="727" y="1197"/>
                    <a:pt x="751" y="1206"/>
                    <a:pt x="775" y="1206"/>
                  </a:cubicBezTo>
                  <a:cubicBezTo>
                    <a:pt x="798" y="1206"/>
                    <a:pt x="822" y="1197"/>
                    <a:pt x="834" y="1179"/>
                  </a:cubicBezTo>
                  <a:lnTo>
                    <a:pt x="1525" y="357"/>
                  </a:lnTo>
                  <a:cubicBezTo>
                    <a:pt x="1537" y="334"/>
                    <a:pt x="1537" y="298"/>
                    <a:pt x="1513" y="274"/>
                  </a:cubicBezTo>
                  <a:lnTo>
                    <a:pt x="1239" y="24"/>
                  </a:lnTo>
                  <a:cubicBezTo>
                    <a:pt x="1227"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63" name="Google Shape;1284;p13">
              <a:extLst>
                <a:ext uri="{FF2B5EF4-FFF2-40B4-BE49-F238E27FC236}">
                  <a16:creationId xmlns:a16="http://schemas.microsoft.com/office/drawing/2014/main" id="{F412B4D2-7F2D-A7FE-DA91-B017157819AD}"/>
                </a:ext>
              </a:extLst>
            </p:cNvPr>
            <p:cNvSpPr/>
            <p:nvPr/>
          </p:nvSpPr>
          <p:spPr>
            <a:xfrm rot="10800000">
              <a:off x="7495502" y="2274101"/>
              <a:ext cx="37450" cy="41072"/>
            </a:xfrm>
            <a:custGeom>
              <a:avLst/>
              <a:gdLst/>
              <a:ahLst/>
              <a:cxnLst/>
              <a:rect l="l" t="t" r="r" b="b"/>
              <a:pathLst>
                <a:path w="1347" h="1477" extrusionOk="0">
                  <a:moveTo>
                    <a:pt x="679" y="0"/>
                  </a:moveTo>
                  <a:cubicBezTo>
                    <a:pt x="668" y="0"/>
                    <a:pt x="668" y="12"/>
                    <a:pt x="656" y="36"/>
                  </a:cubicBezTo>
                  <a:cubicBezTo>
                    <a:pt x="596" y="143"/>
                    <a:pt x="549" y="262"/>
                    <a:pt x="370" y="453"/>
                  </a:cubicBezTo>
                  <a:cubicBezTo>
                    <a:pt x="322" y="500"/>
                    <a:pt x="263" y="548"/>
                    <a:pt x="203" y="596"/>
                  </a:cubicBezTo>
                  <a:cubicBezTo>
                    <a:pt x="144" y="643"/>
                    <a:pt x="84" y="691"/>
                    <a:pt x="1" y="738"/>
                  </a:cubicBezTo>
                  <a:cubicBezTo>
                    <a:pt x="156" y="834"/>
                    <a:pt x="275" y="929"/>
                    <a:pt x="370" y="1024"/>
                  </a:cubicBezTo>
                  <a:cubicBezTo>
                    <a:pt x="537" y="1203"/>
                    <a:pt x="596" y="1334"/>
                    <a:pt x="656" y="1441"/>
                  </a:cubicBezTo>
                  <a:cubicBezTo>
                    <a:pt x="656" y="1453"/>
                    <a:pt x="668" y="1465"/>
                    <a:pt x="679" y="1477"/>
                  </a:cubicBezTo>
                  <a:cubicBezTo>
                    <a:pt x="679" y="1465"/>
                    <a:pt x="691" y="1453"/>
                    <a:pt x="691" y="1441"/>
                  </a:cubicBezTo>
                  <a:cubicBezTo>
                    <a:pt x="751" y="1334"/>
                    <a:pt x="810" y="1203"/>
                    <a:pt x="989" y="1024"/>
                  </a:cubicBezTo>
                  <a:cubicBezTo>
                    <a:pt x="1084" y="917"/>
                    <a:pt x="1191" y="834"/>
                    <a:pt x="1346" y="738"/>
                  </a:cubicBezTo>
                  <a:cubicBezTo>
                    <a:pt x="1191" y="643"/>
                    <a:pt x="1084" y="548"/>
                    <a:pt x="989" y="453"/>
                  </a:cubicBezTo>
                  <a:cubicBezTo>
                    <a:pt x="810" y="262"/>
                    <a:pt x="751" y="143"/>
                    <a:pt x="691" y="36"/>
                  </a:cubicBezTo>
                  <a:cubicBezTo>
                    <a:pt x="691" y="12"/>
                    <a:pt x="679"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64" name="Google Shape;1285;p13">
              <a:extLst>
                <a:ext uri="{FF2B5EF4-FFF2-40B4-BE49-F238E27FC236}">
                  <a16:creationId xmlns:a16="http://schemas.microsoft.com/office/drawing/2014/main" id="{C8E5EFCA-396C-0E2A-D26F-CC7200AC7E81}"/>
                </a:ext>
              </a:extLst>
            </p:cNvPr>
            <p:cNvSpPr/>
            <p:nvPr/>
          </p:nvSpPr>
          <p:spPr>
            <a:xfrm rot="10800000">
              <a:off x="7560436" y="2277994"/>
              <a:ext cx="42732" cy="33536"/>
            </a:xfrm>
            <a:custGeom>
              <a:avLst/>
              <a:gdLst/>
              <a:ahLst/>
              <a:cxnLst/>
              <a:rect l="l" t="t" r="r" b="b"/>
              <a:pathLst>
                <a:path w="1537" h="1206" extrusionOk="0">
                  <a:moveTo>
                    <a:pt x="346" y="0"/>
                  </a:moveTo>
                  <a:cubicBezTo>
                    <a:pt x="322" y="0"/>
                    <a:pt x="310" y="12"/>
                    <a:pt x="298" y="24"/>
                  </a:cubicBezTo>
                  <a:lnTo>
                    <a:pt x="24" y="262"/>
                  </a:lnTo>
                  <a:cubicBezTo>
                    <a:pt x="1" y="286"/>
                    <a:pt x="1" y="322"/>
                    <a:pt x="24" y="346"/>
                  </a:cubicBezTo>
                  <a:lnTo>
                    <a:pt x="703" y="1179"/>
                  </a:lnTo>
                  <a:cubicBezTo>
                    <a:pt x="721" y="1197"/>
                    <a:pt x="745" y="1206"/>
                    <a:pt x="768" y="1206"/>
                  </a:cubicBezTo>
                  <a:cubicBezTo>
                    <a:pt x="792" y="1206"/>
                    <a:pt x="816" y="1197"/>
                    <a:pt x="834" y="1179"/>
                  </a:cubicBezTo>
                  <a:lnTo>
                    <a:pt x="1513" y="357"/>
                  </a:lnTo>
                  <a:cubicBezTo>
                    <a:pt x="1536" y="334"/>
                    <a:pt x="1536" y="298"/>
                    <a:pt x="1513" y="274"/>
                  </a:cubicBezTo>
                  <a:lnTo>
                    <a:pt x="1227" y="24"/>
                  </a:lnTo>
                  <a:cubicBezTo>
                    <a:pt x="1215"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65" name="Google Shape;1286;p13">
              <a:extLst>
                <a:ext uri="{FF2B5EF4-FFF2-40B4-BE49-F238E27FC236}">
                  <a16:creationId xmlns:a16="http://schemas.microsoft.com/office/drawing/2014/main" id="{28C5B273-00F0-3B37-E8DD-05E3BB16B53F}"/>
                </a:ext>
              </a:extLst>
            </p:cNvPr>
            <p:cNvSpPr/>
            <p:nvPr/>
          </p:nvSpPr>
          <p:spPr>
            <a:xfrm rot="10800000">
              <a:off x="7630654" y="2274101"/>
              <a:ext cx="37450" cy="41072"/>
            </a:xfrm>
            <a:custGeom>
              <a:avLst/>
              <a:gdLst/>
              <a:ahLst/>
              <a:cxnLst/>
              <a:rect l="l" t="t" r="r" b="b"/>
              <a:pathLst>
                <a:path w="1347" h="1477" extrusionOk="0">
                  <a:moveTo>
                    <a:pt x="667" y="0"/>
                  </a:moveTo>
                  <a:cubicBezTo>
                    <a:pt x="667" y="0"/>
                    <a:pt x="656" y="12"/>
                    <a:pt x="656" y="36"/>
                  </a:cubicBezTo>
                  <a:cubicBezTo>
                    <a:pt x="596" y="143"/>
                    <a:pt x="536" y="262"/>
                    <a:pt x="358" y="453"/>
                  </a:cubicBezTo>
                  <a:cubicBezTo>
                    <a:pt x="310" y="500"/>
                    <a:pt x="263" y="548"/>
                    <a:pt x="203" y="596"/>
                  </a:cubicBezTo>
                  <a:cubicBezTo>
                    <a:pt x="144" y="643"/>
                    <a:pt x="72" y="691"/>
                    <a:pt x="1" y="738"/>
                  </a:cubicBezTo>
                  <a:cubicBezTo>
                    <a:pt x="155" y="834"/>
                    <a:pt x="263" y="929"/>
                    <a:pt x="358" y="1024"/>
                  </a:cubicBezTo>
                  <a:cubicBezTo>
                    <a:pt x="536" y="1203"/>
                    <a:pt x="596" y="1334"/>
                    <a:pt x="656" y="1441"/>
                  </a:cubicBezTo>
                  <a:cubicBezTo>
                    <a:pt x="656" y="1453"/>
                    <a:pt x="667" y="1465"/>
                    <a:pt x="667" y="1477"/>
                  </a:cubicBezTo>
                  <a:cubicBezTo>
                    <a:pt x="679" y="1465"/>
                    <a:pt x="679" y="1453"/>
                    <a:pt x="691" y="1441"/>
                  </a:cubicBezTo>
                  <a:cubicBezTo>
                    <a:pt x="751" y="1334"/>
                    <a:pt x="810" y="1203"/>
                    <a:pt x="977" y="1024"/>
                  </a:cubicBezTo>
                  <a:cubicBezTo>
                    <a:pt x="1072" y="917"/>
                    <a:pt x="1191" y="834"/>
                    <a:pt x="1346" y="738"/>
                  </a:cubicBezTo>
                  <a:cubicBezTo>
                    <a:pt x="1191" y="643"/>
                    <a:pt x="1072" y="548"/>
                    <a:pt x="989" y="453"/>
                  </a:cubicBezTo>
                  <a:cubicBezTo>
                    <a:pt x="810" y="262"/>
                    <a:pt x="751" y="143"/>
                    <a:pt x="691" y="36"/>
                  </a:cubicBezTo>
                  <a:cubicBezTo>
                    <a:pt x="691" y="12"/>
                    <a:pt x="679"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66" name="Google Shape;1287;p13">
              <a:extLst>
                <a:ext uri="{FF2B5EF4-FFF2-40B4-BE49-F238E27FC236}">
                  <a16:creationId xmlns:a16="http://schemas.microsoft.com/office/drawing/2014/main" id="{0A094A67-8BC2-C49C-2FB7-EE6F3A6A9949}"/>
                </a:ext>
              </a:extLst>
            </p:cNvPr>
            <p:cNvSpPr/>
            <p:nvPr/>
          </p:nvSpPr>
          <p:spPr>
            <a:xfrm rot="10800000">
              <a:off x="7695588" y="2277994"/>
              <a:ext cx="43066" cy="33536"/>
            </a:xfrm>
            <a:custGeom>
              <a:avLst/>
              <a:gdLst/>
              <a:ahLst/>
              <a:cxnLst/>
              <a:rect l="l" t="t" r="r" b="b"/>
              <a:pathLst>
                <a:path w="1549" h="1206" extrusionOk="0">
                  <a:moveTo>
                    <a:pt x="358" y="0"/>
                  </a:moveTo>
                  <a:cubicBezTo>
                    <a:pt x="334" y="0"/>
                    <a:pt x="310" y="12"/>
                    <a:pt x="298" y="24"/>
                  </a:cubicBezTo>
                  <a:lnTo>
                    <a:pt x="36" y="262"/>
                  </a:lnTo>
                  <a:cubicBezTo>
                    <a:pt x="12" y="286"/>
                    <a:pt x="0" y="322"/>
                    <a:pt x="24" y="346"/>
                  </a:cubicBezTo>
                  <a:lnTo>
                    <a:pt x="715" y="1179"/>
                  </a:lnTo>
                  <a:cubicBezTo>
                    <a:pt x="727" y="1197"/>
                    <a:pt x="751" y="1206"/>
                    <a:pt x="774" y="1206"/>
                  </a:cubicBezTo>
                  <a:cubicBezTo>
                    <a:pt x="798" y="1206"/>
                    <a:pt x="822" y="1197"/>
                    <a:pt x="834" y="1179"/>
                  </a:cubicBezTo>
                  <a:lnTo>
                    <a:pt x="1524" y="357"/>
                  </a:lnTo>
                  <a:cubicBezTo>
                    <a:pt x="1548" y="334"/>
                    <a:pt x="1548" y="298"/>
                    <a:pt x="1513" y="274"/>
                  </a:cubicBezTo>
                  <a:lnTo>
                    <a:pt x="1239" y="24"/>
                  </a:lnTo>
                  <a:cubicBezTo>
                    <a:pt x="1227"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67" name="Google Shape;1288;p13">
              <a:extLst>
                <a:ext uri="{FF2B5EF4-FFF2-40B4-BE49-F238E27FC236}">
                  <a16:creationId xmlns:a16="http://schemas.microsoft.com/office/drawing/2014/main" id="{4E2C1795-6C9A-E40C-13CF-48254A17B3E3}"/>
                </a:ext>
              </a:extLst>
            </p:cNvPr>
            <p:cNvSpPr/>
            <p:nvPr/>
          </p:nvSpPr>
          <p:spPr>
            <a:xfrm rot="10800000">
              <a:off x="7766139" y="2274101"/>
              <a:ext cx="37116" cy="41072"/>
            </a:xfrm>
            <a:custGeom>
              <a:avLst/>
              <a:gdLst/>
              <a:ahLst/>
              <a:cxnLst/>
              <a:rect l="l" t="t" r="r" b="b"/>
              <a:pathLst>
                <a:path w="1335" h="1477" extrusionOk="0">
                  <a:moveTo>
                    <a:pt x="667" y="0"/>
                  </a:moveTo>
                  <a:cubicBezTo>
                    <a:pt x="655" y="0"/>
                    <a:pt x="655" y="12"/>
                    <a:pt x="644" y="36"/>
                  </a:cubicBezTo>
                  <a:cubicBezTo>
                    <a:pt x="596" y="143"/>
                    <a:pt x="536" y="262"/>
                    <a:pt x="358" y="453"/>
                  </a:cubicBezTo>
                  <a:cubicBezTo>
                    <a:pt x="310" y="500"/>
                    <a:pt x="263" y="548"/>
                    <a:pt x="203" y="596"/>
                  </a:cubicBezTo>
                  <a:cubicBezTo>
                    <a:pt x="143" y="643"/>
                    <a:pt x="72" y="691"/>
                    <a:pt x="1" y="738"/>
                  </a:cubicBezTo>
                  <a:cubicBezTo>
                    <a:pt x="143" y="834"/>
                    <a:pt x="263" y="929"/>
                    <a:pt x="358" y="1024"/>
                  </a:cubicBezTo>
                  <a:cubicBezTo>
                    <a:pt x="536" y="1203"/>
                    <a:pt x="596" y="1334"/>
                    <a:pt x="644" y="1441"/>
                  </a:cubicBezTo>
                  <a:cubicBezTo>
                    <a:pt x="655" y="1453"/>
                    <a:pt x="655" y="1465"/>
                    <a:pt x="667" y="1477"/>
                  </a:cubicBezTo>
                  <a:cubicBezTo>
                    <a:pt x="679" y="1465"/>
                    <a:pt x="679" y="1453"/>
                    <a:pt x="691" y="1441"/>
                  </a:cubicBezTo>
                  <a:cubicBezTo>
                    <a:pt x="739" y="1334"/>
                    <a:pt x="798" y="1203"/>
                    <a:pt x="977" y="1024"/>
                  </a:cubicBezTo>
                  <a:cubicBezTo>
                    <a:pt x="1072" y="917"/>
                    <a:pt x="1191" y="834"/>
                    <a:pt x="1334" y="738"/>
                  </a:cubicBezTo>
                  <a:cubicBezTo>
                    <a:pt x="1191" y="643"/>
                    <a:pt x="1072" y="548"/>
                    <a:pt x="977" y="453"/>
                  </a:cubicBezTo>
                  <a:cubicBezTo>
                    <a:pt x="798" y="262"/>
                    <a:pt x="739" y="143"/>
                    <a:pt x="691" y="36"/>
                  </a:cubicBezTo>
                  <a:cubicBezTo>
                    <a:pt x="679" y="12"/>
                    <a:pt x="679"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68" name="Google Shape;1289;p13">
              <a:extLst>
                <a:ext uri="{FF2B5EF4-FFF2-40B4-BE49-F238E27FC236}">
                  <a16:creationId xmlns:a16="http://schemas.microsoft.com/office/drawing/2014/main" id="{0627D8B6-EA5B-4886-D39F-E0D8F6A72B28}"/>
                </a:ext>
              </a:extLst>
            </p:cNvPr>
            <p:cNvSpPr/>
            <p:nvPr/>
          </p:nvSpPr>
          <p:spPr>
            <a:xfrm rot="10800000">
              <a:off x="7830740" y="2277994"/>
              <a:ext cx="42732" cy="33536"/>
            </a:xfrm>
            <a:custGeom>
              <a:avLst/>
              <a:gdLst/>
              <a:ahLst/>
              <a:cxnLst/>
              <a:rect l="l" t="t" r="r" b="b"/>
              <a:pathLst>
                <a:path w="1537" h="1206" extrusionOk="0">
                  <a:moveTo>
                    <a:pt x="346" y="0"/>
                  </a:moveTo>
                  <a:cubicBezTo>
                    <a:pt x="334" y="0"/>
                    <a:pt x="310" y="12"/>
                    <a:pt x="298" y="24"/>
                  </a:cubicBezTo>
                  <a:lnTo>
                    <a:pt x="36" y="262"/>
                  </a:lnTo>
                  <a:cubicBezTo>
                    <a:pt x="0" y="286"/>
                    <a:pt x="0" y="322"/>
                    <a:pt x="24" y="346"/>
                  </a:cubicBezTo>
                  <a:lnTo>
                    <a:pt x="715" y="1179"/>
                  </a:lnTo>
                  <a:cubicBezTo>
                    <a:pt x="727" y="1197"/>
                    <a:pt x="747" y="1206"/>
                    <a:pt x="770" y="1206"/>
                  </a:cubicBezTo>
                  <a:cubicBezTo>
                    <a:pt x="792" y="1206"/>
                    <a:pt x="816" y="1197"/>
                    <a:pt x="834" y="1179"/>
                  </a:cubicBezTo>
                  <a:lnTo>
                    <a:pt x="1524" y="357"/>
                  </a:lnTo>
                  <a:cubicBezTo>
                    <a:pt x="1536" y="334"/>
                    <a:pt x="1536" y="298"/>
                    <a:pt x="1512" y="274"/>
                  </a:cubicBezTo>
                  <a:lnTo>
                    <a:pt x="1239" y="24"/>
                  </a:lnTo>
                  <a:cubicBezTo>
                    <a:pt x="1227"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69" name="Google Shape;1290;p13">
              <a:extLst>
                <a:ext uri="{FF2B5EF4-FFF2-40B4-BE49-F238E27FC236}">
                  <a16:creationId xmlns:a16="http://schemas.microsoft.com/office/drawing/2014/main" id="{C23ABD01-A975-1641-983E-3BDF0A399BD6}"/>
                </a:ext>
              </a:extLst>
            </p:cNvPr>
            <p:cNvSpPr/>
            <p:nvPr/>
          </p:nvSpPr>
          <p:spPr>
            <a:xfrm rot="10800000">
              <a:off x="7900958" y="2274101"/>
              <a:ext cx="37422" cy="41072"/>
            </a:xfrm>
            <a:custGeom>
              <a:avLst/>
              <a:gdLst/>
              <a:ahLst/>
              <a:cxnLst/>
              <a:rect l="l" t="t" r="r" b="b"/>
              <a:pathLst>
                <a:path w="1346" h="1477" extrusionOk="0">
                  <a:moveTo>
                    <a:pt x="679" y="0"/>
                  </a:moveTo>
                  <a:cubicBezTo>
                    <a:pt x="667" y="0"/>
                    <a:pt x="667" y="12"/>
                    <a:pt x="655" y="36"/>
                  </a:cubicBezTo>
                  <a:cubicBezTo>
                    <a:pt x="596" y="143"/>
                    <a:pt x="536" y="262"/>
                    <a:pt x="370" y="453"/>
                  </a:cubicBezTo>
                  <a:cubicBezTo>
                    <a:pt x="322" y="500"/>
                    <a:pt x="262" y="548"/>
                    <a:pt x="203" y="596"/>
                  </a:cubicBezTo>
                  <a:cubicBezTo>
                    <a:pt x="143" y="643"/>
                    <a:pt x="84" y="691"/>
                    <a:pt x="1" y="738"/>
                  </a:cubicBezTo>
                  <a:cubicBezTo>
                    <a:pt x="155" y="834"/>
                    <a:pt x="262" y="929"/>
                    <a:pt x="358" y="1024"/>
                  </a:cubicBezTo>
                  <a:cubicBezTo>
                    <a:pt x="536" y="1203"/>
                    <a:pt x="596" y="1334"/>
                    <a:pt x="655" y="1441"/>
                  </a:cubicBezTo>
                  <a:cubicBezTo>
                    <a:pt x="655" y="1453"/>
                    <a:pt x="667" y="1465"/>
                    <a:pt x="679" y="1477"/>
                  </a:cubicBezTo>
                  <a:cubicBezTo>
                    <a:pt x="679" y="1465"/>
                    <a:pt x="691" y="1453"/>
                    <a:pt x="691" y="1441"/>
                  </a:cubicBezTo>
                  <a:cubicBezTo>
                    <a:pt x="751" y="1334"/>
                    <a:pt x="810" y="1203"/>
                    <a:pt x="989" y="1024"/>
                  </a:cubicBezTo>
                  <a:cubicBezTo>
                    <a:pt x="1084" y="917"/>
                    <a:pt x="1191" y="834"/>
                    <a:pt x="1346" y="738"/>
                  </a:cubicBezTo>
                  <a:cubicBezTo>
                    <a:pt x="1191" y="643"/>
                    <a:pt x="1084" y="548"/>
                    <a:pt x="989" y="453"/>
                  </a:cubicBezTo>
                  <a:cubicBezTo>
                    <a:pt x="810" y="262"/>
                    <a:pt x="751" y="143"/>
                    <a:pt x="691" y="36"/>
                  </a:cubicBezTo>
                  <a:cubicBezTo>
                    <a:pt x="691" y="12"/>
                    <a:pt x="679"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70" name="Google Shape;1291;p13">
              <a:extLst>
                <a:ext uri="{FF2B5EF4-FFF2-40B4-BE49-F238E27FC236}">
                  <a16:creationId xmlns:a16="http://schemas.microsoft.com/office/drawing/2014/main" id="{68592340-B604-A87A-A5D9-058B8F9DADF4}"/>
                </a:ext>
              </a:extLst>
            </p:cNvPr>
            <p:cNvSpPr/>
            <p:nvPr/>
          </p:nvSpPr>
          <p:spPr>
            <a:xfrm rot="10800000">
              <a:off x="7965865" y="2277994"/>
              <a:ext cx="42732" cy="33536"/>
            </a:xfrm>
            <a:custGeom>
              <a:avLst/>
              <a:gdLst/>
              <a:ahLst/>
              <a:cxnLst/>
              <a:rect l="l" t="t" r="r" b="b"/>
              <a:pathLst>
                <a:path w="1537" h="1206" extrusionOk="0">
                  <a:moveTo>
                    <a:pt x="346" y="0"/>
                  </a:moveTo>
                  <a:cubicBezTo>
                    <a:pt x="322" y="0"/>
                    <a:pt x="310" y="12"/>
                    <a:pt x="286" y="24"/>
                  </a:cubicBezTo>
                  <a:lnTo>
                    <a:pt x="24" y="262"/>
                  </a:lnTo>
                  <a:cubicBezTo>
                    <a:pt x="0" y="286"/>
                    <a:pt x="0" y="322"/>
                    <a:pt x="24" y="346"/>
                  </a:cubicBezTo>
                  <a:lnTo>
                    <a:pt x="703" y="1179"/>
                  </a:lnTo>
                  <a:cubicBezTo>
                    <a:pt x="721" y="1197"/>
                    <a:pt x="744" y="1206"/>
                    <a:pt x="768" y="1206"/>
                  </a:cubicBezTo>
                  <a:cubicBezTo>
                    <a:pt x="792" y="1206"/>
                    <a:pt x="816" y="1197"/>
                    <a:pt x="834" y="1179"/>
                  </a:cubicBezTo>
                  <a:lnTo>
                    <a:pt x="1512" y="357"/>
                  </a:lnTo>
                  <a:cubicBezTo>
                    <a:pt x="1536" y="334"/>
                    <a:pt x="1536" y="298"/>
                    <a:pt x="1512" y="274"/>
                  </a:cubicBezTo>
                  <a:lnTo>
                    <a:pt x="1227" y="24"/>
                  </a:lnTo>
                  <a:cubicBezTo>
                    <a:pt x="1215"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71" name="Google Shape;1292;p13">
              <a:extLst>
                <a:ext uri="{FF2B5EF4-FFF2-40B4-BE49-F238E27FC236}">
                  <a16:creationId xmlns:a16="http://schemas.microsoft.com/office/drawing/2014/main" id="{CA9C0F9D-A220-807D-70FA-AE1DC52A5D12}"/>
                </a:ext>
              </a:extLst>
            </p:cNvPr>
            <p:cNvSpPr/>
            <p:nvPr/>
          </p:nvSpPr>
          <p:spPr>
            <a:xfrm rot="10800000">
              <a:off x="8036082" y="2274101"/>
              <a:ext cx="37422" cy="41072"/>
            </a:xfrm>
            <a:custGeom>
              <a:avLst/>
              <a:gdLst/>
              <a:ahLst/>
              <a:cxnLst/>
              <a:rect l="l" t="t" r="r" b="b"/>
              <a:pathLst>
                <a:path w="1346" h="1477" extrusionOk="0">
                  <a:moveTo>
                    <a:pt x="667" y="0"/>
                  </a:moveTo>
                  <a:cubicBezTo>
                    <a:pt x="667" y="0"/>
                    <a:pt x="655" y="12"/>
                    <a:pt x="655" y="36"/>
                  </a:cubicBezTo>
                  <a:cubicBezTo>
                    <a:pt x="596" y="143"/>
                    <a:pt x="536" y="262"/>
                    <a:pt x="358" y="453"/>
                  </a:cubicBezTo>
                  <a:cubicBezTo>
                    <a:pt x="310" y="500"/>
                    <a:pt x="262" y="548"/>
                    <a:pt x="203" y="596"/>
                  </a:cubicBezTo>
                  <a:cubicBezTo>
                    <a:pt x="143" y="643"/>
                    <a:pt x="72" y="691"/>
                    <a:pt x="0" y="738"/>
                  </a:cubicBezTo>
                  <a:cubicBezTo>
                    <a:pt x="155" y="834"/>
                    <a:pt x="262" y="929"/>
                    <a:pt x="358" y="1024"/>
                  </a:cubicBezTo>
                  <a:cubicBezTo>
                    <a:pt x="536" y="1203"/>
                    <a:pt x="596" y="1334"/>
                    <a:pt x="643" y="1441"/>
                  </a:cubicBezTo>
                  <a:cubicBezTo>
                    <a:pt x="655" y="1453"/>
                    <a:pt x="667" y="1465"/>
                    <a:pt x="667" y="1477"/>
                  </a:cubicBezTo>
                  <a:cubicBezTo>
                    <a:pt x="679" y="1465"/>
                    <a:pt x="679" y="1453"/>
                    <a:pt x="691" y="1441"/>
                  </a:cubicBezTo>
                  <a:cubicBezTo>
                    <a:pt x="739" y="1334"/>
                    <a:pt x="798" y="1203"/>
                    <a:pt x="977" y="1024"/>
                  </a:cubicBezTo>
                  <a:cubicBezTo>
                    <a:pt x="1072" y="917"/>
                    <a:pt x="1191" y="834"/>
                    <a:pt x="1334" y="738"/>
                  </a:cubicBezTo>
                  <a:lnTo>
                    <a:pt x="1346" y="738"/>
                  </a:lnTo>
                  <a:cubicBezTo>
                    <a:pt x="1191" y="643"/>
                    <a:pt x="1072" y="548"/>
                    <a:pt x="977" y="453"/>
                  </a:cubicBezTo>
                  <a:cubicBezTo>
                    <a:pt x="810" y="262"/>
                    <a:pt x="751" y="143"/>
                    <a:pt x="691" y="36"/>
                  </a:cubicBezTo>
                  <a:cubicBezTo>
                    <a:pt x="691" y="12"/>
                    <a:pt x="679"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72" name="Google Shape;1293;p13">
              <a:extLst>
                <a:ext uri="{FF2B5EF4-FFF2-40B4-BE49-F238E27FC236}">
                  <a16:creationId xmlns:a16="http://schemas.microsoft.com/office/drawing/2014/main" id="{4CA3AB1D-A34A-0FF1-D27B-CFCD3D97121E}"/>
                </a:ext>
              </a:extLst>
            </p:cNvPr>
            <p:cNvSpPr/>
            <p:nvPr/>
          </p:nvSpPr>
          <p:spPr>
            <a:xfrm rot="10800000">
              <a:off x="8100989" y="2277994"/>
              <a:ext cx="43038" cy="33536"/>
            </a:xfrm>
            <a:custGeom>
              <a:avLst/>
              <a:gdLst/>
              <a:ahLst/>
              <a:cxnLst/>
              <a:rect l="l" t="t" r="r" b="b"/>
              <a:pathLst>
                <a:path w="1548" h="1206" extrusionOk="0">
                  <a:moveTo>
                    <a:pt x="357" y="0"/>
                  </a:moveTo>
                  <a:cubicBezTo>
                    <a:pt x="334" y="0"/>
                    <a:pt x="310" y="12"/>
                    <a:pt x="298" y="24"/>
                  </a:cubicBezTo>
                  <a:lnTo>
                    <a:pt x="36" y="262"/>
                  </a:lnTo>
                  <a:cubicBezTo>
                    <a:pt x="12" y="286"/>
                    <a:pt x="0" y="322"/>
                    <a:pt x="24" y="346"/>
                  </a:cubicBezTo>
                  <a:lnTo>
                    <a:pt x="715" y="1179"/>
                  </a:lnTo>
                  <a:cubicBezTo>
                    <a:pt x="726" y="1197"/>
                    <a:pt x="750" y="1206"/>
                    <a:pt x="774" y="1206"/>
                  </a:cubicBezTo>
                  <a:cubicBezTo>
                    <a:pt x="798" y="1206"/>
                    <a:pt x="822" y="1197"/>
                    <a:pt x="834" y="1179"/>
                  </a:cubicBezTo>
                  <a:lnTo>
                    <a:pt x="1524" y="357"/>
                  </a:lnTo>
                  <a:cubicBezTo>
                    <a:pt x="1548" y="334"/>
                    <a:pt x="1536" y="298"/>
                    <a:pt x="1512" y="274"/>
                  </a:cubicBezTo>
                  <a:lnTo>
                    <a:pt x="1238" y="24"/>
                  </a:lnTo>
                  <a:cubicBezTo>
                    <a:pt x="1227"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73" name="Google Shape;1294;p13">
              <a:extLst>
                <a:ext uri="{FF2B5EF4-FFF2-40B4-BE49-F238E27FC236}">
                  <a16:creationId xmlns:a16="http://schemas.microsoft.com/office/drawing/2014/main" id="{A669AE37-28C4-9422-28D8-E86A72476241}"/>
                </a:ext>
              </a:extLst>
            </p:cNvPr>
            <p:cNvSpPr/>
            <p:nvPr/>
          </p:nvSpPr>
          <p:spPr>
            <a:xfrm rot="10800000">
              <a:off x="8171512" y="2274101"/>
              <a:ext cx="37089" cy="41072"/>
            </a:xfrm>
            <a:custGeom>
              <a:avLst/>
              <a:gdLst/>
              <a:ahLst/>
              <a:cxnLst/>
              <a:rect l="l" t="t" r="r" b="b"/>
              <a:pathLst>
                <a:path w="1334" h="1477" extrusionOk="0">
                  <a:moveTo>
                    <a:pt x="667" y="0"/>
                  </a:moveTo>
                  <a:cubicBezTo>
                    <a:pt x="655" y="0"/>
                    <a:pt x="655" y="12"/>
                    <a:pt x="643" y="36"/>
                  </a:cubicBezTo>
                  <a:cubicBezTo>
                    <a:pt x="596" y="143"/>
                    <a:pt x="536" y="262"/>
                    <a:pt x="357" y="453"/>
                  </a:cubicBezTo>
                  <a:cubicBezTo>
                    <a:pt x="310" y="500"/>
                    <a:pt x="262" y="548"/>
                    <a:pt x="203" y="596"/>
                  </a:cubicBezTo>
                  <a:cubicBezTo>
                    <a:pt x="143" y="643"/>
                    <a:pt x="72" y="691"/>
                    <a:pt x="0" y="738"/>
                  </a:cubicBezTo>
                  <a:cubicBezTo>
                    <a:pt x="143" y="834"/>
                    <a:pt x="262" y="929"/>
                    <a:pt x="357" y="1024"/>
                  </a:cubicBezTo>
                  <a:cubicBezTo>
                    <a:pt x="536" y="1203"/>
                    <a:pt x="596" y="1334"/>
                    <a:pt x="643" y="1441"/>
                  </a:cubicBezTo>
                  <a:cubicBezTo>
                    <a:pt x="655" y="1453"/>
                    <a:pt x="655" y="1465"/>
                    <a:pt x="667" y="1477"/>
                  </a:cubicBezTo>
                  <a:cubicBezTo>
                    <a:pt x="679" y="1465"/>
                    <a:pt x="679" y="1453"/>
                    <a:pt x="691" y="1441"/>
                  </a:cubicBezTo>
                  <a:cubicBezTo>
                    <a:pt x="738" y="1334"/>
                    <a:pt x="798" y="1203"/>
                    <a:pt x="977" y="1024"/>
                  </a:cubicBezTo>
                  <a:cubicBezTo>
                    <a:pt x="1072" y="917"/>
                    <a:pt x="1191" y="834"/>
                    <a:pt x="1334" y="738"/>
                  </a:cubicBezTo>
                  <a:cubicBezTo>
                    <a:pt x="1191" y="643"/>
                    <a:pt x="1072" y="548"/>
                    <a:pt x="977" y="453"/>
                  </a:cubicBezTo>
                  <a:cubicBezTo>
                    <a:pt x="798" y="262"/>
                    <a:pt x="738" y="143"/>
                    <a:pt x="691" y="36"/>
                  </a:cubicBezTo>
                  <a:cubicBezTo>
                    <a:pt x="679" y="12"/>
                    <a:pt x="679"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74" name="Google Shape;1295;p13">
              <a:extLst>
                <a:ext uri="{FF2B5EF4-FFF2-40B4-BE49-F238E27FC236}">
                  <a16:creationId xmlns:a16="http://schemas.microsoft.com/office/drawing/2014/main" id="{3EA5954B-9556-AFD0-87B9-206F97B64B6F}"/>
                </a:ext>
              </a:extLst>
            </p:cNvPr>
            <p:cNvSpPr/>
            <p:nvPr/>
          </p:nvSpPr>
          <p:spPr>
            <a:xfrm rot="10800000">
              <a:off x="5604346" y="2274101"/>
              <a:ext cx="37450" cy="41072"/>
            </a:xfrm>
            <a:custGeom>
              <a:avLst/>
              <a:gdLst/>
              <a:ahLst/>
              <a:cxnLst/>
              <a:rect l="l" t="t" r="r" b="b"/>
              <a:pathLst>
                <a:path w="1347" h="1477" extrusionOk="0">
                  <a:moveTo>
                    <a:pt x="668" y="0"/>
                  </a:moveTo>
                  <a:cubicBezTo>
                    <a:pt x="668" y="0"/>
                    <a:pt x="656" y="12"/>
                    <a:pt x="656" y="36"/>
                  </a:cubicBezTo>
                  <a:cubicBezTo>
                    <a:pt x="596" y="143"/>
                    <a:pt x="537" y="262"/>
                    <a:pt x="358" y="453"/>
                  </a:cubicBezTo>
                  <a:cubicBezTo>
                    <a:pt x="310" y="500"/>
                    <a:pt x="263" y="548"/>
                    <a:pt x="203" y="596"/>
                  </a:cubicBezTo>
                  <a:cubicBezTo>
                    <a:pt x="144" y="643"/>
                    <a:pt x="72" y="691"/>
                    <a:pt x="1" y="738"/>
                  </a:cubicBezTo>
                  <a:cubicBezTo>
                    <a:pt x="156" y="834"/>
                    <a:pt x="263" y="929"/>
                    <a:pt x="358" y="1024"/>
                  </a:cubicBezTo>
                  <a:cubicBezTo>
                    <a:pt x="537" y="1203"/>
                    <a:pt x="596" y="1334"/>
                    <a:pt x="644" y="1441"/>
                  </a:cubicBezTo>
                  <a:cubicBezTo>
                    <a:pt x="656" y="1453"/>
                    <a:pt x="668" y="1465"/>
                    <a:pt x="668" y="1477"/>
                  </a:cubicBezTo>
                  <a:cubicBezTo>
                    <a:pt x="680" y="1465"/>
                    <a:pt x="680" y="1453"/>
                    <a:pt x="691" y="1441"/>
                  </a:cubicBezTo>
                  <a:cubicBezTo>
                    <a:pt x="739" y="1334"/>
                    <a:pt x="799" y="1203"/>
                    <a:pt x="977" y="1024"/>
                  </a:cubicBezTo>
                  <a:cubicBezTo>
                    <a:pt x="1072" y="917"/>
                    <a:pt x="1192" y="834"/>
                    <a:pt x="1334" y="738"/>
                  </a:cubicBezTo>
                  <a:lnTo>
                    <a:pt x="1346" y="738"/>
                  </a:lnTo>
                  <a:cubicBezTo>
                    <a:pt x="1192" y="643"/>
                    <a:pt x="1072" y="548"/>
                    <a:pt x="977" y="453"/>
                  </a:cubicBezTo>
                  <a:cubicBezTo>
                    <a:pt x="811" y="262"/>
                    <a:pt x="751" y="143"/>
                    <a:pt x="691" y="36"/>
                  </a:cubicBezTo>
                  <a:cubicBezTo>
                    <a:pt x="691" y="12"/>
                    <a:pt x="680" y="0"/>
                    <a:pt x="6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75" name="Google Shape;1296;p13">
              <a:extLst>
                <a:ext uri="{FF2B5EF4-FFF2-40B4-BE49-F238E27FC236}">
                  <a16:creationId xmlns:a16="http://schemas.microsoft.com/office/drawing/2014/main" id="{6D8A8163-5168-43A5-2707-12C66BD02650}"/>
                </a:ext>
              </a:extLst>
            </p:cNvPr>
            <p:cNvSpPr/>
            <p:nvPr/>
          </p:nvSpPr>
          <p:spPr>
            <a:xfrm rot="10800000">
              <a:off x="5669281" y="2277994"/>
              <a:ext cx="43066" cy="33536"/>
            </a:xfrm>
            <a:custGeom>
              <a:avLst/>
              <a:gdLst/>
              <a:ahLst/>
              <a:cxnLst/>
              <a:rect l="l" t="t" r="r" b="b"/>
              <a:pathLst>
                <a:path w="1549" h="1206" extrusionOk="0">
                  <a:moveTo>
                    <a:pt x="358" y="0"/>
                  </a:moveTo>
                  <a:cubicBezTo>
                    <a:pt x="334" y="0"/>
                    <a:pt x="310" y="12"/>
                    <a:pt x="298" y="24"/>
                  </a:cubicBezTo>
                  <a:lnTo>
                    <a:pt x="36" y="262"/>
                  </a:lnTo>
                  <a:cubicBezTo>
                    <a:pt x="1" y="286"/>
                    <a:pt x="1" y="322"/>
                    <a:pt x="24" y="346"/>
                  </a:cubicBezTo>
                  <a:lnTo>
                    <a:pt x="715" y="1179"/>
                  </a:lnTo>
                  <a:cubicBezTo>
                    <a:pt x="727" y="1197"/>
                    <a:pt x="751" y="1206"/>
                    <a:pt x="775" y="1206"/>
                  </a:cubicBezTo>
                  <a:cubicBezTo>
                    <a:pt x="798" y="1206"/>
                    <a:pt x="822" y="1197"/>
                    <a:pt x="834" y="1179"/>
                  </a:cubicBezTo>
                  <a:lnTo>
                    <a:pt x="1525" y="357"/>
                  </a:lnTo>
                  <a:cubicBezTo>
                    <a:pt x="1548" y="334"/>
                    <a:pt x="1537" y="298"/>
                    <a:pt x="1513" y="274"/>
                  </a:cubicBezTo>
                  <a:lnTo>
                    <a:pt x="1239" y="24"/>
                  </a:lnTo>
                  <a:cubicBezTo>
                    <a:pt x="1227"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76" name="Google Shape;1297;p13">
              <a:extLst>
                <a:ext uri="{FF2B5EF4-FFF2-40B4-BE49-F238E27FC236}">
                  <a16:creationId xmlns:a16="http://schemas.microsoft.com/office/drawing/2014/main" id="{F65B3F23-6F44-B5E7-096D-A541101DBFF0}"/>
                </a:ext>
              </a:extLst>
            </p:cNvPr>
            <p:cNvSpPr/>
            <p:nvPr/>
          </p:nvSpPr>
          <p:spPr>
            <a:xfrm rot="10800000">
              <a:off x="5739832" y="2274101"/>
              <a:ext cx="37116" cy="41072"/>
            </a:xfrm>
            <a:custGeom>
              <a:avLst/>
              <a:gdLst/>
              <a:ahLst/>
              <a:cxnLst/>
              <a:rect l="l" t="t" r="r" b="b"/>
              <a:pathLst>
                <a:path w="1335" h="1477" extrusionOk="0">
                  <a:moveTo>
                    <a:pt x="668" y="0"/>
                  </a:moveTo>
                  <a:cubicBezTo>
                    <a:pt x="656" y="0"/>
                    <a:pt x="656" y="12"/>
                    <a:pt x="644" y="36"/>
                  </a:cubicBezTo>
                  <a:cubicBezTo>
                    <a:pt x="596" y="143"/>
                    <a:pt x="537" y="262"/>
                    <a:pt x="358" y="453"/>
                  </a:cubicBezTo>
                  <a:cubicBezTo>
                    <a:pt x="310" y="500"/>
                    <a:pt x="251" y="548"/>
                    <a:pt x="191" y="596"/>
                  </a:cubicBezTo>
                  <a:cubicBezTo>
                    <a:pt x="132" y="643"/>
                    <a:pt x="72" y="691"/>
                    <a:pt x="1" y="738"/>
                  </a:cubicBezTo>
                  <a:cubicBezTo>
                    <a:pt x="144" y="834"/>
                    <a:pt x="263" y="929"/>
                    <a:pt x="358" y="1024"/>
                  </a:cubicBezTo>
                  <a:cubicBezTo>
                    <a:pt x="537" y="1203"/>
                    <a:pt x="596" y="1334"/>
                    <a:pt x="644" y="1441"/>
                  </a:cubicBezTo>
                  <a:cubicBezTo>
                    <a:pt x="656" y="1453"/>
                    <a:pt x="656" y="1465"/>
                    <a:pt x="668" y="1477"/>
                  </a:cubicBezTo>
                  <a:cubicBezTo>
                    <a:pt x="668" y="1465"/>
                    <a:pt x="679" y="1453"/>
                    <a:pt x="691" y="1441"/>
                  </a:cubicBezTo>
                  <a:cubicBezTo>
                    <a:pt x="739" y="1334"/>
                    <a:pt x="798" y="1203"/>
                    <a:pt x="977" y="1024"/>
                  </a:cubicBezTo>
                  <a:cubicBezTo>
                    <a:pt x="1072" y="917"/>
                    <a:pt x="1179" y="834"/>
                    <a:pt x="1334" y="738"/>
                  </a:cubicBezTo>
                  <a:cubicBezTo>
                    <a:pt x="1191" y="643"/>
                    <a:pt x="1072" y="548"/>
                    <a:pt x="977" y="453"/>
                  </a:cubicBezTo>
                  <a:cubicBezTo>
                    <a:pt x="798" y="262"/>
                    <a:pt x="739" y="143"/>
                    <a:pt x="691" y="36"/>
                  </a:cubicBezTo>
                  <a:cubicBezTo>
                    <a:pt x="679" y="12"/>
                    <a:pt x="679" y="0"/>
                    <a:pt x="6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77" name="Google Shape;1298;p13">
              <a:extLst>
                <a:ext uri="{FF2B5EF4-FFF2-40B4-BE49-F238E27FC236}">
                  <a16:creationId xmlns:a16="http://schemas.microsoft.com/office/drawing/2014/main" id="{A96595B9-5A3F-48ED-31EC-942BB3DA3BDC}"/>
                </a:ext>
              </a:extLst>
            </p:cNvPr>
            <p:cNvSpPr/>
            <p:nvPr/>
          </p:nvSpPr>
          <p:spPr>
            <a:xfrm rot="10800000">
              <a:off x="5804433" y="2277994"/>
              <a:ext cx="42732" cy="33536"/>
            </a:xfrm>
            <a:custGeom>
              <a:avLst/>
              <a:gdLst/>
              <a:ahLst/>
              <a:cxnLst/>
              <a:rect l="l" t="t" r="r" b="b"/>
              <a:pathLst>
                <a:path w="1537" h="1206" extrusionOk="0">
                  <a:moveTo>
                    <a:pt x="346" y="0"/>
                  </a:moveTo>
                  <a:cubicBezTo>
                    <a:pt x="334" y="0"/>
                    <a:pt x="310" y="12"/>
                    <a:pt x="298" y="24"/>
                  </a:cubicBezTo>
                  <a:lnTo>
                    <a:pt x="24" y="262"/>
                  </a:lnTo>
                  <a:cubicBezTo>
                    <a:pt x="1" y="286"/>
                    <a:pt x="1" y="322"/>
                    <a:pt x="24" y="346"/>
                  </a:cubicBezTo>
                  <a:lnTo>
                    <a:pt x="703" y="1179"/>
                  </a:lnTo>
                  <a:cubicBezTo>
                    <a:pt x="721" y="1197"/>
                    <a:pt x="745" y="1206"/>
                    <a:pt x="768" y="1206"/>
                  </a:cubicBezTo>
                  <a:cubicBezTo>
                    <a:pt x="792" y="1206"/>
                    <a:pt x="816" y="1197"/>
                    <a:pt x="834" y="1179"/>
                  </a:cubicBezTo>
                  <a:lnTo>
                    <a:pt x="1513" y="357"/>
                  </a:lnTo>
                  <a:cubicBezTo>
                    <a:pt x="1536" y="334"/>
                    <a:pt x="1536" y="298"/>
                    <a:pt x="1513" y="274"/>
                  </a:cubicBezTo>
                  <a:lnTo>
                    <a:pt x="1239" y="24"/>
                  </a:lnTo>
                  <a:cubicBezTo>
                    <a:pt x="1215"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78" name="Google Shape;1299;p13">
              <a:extLst>
                <a:ext uri="{FF2B5EF4-FFF2-40B4-BE49-F238E27FC236}">
                  <a16:creationId xmlns:a16="http://schemas.microsoft.com/office/drawing/2014/main" id="{BBCD7E5B-F284-43C7-919C-D2416608A095}"/>
                </a:ext>
              </a:extLst>
            </p:cNvPr>
            <p:cNvSpPr/>
            <p:nvPr/>
          </p:nvSpPr>
          <p:spPr>
            <a:xfrm rot="10800000">
              <a:off x="5874650" y="2274101"/>
              <a:ext cx="37450" cy="41072"/>
            </a:xfrm>
            <a:custGeom>
              <a:avLst/>
              <a:gdLst/>
              <a:ahLst/>
              <a:cxnLst/>
              <a:rect l="l" t="t" r="r" b="b"/>
              <a:pathLst>
                <a:path w="1347" h="1477" extrusionOk="0">
                  <a:moveTo>
                    <a:pt x="679" y="0"/>
                  </a:moveTo>
                  <a:cubicBezTo>
                    <a:pt x="667" y="0"/>
                    <a:pt x="667" y="12"/>
                    <a:pt x="656" y="36"/>
                  </a:cubicBezTo>
                  <a:cubicBezTo>
                    <a:pt x="596" y="143"/>
                    <a:pt x="537" y="262"/>
                    <a:pt x="370" y="453"/>
                  </a:cubicBezTo>
                  <a:cubicBezTo>
                    <a:pt x="322" y="500"/>
                    <a:pt x="263" y="548"/>
                    <a:pt x="203" y="596"/>
                  </a:cubicBezTo>
                  <a:cubicBezTo>
                    <a:pt x="144" y="643"/>
                    <a:pt x="84" y="691"/>
                    <a:pt x="1" y="738"/>
                  </a:cubicBezTo>
                  <a:cubicBezTo>
                    <a:pt x="156" y="834"/>
                    <a:pt x="263" y="929"/>
                    <a:pt x="358" y="1024"/>
                  </a:cubicBezTo>
                  <a:cubicBezTo>
                    <a:pt x="537" y="1203"/>
                    <a:pt x="596" y="1334"/>
                    <a:pt x="656" y="1441"/>
                  </a:cubicBezTo>
                  <a:cubicBezTo>
                    <a:pt x="656" y="1453"/>
                    <a:pt x="667" y="1465"/>
                    <a:pt x="679" y="1477"/>
                  </a:cubicBezTo>
                  <a:cubicBezTo>
                    <a:pt x="679" y="1465"/>
                    <a:pt x="691" y="1453"/>
                    <a:pt x="691" y="1441"/>
                  </a:cubicBezTo>
                  <a:cubicBezTo>
                    <a:pt x="751" y="1334"/>
                    <a:pt x="810" y="1203"/>
                    <a:pt x="989" y="1024"/>
                  </a:cubicBezTo>
                  <a:cubicBezTo>
                    <a:pt x="1084" y="917"/>
                    <a:pt x="1191" y="834"/>
                    <a:pt x="1346" y="738"/>
                  </a:cubicBezTo>
                  <a:cubicBezTo>
                    <a:pt x="1191" y="643"/>
                    <a:pt x="1084" y="548"/>
                    <a:pt x="989" y="453"/>
                  </a:cubicBezTo>
                  <a:cubicBezTo>
                    <a:pt x="810" y="262"/>
                    <a:pt x="751" y="143"/>
                    <a:pt x="691" y="36"/>
                  </a:cubicBezTo>
                  <a:cubicBezTo>
                    <a:pt x="691" y="12"/>
                    <a:pt x="679"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79" name="Google Shape;1300;p13">
              <a:extLst>
                <a:ext uri="{FF2B5EF4-FFF2-40B4-BE49-F238E27FC236}">
                  <a16:creationId xmlns:a16="http://schemas.microsoft.com/office/drawing/2014/main" id="{404E7F84-CDDB-2735-7937-399925FB78CA}"/>
                </a:ext>
              </a:extLst>
            </p:cNvPr>
            <p:cNvSpPr/>
            <p:nvPr/>
          </p:nvSpPr>
          <p:spPr>
            <a:xfrm rot="10800000">
              <a:off x="5939585" y="2277994"/>
              <a:ext cx="42732" cy="33536"/>
            </a:xfrm>
            <a:custGeom>
              <a:avLst/>
              <a:gdLst/>
              <a:ahLst/>
              <a:cxnLst/>
              <a:rect l="l" t="t" r="r" b="b"/>
              <a:pathLst>
                <a:path w="1537" h="1206" extrusionOk="0">
                  <a:moveTo>
                    <a:pt x="346" y="0"/>
                  </a:moveTo>
                  <a:cubicBezTo>
                    <a:pt x="322" y="0"/>
                    <a:pt x="310" y="12"/>
                    <a:pt x="286" y="24"/>
                  </a:cubicBezTo>
                  <a:lnTo>
                    <a:pt x="24" y="262"/>
                  </a:lnTo>
                  <a:cubicBezTo>
                    <a:pt x="0" y="286"/>
                    <a:pt x="0" y="322"/>
                    <a:pt x="12" y="346"/>
                  </a:cubicBezTo>
                  <a:lnTo>
                    <a:pt x="703" y="1179"/>
                  </a:lnTo>
                  <a:cubicBezTo>
                    <a:pt x="721" y="1197"/>
                    <a:pt x="745" y="1206"/>
                    <a:pt x="768" y="1206"/>
                  </a:cubicBezTo>
                  <a:cubicBezTo>
                    <a:pt x="792" y="1206"/>
                    <a:pt x="816" y="1197"/>
                    <a:pt x="834" y="1179"/>
                  </a:cubicBezTo>
                  <a:lnTo>
                    <a:pt x="1513" y="357"/>
                  </a:lnTo>
                  <a:cubicBezTo>
                    <a:pt x="1536" y="334"/>
                    <a:pt x="1536" y="298"/>
                    <a:pt x="1501" y="274"/>
                  </a:cubicBezTo>
                  <a:lnTo>
                    <a:pt x="1227" y="24"/>
                  </a:lnTo>
                  <a:cubicBezTo>
                    <a:pt x="1215" y="12"/>
                    <a:pt x="1191"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80" name="Google Shape;1301;p13">
              <a:extLst>
                <a:ext uri="{FF2B5EF4-FFF2-40B4-BE49-F238E27FC236}">
                  <a16:creationId xmlns:a16="http://schemas.microsoft.com/office/drawing/2014/main" id="{5BAE3CE3-532B-4D52-4B93-CB0299FEB564}"/>
                </a:ext>
              </a:extLst>
            </p:cNvPr>
            <p:cNvSpPr/>
            <p:nvPr/>
          </p:nvSpPr>
          <p:spPr>
            <a:xfrm rot="10800000">
              <a:off x="6009802" y="2274101"/>
              <a:ext cx="37422" cy="41072"/>
            </a:xfrm>
            <a:custGeom>
              <a:avLst/>
              <a:gdLst/>
              <a:ahLst/>
              <a:cxnLst/>
              <a:rect l="l" t="t" r="r" b="b"/>
              <a:pathLst>
                <a:path w="1346" h="1477" extrusionOk="0">
                  <a:moveTo>
                    <a:pt x="667" y="0"/>
                  </a:moveTo>
                  <a:cubicBezTo>
                    <a:pt x="667" y="0"/>
                    <a:pt x="655" y="12"/>
                    <a:pt x="655" y="36"/>
                  </a:cubicBezTo>
                  <a:cubicBezTo>
                    <a:pt x="596" y="143"/>
                    <a:pt x="536" y="262"/>
                    <a:pt x="358" y="453"/>
                  </a:cubicBezTo>
                  <a:cubicBezTo>
                    <a:pt x="310" y="500"/>
                    <a:pt x="263" y="548"/>
                    <a:pt x="203" y="596"/>
                  </a:cubicBezTo>
                  <a:cubicBezTo>
                    <a:pt x="143" y="643"/>
                    <a:pt x="72" y="691"/>
                    <a:pt x="1" y="738"/>
                  </a:cubicBezTo>
                  <a:cubicBezTo>
                    <a:pt x="155" y="834"/>
                    <a:pt x="263" y="929"/>
                    <a:pt x="358" y="1024"/>
                  </a:cubicBezTo>
                  <a:cubicBezTo>
                    <a:pt x="536" y="1203"/>
                    <a:pt x="596" y="1334"/>
                    <a:pt x="644" y="1441"/>
                  </a:cubicBezTo>
                  <a:cubicBezTo>
                    <a:pt x="655" y="1453"/>
                    <a:pt x="667" y="1465"/>
                    <a:pt x="667" y="1477"/>
                  </a:cubicBezTo>
                  <a:cubicBezTo>
                    <a:pt x="679" y="1465"/>
                    <a:pt x="679" y="1453"/>
                    <a:pt x="691" y="1441"/>
                  </a:cubicBezTo>
                  <a:cubicBezTo>
                    <a:pt x="739" y="1334"/>
                    <a:pt x="798" y="1203"/>
                    <a:pt x="977" y="1024"/>
                  </a:cubicBezTo>
                  <a:cubicBezTo>
                    <a:pt x="1072" y="917"/>
                    <a:pt x="1191" y="834"/>
                    <a:pt x="1334" y="738"/>
                  </a:cubicBezTo>
                  <a:lnTo>
                    <a:pt x="1346" y="738"/>
                  </a:lnTo>
                  <a:cubicBezTo>
                    <a:pt x="1191" y="643"/>
                    <a:pt x="1072" y="548"/>
                    <a:pt x="977" y="453"/>
                  </a:cubicBezTo>
                  <a:cubicBezTo>
                    <a:pt x="810" y="262"/>
                    <a:pt x="751" y="143"/>
                    <a:pt x="691" y="36"/>
                  </a:cubicBezTo>
                  <a:cubicBezTo>
                    <a:pt x="691" y="12"/>
                    <a:pt x="679"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81" name="Google Shape;1302;p13">
              <a:extLst>
                <a:ext uri="{FF2B5EF4-FFF2-40B4-BE49-F238E27FC236}">
                  <a16:creationId xmlns:a16="http://schemas.microsoft.com/office/drawing/2014/main" id="{E4E5BAB5-7127-55B8-BD28-89FE088489C6}"/>
                </a:ext>
              </a:extLst>
            </p:cNvPr>
            <p:cNvSpPr/>
            <p:nvPr/>
          </p:nvSpPr>
          <p:spPr>
            <a:xfrm rot="10800000">
              <a:off x="6074709" y="2277994"/>
              <a:ext cx="43066" cy="33536"/>
            </a:xfrm>
            <a:custGeom>
              <a:avLst/>
              <a:gdLst/>
              <a:ahLst/>
              <a:cxnLst/>
              <a:rect l="l" t="t" r="r" b="b"/>
              <a:pathLst>
                <a:path w="1549" h="1206" extrusionOk="0">
                  <a:moveTo>
                    <a:pt x="358" y="0"/>
                  </a:moveTo>
                  <a:cubicBezTo>
                    <a:pt x="334" y="0"/>
                    <a:pt x="310" y="12"/>
                    <a:pt x="298" y="24"/>
                  </a:cubicBezTo>
                  <a:lnTo>
                    <a:pt x="36" y="262"/>
                  </a:lnTo>
                  <a:cubicBezTo>
                    <a:pt x="0" y="286"/>
                    <a:pt x="0" y="322"/>
                    <a:pt x="24" y="346"/>
                  </a:cubicBezTo>
                  <a:lnTo>
                    <a:pt x="715" y="1179"/>
                  </a:lnTo>
                  <a:cubicBezTo>
                    <a:pt x="727" y="1197"/>
                    <a:pt x="750" y="1206"/>
                    <a:pt x="774" y="1206"/>
                  </a:cubicBezTo>
                  <a:cubicBezTo>
                    <a:pt x="798" y="1206"/>
                    <a:pt x="822" y="1197"/>
                    <a:pt x="834" y="1179"/>
                  </a:cubicBezTo>
                  <a:lnTo>
                    <a:pt x="1524" y="357"/>
                  </a:lnTo>
                  <a:cubicBezTo>
                    <a:pt x="1548" y="334"/>
                    <a:pt x="1536" y="298"/>
                    <a:pt x="1512" y="274"/>
                  </a:cubicBezTo>
                  <a:lnTo>
                    <a:pt x="1239" y="24"/>
                  </a:lnTo>
                  <a:cubicBezTo>
                    <a:pt x="1227"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82" name="Google Shape;1303;p13">
              <a:extLst>
                <a:ext uri="{FF2B5EF4-FFF2-40B4-BE49-F238E27FC236}">
                  <a16:creationId xmlns:a16="http://schemas.microsoft.com/office/drawing/2014/main" id="{9D21155C-C88E-2F0C-F853-C552EF250A87}"/>
                </a:ext>
              </a:extLst>
            </p:cNvPr>
            <p:cNvSpPr/>
            <p:nvPr/>
          </p:nvSpPr>
          <p:spPr>
            <a:xfrm rot="10800000">
              <a:off x="6145260" y="2274101"/>
              <a:ext cx="37089" cy="41072"/>
            </a:xfrm>
            <a:custGeom>
              <a:avLst/>
              <a:gdLst/>
              <a:ahLst/>
              <a:cxnLst/>
              <a:rect l="l" t="t" r="r" b="b"/>
              <a:pathLst>
                <a:path w="1334" h="1477" extrusionOk="0">
                  <a:moveTo>
                    <a:pt x="667" y="0"/>
                  </a:moveTo>
                  <a:cubicBezTo>
                    <a:pt x="655" y="0"/>
                    <a:pt x="655" y="12"/>
                    <a:pt x="643" y="36"/>
                  </a:cubicBezTo>
                  <a:cubicBezTo>
                    <a:pt x="596" y="143"/>
                    <a:pt x="536" y="262"/>
                    <a:pt x="358" y="453"/>
                  </a:cubicBezTo>
                  <a:cubicBezTo>
                    <a:pt x="310" y="500"/>
                    <a:pt x="251" y="548"/>
                    <a:pt x="191" y="596"/>
                  </a:cubicBezTo>
                  <a:cubicBezTo>
                    <a:pt x="131" y="643"/>
                    <a:pt x="72" y="691"/>
                    <a:pt x="0" y="738"/>
                  </a:cubicBezTo>
                  <a:cubicBezTo>
                    <a:pt x="143" y="834"/>
                    <a:pt x="262" y="929"/>
                    <a:pt x="358" y="1024"/>
                  </a:cubicBezTo>
                  <a:cubicBezTo>
                    <a:pt x="536" y="1203"/>
                    <a:pt x="596" y="1334"/>
                    <a:pt x="643" y="1441"/>
                  </a:cubicBezTo>
                  <a:cubicBezTo>
                    <a:pt x="655" y="1453"/>
                    <a:pt x="655" y="1465"/>
                    <a:pt x="667" y="1477"/>
                  </a:cubicBezTo>
                  <a:cubicBezTo>
                    <a:pt x="667" y="1465"/>
                    <a:pt x="679" y="1453"/>
                    <a:pt x="691" y="1441"/>
                  </a:cubicBezTo>
                  <a:cubicBezTo>
                    <a:pt x="739" y="1334"/>
                    <a:pt x="798" y="1203"/>
                    <a:pt x="977" y="1024"/>
                  </a:cubicBezTo>
                  <a:cubicBezTo>
                    <a:pt x="1072" y="917"/>
                    <a:pt x="1179" y="834"/>
                    <a:pt x="1334" y="738"/>
                  </a:cubicBezTo>
                  <a:cubicBezTo>
                    <a:pt x="1191" y="643"/>
                    <a:pt x="1072" y="548"/>
                    <a:pt x="977" y="453"/>
                  </a:cubicBezTo>
                  <a:cubicBezTo>
                    <a:pt x="798" y="262"/>
                    <a:pt x="739" y="143"/>
                    <a:pt x="691" y="36"/>
                  </a:cubicBezTo>
                  <a:cubicBezTo>
                    <a:pt x="679" y="12"/>
                    <a:pt x="679"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83" name="Google Shape;1304;p13">
              <a:extLst>
                <a:ext uri="{FF2B5EF4-FFF2-40B4-BE49-F238E27FC236}">
                  <a16:creationId xmlns:a16="http://schemas.microsoft.com/office/drawing/2014/main" id="{E0DD896C-B023-1DCF-030C-3F92EB2BD943}"/>
                </a:ext>
              </a:extLst>
            </p:cNvPr>
            <p:cNvSpPr/>
            <p:nvPr/>
          </p:nvSpPr>
          <p:spPr>
            <a:xfrm rot="10800000">
              <a:off x="6209834" y="2277994"/>
              <a:ext cx="42732" cy="33536"/>
            </a:xfrm>
            <a:custGeom>
              <a:avLst/>
              <a:gdLst/>
              <a:ahLst/>
              <a:cxnLst/>
              <a:rect l="l" t="t" r="r" b="b"/>
              <a:pathLst>
                <a:path w="1537" h="1206" extrusionOk="0">
                  <a:moveTo>
                    <a:pt x="346" y="0"/>
                  </a:moveTo>
                  <a:cubicBezTo>
                    <a:pt x="322" y="0"/>
                    <a:pt x="310" y="12"/>
                    <a:pt x="298" y="24"/>
                  </a:cubicBezTo>
                  <a:lnTo>
                    <a:pt x="24" y="262"/>
                  </a:lnTo>
                  <a:cubicBezTo>
                    <a:pt x="0" y="286"/>
                    <a:pt x="0" y="322"/>
                    <a:pt x="24" y="346"/>
                  </a:cubicBezTo>
                  <a:lnTo>
                    <a:pt x="703" y="1179"/>
                  </a:lnTo>
                  <a:cubicBezTo>
                    <a:pt x="721" y="1197"/>
                    <a:pt x="744" y="1206"/>
                    <a:pt x="768" y="1206"/>
                  </a:cubicBezTo>
                  <a:cubicBezTo>
                    <a:pt x="792" y="1206"/>
                    <a:pt x="816" y="1197"/>
                    <a:pt x="834" y="1179"/>
                  </a:cubicBezTo>
                  <a:lnTo>
                    <a:pt x="1512" y="357"/>
                  </a:lnTo>
                  <a:cubicBezTo>
                    <a:pt x="1536" y="334"/>
                    <a:pt x="1536" y="298"/>
                    <a:pt x="1512" y="274"/>
                  </a:cubicBezTo>
                  <a:lnTo>
                    <a:pt x="1239" y="24"/>
                  </a:lnTo>
                  <a:cubicBezTo>
                    <a:pt x="1215"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84" name="Google Shape;1305;p13">
              <a:extLst>
                <a:ext uri="{FF2B5EF4-FFF2-40B4-BE49-F238E27FC236}">
                  <a16:creationId xmlns:a16="http://schemas.microsoft.com/office/drawing/2014/main" id="{DC30C75D-7CBB-C861-E314-166DBBC6DF25}"/>
                </a:ext>
              </a:extLst>
            </p:cNvPr>
            <p:cNvSpPr/>
            <p:nvPr/>
          </p:nvSpPr>
          <p:spPr>
            <a:xfrm rot="10800000">
              <a:off x="6280051" y="2274101"/>
              <a:ext cx="37422" cy="41072"/>
            </a:xfrm>
            <a:custGeom>
              <a:avLst/>
              <a:gdLst/>
              <a:ahLst/>
              <a:cxnLst/>
              <a:rect l="l" t="t" r="r" b="b"/>
              <a:pathLst>
                <a:path w="1346" h="1477" extrusionOk="0">
                  <a:moveTo>
                    <a:pt x="679" y="0"/>
                  </a:moveTo>
                  <a:cubicBezTo>
                    <a:pt x="667" y="0"/>
                    <a:pt x="655" y="12"/>
                    <a:pt x="655" y="36"/>
                  </a:cubicBezTo>
                  <a:cubicBezTo>
                    <a:pt x="596" y="143"/>
                    <a:pt x="536" y="262"/>
                    <a:pt x="358" y="453"/>
                  </a:cubicBezTo>
                  <a:cubicBezTo>
                    <a:pt x="310" y="500"/>
                    <a:pt x="262" y="548"/>
                    <a:pt x="203" y="596"/>
                  </a:cubicBezTo>
                  <a:cubicBezTo>
                    <a:pt x="143" y="643"/>
                    <a:pt x="84" y="691"/>
                    <a:pt x="0" y="738"/>
                  </a:cubicBezTo>
                  <a:cubicBezTo>
                    <a:pt x="155" y="834"/>
                    <a:pt x="262" y="929"/>
                    <a:pt x="358" y="1024"/>
                  </a:cubicBezTo>
                  <a:cubicBezTo>
                    <a:pt x="536" y="1203"/>
                    <a:pt x="596" y="1334"/>
                    <a:pt x="655" y="1441"/>
                  </a:cubicBezTo>
                  <a:cubicBezTo>
                    <a:pt x="655" y="1453"/>
                    <a:pt x="667" y="1465"/>
                    <a:pt x="667" y="1477"/>
                  </a:cubicBezTo>
                  <a:cubicBezTo>
                    <a:pt x="679" y="1465"/>
                    <a:pt x="691" y="1453"/>
                    <a:pt x="691" y="1441"/>
                  </a:cubicBezTo>
                  <a:cubicBezTo>
                    <a:pt x="751" y="1334"/>
                    <a:pt x="810" y="1203"/>
                    <a:pt x="989" y="1024"/>
                  </a:cubicBezTo>
                  <a:cubicBezTo>
                    <a:pt x="1084" y="917"/>
                    <a:pt x="1191" y="834"/>
                    <a:pt x="1346" y="738"/>
                  </a:cubicBezTo>
                  <a:cubicBezTo>
                    <a:pt x="1191" y="643"/>
                    <a:pt x="1084" y="548"/>
                    <a:pt x="989" y="453"/>
                  </a:cubicBezTo>
                  <a:cubicBezTo>
                    <a:pt x="810" y="262"/>
                    <a:pt x="751" y="143"/>
                    <a:pt x="691" y="36"/>
                  </a:cubicBezTo>
                  <a:cubicBezTo>
                    <a:pt x="691" y="12"/>
                    <a:pt x="679"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85" name="Google Shape;1306;p13">
              <a:extLst>
                <a:ext uri="{FF2B5EF4-FFF2-40B4-BE49-F238E27FC236}">
                  <a16:creationId xmlns:a16="http://schemas.microsoft.com/office/drawing/2014/main" id="{20580BC9-CF3B-716A-D79B-4AAB32FD0FDA}"/>
                </a:ext>
              </a:extLst>
            </p:cNvPr>
            <p:cNvSpPr/>
            <p:nvPr/>
          </p:nvSpPr>
          <p:spPr>
            <a:xfrm rot="10800000">
              <a:off x="6344958" y="2277994"/>
              <a:ext cx="42732" cy="33536"/>
            </a:xfrm>
            <a:custGeom>
              <a:avLst/>
              <a:gdLst/>
              <a:ahLst/>
              <a:cxnLst/>
              <a:rect l="l" t="t" r="r" b="b"/>
              <a:pathLst>
                <a:path w="1537" h="1206" extrusionOk="0">
                  <a:moveTo>
                    <a:pt x="345" y="0"/>
                  </a:moveTo>
                  <a:cubicBezTo>
                    <a:pt x="322" y="0"/>
                    <a:pt x="310" y="12"/>
                    <a:pt x="286" y="24"/>
                  </a:cubicBezTo>
                  <a:lnTo>
                    <a:pt x="24" y="262"/>
                  </a:lnTo>
                  <a:cubicBezTo>
                    <a:pt x="0" y="286"/>
                    <a:pt x="0" y="322"/>
                    <a:pt x="12" y="346"/>
                  </a:cubicBezTo>
                  <a:lnTo>
                    <a:pt x="703" y="1179"/>
                  </a:lnTo>
                  <a:cubicBezTo>
                    <a:pt x="720" y="1197"/>
                    <a:pt x="744" y="1206"/>
                    <a:pt x="768" y="1206"/>
                  </a:cubicBezTo>
                  <a:cubicBezTo>
                    <a:pt x="792" y="1206"/>
                    <a:pt x="816" y="1197"/>
                    <a:pt x="834" y="1179"/>
                  </a:cubicBezTo>
                  <a:lnTo>
                    <a:pt x="1512" y="357"/>
                  </a:lnTo>
                  <a:cubicBezTo>
                    <a:pt x="1536" y="334"/>
                    <a:pt x="1536" y="298"/>
                    <a:pt x="1500" y="274"/>
                  </a:cubicBezTo>
                  <a:lnTo>
                    <a:pt x="1226" y="24"/>
                  </a:lnTo>
                  <a:cubicBezTo>
                    <a:pt x="1215" y="12"/>
                    <a:pt x="1191"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86" name="Google Shape;1307;p13">
              <a:extLst>
                <a:ext uri="{FF2B5EF4-FFF2-40B4-BE49-F238E27FC236}">
                  <a16:creationId xmlns:a16="http://schemas.microsoft.com/office/drawing/2014/main" id="{8C4F95D3-7740-D560-22B2-4203DD8A9263}"/>
                </a:ext>
              </a:extLst>
            </p:cNvPr>
            <p:cNvSpPr/>
            <p:nvPr/>
          </p:nvSpPr>
          <p:spPr>
            <a:xfrm rot="10800000">
              <a:off x="6479748" y="2277994"/>
              <a:ext cx="42732" cy="33536"/>
            </a:xfrm>
            <a:custGeom>
              <a:avLst/>
              <a:gdLst/>
              <a:ahLst/>
              <a:cxnLst/>
              <a:rect l="l" t="t" r="r" b="b"/>
              <a:pathLst>
                <a:path w="1537" h="1206" extrusionOk="0">
                  <a:moveTo>
                    <a:pt x="345" y="0"/>
                  </a:moveTo>
                  <a:cubicBezTo>
                    <a:pt x="322" y="0"/>
                    <a:pt x="310" y="12"/>
                    <a:pt x="286" y="24"/>
                  </a:cubicBezTo>
                  <a:lnTo>
                    <a:pt x="24" y="262"/>
                  </a:lnTo>
                  <a:cubicBezTo>
                    <a:pt x="0" y="286"/>
                    <a:pt x="0" y="322"/>
                    <a:pt x="12" y="346"/>
                  </a:cubicBezTo>
                  <a:lnTo>
                    <a:pt x="703" y="1179"/>
                  </a:lnTo>
                  <a:cubicBezTo>
                    <a:pt x="720" y="1197"/>
                    <a:pt x="744" y="1206"/>
                    <a:pt x="768" y="1206"/>
                  </a:cubicBezTo>
                  <a:cubicBezTo>
                    <a:pt x="792" y="1206"/>
                    <a:pt x="816" y="1197"/>
                    <a:pt x="834" y="1179"/>
                  </a:cubicBezTo>
                  <a:lnTo>
                    <a:pt x="1512" y="357"/>
                  </a:lnTo>
                  <a:cubicBezTo>
                    <a:pt x="1536" y="334"/>
                    <a:pt x="1536" y="298"/>
                    <a:pt x="1500" y="274"/>
                  </a:cubicBezTo>
                  <a:lnTo>
                    <a:pt x="1227" y="24"/>
                  </a:lnTo>
                  <a:cubicBezTo>
                    <a:pt x="1215" y="12"/>
                    <a:pt x="1191"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87" name="Google Shape;1308;p13">
              <a:extLst>
                <a:ext uri="{FF2B5EF4-FFF2-40B4-BE49-F238E27FC236}">
                  <a16:creationId xmlns:a16="http://schemas.microsoft.com/office/drawing/2014/main" id="{02793C5A-06EA-D991-DE71-BA8A787F3727}"/>
                </a:ext>
              </a:extLst>
            </p:cNvPr>
            <p:cNvSpPr/>
            <p:nvPr/>
          </p:nvSpPr>
          <p:spPr>
            <a:xfrm rot="10800000">
              <a:off x="6415175" y="2274101"/>
              <a:ext cx="37089" cy="41072"/>
            </a:xfrm>
            <a:custGeom>
              <a:avLst/>
              <a:gdLst/>
              <a:ahLst/>
              <a:cxnLst/>
              <a:rect l="l" t="t" r="r" b="b"/>
              <a:pathLst>
                <a:path w="1334" h="1477" extrusionOk="0">
                  <a:moveTo>
                    <a:pt x="667" y="0"/>
                  </a:moveTo>
                  <a:cubicBezTo>
                    <a:pt x="667" y="0"/>
                    <a:pt x="655" y="12"/>
                    <a:pt x="643" y="36"/>
                  </a:cubicBezTo>
                  <a:cubicBezTo>
                    <a:pt x="596" y="143"/>
                    <a:pt x="536" y="262"/>
                    <a:pt x="358" y="453"/>
                  </a:cubicBezTo>
                  <a:cubicBezTo>
                    <a:pt x="310" y="500"/>
                    <a:pt x="262" y="548"/>
                    <a:pt x="203" y="596"/>
                  </a:cubicBezTo>
                  <a:cubicBezTo>
                    <a:pt x="143" y="643"/>
                    <a:pt x="72" y="691"/>
                    <a:pt x="0" y="738"/>
                  </a:cubicBezTo>
                  <a:cubicBezTo>
                    <a:pt x="143" y="834"/>
                    <a:pt x="262" y="929"/>
                    <a:pt x="358" y="1024"/>
                  </a:cubicBezTo>
                  <a:cubicBezTo>
                    <a:pt x="536" y="1203"/>
                    <a:pt x="596" y="1334"/>
                    <a:pt x="643" y="1441"/>
                  </a:cubicBezTo>
                  <a:cubicBezTo>
                    <a:pt x="655" y="1453"/>
                    <a:pt x="655" y="1465"/>
                    <a:pt x="667" y="1477"/>
                  </a:cubicBezTo>
                  <a:cubicBezTo>
                    <a:pt x="679" y="1465"/>
                    <a:pt x="679" y="1453"/>
                    <a:pt x="691" y="1441"/>
                  </a:cubicBezTo>
                  <a:cubicBezTo>
                    <a:pt x="739" y="1334"/>
                    <a:pt x="798" y="1203"/>
                    <a:pt x="977" y="1024"/>
                  </a:cubicBezTo>
                  <a:cubicBezTo>
                    <a:pt x="1072" y="917"/>
                    <a:pt x="1191" y="834"/>
                    <a:pt x="1334" y="738"/>
                  </a:cubicBezTo>
                  <a:cubicBezTo>
                    <a:pt x="1191" y="643"/>
                    <a:pt x="1072" y="548"/>
                    <a:pt x="977" y="453"/>
                  </a:cubicBezTo>
                  <a:cubicBezTo>
                    <a:pt x="798" y="262"/>
                    <a:pt x="739" y="143"/>
                    <a:pt x="691" y="36"/>
                  </a:cubicBezTo>
                  <a:cubicBezTo>
                    <a:pt x="679" y="12"/>
                    <a:pt x="679"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88" name="Google Shape;1309;p13">
              <a:extLst>
                <a:ext uri="{FF2B5EF4-FFF2-40B4-BE49-F238E27FC236}">
                  <a16:creationId xmlns:a16="http://schemas.microsoft.com/office/drawing/2014/main" id="{EBA1088A-B895-01FE-0F66-2B62865A366F}"/>
                </a:ext>
              </a:extLst>
            </p:cNvPr>
            <p:cNvSpPr/>
            <p:nvPr/>
          </p:nvSpPr>
          <p:spPr>
            <a:xfrm rot="10800000">
              <a:off x="6549966" y="2274101"/>
              <a:ext cx="37422" cy="41072"/>
            </a:xfrm>
            <a:custGeom>
              <a:avLst/>
              <a:gdLst/>
              <a:ahLst/>
              <a:cxnLst/>
              <a:rect l="l" t="t" r="r" b="b"/>
              <a:pathLst>
                <a:path w="1346" h="1477" extrusionOk="0">
                  <a:moveTo>
                    <a:pt x="679" y="0"/>
                  </a:moveTo>
                  <a:cubicBezTo>
                    <a:pt x="667" y="0"/>
                    <a:pt x="655" y="12"/>
                    <a:pt x="655" y="36"/>
                  </a:cubicBezTo>
                  <a:cubicBezTo>
                    <a:pt x="596" y="143"/>
                    <a:pt x="536" y="262"/>
                    <a:pt x="358" y="453"/>
                  </a:cubicBezTo>
                  <a:cubicBezTo>
                    <a:pt x="310" y="500"/>
                    <a:pt x="262" y="548"/>
                    <a:pt x="203" y="596"/>
                  </a:cubicBezTo>
                  <a:cubicBezTo>
                    <a:pt x="143" y="643"/>
                    <a:pt x="72" y="691"/>
                    <a:pt x="0" y="738"/>
                  </a:cubicBezTo>
                  <a:cubicBezTo>
                    <a:pt x="155" y="834"/>
                    <a:pt x="262" y="929"/>
                    <a:pt x="358" y="1024"/>
                  </a:cubicBezTo>
                  <a:cubicBezTo>
                    <a:pt x="536" y="1203"/>
                    <a:pt x="596" y="1334"/>
                    <a:pt x="655" y="1441"/>
                  </a:cubicBezTo>
                  <a:cubicBezTo>
                    <a:pt x="655" y="1453"/>
                    <a:pt x="667" y="1465"/>
                    <a:pt x="667" y="1477"/>
                  </a:cubicBezTo>
                  <a:cubicBezTo>
                    <a:pt x="679" y="1465"/>
                    <a:pt x="691" y="1453"/>
                    <a:pt x="691" y="1441"/>
                  </a:cubicBezTo>
                  <a:cubicBezTo>
                    <a:pt x="751" y="1334"/>
                    <a:pt x="810" y="1203"/>
                    <a:pt x="989" y="1024"/>
                  </a:cubicBezTo>
                  <a:cubicBezTo>
                    <a:pt x="1084" y="917"/>
                    <a:pt x="1191" y="834"/>
                    <a:pt x="1346" y="738"/>
                  </a:cubicBezTo>
                  <a:cubicBezTo>
                    <a:pt x="1191" y="643"/>
                    <a:pt x="1084" y="548"/>
                    <a:pt x="989" y="453"/>
                  </a:cubicBezTo>
                  <a:cubicBezTo>
                    <a:pt x="810" y="262"/>
                    <a:pt x="751" y="143"/>
                    <a:pt x="691" y="36"/>
                  </a:cubicBezTo>
                  <a:cubicBezTo>
                    <a:pt x="691" y="12"/>
                    <a:pt x="679"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89" name="Google Shape;1310;p13">
              <a:extLst>
                <a:ext uri="{FF2B5EF4-FFF2-40B4-BE49-F238E27FC236}">
                  <a16:creationId xmlns:a16="http://schemas.microsoft.com/office/drawing/2014/main" id="{F707A152-9AC0-50C8-BF98-6C2216188752}"/>
                </a:ext>
              </a:extLst>
            </p:cNvPr>
            <p:cNvSpPr/>
            <p:nvPr/>
          </p:nvSpPr>
          <p:spPr>
            <a:xfrm rot="10800000">
              <a:off x="5128450" y="2277994"/>
              <a:ext cx="42732" cy="33536"/>
            </a:xfrm>
            <a:custGeom>
              <a:avLst/>
              <a:gdLst/>
              <a:ahLst/>
              <a:cxnLst/>
              <a:rect l="l" t="t" r="r" b="b"/>
              <a:pathLst>
                <a:path w="1537" h="1206" extrusionOk="0">
                  <a:moveTo>
                    <a:pt x="346" y="0"/>
                  </a:moveTo>
                  <a:cubicBezTo>
                    <a:pt x="334" y="0"/>
                    <a:pt x="310" y="12"/>
                    <a:pt x="298" y="24"/>
                  </a:cubicBezTo>
                  <a:lnTo>
                    <a:pt x="36" y="262"/>
                  </a:lnTo>
                  <a:cubicBezTo>
                    <a:pt x="0" y="286"/>
                    <a:pt x="0" y="322"/>
                    <a:pt x="24" y="346"/>
                  </a:cubicBezTo>
                  <a:lnTo>
                    <a:pt x="715" y="1179"/>
                  </a:lnTo>
                  <a:cubicBezTo>
                    <a:pt x="727" y="1197"/>
                    <a:pt x="747" y="1206"/>
                    <a:pt x="770" y="1206"/>
                  </a:cubicBezTo>
                  <a:cubicBezTo>
                    <a:pt x="792" y="1206"/>
                    <a:pt x="816" y="1197"/>
                    <a:pt x="834" y="1179"/>
                  </a:cubicBezTo>
                  <a:lnTo>
                    <a:pt x="1524" y="357"/>
                  </a:lnTo>
                  <a:cubicBezTo>
                    <a:pt x="1536" y="334"/>
                    <a:pt x="1536" y="298"/>
                    <a:pt x="1512" y="274"/>
                  </a:cubicBezTo>
                  <a:lnTo>
                    <a:pt x="1239" y="24"/>
                  </a:lnTo>
                  <a:cubicBezTo>
                    <a:pt x="1227"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90" name="Google Shape;1311;p13">
              <a:extLst>
                <a:ext uri="{FF2B5EF4-FFF2-40B4-BE49-F238E27FC236}">
                  <a16:creationId xmlns:a16="http://schemas.microsoft.com/office/drawing/2014/main" id="{067CDFC2-24E3-CCD0-7716-C18715A4CF02}"/>
                </a:ext>
              </a:extLst>
            </p:cNvPr>
            <p:cNvSpPr/>
            <p:nvPr/>
          </p:nvSpPr>
          <p:spPr>
            <a:xfrm rot="10800000">
              <a:off x="5198668" y="2274101"/>
              <a:ext cx="37422" cy="41072"/>
            </a:xfrm>
            <a:custGeom>
              <a:avLst/>
              <a:gdLst/>
              <a:ahLst/>
              <a:cxnLst/>
              <a:rect l="l" t="t" r="r" b="b"/>
              <a:pathLst>
                <a:path w="1346" h="1477" extrusionOk="0">
                  <a:moveTo>
                    <a:pt x="679" y="0"/>
                  </a:moveTo>
                  <a:cubicBezTo>
                    <a:pt x="667" y="0"/>
                    <a:pt x="667" y="12"/>
                    <a:pt x="655" y="36"/>
                  </a:cubicBezTo>
                  <a:cubicBezTo>
                    <a:pt x="596" y="143"/>
                    <a:pt x="536" y="262"/>
                    <a:pt x="370" y="453"/>
                  </a:cubicBezTo>
                  <a:cubicBezTo>
                    <a:pt x="322" y="500"/>
                    <a:pt x="262" y="548"/>
                    <a:pt x="203" y="596"/>
                  </a:cubicBezTo>
                  <a:cubicBezTo>
                    <a:pt x="143" y="643"/>
                    <a:pt x="84" y="691"/>
                    <a:pt x="1" y="738"/>
                  </a:cubicBezTo>
                  <a:cubicBezTo>
                    <a:pt x="155" y="834"/>
                    <a:pt x="262" y="929"/>
                    <a:pt x="358" y="1024"/>
                  </a:cubicBezTo>
                  <a:cubicBezTo>
                    <a:pt x="536" y="1203"/>
                    <a:pt x="596" y="1334"/>
                    <a:pt x="655" y="1441"/>
                  </a:cubicBezTo>
                  <a:cubicBezTo>
                    <a:pt x="655" y="1453"/>
                    <a:pt x="667" y="1465"/>
                    <a:pt x="679" y="1477"/>
                  </a:cubicBezTo>
                  <a:cubicBezTo>
                    <a:pt x="679" y="1465"/>
                    <a:pt x="691" y="1453"/>
                    <a:pt x="691" y="1441"/>
                  </a:cubicBezTo>
                  <a:cubicBezTo>
                    <a:pt x="751" y="1334"/>
                    <a:pt x="810" y="1203"/>
                    <a:pt x="989" y="1024"/>
                  </a:cubicBezTo>
                  <a:cubicBezTo>
                    <a:pt x="1084" y="917"/>
                    <a:pt x="1191" y="834"/>
                    <a:pt x="1346" y="738"/>
                  </a:cubicBezTo>
                  <a:cubicBezTo>
                    <a:pt x="1191" y="643"/>
                    <a:pt x="1084" y="548"/>
                    <a:pt x="989" y="453"/>
                  </a:cubicBezTo>
                  <a:cubicBezTo>
                    <a:pt x="810" y="262"/>
                    <a:pt x="751" y="143"/>
                    <a:pt x="691" y="36"/>
                  </a:cubicBezTo>
                  <a:cubicBezTo>
                    <a:pt x="691" y="12"/>
                    <a:pt x="679"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91" name="Google Shape;1312;p13">
              <a:extLst>
                <a:ext uri="{FF2B5EF4-FFF2-40B4-BE49-F238E27FC236}">
                  <a16:creationId xmlns:a16="http://schemas.microsoft.com/office/drawing/2014/main" id="{889727A1-E83D-A79A-3BF4-0360CF3C61E2}"/>
                </a:ext>
              </a:extLst>
            </p:cNvPr>
            <p:cNvSpPr/>
            <p:nvPr/>
          </p:nvSpPr>
          <p:spPr>
            <a:xfrm rot="10800000">
              <a:off x="5263575" y="2277994"/>
              <a:ext cx="42732" cy="33536"/>
            </a:xfrm>
            <a:custGeom>
              <a:avLst/>
              <a:gdLst/>
              <a:ahLst/>
              <a:cxnLst/>
              <a:rect l="l" t="t" r="r" b="b"/>
              <a:pathLst>
                <a:path w="1537" h="1206" extrusionOk="0">
                  <a:moveTo>
                    <a:pt x="346" y="0"/>
                  </a:moveTo>
                  <a:cubicBezTo>
                    <a:pt x="322" y="0"/>
                    <a:pt x="310" y="12"/>
                    <a:pt x="286" y="24"/>
                  </a:cubicBezTo>
                  <a:lnTo>
                    <a:pt x="24" y="262"/>
                  </a:lnTo>
                  <a:cubicBezTo>
                    <a:pt x="0" y="286"/>
                    <a:pt x="0" y="322"/>
                    <a:pt x="24" y="346"/>
                  </a:cubicBezTo>
                  <a:lnTo>
                    <a:pt x="703" y="1179"/>
                  </a:lnTo>
                  <a:cubicBezTo>
                    <a:pt x="721" y="1197"/>
                    <a:pt x="744" y="1206"/>
                    <a:pt x="768" y="1206"/>
                  </a:cubicBezTo>
                  <a:cubicBezTo>
                    <a:pt x="792" y="1206"/>
                    <a:pt x="816" y="1197"/>
                    <a:pt x="834" y="1179"/>
                  </a:cubicBezTo>
                  <a:lnTo>
                    <a:pt x="1512" y="357"/>
                  </a:lnTo>
                  <a:cubicBezTo>
                    <a:pt x="1536" y="334"/>
                    <a:pt x="1536" y="298"/>
                    <a:pt x="1512" y="274"/>
                  </a:cubicBezTo>
                  <a:lnTo>
                    <a:pt x="1227" y="24"/>
                  </a:lnTo>
                  <a:cubicBezTo>
                    <a:pt x="1215"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92" name="Google Shape;1313;p13">
              <a:extLst>
                <a:ext uri="{FF2B5EF4-FFF2-40B4-BE49-F238E27FC236}">
                  <a16:creationId xmlns:a16="http://schemas.microsoft.com/office/drawing/2014/main" id="{16936A5F-14F8-5862-662B-AEEBB08CE454}"/>
                </a:ext>
              </a:extLst>
            </p:cNvPr>
            <p:cNvSpPr/>
            <p:nvPr/>
          </p:nvSpPr>
          <p:spPr>
            <a:xfrm rot="10800000">
              <a:off x="5333792" y="2274101"/>
              <a:ext cx="37422" cy="41072"/>
            </a:xfrm>
            <a:custGeom>
              <a:avLst/>
              <a:gdLst/>
              <a:ahLst/>
              <a:cxnLst/>
              <a:rect l="l" t="t" r="r" b="b"/>
              <a:pathLst>
                <a:path w="1346" h="1477" extrusionOk="0">
                  <a:moveTo>
                    <a:pt x="667" y="0"/>
                  </a:moveTo>
                  <a:cubicBezTo>
                    <a:pt x="667" y="0"/>
                    <a:pt x="655" y="12"/>
                    <a:pt x="655" y="36"/>
                  </a:cubicBezTo>
                  <a:cubicBezTo>
                    <a:pt x="596" y="143"/>
                    <a:pt x="536" y="262"/>
                    <a:pt x="358" y="453"/>
                  </a:cubicBezTo>
                  <a:cubicBezTo>
                    <a:pt x="310" y="500"/>
                    <a:pt x="262" y="548"/>
                    <a:pt x="203" y="596"/>
                  </a:cubicBezTo>
                  <a:cubicBezTo>
                    <a:pt x="143" y="643"/>
                    <a:pt x="72" y="691"/>
                    <a:pt x="0" y="738"/>
                  </a:cubicBezTo>
                  <a:cubicBezTo>
                    <a:pt x="155" y="834"/>
                    <a:pt x="262" y="929"/>
                    <a:pt x="358" y="1024"/>
                  </a:cubicBezTo>
                  <a:cubicBezTo>
                    <a:pt x="536" y="1203"/>
                    <a:pt x="596" y="1334"/>
                    <a:pt x="643" y="1441"/>
                  </a:cubicBezTo>
                  <a:cubicBezTo>
                    <a:pt x="655" y="1453"/>
                    <a:pt x="667" y="1465"/>
                    <a:pt x="667" y="1477"/>
                  </a:cubicBezTo>
                  <a:cubicBezTo>
                    <a:pt x="679" y="1465"/>
                    <a:pt x="679" y="1453"/>
                    <a:pt x="691" y="1441"/>
                  </a:cubicBezTo>
                  <a:cubicBezTo>
                    <a:pt x="739" y="1334"/>
                    <a:pt x="798" y="1203"/>
                    <a:pt x="977" y="1024"/>
                  </a:cubicBezTo>
                  <a:cubicBezTo>
                    <a:pt x="1072" y="917"/>
                    <a:pt x="1191" y="834"/>
                    <a:pt x="1334" y="738"/>
                  </a:cubicBezTo>
                  <a:lnTo>
                    <a:pt x="1346" y="738"/>
                  </a:lnTo>
                  <a:cubicBezTo>
                    <a:pt x="1191" y="643"/>
                    <a:pt x="1072" y="548"/>
                    <a:pt x="977" y="453"/>
                  </a:cubicBezTo>
                  <a:cubicBezTo>
                    <a:pt x="810" y="262"/>
                    <a:pt x="751" y="143"/>
                    <a:pt x="691" y="36"/>
                  </a:cubicBezTo>
                  <a:cubicBezTo>
                    <a:pt x="691" y="12"/>
                    <a:pt x="679"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93" name="Google Shape;1314;p13">
              <a:extLst>
                <a:ext uri="{FF2B5EF4-FFF2-40B4-BE49-F238E27FC236}">
                  <a16:creationId xmlns:a16="http://schemas.microsoft.com/office/drawing/2014/main" id="{2754A8BF-5B74-113A-0A63-1492951F2E89}"/>
                </a:ext>
              </a:extLst>
            </p:cNvPr>
            <p:cNvSpPr/>
            <p:nvPr/>
          </p:nvSpPr>
          <p:spPr>
            <a:xfrm rot="10800000">
              <a:off x="5398699" y="2277994"/>
              <a:ext cx="43038" cy="33536"/>
            </a:xfrm>
            <a:custGeom>
              <a:avLst/>
              <a:gdLst/>
              <a:ahLst/>
              <a:cxnLst/>
              <a:rect l="l" t="t" r="r" b="b"/>
              <a:pathLst>
                <a:path w="1548" h="1206" extrusionOk="0">
                  <a:moveTo>
                    <a:pt x="357" y="0"/>
                  </a:moveTo>
                  <a:cubicBezTo>
                    <a:pt x="334" y="0"/>
                    <a:pt x="310" y="12"/>
                    <a:pt x="298" y="24"/>
                  </a:cubicBezTo>
                  <a:lnTo>
                    <a:pt x="36" y="262"/>
                  </a:lnTo>
                  <a:cubicBezTo>
                    <a:pt x="12" y="286"/>
                    <a:pt x="0" y="322"/>
                    <a:pt x="24" y="346"/>
                  </a:cubicBezTo>
                  <a:lnTo>
                    <a:pt x="715" y="1179"/>
                  </a:lnTo>
                  <a:cubicBezTo>
                    <a:pt x="726" y="1197"/>
                    <a:pt x="750" y="1206"/>
                    <a:pt x="774" y="1206"/>
                  </a:cubicBezTo>
                  <a:cubicBezTo>
                    <a:pt x="798" y="1206"/>
                    <a:pt x="822" y="1197"/>
                    <a:pt x="834" y="1179"/>
                  </a:cubicBezTo>
                  <a:lnTo>
                    <a:pt x="1524" y="357"/>
                  </a:lnTo>
                  <a:cubicBezTo>
                    <a:pt x="1548" y="334"/>
                    <a:pt x="1536" y="298"/>
                    <a:pt x="1512" y="274"/>
                  </a:cubicBezTo>
                  <a:lnTo>
                    <a:pt x="1238" y="24"/>
                  </a:lnTo>
                  <a:cubicBezTo>
                    <a:pt x="1227"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94" name="Google Shape;1315;p13">
              <a:extLst>
                <a:ext uri="{FF2B5EF4-FFF2-40B4-BE49-F238E27FC236}">
                  <a16:creationId xmlns:a16="http://schemas.microsoft.com/office/drawing/2014/main" id="{D95E02DE-EF94-FDEC-A113-F95045DEEF7D}"/>
                </a:ext>
              </a:extLst>
            </p:cNvPr>
            <p:cNvSpPr/>
            <p:nvPr/>
          </p:nvSpPr>
          <p:spPr>
            <a:xfrm rot="10800000">
              <a:off x="5533795" y="2277994"/>
              <a:ext cx="43066" cy="33536"/>
            </a:xfrm>
            <a:custGeom>
              <a:avLst/>
              <a:gdLst/>
              <a:ahLst/>
              <a:cxnLst/>
              <a:rect l="l" t="t" r="r" b="b"/>
              <a:pathLst>
                <a:path w="1549" h="1206" extrusionOk="0">
                  <a:moveTo>
                    <a:pt x="357" y="0"/>
                  </a:moveTo>
                  <a:cubicBezTo>
                    <a:pt x="334" y="0"/>
                    <a:pt x="310" y="12"/>
                    <a:pt x="298" y="24"/>
                  </a:cubicBezTo>
                  <a:lnTo>
                    <a:pt x="36" y="262"/>
                  </a:lnTo>
                  <a:cubicBezTo>
                    <a:pt x="12" y="286"/>
                    <a:pt x="0" y="322"/>
                    <a:pt x="24" y="346"/>
                  </a:cubicBezTo>
                  <a:lnTo>
                    <a:pt x="715" y="1179"/>
                  </a:lnTo>
                  <a:cubicBezTo>
                    <a:pt x="727" y="1197"/>
                    <a:pt x="750" y="1206"/>
                    <a:pt x="774" y="1206"/>
                  </a:cubicBezTo>
                  <a:cubicBezTo>
                    <a:pt x="798" y="1206"/>
                    <a:pt x="822" y="1197"/>
                    <a:pt x="834" y="1179"/>
                  </a:cubicBezTo>
                  <a:lnTo>
                    <a:pt x="1524" y="357"/>
                  </a:lnTo>
                  <a:cubicBezTo>
                    <a:pt x="1548" y="334"/>
                    <a:pt x="1536" y="298"/>
                    <a:pt x="1512" y="274"/>
                  </a:cubicBezTo>
                  <a:lnTo>
                    <a:pt x="1238" y="24"/>
                  </a:lnTo>
                  <a:cubicBezTo>
                    <a:pt x="1227"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95" name="Google Shape;1316;p13">
              <a:extLst>
                <a:ext uri="{FF2B5EF4-FFF2-40B4-BE49-F238E27FC236}">
                  <a16:creationId xmlns:a16="http://schemas.microsoft.com/office/drawing/2014/main" id="{26FEF30B-F86A-097F-769D-D1840A7CE630}"/>
                </a:ext>
              </a:extLst>
            </p:cNvPr>
            <p:cNvSpPr/>
            <p:nvPr/>
          </p:nvSpPr>
          <p:spPr>
            <a:xfrm rot="10800000">
              <a:off x="5469222" y="2274101"/>
              <a:ext cx="37089" cy="41072"/>
            </a:xfrm>
            <a:custGeom>
              <a:avLst/>
              <a:gdLst/>
              <a:ahLst/>
              <a:cxnLst/>
              <a:rect l="l" t="t" r="r" b="b"/>
              <a:pathLst>
                <a:path w="1334" h="1477" extrusionOk="0">
                  <a:moveTo>
                    <a:pt x="667" y="0"/>
                  </a:moveTo>
                  <a:cubicBezTo>
                    <a:pt x="655" y="0"/>
                    <a:pt x="655" y="12"/>
                    <a:pt x="643" y="36"/>
                  </a:cubicBezTo>
                  <a:cubicBezTo>
                    <a:pt x="596" y="143"/>
                    <a:pt x="536" y="262"/>
                    <a:pt x="357" y="453"/>
                  </a:cubicBezTo>
                  <a:cubicBezTo>
                    <a:pt x="310" y="500"/>
                    <a:pt x="262" y="548"/>
                    <a:pt x="203" y="596"/>
                  </a:cubicBezTo>
                  <a:cubicBezTo>
                    <a:pt x="143" y="643"/>
                    <a:pt x="72" y="691"/>
                    <a:pt x="0" y="738"/>
                  </a:cubicBezTo>
                  <a:cubicBezTo>
                    <a:pt x="143" y="834"/>
                    <a:pt x="262" y="929"/>
                    <a:pt x="357" y="1024"/>
                  </a:cubicBezTo>
                  <a:cubicBezTo>
                    <a:pt x="536" y="1203"/>
                    <a:pt x="596" y="1334"/>
                    <a:pt x="643" y="1441"/>
                  </a:cubicBezTo>
                  <a:cubicBezTo>
                    <a:pt x="655" y="1453"/>
                    <a:pt x="655" y="1465"/>
                    <a:pt x="667" y="1477"/>
                  </a:cubicBezTo>
                  <a:cubicBezTo>
                    <a:pt x="679" y="1465"/>
                    <a:pt x="679" y="1453"/>
                    <a:pt x="691" y="1441"/>
                  </a:cubicBezTo>
                  <a:cubicBezTo>
                    <a:pt x="738" y="1334"/>
                    <a:pt x="798" y="1203"/>
                    <a:pt x="977" y="1024"/>
                  </a:cubicBezTo>
                  <a:cubicBezTo>
                    <a:pt x="1072" y="917"/>
                    <a:pt x="1191" y="834"/>
                    <a:pt x="1334" y="738"/>
                  </a:cubicBezTo>
                  <a:cubicBezTo>
                    <a:pt x="1191" y="643"/>
                    <a:pt x="1072" y="548"/>
                    <a:pt x="977" y="453"/>
                  </a:cubicBezTo>
                  <a:cubicBezTo>
                    <a:pt x="798" y="262"/>
                    <a:pt x="738" y="143"/>
                    <a:pt x="691" y="36"/>
                  </a:cubicBezTo>
                  <a:cubicBezTo>
                    <a:pt x="679" y="12"/>
                    <a:pt x="679"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grpSp>
          <p:nvGrpSpPr>
            <p:cNvPr id="296" name="Google Shape;1317;p13">
              <a:extLst>
                <a:ext uri="{FF2B5EF4-FFF2-40B4-BE49-F238E27FC236}">
                  <a16:creationId xmlns:a16="http://schemas.microsoft.com/office/drawing/2014/main" id="{14621E4C-45FF-E116-B541-4F14E59DAB46}"/>
                </a:ext>
              </a:extLst>
            </p:cNvPr>
            <p:cNvGrpSpPr/>
            <p:nvPr/>
          </p:nvGrpSpPr>
          <p:grpSpPr>
            <a:xfrm rot="-5400000">
              <a:off x="4948818" y="2213040"/>
              <a:ext cx="141404" cy="163195"/>
              <a:chOff x="4987264" y="429022"/>
              <a:chExt cx="325440" cy="375680"/>
            </a:xfrm>
            <a:grpFill/>
          </p:grpSpPr>
          <p:sp>
            <p:nvSpPr>
              <p:cNvPr id="307" name="Google Shape;1318;p13">
                <a:extLst>
                  <a:ext uri="{FF2B5EF4-FFF2-40B4-BE49-F238E27FC236}">
                    <a16:creationId xmlns:a16="http://schemas.microsoft.com/office/drawing/2014/main" id="{58047D2C-56A0-CE66-0855-54E36BB6CCBE}"/>
                  </a:ext>
                </a:extLst>
              </p:cNvPr>
              <p:cNvSpPr/>
              <p:nvPr/>
            </p:nvSpPr>
            <p:spPr>
              <a:xfrm>
                <a:off x="5109184" y="709406"/>
                <a:ext cx="86144" cy="95296"/>
              </a:xfrm>
              <a:custGeom>
                <a:avLst/>
                <a:gdLst/>
                <a:ahLst/>
                <a:cxnLst/>
                <a:rect l="l" t="t" r="r" b="b"/>
                <a:pathLst>
                  <a:path w="1346" h="1489" extrusionOk="0">
                    <a:moveTo>
                      <a:pt x="679" y="1"/>
                    </a:moveTo>
                    <a:cubicBezTo>
                      <a:pt x="667" y="13"/>
                      <a:pt x="655" y="25"/>
                      <a:pt x="655" y="48"/>
                    </a:cubicBezTo>
                    <a:cubicBezTo>
                      <a:pt x="596" y="155"/>
                      <a:pt x="536" y="275"/>
                      <a:pt x="358" y="465"/>
                    </a:cubicBezTo>
                    <a:cubicBezTo>
                      <a:pt x="310" y="513"/>
                      <a:pt x="262" y="560"/>
                      <a:pt x="203" y="608"/>
                    </a:cubicBezTo>
                    <a:cubicBezTo>
                      <a:pt x="143" y="644"/>
                      <a:pt x="72" y="691"/>
                      <a:pt x="0" y="751"/>
                    </a:cubicBezTo>
                    <a:cubicBezTo>
                      <a:pt x="155" y="846"/>
                      <a:pt x="262" y="929"/>
                      <a:pt x="358" y="1037"/>
                    </a:cubicBezTo>
                    <a:cubicBezTo>
                      <a:pt x="536" y="1215"/>
                      <a:pt x="596" y="1346"/>
                      <a:pt x="655" y="1441"/>
                    </a:cubicBezTo>
                    <a:cubicBezTo>
                      <a:pt x="655" y="1465"/>
                      <a:pt x="667" y="1477"/>
                      <a:pt x="667" y="1489"/>
                    </a:cubicBezTo>
                    <a:cubicBezTo>
                      <a:pt x="679" y="1477"/>
                      <a:pt x="691" y="1465"/>
                      <a:pt x="691" y="1441"/>
                    </a:cubicBezTo>
                    <a:cubicBezTo>
                      <a:pt x="751" y="1346"/>
                      <a:pt x="810" y="1215"/>
                      <a:pt x="989" y="1037"/>
                    </a:cubicBezTo>
                    <a:cubicBezTo>
                      <a:pt x="1084" y="929"/>
                      <a:pt x="1191" y="846"/>
                      <a:pt x="1346" y="751"/>
                    </a:cubicBezTo>
                    <a:cubicBezTo>
                      <a:pt x="1191" y="644"/>
                      <a:pt x="1084" y="560"/>
                      <a:pt x="989" y="465"/>
                    </a:cubicBezTo>
                    <a:cubicBezTo>
                      <a:pt x="810" y="275"/>
                      <a:pt x="751" y="155"/>
                      <a:pt x="691" y="48"/>
                    </a:cubicBezTo>
                    <a:cubicBezTo>
                      <a:pt x="691" y="25"/>
                      <a:pt x="679" y="13"/>
                      <a:pt x="6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308" name="Google Shape;1319;p13">
                <a:extLst>
                  <a:ext uri="{FF2B5EF4-FFF2-40B4-BE49-F238E27FC236}">
                    <a16:creationId xmlns:a16="http://schemas.microsoft.com/office/drawing/2014/main" id="{C407F37B-55F0-B11A-CABD-76AC947EFAD4}"/>
                  </a:ext>
                </a:extLst>
              </p:cNvPr>
              <p:cNvSpPr/>
              <p:nvPr/>
            </p:nvSpPr>
            <p:spPr>
              <a:xfrm>
                <a:off x="5187648" y="552478"/>
                <a:ext cx="125056" cy="156224"/>
              </a:xfrm>
              <a:custGeom>
                <a:avLst/>
                <a:gdLst/>
                <a:ahLst/>
                <a:cxnLst/>
                <a:rect l="l" t="t" r="r" b="b"/>
                <a:pathLst>
                  <a:path w="1954" h="2441" extrusionOk="0">
                    <a:moveTo>
                      <a:pt x="1906" y="0"/>
                    </a:moveTo>
                    <a:cubicBezTo>
                      <a:pt x="858" y="0"/>
                      <a:pt x="1" y="1072"/>
                      <a:pt x="1" y="2393"/>
                    </a:cubicBezTo>
                    <a:cubicBezTo>
                      <a:pt x="1" y="2417"/>
                      <a:pt x="25" y="2441"/>
                      <a:pt x="48" y="2441"/>
                    </a:cubicBezTo>
                    <a:cubicBezTo>
                      <a:pt x="1096" y="2441"/>
                      <a:pt x="1953" y="1369"/>
                      <a:pt x="1953" y="48"/>
                    </a:cubicBezTo>
                    <a:cubicBezTo>
                      <a:pt x="1953" y="24"/>
                      <a:pt x="1941" y="0"/>
                      <a:pt x="19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309" name="Google Shape;1320;p13">
                <a:extLst>
                  <a:ext uri="{FF2B5EF4-FFF2-40B4-BE49-F238E27FC236}">
                    <a16:creationId xmlns:a16="http://schemas.microsoft.com/office/drawing/2014/main" id="{EFD2D998-5A8B-AD94-90B3-6A2EA47410F9}"/>
                  </a:ext>
                </a:extLst>
              </p:cNvPr>
              <p:cNvSpPr/>
              <p:nvPr/>
            </p:nvSpPr>
            <p:spPr>
              <a:xfrm>
                <a:off x="5087104" y="429022"/>
                <a:ext cx="126528" cy="279680"/>
              </a:xfrm>
              <a:custGeom>
                <a:avLst/>
                <a:gdLst/>
                <a:ahLst/>
                <a:cxnLst/>
                <a:rect l="l" t="t" r="r" b="b"/>
                <a:pathLst>
                  <a:path w="1977" h="4370" extrusionOk="0">
                    <a:moveTo>
                      <a:pt x="953" y="0"/>
                    </a:moveTo>
                    <a:cubicBezTo>
                      <a:pt x="0" y="1203"/>
                      <a:pt x="0" y="3155"/>
                      <a:pt x="953" y="4346"/>
                    </a:cubicBezTo>
                    <a:cubicBezTo>
                      <a:pt x="965" y="4358"/>
                      <a:pt x="976" y="4370"/>
                      <a:pt x="988" y="4370"/>
                    </a:cubicBezTo>
                    <a:cubicBezTo>
                      <a:pt x="1000" y="4370"/>
                      <a:pt x="1012" y="4358"/>
                      <a:pt x="1024" y="4346"/>
                    </a:cubicBezTo>
                    <a:cubicBezTo>
                      <a:pt x="1977" y="3155"/>
                      <a:pt x="1977" y="1203"/>
                      <a:pt x="10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310" name="Google Shape;1321;p13">
                <a:extLst>
                  <a:ext uri="{FF2B5EF4-FFF2-40B4-BE49-F238E27FC236}">
                    <a16:creationId xmlns:a16="http://schemas.microsoft.com/office/drawing/2014/main" id="{2B6261D3-AC70-A78B-2098-FF15A2A924BF}"/>
                  </a:ext>
                </a:extLst>
              </p:cNvPr>
              <p:cNvSpPr/>
              <p:nvPr/>
            </p:nvSpPr>
            <p:spPr>
              <a:xfrm>
                <a:off x="4987264" y="552478"/>
                <a:ext cx="125760" cy="156224"/>
              </a:xfrm>
              <a:custGeom>
                <a:avLst/>
                <a:gdLst/>
                <a:ahLst/>
                <a:cxnLst/>
                <a:rect l="l" t="t" r="r" b="b"/>
                <a:pathLst>
                  <a:path w="1965" h="2441" extrusionOk="0">
                    <a:moveTo>
                      <a:pt x="48" y="0"/>
                    </a:moveTo>
                    <a:lnTo>
                      <a:pt x="0" y="48"/>
                    </a:lnTo>
                    <a:cubicBezTo>
                      <a:pt x="0" y="1369"/>
                      <a:pt x="858" y="2441"/>
                      <a:pt x="1917" y="2441"/>
                    </a:cubicBezTo>
                    <a:cubicBezTo>
                      <a:pt x="1941" y="2441"/>
                      <a:pt x="1965" y="2417"/>
                      <a:pt x="1965" y="2393"/>
                    </a:cubicBezTo>
                    <a:cubicBezTo>
                      <a:pt x="1965" y="1072"/>
                      <a:pt x="1108" y="0"/>
                      <a:pt x="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grpSp>
        <p:sp>
          <p:nvSpPr>
            <p:cNvPr id="297" name="Google Shape;1322;p13">
              <a:extLst>
                <a:ext uri="{FF2B5EF4-FFF2-40B4-BE49-F238E27FC236}">
                  <a16:creationId xmlns:a16="http://schemas.microsoft.com/office/drawing/2014/main" id="{75A7C473-84E1-5E34-5A75-58E487D65223}"/>
                </a:ext>
              </a:extLst>
            </p:cNvPr>
            <p:cNvSpPr/>
            <p:nvPr/>
          </p:nvSpPr>
          <p:spPr>
            <a:xfrm rot="10800000">
              <a:off x="8236085" y="2277994"/>
              <a:ext cx="42732" cy="33536"/>
            </a:xfrm>
            <a:custGeom>
              <a:avLst/>
              <a:gdLst/>
              <a:ahLst/>
              <a:cxnLst/>
              <a:rect l="l" t="t" r="r" b="b"/>
              <a:pathLst>
                <a:path w="1537" h="1206" extrusionOk="0">
                  <a:moveTo>
                    <a:pt x="346" y="0"/>
                  </a:moveTo>
                  <a:cubicBezTo>
                    <a:pt x="334" y="0"/>
                    <a:pt x="310" y="12"/>
                    <a:pt x="298" y="24"/>
                  </a:cubicBezTo>
                  <a:lnTo>
                    <a:pt x="36" y="262"/>
                  </a:lnTo>
                  <a:cubicBezTo>
                    <a:pt x="0" y="286"/>
                    <a:pt x="0" y="322"/>
                    <a:pt x="24" y="346"/>
                  </a:cubicBezTo>
                  <a:lnTo>
                    <a:pt x="715" y="1179"/>
                  </a:lnTo>
                  <a:cubicBezTo>
                    <a:pt x="727" y="1197"/>
                    <a:pt x="747" y="1206"/>
                    <a:pt x="770" y="1206"/>
                  </a:cubicBezTo>
                  <a:cubicBezTo>
                    <a:pt x="792" y="1206"/>
                    <a:pt x="816" y="1197"/>
                    <a:pt x="834" y="1179"/>
                  </a:cubicBezTo>
                  <a:lnTo>
                    <a:pt x="1524" y="357"/>
                  </a:lnTo>
                  <a:cubicBezTo>
                    <a:pt x="1536" y="334"/>
                    <a:pt x="1536" y="298"/>
                    <a:pt x="1512" y="274"/>
                  </a:cubicBezTo>
                  <a:lnTo>
                    <a:pt x="1239" y="24"/>
                  </a:lnTo>
                  <a:cubicBezTo>
                    <a:pt x="1227"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98" name="Google Shape;1323;p13">
              <a:extLst>
                <a:ext uri="{FF2B5EF4-FFF2-40B4-BE49-F238E27FC236}">
                  <a16:creationId xmlns:a16="http://schemas.microsoft.com/office/drawing/2014/main" id="{E9DB44C0-9B0C-F9E8-4BFB-B067629957C1}"/>
                </a:ext>
              </a:extLst>
            </p:cNvPr>
            <p:cNvSpPr/>
            <p:nvPr/>
          </p:nvSpPr>
          <p:spPr>
            <a:xfrm rot="10800000">
              <a:off x="8306303" y="2274101"/>
              <a:ext cx="37422" cy="41072"/>
            </a:xfrm>
            <a:custGeom>
              <a:avLst/>
              <a:gdLst/>
              <a:ahLst/>
              <a:cxnLst/>
              <a:rect l="l" t="t" r="r" b="b"/>
              <a:pathLst>
                <a:path w="1346" h="1477" extrusionOk="0">
                  <a:moveTo>
                    <a:pt x="679" y="0"/>
                  </a:moveTo>
                  <a:cubicBezTo>
                    <a:pt x="667" y="0"/>
                    <a:pt x="667" y="12"/>
                    <a:pt x="655" y="36"/>
                  </a:cubicBezTo>
                  <a:cubicBezTo>
                    <a:pt x="596" y="143"/>
                    <a:pt x="536" y="262"/>
                    <a:pt x="370" y="453"/>
                  </a:cubicBezTo>
                  <a:cubicBezTo>
                    <a:pt x="322" y="500"/>
                    <a:pt x="262" y="548"/>
                    <a:pt x="203" y="596"/>
                  </a:cubicBezTo>
                  <a:cubicBezTo>
                    <a:pt x="143" y="643"/>
                    <a:pt x="84" y="691"/>
                    <a:pt x="1" y="738"/>
                  </a:cubicBezTo>
                  <a:cubicBezTo>
                    <a:pt x="155" y="834"/>
                    <a:pt x="262" y="929"/>
                    <a:pt x="358" y="1024"/>
                  </a:cubicBezTo>
                  <a:cubicBezTo>
                    <a:pt x="536" y="1203"/>
                    <a:pt x="596" y="1334"/>
                    <a:pt x="655" y="1441"/>
                  </a:cubicBezTo>
                  <a:cubicBezTo>
                    <a:pt x="655" y="1453"/>
                    <a:pt x="667" y="1465"/>
                    <a:pt x="679" y="1477"/>
                  </a:cubicBezTo>
                  <a:cubicBezTo>
                    <a:pt x="679" y="1465"/>
                    <a:pt x="691" y="1453"/>
                    <a:pt x="691" y="1441"/>
                  </a:cubicBezTo>
                  <a:cubicBezTo>
                    <a:pt x="751" y="1334"/>
                    <a:pt x="810" y="1203"/>
                    <a:pt x="989" y="1024"/>
                  </a:cubicBezTo>
                  <a:cubicBezTo>
                    <a:pt x="1084" y="917"/>
                    <a:pt x="1191" y="834"/>
                    <a:pt x="1346" y="738"/>
                  </a:cubicBezTo>
                  <a:cubicBezTo>
                    <a:pt x="1191" y="643"/>
                    <a:pt x="1084" y="548"/>
                    <a:pt x="989" y="453"/>
                  </a:cubicBezTo>
                  <a:cubicBezTo>
                    <a:pt x="810" y="262"/>
                    <a:pt x="751" y="143"/>
                    <a:pt x="691" y="36"/>
                  </a:cubicBezTo>
                  <a:cubicBezTo>
                    <a:pt x="691" y="12"/>
                    <a:pt x="679"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299" name="Google Shape;1324;p13">
              <a:extLst>
                <a:ext uri="{FF2B5EF4-FFF2-40B4-BE49-F238E27FC236}">
                  <a16:creationId xmlns:a16="http://schemas.microsoft.com/office/drawing/2014/main" id="{BCA44D76-0AAB-3571-221E-85E7E4B0AE27}"/>
                </a:ext>
              </a:extLst>
            </p:cNvPr>
            <p:cNvSpPr/>
            <p:nvPr/>
          </p:nvSpPr>
          <p:spPr>
            <a:xfrm rot="10800000">
              <a:off x="8371210" y="2277994"/>
              <a:ext cx="42732" cy="33536"/>
            </a:xfrm>
            <a:custGeom>
              <a:avLst/>
              <a:gdLst/>
              <a:ahLst/>
              <a:cxnLst/>
              <a:rect l="l" t="t" r="r" b="b"/>
              <a:pathLst>
                <a:path w="1537" h="1206" extrusionOk="0">
                  <a:moveTo>
                    <a:pt x="346" y="0"/>
                  </a:moveTo>
                  <a:cubicBezTo>
                    <a:pt x="322" y="0"/>
                    <a:pt x="310" y="12"/>
                    <a:pt x="286" y="24"/>
                  </a:cubicBezTo>
                  <a:lnTo>
                    <a:pt x="24" y="262"/>
                  </a:lnTo>
                  <a:cubicBezTo>
                    <a:pt x="0" y="286"/>
                    <a:pt x="0" y="322"/>
                    <a:pt x="24" y="346"/>
                  </a:cubicBezTo>
                  <a:lnTo>
                    <a:pt x="703" y="1179"/>
                  </a:lnTo>
                  <a:cubicBezTo>
                    <a:pt x="721" y="1197"/>
                    <a:pt x="744" y="1206"/>
                    <a:pt x="768" y="1206"/>
                  </a:cubicBezTo>
                  <a:cubicBezTo>
                    <a:pt x="792" y="1206"/>
                    <a:pt x="816" y="1197"/>
                    <a:pt x="834" y="1179"/>
                  </a:cubicBezTo>
                  <a:lnTo>
                    <a:pt x="1512" y="357"/>
                  </a:lnTo>
                  <a:cubicBezTo>
                    <a:pt x="1536" y="334"/>
                    <a:pt x="1536" y="298"/>
                    <a:pt x="1512" y="274"/>
                  </a:cubicBezTo>
                  <a:lnTo>
                    <a:pt x="1227" y="24"/>
                  </a:lnTo>
                  <a:cubicBezTo>
                    <a:pt x="1215"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300" name="Google Shape;1325;p13">
              <a:extLst>
                <a:ext uri="{FF2B5EF4-FFF2-40B4-BE49-F238E27FC236}">
                  <a16:creationId xmlns:a16="http://schemas.microsoft.com/office/drawing/2014/main" id="{48BA6568-FF8D-5D31-D465-60B704021610}"/>
                </a:ext>
              </a:extLst>
            </p:cNvPr>
            <p:cNvSpPr/>
            <p:nvPr/>
          </p:nvSpPr>
          <p:spPr>
            <a:xfrm rot="10800000">
              <a:off x="8441427" y="2274101"/>
              <a:ext cx="37422" cy="41072"/>
            </a:xfrm>
            <a:custGeom>
              <a:avLst/>
              <a:gdLst/>
              <a:ahLst/>
              <a:cxnLst/>
              <a:rect l="l" t="t" r="r" b="b"/>
              <a:pathLst>
                <a:path w="1346" h="1477" extrusionOk="0">
                  <a:moveTo>
                    <a:pt x="667" y="0"/>
                  </a:moveTo>
                  <a:cubicBezTo>
                    <a:pt x="667" y="0"/>
                    <a:pt x="655" y="12"/>
                    <a:pt x="655" y="36"/>
                  </a:cubicBezTo>
                  <a:cubicBezTo>
                    <a:pt x="596" y="143"/>
                    <a:pt x="536" y="262"/>
                    <a:pt x="358" y="453"/>
                  </a:cubicBezTo>
                  <a:cubicBezTo>
                    <a:pt x="310" y="500"/>
                    <a:pt x="262" y="548"/>
                    <a:pt x="203" y="596"/>
                  </a:cubicBezTo>
                  <a:cubicBezTo>
                    <a:pt x="143" y="643"/>
                    <a:pt x="72" y="691"/>
                    <a:pt x="0" y="738"/>
                  </a:cubicBezTo>
                  <a:cubicBezTo>
                    <a:pt x="155" y="834"/>
                    <a:pt x="262" y="929"/>
                    <a:pt x="358" y="1024"/>
                  </a:cubicBezTo>
                  <a:cubicBezTo>
                    <a:pt x="536" y="1203"/>
                    <a:pt x="596" y="1334"/>
                    <a:pt x="643" y="1441"/>
                  </a:cubicBezTo>
                  <a:cubicBezTo>
                    <a:pt x="655" y="1453"/>
                    <a:pt x="667" y="1465"/>
                    <a:pt x="667" y="1477"/>
                  </a:cubicBezTo>
                  <a:cubicBezTo>
                    <a:pt x="679" y="1465"/>
                    <a:pt x="679" y="1453"/>
                    <a:pt x="691" y="1441"/>
                  </a:cubicBezTo>
                  <a:cubicBezTo>
                    <a:pt x="739" y="1334"/>
                    <a:pt x="798" y="1203"/>
                    <a:pt x="977" y="1024"/>
                  </a:cubicBezTo>
                  <a:cubicBezTo>
                    <a:pt x="1072" y="917"/>
                    <a:pt x="1191" y="834"/>
                    <a:pt x="1334" y="738"/>
                  </a:cubicBezTo>
                  <a:lnTo>
                    <a:pt x="1346" y="738"/>
                  </a:lnTo>
                  <a:cubicBezTo>
                    <a:pt x="1191" y="643"/>
                    <a:pt x="1072" y="548"/>
                    <a:pt x="977" y="453"/>
                  </a:cubicBezTo>
                  <a:cubicBezTo>
                    <a:pt x="810" y="262"/>
                    <a:pt x="751" y="143"/>
                    <a:pt x="691" y="36"/>
                  </a:cubicBezTo>
                  <a:cubicBezTo>
                    <a:pt x="691" y="12"/>
                    <a:pt x="679"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301" name="Google Shape;1326;p13">
              <a:extLst>
                <a:ext uri="{FF2B5EF4-FFF2-40B4-BE49-F238E27FC236}">
                  <a16:creationId xmlns:a16="http://schemas.microsoft.com/office/drawing/2014/main" id="{6FD20C63-04FB-D7BD-6130-005F440E2546}"/>
                </a:ext>
              </a:extLst>
            </p:cNvPr>
            <p:cNvSpPr/>
            <p:nvPr/>
          </p:nvSpPr>
          <p:spPr>
            <a:xfrm rot="10800000">
              <a:off x="8506334" y="2277994"/>
              <a:ext cx="43038" cy="33536"/>
            </a:xfrm>
            <a:custGeom>
              <a:avLst/>
              <a:gdLst/>
              <a:ahLst/>
              <a:cxnLst/>
              <a:rect l="l" t="t" r="r" b="b"/>
              <a:pathLst>
                <a:path w="1548" h="1206" extrusionOk="0">
                  <a:moveTo>
                    <a:pt x="357" y="0"/>
                  </a:moveTo>
                  <a:cubicBezTo>
                    <a:pt x="334" y="0"/>
                    <a:pt x="310" y="12"/>
                    <a:pt x="298" y="24"/>
                  </a:cubicBezTo>
                  <a:lnTo>
                    <a:pt x="36" y="262"/>
                  </a:lnTo>
                  <a:cubicBezTo>
                    <a:pt x="12" y="286"/>
                    <a:pt x="0" y="322"/>
                    <a:pt x="24" y="346"/>
                  </a:cubicBezTo>
                  <a:lnTo>
                    <a:pt x="715" y="1179"/>
                  </a:lnTo>
                  <a:cubicBezTo>
                    <a:pt x="726" y="1197"/>
                    <a:pt x="750" y="1206"/>
                    <a:pt x="774" y="1206"/>
                  </a:cubicBezTo>
                  <a:cubicBezTo>
                    <a:pt x="798" y="1206"/>
                    <a:pt x="822" y="1197"/>
                    <a:pt x="834" y="1179"/>
                  </a:cubicBezTo>
                  <a:lnTo>
                    <a:pt x="1524" y="357"/>
                  </a:lnTo>
                  <a:cubicBezTo>
                    <a:pt x="1548" y="334"/>
                    <a:pt x="1536" y="298"/>
                    <a:pt x="1512" y="274"/>
                  </a:cubicBezTo>
                  <a:lnTo>
                    <a:pt x="1238" y="24"/>
                  </a:lnTo>
                  <a:cubicBezTo>
                    <a:pt x="1227"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302" name="Google Shape;1327;p13">
              <a:extLst>
                <a:ext uri="{FF2B5EF4-FFF2-40B4-BE49-F238E27FC236}">
                  <a16:creationId xmlns:a16="http://schemas.microsoft.com/office/drawing/2014/main" id="{75EB0348-0328-92AA-2A4E-F30C8D170370}"/>
                </a:ext>
              </a:extLst>
            </p:cNvPr>
            <p:cNvSpPr/>
            <p:nvPr/>
          </p:nvSpPr>
          <p:spPr>
            <a:xfrm rot="10800000">
              <a:off x="8576857" y="2274101"/>
              <a:ext cx="37089" cy="41072"/>
            </a:xfrm>
            <a:custGeom>
              <a:avLst/>
              <a:gdLst/>
              <a:ahLst/>
              <a:cxnLst/>
              <a:rect l="l" t="t" r="r" b="b"/>
              <a:pathLst>
                <a:path w="1334" h="1477" extrusionOk="0">
                  <a:moveTo>
                    <a:pt x="667" y="0"/>
                  </a:moveTo>
                  <a:cubicBezTo>
                    <a:pt x="655" y="0"/>
                    <a:pt x="655" y="12"/>
                    <a:pt x="643" y="36"/>
                  </a:cubicBezTo>
                  <a:cubicBezTo>
                    <a:pt x="596" y="143"/>
                    <a:pt x="536" y="262"/>
                    <a:pt x="357" y="453"/>
                  </a:cubicBezTo>
                  <a:cubicBezTo>
                    <a:pt x="310" y="500"/>
                    <a:pt x="262" y="548"/>
                    <a:pt x="203" y="596"/>
                  </a:cubicBezTo>
                  <a:cubicBezTo>
                    <a:pt x="143" y="643"/>
                    <a:pt x="72" y="691"/>
                    <a:pt x="0" y="738"/>
                  </a:cubicBezTo>
                  <a:cubicBezTo>
                    <a:pt x="143" y="834"/>
                    <a:pt x="262" y="929"/>
                    <a:pt x="357" y="1024"/>
                  </a:cubicBezTo>
                  <a:cubicBezTo>
                    <a:pt x="536" y="1203"/>
                    <a:pt x="596" y="1334"/>
                    <a:pt x="643" y="1441"/>
                  </a:cubicBezTo>
                  <a:cubicBezTo>
                    <a:pt x="655" y="1453"/>
                    <a:pt x="655" y="1465"/>
                    <a:pt x="667" y="1477"/>
                  </a:cubicBezTo>
                  <a:cubicBezTo>
                    <a:pt x="679" y="1465"/>
                    <a:pt x="679" y="1453"/>
                    <a:pt x="691" y="1441"/>
                  </a:cubicBezTo>
                  <a:cubicBezTo>
                    <a:pt x="738" y="1334"/>
                    <a:pt x="798" y="1203"/>
                    <a:pt x="977" y="1024"/>
                  </a:cubicBezTo>
                  <a:cubicBezTo>
                    <a:pt x="1072" y="917"/>
                    <a:pt x="1191" y="834"/>
                    <a:pt x="1334" y="738"/>
                  </a:cubicBezTo>
                  <a:cubicBezTo>
                    <a:pt x="1191" y="643"/>
                    <a:pt x="1072" y="548"/>
                    <a:pt x="977" y="453"/>
                  </a:cubicBezTo>
                  <a:cubicBezTo>
                    <a:pt x="798" y="262"/>
                    <a:pt x="738" y="143"/>
                    <a:pt x="691" y="36"/>
                  </a:cubicBezTo>
                  <a:cubicBezTo>
                    <a:pt x="679" y="12"/>
                    <a:pt x="679"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303" name="Google Shape;1328;p13">
              <a:extLst>
                <a:ext uri="{FF2B5EF4-FFF2-40B4-BE49-F238E27FC236}">
                  <a16:creationId xmlns:a16="http://schemas.microsoft.com/office/drawing/2014/main" id="{BA865AFE-950C-589E-CF7B-1B0AC66C7417}"/>
                </a:ext>
              </a:extLst>
            </p:cNvPr>
            <p:cNvSpPr/>
            <p:nvPr/>
          </p:nvSpPr>
          <p:spPr>
            <a:xfrm rot="10800000">
              <a:off x="8641430" y="2277994"/>
              <a:ext cx="42732" cy="33536"/>
            </a:xfrm>
            <a:custGeom>
              <a:avLst/>
              <a:gdLst/>
              <a:ahLst/>
              <a:cxnLst/>
              <a:rect l="l" t="t" r="r" b="b"/>
              <a:pathLst>
                <a:path w="1537" h="1206" extrusionOk="0">
                  <a:moveTo>
                    <a:pt x="346" y="0"/>
                  </a:moveTo>
                  <a:cubicBezTo>
                    <a:pt x="322" y="0"/>
                    <a:pt x="310" y="12"/>
                    <a:pt x="286" y="24"/>
                  </a:cubicBezTo>
                  <a:lnTo>
                    <a:pt x="24" y="262"/>
                  </a:lnTo>
                  <a:cubicBezTo>
                    <a:pt x="0" y="286"/>
                    <a:pt x="0" y="322"/>
                    <a:pt x="24" y="346"/>
                  </a:cubicBezTo>
                  <a:lnTo>
                    <a:pt x="703" y="1179"/>
                  </a:lnTo>
                  <a:cubicBezTo>
                    <a:pt x="721" y="1197"/>
                    <a:pt x="744" y="1206"/>
                    <a:pt x="768" y="1206"/>
                  </a:cubicBezTo>
                  <a:cubicBezTo>
                    <a:pt x="792" y="1206"/>
                    <a:pt x="816" y="1197"/>
                    <a:pt x="834" y="1179"/>
                  </a:cubicBezTo>
                  <a:lnTo>
                    <a:pt x="1512" y="357"/>
                  </a:lnTo>
                  <a:cubicBezTo>
                    <a:pt x="1536" y="334"/>
                    <a:pt x="1536" y="298"/>
                    <a:pt x="1512" y="274"/>
                  </a:cubicBezTo>
                  <a:lnTo>
                    <a:pt x="1227" y="24"/>
                  </a:lnTo>
                  <a:cubicBezTo>
                    <a:pt x="1215"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304" name="Google Shape;1329;p13">
              <a:extLst>
                <a:ext uri="{FF2B5EF4-FFF2-40B4-BE49-F238E27FC236}">
                  <a16:creationId xmlns:a16="http://schemas.microsoft.com/office/drawing/2014/main" id="{396093F9-1E39-C388-A369-D1501223D00F}"/>
                </a:ext>
              </a:extLst>
            </p:cNvPr>
            <p:cNvSpPr/>
            <p:nvPr/>
          </p:nvSpPr>
          <p:spPr>
            <a:xfrm rot="10800000">
              <a:off x="8711648" y="2274101"/>
              <a:ext cx="37422" cy="41072"/>
            </a:xfrm>
            <a:custGeom>
              <a:avLst/>
              <a:gdLst/>
              <a:ahLst/>
              <a:cxnLst/>
              <a:rect l="l" t="t" r="r" b="b"/>
              <a:pathLst>
                <a:path w="1346" h="1477" extrusionOk="0">
                  <a:moveTo>
                    <a:pt x="667" y="0"/>
                  </a:moveTo>
                  <a:cubicBezTo>
                    <a:pt x="667" y="0"/>
                    <a:pt x="655" y="12"/>
                    <a:pt x="655" y="36"/>
                  </a:cubicBezTo>
                  <a:cubicBezTo>
                    <a:pt x="596" y="143"/>
                    <a:pt x="536" y="262"/>
                    <a:pt x="358" y="453"/>
                  </a:cubicBezTo>
                  <a:cubicBezTo>
                    <a:pt x="310" y="500"/>
                    <a:pt x="262" y="548"/>
                    <a:pt x="203" y="596"/>
                  </a:cubicBezTo>
                  <a:cubicBezTo>
                    <a:pt x="143" y="643"/>
                    <a:pt x="72" y="691"/>
                    <a:pt x="0" y="738"/>
                  </a:cubicBezTo>
                  <a:cubicBezTo>
                    <a:pt x="155" y="834"/>
                    <a:pt x="262" y="929"/>
                    <a:pt x="358" y="1024"/>
                  </a:cubicBezTo>
                  <a:cubicBezTo>
                    <a:pt x="536" y="1203"/>
                    <a:pt x="596" y="1334"/>
                    <a:pt x="643" y="1441"/>
                  </a:cubicBezTo>
                  <a:cubicBezTo>
                    <a:pt x="655" y="1453"/>
                    <a:pt x="667" y="1465"/>
                    <a:pt x="667" y="1477"/>
                  </a:cubicBezTo>
                  <a:cubicBezTo>
                    <a:pt x="679" y="1465"/>
                    <a:pt x="679" y="1453"/>
                    <a:pt x="691" y="1441"/>
                  </a:cubicBezTo>
                  <a:cubicBezTo>
                    <a:pt x="739" y="1334"/>
                    <a:pt x="798" y="1203"/>
                    <a:pt x="977" y="1024"/>
                  </a:cubicBezTo>
                  <a:cubicBezTo>
                    <a:pt x="1072" y="917"/>
                    <a:pt x="1191" y="834"/>
                    <a:pt x="1334" y="738"/>
                  </a:cubicBezTo>
                  <a:lnTo>
                    <a:pt x="1346" y="738"/>
                  </a:lnTo>
                  <a:cubicBezTo>
                    <a:pt x="1191" y="643"/>
                    <a:pt x="1072" y="548"/>
                    <a:pt x="977" y="453"/>
                  </a:cubicBezTo>
                  <a:cubicBezTo>
                    <a:pt x="810" y="262"/>
                    <a:pt x="751" y="143"/>
                    <a:pt x="691" y="36"/>
                  </a:cubicBezTo>
                  <a:cubicBezTo>
                    <a:pt x="691" y="12"/>
                    <a:pt x="679"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305" name="Google Shape;1330;p13">
              <a:extLst>
                <a:ext uri="{FF2B5EF4-FFF2-40B4-BE49-F238E27FC236}">
                  <a16:creationId xmlns:a16="http://schemas.microsoft.com/office/drawing/2014/main" id="{FB920EE3-5FF8-CC1F-F9F7-983B8087F04A}"/>
                </a:ext>
              </a:extLst>
            </p:cNvPr>
            <p:cNvSpPr/>
            <p:nvPr/>
          </p:nvSpPr>
          <p:spPr>
            <a:xfrm rot="10800000">
              <a:off x="8776555" y="2277994"/>
              <a:ext cx="43038" cy="33536"/>
            </a:xfrm>
            <a:custGeom>
              <a:avLst/>
              <a:gdLst/>
              <a:ahLst/>
              <a:cxnLst/>
              <a:rect l="l" t="t" r="r" b="b"/>
              <a:pathLst>
                <a:path w="1548" h="1206" extrusionOk="0">
                  <a:moveTo>
                    <a:pt x="357" y="0"/>
                  </a:moveTo>
                  <a:cubicBezTo>
                    <a:pt x="334" y="0"/>
                    <a:pt x="310" y="12"/>
                    <a:pt x="298" y="24"/>
                  </a:cubicBezTo>
                  <a:lnTo>
                    <a:pt x="36" y="262"/>
                  </a:lnTo>
                  <a:cubicBezTo>
                    <a:pt x="12" y="286"/>
                    <a:pt x="0" y="322"/>
                    <a:pt x="24" y="346"/>
                  </a:cubicBezTo>
                  <a:lnTo>
                    <a:pt x="715" y="1179"/>
                  </a:lnTo>
                  <a:cubicBezTo>
                    <a:pt x="726" y="1197"/>
                    <a:pt x="750" y="1206"/>
                    <a:pt x="774" y="1206"/>
                  </a:cubicBezTo>
                  <a:cubicBezTo>
                    <a:pt x="798" y="1206"/>
                    <a:pt x="822" y="1197"/>
                    <a:pt x="834" y="1179"/>
                  </a:cubicBezTo>
                  <a:lnTo>
                    <a:pt x="1524" y="357"/>
                  </a:lnTo>
                  <a:cubicBezTo>
                    <a:pt x="1548" y="334"/>
                    <a:pt x="1536" y="298"/>
                    <a:pt x="1512" y="274"/>
                  </a:cubicBezTo>
                  <a:lnTo>
                    <a:pt x="1238" y="24"/>
                  </a:lnTo>
                  <a:cubicBezTo>
                    <a:pt x="1227" y="12"/>
                    <a:pt x="1203" y="0"/>
                    <a:pt x="1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sp>
          <p:nvSpPr>
            <p:cNvPr id="306" name="Google Shape;1331;p13">
              <a:extLst>
                <a:ext uri="{FF2B5EF4-FFF2-40B4-BE49-F238E27FC236}">
                  <a16:creationId xmlns:a16="http://schemas.microsoft.com/office/drawing/2014/main" id="{F0EFF623-AD17-1E6C-0DB6-EC4E161350DA}"/>
                </a:ext>
              </a:extLst>
            </p:cNvPr>
            <p:cNvSpPr/>
            <p:nvPr/>
          </p:nvSpPr>
          <p:spPr>
            <a:xfrm rot="10800000">
              <a:off x="8847078" y="2274101"/>
              <a:ext cx="37089" cy="41072"/>
            </a:xfrm>
            <a:custGeom>
              <a:avLst/>
              <a:gdLst/>
              <a:ahLst/>
              <a:cxnLst/>
              <a:rect l="l" t="t" r="r" b="b"/>
              <a:pathLst>
                <a:path w="1334" h="1477" extrusionOk="0">
                  <a:moveTo>
                    <a:pt x="667" y="0"/>
                  </a:moveTo>
                  <a:cubicBezTo>
                    <a:pt x="655" y="0"/>
                    <a:pt x="655" y="12"/>
                    <a:pt x="643" y="36"/>
                  </a:cubicBezTo>
                  <a:cubicBezTo>
                    <a:pt x="596" y="143"/>
                    <a:pt x="536" y="262"/>
                    <a:pt x="357" y="453"/>
                  </a:cubicBezTo>
                  <a:cubicBezTo>
                    <a:pt x="310" y="500"/>
                    <a:pt x="262" y="548"/>
                    <a:pt x="203" y="596"/>
                  </a:cubicBezTo>
                  <a:cubicBezTo>
                    <a:pt x="143" y="643"/>
                    <a:pt x="72" y="691"/>
                    <a:pt x="0" y="738"/>
                  </a:cubicBezTo>
                  <a:cubicBezTo>
                    <a:pt x="143" y="834"/>
                    <a:pt x="262" y="929"/>
                    <a:pt x="357" y="1024"/>
                  </a:cubicBezTo>
                  <a:cubicBezTo>
                    <a:pt x="536" y="1203"/>
                    <a:pt x="596" y="1334"/>
                    <a:pt x="643" y="1441"/>
                  </a:cubicBezTo>
                  <a:cubicBezTo>
                    <a:pt x="655" y="1453"/>
                    <a:pt x="655" y="1465"/>
                    <a:pt x="667" y="1477"/>
                  </a:cubicBezTo>
                  <a:cubicBezTo>
                    <a:pt x="679" y="1465"/>
                    <a:pt x="679" y="1453"/>
                    <a:pt x="691" y="1441"/>
                  </a:cubicBezTo>
                  <a:cubicBezTo>
                    <a:pt x="738" y="1334"/>
                    <a:pt x="798" y="1203"/>
                    <a:pt x="977" y="1024"/>
                  </a:cubicBezTo>
                  <a:cubicBezTo>
                    <a:pt x="1072" y="917"/>
                    <a:pt x="1191" y="834"/>
                    <a:pt x="1334" y="738"/>
                  </a:cubicBezTo>
                  <a:cubicBezTo>
                    <a:pt x="1191" y="643"/>
                    <a:pt x="1072" y="548"/>
                    <a:pt x="977" y="453"/>
                  </a:cubicBezTo>
                  <a:cubicBezTo>
                    <a:pt x="798" y="262"/>
                    <a:pt x="738" y="143"/>
                    <a:pt x="691" y="36"/>
                  </a:cubicBezTo>
                  <a:cubicBezTo>
                    <a:pt x="679" y="12"/>
                    <a:pt x="679"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FE8"/>
                </a:solidFill>
              </a:endParaRPr>
            </a:p>
          </p:txBody>
        </p:sp>
      </p:grpSp>
      <p:sp>
        <p:nvSpPr>
          <p:cNvPr id="311" name="Google Shape;1332;p13">
            <a:extLst>
              <a:ext uri="{FF2B5EF4-FFF2-40B4-BE49-F238E27FC236}">
                <a16:creationId xmlns:a16="http://schemas.microsoft.com/office/drawing/2014/main" id="{AE2F21D2-25DA-B6B4-34B1-8E06700C8495}"/>
              </a:ext>
            </a:extLst>
          </p:cNvPr>
          <p:cNvSpPr/>
          <p:nvPr/>
        </p:nvSpPr>
        <p:spPr>
          <a:xfrm>
            <a:off x="900000" y="8437725"/>
            <a:ext cx="1898990" cy="1859621"/>
          </a:xfrm>
          <a:custGeom>
            <a:avLst/>
            <a:gdLst/>
            <a:ahLst/>
            <a:cxnLst/>
            <a:rect l="l" t="t" r="r" b="b"/>
            <a:pathLst>
              <a:path w="221392" h="209240" extrusionOk="0">
                <a:moveTo>
                  <a:pt x="459" y="0"/>
                </a:moveTo>
                <a:lnTo>
                  <a:pt x="459" y="25246"/>
                </a:lnTo>
                <a:cubicBezTo>
                  <a:pt x="459" y="28869"/>
                  <a:pt x="3399" y="31816"/>
                  <a:pt x="7023" y="31816"/>
                </a:cubicBezTo>
                <a:lnTo>
                  <a:pt x="10661" y="31816"/>
                </a:lnTo>
                <a:lnTo>
                  <a:pt x="10661" y="31907"/>
                </a:lnTo>
                <a:lnTo>
                  <a:pt x="309" y="41236"/>
                </a:lnTo>
                <a:cubicBezTo>
                  <a:pt x="1" y="41515"/>
                  <a:pt x="1" y="41966"/>
                  <a:pt x="309" y="42251"/>
                </a:cubicBezTo>
                <a:lnTo>
                  <a:pt x="10526" y="51453"/>
                </a:lnTo>
                <a:lnTo>
                  <a:pt x="309" y="60663"/>
                </a:lnTo>
                <a:cubicBezTo>
                  <a:pt x="1" y="60949"/>
                  <a:pt x="1" y="61400"/>
                  <a:pt x="309" y="61678"/>
                </a:cubicBezTo>
                <a:lnTo>
                  <a:pt x="10526" y="70887"/>
                </a:lnTo>
                <a:lnTo>
                  <a:pt x="309" y="80097"/>
                </a:lnTo>
                <a:cubicBezTo>
                  <a:pt x="1" y="80375"/>
                  <a:pt x="1" y="80826"/>
                  <a:pt x="309" y="81104"/>
                </a:cubicBezTo>
                <a:lnTo>
                  <a:pt x="10549" y="90337"/>
                </a:lnTo>
                <a:lnTo>
                  <a:pt x="309" y="99561"/>
                </a:lnTo>
                <a:cubicBezTo>
                  <a:pt x="1" y="99839"/>
                  <a:pt x="1" y="100298"/>
                  <a:pt x="309" y="100576"/>
                </a:cubicBezTo>
                <a:lnTo>
                  <a:pt x="10549" y="109801"/>
                </a:lnTo>
                <a:lnTo>
                  <a:pt x="309" y="119033"/>
                </a:lnTo>
                <a:cubicBezTo>
                  <a:pt x="1" y="119311"/>
                  <a:pt x="1" y="119762"/>
                  <a:pt x="309" y="120040"/>
                </a:cubicBezTo>
                <a:lnTo>
                  <a:pt x="10549" y="129273"/>
                </a:lnTo>
                <a:lnTo>
                  <a:pt x="309" y="138497"/>
                </a:lnTo>
                <a:cubicBezTo>
                  <a:pt x="1" y="138775"/>
                  <a:pt x="1" y="139226"/>
                  <a:pt x="309" y="139512"/>
                </a:cubicBezTo>
                <a:lnTo>
                  <a:pt x="10549" y="148737"/>
                </a:lnTo>
                <a:lnTo>
                  <a:pt x="309" y="157961"/>
                </a:lnTo>
                <a:cubicBezTo>
                  <a:pt x="1" y="158247"/>
                  <a:pt x="1" y="158698"/>
                  <a:pt x="309" y="158976"/>
                </a:cubicBezTo>
                <a:lnTo>
                  <a:pt x="10549" y="168201"/>
                </a:lnTo>
                <a:lnTo>
                  <a:pt x="309" y="177433"/>
                </a:lnTo>
                <a:cubicBezTo>
                  <a:pt x="1" y="177711"/>
                  <a:pt x="1" y="178162"/>
                  <a:pt x="309" y="178440"/>
                </a:cubicBezTo>
                <a:lnTo>
                  <a:pt x="11338" y="188379"/>
                </a:lnTo>
                <a:cubicBezTo>
                  <a:pt x="11413" y="188454"/>
                  <a:pt x="11503" y="188507"/>
                  <a:pt x="11601" y="188537"/>
                </a:cubicBezTo>
                <a:cubicBezTo>
                  <a:pt x="13405" y="193409"/>
                  <a:pt x="17668" y="197273"/>
                  <a:pt x="23059" y="198920"/>
                </a:cubicBezTo>
                <a:cubicBezTo>
                  <a:pt x="23096" y="198980"/>
                  <a:pt x="23141" y="199040"/>
                  <a:pt x="23201" y="199092"/>
                </a:cubicBezTo>
                <a:lnTo>
                  <a:pt x="34230" y="209031"/>
                </a:lnTo>
                <a:cubicBezTo>
                  <a:pt x="34385" y="209170"/>
                  <a:pt x="34587" y="209240"/>
                  <a:pt x="34790" y="209240"/>
                </a:cubicBezTo>
                <a:cubicBezTo>
                  <a:pt x="34993" y="209240"/>
                  <a:pt x="35196" y="209170"/>
                  <a:pt x="35351" y="209031"/>
                </a:cubicBezTo>
                <a:lnTo>
                  <a:pt x="45605" y="199792"/>
                </a:lnTo>
                <a:lnTo>
                  <a:pt x="45665" y="199792"/>
                </a:lnTo>
                <a:lnTo>
                  <a:pt x="55912" y="209031"/>
                </a:lnTo>
                <a:cubicBezTo>
                  <a:pt x="56070" y="209170"/>
                  <a:pt x="56273" y="209240"/>
                  <a:pt x="56476" y="209240"/>
                </a:cubicBezTo>
                <a:cubicBezTo>
                  <a:pt x="56679" y="209240"/>
                  <a:pt x="56882" y="209170"/>
                  <a:pt x="57040" y="209031"/>
                </a:cubicBezTo>
                <a:lnTo>
                  <a:pt x="67287" y="199792"/>
                </a:lnTo>
                <a:lnTo>
                  <a:pt x="67347" y="199792"/>
                </a:lnTo>
                <a:lnTo>
                  <a:pt x="77602" y="209031"/>
                </a:lnTo>
                <a:cubicBezTo>
                  <a:pt x="77756" y="209170"/>
                  <a:pt x="77959" y="209240"/>
                  <a:pt x="78162" y="209240"/>
                </a:cubicBezTo>
                <a:cubicBezTo>
                  <a:pt x="78365" y="209240"/>
                  <a:pt x="78568" y="209170"/>
                  <a:pt x="78722" y="209031"/>
                </a:cubicBezTo>
                <a:lnTo>
                  <a:pt x="88977" y="199792"/>
                </a:lnTo>
                <a:lnTo>
                  <a:pt x="89037" y="199792"/>
                </a:lnTo>
                <a:lnTo>
                  <a:pt x="99284" y="209031"/>
                </a:lnTo>
                <a:cubicBezTo>
                  <a:pt x="99442" y="209170"/>
                  <a:pt x="99645" y="209240"/>
                  <a:pt x="99848" y="209240"/>
                </a:cubicBezTo>
                <a:cubicBezTo>
                  <a:pt x="100051" y="209240"/>
                  <a:pt x="100254" y="209170"/>
                  <a:pt x="100412" y="209031"/>
                </a:cubicBezTo>
                <a:lnTo>
                  <a:pt x="110659" y="199792"/>
                </a:lnTo>
                <a:lnTo>
                  <a:pt x="110719" y="199792"/>
                </a:lnTo>
                <a:lnTo>
                  <a:pt x="120973" y="209031"/>
                </a:lnTo>
                <a:cubicBezTo>
                  <a:pt x="121127" y="209170"/>
                  <a:pt x="121330" y="209240"/>
                  <a:pt x="121533" y="209240"/>
                </a:cubicBezTo>
                <a:cubicBezTo>
                  <a:pt x="121736" y="209240"/>
                  <a:pt x="121939" y="209170"/>
                  <a:pt x="122094" y="209031"/>
                </a:cubicBezTo>
                <a:lnTo>
                  <a:pt x="132348" y="199792"/>
                </a:lnTo>
                <a:lnTo>
                  <a:pt x="132408" y="199792"/>
                </a:lnTo>
                <a:lnTo>
                  <a:pt x="142655" y="209031"/>
                </a:lnTo>
                <a:cubicBezTo>
                  <a:pt x="142809" y="209170"/>
                  <a:pt x="143012" y="209240"/>
                  <a:pt x="143216" y="209240"/>
                </a:cubicBezTo>
                <a:cubicBezTo>
                  <a:pt x="143420" y="209240"/>
                  <a:pt x="143625" y="209170"/>
                  <a:pt x="143783" y="209031"/>
                </a:cubicBezTo>
                <a:lnTo>
                  <a:pt x="154030" y="199792"/>
                </a:lnTo>
                <a:lnTo>
                  <a:pt x="154090" y="199792"/>
                </a:lnTo>
                <a:lnTo>
                  <a:pt x="164345" y="209031"/>
                </a:lnTo>
                <a:cubicBezTo>
                  <a:pt x="164499" y="209170"/>
                  <a:pt x="164702" y="209240"/>
                  <a:pt x="164905" y="209240"/>
                </a:cubicBezTo>
                <a:cubicBezTo>
                  <a:pt x="165108" y="209240"/>
                  <a:pt x="165311" y="209170"/>
                  <a:pt x="165465" y="209031"/>
                </a:cubicBezTo>
                <a:lnTo>
                  <a:pt x="175720" y="199792"/>
                </a:lnTo>
                <a:lnTo>
                  <a:pt x="175772" y="199792"/>
                </a:lnTo>
                <a:lnTo>
                  <a:pt x="186027" y="209031"/>
                </a:lnTo>
                <a:cubicBezTo>
                  <a:pt x="186181" y="209170"/>
                  <a:pt x="186384" y="209240"/>
                  <a:pt x="186587" y="209240"/>
                </a:cubicBezTo>
                <a:cubicBezTo>
                  <a:pt x="186790" y="209240"/>
                  <a:pt x="186993" y="209170"/>
                  <a:pt x="187147" y="209031"/>
                </a:cubicBezTo>
                <a:lnTo>
                  <a:pt x="198176" y="199092"/>
                </a:lnTo>
                <a:cubicBezTo>
                  <a:pt x="198236" y="199040"/>
                  <a:pt x="198281" y="198987"/>
                  <a:pt x="198319" y="198927"/>
                </a:cubicBezTo>
                <a:cubicBezTo>
                  <a:pt x="203717" y="197273"/>
                  <a:pt x="207987" y="193416"/>
                  <a:pt x="209791" y="188537"/>
                </a:cubicBezTo>
                <a:cubicBezTo>
                  <a:pt x="209889" y="188507"/>
                  <a:pt x="209972" y="188454"/>
                  <a:pt x="210054" y="188379"/>
                </a:cubicBezTo>
                <a:lnTo>
                  <a:pt x="221083" y="178440"/>
                </a:lnTo>
                <a:cubicBezTo>
                  <a:pt x="221392" y="178162"/>
                  <a:pt x="221392" y="177711"/>
                  <a:pt x="221083" y="177433"/>
                </a:cubicBezTo>
                <a:lnTo>
                  <a:pt x="210844" y="168201"/>
                </a:lnTo>
                <a:lnTo>
                  <a:pt x="221083" y="158976"/>
                </a:lnTo>
                <a:cubicBezTo>
                  <a:pt x="221392" y="158698"/>
                  <a:pt x="221392" y="158247"/>
                  <a:pt x="221083" y="157961"/>
                </a:cubicBezTo>
                <a:lnTo>
                  <a:pt x="210844" y="148737"/>
                </a:lnTo>
                <a:lnTo>
                  <a:pt x="221083" y="139512"/>
                </a:lnTo>
                <a:cubicBezTo>
                  <a:pt x="221392" y="139234"/>
                  <a:pt x="221392" y="138775"/>
                  <a:pt x="221083" y="138497"/>
                </a:cubicBezTo>
                <a:lnTo>
                  <a:pt x="210844" y="129273"/>
                </a:lnTo>
                <a:lnTo>
                  <a:pt x="221083" y="120040"/>
                </a:lnTo>
                <a:cubicBezTo>
                  <a:pt x="221392" y="119762"/>
                  <a:pt x="221392" y="119311"/>
                  <a:pt x="221083" y="119033"/>
                </a:cubicBezTo>
                <a:lnTo>
                  <a:pt x="210844" y="109808"/>
                </a:lnTo>
                <a:lnTo>
                  <a:pt x="221083" y="100576"/>
                </a:lnTo>
                <a:cubicBezTo>
                  <a:pt x="221392" y="100298"/>
                  <a:pt x="221392" y="99847"/>
                  <a:pt x="221083" y="99569"/>
                </a:cubicBezTo>
                <a:lnTo>
                  <a:pt x="210844" y="90337"/>
                </a:lnTo>
                <a:lnTo>
                  <a:pt x="221083" y="81112"/>
                </a:lnTo>
                <a:cubicBezTo>
                  <a:pt x="221392" y="80834"/>
                  <a:pt x="221392" y="80383"/>
                  <a:pt x="221083" y="80097"/>
                </a:cubicBezTo>
                <a:lnTo>
                  <a:pt x="210859" y="70887"/>
                </a:lnTo>
                <a:lnTo>
                  <a:pt x="221083" y="61678"/>
                </a:lnTo>
                <a:cubicBezTo>
                  <a:pt x="221392" y="61400"/>
                  <a:pt x="221392" y="60949"/>
                  <a:pt x="221083" y="60670"/>
                </a:cubicBezTo>
                <a:lnTo>
                  <a:pt x="221083" y="60663"/>
                </a:lnTo>
                <a:lnTo>
                  <a:pt x="210859" y="51453"/>
                </a:lnTo>
                <a:lnTo>
                  <a:pt x="221083" y="42244"/>
                </a:lnTo>
                <a:cubicBezTo>
                  <a:pt x="221392" y="41966"/>
                  <a:pt x="221392" y="41515"/>
                  <a:pt x="221083" y="41236"/>
                </a:cubicBezTo>
                <a:lnTo>
                  <a:pt x="210724" y="31907"/>
                </a:lnTo>
                <a:lnTo>
                  <a:pt x="210724" y="31809"/>
                </a:lnTo>
                <a:lnTo>
                  <a:pt x="214362" y="31809"/>
                </a:lnTo>
                <a:cubicBezTo>
                  <a:pt x="217986" y="31809"/>
                  <a:pt x="220933" y="28869"/>
                  <a:pt x="220933" y="25246"/>
                </a:cubicBezTo>
                <a:lnTo>
                  <a:pt x="220933" y="0"/>
                </a:lnTo>
                <a:close/>
              </a:path>
            </a:pathLst>
          </a:custGeom>
          <a:solidFill>
            <a:srgbClr val="001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1333;p13">
            <a:extLst>
              <a:ext uri="{FF2B5EF4-FFF2-40B4-BE49-F238E27FC236}">
                <a16:creationId xmlns:a16="http://schemas.microsoft.com/office/drawing/2014/main" id="{723F0BBC-D004-0C0F-B4F4-6EC3C9E440E2}"/>
              </a:ext>
            </a:extLst>
          </p:cNvPr>
          <p:cNvSpPr txBox="1"/>
          <p:nvPr/>
        </p:nvSpPr>
        <p:spPr>
          <a:xfrm>
            <a:off x="866575" y="8015464"/>
            <a:ext cx="1989000" cy="2769959"/>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2400"/>
              </a:spcAft>
              <a:buNone/>
            </a:pPr>
            <a:r>
              <a:rPr lang="es-419" sz="12000" b="1" dirty="0">
                <a:solidFill>
                  <a:schemeClr val="lt1"/>
                </a:solidFill>
                <a:latin typeface="Montserrat" pitchFamily="2" charset="0"/>
                <a:ea typeface="Rye"/>
                <a:cs typeface="Rye"/>
                <a:sym typeface="Rye"/>
              </a:rPr>
              <a:t>L</a:t>
            </a:r>
            <a:endParaRPr b="1" dirty="0">
              <a:solidFill>
                <a:schemeClr val="lt1"/>
              </a:solidFill>
              <a:latin typeface="Montserrat" pitchFamily="2" charset="0"/>
            </a:endParaRPr>
          </a:p>
        </p:txBody>
      </p:sp>
    </p:spTree>
    <p:extLst>
      <p:ext uri="{BB962C8B-B14F-4D97-AF65-F5344CB8AC3E}">
        <p14:creationId xmlns:p14="http://schemas.microsoft.com/office/powerpoint/2010/main" val="3747802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31"/>
        <p:cNvGrpSpPr/>
        <p:nvPr/>
      </p:nvGrpSpPr>
      <p:grpSpPr>
        <a:xfrm>
          <a:off x="0" y="0"/>
          <a:ext cx="0" cy="0"/>
          <a:chOff x="0" y="0"/>
          <a:chExt cx="0" cy="0"/>
        </a:xfrm>
      </p:grpSpPr>
      <p:grpSp>
        <p:nvGrpSpPr>
          <p:cNvPr id="9932" name="Google Shape;9932;p23"/>
          <p:cNvGrpSpPr/>
          <p:nvPr/>
        </p:nvGrpSpPr>
        <p:grpSpPr>
          <a:xfrm>
            <a:off x="6121959" y="11385165"/>
            <a:ext cx="414516" cy="454558"/>
            <a:chOff x="-3127" y="-1343"/>
            <a:chExt cx="2852" cy="3128"/>
          </a:xfrm>
          <a:solidFill>
            <a:srgbClr val="006994"/>
          </a:solidFill>
        </p:grpSpPr>
        <p:sp>
          <p:nvSpPr>
            <p:cNvPr id="9933" name="Google Shape;9933;p23"/>
            <p:cNvSpPr/>
            <p:nvPr/>
          </p:nvSpPr>
          <p:spPr>
            <a:xfrm>
              <a:off x="-3127" y="-991"/>
              <a:ext cx="2852" cy="2235"/>
            </a:xfrm>
            <a:custGeom>
              <a:avLst/>
              <a:gdLst/>
              <a:ahLst/>
              <a:cxnLst/>
              <a:rect l="l" t="t" r="r" b="b"/>
              <a:pathLst>
                <a:path w="5704" h="4470" extrusionOk="0">
                  <a:moveTo>
                    <a:pt x="238" y="0"/>
                  </a:moveTo>
                  <a:lnTo>
                    <a:pt x="281" y="8"/>
                  </a:lnTo>
                  <a:lnTo>
                    <a:pt x="1038" y="232"/>
                  </a:lnTo>
                  <a:lnTo>
                    <a:pt x="1078" y="248"/>
                  </a:lnTo>
                  <a:lnTo>
                    <a:pt x="1112" y="269"/>
                  </a:lnTo>
                  <a:lnTo>
                    <a:pt x="1140" y="297"/>
                  </a:lnTo>
                  <a:lnTo>
                    <a:pt x="1163" y="328"/>
                  </a:lnTo>
                  <a:lnTo>
                    <a:pt x="1182" y="364"/>
                  </a:lnTo>
                  <a:lnTo>
                    <a:pt x="1190" y="385"/>
                  </a:lnTo>
                  <a:lnTo>
                    <a:pt x="1196" y="407"/>
                  </a:lnTo>
                  <a:lnTo>
                    <a:pt x="1355" y="1176"/>
                  </a:lnTo>
                  <a:lnTo>
                    <a:pt x="1386" y="1176"/>
                  </a:lnTo>
                  <a:lnTo>
                    <a:pt x="1418" y="1178"/>
                  </a:lnTo>
                  <a:lnTo>
                    <a:pt x="5385" y="1547"/>
                  </a:lnTo>
                  <a:lnTo>
                    <a:pt x="5444" y="1558"/>
                  </a:lnTo>
                  <a:lnTo>
                    <a:pt x="5499" y="1577"/>
                  </a:lnTo>
                  <a:lnTo>
                    <a:pt x="5550" y="1604"/>
                  </a:lnTo>
                  <a:lnTo>
                    <a:pt x="5594" y="1636"/>
                  </a:lnTo>
                  <a:lnTo>
                    <a:pt x="5632" y="1676"/>
                  </a:lnTo>
                  <a:lnTo>
                    <a:pt x="5663" y="1722"/>
                  </a:lnTo>
                  <a:lnTo>
                    <a:pt x="5685" y="1769"/>
                  </a:lnTo>
                  <a:lnTo>
                    <a:pt x="5701" y="1822"/>
                  </a:lnTo>
                  <a:lnTo>
                    <a:pt x="5704" y="1876"/>
                  </a:lnTo>
                  <a:lnTo>
                    <a:pt x="5699" y="1933"/>
                  </a:lnTo>
                  <a:lnTo>
                    <a:pt x="5436" y="3256"/>
                  </a:lnTo>
                  <a:lnTo>
                    <a:pt x="5419" y="3312"/>
                  </a:lnTo>
                  <a:lnTo>
                    <a:pt x="5393" y="3363"/>
                  </a:lnTo>
                  <a:lnTo>
                    <a:pt x="5358" y="3409"/>
                  </a:lnTo>
                  <a:lnTo>
                    <a:pt x="5315" y="3448"/>
                  </a:lnTo>
                  <a:lnTo>
                    <a:pt x="5265" y="3479"/>
                  </a:lnTo>
                  <a:lnTo>
                    <a:pt x="5210" y="3504"/>
                  </a:lnTo>
                  <a:lnTo>
                    <a:pt x="5151" y="3519"/>
                  </a:lnTo>
                  <a:lnTo>
                    <a:pt x="5089" y="3523"/>
                  </a:lnTo>
                  <a:lnTo>
                    <a:pt x="1842" y="3523"/>
                  </a:lnTo>
                  <a:lnTo>
                    <a:pt x="1946" y="4030"/>
                  </a:lnTo>
                  <a:lnTo>
                    <a:pt x="5032" y="4029"/>
                  </a:lnTo>
                  <a:lnTo>
                    <a:pt x="5081" y="4034"/>
                  </a:lnTo>
                  <a:lnTo>
                    <a:pt x="5128" y="4051"/>
                  </a:lnTo>
                  <a:lnTo>
                    <a:pt x="5168" y="4076"/>
                  </a:lnTo>
                  <a:lnTo>
                    <a:pt x="5203" y="4110"/>
                  </a:lnTo>
                  <a:lnTo>
                    <a:pt x="5229" y="4152"/>
                  </a:lnTo>
                  <a:lnTo>
                    <a:pt x="5246" y="4198"/>
                  </a:lnTo>
                  <a:lnTo>
                    <a:pt x="5252" y="4249"/>
                  </a:lnTo>
                  <a:lnTo>
                    <a:pt x="5246" y="4299"/>
                  </a:lnTo>
                  <a:lnTo>
                    <a:pt x="5229" y="4346"/>
                  </a:lnTo>
                  <a:lnTo>
                    <a:pt x="5203" y="4386"/>
                  </a:lnTo>
                  <a:lnTo>
                    <a:pt x="5168" y="4420"/>
                  </a:lnTo>
                  <a:lnTo>
                    <a:pt x="5128" y="4447"/>
                  </a:lnTo>
                  <a:lnTo>
                    <a:pt x="5081" y="4462"/>
                  </a:lnTo>
                  <a:lnTo>
                    <a:pt x="5032" y="4468"/>
                  </a:lnTo>
                  <a:lnTo>
                    <a:pt x="1766" y="4470"/>
                  </a:lnTo>
                  <a:lnTo>
                    <a:pt x="1720" y="4466"/>
                  </a:lnTo>
                  <a:lnTo>
                    <a:pt x="1677" y="4451"/>
                  </a:lnTo>
                  <a:lnTo>
                    <a:pt x="1639" y="4428"/>
                  </a:lnTo>
                  <a:lnTo>
                    <a:pt x="1604" y="4399"/>
                  </a:lnTo>
                  <a:lnTo>
                    <a:pt x="1578" y="4363"/>
                  </a:lnTo>
                  <a:lnTo>
                    <a:pt x="1559" y="4323"/>
                  </a:lnTo>
                  <a:lnTo>
                    <a:pt x="1547" y="4280"/>
                  </a:lnTo>
                  <a:lnTo>
                    <a:pt x="789" y="619"/>
                  </a:lnTo>
                  <a:lnTo>
                    <a:pt x="158" y="432"/>
                  </a:lnTo>
                  <a:lnTo>
                    <a:pt x="116" y="415"/>
                  </a:lnTo>
                  <a:lnTo>
                    <a:pt x="80" y="392"/>
                  </a:lnTo>
                  <a:lnTo>
                    <a:pt x="49" y="362"/>
                  </a:lnTo>
                  <a:lnTo>
                    <a:pt x="25" y="326"/>
                  </a:lnTo>
                  <a:lnTo>
                    <a:pt x="10" y="288"/>
                  </a:lnTo>
                  <a:lnTo>
                    <a:pt x="0" y="246"/>
                  </a:lnTo>
                  <a:lnTo>
                    <a:pt x="0" y="202"/>
                  </a:lnTo>
                  <a:lnTo>
                    <a:pt x="8" y="158"/>
                  </a:lnTo>
                  <a:lnTo>
                    <a:pt x="25" y="116"/>
                  </a:lnTo>
                  <a:lnTo>
                    <a:pt x="49" y="80"/>
                  </a:lnTo>
                  <a:lnTo>
                    <a:pt x="80" y="50"/>
                  </a:lnTo>
                  <a:lnTo>
                    <a:pt x="114" y="27"/>
                  </a:lnTo>
                  <a:lnTo>
                    <a:pt x="154" y="10"/>
                  </a:lnTo>
                  <a:lnTo>
                    <a:pt x="194" y="0"/>
                  </a:lnTo>
                  <a:lnTo>
                    <a:pt x="23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34" name="Google Shape;9934;p23"/>
            <p:cNvSpPr/>
            <p:nvPr/>
          </p:nvSpPr>
          <p:spPr>
            <a:xfrm>
              <a:off x="-2150" y="1343"/>
              <a:ext cx="440" cy="441"/>
            </a:xfrm>
            <a:custGeom>
              <a:avLst/>
              <a:gdLst/>
              <a:ahLst/>
              <a:cxnLst/>
              <a:rect l="l" t="t" r="r" b="b"/>
              <a:pathLst>
                <a:path w="880" h="883" extrusionOk="0">
                  <a:moveTo>
                    <a:pt x="439" y="0"/>
                  </a:moveTo>
                  <a:lnTo>
                    <a:pt x="511" y="6"/>
                  </a:lnTo>
                  <a:lnTo>
                    <a:pt x="580" y="23"/>
                  </a:lnTo>
                  <a:lnTo>
                    <a:pt x="643" y="50"/>
                  </a:lnTo>
                  <a:lnTo>
                    <a:pt x="700" y="86"/>
                  </a:lnTo>
                  <a:lnTo>
                    <a:pt x="751" y="130"/>
                  </a:lnTo>
                  <a:lnTo>
                    <a:pt x="795" y="181"/>
                  </a:lnTo>
                  <a:lnTo>
                    <a:pt x="831" y="238"/>
                  </a:lnTo>
                  <a:lnTo>
                    <a:pt x="857" y="303"/>
                  </a:lnTo>
                  <a:lnTo>
                    <a:pt x="874" y="369"/>
                  </a:lnTo>
                  <a:lnTo>
                    <a:pt x="880" y="442"/>
                  </a:lnTo>
                  <a:lnTo>
                    <a:pt x="874" y="512"/>
                  </a:lnTo>
                  <a:lnTo>
                    <a:pt x="857" y="580"/>
                  </a:lnTo>
                  <a:lnTo>
                    <a:pt x="831" y="643"/>
                  </a:lnTo>
                  <a:lnTo>
                    <a:pt x="795" y="702"/>
                  </a:lnTo>
                  <a:lnTo>
                    <a:pt x="751" y="754"/>
                  </a:lnTo>
                  <a:lnTo>
                    <a:pt x="700" y="797"/>
                  </a:lnTo>
                  <a:lnTo>
                    <a:pt x="643" y="833"/>
                  </a:lnTo>
                  <a:lnTo>
                    <a:pt x="580" y="860"/>
                  </a:lnTo>
                  <a:lnTo>
                    <a:pt x="511" y="877"/>
                  </a:lnTo>
                  <a:lnTo>
                    <a:pt x="439" y="883"/>
                  </a:lnTo>
                  <a:lnTo>
                    <a:pt x="369" y="877"/>
                  </a:lnTo>
                  <a:lnTo>
                    <a:pt x="300" y="860"/>
                  </a:lnTo>
                  <a:lnTo>
                    <a:pt x="238" y="833"/>
                  </a:lnTo>
                  <a:lnTo>
                    <a:pt x="181" y="797"/>
                  </a:lnTo>
                  <a:lnTo>
                    <a:pt x="129" y="754"/>
                  </a:lnTo>
                  <a:lnTo>
                    <a:pt x="86" y="702"/>
                  </a:lnTo>
                  <a:lnTo>
                    <a:pt x="49" y="643"/>
                  </a:lnTo>
                  <a:lnTo>
                    <a:pt x="23" y="580"/>
                  </a:lnTo>
                  <a:lnTo>
                    <a:pt x="6" y="512"/>
                  </a:lnTo>
                  <a:lnTo>
                    <a:pt x="0" y="442"/>
                  </a:lnTo>
                  <a:lnTo>
                    <a:pt x="6" y="369"/>
                  </a:lnTo>
                  <a:lnTo>
                    <a:pt x="23" y="303"/>
                  </a:lnTo>
                  <a:lnTo>
                    <a:pt x="49" y="238"/>
                  </a:lnTo>
                  <a:lnTo>
                    <a:pt x="86" y="181"/>
                  </a:lnTo>
                  <a:lnTo>
                    <a:pt x="129" y="130"/>
                  </a:lnTo>
                  <a:lnTo>
                    <a:pt x="181" y="86"/>
                  </a:lnTo>
                  <a:lnTo>
                    <a:pt x="238" y="50"/>
                  </a:lnTo>
                  <a:lnTo>
                    <a:pt x="300" y="23"/>
                  </a:lnTo>
                  <a:lnTo>
                    <a:pt x="369" y="6"/>
                  </a:lnTo>
                  <a:lnTo>
                    <a:pt x="43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35" name="Google Shape;9935;p23"/>
            <p:cNvSpPr/>
            <p:nvPr/>
          </p:nvSpPr>
          <p:spPr>
            <a:xfrm>
              <a:off x="-1098" y="1343"/>
              <a:ext cx="440" cy="441"/>
            </a:xfrm>
            <a:custGeom>
              <a:avLst/>
              <a:gdLst/>
              <a:ahLst/>
              <a:cxnLst/>
              <a:rect l="l" t="t" r="r" b="b"/>
              <a:pathLst>
                <a:path w="880" h="883" extrusionOk="0">
                  <a:moveTo>
                    <a:pt x="441" y="0"/>
                  </a:moveTo>
                  <a:lnTo>
                    <a:pt x="512" y="6"/>
                  </a:lnTo>
                  <a:lnTo>
                    <a:pt x="580" y="23"/>
                  </a:lnTo>
                  <a:lnTo>
                    <a:pt x="643" y="50"/>
                  </a:lnTo>
                  <a:lnTo>
                    <a:pt x="700" y="86"/>
                  </a:lnTo>
                  <a:lnTo>
                    <a:pt x="751" y="130"/>
                  </a:lnTo>
                  <a:lnTo>
                    <a:pt x="797" y="181"/>
                  </a:lnTo>
                  <a:lnTo>
                    <a:pt x="831" y="238"/>
                  </a:lnTo>
                  <a:lnTo>
                    <a:pt x="859" y="303"/>
                  </a:lnTo>
                  <a:lnTo>
                    <a:pt x="875" y="369"/>
                  </a:lnTo>
                  <a:lnTo>
                    <a:pt x="880" y="442"/>
                  </a:lnTo>
                  <a:lnTo>
                    <a:pt x="875" y="512"/>
                  </a:lnTo>
                  <a:lnTo>
                    <a:pt x="859" y="580"/>
                  </a:lnTo>
                  <a:lnTo>
                    <a:pt x="831" y="643"/>
                  </a:lnTo>
                  <a:lnTo>
                    <a:pt x="797" y="702"/>
                  </a:lnTo>
                  <a:lnTo>
                    <a:pt x="751" y="754"/>
                  </a:lnTo>
                  <a:lnTo>
                    <a:pt x="700" y="797"/>
                  </a:lnTo>
                  <a:lnTo>
                    <a:pt x="643" y="833"/>
                  </a:lnTo>
                  <a:lnTo>
                    <a:pt x="580" y="860"/>
                  </a:lnTo>
                  <a:lnTo>
                    <a:pt x="512" y="877"/>
                  </a:lnTo>
                  <a:lnTo>
                    <a:pt x="441" y="883"/>
                  </a:lnTo>
                  <a:lnTo>
                    <a:pt x="369" y="877"/>
                  </a:lnTo>
                  <a:lnTo>
                    <a:pt x="301" y="860"/>
                  </a:lnTo>
                  <a:lnTo>
                    <a:pt x="238" y="833"/>
                  </a:lnTo>
                  <a:lnTo>
                    <a:pt x="181" y="797"/>
                  </a:lnTo>
                  <a:lnTo>
                    <a:pt x="130" y="754"/>
                  </a:lnTo>
                  <a:lnTo>
                    <a:pt x="86" y="702"/>
                  </a:lnTo>
                  <a:lnTo>
                    <a:pt x="50" y="643"/>
                  </a:lnTo>
                  <a:lnTo>
                    <a:pt x="23" y="580"/>
                  </a:lnTo>
                  <a:lnTo>
                    <a:pt x="6" y="512"/>
                  </a:lnTo>
                  <a:lnTo>
                    <a:pt x="0" y="442"/>
                  </a:lnTo>
                  <a:lnTo>
                    <a:pt x="6" y="369"/>
                  </a:lnTo>
                  <a:lnTo>
                    <a:pt x="23" y="303"/>
                  </a:lnTo>
                  <a:lnTo>
                    <a:pt x="50" y="238"/>
                  </a:lnTo>
                  <a:lnTo>
                    <a:pt x="86" y="181"/>
                  </a:lnTo>
                  <a:lnTo>
                    <a:pt x="130" y="130"/>
                  </a:lnTo>
                  <a:lnTo>
                    <a:pt x="181" y="86"/>
                  </a:lnTo>
                  <a:lnTo>
                    <a:pt x="238" y="50"/>
                  </a:lnTo>
                  <a:lnTo>
                    <a:pt x="301" y="23"/>
                  </a:lnTo>
                  <a:lnTo>
                    <a:pt x="369" y="6"/>
                  </a:lnTo>
                  <a:lnTo>
                    <a:pt x="44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36" name="Google Shape;9936;p23"/>
            <p:cNvSpPr/>
            <p:nvPr/>
          </p:nvSpPr>
          <p:spPr>
            <a:xfrm>
              <a:off x="-2179" y="-1343"/>
              <a:ext cx="1599" cy="992"/>
            </a:xfrm>
            <a:custGeom>
              <a:avLst/>
              <a:gdLst/>
              <a:ahLst/>
              <a:cxnLst/>
              <a:rect l="l" t="t" r="r" b="b"/>
              <a:pathLst>
                <a:path w="3197" h="1983" extrusionOk="0">
                  <a:moveTo>
                    <a:pt x="1637" y="0"/>
                  </a:moveTo>
                  <a:lnTo>
                    <a:pt x="1857" y="21"/>
                  </a:lnTo>
                  <a:lnTo>
                    <a:pt x="1893" y="28"/>
                  </a:lnTo>
                  <a:lnTo>
                    <a:pt x="1926" y="45"/>
                  </a:lnTo>
                  <a:lnTo>
                    <a:pt x="1950" y="70"/>
                  </a:lnTo>
                  <a:lnTo>
                    <a:pt x="1969" y="99"/>
                  </a:lnTo>
                  <a:lnTo>
                    <a:pt x="1981" y="133"/>
                  </a:lnTo>
                  <a:lnTo>
                    <a:pt x="1981" y="171"/>
                  </a:lnTo>
                  <a:lnTo>
                    <a:pt x="1962" y="374"/>
                  </a:lnTo>
                  <a:lnTo>
                    <a:pt x="2059" y="409"/>
                  </a:lnTo>
                  <a:lnTo>
                    <a:pt x="2152" y="449"/>
                  </a:lnTo>
                  <a:lnTo>
                    <a:pt x="2239" y="496"/>
                  </a:lnTo>
                  <a:lnTo>
                    <a:pt x="2323" y="549"/>
                  </a:lnTo>
                  <a:lnTo>
                    <a:pt x="2403" y="608"/>
                  </a:lnTo>
                  <a:lnTo>
                    <a:pt x="2562" y="477"/>
                  </a:lnTo>
                  <a:lnTo>
                    <a:pt x="2595" y="458"/>
                  </a:lnTo>
                  <a:lnTo>
                    <a:pt x="2629" y="447"/>
                  </a:lnTo>
                  <a:lnTo>
                    <a:pt x="2663" y="447"/>
                  </a:lnTo>
                  <a:lnTo>
                    <a:pt x="2697" y="454"/>
                  </a:lnTo>
                  <a:lnTo>
                    <a:pt x="2730" y="470"/>
                  </a:lnTo>
                  <a:lnTo>
                    <a:pt x="2756" y="496"/>
                  </a:lnTo>
                  <a:lnTo>
                    <a:pt x="2899" y="665"/>
                  </a:lnTo>
                  <a:lnTo>
                    <a:pt x="2918" y="698"/>
                  </a:lnTo>
                  <a:lnTo>
                    <a:pt x="2927" y="732"/>
                  </a:lnTo>
                  <a:lnTo>
                    <a:pt x="2929" y="766"/>
                  </a:lnTo>
                  <a:lnTo>
                    <a:pt x="2922" y="802"/>
                  </a:lnTo>
                  <a:lnTo>
                    <a:pt x="2905" y="833"/>
                  </a:lnTo>
                  <a:lnTo>
                    <a:pt x="2880" y="861"/>
                  </a:lnTo>
                  <a:lnTo>
                    <a:pt x="2722" y="993"/>
                  </a:lnTo>
                  <a:lnTo>
                    <a:pt x="2766" y="1082"/>
                  </a:lnTo>
                  <a:lnTo>
                    <a:pt x="2802" y="1173"/>
                  </a:lnTo>
                  <a:lnTo>
                    <a:pt x="2832" y="1270"/>
                  </a:lnTo>
                  <a:lnTo>
                    <a:pt x="2855" y="1367"/>
                  </a:lnTo>
                  <a:lnTo>
                    <a:pt x="2868" y="1470"/>
                  </a:lnTo>
                  <a:lnTo>
                    <a:pt x="3074" y="1489"/>
                  </a:lnTo>
                  <a:lnTo>
                    <a:pt x="3110" y="1497"/>
                  </a:lnTo>
                  <a:lnTo>
                    <a:pt x="3140" y="1514"/>
                  </a:lnTo>
                  <a:lnTo>
                    <a:pt x="3167" y="1536"/>
                  </a:lnTo>
                  <a:lnTo>
                    <a:pt x="3186" y="1567"/>
                  </a:lnTo>
                  <a:lnTo>
                    <a:pt x="3195" y="1601"/>
                  </a:lnTo>
                  <a:lnTo>
                    <a:pt x="3197" y="1637"/>
                  </a:lnTo>
                  <a:lnTo>
                    <a:pt x="3176" y="1858"/>
                  </a:lnTo>
                  <a:lnTo>
                    <a:pt x="3169" y="1894"/>
                  </a:lnTo>
                  <a:lnTo>
                    <a:pt x="3152" y="1926"/>
                  </a:lnTo>
                  <a:lnTo>
                    <a:pt x="3129" y="1951"/>
                  </a:lnTo>
                  <a:lnTo>
                    <a:pt x="3098" y="1970"/>
                  </a:lnTo>
                  <a:lnTo>
                    <a:pt x="3064" y="1981"/>
                  </a:lnTo>
                  <a:lnTo>
                    <a:pt x="3028" y="1983"/>
                  </a:lnTo>
                  <a:lnTo>
                    <a:pt x="2823" y="1962"/>
                  </a:lnTo>
                  <a:lnTo>
                    <a:pt x="2180" y="1904"/>
                  </a:lnTo>
                  <a:lnTo>
                    <a:pt x="2203" y="1656"/>
                  </a:lnTo>
                  <a:lnTo>
                    <a:pt x="2205" y="1573"/>
                  </a:lnTo>
                  <a:lnTo>
                    <a:pt x="2196" y="1493"/>
                  </a:lnTo>
                  <a:lnTo>
                    <a:pt x="2177" y="1417"/>
                  </a:lnTo>
                  <a:lnTo>
                    <a:pt x="2148" y="1342"/>
                  </a:lnTo>
                  <a:lnTo>
                    <a:pt x="2112" y="1274"/>
                  </a:lnTo>
                  <a:lnTo>
                    <a:pt x="2066" y="1211"/>
                  </a:lnTo>
                  <a:lnTo>
                    <a:pt x="2013" y="1154"/>
                  </a:lnTo>
                  <a:lnTo>
                    <a:pt x="1952" y="1105"/>
                  </a:lnTo>
                  <a:lnTo>
                    <a:pt x="1886" y="1063"/>
                  </a:lnTo>
                  <a:lnTo>
                    <a:pt x="1814" y="1031"/>
                  </a:lnTo>
                  <a:lnTo>
                    <a:pt x="1737" y="1008"/>
                  </a:lnTo>
                  <a:lnTo>
                    <a:pt x="1656" y="994"/>
                  </a:lnTo>
                  <a:lnTo>
                    <a:pt x="1572" y="993"/>
                  </a:lnTo>
                  <a:lnTo>
                    <a:pt x="1492" y="1000"/>
                  </a:lnTo>
                  <a:lnTo>
                    <a:pt x="1414" y="1019"/>
                  </a:lnTo>
                  <a:lnTo>
                    <a:pt x="1342" y="1048"/>
                  </a:lnTo>
                  <a:lnTo>
                    <a:pt x="1274" y="1086"/>
                  </a:lnTo>
                  <a:lnTo>
                    <a:pt x="1211" y="1131"/>
                  </a:lnTo>
                  <a:lnTo>
                    <a:pt x="1154" y="1185"/>
                  </a:lnTo>
                  <a:lnTo>
                    <a:pt x="1105" y="1244"/>
                  </a:lnTo>
                  <a:lnTo>
                    <a:pt x="1063" y="1310"/>
                  </a:lnTo>
                  <a:lnTo>
                    <a:pt x="1030" y="1382"/>
                  </a:lnTo>
                  <a:lnTo>
                    <a:pt x="1006" y="1460"/>
                  </a:lnTo>
                  <a:lnTo>
                    <a:pt x="992" y="1542"/>
                  </a:lnTo>
                  <a:lnTo>
                    <a:pt x="970" y="1789"/>
                  </a:lnTo>
                  <a:lnTo>
                    <a:pt x="327" y="1729"/>
                  </a:lnTo>
                  <a:lnTo>
                    <a:pt x="171" y="1715"/>
                  </a:lnTo>
                  <a:lnTo>
                    <a:pt x="122" y="1710"/>
                  </a:lnTo>
                  <a:lnTo>
                    <a:pt x="86" y="1702"/>
                  </a:lnTo>
                  <a:lnTo>
                    <a:pt x="53" y="1685"/>
                  </a:lnTo>
                  <a:lnTo>
                    <a:pt x="29" y="1660"/>
                  </a:lnTo>
                  <a:lnTo>
                    <a:pt x="10" y="1632"/>
                  </a:lnTo>
                  <a:lnTo>
                    <a:pt x="0" y="1597"/>
                  </a:lnTo>
                  <a:lnTo>
                    <a:pt x="0" y="1559"/>
                  </a:lnTo>
                  <a:lnTo>
                    <a:pt x="21" y="1339"/>
                  </a:lnTo>
                  <a:lnTo>
                    <a:pt x="31" y="1304"/>
                  </a:lnTo>
                  <a:lnTo>
                    <a:pt x="46" y="1272"/>
                  </a:lnTo>
                  <a:lnTo>
                    <a:pt x="70" y="1245"/>
                  </a:lnTo>
                  <a:lnTo>
                    <a:pt x="101" y="1226"/>
                  </a:lnTo>
                  <a:lnTo>
                    <a:pt x="135" y="1217"/>
                  </a:lnTo>
                  <a:lnTo>
                    <a:pt x="171" y="1215"/>
                  </a:lnTo>
                  <a:lnTo>
                    <a:pt x="376" y="1234"/>
                  </a:lnTo>
                  <a:lnTo>
                    <a:pt x="409" y="1139"/>
                  </a:lnTo>
                  <a:lnTo>
                    <a:pt x="449" y="1046"/>
                  </a:lnTo>
                  <a:lnTo>
                    <a:pt x="496" y="956"/>
                  </a:lnTo>
                  <a:lnTo>
                    <a:pt x="549" y="873"/>
                  </a:lnTo>
                  <a:lnTo>
                    <a:pt x="608" y="795"/>
                  </a:lnTo>
                  <a:lnTo>
                    <a:pt x="477" y="635"/>
                  </a:lnTo>
                  <a:lnTo>
                    <a:pt x="458" y="605"/>
                  </a:lnTo>
                  <a:lnTo>
                    <a:pt x="447" y="568"/>
                  </a:lnTo>
                  <a:lnTo>
                    <a:pt x="447" y="534"/>
                  </a:lnTo>
                  <a:lnTo>
                    <a:pt x="454" y="500"/>
                  </a:lnTo>
                  <a:lnTo>
                    <a:pt x="470" y="468"/>
                  </a:lnTo>
                  <a:lnTo>
                    <a:pt x="494" y="441"/>
                  </a:lnTo>
                  <a:lnTo>
                    <a:pt x="665" y="300"/>
                  </a:lnTo>
                  <a:lnTo>
                    <a:pt x="698" y="279"/>
                  </a:lnTo>
                  <a:lnTo>
                    <a:pt x="732" y="270"/>
                  </a:lnTo>
                  <a:lnTo>
                    <a:pt x="766" y="268"/>
                  </a:lnTo>
                  <a:lnTo>
                    <a:pt x="800" y="276"/>
                  </a:lnTo>
                  <a:lnTo>
                    <a:pt x="833" y="293"/>
                  </a:lnTo>
                  <a:lnTo>
                    <a:pt x="859" y="317"/>
                  </a:lnTo>
                  <a:lnTo>
                    <a:pt x="992" y="477"/>
                  </a:lnTo>
                  <a:lnTo>
                    <a:pt x="1080" y="432"/>
                  </a:lnTo>
                  <a:lnTo>
                    <a:pt x="1173" y="395"/>
                  </a:lnTo>
                  <a:lnTo>
                    <a:pt x="1268" y="365"/>
                  </a:lnTo>
                  <a:lnTo>
                    <a:pt x="1367" y="344"/>
                  </a:lnTo>
                  <a:lnTo>
                    <a:pt x="1468" y="329"/>
                  </a:lnTo>
                  <a:lnTo>
                    <a:pt x="1487" y="123"/>
                  </a:lnTo>
                  <a:lnTo>
                    <a:pt x="1496" y="87"/>
                  </a:lnTo>
                  <a:lnTo>
                    <a:pt x="1511" y="57"/>
                  </a:lnTo>
                  <a:lnTo>
                    <a:pt x="1536" y="30"/>
                  </a:lnTo>
                  <a:lnTo>
                    <a:pt x="1566" y="11"/>
                  </a:lnTo>
                  <a:lnTo>
                    <a:pt x="1601" y="2"/>
                  </a:lnTo>
                  <a:lnTo>
                    <a:pt x="163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9937" name="Google Shape;9937;p23"/>
          <p:cNvGrpSpPr/>
          <p:nvPr/>
        </p:nvGrpSpPr>
        <p:grpSpPr>
          <a:xfrm>
            <a:off x="3570060" y="11381924"/>
            <a:ext cx="439876" cy="460968"/>
            <a:chOff x="-2695" y="580"/>
            <a:chExt cx="2138" cy="2240"/>
          </a:xfrm>
          <a:solidFill>
            <a:srgbClr val="006994"/>
          </a:solidFill>
        </p:grpSpPr>
        <p:sp>
          <p:nvSpPr>
            <p:cNvPr id="9938" name="Google Shape;9938;p23"/>
            <p:cNvSpPr/>
            <p:nvPr/>
          </p:nvSpPr>
          <p:spPr>
            <a:xfrm>
              <a:off x="-2252" y="580"/>
              <a:ext cx="1034" cy="1263"/>
            </a:xfrm>
            <a:custGeom>
              <a:avLst/>
              <a:gdLst/>
              <a:ahLst/>
              <a:cxnLst/>
              <a:rect l="l" t="t" r="r" b="b"/>
              <a:pathLst>
                <a:path w="2068" h="2527" extrusionOk="0">
                  <a:moveTo>
                    <a:pt x="722" y="757"/>
                  </a:moveTo>
                  <a:lnTo>
                    <a:pt x="652" y="757"/>
                  </a:lnTo>
                  <a:lnTo>
                    <a:pt x="588" y="764"/>
                  </a:lnTo>
                  <a:lnTo>
                    <a:pt x="528" y="773"/>
                  </a:lnTo>
                  <a:lnTo>
                    <a:pt x="474" y="787"/>
                  </a:lnTo>
                  <a:lnTo>
                    <a:pt x="425" y="805"/>
                  </a:lnTo>
                  <a:lnTo>
                    <a:pt x="380" y="825"/>
                  </a:lnTo>
                  <a:lnTo>
                    <a:pt x="339" y="850"/>
                  </a:lnTo>
                  <a:lnTo>
                    <a:pt x="301" y="874"/>
                  </a:lnTo>
                  <a:lnTo>
                    <a:pt x="268" y="903"/>
                  </a:lnTo>
                  <a:lnTo>
                    <a:pt x="240" y="931"/>
                  </a:lnTo>
                  <a:lnTo>
                    <a:pt x="214" y="961"/>
                  </a:lnTo>
                  <a:lnTo>
                    <a:pt x="191" y="991"/>
                  </a:lnTo>
                  <a:lnTo>
                    <a:pt x="172" y="1023"/>
                  </a:lnTo>
                  <a:lnTo>
                    <a:pt x="154" y="1053"/>
                  </a:lnTo>
                  <a:lnTo>
                    <a:pt x="151" y="1158"/>
                  </a:lnTo>
                  <a:lnTo>
                    <a:pt x="150" y="1263"/>
                  </a:lnTo>
                  <a:lnTo>
                    <a:pt x="153" y="1349"/>
                  </a:lnTo>
                  <a:lnTo>
                    <a:pt x="159" y="1429"/>
                  </a:lnTo>
                  <a:lnTo>
                    <a:pt x="172" y="1506"/>
                  </a:lnTo>
                  <a:lnTo>
                    <a:pt x="187" y="1578"/>
                  </a:lnTo>
                  <a:lnTo>
                    <a:pt x="206" y="1646"/>
                  </a:lnTo>
                  <a:lnTo>
                    <a:pt x="228" y="1710"/>
                  </a:lnTo>
                  <a:lnTo>
                    <a:pt x="253" y="1770"/>
                  </a:lnTo>
                  <a:lnTo>
                    <a:pt x="281" y="1826"/>
                  </a:lnTo>
                  <a:lnTo>
                    <a:pt x="309" y="1879"/>
                  </a:lnTo>
                  <a:lnTo>
                    <a:pt x="341" y="1927"/>
                  </a:lnTo>
                  <a:lnTo>
                    <a:pt x="372" y="1972"/>
                  </a:lnTo>
                  <a:lnTo>
                    <a:pt x="405" y="2014"/>
                  </a:lnTo>
                  <a:lnTo>
                    <a:pt x="437" y="2052"/>
                  </a:lnTo>
                  <a:lnTo>
                    <a:pt x="471" y="2088"/>
                  </a:lnTo>
                  <a:lnTo>
                    <a:pt x="504" y="2119"/>
                  </a:lnTo>
                  <a:lnTo>
                    <a:pt x="560" y="2167"/>
                  </a:lnTo>
                  <a:lnTo>
                    <a:pt x="616" y="2211"/>
                  </a:lnTo>
                  <a:lnTo>
                    <a:pt x="671" y="2247"/>
                  </a:lnTo>
                  <a:lnTo>
                    <a:pt x="727" y="2280"/>
                  </a:lnTo>
                  <a:lnTo>
                    <a:pt x="780" y="2306"/>
                  </a:lnTo>
                  <a:lnTo>
                    <a:pt x="832" y="2329"/>
                  </a:lnTo>
                  <a:lnTo>
                    <a:pt x="881" y="2347"/>
                  </a:lnTo>
                  <a:lnTo>
                    <a:pt x="926" y="2359"/>
                  </a:lnTo>
                  <a:lnTo>
                    <a:pt x="967" y="2369"/>
                  </a:lnTo>
                  <a:lnTo>
                    <a:pt x="1003" y="2374"/>
                  </a:lnTo>
                  <a:lnTo>
                    <a:pt x="1033" y="2376"/>
                  </a:lnTo>
                  <a:lnTo>
                    <a:pt x="1065" y="2374"/>
                  </a:lnTo>
                  <a:lnTo>
                    <a:pt x="1100" y="2369"/>
                  </a:lnTo>
                  <a:lnTo>
                    <a:pt x="1141" y="2359"/>
                  </a:lnTo>
                  <a:lnTo>
                    <a:pt x="1187" y="2347"/>
                  </a:lnTo>
                  <a:lnTo>
                    <a:pt x="1235" y="2329"/>
                  </a:lnTo>
                  <a:lnTo>
                    <a:pt x="1287" y="2306"/>
                  </a:lnTo>
                  <a:lnTo>
                    <a:pt x="1341" y="2280"/>
                  </a:lnTo>
                  <a:lnTo>
                    <a:pt x="1396" y="2247"/>
                  </a:lnTo>
                  <a:lnTo>
                    <a:pt x="1451" y="2211"/>
                  </a:lnTo>
                  <a:lnTo>
                    <a:pt x="1509" y="2167"/>
                  </a:lnTo>
                  <a:lnTo>
                    <a:pt x="1564" y="2119"/>
                  </a:lnTo>
                  <a:lnTo>
                    <a:pt x="1597" y="2088"/>
                  </a:lnTo>
                  <a:lnTo>
                    <a:pt x="1630" y="2052"/>
                  </a:lnTo>
                  <a:lnTo>
                    <a:pt x="1662" y="2014"/>
                  </a:lnTo>
                  <a:lnTo>
                    <a:pt x="1695" y="1972"/>
                  </a:lnTo>
                  <a:lnTo>
                    <a:pt x="1728" y="1927"/>
                  </a:lnTo>
                  <a:lnTo>
                    <a:pt x="1758" y="1879"/>
                  </a:lnTo>
                  <a:lnTo>
                    <a:pt x="1788" y="1826"/>
                  </a:lnTo>
                  <a:lnTo>
                    <a:pt x="1815" y="1770"/>
                  </a:lnTo>
                  <a:lnTo>
                    <a:pt x="1839" y="1710"/>
                  </a:lnTo>
                  <a:lnTo>
                    <a:pt x="1861" y="1646"/>
                  </a:lnTo>
                  <a:lnTo>
                    <a:pt x="1880" y="1578"/>
                  </a:lnTo>
                  <a:lnTo>
                    <a:pt x="1896" y="1506"/>
                  </a:lnTo>
                  <a:lnTo>
                    <a:pt x="1907" y="1429"/>
                  </a:lnTo>
                  <a:lnTo>
                    <a:pt x="1914" y="1349"/>
                  </a:lnTo>
                  <a:lnTo>
                    <a:pt x="1917" y="1263"/>
                  </a:lnTo>
                  <a:lnTo>
                    <a:pt x="1916" y="1144"/>
                  </a:lnTo>
                  <a:lnTo>
                    <a:pt x="1911" y="1026"/>
                  </a:lnTo>
                  <a:lnTo>
                    <a:pt x="1812" y="1046"/>
                  </a:lnTo>
                  <a:lnTo>
                    <a:pt x="1718" y="1062"/>
                  </a:lnTo>
                  <a:lnTo>
                    <a:pt x="1630" y="1073"/>
                  </a:lnTo>
                  <a:lnTo>
                    <a:pt x="1547" y="1080"/>
                  </a:lnTo>
                  <a:lnTo>
                    <a:pt x="1468" y="1083"/>
                  </a:lnTo>
                  <a:lnTo>
                    <a:pt x="1394" y="1081"/>
                  </a:lnTo>
                  <a:lnTo>
                    <a:pt x="1325" y="1079"/>
                  </a:lnTo>
                  <a:lnTo>
                    <a:pt x="1261" y="1072"/>
                  </a:lnTo>
                  <a:lnTo>
                    <a:pt x="1201" y="1061"/>
                  </a:lnTo>
                  <a:lnTo>
                    <a:pt x="1146" y="1050"/>
                  </a:lnTo>
                  <a:lnTo>
                    <a:pt x="1095" y="1035"/>
                  </a:lnTo>
                  <a:lnTo>
                    <a:pt x="1047" y="1020"/>
                  </a:lnTo>
                  <a:lnTo>
                    <a:pt x="1003" y="1002"/>
                  </a:lnTo>
                  <a:lnTo>
                    <a:pt x="964" y="983"/>
                  </a:lnTo>
                  <a:lnTo>
                    <a:pt x="929" y="964"/>
                  </a:lnTo>
                  <a:lnTo>
                    <a:pt x="896" y="944"/>
                  </a:lnTo>
                  <a:lnTo>
                    <a:pt x="867" y="923"/>
                  </a:lnTo>
                  <a:lnTo>
                    <a:pt x="840" y="903"/>
                  </a:lnTo>
                  <a:lnTo>
                    <a:pt x="817" y="882"/>
                  </a:lnTo>
                  <a:lnTo>
                    <a:pt x="798" y="862"/>
                  </a:lnTo>
                  <a:lnTo>
                    <a:pt x="780" y="843"/>
                  </a:lnTo>
                  <a:lnTo>
                    <a:pt x="765" y="825"/>
                  </a:lnTo>
                  <a:lnTo>
                    <a:pt x="753" y="809"/>
                  </a:lnTo>
                  <a:lnTo>
                    <a:pt x="742" y="794"/>
                  </a:lnTo>
                  <a:lnTo>
                    <a:pt x="735" y="781"/>
                  </a:lnTo>
                  <a:lnTo>
                    <a:pt x="728" y="771"/>
                  </a:lnTo>
                  <a:lnTo>
                    <a:pt x="724" y="764"/>
                  </a:lnTo>
                  <a:lnTo>
                    <a:pt x="723" y="758"/>
                  </a:lnTo>
                  <a:lnTo>
                    <a:pt x="722" y="757"/>
                  </a:lnTo>
                  <a:close/>
                  <a:moveTo>
                    <a:pt x="1033" y="0"/>
                  </a:moveTo>
                  <a:lnTo>
                    <a:pt x="1131" y="3"/>
                  </a:lnTo>
                  <a:lnTo>
                    <a:pt x="1223" y="8"/>
                  </a:lnTo>
                  <a:lnTo>
                    <a:pt x="1307" y="19"/>
                  </a:lnTo>
                  <a:lnTo>
                    <a:pt x="1387" y="34"/>
                  </a:lnTo>
                  <a:lnTo>
                    <a:pt x="1461" y="52"/>
                  </a:lnTo>
                  <a:lnTo>
                    <a:pt x="1529" y="74"/>
                  </a:lnTo>
                  <a:lnTo>
                    <a:pt x="1592" y="100"/>
                  </a:lnTo>
                  <a:lnTo>
                    <a:pt x="1650" y="128"/>
                  </a:lnTo>
                  <a:lnTo>
                    <a:pt x="1703" y="161"/>
                  </a:lnTo>
                  <a:lnTo>
                    <a:pt x="1751" y="196"/>
                  </a:lnTo>
                  <a:lnTo>
                    <a:pt x="1796" y="236"/>
                  </a:lnTo>
                  <a:lnTo>
                    <a:pt x="1835" y="278"/>
                  </a:lnTo>
                  <a:lnTo>
                    <a:pt x="1871" y="323"/>
                  </a:lnTo>
                  <a:lnTo>
                    <a:pt x="1903" y="370"/>
                  </a:lnTo>
                  <a:lnTo>
                    <a:pt x="1932" y="420"/>
                  </a:lnTo>
                  <a:lnTo>
                    <a:pt x="1956" y="473"/>
                  </a:lnTo>
                  <a:lnTo>
                    <a:pt x="1978" y="529"/>
                  </a:lnTo>
                  <a:lnTo>
                    <a:pt x="1997" y="586"/>
                  </a:lnTo>
                  <a:lnTo>
                    <a:pt x="2014" y="646"/>
                  </a:lnTo>
                  <a:lnTo>
                    <a:pt x="2027" y="708"/>
                  </a:lnTo>
                  <a:lnTo>
                    <a:pt x="2038" y="772"/>
                  </a:lnTo>
                  <a:lnTo>
                    <a:pt x="2048" y="837"/>
                  </a:lnTo>
                  <a:lnTo>
                    <a:pt x="2054" y="904"/>
                  </a:lnTo>
                  <a:lnTo>
                    <a:pt x="2060" y="974"/>
                  </a:lnTo>
                  <a:lnTo>
                    <a:pt x="2064" y="1045"/>
                  </a:lnTo>
                  <a:lnTo>
                    <a:pt x="2065" y="1116"/>
                  </a:lnTo>
                  <a:lnTo>
                    <a:pt x="2067" y="1189"/>
                  </a:lnTo>
                  <a:lnTo>
                    <a:pt x="2068" y="1263"/>
                  </a:lnTo>
                  <a:lnTo>
                    <a:pt x="2065" y="1361"/>
                  </a:lnTo>
                  <a:lnTo>
                    <a:pt x="2056" y="1454"/>
                  </a:lnTo>
                  <a:lnTo>
                    <a:pt x="2042" y="1541"/>
                  </a:lnTo>
                  <a:lnTo>
                    <a:pt x="2023" y="1626"/>
                  </a:lnTo>
                  <a:lnTo>
                    <a:pt x="2000" y="1706"/>
                  </a:lnTo>
                  <a:lnTo>
                    <a:pt x="1973" y="1782"/>
                  </a:lnTo>
                  <a:lnTo>
                    <a:pt x="1941" y="1855"/>
                  </a:lnTo>
                  <a:lnTo>
                    <a:pt x="1906" y="1923"/>
                  </a:lnTo>
                  <a:lnTo>
                    <a:pt x="1868" y="1987"/>
                  </a:lnTo>
                  <a:lnTo>
                    <a:pt x="1827" y="2047"/>
                  </a:lnTo>
                  <a:lnTo>
                    <a:pt x="1784" y="2104"/>
                  </a:lnTo>
                  <a:lnTo>
                    <a:pt x="1739" y="2157"/>
                  </a:lnTo>
                  <a:lnTo>
                    <a:pt x="1691" y="2206"/>
                  </a:lnTo>
                  <a:lnTo>
                    <a:pt x="1642" y="2251"/>
                  </a:lnTo>
                  <a:lnTo>
                    <a:pt x="1592" y="2294"/>
                  </a:lnTo>
                  <a:lnTo>
                    <a:pt x="1541" y="2332"/>
                  </a:lnTo>
                  <a:lnTo>
                    <a:pt x="1489" y="2366"/>
                  </a:lnTo>
                  <a:lnTo>
                    <a:pt x="1439" y="2397"/>
                  </a:lnTo>
                  <a:lnTo>
                    <a:pt x="1387" y="2425"/>
                  </a:lnTo>
                  <a:lnTo>
                    <a:pt x="1338" y="2449"/>
                  </a:lnTo>
                  <a:lnTo>
                    <a:pt x="1288" y="2470"/>
                  </a:lnTo>
                  <a:lnTo>
                    <a:pt x="1240" y="2487"/>
                  </a:lnTo>
                  <a:lnTo>
                    <a:pt x="1194" y="2502"/>
                  </a:lnTo>
                  <a:lnTo>
                    <a:pt x="1150" y="2513"/>
                  </a:lnTo>
                  <a:lnTo>
                    <a:pt x="1108" y="2520"/>
                  </a:lnTo>
                  <a:lnTo>
                    <a:pt x="1070" y="2526"/>
                  </a:lnTo>
                  <a:lnTo>
                    <a:pt x="1033" y="2527"/>
                  </a:lnTo>
                  <a:lnTo>
                    <a:pt x="998" y="2526"/>
                  </a:lnTo>
                  <a:lnTo>
                    <a:pt x="959" y="2520"/>
                  </a:lnTo>
                  <a:lnTo>
                    <a:pt x="916" y="2513"/>
                  </a:lnTo>
                  <a:lnTo>
                    <a:pt x="873" y="2502"/>
                  </a:lnTo>
                  <a:lnTo>
                    <a:pt x="827" y="2487"/>
                  </a:lnTo>
                  <a:lnTo>
                    <a:pt x="779" y="2470"/>
                  </a:lnTo>
                  <a:lnTo>
                    <a:pt x="730" y="2449"/>
                  </a:lnTo>
                  <a:lnTo>
                    <a:pt x="679" y="2425"/>
                  </a:lnTo>
                  <a:lnTo>
                    <a:pt x="628" y="2397"/>
                  </a:lnTo>
                  <a:lnTo>
                    <a:pt x="577" y="2366"/>
                  </a:lnTo>
                  <a:lnTo>
                    <a:pt x="526" y="2332"/>
                  </a:lnTo>
                  <a:lnTo>
                    <a:pt x="475" y="2294"/>
                  </a:lnTo>
                  <a:lnTo>
                    <a:pt x="425" y="2251"/>
                  </a:lnTo>
                  <a:lnTo>
                    <a:pt x="377" y="2206"/>
                  </a:lnTo>
                  <a:lnTo>
                    <a:pt x="330" y="2157"/>
                  </a:lnTo>
                  <a:lnTo>
                    <a:pt x="283" y="2104"/>
                  </a:lnTo>
                  <a:lnTo>
                    <a:pt x="240" y="2047"/>
                  </a:lnTo>
                  <a:lnTo>
                    <a:pt x="199" y="1987"/>
                  </a:lnTo>
                  <a:lnTo>
                    <a:pt x="161" y="1923"/>
                  </a:lnTo>
                  <a:lnTo>
                    <a:pt x="125" y="1855"/>
                  </a:lnTo>
                  <a:lnTo>
                    <a:pt x="94" y="1782"/>
                  </a:lnTo>
                  <a:lnTo>
                    <a:pt x="67" y="1706"/>
                  </a:lnTo>
                  <a:lnTo>
                    <a:pt x="44" y="1626"/>
                  </a:lnTo>
                  <a:lnTo>
                    <a:pt x="25" y="1541"/>
                  </a:lnTo>
                  <a:lnTo>
                    <a:pt x="11" y="1454"/>
                  </a:lnTo>
                  <a:lnTo>
                    <a:pt x="3" y="1361"/>
                  </a:lnTo>
                  <a:lnTo>
                    <a:pt x="0" y="1263"/>
                  </a:lnTo>
                  <a:lnTo>
                    <a:pt x="0" y="1189"/>
                  </a:lnTo>
                  <a:lnTo>
                    <a:pt x="2" y="1116"/>
                  </a:lnTo>
                  <a:lnTo>
                    <a:pt x="4" y="1045"/>
                  </a:lnTo>
                  <a:lnTo>
                    <a:pt x="7" y="974"/>
                  </a:lnTo>
                  <a:lnTo>
                    <a:pt x="12" y="904"/>
                  </a:lnTo>
                  <a:lnTo>
                    <a:pt x="21" y="837"/>
                  </a:lnTo>
                  <a:lnTo>
                    <a:pt x="29" y="772"/>
                  </a:lnTo>
                  <a:lnTo>
                    <a:pt x="40" y="708"/>
                  </a:lnTo>
                  <a:lnTo>
                    <a:pt x="53" y="646"/>
                  </a:lnTo>
                  <a:lnTo>
                    <a:pt x="70" y="586"/>
                  </a:lnTo>
                  <a:lnTo>
                    <a:pt x="89" y="529"/>
                  </a:lnTo>
                  <a:lnTo>
                    <a:pt x="110" y="473"/>
                  </a:lnTo>
                  <a:lnTo>
                    <a:pt x="136" y="420"/>
                  </a:lnTo>
                  <a:lnTo>
                    <a:pt x="164" y="370"/>
                  </a:lnTo>
                  <a:lnTo>
                    <a:pt x="196" y="323"/>
                  </a:lnTo>
                  <a:lnTo>
                    <a:pt x="232" y="278"/>
                  </a:lnTo>
                  <a:lnTo>
                    <a:pt x="272" y="236"/>
                  </a:lnTo>
                  <a:lnTo>
                    <a:pt x="316" y="196"/>
                  </a:lnTo>
                  <a:lnTo>
                    <a:pt x="365" y="161"/>
                  </a:lnTo>
                  <a:lnTo>
                    <a:pt x="418" y="128"/>
                  </a:lnTo>
                  <a:lnTo>
                    <a:pt x="475" y="100"/>
                  </a:lnTo>
                  <a:lnTo>
                    <a:pt x="538" y="74"/>
                  </a:lnTo>
                  <a:lnTo>
                    <a:pt x="607" y="52"/>
                  </a:lnTo>
                  <a:lnTo>
                    <a:pt x="681" y="34"/>
                  </a:lnTo>
                  <a:lnTo>
                    <a:pt x="760" y="19"/>
                  </a:lnTo>
                  <a:lnTo>
                    <a:pt x="844" y="8"/>
                  </a:lnTo>
                  <a:lnTo>
                    <a:pt x="937" y="3"/>
                  </a:lnTo>
                  <a:lnTo>
                    <a:pt x="103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39" name="Google Shape;9939;p23"/>
            <p:cNvSpPr/>
            <p:nvPr/>
          </p:nvSpPr>
          <p:spPr>
            <a:xfrm>
              <a:off x="-2132" y="1143"/>
              <a:ext cx="794" cy="269"/>
            </a:xfrm>
            <a:custGeom>
              <a:avLst/>
              <a:gdLst/>
              <a:ahLst/>
              <a:cxnLst/>
              <a:rect l="l" t="t" r="r" b="b"/>
              <a:pathLst>
                <a:path w="1587" h="538" extrusionOk="0">
                  <a:moveTo>
                    <a:pt x="1267" y="84"/>
                  </a:moveTo>
                  <a:lnTo>
                    <a:pt x="1222" y="85"/>
                  </a:lnTo>
                  <a:lnTo>
                    <a:pt x="1171" y="88"/>
                  </a:lnTo>
                  <a:lnTo>
                    <a:pt x="1122" y="90"/>
                  </a:lnTo>
                  <a:lnTo>
                    <a:pt x="1078" y="96"/>
                  </a:lnTo>
                  <a:lnTo>
                    <a:pt x="1043" y="101"/>
                  </a:lnTo>
                  <a:lnTo>
                    <a:pt x="1013" y="108"/>
                  </a:lnTo>
                  <a:lnTo>
                    <a:pt x="989" y="115"/>
                  </a:lnTo>
                  <a:lnTo>
                    <a:pt x="970" y="122"/>
                  </a:lnTo>
                  <a:lnTo>
                    <a:pt x="955" y="129"/>
                  </a:lnTo>
                  <a:lnTo>
                    <a:pt x="945" y="134"/>
                  </a:lnTo>
                  <a:lnTo>
                    <a:pt x="938" y="140"/>
                  </a:lnTo>
                  <a:lnTo>
                    <a:pt x="932" y="145"/>
                  </a:lnTo>
                  <a:lnTo>
                    <a:pt x="930" y="148"/>
                  </a:lnTo>
                  <a:lnTo>
                    <a:pt x="930" y="150"/>
                  </a:lnTo>
                  <a:lnTo>
                    <a:pt x="928" y="153"/>
                  </a:lnTo>
                  <a:lnTo>
                    <a:pt x="927" y="160"/>
                  </a:lnTo>
                  <a:lnTo>
                    <a:pt x="925" y="171"/>
                  </a:lnTo>
                  <a:lnTo>
                    <a:pt x="924" y="187"/>
                  </a:lnTo>
                  <a:lnTo>
                    <a:pt x="925" y="206"/>
                  </a:lnTo>
                  <a:lnTo>
                    <a:pt x="928" y="231"/>
                  </a:lnTo>
                  <a:lnTo>
                    <a:pt x="935" y="258"/>
                  </a:lnTo>
                  <a:lnTo>
                    <a:pt x="946" y="290"/>
                  </a:lnTo>
                  <a:lnTo>
                    <a:pt x="961" y="325"/>
                  </a:lnTo>
                  <a:lnTo>
                    <a:pt x="983" y="363"/>
                  </a:lnTo>
                  <a:lnTo>
                    <a:pt x="1000" y="389"/>
                  </a:lnTo>
                  <a:lnTo>
                    <a:pt x="1026" y="411"/>
                  </a:lnTo>
                  <a:lnTo>
                    <a:pt x="1056" y="429"/>
                  </a:lnTo>
                  <a:lnTo>
                    <a:pt x="1090" y="444"/>
                  </a:lnTo>
                  <a:lnTo>
                    <a:pt x="1130" y="455"/>
                  </a:lnTo>
                  <a:lnTo>
                    <a:pt x="1173" y="460"/>
                  </a:lnTo>
                  <a:lnTo>
                    <a:pt x="1220" y="463"/>
                  </a:lnTo>
                  <a:lnTo>
                    <a:pt x="1263" y="461"/>
                  </a:lnTo>
                  <a:lnTo>
                    <a:pt x="1305" y="455"/>
                  </a:lnTo>
                  <a:lnTo>
                    <a:pt x="1342" y="445"/>
                  </a:lnTo>
                  <a:lnTo>
                    <a:pt x="1375" y="433"/>
                  </a:lnTo>
                  <a:lnTo>
                    <a:pt x="1399" y="418"/>
                  </a:lnTo>
                  <a:lnTo>
                    <a:pt x="1420" y="399"/>
                  </a:lnTo>
                  <a:lnTo>
                    <a:pt x="1435" y="375"/>
                  </a:lnTo>
                  <a:lnTo>
                    <a:pt x="1447" y="351"/>
                  </a:lnTo>
                  <a:lnTo>
                    <a:pt x="1455" y="325"/>
                  </a:lnTo>
                  <a:lnTo>
                    <a:pt x="1462" y="298"/>
                  </a:lnTo>
                  <a:lnTo>
                    <a:pt x="1465" y="272"/>
                  </a:lnTo>
                  <a:lnTo>
                    <a:pt x="1467" y="249"/>
                  </a:lnTo>
                  <a:lnTo>
                    <a:pt x="1467" y="227"/>
                  </a:lnTo>
                  <a:lnTo>
                    <a:pt x="1466" y="204"/>
                  </a:lnTo>
                  <a:lnTo>
                    <a:pt x="1462" y="179"/>
                  </a:lnTo>
                  <a:lnTo>
                    <a:pt x="1454" y="156"/>
                  </a:lnTo>
                  <a:lnTo>
                    <a:pt x="1445" y="137"/>
                  </a:lnTo>
                  <a:lnTo>
                    <a:pt x="1436" y="126"/>
                  </a:lnTo>
                  <a:lnTo>
                    <a:pt x="1425" y="115"/>
                  </a:lnTo>
                  <a:lnTo>
                    <a:pt x="1411" y="105"/>
                  </a:lnTo>
                  <a:lnTo>
                    <a:pt x="1392" y="99"/>
                  </a:lnTo>
                  <a:lnTo>
                    <a:pt x="1371" y="92"/>
                  </a:lnTo>
                  <a:lnTo>
                    <a:pt x="1342" y="88"/>
                  </a:lnTo>
                  <a:lnTo>
                    <a:pt x="1308" y="85"/>
                  </a:lnTo>
                  <a:lnTo>
                    <a:pt x="1267" y="84"/>
                  </a:lnTo>
                  <a:close/>
                  <a:moveTo>
                    <a:pt x="320" y="84"/>
                  </a:moveTo>
                  <a:lnTo>
                    <a:pt x="279" y="85"/>
                  </a:lnTo>
                  <a:lnTo>
                    <a:pt x="245" y="88"/>
                  </a:lnTo>
                  <a:lnTo>
                    <a:pt x="216" y="92"/>
                  </a:lnTo>
                  <a:lnTo>
                    <a:pt x="194" y="99"/>
                  </a:lnTo>
                  <a:lnTo>
                    <a:pt x="175" y="105"/>
                  </a:lnTo>
                  <a:lnTo>
                    <a:pt x="162" y="115"/>
                  </a:lnTo>
                  <a:lnTo>
                    <a:pt x="151" y="126"/>
                  </a:lnTo>
                  <a:lnTo>
                    <a:pt x="141" y="137"/>
                  </a:lnTo>
                  <a:lnTo>
                    <a:pt x="133" y="156"/>
                  </a:lnTo>
                  <a:lnTo>
                    <a:pt x="126" y="179"/>
                  </a:lnTo>
                  <a:lnTo>
                    <a:pt x="121" y="204"/>
                  </a:lnTo>
                  <a:lnTo>
                    <a:pt x="120" y="227"/>
                  </a:lnTo>
                  <a:lnTo>
                    <a:pt x="120" y="249"/>
                  </a:lnTo>
                  <a:lnTo>
                    <a:pt x="122" y="273"/>
                  </a:lnTo>
                  <a:lnTo>
                    <a:pt x="125" y="298"/>
                  </a:lnTo>
                  <a:lnTo>
                    <a:pt x="132" y="325"/>
                  </a:lnTo>
                  <a:lnTo>
                    <a:pt x="140" y="351"/>
                  </a:lnTo>
                  <a:lnTo>
                    <a:pt x="152" y="375"/>
                  </a:lnTo>
                  <a:lnTo>
                    <a:pt x="169" y="399"/>
                  </a:lnTo>
                  <a:lnTo>
                    <a:pt x="188" y="418"/>
                  </a:lnTo>
                  <a:lnTo>
                    <a:pt x="212" y="433"/>
                  </a:lnTo>
                  <a:lnTo>
                    <a:pt x="245" y="445"/>
                  </a:lnTo>
                  <a:lnTo>
                    <a:pt x="283" y="455"/>
                  </a:lnTo>
                  <a:lnTo>
                    <a:pt x="324" y="461"/>
                  </a:lnTo>
                  <a:lnTo>
                    <a:pt x="367" y="463"/>
                  </a:lnTo>
                  <a:lnTo>
                    <a:pt x="414" y="460"/>
                  </a:lnTo>
                  <a:lnTo>
                    <a:pt x="457" y="455"/>
                  </a:lnTo>
                  <a:lnTo>
                    <a:pt x="497" y="444"/>
                  </a:lnTo>
                  <a:lnTo>
                    <a:pt x="531" y="429"/>
                  </a:lnTo>
                  <a:lnTo>
                    <a:pt x="562" y="411"/>
                  </a:lnTo>
                  <a:lnTo>
                    <a:pt x="587" y="389"/>
                  </a:lnTo>
                  <a:lnTo>
                    <a:pt x="606" y="363"/>
                  </a:lnTo>
                  <a:lnTo>
                    <a:pt x="626" y="325"/>
                  </a:lnTo>
                  <a:lnTo>
                    <a:pt x="641" y="291"/>
                  </a:lnTo>
                  <a:lnTo>
                    <a:pt x="652" y="260"/>
                  </a:lnTo>
                  <a:lnTo>
                    <a:pt x="659" y="232"/>
                  </a:lnTo>
                  <a:lnTo>
                    <a:pt x="661" y="208"/>
                  </a:lnTo>
                  <a:lnTo>
                    <a:pt x="663" y="189"/>
                  </a:lnTo>
                  <a:lnTo>
                    <a:pt x="661" y="172"/>
                  </a:lnTo>
                  <a:lnTo>
                    <a:pt x="660" y="161"/>
                  </a:lnTo>
                  <a:lnTo>
                    <a:pt x="659" y="155"/>
                  </a:lnTo>
                  <a:lnTo>
                    <a:pt x="659" y="152"/>
                  </a:lnTo>
                  <a:lnTo>
                    <a:pt x="657" y="148"/>
                  </a:lnTo>
                  <a:lnTo>
                    <a:pt x="653" y="144"/>
                  </a:lnTo>
                  <a:lnTo>
                    <a:pt x="648" y="138"/>
                  </a:lnTo>
                  <a:lnTo>
                    <a:pt x="637" y="131"/>
                  </a:lnTo>
                  <a:lnTo>
                    <a:pt x="623" y="125"/>
                  </a:lnTo>
                  <a:lnTo>
                    <a:pt x="606" y="118"/>
                  </a:lnTo>
                  <a:lnTo>
                    <a:pt x="581" y="110"/>
                  </a:lnTo>
                  <a:lnTo>
                    <a:pt x="551" y="103"/>
                  </a:lnTo>
                  <a:lnTo>
                    <a:pt x="514" y="97"/>
                  </a:lnTo>
                  <a:lnTo>
                    <a:pt x="469" y="92"/>
                  </a:lnTo>
                  <a:lnTo>
                    <a:pt x="416" y="88"/>
                  </a:lnTo>
                  <a:lnTo>
                    <a:pt x="365" y="85"/>
                  </a:lnTo>
                  <a:lnTo>
                    <a:pt x="320" y="84"/>
                  </a:lnTo>
                  <a:close/>
                  <a:moveTo>
                    <a:pt x="327" y="0"/>
                  </a:moveTo>
                  <a:lnTo>
                    <a:pt x="390" y="2"/>
                  </a:lnTo>
                  <a:lnTo>
                    <a:pt x="454" y="5"/>
                  </a:lnTo>
                  <a:lnTo>
                    <a:pt x="461" y="6"/>
                  </a:lnTo>
                  <a:lnTo>
                    <a:pt x="509" y="9"/>
                  </a:lnTo>
                  <a:lnTo>
                    <a:pt x="551" y="13"/>
                  </a:lnTo>
                  <a:lnTo>
                    <a:pt x="587" y="20"/>
                  </a:lnTo>
                  <a:lnTo>
                    <a:pt x="622" y="28"/>
                  </a:lnTo>
                  <a:lnTo>
                    <a:pt x="656" y="41"/>
                  </a:lnTo>
                  <a:lnTo>
                    <a:pt x="675" y="50"/>
                  </a:lnTo>
                  <a:lnTo>
                    <a:pt x="695" y="60"/>
                  </a:lnTo>
                  <a:lnTo>
                    <a:pt x="712" y="69"/>
                  </a:lnTo>
                  <a:lnTo>
                    <a:pt x="729" y="75"/>
                  </a:lnTo>
                  <a:lnTo>
                    <a:pt x="746" y="82"/>
                  </a:lnTo>
                  <a:lnTo>
                    <a:pt x="761" y="86"/>
                  </a:lnTo>
                  <a:lnTo>
                    <a:pt x="784" y="89"/>
                  </a:lnTo>
                  <a:lnTo>
                    <a:pt x="804" y="89"/>
                  </a:lnTo>
                  <a:lnTo>
                    <a:pt x="827" y="86"/>
                  </a:lnTo>
                  <a:lnTo>
                    <a:pt x="841" y="82"/>
                  </a:lnTo>
                  <a:lnTo>
                    <a:pt x="857" y="75"/>
                  </a:lnTo>
                  <a:lnTo>
                    <a:pt x="876" y="69"/>
                  </a:lnTo>
                  <a:lnTo>
                    <a:pt x="893" y="60"/>
                  </a:lnTo>
                  <a:lnTo>
                    <a:pt x="913" y="50"/>
                  </a:lnTo>
                  <a:lnTo>
                    <a:pt x="931" y="41"/>
                  </a:lnTo>
                  <a:lnTo>
                    <a:pt x="966" y="28"/>
                  </a:lnTo>
                  <a:lnTo>
                    <a:pt x="1000" y="20"/>
                  </a:lnTo>
                  <a:lnTo>
                    <a:pt x="1037" y="13"/>
                  </a:lnTo>
                  <a:lnTo>
                    <a:pt x="1078" y="9"/>
                  </a:lnTo>
                  <a:lnTo>
                    <a:pt x="1126" y="6"/>
                  </a:lnTo>
                  <a:lnTo>
                    <a:pt x="1134" y="5"/>
                  </a:lnTo>
                  <a:lnTo>
                    <a:pt x="1198" y="2"/>
                  </a:lnTo>
                  <a:lnTo>
                    <a:pt x="1260" y="0"/>
                  </a:lnTo>
                  <a:lnTo>
                    <a:pt x="1331" y="2"/>
                  </a:lnTo>
                  <a:lnTo>
                    <a:pt x="1398" y="6"/>
                  </a:lnTo>
                  <a:lnTo>
                    <a:pt x="1462" y="14"/>
                  </a:lnTo>
                  <a:lnTo>
                    <a:pt x="1523" y="25"/>
                  </a:lnTo>
                  <a:lnTo>
                    <a:pt x="1533" y="28"/>
                  </a:lnTo>
                  <a:lnTo>
                    <a:pt x="1545" y="32"/>
                  </a:lnTo>
                  <a:lnTo>
                    <a:pt x="1556" y="39"/>
                  </a:lnTo>
                  <a:lnTo>
                    <a:pt x="1568" y="48"/>
                  </a:lnTo>
                  <a:lnTo>
                    <a:pt x="1578" y="60"/>
                  </a:lnTo>
                  <a:lnTo>
                    <a:pt x="1584" y="75"/>
                  </a:lnTo>
                  <a:lnTo>
                    <a:pt x="1587" y="95"/>
                  </a:lnTo>
                  <a:lnTo>
                    <a:pt x="1587" y="111"/>
                  </a:lnTo>
                  <a:lnTo>
                    <a:pt x="1587" y="131"/>
                  </a:lnTo>
                  <a:lnTo>
                    <a:pt x="1587" y="133"/>
                  </a:lnTo>
                  <a:lnTo>
                    <a:pt x="1587" y="141"/>
                  </a:lnTo>
                  <a:lnTo>
                    <a:pt x="1587" y="146"/>
                  </a:lnTo>
                  <a:lnTo>
                    <a:pt x="1587" y="152"/>
                  </a:lnTo>
                  <a:lnTo>
                    <a:pt x="1586" y="168"/>
                  </a:lnTo>
                  <a:lnTo>
                    <a:pt x="1583" y="182"/>
                  </a:lnTo>
                  <a:lnTo>
                    <a:pt x="1578" y="193"/>
                  </a:lnTo>
                  <a:lnTo>
                    <a:pt x="1572" y="200"/>
                  </a:lnTo>
                  <a:lnTo>
                    <a:pt x="1567" y="206"/>
                  </a:lnTo>
                  <a:lnTo>
                    <a:pt x="1564" y="209"/>
                  </a:lnTo>
                  <a:lnTo>
                    <a:pt x="1563" y="212"/>
                  </a:lnTo>
                  <a:lnTo>
                    <a:pt x="1560" y="217"/>
                  </a:lnTo>
                  <a:lnTo>
                    <a:pt x="1557" y="223"/>
                  </a:lnTo>
                  <a:lnTo>
                    <a:pt x="1556" y="230"/>
                  </a:lnTo>
                  <a:lnTo>
                    <a:pt x="1548" y="279"/>
                  </a:lnTo>
                  <a:lnTo>
                    <a:pt x="1541" y="320"/>
                  </a:lnTo>
                  <a:lnTo>
                    <a:pt x="1534" y="355"/>
                  </a:lnTo>
                  <a:lnTo>
                    <a:pt x="1526" y="385"/>
                  </a:lnTo>
                  <a:lnTo>
                    <a:pt x="1518" y="410"/>
                  </a:lnTo>
                  <a:lnTo>
                    <a:pt x="1509" y="431"/>
                  </a:lnTo>
                  <a:lnTo>
                    <a:pt x="1499" y="449"/>
                  </a:lnTo>
                  <a:lnTo>
                    <a:pt x="1485" y="464"/>
                  </a:lnTo>
                  <a:lnTo>
                    <a:pt x="1470" y="478"/>
                  </a:lnTo>
                  <a:lnTo>
                    <a:pt x="1451" y="490"/>
                  </a:lnTo>
                  <a:lnTo>
                    <a:pt x="1429" y="502"/>
                  </a:lnTo>
                  <a:lnTo>
                    <a:pt x="1406" y="512"/>
                  </a:lnTo>
                  <a:lnTo>
                    <a:pt x="1376" y="520"/>
                  </a:lnTo>
                  <a:lnTo>
                    <a:pt x="1343" y="528"/>
                  </a:lnTo>
                  <a:lnTo>
                    <a:pt x="1305" y="534"/>
                  </a:lnTo>
                  <a:lnTo>
                    <a:pt x="1266" y="536"/>
                  </a:lnTo>
                  <a:lnTo>
                    <a:pt x="1225" y="538"/>
                  </a:lnTo>
                  <a:lnTo>
                    <a:pt x="1191" y="536"/>
                  </a:lnTo>
                  <a:lnTo>
                    <a:pt x="1154" y="534"/>
                  </a:lnTo>
                  <a:lnTo>
                    <a:pt x="1113" y="528"/>
                  </a:lnTo>
                  <a:lnTo>
                    <a:pt x="1072" y="520"/>
                  </a:lnTo>
                  <a:lnTo>
                    <a:pt x="1032" y="506"/>
                  </a:lnTo>
                  <a:lnTo>
                    <a:pt x="992" y="489"/>
                  </a:lnTo>
                  <a:lnTo>
                    <a:pt x="965" y="471"/>
                  </a:lnTo>
                  <a:lnTo>
                    <a:pt x="942" y="449"/>
                  </a:lnTo>
                  <a:lnTo>
                    <a:pt x="920" y="423"/>
                  </a:lnTo>
                  <a:lnTo>
                    <a:pt x="901" y="395"/>
                  </a:lnTo>
                  <a:lnTo>
                    <a:pt x="885" y="365"/>
                  </a:lnTo>
                  <a:lnTo>
                    <a:pt x="871" y="335"/>
                  </a:lnTo>
                  <a:lnTo>
                    <a:pt x="860" y="306"/>
                  </a:lnTo>
                  <a:lnTo>
                    <a:pt x="851" y="279"/>
                  </a:lnTo>
                  <a:lnTo>
                    <a:pt x="844" y="255"/>
                  </a:lnTo>
                  <a:lnTo>
                    <a:pt x="838" y="238"/>
                  </a:lnTo>
                  <a:lnTo>
                    <a:pt x="836" y="224"/>
                  </a:lnTo>
                  <a:lnTo>
                    <a:pt x="834" y="219"/>
                  </a:lnTo>
                  <a:lnTo>
                    <a:pt x="833" y="213"/>
                  </a:lnTo>
                  <a:lnTo>
                    <a:pt x="826" y="208"/>
                  </a:lnTo>
                  <a:lnTo>
                    <a:pt x="814" y="204"/>
                  </a:lnTo>
                  <a:lnTo>
                    <a:pt x="796" y="202"/>
                  </a:lnTo>
                  <a:lnTo>
                    <a:pt x="793" y="202"/>
                  </a:lnTo>
                  <a:lnTo>
                    <a:pt x="777" y="204"/>
                  </a:lnTo>
                  <a:lnTo>
                    <a:pt x="766" y="206"/>
                  </a:lnTo>
                  <a:lnTo>
                    <a:pt x="759" y="209"/>
                  </a:lnTo>
                  <a:lnTo>
                    <a:pt x="755" y="213"/>
                  </a:lnTo>
                  <a:lnTo>
                    <a:pt x="754" y="215"/>
                  </a:lnTo>
                  <a:lnTo>
                    <a:pt x="753" y="216"/>
                  </a:lnTo>
                  <a:lnTo>
                    <a:pt x="751" y="223"/>
                  </a:lnTo>
                  <a:lnTo>
                    <a:pt x="749" y="235"/>
                  </a:lnTo>
                  <a:lnTo>
                    <a:pt x="744" y="254"/>
                  </a:lnTo>
                  <a:lnTo>
                    <a:pt x="738" y="277"/>
                  </a:lnTo>
                  <a:lnTo>
                    <a:pt x="728" y="305"/>
                  </a:lnTo>
                  <a:lnTo>
                    <a:pt x="717" y="333"/>
                  </a:lnTo>
                  <a:lnTo>
                    <a:pt x="704" y="363"/>
                  </a:lnTo>
                  <a:lnTo>
                    <a:pt x="687" y="393"/>
                  </a:lnTo>
                  <a:lnTo>
                    <a:pt x="668" y="422"/>
                  </a:lnTo>
                  <a:lnTo>
                    <a:pt x="646" y="448"/>
                  </a:lnTo>
                  <a:lnTo>
                    <a:pt x="622" y="471"/>
                  </a:lnTo>
                  <a:lnTo>
                    <a:pt x="595" y="489"/>
                  </a:lnTo>
                  <a:lnTo>
                    <a:pt x="555" y="506"/>
                  </a:lnTo>
                  <a:lnTo>
                    <a:pt x="514" y="520"/>
                  </a:lnTo>
                  <a:lnTo>
                    <a:pt x="474" y="528"/>
                  </a:lnTo>
                  <a:lnTo>
                    <a:pt x="434" y="534"/>
                  </a:lnTo>
                  <a:lnTo>
                    <a:pt x="396" y="536"/>
                  </a:lnTo>
                  <a:lnTo>
                    <a:pt x="362" y="538"/>
                  </a:lnTo>
                  <a:lnTo>
                    <a:pt x="321" y="536"/>
                  </a:lnTo>
                  <a:lnTo>
                    <a:pt x="282" y="534"/>
                  </a:lnTo>
                  <a:lnTo>
                    <a:pt x="245" y="528"/>
                  </a:lnTo>
                  <a:lnTo>
                    <a:pt x="211" y="520"/>
                  </a:lnTo>
                  <a:lnTo>
                    <a:pt x="181" y="512"/>
                  </a:lnTo>
                  <a:lnTo>
                    <a:pt x="158" y="502"/>
                  </a:lnTo>
                  <a:lnTo>
                    <a:pt x="136" y="490"/>
                  </a:lnTo>
                  <a:lnTo>
                    <a:pt x="117" y="478"/>
                  </a:lnTo>
                  <a:lnTo>
                    <a:pt x="102" y="464"/>
                  </a:lnTo>
                  <a:lnTo>
                    <a:pt x="90" y="449"/>
                  </a:lnTo>
                  <a:lnTo>
                    <a:pt x="79" y="431"/>
                  </a:lnTo>
                  <a:lnTo>
                    <a:pt x="69" y="410"/>
                  </a:lnTo>
                  <a:lnTo>
                    <a:pt x="61" y="385"/>
                  </a:lnTo>
                  <a:lnTo>
                    <a:pt x="54" y="355"/>
                  </a:lnTo>
                  <a:lnTo>
                    <a:pt x="46" y="321"/>
                  </a:lnTo>
                  <a:lnTo>
                    <a:pt x="39" y="279"/>
                  </a:lnTo>
                  <a:lnTo>
                    <a:pt x="31" y="230"/>
                  </a:lnTo>
                  <a:lnTo>
                    <a:pt x="30" y="223"/>
                  </a:lnTo>
                  <a:lnTo>
                    <a:pt x="27" y="217"/>
                  </a:lnTo>
                  <a:lnTo>
                    <a:pt x="26" y="212"/>
                  </a:lnTo>
                  <a:lnTo>
                    <a:pt x="23" y="209"/>
                  </a:lnTo>
                  <a:lnTo>
                    <a:pt x="20" y="206"/>
                  </a:lnTo>
                  <a:lnTo>
                    <a:pt x="15" y="200"/>
                  </a:lnTo>
                  <a:lnTo>
                    <a:pt x="9" y="193"/>
                  </a:lnTo>
                  <a:lnTo>
                    <a:pt x="5" y="182"/>
                  </a:lnTo>
                  <a:lnTo>
                    <a:pt x="1" y="168"/>
                  </a:lnTo>
                  <a:lnTo>
                    <a:pt x="0" y="152"/>
                  </a:lnTo>
                  <a:lnTo>
                    <a:pt x="0" y="148"/>
                  </a:lnTo>
                  <a:lnTo>
                    <a:pt x="0" y="142"/>
                  </a:lnTo>
                  <a:lnTo>
                    <a:pt x="0" y="137"/>
                  </a:lnTo>
                  <a:lnTo>
                    <a:pt x="0" y="131"/>
                  </a:lnTo>
                  <a:lnTo>
                    <a:pt x="0" y="118"/>
                  </a:lnTo>
                  <a:lnTo>
                    <a:pt x="0" y="105"/>
                  </a:lnTo>
                  <a:lnTo>
                    <a:pt x="0" y="95"/>
                  </a:lnTo>
                  <a:lnTo>
                    <a:pt x="4" y="75"/>
                  </a:lnTo>
                  <a:lnTo>
                    <a:pt x="11" y="60"/>
                  </a:lnTo>
                  <a:lnTo>
                    <a:pt x="20" y="48"/>
                  </a:lnTo>
                  <a:lnTo>
                    <a:pt x="31" y="39"/>
                  </a:lnTo>
                  <a:lnTo>
                    <a:pt x="43" y="32"/>
                  </a:lnTo>
                  <a:lnTo>
                    <a:pt x="56" y="26"/>
                  </a:lnTo>
                  <a:lnTo>
                    <a:pt x="65" y="25"/>
                  </a:lnTo>
                  <a:lnTo>
                    <a:pt x="125" y="14"/>
                  </a:lnTo>
                  <a:lnTo>
                    <a:pt x="189" y="6"/>
                  </a:lnTo>
                  <a:lnTo>
                    <a:pt x="257" y="2"/>
                  </a:lnTo>
                  <a:lnTo>
                    <a:pt x="32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40" name="Google Shape;9940;p23"/>
            <p:cNvSpPr/>
            <p:nvPr/>
          </p:nvSpPr>
          <p:spPr>
            <a:xfrm>
              <a:off x="-1366" y="1785"/>
              <a:ext cx="809" cy="999"/>
            </a:xfrm>
            <a:custGeom>
              <a:avLst/>
              <a:gdLst/>
              <a:ahLst/>
              <a:cxnLst/>
              <a:rect l="l" t="t" r="r" b="b"/>
              <a:pathLst>
                <a:path w="1617" h="1997" extrusionOk="0">
                  <a:moveTo>
                    <a:pt x="758" y="1504"/>
                  </a:moveTo>
                  <a:lnTo>
                    <a:pt x="737" y="1508"/>
                  </a:lnTo>
                  <a:lnTo>
                    <a:pt x="721" y="1519"/>
                  </a:lnTo>
                  <a:lnTo>
                    <a:pt x="710" y="1535"/>
                  </a:lnTo>
                  <a:lnTo>
                    <a:pt x="706" y="1554"/>
                  </a:lnTo>
                  <a:lnTo>
                    <a:pt x="710" y="1575"/>
                  </a:lnTo>
                  <a:lnTo>
                    <a:pt x="721" y="1591"/>
                  </a:lnTo>
                  <a:lnTo>
                    <a:pt x="737" y="1602"/>
                  </a:lnTo>
                  <a:lnTo>
                    <a:pt x="758" y="1606"/>
                  </a:lnTo>
                  <a:lnTo>
                    <a:pt x="777" y="1602"/>
                  </a:lnTo>
                  <a:lnTo>
                    <a:pt x="793" y="1591"/>
                  </a:lnTo>
                  <a:lnTo>
                    <a:pt x="804" y="1575"/>
                  </a:lnTo>
                  <a:lnTo>
                    <a:pt x="808" y="1554"/>
                  </a:lnTo>
                  <a:lnTo>
                    <a:pt x="804" y="1535"/>
                  </a:lnTo>
                  <a:lnTo>
                    <a:pt x="793" y="1519"/>
                  </a:lnTo>
                  <a:lnTo>
                    <a:pt x="777" y="1508"/>
                  </a:lnTo>
                  <a:lnTo>
                    <a:pt x="758" y="1504"/>
                  </a:lnTo>
                  <a:close/>
                  <a:moveTo>
                    <a:pt x="1087" y="1403"/>
                  </a:moveTo>
                  <a:lnTo>
                    <a:pt x="1063" y="1406"/>
                  </a:lnTo>
                  <a:lnTo>
                    <a:pt x="1041" y="1415"/>
                  </a:lnTo>
                  <a:lnTo>
                    <a:pt x="1023" y="1429"/>
                  </a:lnTo>
                  <a:lnTo>
                    <a:pt x="1008" y="1448"/>
                  </a:lnTo>
                  <a:lnTo>
                    <a:pt x="999" y="1470"/>
                  </a:lnTo>
                  <a:lnTo>
                    <a:pt x="996" y="1494"/>
                  </a:lnTo>
                  <a:lnTo>
                    <a:pt x="999" y="1517"/>
                  </a:lnTo>
                  <a:lnTo>
                    <a:pt x="1008" y="1539"/>
                  </a:lnTo>
                  <a:lnTo>
                    <a:pt x="1023" y="1558"/>
                  </a:lnTo>
                  <a:lnTo>
                    <a:pt x="1041" y="1573"/>
                  </a:lnTo>
                  <a:lnTo>
                    <a:pt x="1063" y="1581"/>
                  </a:lnTo>
                  <a:lnTo>
                    <a:pt x="1087" y="1586"/>
                  </a:lnTo>
                  <a:lnTo>
                    <a:pt x="1112" y="1581"/>
                  </a:lnTo>
                  <a:lnTo>
                    <a:pt x="1134" y="1573"/>
                  </a:lnTo>
                  <a:lnTo>
                    <a:pt x="1151" y="1558"/>
                  </a:lnTo>
                  <a:lnTo>
                    <a:pt x="1166" y="1539"/>
                  </a:lnTo>
                  <a:lnTo>
                    <a:pt x="1176" y="1517"/>
                  </a:lnTo>
                  <a:lnTo>
                    <a:pt x="1178" y="1494"/>
                  </a:lnTo>
                  <a:lnTo>
                    <a:pt x="1176" y="1470"/>
                  </a:lnTo>
                  <a:lnTo>
                    <a:pt x="1166" y="1448"/>
                  </a:lnTo>
                  <a:lnTo>
                    <a:pt x="1151" y="1429"/>
                  </a:lnTo>
                  <a:lnTo>
                    <a:pt x="1134" y="1415"/>
                  </a:lnTo>
                  <a:lnTo>
                    <a:pt x="1112" y="1406"/>
                  </a:lnTo>
                  <a:lnTo>
                    <a:pt x="1087" y="1403"/>
                  </a:lnTo>
                  <a:close/>
                  <a:moveTo>
                    <a:pt x="758" y="1204"/>
                  </a:moveTo>
                  <a:lnTo>
                    <a:pt x="735" y="1208"/>
                  </a:lnTo>
                  <a:lnTo>
                    <a:pt x="716" y="1217"/>
                  </a:lnTo>
                  <a:lnTo>
                    <a:pt x="701" y="1232"/>
                  </a:lnTo>
                  <a:lnTo>
                    <a:pt x="690" y="1253"/>
                  </a:lnTo>
                  <a:lnTo>
                    <a:pt x="686" y="1275"/>
                  </a:lnTo>
                  <a:lnTo>
                    <a:pt x="690" y="1298"/>
                  </a:lnTo>
                  <a:lnTo>
                    <a:pt x="701" y="1317"/>
                  </a:lnTo>
                  <a:lnTo>
                    <a:pt x="716" y="1332"/>
                  </a:lnTo>
                  <a:lnTo>
                    <a:pt x="735" y="1343"/>
                  </a:lnTo>
                  <a:lnTo>
                    <a:pt x="758" y="1346"/>
                  </a:lnTo>
                  <a:lnTo>
                    <a:pt x="780" y="1343"/>
                  </a:lnTo>
                  <a:lnTo>
                    <a:pt x="799" y="1332"/>
                  </a:lnTo>
                  <a:lnTo>
                    <a:pt x="815" y="1317"/>
                  </a:lnTo>
                  <a:lnTo>
                    <a:pt x="825" y="1298"/>
                  </a:lnTo>
                  <a:lnTo>
                    <a:pt x="829" y="1275"/>
                  </a:lnTo>
                  <a:lnTo>
                    <a:pt x="825" y="1253"/>
                  </a:lnTo>
                  <a:lnTo>
                    <a:pt x="815" y="1232"/>
                  </a:lnTo>
                  <a:lnTo>
                    <a:pt x="799" y="1217"/>
                  </a:lnTo>
                  <a:lnTo>
                    <a:pt x="780" y="1208"/>
                  </a:lnTo>
                  <a:lnTo>
                    <a:pt x="758" y="1204"/>
                  </a:lnTo>
                  <a:close/>
                  <a:moveTo>
                    <a:pt x="644" y="364"/>
                  </a:moveTo>
                  <a:lnTo>
                    <a:pt x="644" y="931"/>
                  </a:lnTo>
                  <a:lnTo>
                    <a:pt x="642" y="950"/>
                  </a:lnTo>
                  <a:lnTo>
                    <a:pt x="635" y="968"/>
                  </a:lnTo>
                  <a:lnTo>
                    <a:pt x="601" y="1040"/>
                  </a:lnTo>
                  <a:lnTo>
                    <a:pt x="1015" y="1040"/>
                  </a:lnTo>
                  <a:lnTo>
                    <a:pt x="981" y="968"/>
                  </a:lnTo>
                  <a:lnTo>
                    <a:pt x="974" y="950"/>
                  </a:lnTo>
                  <a:lnTo>
                    <a:pt x="972" y="931"/>
                  </a:lnTo>
                  <a:lnTo>
                    <a:pt x="972" y="364"/>
                  </a:lnTo>
                  <a:lnTo>
                    <a:pt x="644" y="364"/>
                  </a:lnTo>
                  <a:close/>
                  <a:moveTo>
                    <a:pt x="453" y="0"/>
                  </a:moveTo>
                  <a:lnTo>
                    <a:pt x="1164" y="0"/>
                  </a:lnTo>
                  <a:lnTo>
                    <a:pt x="1187" y="4"/>
                  </a:lnTo>
                  <a:lnTo>
                    <a:pt x="1208" y="15"/>
                  </a:lnTo>
                  <a:lnTo>
                    <a:pt x="1225" y="31"/>
                  </a:lnTo>
                  <a:lnTo>
                    <a:pt x="1236" y="51"/>
                  </a:lnTo>
                  <a:lnTo>
                    <a:pt x="1238" y="75"/>
                  </a:lnTo>
                  <a:lnTo>
                    <a:pt x="1238" y="289"/>
                  </a:lnTo>
                  <a:lnTo>
                    <a:pt x="1236" y="313"/>
                  </a:lnTo>
                  <a:lnTo>
                    <a:pt x="1225" y="334"/>
                  </a:lnTo>
                  <a:lnTo>
                    <a:pt x="1208" y="350"/>
                  </a:lnTo>
                  <a:lnTo>
                    <a:pt x="1187" y="361"/>
                  </a:lnTo>
                  <a:lnTo>
                    <a:pt x="1164" y="364"/>
                  </a:lnTo>
                  <a:lnTo>
                    <a:pt x="1144" y="364"/>
                  </a:lnTo>
                  <a:lnTo>
                    <a:pt x="1144" y="911"/>
                  </a:lnTo>
                  <a:lnTo>
                    <a:pt x="1609" y="1873"/>
                  </a:lnTo>
                  <a:lnTo>
                    <a:pt x="1615" y="1894"/>
                  </a:lnTo>
                  <a:lnTo>
                    <a:pt x="1617" y="1916"/>
                  </a:lnTo>
                  <a:lnTo>
                    <a:pt x="1613" y="1936"/>
                  </a:lnTo>
                  <a:lnTo>
                    <a:pt x="1603" y="1956"/>
                  </a:lnTo>
                  <a:lnTo>
                    <a:pt x="1590" y="1973"/>
                  </a:lnTo>
                  <a:lnTo>
                    <a:pt x="1572" y="1986"/>
                  </a:lnTo>
                  <a:lnTo>
                    <a:pt x="1553" y="1995"/>
                  </a:lnTo>
                  <a:lnTo>
                    <a:pt x="1531" y="1997"/>
                  </a:lnTo>
                  <a:lnTo>
                    <a:pt x="85" y="1997"/>
                  </a:lnTo>
                  <a:lnTo>
                    <a:pt x="64" y="1995"/>
                  </a:lnTo>
                  <a:lnTo>
                    <a:pt x="45" y="1986"/>
                  </a:lnTo>
                  <a:lnTo>
                    <a:pt x="27" y="1973"/>
                  </a:lnTo>
                  <a:lnTo>
                    <a:pt x="13" y="1956"/>
                  </a:lnTo>
                  <a:lnTo>
                    <a:pt x="4" y="1936"/>
                  </a:lnTo>
                  <a:lnTo>
                    <a:pt x="0" y="1916"/>
                  </a:lnTo>
                  <a:lnTo>
                    <a:pt x="1" y="1894"/>
                  </a:lnTo>
                  <a:lnTo>
                    <a:pt x="8" y="1873"/>
                  </a:lnTo>
                  <a:lnTo>
                    <a:pt x="472" y="911"/>
                  </a:lnTo>
                  <a:lnTo>
                    <a:pt x="472" y="364"/>
                  </a:lnTo>
                  <a:lnTo>
                    <a:pt x="453" y="364"/>
                  </a:lnTo>
                  <a:lnTo>
                    <a:pt x="428" y="361"/>
                  </a:lnTo>
                  <a:lnTo>
                    <a:pt x="408" y="350"/>
                  </a:lnTo>
                  <a:lnTo>
                    <a:pt x="392" y="334"/>
                  </a:lnTo>
                  <a:lnTo>
                    <a:pt x="381" y="313"/>
                  </a:lnTo>
                  <a:lnTo>
                    <a:pt x="378" y="289"/>
                  </a:lnTo>
                  <a:lnTo>
                    <a:pt x="378" y="75"/>
                  </a:lnTo>
                  <a:lnTo>
                    <a:pt x="381" y="51"/>
                  </a:lnTo>
                  <a:lnTo>
                    <a:pt x="392" y="31"/>
                  </a:lnTo>
                  <a:lnTo>
                    <a:pt x="408" y="15"/>
                  </a:lnTo>
                  <a:lnTo>
                    <a:pt x="428" y="4"/>
                  </a:lnTo>
                  <a:lnTo>
                    <a:pt x="45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41" name="Google Shape;9941;p23"/>
            <p:cNvSpPr/>
            <p:nvPr/>
          </p:nvSpPr>
          <p:spPr>
            <a:xfrm>
              <a:off x="-2695" y="1785"/>
              <a:ext cx="1495" cy="1035"/>
            </a:xfrm>
            <a:custGeom>
              <a:avLst/>
              <a:gdLst/>
              <a:ahLst/>
              <a:cxnLst/>
              <a:rect l="l" t="t" r="r" b="b"/>
              <a:pathLst>
                <a:path w="2989" h="2070" extrusionOk="0">
                  <a:moveTo>
                    <a:pt x="1137" y="796"/>
                  </a:moveTo>
                  <a:lnTo>
                    <a:pt x="1119" y="800"/>
                  </a:lnTo>
                  <a:lnTo>
                    <a:pt x="1105" y="808"/>
                  </a:lnTo>
                  <a:lnTo>
                    <a:pt x="1096" y="823"/>
                  </a:lnTo>
                  <a:lnTo>
                    <a:pt x="1093" y="840"/>
                  </a:lnTo>
                  <a:lnTo>
                    <a:pt x="1093" y="851"/>
                  </a:lnTo>
                  <a:lnTo>
                    <a:pt x="1075" y="851"/>
                  </a:lnTo>
                  <a:lnTo>
                    <a:pt x="1075" y="983"/>
                  </a:lnTo>
                  <a:lnTo>
                    <a:pt x="655" y="983"/>
                  </a:lnTo>
                  <a:lnTo>
                    <a:pt x="655" y="1122"/>
                  </a:lnTo>
                  <a:lnTo>
                    <a:pt x="1311" y="1122"/>
                  </a:lnTo>
                  <a:lnTo>
                    <a:pt x="1311" y="983"/>
                  </a:lnTo>
                  <a:lnTo>
                    <a:pt x="1255" y="983"/>
                  </a:lnTo>
                  <a:lnTo>
                    <a:pt x="1255" y="913"/>
                  </a:lnTo>
                  <a:lnTo>
                    <a:pt x="1252" y="897"/>
                  </a:lnTo>
                  <a:lnTo>
                    <a:pt x="1244" y="882"/>
                  </a:lnTo>
                  <a:lnTo>
                    <a:pt x="1233" y="871"/>
                  </a:lnTo>
                  <a:lnTo>
                    <a:pt x="1218" y="863"/>
                  </a:lnTo>
                  <a:lnTo>
                    <a:pt x="1202" y="860"/>
                  </a:lnTo>
                  <a:lnTo>
                    <a:pt x="1197" y="860"/>
                  </a:lnTo>
                  <a:lnTo>
                    <a:pt x="1197" y="851"/>
                  </a:lnTo>
                  <a:lnTo>
                    <a:pt x="1180" y="851"/>
                  </a:lnTo>
                  <a:lnTo>
                    <a:pt x="1180" y="840"/>
                  </a:lnTo>
                  <a:lnTo>
                    <a:pt x="1176" y="823"/>
                  </a:lnTo>
                  <a:lnTo>
                    <a:pt x="1167" y="808"/>
                  </a:lnTo>
                  <a:lnTo>
                    <a:pt x="1153" y="800"/>
                  </a:lnTo>
                  <a:lnTo>
                    <a:pt x="1137" y="796"/>
                  </a:lnTo>
                  <a:close/>
                  <a:moveTo>
                    <a:pt x="1314" y="0"/>
                  </a:moveTo>
                  <a:lnTo>
                    <a:pt x="1334" y="4"/>
                  </a:lnTo>
                  <a:lnTo>
                    <a:pt x="1352" y="15"/>
                  </a:lnTo>
                  <a:lnTo>
                    <a:pt x="1423" y="66"/>
                  </a:lnTo>
                  <a:lnTo>
                    <a:pt x="1496" y="110"/>
                  </a:lnTo>
                  <a:lnTo>
                    <a:pt x="1572" y="147"/>
                  </a:lnTo>
                  <a:lnTo>
                    <a:pt x="1650" y="176"/>
                  </a:lnTo>
                  <a:lnTo>
                    <a:pt x="1730" y="197"/>
                  </a:lnTo>
                  <a:lnTo>
                    <a:pt x="1752" y="207"/>
                  </a:lnTo>
                  <a:lnTo>
                    <a:pt x="1770" y="222"/>
                  </a:lnTo>
                  <a:lnTo>
                    <a:pt x="1782" y="241"/>
                  </a:lnTo>
                  <a:lnTo>
                    <a:pt x="1919" y="576"/>
                  </a:lnTo>
                  <a:lnTo>
                    <a:pt x="2058" y="241"/>
                  </a:lnTo>
                  <a:lnTo>
                    <a:pt x="2069" y="222"/>
                  </a:lnTo>
                  <a:lnTo>
                    <a:pt x="2087" y="207"/>
                  </a:lnTo>
                  <a:lnTo>
                    <a:pt x="2109" y="197"/>
                  </a:lnTo>
                  <a:lnTo>
                    <a:pt x="2189" y="176"/>
                  </a:lnTo>
                  <a:lnTo>
                    <a:pt x="2267" y="147"/>
                  </a:lnTo>
                  <a:lnTo>
                    <a:pt x="2343" y="110"/>
                  </a:lnTo>
                  <a:lnTo>
                    <a:pt x="2416" y="66"/>
                  </a:lnTo>
                  <a:lnTo>
                    <a:pt x="2487" y="15"/>
                  </a:lnTo>
                  <a:lnTo>
                    <a:pt x="2505" y="4"/>
                  </a:lnTo>
                  <a:lnTo>
                    <a:pt x="2525" y="0"/>
                  </a:lnTo>
                  <a:lnTo>
                    <a:pt x="2546" y="1"/>
                  </a:lnTo>
                  <a:lnTo>
                    <a:pt x="2566" y="8"/>
                  </a:lnTo>
                  <a:lnTo>
                    <a:pt x="2570" y="11"/>
                  </a:lnTo>
                  <a:lnTo>
                    <a:pt x="2614" y="34"/>
                  </a:lnTo>
                  <a:lnTo>
                    <a:pt x="2661" y="60"/>
                  </a:lnTo>
                  <a:lnTo>
                    <a:pt x="2716" y="88"/>
                  </a:lnTo>
                  <a:lnTo>
                    <a:pt x="2773" y="120"/>
                  </a:lnTo>
                  <a:lnTo>
                    <a:pt x="2833" y="151"/>
                  </a:lnTo>
                  <a:lnTo>
                    <a:pt x="2895" y="185"/>
                  </a:lnTo>
                  <a:lnTo>
                    <a:pt x="2895" y="289"/>
                  </a:lnTo>
                  <a:lnTo>
                    <a:pt x="2898" y="326"/>
                  </a:lnTo>
                  <a:lnTo>
                    <a:pt x="2908" y="360"/>
                  </a:lnTo>
                  <a:lnTo>
                    <a:pt x="2921" y="391"/>
                  </a:lnTo>
                  <a:lnTo>
                    <a:pt x="2940" y="420"/>
                  </a:lnTo>
                  <a:lnTo>
                    <a:pt x="2964" y="446"/>
                  </a:lnTo>
                  <a:lnTo>
                    <a:pt x="2989" y="467"/>
                  </a:lnTo>
                  <a:lnTo>
                    <a:pt x="2989" y="879"/>
                  </a:lnTo>
                  <a:lnTo>
                    <a:pt x="2540" y="1812"/>
                  </a:lnTo>
                  <a:lnTo>
                    <a:pt x="2527" y="1847"/>
                  </a:lnTo>
                  <a:lnTo>
                    <a:pt x="2518" y="1886"/>
                  </a:lnTo>
                  <a:lnTo>
                    <a:pt x="2518" y="1924"/>
                  </a:lnTo>
                  <a:lnTo>
                    <a:pt x="2522" y="1961"/>
                  </a:lnTo>
                  <a:lnTo>
                    <a:pt x="2535" y="1997"/>
                  </a:lnTo>
                  <a:lnTo>
                    <a:pt x="2552" y="2031"/>
                  </a:lnTo>
                  <a:lnTo>
                    <a:pt x="2557" y="2037"/>
                  </a:lnTo>
                  <a:lnTo>
                    <a:pt x="2442" y="2048"/>
                  </a:lnTo>
                  <a:lnTo>
                    <a:pt x="2321" y="2057"/>
                  </a:lnTo>
                  <a:lnTo>
                    <a:pt x="2194" y="2064"/>
                  </a:lnTo>
                  <a:lnTo>
                    <a:pt x="2061" y="2068"/>
                  </a:lnTo>
                  <a:lnTo>
                    <a:pt x="1919" y="2070"/>
                  </a:lnTo>
                  <a:lnTo>
                    <a:pt x="1775" y="2068"/>
                  </a:lnTo>
                  <a:lnTo>
                    <a:pt x="1639" y="2064"/>
                  </a:lnTo>
                  <a:lnTo>
                    <a:pt x="1508" y="2057"/>
                  </a:lnTo>
                  <a:lnTo>
                    <a:pt x="1386" y="2046"/>
                  </a:lnTo>
                  <a:lnTo>
                    <a:pt x="1270" y="2036"/>
                  </a:lnTo>
                  <a:lnTo>
                    <a:pt x="1160" y="2021"/>
                  </a:lnTo>
                  <a:lnTo>
                    <a:pt x="1058" y="2004"/>
                  </a:lnTo>
                  <a:lnTo>
                    <a:pt x="960" y="1986"/>
                  </a:lnTo>
                  <a:lnTo>
                    <a:pt x="870" y="1966"/>
                  </a:lnTo>
                  <a:lnTo>
                    <a:pt x="784" y="1946"/>
                  </a:lnTo>
                  <a:lnTo>
                    <a:pt x="705" y="1922"/>
                  </a:lnTo>
                  <a:lnTo>
                    <a:pt x="630" y="1898"/>
                  </a:lnTo>
                  <a:lnTo>
                    <a:pt x="562" y="1873"/>
                  </a:lnTo>
                  <a:lnTo>
                    <a:pt x="498" y="1849"/>
                  </a:lnTo>
                  <a:lnTo>
                    <a:pt x="440" y="1821"/>
                  </a:lnTo>
                  <a:lnTo>
                    <a:pt x="385" y="1796"/>
                  </a:lnTo>
                  <a:lnTo>
                    <a:pt x="336" y="1768"/>
                  </a:lnTo>
                  <a:lnTo>
                    <a:pt x="291" y="1741"/>
                  </a:lnTo>
                  <a:lnTo>
                    <a:pt x="249" y="1715"/>
                  </a:lnTo>
                  <a:lnTo>
                    <a:pt x="212" y="1688"/>
                  </a:lnTo>
                  <a:lnTo>
                    <a:pt x="180" y="1662"/>
                  </a:lnTo>
                  <a:lnTo>
                    <a:pt x="150" y="1637"/>
                  </a:lnTo>
                  <a:lnTo>
                    <a:pt x="123" y="1613"/>
                  </a:lnTo>
                  <a:lnTo>
                    <a:pt x="99" y="1588"/>
                  </a:lnTo>
                  <a:lnTo>
                    <a:pt x="79" y="1566"/>
                  </a:lnTo>
                  <a:lnTo>
                    <a:pt x="63" y="1546"/>
                  </a:lnTo>
                  <a:lnTo>
                    <a:pt x="48" y="1526"/>
                  </a:lnTo>
                  <a:lnTo>
                    <a:pt x="35" y="1508"/>
                  </a:lnTo>
                  <a:lnTo>
                    <a:pt x="26" y="1493"/>
                  </a:lnTo>
                  <a:lnTo>
                    <a:pt x="18" y="1479"/>
                  </a:lnTo>
                  <a:lnTo>
                    <a:pt x="12" y="1467"/>
                  </a:lnTo>
                  <a:lnTo>
                    <a:pt x="7" y="1459"/>
                  </a:lnTo>
                  <a:lnTo>
                    <a:pt x="4" y="1452"/>
                  </a:lnTo>
                  <a:lnTo>
                    <a:pt x="3" y="1448"/>
                  </a:lnTo>
                  <a:lnTo>
                    <a:pt x="0" y="1430"/>
                  </a:lnTo>
                  <a:lnTo>
                    <a:pt x="0" y="1412"/>
                  </a:lnTo>
                  <a:lnTo>
                    <a:pt x="4" y="1388"/>
                  </a:lnTo>
                  <a:lnTo>
                    <a:pt x="10" y="1355"/>
                  </a:lnTo>
                  <a:lnTo>
                    <a:pt x="18" y="1316"/>
                  </a:lnTo>
                  <a:lnTo>
                    <a:pt x="27" y="1269"/>
                  </a:lnTo>
                  <a:lnTo>
                    <a:pt x="38" y="1217"/>
                  </a:lnTo>
                  <a:lnTo>
                    <a:pt x="52" y="1161"/>
                  </a:lnTo>
                  <a:lnTo>
                    <a:pt x="67" y="1103"/>
                  </a:lnTo>
                  <a:lnTo>
                    <a:pt x="84" y="1041"/>
                  </a:lnTo>
                  <a:lnTo>
                    <a:pt x="103" y="979"/>
                  </a:lnTo>
                  <a:lnTo>
                    <a:pt x="125" y="916"/>
                  </a:lnTo>
                  <a:lnTo>
                    <a:pt x="148" y="853"/>
                  </a:lnTo>
                  <a:lnTo>
                    <a:pt x="174" y="792"/>
                  </a:lnTo>
                  <a:lnTo>
                    <a:pt x="203" y="733"/>
                  </a:lnTo>
                  <a:lnTo>
                    <a:pt x="233" y="677"/>
                  </a:lnTo>
                  <a:lnTo>
                    <a:pt x="267" y="627"/>
                  </a:lnTo>
                  <a:lnTo>
                    <a:pt x="302" y="581"/>
                  </a:lnTo>
                  <a:lnTo>
                    <a:pt x="339" y="541"/>
                  </a:lnTo>
                  <a:lnTo>
                    <a:pt x="380" y="510"/>
                  </a:lnTo>
                  <a:lnTo>
                    <a:pt x="408" y="491"/>
                  </a:lnTo>
                  <a:lnTo>
                    <a:pt x="442" y="469"/>
                  </a:lnTo>
                  <a:lnTo>
                    <a:pt x="482" y="446"/>
                  </a:lnTo>
                  <a:lnTo>
                    <a:pt x="527" y="418"/>
                  </a:lnTo>
                  <a:lnTo>
                    <a:pt x="576" y="391"/>
                  </a:lnTo>
                  <a:lnTo>
                    <a:pt x="629" y="361"/>
                  </a:lnTo>
                  <a:lnTo>
                    <a:pt x="683" y="330"/>
                  </a:lnTo>
                  <a:lnTo>
                    <a:pt x="742" y="297"/>
                  </a:lnTo>
                  <a:lnTo>
                    <a:pt x="800" y="266"/>
                  </a:lnTo>
                  <a:lnTo>
                    <a:pt x="859" y="233"/>
                  </a:lnTo>
                  <a:lnTo>
                    <a:pt x="919" y="200"/>
                  </a:lnTo>
                  <a:lnTo>
                    <a:pt x="977" y="167"/>
                  </a:lnTo>
                  <a:lnTo>
                    <a:pt x="1035" y="137"/>
                  </a:lnTo>
                  <a:lnTo>
                    <a:pt x="1089" y="107"/>
                  </a:lnTo>
                  <a:lnTo>
                    <a:pt x="1141" y="79"/>
                  </a:lnTo>
                  <a:lnTo>
                    <a:pt x="1190" y="53"/>
                  </a:lnTo>
                  <a:lnTo>
                    <a:pt x="1233" y="30"/>
                  </a:lnTo>
                  <a:lnTo>
                    <a:pt x="1273" y="8"/>
                  </a:lnTo>
                  <a:lnTo>
                    <a:pt x="1293" y="1"/>
                  </a:lnTo>
                  <a:lnTo>
                    <a:pt x="131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42" name="Google Shape;9942;p23"/>
            <p:cNvSpPr/>
            <p:nvPr/>
          </p:nvSpPr>
          <p:spPr>
            <a:xfrm>
              <a:off x="-2097" y="2231"/>
              <a:ext cx="13" cy="45"/>
            </a:xfrm>
            <a:custGeom>
              <a:avLst/>
              <a:gdLst/>
              <a:ahLst/>
              <a:cxnLst/>
              <a:rect l="l" t="t" r="r" b="b"/>
              <a:pathLst>
                <a:path w="25" h="90" extrusionOk="0">
                  <a:moveTo>
                    <a:pt x="5" y="0"/>
                  </a:moveTo>
                  <a:lnTo>
                    <a:pt x="10" y="1"/>
                  </a:lnTo>
                  <a:lnTo>
                    <a:pt x="16" y="4"/>
                  </a:lnTo>
                  <a:lnTo>
                    <a:pt x="21" y="9"/>
                  </a:lnTo>
                  <a:lnTo>
                    <a:pt x="24" y="15"/>
                  </a:lnTo>
                  <a:lnTo>
                    <a:pt x="25" y="20"/>
                  </a:lnTo>
                  <a:lnTo>
                    <a:pt x="25" y="90"/>
                  </a:lnTo>
                  <a:lnTo>
                    <a:pt x="0" y="90"/>
                  </a:lnTo>
                  <a:lnTo>
                    <a:pt x="0" y="1"/>
                  </a:lnTo>
                  <a:lnTo>
                    <a:pt x="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9943" name="Google Shape;9943;p23"/>
          <p:cNvGrpSpPr/>
          <p:nvPr/>
        </p:nvGrpSpPr>
        <p:grpSpPr>
          <a:xfrm>
            <a:off x="4803659" y="11385626"/>
            <a:ext cx="524681" cy="453558"/>
            <a:chOff x="-3982" y="41"/>
            <a:chExt cx="2641" cy="2283"/>
          </a:xfrm>
          <a:solidFill>
            <a:srgbClr val="006994"/>
          </a:solidFill>
        </p:grpSpPr>
        <p:sp>
          <p:nvSpPr>
            <p:cNvPr id="9944" name="Google Shape;9944;p23"/>
            <p:cNvSpPr/>
            <p:nvPr/>
          </p:nvSpPr>
          <p:spPr>
            <a:xfrm>
              <a:off x="-3982" y="41"/>
              <a:ext cx="2641" cy="2283"/>
            </a:xfrm>
            <a:custGeom>
              <a:avLst/>
              <a:gdLst/>
              <a:ahLst/>
              <a:cxnLst/>
              <a:rect l="l" t="t" r="r" b="b"/>
              <a:pathLst>
                <a:path w="5282" h="4566" extrusionOk="0">
                  <a:moveTo>
                    <a:pt x="383" y="384"/>
                  </a:moveTo>
                  <a:lnTo>
                    <a:pt x="383" y="3127"/>
                  </a:lnTo>
                  <a:lnTo>
                    <a:pt x="4899" y="3127"/>
                  </a:lnTo>
                  <a:lnTo>
                    <a:pt x="4899" y="384"/>
                  </a:lnTo>
                  <a:lnTo>
                    <a:pt x="383" y="384"/>
                  </a:lnTo>
                  <a:close/>
                  <a:moveTo>
                    <a:pt x="257" y="0"/>
                  </a:moveTo>
                  <a:lnTo>
                    <a:pt x="5026" y="0"/>
                  </a:lnTo>
                  <a:lnTo>
                    <a:pt x="5072" y="4"/>
                  </a:lnTo>
                  <a:lnTo>
                    <a:pt x="5116" y="17"/>
                  </a:lnTo>
                  <a:lnTo>
                    <a:pt x="5156" y="36"/>
                  </a:lnTo>
                  <a:lnTo>
                    <a:pt x="5191" y="60"/>
                  </a:lnTo>
                  <a:lnTo>
                    <a:pt x="5221" y="90"/>
                  </a:lnTo>
                  <a:lnTo>
                    <a:pt x="5247" y="127"/>
                  </a:lnTo>
                  <a:lnTo>
                    <a:pt x="5266" y="168"/>
                  </a:lnTo>
                  <a:lnTo>
                    <a:pt x="5278" y="211"/>
                  </a:lnTo>
                  <a:lnTo>
                    <a:pt x="5282" y="256"/>
                  </a:lnTo>
                  <a:lnTo>
                    <a:pt x="5282" y="3255"/>
                  </a:lnTo>
                  <a:lnTo>
                    <a:pt x="5278" y="3300"/>
                  </a:lnTo>
                  <a:lnTo>
                    <a:pt x="5266" y="3343"/>
                  </a:lnTo>
                  <a:lnTo>
                    <a:pt x="5247" y="3384"/>
                  </a:lnTo>
                  <a:lnTo>
                    <a:pt x="5221" y="3419"/>
                  </a:lnTo>
                  <a:lnTo>
                    <a:pt x="5191" y="3451"/>
                  </a:lnTo>
                  <a:lnTo>
                    <a:pt x="5156" y="3475"/>
                  </a:lnTo>
                  <a:lnTo>
                    <a:pt x="5116" y="3494"/>
                  </a:lnTo>
                  <a:lnTo>
                    <a:pt x="5072" y="3507"/>
                  </a:lnTo>
                  <a:lnTo>
                    <a:pt x="5026" y="3511"/>
                  </a:lnTo>
                  <a:lnTo>
                    <a:pt x="3243" y="3511"/>
                  </a:lnTo>
                  <a:lnTo>
                    <a:pt x="3243" y="4092"/>
                  </a:lnTo>
                  <a:lnTo>
                    <a:pt x="3937" y="4092"/>
                  </a:lnTo>
                  <a:lnTo>
                    <a:pt x="3985" y="4097"/>
                  </a:lnTo>
                  <a:lnTo>
                    <a:pt x="4028" y="4110"/>
                  </a:lnTo>
                  <a:lnTo>
                    <a:pt x="4068" y="4132"/>
                  </a:lnTo>
                  <a:lnTo>
                    <a:pt x="4104" y="4161"/>
                  </a:lnTo>
                  <a:lnTo>
                    <a:pt x="4133" y="4196"/>
                  </a:lnTo>
                  <a:lnTo>
                    <a:pt x="4155" y="4237"/>
                  </a:lnTo>
                  <a:lnTo>
                    <a:pt x="4168" y="4280"/>
                  </a:lnTo>
                  <a:lnTo>
                    <a:pt x="4173" y="4328"/>
                  </a:lnTo>
                  <a:lnTo>
                    <a:pt x="4168" y="4376"/>
                  </a:lnTo>
                  <a:lnTo>
                    <a:pt x="4155" y="4421"/>
                  </a:lnTo>
                  <a:lnTo>
                    <a:pt x="4133" y="4462"/>
                  </a:lnTo>
                  <a:lnTo>
                    <a:pt x="4104" y="4495"/>
                  </a:lnTo>
                  <a:lnTo>
                    <a:pt x="4068" y="4524"/>
                  </a:lnTo>
                  <a:lnTo>
                    <a:pt x="4028" y="4547"/>
                  </a:lnTo>
                  <a:lnTo>
                    <a:pt x="3985" y="4561"/>
                  </a:lnTo>
                  <a:lnTo>
                    <a:pt x="3937" y="4566"/>
                  </a:lnTo>
                  <a:lnTo>
                    <a:pt x="1345" y="4566"/>
                  </a:lnTo>
                  <a:lnTo>
                    <a:pt x="1297" y="4561"/>
                  </a:lnTo>
                  <a:lnTo>
                    <a:pt x="1254" y="4547"/>
                  </a:lnTo>
                  <a:lnTo>
                    <a:pt x="1214" y="4524"/>
                  </a:lnTo>
                  <a:lnTo>
                    <a:pt x="1179" y="4495"/>
                  </a:lnTo>
                  <a:lnTo>
                    <a:pt x="1150" y="4462"/>
                  </a:lnTo>
                  <a:lnTo>
                    <a:pt x="1127" y="4421"/>
                  </a:lnTo>
                  <a:lnTo>
                    <a:pt x="1115" y="4376"/>
                  </a:lnTo>
                  <a:lnTo>
                    <a:pt x="1110" y="4328"/>
                  </a:lnTo>
                  <a:lnTo>
                    <a:pt x="1115" y="4280"/>
                  </a:lnTo>
                  <a:lnTo>
                    <a:pt x="1127" y="4237"/>
                  </a:lnTo>
                  <a:lnTo>
                    <a:pt x="1150" y="4196"/>
                  </a:lnTo>
                  <a:lnTo>
                    <a:pt x="1179" y="4161"/>
                  </a:lnTo>
                  <a:lnTo>
                    <a:pt x="1214" y="4132"/>
                  </a:lnTo>
                  <a:lnTo>
                    <a:pt x="1254" y="4110"/>
                  </a:lnTo>
                  <a:lnTo>
                    <a:pt x="1297" y="4097"/>
                  </a:lnTo>
                  <a:lnTo>
                    <a:pt x="1345" y="4092"/>
                  </a:lnTo>
                  <a:lnTo>
                    <a:pt x="2040" y="4092"/>
                  </a:lnTo>
                  <a:lnTo>
                    <a:pt x="2040" y="3511"/>
                  </a:lnTo>
                  <a:lnTo>
                    <a:pt x="257" y="3511"/>
                  </a:lnTo>
                  <a:lnTo>
                    <a:pt x="210" y="3507"/>
                  </a:lnTo>
                  <a:lnTo>
                    <a:pt x="167" y="3494"/>
                  </a:lnTo>
                  <a:lnTo>
                    <a:pt x="127" y="3475"/>
                  </a:lnTo>
                  <a:lnTo>
                    <a:pt x="91" y="3451"/>
                  </a:lnTo>
                  <a:lnTo>
                    <a:pt x="61" y="3419"/>
                  </a:lnTo>
                  <a:lnTo>
                    <a:pt x="35" y="3384"/>
                  </a:lnTo>
                  <a:lnTo>
                    <a:pt x="16" y="3343"/>
                  </a:lnTo>
                  <a:lnTo>
                    <a:pt x="5" y="3300"/>
                  </a:lnTo>
                  <a:lnTo>
                    <a:pt x="0" y="3255"/>
                  </a:lnTo>
                  <a:lnTo>
                    <a:pt x="0" y="256"/>
                  </a:lnTo>
                  <a:lnTo>
                    <a:pt x="5" y="211"/>
                  </a:lnTo>
                  <a:lnTo>
                    <a:pt x="16" y="168"/>
                  </a:lnTo>
                  <a:lnTo>
                    <a:pt x="35" y="127"/>
                  </a:lnTo>
                  <a:lnTo>
                    <a:pt x="61" y="90"/>
                  </a:lnTo>
                  <a:lnTo>
                    <a:pt x="91" y="60"/>
                  </a:lnTo>
                  <a:lnTo>
                    <a:pt x="127" y="36"/>
                  </a:lnTo>
                  <a:lnTo>
                    <a:pt x="167" y="17"/>
                  </a:lnTo>
                  <a:lnTo>
                    <a:pt x="210" y="4"/>
                  </a:lnTo>
                  <a:lnTo>
                    <a:pt x="25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45" name="Google Shape;9945;p23"/>
            <p:cNvSpPr/>
            <p:nvPr/>
          </p:nvSpPr>
          <p:spPr>
            <a:xfrm>
              <a:off x="-3422" y="648"/>
              <a:ext cx="561" cy="539"/>
            </a:xfrm>
            <a:custGeom>
              <a:avLst/>
              <a:gdLst/>
              <a:ahLst/>
              <a:cxnLst/>
              <a:rect l="l" t="t" r="r" b="b"/>
              <a:pathLst>
                <a:path w="1121" h="1078" extrusionOk="0">
                  <a:moveTo>
                    <a:pt x="964" y="0"/>
                  </a:moveTo>
                  <a:lnTo>
                    <a:pt x="993" y="4"/>
                  </a:lnTo>
                  <a:lnTo>
                    <a:pt x="1022" y="12"/>
                  </a:lnTo>
                  <a:lnTo>
                    <a:pt x="1048" y="26"/>
                  </a:lnTo>
                  <a:lnTo>
                    <a:pt x="1073" y="45"/>
                  </a:lnTo>
                  <a:lnTo>
                    <a:pt x="1094" y="69"/>
                  </a:lnTo>
                  <a:lnTo>
                    <a:pt x="1108" y="97"/>
                  </a:lnTo>
                  <a:lnTo>
                    <a:pt x="1118" y="126"/>
                  </a:lnTo>
                  <a:lnTo>
                    <a:pt x="1121" y="158"/>
                  </a:lnTo>
                  <a:lnTo>
                    <a:pt x="1121" y="161"/>
                  </a:lnTo>
                  <a:lnTo>
                    <a:pt x="1116" y="198"/>
                  </a:lnTo>
                  <a:lnTo>
                    <a:pt x="1105" y="230"/>
                  </a:lnTo>
                  <a:lnTo>
                    <a:pt x="1086" y="261"/>
                  </a:lnTo>
                  <a:lnTo>
                    <a:pt x="1060" y="285"/>
                  </a:lnTo>
                  <a:lnTo>
                    <a:pt x="1030" y="304"/>
                  </a:lnTo>
                  <a:lnTo>
                    <a:pt x="525" y="538"/>
                  </a:lnTo>
                  <a:lnTo>
                    <a:pt x="1030" y="775"/>
                  </a:lnTo>
                  <a:lnTo>
                    <a:pt x="1060" y="792"/>
                  </a:lnTo>
                  <a:lnTo>
                    <a:pt x="1086" y="818"/>
                  </a:lnTo>
                  <a:lnTo>
                    <a:pt x="1105" y="847"/>
                  </a:lnTo>
                  <a:lnTo>
                    <a:pt x="1116" y="881"/>
                  </a:lnTo>
                  <a:lnTo>
                    <a:pt x="1121" y="916"/>
                  </a:lnTo>
                  <a:lnTo>
                    <a:pt x="1121" y="921"/>
                  </a:lnTo>
                  <a:lnTo>
                    <a:pt x="1118" y="953"/>
                  </a:lnTo>
                  <a:lnTo>
                    <a:pt x="1108" y="982"/>
                  </a:lnTo>
                  <a:lnTo>
                    <a:pt x="1094" y="1009"/>
                  </a:lnTo>
                  <a:lnTo>
                    <a:pt x="1073" y="1033"/>
                  </a:lnTo>
                  <a:lnTo>
                    <a:pt x="1048" y="1053"/>
                  </a:lnTo>
                  <a:lnTo>
                    <a:pt x="1022" y="1067"/>
                  </a:lnTo>
                  <a:lnTo>
                    <a:pt x="993" y="1075"/>
                  </a:lnTo>
                  <a:lnTo>
                    <a:pt x="964" y="1078"/>
                  </a:lnTo>
                  <a:lnTo>
                    <a:pt x="930" y="1073"/>
                  </a:lnTo>
                  <a:lnTo>
                    <a:pt x="898" y="1064"/>
                  </a:lnTo>
                  <a:lnTo>
                    <a:pt x="90" y="688"/>
                  </a:lnTo>
                  <a:lnTo>
                    <a:pt x="60" y="669"/>
                  </a:lnTo>
                  <a:lnTo>
                    <a:pt x="36" y="643"/>
                  </a:lnTo>
                  <a:lnTo>
                    <a:pt x="16" y="614"/>
                  </a:lnTo>
                  <a:lnTo>
                    <a:pt x="4" y="580"/>
                  </a:lnTo>
                  <a:lnTo>
                    <a:pt x="0" y="545"/>
                  </a:lnTo>
                  <a:lnTo>
                    <a:pt x="0" y="534"/>
                  </a:lnTo>
                  <a:lnTo>
                    <a:pt x="4" y="498"/>
                  </a:lnTo>
                  <a:lnTo>
                    <a:pt x="16" y="465"/>
                  </a:lnTo>
                  <a:lnTo>
                    <a:pt x="36" y="434"/>
                  </a:lnTo>
                  <a:lnTo>
                    <a:pt x="60" y="410"/>
                  </a:lnTo>
                  <a:lnTo>
                    <a:pt x="90" y="391"/>
                  </a:lnTo>
                  <a:lnTo>
                    <a:pt x="898" y="15"/>
                  </a:lnTo>
                  <a:lnTo>
                    <a:pt x="930" y="5"/>
                  </a:lnTo>
                  <a:lnTo>
                    <a:pt x="96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46" name="Google Shape;9946;p23"/>
            <p:cNvSpPr/>
            <p:nvPr/>
          </p:nvSpPr>
          <p:spPr>
            <a:xfrm>
              <a:off x="-2873" y="424"/>
              <a:ext cx="423" cy="982"/>
            </a:xfrm>
            <a:custGeom>
              <a:avLst/>
              <a:gdLst/>
              <a:ahLst/>
              <a:cxnLst/>
              <a:rect l="l" t="t" r="r" b="b"/>
              <a:pathLst>
                <a:path w="847" h="1963" extrusionOk="0">
                  <a:moveTo>
                    <a:pt x="686" y="0"/>
                  </a:moveTo>
                  <a:lnTo>
                    <a:pt x="691" y="0"/>
                  </a:lnTo>
                  <a:lnTo>
                    <a:pt x="728" y="3"/>
                  </a:lnTo>
                  <a:lnTo>
                    <a:pt x="762" y="16"/>
                  </a:lnTo>
                  <a:lnTo>
                    <a:pt x="792" y="37"/>
                  </a:lnTo>
                  <a:lnTo>
                    <a:pt x="818" y="64"/>
                  </a:lnTo>
                  <a:lnTo>
                    <a:pt x="835" y="96"/>
                  </a:lnTo>
                  <a:lnTo>
                    <a:pt x="845" y="131"/>
                  </a:lnTo>
                  <a:lnTo>
                    <a:pt x="847" y="168"/>
                  </a:lnTo>
                  <a:lnTo>
                    <a:pt x="840" y="204"/>
                  </a:lnTo>
                  <a:lnTo>
                    <a:pt x="309" y="1854"/>
                  </a:lnTo>
                  <a:lnTo>
                    <a:pt x="295" y="1884"/>
                  </a:lnTo>
                  <a:lnTo>
                    <a:pt x="276" y="1911"/>
                  </a:lnTo>
                  <a:lnTo>
                    <a:pt x="252" y="1934"/>
                  </a:lnTo>
                  <a:lnTo>
                    <a:pt x="224" y="1950"/>
                  </a:lnTo>
                  <a:lnTo>
                    <a:pt x="192" y="1960"/>
                  </a:lnTo>
                  <a:lnTo>
                    <a:pt x="160" y="1963"/>
                  </a:lnTo>
                  <a:lnTo>
                    <a:pt x="155" y="1963"/>
                  </a:lnTo>
                  <a:lnTo>
                    <a:pt x="118" y="1960"/>
                  </a:lnTo>
                  <a:lnTo>
                    <a:pt x="85" y="1947"/>
                  </a:lnTo>
                  <a:lnTo>
                    <a:pt x="54" y="1926"/>
                  </a:lnTo>
                  <a:lnTo>
                    <a:pt x="29" y="1899"/>
                  </a:lnTo>
                  <a:lnTo>
                    <a:pt x="11" y="1866"/>
                  </a:lnTo>
                  <a:lnTo>
                    <a:pt x="1" y="1831"/>
                  </a:lnTo>
                  <a:lnTo>
                    <a:pt x="0" y="1794"/>
                  </a:lnTo>
                  <a:lnTo>
                    <a:pt x="6" y="1759"/>
                  </a:lnTo>
                  <a:lnTo>
                    <a:pt x="537" y="109"/>
                  </a:lnTo>
                  <a:lnTo>
                    <a:pt x="551" y="77"/>
                  </a:lnTo>
                  <a:lnTo>
                    <a:pt x="571" y="51"/>
                  </a:lnTo>
                  <a:lnTo>
                    <a:pt x="595" y="29"/>
                  </a:lnTo>
                  <a:lnTo>
                    <a:pt x="622" y="13"/>
                  </a:lnTo>
                  <a:lnTo>
                    <a:pt x="654" y="3"/>
                  </a:lnTo>
                  <a:lnTo>
                    <a:pt x="68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47" name="Google Shape;9947;p23"/>
            <p:cNvSpPr/>
            <p:nvPr/>
          </p:nvSpPr>
          <p:spPr>
            <a:xfrm>
              <a:off x="-2461" y="648"/>
              <a:ext cx="561" cy="539"/>
            </a:xfrm>
            <a:custGeom>
              <a:avLst/>
              <a:gdLst/>
              <a:ahLst/>
              <a:cxnLst/>
              <a:rect l="l" t="t" r="r" b="b"/>
              <a:pathLst>
                <a:path w="1121" h="1078" extrusionOk="0">
                  <a:moveTo>
                    <a:pt x="157" y="0"/>
                  </a:moveTo>
                  <a:lnTo>
                    <a:pt x="191" y="5"/>
                  </a:lnTo>
                  <a:lnTo>
                    <a:pt x="223" y="15"/>
                  </a:lnTo>
                  <a:lnTo>
                    <a:pt x="1031" y="391"/>
                  </a:lnTo>
                  <a:lnTo>
                    <a:pt x="1062" y="410"/>
                  </a:lnTo>
                  <a:lnTo>
                    <a:pt x="1086" y="434"/>
                  </a:lnTo>
                  <a:lnTo>
                    <a:pt x="1105" y="465"/>
                  </a:lnTo>
                  <a:lnTo>
                    <a:pt x="1118" y="498"/>
                  </a:lnTo>
                  <a:lnTo>
                    <a:pt x="1121" y="534"/>
                  </a:lnTo>
                  <a:lnTo>
                    <a:pt x="1121" y="545"/>
                  </a:lnTo>
                  <a:lnTo>
                    <a:pt x="1118" y="580"/>
                  </a:lnTo>
                  <a:lnTo>
                    <a:pt x="1105" y="614"/>
                  </a:lnTo>
                  <a:lnTo>
                    <a:pt x="1086" y="643"/>
                  </a:lnTo>
                  <a:lnTo>
                    <a:pt x="1062" y="669"/>
                  </a:lnTo>
                  <a:lnTo>
                    <a:pt x="1031" y="688"/>
                  </a:lnTo>
                  <a:lnTo>
                    <a:pt x="223" y="1064"/>
                  </a:lnTo>
                  <a:lnTo>
                    <a:pt x="191" y="1073"/>
                  </a:lnTo>
                  <a:lnTo>
                    <a:pt x="157" y="1078"/>
                  </a:lnTo>
                  <a:lnTo>
                    <a:pt x="128" y="1075"/>
                  </a:lnTo>
                  <a:lnTo>
                    <a:pt x="100" y="1067"/>
                  </a:lnTo>
                  <a:lnTo>
                    <a:pt x="74" y="1053"/>
                  </a:lnTo>
                  <a:lnTo>
                    <a:pt x="48" y="1033"/>
                  </a:lnTo>
                  <a:lnTo>
                    <a:pt x="27" y="1009"/>
                  </a:lnTo>
                  <a:lnTo>
                    <a:pt x="13" y="982"/>
                  </a:lnTo>
                  <a:lnTo>
                    <a:pt x="3" y="953"/>
                  </a:lnTo>
                  <a:lnTo>
                    <a:pt x="0" y="921"/>
                  </a:lnTo>
                  <a:lnTo>
                    <a:pt x="0" y="916"/>
                  </a:lnTo>
                  <a:lnTo>
                    <a:pt x="5" y="881"/>
                  </a:lnTo>
                  <a:lnTo>
                    <a:pt x="16" y="847"/>
                  </a:lnTo>
                  <a:lnTo>
                    <a:pt x="35" y="818"/>
                  </a:lnTo>
                  <a:lnTo>
                    <a:pt x="61" y="792"/>
                  </a:lnTo>
                  <a:lnTo>
                    <a:pt x="92" y="775"/>
                  </a:lnTo>
                  <a:lnTo>
                    <a:pt x="597" y="538"/>
                  </a:lnTo>
                  <a:lnTo>
                    <a:pt x="92" y="304"/>
                  </a:lnTo>
                  <a:lnTo>
                    <a:pt x="61" y="285"/>
                  </a:lnTo>
                  <a:lnTo>
                    <a:pt x="35" y="261"/>
                  </a:lnTo>
                  <a:lnTo>
                    <a:pt x="16" y="230"/>
                  </a:lnTo>
                  <a:lnTo>
                    <a:pt x="5" y="198"/>
                  </a:lnTo>
                  <a:lnTo>
                    <a:pt x="0" y="161"/>
                  </a:lnTo>
                  <a:lnTo>
                    <a:pt x="0" y="158"/>
                  </a:lnTo>
                  <a:lnTo>
                    <a:pt x="3" y="126"/>
                  </a:lnTo>
                  <a:lnTo>
                    <a:pt x="13" y="97"/>
                  </a:lnTo>
                  <a:lnTo>
                    <a:pt x="27" y="69"/>
                  </a:lnTo>
                  <a:lnTo>
                    <a:pt x="48" y="45"/>
                  </a:lnTo>
                  <a:lnTo>
                    <a:pt x="74" y="24"/>
                  </a:lnTo>
                  <a:lnTo>
                    <a:pt x="100" y="12"/>
                  </a:lnTo>
                  <a:lnTo>
                    <a:pt x="128" y="4"/>
                  </a:lnTo>
                  <a:lnTo>
                    <a:pt x="15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9948" name="Google Shape;9948;p23"/>
          <p:cNvSpPr/>
          <p:nvPr/>
        </p:nvSpPr>
        <p:spPr>
          <a:xfrm>
            <a:off x="7330095" y="11387659"/>
            <a:ext cx="433575" cy="449505"/>
          </a:xfrm>
          <a:custGeom>
            <a:avLst/>
            <a:gdLst/>
            <a:ahLst/>
            <a:cxnLst/>
            <a:rect l="l" t="t" r="r" b="b"/>
            <a:pathLst>
              <a:path w="3186" h="3299" extrusionOk="0">
                <a:moveTo>
                  <a:pt x="1333" y="347"/>
                </a:moveTo>
                <a:lnTo>
                  <a:pt x="1252" y="350"/>
                </a:lnTo>
                <a:lnTo>
                  <a:pt x="1173" y="361"/>
                </a:lnTo>
                <a:lnTo>
                  <a:pt x="1096" y="376"/>
                </a:lnTo>
                <a:lnTo>
                  <a:pt x="1022" y="398"/>
                </a:lnTo>
                <a:lnTo>
                  <a:pt x="950" y="425"/>
                </a:lnTo>
                <a:lnTo>
                  <a:pt x="881" y="458"/>
                </a:lnTo>
                <a:lnTo>
                  <a:pt x="815" y="495"/>
                </a:lnTo>
                <a:lnTo>
                  <a:pt x="752" y="538"/>
                </a:lnTo>
                <a:lnTo>
                  <a:pt x="692" y="584"/>
                </a:lnTo>
                <a:lnTo>
                  <a:pt x="636" y="636"/>
                </a:lnTo>
                <a:lnTo>
                  <a:pt x="586" y="692"/>
                </a:lnTo>
                <a:lnTo>
                  <a:pt x="538" y="750"/>
                </a:lnTo>
                <a:lnTo>
                  <a:pt x="496" y="813"/>
                </a:lnTo>
                <a:lnTo>
                  <a:pt x="458" y="879"/>
                </a:lnTo>
                <a:lnTo>
                  <a:pt x="426" y="949"/>
                </a:lnTo>
                <a:lnTo>
                  <a:pt x="398" y="1021"/>
                </a:lnTo>
                <a:lnTo>
                  <a:pt x="376" y="1096"/>
                </a:lnTo>
                <a:lnTo>
                  <a:pt x="361" y="1172"/>
                </a:lnTo>
                <a:lnTo>
                  <a:pt x="352" y="1251"/>
                </a:lnTo>
                <a:lnTo>
                  <a:pt x="348" y="1332"/>
                </a:lnTo>
                <a:lnTo>
                  <a:pt x="352" y="1412"/>
                </a:lnTo>
                <a:lnTo>
                  <a:pt x="361" y="1492"/>
                </a:lnTo>
                <a:lnTo>
                  <a:pt x="376" y="1568"/>
                </a:lnTo>
                <a:lnTo>
                  <a:pt x="398" y="1642"/>
                </a:lnTo>
                <a:lnTo>
                  <a:pt x="426" y="1714"/>
                </a:lnTo>
                <a:lnTo>
                  <a:pt x="458" y="1783"/>
                </a:lnTo>
                <a:lnTo>
                  <a:pt x="496" y="1849"/>
                </a:lnTo>
                <a:lnTo>
                  <a:pt x="538" y="1912"/>
                </a:lnTo>
                <a:lnTo>
                  <a:pt x="586" y="1972"/>
                </a:lnTo>
                <a:lnTo>
                  <a:pt x="636" y="2028"/>
                </a:lnTo>
                <a:lnTo>
                  <a:pt x="692" y="2079"/>
                </a:lnTo>
                <a:lnTo>
                  <a:pt x="752" y="2126"/>
                </a:lnTo>
                <a:lnTo>
                  <a:pt x="815" y="2169"/>
                </a:lnTo>
                <a:lnTo>
                  <a:pt x="881" y="2206"/>
                </a:lnTo>
                <a:lnTo>
                  <a:pt x="950" y="2239"/>
                </a:lnTo>
                <a:lnTo>
                  <a:pt x="1022" y="2266"/>
                </a:lnTo>
                <a:lnTo>
                  <a:pt x="1096" y="2288"/>
                </a:lnTo>
                <a:lnTo>
                  <a:pt x="1173" y="2303"/>
                </a:lnTo>
                <a:lnTo>
                  <a:pt x="1252" y="2313"/>
                </a:lnTo>
                <a:lnTo>
                  <a:pt x="1333" y="2316"/>
                </a:lnTo>
                <a:lnTo>
                  <a:pt x="1413" y="2313"/>
                </a:lnTo>
                <a:lnTo>
                  <a:pt x="1492" y="2303"/>
                </a:lnTo>
                <a:lnTo>
                  <a:pt x="1569" y="2288"/>
                </a:lnTo>
                <a:lnTo>
                  <a:pt x="1644" y="2266"/>
                </a:lnTo>
                <a:lnTo>
                  <a:pt x="1715" y="2239"/>
                </a:lnTo>
                <a:lnTo>
                  <a:pt x="1785" y="2206"/>
                </a:lnTo>
                <a:lnTo>
                  <a:pt x="1851" y="2169"/>
                </a:lnTo>
                <a:lnTo>
                  <a:pt x="1914" y="2126"/>
                </a:lnTo>
                <a:lnTo>
                  <a:pt x="1973" y="2079"/>
                </a:lnTo>
                <a:lnTo>
                  <a:pt x="2029" y="2028"/>
                </a:lnTo>
                <a:lnTo>
                  <a:pt x="2080" y="1972"/>
                </a:lnTo>
                <a:lnTo>
                  <a:pt x="2128" y="1912"/>
                </a:lnTo>
                <a:lnTo>
                  <a:pt x="2170" y="1849"/>
                </a:lnTo>
                <a:lnTo>
                  <a:pt x="2207" y="1783"/>
                </a:lnTo>
                <a:lnTo>
                  <a:pt x="2240" y="1714"/>
                </a:lnTo>
                <a:lnTo>
                  <a:pt x="2267" y="1642"/>
                </a:lnTo>
                <a:lnTo>
                  <a:pt x="2289" y="1568"/>
                </a:lnTo>
                <a:lnTo>
                  <a:pt x="2305" y="1492"/>
                </a:lnTo>
                <a:lnTo>
                  <a:pt x="2314" y="1412"/>
                </a:lnTo>
                <a:lnTo>
                  <a:pt x="2318" y="1332"/>
                </a:lnTo>
                <a:lnTo>
                  <a:pt x="2314" y="1251"/>
                </a:lnTo>
                <a:lnTo>
                  <a:pt x="2305" y="1172"/>
                </a:lnTo>
                <a:lnTo>
                  <a:pt x="2289" y="1096"/>
                </a:lnTo>
                <a:lnTo>
                  <a:pt x="2267" y="1021"/>
                </a:lnTo>
                <a:lnTo>
                  <a:pt x="2240" y="949"/>
                </a:lnTo>
                <a:lnTo>
                  <a:pt x="2207" y="879"/>
                </a:lnTo>
                <a:lnTo>
                  <a:pt x="2170" y="813"/>
                </a:lnTo>
                <a:lnTo>
                  <a:pt x="2128" y="750"/>
                </a:lnTo>
                <a:lnTo>
                  <a:pt x="2080" y="692"/>
                </a:lnTo>
                <a:lnTo>
                  <a:pt x="2029" y="636"/>
                </a:lnTo>
                <a:lnTo>
                  <a:pt x="1973" y="584"/>
                </a:lnTo>
                <a:lnTo>
                  <a:pt x="1914" y="538"/>
                </a:lnTo>
                <a:lnTo>
                  <a:pt x="1851" y="495"/>
                </a:lnTo>
                <a:lnTo>
                  <a:pt x="1785" y="458"/>
                </a:lnTo>
                <a:lnTo>
                  <a:pt x="1715" y="425"/>
                </a:lnTo>
                <a:lnTo>
                  <a:pt x="1644" y="398"/>
                </a:lnTo>
                <a:lnTo>
                  <a:pt x="1569" y="376"/>
                </a:lnTo>
                <a:lnTo>
                  <a:pt x="1492" y="361"/>
                </a:lnTo>
                <a:lnTo>
                  <a:pt x="1413" y="350"/>
                </a:lnTo>
                <a:lnTo>
                  <a:pt x="1333" y="347"/>
                </a:lnTo>
                <a:close/>
                <a:moveTo>
                  <a:pt x="1333" y="0"/>
                </a:moveTo>
                <a:lnTo>
                  <a:pt x="1423" y="3"/>
                </a:lnTo>
                <a:lnTo>
                  <a:pt x="1513" y="12"/>
                </a:lnTo>
                <a:lnTo>
                  <a:pt x="1601" y="27"/>
                </a:lnTo>
                <a:lnTo>
                  <a:pt x="1686" y="47"/>
                </a:lnTo>
                <a:lnTo>
                  <a:pt x="1770" y="73"/>
                </a:lnTo>
                <a:lnTo>
                  <a:pt x="1851" y="105"/>
                </a:lnTo>
                <a:lnTo>
                  <a:pt x="1930" y="141"/>
                </a:lnTo>
                <a:lnTo>
                  <a:pt x="2005" y="182"/>
                </a:lnTo>
                <a:lnTo>
                  <a:pt x="2077" y="228"/>
                </a:lnTo>
                <a:lnTo>
                  <a:pt x="2146" y="278"/>
                </a:lnTo>
                <a:lnTo>
                  <a:pt x="2212" y="332"/>
                </a:lnTo>
                <a:lnTo>
                  <a:pt x="2274" y="391"/>
                </a:lnTo>
                <a:lnTo>
                  <a:pt x="2333" y="452"/>
                </a:lnTo>
                <a:lnTo>
                  <a:pt x="2388" y="518"/>
                </a:lnTo>
                <a:lnTo>
                  <a:pt x="2437" y="588"/>
                </a:lnTo>
                <a:lnTo>
                  <a:pt x="2484" y="660"/>
                </a:lnTo>
                <a:lnTo>
                  <a:pt x="2524" y="736"/>
                </a:lnTo>
                <a:lnTo>
                  <a:pt x="2561" y="813"/>
                </a:lnTo>
                <a:lnTo>
                  <a:pt x="2592" y="895"/>
                </a:lnTo>
                <a:lnTo>
                  <a:pt x="2618" y="978"/>
                </a:lnTo>
                <a:lnTo>
                  <a:pt x="2638" y="1064"/>
                </a:lnTo>
                <a:lnTo>
                  <a:pt x="2653" y="1151"/>
                </a:lnTo>
                <a:lnTo>
                  <a:pt x="2662" y="1241"/>
                </a:lnTo>
                <a:lnTo>
                  <a:pt x="2665" y="1332"/>
                </a:lnTo>
                <a:lnTo>
                  <a:pt x="2663" y="1417"/>
                </a:lnTo>
                <a:lnTo>
                  <a:pt x="2655" y="1502"/>
                </a:lnTo>
                <a:lnTo>
                  <a:pt x="2641" y="1585"/>
                </a:lnTo>
                <a:lnTo>
                  <a:pt x="2623" y="1667"/>
                </a:lnTo>
                <a:lnTo>
                  <a:pt x="2598" y="1748"/>
                </a:lnTo>
                <a:lnTo>
                  <a:pt x="2570" y="1827"/>
                </a:lnTo>
                <a:lnTo>
                  <a:pt x="2536" y="1904"/>
                </a:lnTo>
                <a:lnTo>
                  <a:pt x="2497" y="1979"/>
                </a:lnTo>
                <a:lnTo>
                  <a:pt x="2454" y="2051"/>
                </a:lnTo>
                <a:lnTo>
                  <a:pt x="2405" y="2122"/>
                </a:lnTo>
                <a:lnTo>
                  <a:pt x="2353" y="2189"/>
                </a:lnTo>
                <a:lnTo>
                  <a:pt x="3137" y="3004"/>
                </a:lnTo>
                <a:lnTo>
                  <a:pt x="3158" y="3029"/>
                </a:lnTo>
                <a:lnTo>
                  <a:pt x="3173" y="3056"/>
                </a:lnTo>
                <a:lnTo>
                  <a:pt x="3182" y="3084"/>
                </a:lnTo>
                <a:lnTo>
                  <a:pt x="3186" y="3113"/>
                </a:lnTo>
                <a:lnTo>
                  <a:pt x="3186" y="3143"/>
                </a:lnTo>
                <a:lnTo>
                  <a:pt x="3180" y="3172"/>
                </a:lnTo>
                <a:lnTo>
                  <a:pt x="3169" y="3200"/>
                </a:lnTo>
                <a:lnTo>
                  <a:pt x="3154" y="3227"/>
                </a:lnTo>
                <a:lnTo>
                  <a:pt x="3133" y="3250"/>
                </a:lnTo>
                <a:lnTo>
                  <a:pt x="3113" y="3267"/>
                </a:lnTo>
                <a:lnTo>
                  <a:pt x="3090" y="3280"/>
                </a:lnTo>
                <a:lnTo>
                  <a:pt x="3065" y="3291"/>
                </a:lnTo>
                <a:lnTo>
                  <a:pt x="3040" y="3297"/>
                </a:lnTo>
                <a:lnTo>
                  <a:pt x="3013" y="3299"/>
                </a:lnTo>
                <a:lnTo>
                  <a:pt x="2985" y="3297"/>
                </a:lnTo>
                <a:lnTo>
                  <a:pt x="2958" y="3290"/>
                </a:lnTo>
                <a:lnTo>
                  <a:pt x="2932" y="3279"/>
                </a:lnTo>
                <a:lnTo>
                  <a:pt x="2909" y="3264"/>
                </a:lnTo>
                <a:lnTo>
                  <a:pt x="2888" y="3245"/>
                </a:lnTo>
                <a:lnTo>
                  <a:pt x="2096" y="2423"/>
                </a:lnTo>
                <a:lnTo>
                  <a:pt x="2028" y="2468"/>
                </a:lnTo>
                <a:lnTo>
                  <a:pt x="1957" y="2508"/>
                </a:lnTo>
                <a:lnTo>
                  <a:pt x="1884" y="2544"/>
                </a:lnTo>
                <a:lnTo>
                  <a:pt x="1810" y="2576"/>
                </a:lnTo>
                <a:lnTo>
                  <a:pt x="1734" y="2602"/>
                </a:lnTo>
                <a:lnTo>
                  <a:pt x="1655" y="2625"/>
                </a:lnTo>
                <a:lnTo>
                  <a:pt x="1577" y="2641"/>
                </a:lnTo>
                <a:lnTo>
                  <a:pt x="1497" y="2653"/>
                </a:lnTo>
                <a:lnTo>
                  <a:pt x="1415" y="2661"/>
                </a:lnTo>
                <a:lnTo>
                  <a:pt x="1333" y="2664"/>
                </a:lnTo>
                <a:lnTo>
                  <a:pt x="1242" y="2661"/>
                </a:lnTo>
                <a:lnTo>
                  <a:pt x="1152" y="2651"/>
                </a:lnTo>
                <a:lnTo>
                  <a:pt x="1064" y="2637"/>
                </a:lnTo>
                <a:lnTo>
                  <a:pt x="979" y="2616"/>
                </a:lnTo>
                <a:lnTo>
                  <a:pt x="895" y="2590"/>
                </a:lnTo>
                <a:lnTo>
                  <a:pt x="815" y="2559"/>
                </a:lnTo>
                <a:lnTo>
                  <a:pt x="736" y="2523"/>
                </a:lnTo>
                <a:lnTo>
                  <a:pt x="661" y="2481"/>
                </a:lnTo>
                <a:lnTo>
                  <a:pt x="588" y="2436"/>
                </a:lnTo>
                <a:lnTo>
                  <a:pt x="519" y="2385"/>
                </a:lnTo>
                <a:lnTo>
                  <a:pt x="453" y="2332"/>
                </a:lnTo>
                <a:lnTo>
                  <a:pt x="391" y="2273"/>
                </a:lnTo>
                <a:lnTo>
                  <a:pt x="333" y="2211"/>
                </a:lnTo>
                <a:lnTo>
                  <a:pt x="278" y="2145"/>
                </a:lnTo>
                <a:lnTo>
                  <a:pt x="228" y="2076"/>
                </a:lnTo>
                <a:lnTo>
                  <a:pt x="183" y="2003"/>
                </a:lnTo>
                <a:lnTo>
                  <a:pt x="141" y="1928"/>
                </a:lnTo>
                <a:lnTo>
                  <a:pt x="105" y="1849"/>
                </a:lnTo>
                <a:lnTo>
                  <a:pt x="74" y="1769"/>
                </a:lnTo>
                <a:lnTo>
                  <a:pt x="48" y="1685"/>
                </a:lnTo>
                <a:lnTo>
                  <a:pt x="28" y="1600"/>
                </a:lnTo>
                <a:lnTo>
                  <a:pt x="12" y="1512"/>
                </a:lnTo>
                <a:lnTo>
                  <a:pt x="3" y="1423"/>
                </a:lnTo>
                <a:lnTo>
                  <a:pt x="0" y="1332"/>
                </a:lnTo>
                <a:lnTo>
                  <a:pt x="3" y="1241"/>
                </a:lnTo>
                <a:lnTo>
                  <a:pt x="12" y="1151"/>
                </a:lnTo>
                <a:lnTo>
                  <a:pt x="28" y="1064"/>
                </a:lnTo>
                <a:lnTo>
                  <a:pt x="48" y="978"/>
                </a:lnTo>
                <a:lnTo>
                  <a:pt x="74" y="895"/>
                </a:lnTo>
                <a:lnTo>
                  <a:pt x="105" y="813"/>
                </a:lnTo>
                <a:lnTo>
                  <a:pt x="141" y="736"/>
                </a:lnTo>
                <a:lnTo>
                  <a:pt x="183" y="660"/>
                </a:lnTo>
                <a:lnTo>
                  <a:pt x="228" y="588"/>
                </a:lnTo>
                <a:lnTo>
                  <a:pt x="278" y="518"/>
                </a:lnTo>
                <a:lnTo>
                  <a:pt x="333" y="452"/>
                </a:lnTo>
                <a:lnTo>
                  <a:pt x="391" y="391"/>
                </a:lnTo>
                <a:lnTo>
                  <a:pt x="453" y="332"/>
                </a:lnTo>
                <a:lnTo>
                  <a:pt x="519" y="278"/>
                </a:lnTo>
                <a:lnTo>
                  <a:pt x="588" y="228"/>
                </a:lnTo>
                <a:lnTo>
                  <a:pt x="661" y="182"/>
                </a:lnTo>
                <a:lnTo>
                  <a:pt x="736" y="141"/>
                </a:lnTo>
                <a:lnTo>
                  <a:pt x="815" y="105"/>
                </a:lnTo>
                <a:lnTo>
                  <a:pt x="895" y="73"/>
                </a:lnTo>
                <a:lnTo>
                  <a:pt x="979" y="47"/>
                </a:lnTo>
                <a:lnTo>
                  <a:pt x="1064" y="27"/>
                </a:lnTo>
                <a:lnTo>
                  <a:pt x="1152" y="12"/>
                </a:lnTo>
                <a:lnTo>
                  <a:pt x="1242" y="3"/>
                </a:lnTo>
                <a:lnTo>
                  <a:pt x="1333"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49" name="Google Shape;9949;p23"/>
          <p:cNvSpPr/>
          <p:nvPr/>
        </p:nvSpPr>
        <p:spPr>
          <a:xfrm>
            <a:off x="867793" y="11379377"/>
            <a:ext cx="558188" cy="466055"/>
          </a:xfrm>
          <a:custGeom>
            <a:avLst/>
            <a:gdLst/>
            <a:ahLst/>
            <a:cxnLst/>
            <a:rect l="l" t="t" r="r" b="b"/>
            <a:pathLst>
              <a:path w="3604" h="3007" extrusionOk="0">
                <a:moveTo>
                  <a:pt x="1604" y="1624"/>
                </a:moveTo>
                <a:lnTo>
                  <a:pt x="2053" y="1624"/>
                </a:lnTo>
                <a:lnTo>
                  <a:pt x="2122" y="1629"/>
                </a:lnTo>
                <a:lnTo>
                  <a:pt x="2189" y="1639"/>
                </a:lnTo>
                <a:lnTo>
                  <a:pt x="2253" y="1655"/>
                </a:lnTo>
                <a:lnTo>
                  <a:pt x="2315" y="1678"/>
                </a:lnTo>
                <a:lnTo>
                  <a:pt x="2375" y="1706"/>
                </a:lnTo>
                <a:lnTo>
                  <a:pt x="2430" y="1740"/>
                </a:lnTo>
                <a:lnTo>
                  <a:pt x="2483" y="1778"/>
                </a:lnTo>
                <a:lnTo>
                  <a:pt x="2531" y="1822"/>
                </a:lnTo>
                <a:lnTo>
                  <a:pt x="2574" y="1869"/>
                </a:lnTo>
                <a:lnTo>
                  <a:pt x="2613" y="1921"/>
                </a:lnTo>
                <a:lnTo>
                  <a:pt x="2647" y="1977"/>
                </a:lnTo>
                <a:lnTo>
                  <a:pt x="2676" y="2035"/>
                </a:lnTo>
                <a:lnTo>
                  <a:pt x="2698" y="2097"/>
                </a:lnTo>
                <a:lnTo>
                  <a:pt x="2715" y="2161"/>
                </a:lnTo>
                <a:lnTo>
                  <a:pt x="2726" y="2227"/>
                </a:lnTo>
                <a:lnTo>
                  <a:pt x="2729" y="2297"/>
                </a:lnTo>
                <a:lnTo>
                  <a:pt x="2729" y="2840"/>
                </a:lnTo>
                <a:lnTo>
                  <a:pt x="2725" y="2840"/>
                </a:lnTo>
                <a:lnTo>
                  <a:pt x="2691" y="2858"/>
                </a:lnTo>
                <a:lnTo>
                  <a:pt x="2684" y="2861"/>
                </a:lnTo>
                <a:lnTo>
                  <a:pt x="2673" y="2866"/>
                </a:lnTo>
                <a:lnTo>
                  <a:pt x="2655" y="2873"/>
                </a:lnTo>
                <a:lnTo>
                  <a:pt x="2633" y="2883"/>
                </a:lnTo>
                <a:lnTo>
                  <a:pt x="2605" y="2893"/>
                </a:lnTo>
                <a:lnTo>
                  <a:pt x="2573" y="2905"/>
                </a:lnTo>
                <a:lnTo>
                  <a:pt x="2535" y="2917"/>
                </a:lnTo>
                <a:lnTo>
                  <a:pt x="2491" y="2929"/>
                </a:lnTo>
                <a:lnTo>
                  <a:pt x="2444" y="2942"/>
                </a:lnTo>
                <a:lnTo>
                  <a:pt x="2391" y="2955"/>
                </a:lnTo>
                <a:lnTo>
                  <a:pt x="2332" y="2966"/>
                </a:lnTo>
                <a:lnTo>
                  <a:pt x="2270" y="2977"/>
                </a:lnTo>
                <a:lnTo>
                  <a:pt x="2202" y="2987"/>
                </a:lnTo>
                <a:lnTo>
                  <a:pt x="2130" y="2996"/>
                </a:lnTo>
                <a:lnTo>
                  <a:pt x="2054" y="3002"/>
                </a:lnTo>
                <a:lnTo>
                  <a:pt x="1972" y="3006"/>
                </a:lnTo>
                <a:lnTo>
                  <a:pt x="1887" y="3007"/>
                </a:lnTo>
                <a:lnTo>
                  <a:pt x="1808" y="3006"/>
                </a:lnTo>
                <a:lnTo>
                  <a:pt x="1727" y="3003"/>
                </a:lnTo>
                <a:lnTo>
                  <a:pt x="1643" y="2996"/>
                </a:lnTo>
                <a:lnTo>
                  <a:pt x="1556" y="2987"/>
                </a:lnTo>
                <a:lnTo>
                  <a:pt x="1465" y="2975"/>
                </a:lnTo>
                <a:lnTo>
                  <a:pt x="1371" y="2960"/>
                </a:lnTo>
                <a:lnTo>
                  <a:pt x="1274" y="2941"/>
                </a:lnTo>
                <a:lnTo>
                  <a:pt x="1175" y="2918"/>
                </a:lnTo>
                <a:lnTo>
                  <a:pt x="1072" y="2892"/>
                </a:lnTo>
                <a:lnTo>
                  <a:pt x="967" y="2860"/>
                </a:lnTo>
                <a:lnTo>
                  <a:pt x="929" y="2849"/>
                </a:lnTo>
                <a:lnTo>
                  <a:pt x="927" y="2840"/>
                </a:lnTo>
                <a:lnTo>
                  <a:pt x="927" y="2297"/>
                </a:lnTo>
                <a:lnTo>
                  <a:pt x="931" y="2227"/>
                </a:lnTo>
                <a:lnTo>
                  <a:pt x="941" y="2161"/>
                </a:lnTo>
                <a:lnTo>
                  <a:pt x="958" y="2097"/>
                </a:lnTo>
                <a:lnTo>
                  <a:pt x="981" y="2035"/>
                </a:lnTo>
                <a:lnTo>
                  <a:pt x="1009" y="1977"/>
                </a:lnTo>
                <a:lnTo>
                  <a:pt x="1043" y="1921"/>
                </a:lnTo>
                <a:lnTo>
                  <a:pt x="1082" y="1869"/>
                </a:lnTo>
                <a:lnTo>
                  <a:pt x="1126" y="1822"/>
                </a:lnTo>
                <a:lnTo>
                  <a:pt x="1174" y="1778"/>
                </a:lnTo>
                <a:lnTo>
                  <a:pt x="1226" y="1740"/>
                </a:lnTo>
                <a:lnTo>
                  <a:pt x="1282" y="1706"/>
                </a:lnTo>
                <a:lnTo>
                  <a:pt x="1341" y="1678"/>
                </a:lnTo>
                <a:lnTo>
                  <a:pt x="1403" y="1655"/>
                </a:lnTo>
                <a:lnTo>
                  <a:pt x="1468" y="1639"/>
                </a:lnTo>
                <a:lnTo>
                  <a:pt x="1535" y="1629"/>
                </a:lnTo>
                <a:lnTo>
                  <a:pt x="1604" y="1624"/>
                </a:lnTo>
                <a:close/>
                <a:moveTo>
                  <a:pt x="2483" y="1084"/>
                </a:moveTo>
                <a:lnTo>
                  <a:pt x="2927" y="1084"/>
                </a:lnTo>
                <a:lnTo>
                  <a:pt x="2996" y="1087"/>
                </a:lnTo>
                <a:lnTo>
                  <a:pt x="3063" y="1097"/>
                </a:lnTo>
                <a:lnTo>
                  <a:pt x="3128" y="1114"/>
                </a:lnTo>
                <a:lnTo>
                  <a:pt x="3190" y="1137"/>
                </a:lnTo>
                <a:lnTo>
                  <a:pt x="3249" y="1165"/>
                </a:lnTo>
                <a:lnTo>
                  <a:pt x="3305" y="1198"/>
                </a:lnTo>
                <a:lnTo>
                  <a:pt x="3357" y="1237"/>
                </a:lnTo>
                <a:lnTo>
                  <a:pt x="3405" y="1281"/>
                </a:lnTo>
                <a:lnTo>
                  <a:pt x="3449" y="1328"/>
                </a:lnTo>
                <a:lnTo>
                  <a:pt x="3488" y="1380"/>
                </a:lnTo>
                <a:lnTo>
                  <a:pt x="3522" y="1436"/>
                </a:lnTo>
                <a:lnTo>
                  <a:pt x="3550" y="1494"/>
                </a:lnTo>
                <a:lnTo>
                  <a:pt x="3573" y="1555"/>
                </a:lnTo>
                <a:lnTo>
                  <a:pt x="3590" y="1620"/>
                </a:lnTo>
                <a:lnTo>
                  <a:pt x="3600" y="1686"/>
                </a:lnTo>
                <a:lnTo>
                  <a:pt x="3604" y="1755"/>
                </a:lnTo>
                <a:lnTo>
                  <a:pt x="3604" y="2299"/>
                </a:lnTo>
                <a:lnTo>
                  <a:pt x="3600" y="2299"/>
                </a:lnTo>
                <a:lnTo>
                  <a:pt x="3564" y="2316"/>
                </a:lnTo>
                <a:lnTo>
                  <a:pt x="3559" y="2320"/>
                </a:lnTo>
                <a:lnTo>
                  <a:pt x="3548" y="2325"/>
                </a:lnTo>
                <a:lnTo>
                  <a:pt x="3531" y="2332"/>
                </a:lnTo>
                <a:lnTo>
                  <a:pt x="3509" y="2342"/>
                </a:lnTo>
                <a:lnTo>
                  <a:pt x="3481" y="2351"/>
                </a:lnTo>
                <a:lnTo>
                  <a:pt x="3449" y="2363"/>
                </a:lnTo>
                <a:lnTo>
                  <a:pt x="3412" y="2376"/>
                </a:lnTo>
                <a:lnTo>
                  <a:pt x="3368" y="2388"/>
                </a:lnTo>
                <a:lnTo>
                  <a:pt x="3321" y="2401"/>
                </a:lnTo>
                <a:lnTo>
                  <a:pt x="3269" y="2413"/>
                </a:lnTo>
                <a:lnTo>
                  <a:pt x="3211" y="2425"/>
                </a:lnTo>
                <a:lnTo>
                  <a:pt x="3149" y="2436"/>
                </a:lnTo>
                <a:lnTo>
                  <a:pt x="3083" y="2446"/>
                </a:lnTo>
                <a:lnTo>
                  <a:pt x="3012" y="2454"/>
                </a:lnTo>
                <a:lnTo>
                  <a:pt x="2935" y="2460"/>
                </a:lnTo>
                <a:lnTo>
                  <a:pt x="2856" y="2465"/>
                </a:lnTo>
                <a:lnTo>
                  <a:pt x="2856" y="2297"/>
                </a:lnTo>
                <a:lnTo>
                  <a:pt x="2852" y="2226"/>
                </a:lnTo>
                <a:lnTo>
                  <a:pt x="2842" y="2156"/>
                </a:lnTo>
                <a:lnTo>
                  <a:pt x="2828" y="2089"/>
                </a:lnTo>
                <a:lnTo>
                  <a:pt x="2807" y="2023"/>
                </a:lnTo>
                <a:lnTo>
                  <a:pt x="2780" y="1960"/>
                </a:lnTo>
                <a:lnTo>
                  <a:pt x="2748" y="1901"/>
                </a:lnTo>
                <a:lnTo>
                  <a:pt x="2713" y="1844"/>
                </a:lnTo>
                <a:lnTo>
                  <a:pt x="2672" y="1790"/>
                </a:lnTo>
                <a:lnTo>
                  <a:pt x="2626" y="1741"/>
                </a:lnTo>
                <a:lnTo>
                  <a:pt x="2578" y="1695"/>
                </a:lnTo>
                <a:lnTo>
                  <a:pt x="2525" y="1653"/>
                </a:lnTo>
                <a:lnTo>
                  <a:pt x="2468" y="1616"/>
                </a:lnTo>
                <a:lnTo>
                  <a:pt x="2408" y="1584"/>
                </a:lnTo>
                <a:lnTo>
                  <a:pt x="2346" y="1556"/>
                </a:lnTo>
                <a:lnTo>
                  <a:pt x="2281" y="1534"/>
                </a:lnTo>
                <a:lnTo>
                  <a:pt x="2324" y="1489"/>
                </a:lnTo>
                <a:lnTo>
                  <a:pt x="2363" y="1440"/>
                </a:lnTo>
                <a:lnTo>
                  <a:pt x="2396" y="1387"/>
                </a:lnTo>
                <a:lnTo>
                  <a:pt x="2425" y="1332"/>
                </a:lnTo>
                <a:lnTo>
                  <a:pt x="2448" y="1274"/>
                </a:lnTo>
                <a:lnTo>
                  <a:pt x="2466" y="1213"/>
                </a:lnTo>
                <a:lnTo>
                  <a:pt x="2477" y="1149"/>
                </a:lnTo>
                <a:lnTo>
                  <a:pt x="2483" y="1084"/>
                </a:lnTo>
                <a:close/>
                <a:moveTo>
                  <a:pt x="677" y="1084"/>
                </a:moveTo>
                <a:lnTo>
                  <a:pt x="1125" y="1084"/>
                </a:lnTo>
                <a:lnTo>
                  <a:pt x="1175" y="1086"/>
                </a:lnTo>
                <a:lnTo>
                  <a:pt x="1180" y="1151"/>
                </a:lnTo>
                <a:lnTo>
                  <a:pt x="1191" y="1214"/>
                </a:lnTo>
                <a:lnTo>
                  <a:pt x="1209" y="1275"/>
                </a:lnTo>
                <a:lnTo>
                  <a:pt x="1232" y="1333"/>
                </a:lnTo>
                <a:lnTo>
                  <a:pt x="1261" y="1388"/>
                </a:lnTo>
                <a:lnTo>
                  <a:pt x="1294" y="1441"/>
                </a:lnTo>
                <a:lnTo>
                  <a:pt x="1333" y="1489"/>
                </a:lnTo>
                <a:lnTo>
                  <a:pt x="1375" y="1534"/>
                </a:lnTo>
                <a:lnTo>
                  <a:pt x="1311" y="1556"/>
                </a:lnTo>
                <a:lnTo>
                  <a:pt x="1248" y="1584"/>
                </a:lnTo>
                <a:lnTo>
                  <a:pt x="1188" y="1616"/>
                </a:lnTo>
                <a:lnTo>
                  <a:pt x="1133" y="1653"/>
                </a:lnTo>
                <a:lnTo>
                  <a:pt x="1080" y="1695"/>
                </a:lnTo>
                <a:lnTo>
                  <a:pt x="1030" y="1741"/>
                </a:lnTo>
                <a:lnTo>
                  <a:pt x="985" y="1790"/>
                </a:lnTo>
                <a:lnTo>
                  <a:pt x="945" y="1844"/>
                </a:lnTo>
                <a:lnTo>
                  <a:pt x="908" y="1901"/>
                </a:lnTo>
                <a:lnTo>
                  <a:pt x="877" y="1960"/>
                </a:lnTo>
                <a:lnTo>
                  <a:pt x="850" y="2023"/>
                </a:lnTo>
                <a:lnTo>
                  <a:pt x="829" y="2089"/>
                </a:lnTo>
                <a:lnTo>
                  <a:pt x="814" y="2156"/>
                </a:lnTo>
                <a:lnTo>
                  <a:pt x="805" y="2226"/>
                </a:lnTo>
                <a:lnTo>
                  <a:pt x="802" y="2297"/>
                </a:lnTo>
                <a:lnTo>
                  <a:pt x="802" y="2461"/>
                </a:lnTo>
                <a:lnTo>
                  <a:pt x="716" y="2455"/>
                </a:lnTo>
                <a:lnTo>
                  <a:pt x="629" y="2446"/>
                </a:lnTo>
                <a:lnTo>
                  <a:pt x="538" y="2434"/>
                </a:lnTo>
                <a:lnTo>
                  <a:pt x="444" y="2418"/>
                </a:lnTo>
                <a:lnTo>
                  <a:pt x="348" y="2400"/>
                </a:lnTo>
                <a:lnTo>
                  <a:pt x="248" y="2377"/>
                </a:lnTo>
                <a:lnTo>
                  <a:pt x="145" y="2350"/>
                </a:lnTo>
                <a:lnTo>
                  <a:pt x="39" y="2320"/>
                </a:lnTo>
                <a:lnTo>
                  <a:pt x="1" y="2307"/>
                </a:lnTo>
                <a:lnTo>
                  <a:pt x="0" y="2299"/>
                </a:lnTo>
                <a:lnTo>
                  <a:pt x="0" y="1755"/>
                </a:lnTo>
                <a:lnTo>
                  <a:pt x="3" y="1686"/>
                </a:lnTo>
                <a:lnTo>
                  <a:pt x="13" y="1620"/>
                </a:lnTo>
                <a:lnTo>
                  <a:pt x="31" y="1555"/>
                </a:lnTo>
                <a:lnTo>
                  <a:pt x="53" y="1494"/>
                </a:lnTo>
                <a:lnTo>
                  <a:pt x="82" y="1436"/>
                </a:lnTo>
                <a:lnTo>
                  <a:pt x="115" y="1380"/>
                </a:lnTo>
                <a:lnTo>
                  <a:pt x="155" y="1328"/>
                </a:lnTo>
                <a:lnTo>
                  <a:pt x="198" y="1281"/>
                </a:lnTo>
                <a:lnTo>
                  <a:pt x="247" y="1237"/>
                </a:lnTo>
                <a:lnTo>
                  <a:pt x="299" y="1198"/>
                </a:lnTo>
                <a:lnTo>
                  <a:pt x="354" y="1165"/>
                </a:lnTo>
                <a:lnTo>
                  <a:pt x="413" y="1137"/>
                </a:lnTo>
                <a:lnTo>
                  <a:pt x="476" y="1114"/>
                </a:lnTo>
                <a:lnTo>
                  <a:pt x="540" y="1097"/>
                </a:lnTo>
                <a:lnTo>
                  <a:pt x="608" y="1087"/>
                </a:lnTo>
                <a:lnTo>
                  <a:pt x="677" y="1084"/>
                </a:lnTo>
                <a:close/>
                <a:moveTo>
                  <a:pt x="1828" y="541"/>
                </a:moveTo>
                <a:lnTo>
                  <a:pt x="1886" y="544"/>
                </a:lnTo>
                <a:lnTo>
                  <a:pt x="1942" y="553"/>
                </a:lnTo>
                <a:lnTo>
                  <a:pt x="1995" y="568"/>
                </a:lnTo>
                <a:lnTo>
                  <a:pt x="2046" y="588"/>
                </a:lnTo>
                <a:lnTo>
                  <a:pt x="2095" y="613"/>
                </a:lnTo>
                <a:lnTo>
                  <a:pt x="2140" y="642"/>
                </a:lnTo>
                <a:lnTo>
                  <a:pt x="2182" y="676"/>
                </a:lnTo>
                <a:lnTo>
                  <a:pt x="2221" y="714"/>
                </a:lnTo>
                <a:lnTo>
                  <a:pt x="2254" y="756"/>
                </a:lnTo>
                <a:lnTo>
                  <a:pt x="2284" y="801"/>
                </a:lnTo>
                <a:lnTo>
                  <a:pt x="2310" y="848"/>
                </a:lnTo>
                <a:lnTo>
                  <a:pt x="2330" y="900"/>
                </a:lnTo>
                <a:lnTo>
                  <a:pt x="2345" y="952"/>
                </a:lnTo>
                <a:lnTo>
                  <a:pt x="2354" y="1008"/>
                </a:lnTo>
                <a:lnTo>
                  <a:pt x="2357" y="1065"/>
                </a:lnTo>
                <a:lnTo>
                  <a:pt x="2354" y="1123"/>
                </a:lnTo>
                <a:lnTo>
                  <a:pt x="2345" y="1177"/>
                </a:lnTo>
                <a:lnTo>
                  <a:pt x="2330" y="1230"/>
                </a:lnTo>
                <a:lnTo>
                  <a:pt x="2310" y="1282"/>
                </a:lnTo>
                <a:lnTo>
                  <a:pt x="2284" y="1330"/>
                </a:lnTo>
                <a:lnTo>
                  <a:pt x="2254" y="1374"/>
                </a:lnTo>
                <a:lnTo>
                  <a:pt x="2221" y="1416"/>
                </a:lnTo>
                <a:lnTo>
                  <a:pt x="2182" y="1454"/>
                </a:lnTo>
                <a:lnTo>
                  <a:pt x="2140" y="1488"/>
                </a:lnTo>
                <a:lnTo>
                  <a:pt x="2095" y="1518"/>
                </a:lnTo>
                <a:lnTo>
                  <a:pt x="2046" y="1542"/>
                </a:lnTo>
                <a:lnTo>
                  <a:pt x="1995" y="1563"/>
                </a:lnTo>
                <a:lnTo>
                  <a:pt x="1942" y="1577"/>
                </a:lnTo>
                <a:lnTo>
                  <a:pt x="1886" y="1586"/>
                </a:lnTo>
                <a:lnTo>
                  <a:pt x="1828" y="1589"/>
                </a:lnTo>
                <a:lnTo>
                  <a:pt x="1771" y="1586"/>
                </a:lnTo>
                <a:lnTo>
                  <a:pt x="1715" y="1577"/>
                </a:lnTo>
                <a:lnTo>
                  <a:pt x="1661" y="1563"/>
                </a:lnTo>
                <a:lnTo>
                  <a:pt x="1610" y="1542"/>
                </a:lnTo>
                <a:lnTo>
                  <a:pt x="1561" y="1518"/>
                </a:lnTo>
                <a:lnTo>
                  <a:pt x="1516" y="1488"/>
                </a:lnTo>
                <a:lnTo>
                  <a:pt x="1474" y="1454"/>
                </a:lnTo>
                <a:lnTo>
                  <a:pt x="1436" y="1416"/>
                </a:lnTo>
                <a:lnTo>
                  <a:pt x="1402" y="1375"/>
                </a:lnTo>
                <a:lnTo>
                  <a:pt x="1372" y="1330"/>
                </a:lnTo>
                <a:lnTo>
                  <a:pt x="1346" y="1282"/>
                </a:lnTo>
                <a:lnTo>
                  <a:pt x="1327" y="1231"/>
                </a:lnTo>
                <a:lnTo>
                  <a:pt x="1312" y="1177"/>
                </a:lnTo>
                <a:lnTo>
                  <a:pt x="1303" y="1123"/>
                </a:lnTo>
                <a:lnTo>
                  <a:pt x="1300" y="1065"/>
                </a:lnTo>
                <a:lnTo>
                  <a:pt x="1303" y="1008"/>
                </a:lnTo>
                <a:lnTo>
                  <a:pt x="1312" y="952"/>
                </a:lnTo>
                <a:lnTo>
                  <a:pt x="1327" y="900"/>
                </a:lnTo>
                <a:lnTo>
                  <a:pt x="1346" y="849"/>
                </a:lnTo>
                <a:lnTo>
                  <a:pt x="1372" y="801"/>
                </a:lnTo>
                <a:lnTo>
                  <a:pt x="1402" y="756"/>
                </a:lnTo>
                <a:lnTo>
                  <a:pt x="1436" y="714"/>
                </a:lnTo>
                <a:lnTo>
                  <a:pt x="1474" y="676"/>
                </a:lnTo>
                <a:lnTo>
                  <a:pt x="1516" y="642"/>
                </a:lnTo>
                <a:lnTo>
                  <a:pt x="1561" y="613"/>
                </a:lnTo>
                <a:lnTo>
                  <a:pt x="1610" y="588"/>
                </a:lnTo>
                <a:lnTo>
                  <a:pt x="1661" y="568"/>
                </a:lnTo>
                <a:lnTo>
                  <a:pt x="1715" y="553"/>
                </a:lnTo>
                <a:lnTo>
                  <a:pt x="1771" y="544"/>
                </a:lnTo>
                <a:lnTo>
                  <a:pt x="1828" y="541"/>
                </a:lnTo>
                <a:close/>
                <a:moveTo>
                  <a:pt x="2703" y="0"/>
                </a:moveTo>
                <a:lnTo>
                  <a:pt x="2760" y="2"/>
                </a:lnTo>
                <a:lnTo>
                  <a:pt x="2816" y="12"/>
                </a:lnTo>
                <a:lnTo>
                  <a:pt x="2870" y="27"/>
                </a:lnTo>
                <a:lnTo>
                  <a:pt x="2921" y="46"/>
                </a:lnTo>
                <a:lnTo>
                  <a:pt x="2970" y="72"/>
                </a:lnTo>
                <a:lnTo>
                  <a:pt x="3015" y="101"/>
                </a:lnTo>
                <a:lnTo>
                  <a:pt x="3057" y="135"/>
                </a:lnTo>
                <a:lnTo>
                  <a:pt x="3095" y="173"/>
                </a:lnTo>
                <a:lnTo>
                  <a:pt x="3129" y="214"/>
                </a:lnTo>
                <a:lnTo>
                  <a:pt x="3159" y="259"/>
                </a:lnTo>
                <a:lnTo>
                  <a:pt x="3185" y="308"/>
                </a:lnTo>
                <a:lnTo>
                  <a:pt x="3204" y="358"/>
                </a:lnTo>
                <a:lnTo>
                  <a:pt x="3219" y="411"/>
                </a:lnTo>
                <a:lnTo>
                  <a:pt x="3228" y="467"/>
                </a:lnTo>
                <a:lnTo>
                  <a:pt x="3231" y="524"/>
                </a:lnTo>
                <a:lnTo>
                  <a:pt x="3228" y="581"/>
                </a:lnTo>
                <a:lnTo>
                  <a:pt x="3219" y="636"/>
                </a:lnTo>
                <a:lnTo>
                  <a:pt x="3204" y="690"/>
                </a:lnTo>
                <a:lnTo>
                  <a:pt x="3185" y="740"/>
                </a:lnTo>
                <a:lnTo>
                  <a:pt x="3159" y="789"/>
                </a:lnTo>
                <a:lnTo>
                  <a:pt x="3129" y="834"/>
                </a:lnTo>
                <a:lnTo>
                  <a:pt x="3095" y="876"/>
                </a:lnTo>
                <a:lnTo>
                  <a:pt x="3057" y="913"/>
                </a:lnTo>
                <a:lnTo>
                  <a:pt x="3015" y="947"/>
                </a:lnTo>
                <a:lnTo>
                  <a:pt x="2970" y="977"/>
                </a:lnTo>
                <a:lnTo>
                  <a:pt x="2921" y="1002"/>
                </a:lnTo>
                <a:lnTo>
                  <a:pt x="2870" y="1022"/>
                </a:lnTo>
                <a:lnTo>
                  <a:pt x="2816" y="1036"/>
                </a:lnTo>
                <a:lnTo>
                  <a:pt x="2760" y="1045"/>
                </a:lnTo>
                <a:lnTo>
                  <a:pt x="2703" y="1048"/>
                </a:lnTo>
                <a:lnTo>
                  <a:pt x="2644" y="1045"/>
                </a:lnTo>
                <a:lnTo>
                  <a:pt x="2587" y="1035"/>
                </a:lnTo>
                <a:lnTo>
                  <a:pt x="2531" y="1019"/>
                </a:lnTo>
                <a:lnTo>
                  <a:pt x="2479" y="999"/>
                </a:lnTo>
                <a:lnTo>
                  <a:pt x="2470" y="938"/>
                </a:lnTo>
                <a:lnTo>
                  <a:pt x="2456" y="880"/>
                </a:lnTo>
                <a:lnTo>
                  <a:pt x="2436" y="824"/>
                </a:lnTo>
                <a:lnTo>
                  <a:pt x="2411" y="770"/>
                </a:lnTo>
                <a:lnTo>
                  <a:pt x="2382" y="720"/>
                </a:lnTo>
                <a:lnTo>
                  <a:pt x="2347" y="672"/>
                </a:lnTo>
                <a:lnTo>
                  <a:pt x="2310" y="627"/>
                </a:lnTo>
                <a:lnTo>
                  <a:pt x="2269" y="587"/>
                </a:lnTo>
                <a:lnTo>
                  <a:pt x="2223" y="549"/>
                </a:lnTo>
                <a:lnTo>
                  <a:pt x="2175" y="516"/>
                </a:lnTo>
                <a:lnTo>
                  <a:pt x="2179" y="456"/>
                </a:lnTo>
                <a:lnTo>
                  <a:pt x="2190" y="398"/>
                </a:lnTo>
                <a:lnTo>
                  <a:pt x="2208" y="342"/>
                </a:lnTo>
                <a:lnTo>
                  <a:pt x="2231" y="289"/>
                </a:lnTo>
                <a:lnTo>
                  <a:pt x="2260" y="239"/>
                </a:lnTo>
                <a:lnTo>
                  <a:pt x="2293" y="192"/>
                </a:lnTo>
                <a:lnTo>
                  <a:pt x="2332" y="151"/>
                </a:lnTo>
                <a:lnTo>
                  <a:pt x="2375" y="113"/>
                </a:lnTo>
                <a:lnTo>
                  <a:pt x="2422" y="80"/>
                </a:lnTo>
                <a:lnTo>
                  <a:pt x="2473" y="52"/>
                </a:lnTo>
                <a:lnTo>
                  <a:pt x="2526" y="30"/>
                </a:lnTo>
                <a:lnTo>
                  <a:pt x="2582" y="13"/>
                </a:lnTo>
                <a:lnTo>
                  <a:pt x="2642" y="4"/>
                </a:lnTo>
                <a:lnTo>
                  <a:pt x="2703" y="0"/>
                </a:lnTo>
                <a:close/>
                <a:moveTo>
                  <a:pt x="901" y="0"/>
                </a:moveTo>
                <a:lnTo>
                  <a:pt x="959" y="2"/>
                </a:lnTo>
                <a:lnTo>
                  <a:pt x="1014" y="12"/>
                </a:lnTo>
                <a:lnTo>
                  <a:pt x="1069" y="27"/>
                </a:lnTo>
                <a:lnTo>
                  <a:pt x="1119" y="46"/>
                </a:lnTo>
                <a:lnTo>
                  <a:pt x="1168" y="72"/>
                </a:lnTo>
                <a:lnTo>
                  <a:pt x="1214" y="101"/>
                </a:lnTo>
                <a:lnTo>
                  <a:pt x="1256" y="135"/>
                </a:lnTo>
                <a:lnTo>
                  <a:pt x="1293" y="173"/>
                </a:lnTo>
                <a:lnTo>
                  <a:pt x="1328" y="214"/>
                </a:lnTo>
                <a:lnTo>
                  <a:pt x="1358" y="259"/>
                </a:lnTo>
                <a:lnTo>
                  <a:pt x="1383" y="308"/>
                </a:lnTo>
                <a:lnTo>
                  <a:pt x="1403" y="358"/>
                </a:lnTo>
                <a:lnTo>
                  <a:pt x="1417" y="412"/>
                </a:lnTo>
                <a:lnTo>
                  <a:pt x="1426" y="467"/>
                </a:lnTo>
                <a:lnTo>
                  <a:pt x="1429" y="524"/>
                </a:lnTo>
                <a:lnTo>
                  <a:pt x="1429" y="538"/>
                </a:lnTo>
                <a:lnTo>
                  <a:pt x="1428" y="554"/>
                </a:lnTo>
                <a:lnTo>
                  <a:pt x="1382" y="593"/>
                </a:lnTo>
                <a:lnTo>
                  <a:pt x="1339" y="636"/>
                </a:lnTo>
                <a:lnTo>
                  <a:pt x="1300" y="684"/>
                </a:lnTo>
                <a:lnTo>
                  <a:pt x="1267" y="735"/>
                </a:lnTo>
                <a:lnTo>
                  <a:pt x="1237" y="789"/>
                </a:lnTo>
                <a:lnTo>
                  <a:pt x="1214" y="846"/>
                </a:lnTo>
                <a:lnTo>
                  <a:pt x="1195" y="905"/>
                </a:lnTo>
                <a:lnTo>
                  <a:pt x="1183" y="967"/>
                </a:lnTo>
                <a:lnTo>
                  <a:pt x="1140" y="991"/>
                </a:lnTo>
                <a:lnTo>
                  <a:pt x="1096" y="1011"/>
                </a:lnTo>
                <a:lnTo>
                  <a:pt x="1050" y="1027"/>
                </a:lnTo>
                <a:lnTo>
                  <a:pt x="1002" y="1038"/>
                </a:lnTo>
                <a:lnTo>
                  <a:pt x="952" y="1046"/>
                </a:lnTo>
                <a:lnTo>
                  <a:pt x="901" y="1048"/>
                </a:lnTo>
                <a:lnTo>
                  <a:pt x="844" y="1045"/>
                </a:lnTo>
                <a:lnTo>
                  <a:pt x="787" y="1036"/>
                </a:lnTo>
                <a:lnTo>
                  <a:pt x="734" y="1022"/>
                </a:lnTo>
                <a:lnTo>
                  <a:pt x="683" y="1002"/>
                </a:lnTo>
                <a:lnTo>
                  <a:pt x="634" y="977"/>
                </a:lnTo>
                <a:lnTo>
                  <a:pt x="589" y="947"/>
                </a:lnTo>
                <a:lnTo>
                  <a:pt x="547" y="913"/>
                </a:lnTo>
                <a:lnTo>
                  <a:pt x="508" y="876"/>
                </a:lnTo>
                <a:lnTo>
                  <a:pt x="474" y="834"/>
                </a:lnTo>
                <a:lnTo>
                  <a:pt x="445" y="789"/>
                </a:lnTo>
                <a:lnTo>
                  <a:pt x="420" y="740"/>
                </a:lnTo>
                <a:lnTo>
                  <a:pt x="400" y="690"/>
                </a:lnTo>
                <a:lnTo>
                  <a:pt x="384" y="636"/>
                </a:lnTo>
                <a:lnTo>
                  <a:pt x="375" y="581"/>
                </a:lnTo>
                <a:lnTo>
                  <a:pt x="372" y="524"/>
                </a:lnTo>
                <a:lnTo>
                  <a:pt x="375" y="467"/>
                </a:lnTo>
                <a:lnTo>
                  <a:pt x="384" y="412"/>
                </a:lnTo>
                <a:lnTo>
                  <a:pt x="400" y="358"/>
                </a:lnTo>
                <a:lnTo>
                  <a:pt x="420" y="308"/>
                </a:lnTo>
                <a:lnTo>
                  <a:pt x="445" y="259"/>
                </a:lnTo>
                <a:lnTo>
                  <a:pt x="474" y="214"/>
                </a:lnTo>
                <a:lnTo>
                  <a:pt x="508" y="173"/>
                </a:lnTo>
                <a:lnTo>
                  <a:pt x="547" y="135"/>
                </a:lnTo>
                <a:lnTo>
                  <a:pt x="589" y="101"/>
                </a:lnTo>
                <a:lnTo>
                  <a:pt x="634" y="72"/>
                </a:lnTo>
                <a:lnTo>
                  <a:pt x="683" y="46"/>
                </a:lnTo>
                <a:lnTo>
                  <a:pt x="734" y="27"/>
                </a:lnTo>
                <a:lnTo>
                  <a:pt x="787" y="12"/>
                </a:lnTo>
                <a:lnTo>
                  <a:pt x="844" y="2"/>
                </a:lnTo>
                <a:lnTo>
                  <a:pt x="901"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50" name="Google Shape;9950;p23"/>
          <p:cNvSpPr/>
          <p:nvPr/>
        </p:nvSpPr>
        <p:spPr>
          <a:xfrm>
            <a:off x="8557293" y="11385163"/>
            <a:ext cx="666118" cy="454484"/>
          </a:xfrm>
          <a:custGeom>
            <a:avLst/>
            <a:gdLst/>
            <a:ahLst/>
            <a:cxnLst/>
            <a:rect l="l" t="t" r="r" b="b"/>
            <a:pathLst>
              <a:path w="3456" h="2356" extrusionOk="0">
                <a:moveTo>
                  <a:pt x="2058" y="0"/>
                </a:moveTo>
                <a:lnTo>
                  <a:pt x="2129" y="4"/>
                </a:lnTo>
                <a:lnTo>
                  <a:pt x="2197" y="10"/>
                </a:lnTo>
                <a:lnTo>
                  <a:pt x="2262" y="21"/>
                </a:lnTo>
                <a:lnTo>
                  <a:pt x="2324" y="36"/>
                </a:lnTo>
                <a:lnTo>
                  <a:pt x="2383" y="56"/>
                </a:lnTo>
                <a:lnTo>
                  <a:pt x="2437" y="79"/>
                </a:lnTo>
                <a:lnTo>
                  <a:pt x="2489" y="106"/>
                </a:lnTo>
                <a:lnTo>
                  <a:pt x="2539" y="136"/>
                </a:lnTo>
                <a:lnTo>
                  <a:pt x="2585" y="170"/>
                </a:lnTo>
                <a:lnTo>
                  <a:pt x="2629" y="207"/>
                </a:lnTo>
                <a:lnTo>
                  <a:pt x="2668" y="246"/>
                </a:lnTo>
                <a:lnTo>
                  <a:pt x="2705" y="288"/>
                </a:lnTo>
                <a:lnTo>
                  <a:pt x="2739" y="333"/>
                </a:lnTo>
                <a:lnTo>
                  <a:pt x="2770" y="379"/>
                </a:lnTo>
                <a:lnTo>
                  <a:pt x="2798" y="429"/>
                </a:lnTo>
                <a:lnTo>
                  <a:pt x="2822" y="479"/>
                </a:lnTo>
                <a:lnTo>
                  <a:pt x="2844" y="533"/>
                </a:lnTo>
                <a:lnTo>
                  <a:pt x="2863" y="587"/>
                </a:lnTo>
                <a:lnTo>
                  <a:pt x="2880" y="643"/>
                </a:lnTo>
                <a:lnTo>
                  <a:pt x="2893" y="699"/>
                </a:lnTo>
                <a:lnTo>
                  <a:pt x="2903" y="757"/>
                </a:lnTo>
                <a:lnTo>
                  <a:pt x="2910" y="816"/>
                </a:lnTo>
                <a:lnTo>
                  <a:pt x="2915" y="875"/>
                </a:lnTo>
                <a:lnTo>
                  <a:pt x="2916" y="935"/>
                </a:lnTo>
                <a:lnTo>
                  <a:pt x="2914" y="995"/>
                </a:lnTo>
                <a:lnTo>
                  <a:pt x="2974" y="1011"/>
                </a:lnTo>
                <a:lnTo>
                  <a:pt x="3033" y="1031"/>
                </a:lnTo>
                <a:lnTo>
                  <a:pt x="3089" y="1057"/>
                </a:lnTo>
                <a:lnTo>
                  <a:pt x="3142" y="1089"/>
                </a:lnTo>
                <a:lnTo>
                  <a:pt x="3192" y="1124"/>
                </a:lnTo>
                <a:lnTo>
                  <a:pt x="3238" y="1164"/>
                </a:lnTo>
                <a:lnTo>
                  <a:pt x="3281" y="1208"/>
                </a:lnTo>
                <a:lnTo>
                  <a:pt x="3320" y="1255"/>
                </a:lnTo>
                <a:lnTo>
                  <a:pt x="3354" y="1306"/>
                </a:lnTo>
                <a:lnTo>
                  <a:pt x="3384" y="1361"/>
                </a:lnTo>
                <a:lnTo>
                  <a:pt x="3409" y="1418"/>
                </a:lnTo>
                <a:lnTo>
                  <a:pt x="3430" y="1476"/>
                </a:lnTo>
                <a:lnTo>
                  <a:pt x="3443" y="1539"/>
                </a:lnTo>
                <a:lnTo>
                  <a:pt x="3453" y="1603"/>
                </a:lnTo>
                <a:lnTo>
                  <a:pt x="3456" y="1668"/>
                </a:lnTo>
                <a:lnTo>
                  <a:pt x="3453" y="1734"/>
                </a:lnTo>
                <a:lnTo>
                  <a:pt x="3443" y="1799"/>
                </a:lnTo>
                <a:lnTo>
                  <a:pt x="3429" y="1862"/>
                </a:lnTo>
                <a:lnTo>
                  <a:pt x="3409" y="1922"/>
                </a:lnTo>
                <a:lnTo>
                  <a:pt x="3383" y="1979"/>
                </a:lnTo>
                <a:lnTo>
                  <a:pt x="3352" y="2033"/>
                </a:lnTo>
                <a:lnTo>
                  <a:pt x="3318" y="2084"/>
                </a:lnTo>
                <a:lnTo>
                  <a:pt x="3278" y="2132"/>
                </a:lnTo>
                <a:lnTo>
                  <a:pt x="3235" y="2176"/>
                </a:lnTo>
                <a:lnTo>
                  <a:pt x="3188" y="2216"/>
                </a:lnTo>
                <a:lnTo>
                  <a:pt x="3138" y="2251"/>
                </a:lnTo>
                <a:lnTo>
                  <a:pt x="3084" y="2282"/>
                </a:lnTo>
                <a:lnTo>
                  <a:pt x="3028" y="2307"/>
                </a:lnTo>
                <a:lnTo>
                  <a:pt x="2968" y="2328"/>
                </a:lnTo>
                <a:lnTo>
                  <a:pt x="2906" y="2343"/>
                </a:lnTo>
                <a:lnTo>
                  <a:pt x="2843" y="2352"/>
                </a:lnTo>
                <a:lnTo>
                  <a:pt x="2777" y="2356"/>
                </a:lnTo>
                <a:lnTo>
                  <a:pt x="679" y="2356"/>
                </a:lnTo>
                <a:lnTo>
                  <a:pt x="613" y="2352"/>
                </a:lnTo>
                <a:lnTo>
                  <a:pt x="550" y="2343"/>
                </a:lnTo>
                <a:lnTo>
                  <a:pt x="488" y="2328"/>
                </a:lnTo>
                <a:lnTo>
                  <a:pt x="428" y="2307"/>
                </a:lnTo>
                <a:lnTo>
                  <a:pt x="372" y="2282"/>
                </a:lnTo>
                <a:lnTo>
                  <a:pt x="318" y="2251"/>
                </a:lnTo>
                <a:lnTo>
                  <a:pt x="268" y="2216"/>
                </a:lnTo>
                <a:lnTo>
                  <a:pt x="221" y="2176"/>
                </a:lnTo>
                <a:lnTo>
                  <a:pt x="178" y="2132"/>
                </a:lnTo>
                <a:lnTo>
                  <a:pt x="138" y="2084"/>
                </a:lnTo>
                <a:lnTo>
                  <a:pt x="104" y="2033"/>
                </a:lnTo>
                <a:lnTo>
                  <a:pt x="73" y="1979"/>
                </a:lnTo>
                <a:lnTo>
                  <a:pt x="47" y="1922"/>
                </a:lnTo>
                <a:lnTo>
                  <a:pt x="27" y="1862"/>
                </a:lnTo>
                <a:lnTo>
                  <a:pt x="13" y="1799"/>
                </a:lnTo>
                <a:lnTo>
                  <a:pt x="3" y="1734"/>
                </a:lnTo>
                <a:lnTo>
                  <a:pt x="0" y="1668"/>
                </a:lnTo>
                <a:lnTo>
                  <a:pt x="3" y="1601"/>
                </a:lnTo>
                <a:lnTo>
                  <a:pt x="13" y="1534"/>
                </a:lnTo>
                <a:lnTo>
                  <a:pt x="28" y="1471"/>
                </a:lnTo>
                <a:lnTo>
                  <a:pt x="49" y="1410"/>
                </a:lnTo>
                <a:lnTo>
                  <a:pt x="76" y="1351"/>
                </a:lnTo>
                <a:lnTo>
                  <a:pt x="108" y="1296"/>
                </a:lnTo>
                <a:lnTo>
                  <a:pt x="145" y="1245"/>
                </a:lnTo>
                <a:lnTo>
                  <a:pt x="185" y="1196"/>
                </a:lnTo>
                <a:lnTo>
                  <a:pt x="230" y="1152"/>
                </a:lnTo>
                <a:lnTo>
                  <a:pt x="280" y="1112"/>
                </a:lnTo>
                <a:lnTo>
                  <a:pt x="332" y="1077"/>
                </a:lnTo>
                <a:lnTo>
                  <a:pt x="387" y="1047"/>
                </a:lnTo>
                <a:lnTo>
                  <a:pt x="446" y="1023"/>
                </a:lnTo>
                <a:lnTo>
                  <a:pt x="508" y="1003"/>
                </a:lnTo>
                <a:lnTo>
                  <a:pt x="572" y="990"/>
                </a:lnTo>
                <a:lnTo>
                  <a:pt x="567" y="953"/>
                </a:lnTo>
                <a:lnTo>
                  <a:pt x="566" y="915"/>
                </a:lnTo>
                <a:lnTo>
                  <a:pt x="569" y="865"/>
                </a:lnTo>
                <a:lnTo>
                  <a:pt x="577" y="815"/>
                </a:lnTo>
                <a:lnTo>
                  <a:pt x="591" y="769"/>
                </a:lnTo>
                <a:lnTo>
                  <a:pt x="610" y="724"/>
                </a:lnTo>
                <a:lnTo>
                  <a:pt x="633" y="682"/>
                </a:lnTo>
                <a:lnTo>
                  <a:pt x="660" y="644"/>
                </a:lnTo>
                <a:lnTo>
                  <a:pt x="691" y="608"/>
                </a:lnTo>
                <a:lnTo>
                  <a:pt x="727" y="575"/>
                </a:lnTo>
                <a:lnTo>
                  <a:pt x="765" y="548"/>
                </a:lnTo>
                <a:lnTo>
                  <a:pt x="806" y="525"/>
                </a:lnTo>
                <a:lnTo>
                  <a:pt x="850" y="506"/>
                </a:lnTo>
                <a:lnTo>
                  <a:pt x="896" y="492"/>
                </a:lnTo>
                <a:lnTo>
                  <a:pt x="945" y="483"/>
                </a:lnTo>
                <a:lnTo>
                  <a:pt x="995" y="481"/>
                </a:lnTo>
                <a:lnTo>
                  <a:pt x="1047" y="484"/>
                </a:lnTo>
                <a:lnTo>
                  <a:pt x="1098" y="492"/>
                </a:lnTo>
                <a:lnTo>
                  <a:pt x="1146" y="508"/>
                </a:lnTo>
                <a:lnTo>
                  <a:pt x="1192" y="528"/>
                </a:lnTo>
                <a:lnTo>
                  <a:pt x="1234" y="553"/>
                </a:lnTo>
                <a:lnTo>
                  <a:pt x="1273" y="584"/>
                </a:lnTo>
                <a:lnTo>
                  <a:pt x="1292" y="541"/>
                </a:lnTo>
                <a:lnTo>
                  <a:pt x="1312" y="497"/>
                </a:lnTo>
                <a:lnTo>
                  <a:pt x="1333" y="455"/>
                </a:lnTo>
                <a:lnTo>
                  <a:pt x="1355" y="414"/>
                </a:lnTo>
                <a:lnTo>
                  <a:pt x="1378" y="374"/>
                </a:lnTo>
                <a:lnTo>
                  <a:pt x="1403" y="334"/>
                </a:lnTo>
                <a:lnTo>
                  <a:pt x="1430" y="297"/>
                </a:lnTo>
                <a:lnTo>
                  <a:pt x="1457" y="260"/>
                </a:lnTo>
                <a:lnTo>
                  <a:pt x="1487" y="226"/>
                </a:lnTo>
                <a:lnTo>
                  <a:pt x="1519" y="193"/>
                </a:lnTo>
                <a:lnTo>
                  <a:pt x="1553" y="163"/>
                </a:lnTo>
                <a:lnTo>
                  <a:pt x="1590" y="134"/>
                </a:lnTo>
                <a:lnTo>
                  <a:pt x="1629" y="108"/>
                </a:lnTo>
                <a:lnTo>
                  <a:pt x="1670" y="85"/>
                </a:lnTo>
                <a:lnTo>
                  <a:pt x="1715" y="63"/>
                </a:lnTo>
                <a:lnTo>
                  <a:pt x="1764" y="45"/>
                </a:lnTo>
                <a:lnTo>
                  <a:pt x="1815" y="29"/>
                </a:lnTo>
                <a:lnTo>
                  <a:pt x="1870" y="17"/>
                </a:lnTo>
                <a:lnTo>
                  <a:pt x="1929" y="8"/>
                </a:lnTo>
                <a:lnTo>
                  <a:pt x="1991" y="3"/>
                </a:lnTo>
                <a:lnTo>
                  <a:pt x="2058"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9951" name="Google Shape;9951;p23"/>
          <p:cNvGrpSpPr/>
          <p:nvPr/>
        </p:nvGrpSpPr>
        <p:grpSpPr>
          <a:xfrm>
            <a:off x="18832906" y="11340633"/>
            <a:ext cx="415802" cy="518599"/>
            <a:chOff x="10961" y="-1562"/>
            <a:chExt cx="767" cy="956"/>
          </a:xfrm>
          <a:solidFill>
            <a:srgbClr val="006994"/>
          </a:solidFill>
        </p:grpSpPr>
        <p:sp>
          <p:nvSpPr>
            <p:cNvPr id="9952" name="Google Shape;9952;p23"/>
            <p:cNvSpPr/>
            <p:nvPr/>
          </p:nvSpPr>
          <p:spPr>
            <a:xfrm>
              <a:off x="10961" y="-1113"/>
              <a:ext cx="366" cy="484"/>
            </a:xfrm>
            <a:custGeom>
              <a:avLst/>
              <a:gdLst/>
              <a:ahLst/>
              <a:cxnLst/>
              <a:rect l="l" t="t" r="r" b="b"/>
              <a:pathLst>
                <a:path w="1465" h="1935" extrusionOk="0">
                  <a:moveTo>
                    <a:pt x="982" y="0"/>
                  </a:moveTo>
                  <a:lnTo>
                    <a:pt x="1465" y="865"/>
                  </a:lnTo>
                  <a:lnTo>
                    <a:pt x="708" y="865"/>
                  </a:lnTo>
                  <a:lnTo>
                    <a:pt x="605" y="967"/>
                  </a:lnTo>
                  <a:lnTo>
                    <a:pt x="605" y="1935"/>
                  </a:lnTo>
                  <a:lnTo>
                    <a:pt x="250" y="1935"/>
                  </a:lnTo>
                  <a:lnTo>
                    <a:pt x="211" y="1932"/>
                  </a:lnTo>
                  <a:lnTo>
                    <a:pt x="175" y="1923"/>
                  </a:lnTo>
                  <a:lnTo>
                    <a:pt x="140" y="1911"/>
                  </a:lnTo>
                  <a:lnTo>
                    <a:pt x="106" y="1891"/>
                  </a:lnTo>
                  <a:lnTo>
                    <a:pt x="77" y="1867"/>
                  </a:lnTo>
                  <a:lnTo>
                    <a:pt x="51" y="1839"/>
                  </a:lnTo>
                  <a:lnTo>
                    <a:pt x="30" y="1806"/>
                  </a:lnTo>
                  <a:lnTo>
                    <a:pt x="14" y="1772"/>
                  </a:lnTo>
                  <a:lnTo>
                    <a:pt x="4" y="1736"/>
                  </a:lnTo>
                  <a:lnTo>
                    <a:pt x="0" y="1699"/>
                  </a:lnTo>
                  <a:lnTo>
                    <a:pt x="0" y="1661"/>
                  </a:lnTo>
                  <a:lnTo>
                    <a:pt x="8" y="1623"/>
                  </a:lnTo>
                  <a:lnTo>
                    <a:pt x="432" y="252"/>
                  </a:lnTo>
                  <a:lnTo>
                    <a:pt x="445" y="215"/>
                  </a:lnTo>
                  <a:lnTo>
                    <a:pt x="465" y="180"/>
                  </a:lnTo>
                  <a:lnTo>
                    <a:pt x="489" y="149"/>
                  </a:lnTo>
                  <a:lnTo>
                    <a:pt x="518" y="122"/>
                  </a:lnTo>
                  <a:lnTo>
                    <a:pt x="550" y="100"/>
                  </a:lnTo>
                  <a:lnTo>
                    <a:pt x="586" y="84"/>
                  </a:lnTo>
                  <a:lnTo>
                    <a:pt x="625" y="72"/>
                  </a:lnTo>
                  <a:lnTo>
                    <a:pt x="98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53" name="Google Shape;9953;p23"/>
            <p:cNvSpPr/>
            <p:nvPr/>
          </p:nvSpPr>
          <p:spPr>
            <a:xfrm>
              <a:off x="11361" y="-1112"/>
              <a:ext cx="367" cy="483"/>
            </a:xfrm>
            <a:custGeom>
              <a:avLst/>
              <a:gdLst/>
              <a:ahLst/>
              <a:cxnLst/>
              <a:rect l="l" t="t" r="r" b="b"/>
              <a:pathLst>
                <a:path w="1466" h="1930" extrusionOk="0">
                  <a:moveTo>
                    <a:pt x="481" y="0"/>
                  </a:moveTo>
                  <a:lnTo>
                    <a:pt x="836" y="67"/>
                  </a:lnTo>
                  <a:lnTo>
                    <a:pt x="877" y="77"/>
                  </a:lnTo>
                  <a:lnTo>
                    <a:pt x="913" y="94"/>
                  </a:lnTo>
                  <a:lnTo>
                    <a:pt x="947" y="116"/>
                  </a:lnTo>
                  <a:lnTo>
                    <a:pt x="975" y="143"/>
                  </a:lnTo>
                  <a:lnTo>
                    <a:pt x="1000" y="174"/>
                  </a:lnTo>
                  <a:lnTo>
                    <a:pt x="1019" y="210"/>
                  </a:lnTo>
                  <a:lnTo>
                    <a:pt x="1034" y="247"/>
                  </a:lnTo>
                  <a:lnTo>
                    <a:pt x="1457" y="1618"/>
                  </a:lnTo>
                  <a:lnTo>
                    <a:pt x="1464" y="1656"/>
                  </a:lnTo>
                  <a:lnTo>
                    <a:pt x="1466" y="1694"/>
                  </a:lnTo>
                  <a:lnTo>
                    <a:pt x="1461" y="1731"/>
                  </a:lnTo>
                  <a:lnTo>
                    <a:pt x="1450" y="1767"/>
                  </a:lnTo>
                  <a:lnTo>
                    <a:pt x="1435" y="1801"/>
                  </a:lnTo>
                  <a:lnTo>
                    <a:pt x="1414" y="1834"/>
                  </a:lnTo>
                  <a:lnTo>
                    <a:pt x="1388" y="1862"/>
                  </a:lnTo>
                  <a:lnTo>
                    <a:pt x="1358" y="1886"/>
                  </a:lnTo>
                  <a:lnTo>
                    <a:pt x="1326" y="1906"/>
                  </a:lnTo>
                  <a:lnTo>
                    <a:pt x="1291" y="1918"/>
                  </a:lnTo>
                  <a:lnTo>
                    <a:pt x="1253" y="1927"/>
                  </a:lnTo>
                  <a:lnTo>
                    <a:pt x="1215" y="1930"/>
                  </a:lnTo>
                  <a:lnTo>
                    <a:pt x="917" y="1930"/>
                  </a:lnTo>
                  <a:lnTo>
                    <a:pt x="917" y="962"/>
                  </a:lnTo>
                  <a:lnTo>
                    <a:pt x="814" y="860"/>
                  </a:lnTo>
                  <a:lnTo>
                    <a:pt x="0" y="860"/>
                  </a:lnTo>
                  <a:lnTo>
                    <a:pt x="48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54" name="Google Shape;9954;p23"/>
            <p:cNvSpPr/>
            <p:nvPr/>
          </p:nvSpPr>
          <p:spPr>
            <a:xfrm>
              <a:off x="11157" y="-845"/>
              <a:ext cx="382" cy="217"/>
            </a:xfrm>
            <a:custGeom>
              <a:avLst/>
              <a:gdLst/>
              <a:ahLst/>
              <a:cxnLst/>
              <a:rect l="l" t="t" r="r" b="b"/>
              <a:pathLst>
                <a:path w="1528" h="866" extrusionOk="0">
                  <a:moveTo>
                    <a:pt x="30" y="0"/>
                  </a:moveTo>
                  <a:lnTo>
                    <a:pt x="1528" y="0"/>
                  </a:lnTo>
                  <a:lnTo>
                    <a:pt x="1528" y="865"/>
                  </a:lnTo>
                  <a:lnTo>
                    <a:pt x="1499" y="865"/>
                  </a:lnTo>
                  <a:lnTo>
                    <a:pt x="1499" y="866"/>
                  </a:lnTo>
                  <a:lnTo>
                    <a:pt x="0" y="866"/>
                  </a:lnTo>
                  <a:lnTo>
                    <a:pt x="0" y="865"/>
                  </a:lnTo>
                  <a:lnTo>
                    <a:pt x="30" y="865"/>
                  </a:lnTo>
                  <a:lnTo>
                    <a:pt x="3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55" name="Google Shape;9955;p23"/>
            <p:cNvSpPr/>
            <p:nvPr/>
          </p:nvSpPr>
          <p:spPr>
            <a:xfrm>
              <a:off x="11061" y="-606"/>
              <a:ext cx="600" cy="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56" name="Google Shape;9956;p23"/>
            <p:cNvSpPr/>
            <p:nvPr/>
          </p:nvSpPr>
          <p:spPr>
            <a:xfrm>
              <a:off x="11136" y="-1562"/>
              <a:ext cx="413" cy="492"/>
            </a:xfrm>
            <a:custGeom>
              <a:avLst/>
              <a:gdLst/>
              <a:ahLst/>
              <a:cxnLst/>
              <a:rect l="l" t="t" r="r" b="b"/>
              <a:pathLst>
                <a:path w="1652" h="1969" extrusionOk="0">
                  <a:moveTo>
                    <a:pt x="384" y="846"/>
                  </a:moveTo>
                  <a:lnTo>
                    <a:pt x="307" y="1025"/>
                  </a:lnTo>
                  <a:lnTo>
                    <a:pt x="299" y="1034"/>
                  </a:lnTo>
                  <a:lnTo>
                    <a:pt x="290" y="1039"/>
                  </a:lnTo>
                  <a:lnTo>
                    <a:pt x="278" y="1040"/>
                  </a:lnTo>
                  <a:lnTo>
                    <a:pt x="153" y="1021"/>
                  </a:lnTo>
                  <a:lnTo>
                    <a:pt x="143" y="1035"/>
                  </a:lnTo>
                  <a:lnTo>
                    <a:pt x="128" y="1044"/>
                  </a:lnTo>
                  <a:lnTo>
                    <a:pt x="125" y="1045"/>
                  </a:lnTo>
                  <a:lnTo>
                    <a:pt x="116" y="1053"/>
                  </a:lnTo>
                  <a:lnTo>
                    <a:pt x="109" y="1066"/>
                  </a:lnTo>
                  <a:lnTo>
                    <a:pt x="105" y="1082"/>
                  </a:lnTo>
                  <a:lnTo>
                    <a:pt x="107" y="1103"/>
                  </a:lnTo>
                  <a:lnTo>
                    <a:pt x="111" y="1125"/>
                  </a:lnTo>
                  <a:lnTo>
                    <a:pt x="120" y="1147"/>
                  </a:lnTo>
                  <a:lnTo>
                    <a:pt x="128" y="1166"/>
                  </a:lnTo>
                  <a:lnTo>
                    <a:pt x="137" y="1186"/>
                  </a:lnTo>
                  <a:lnTo>
                    <a:pt x="143" y="1202"/>
                  </a:lnTo>
                  <a:lnTo>
                    <a:pt x="151" y="1220"/>
                  </a:lnTo>
                  <a:lnTo>
                    <a:pt x="160" y="1238"/>
                  </a:lnTo>
                  <a:lnTo>
                    <a:pt x="168" y="1253"/>
                  </a:lnTo>
                  <a:lnTo>
                    <a:pt x="176" y="1264"/>
                  </a:lnTo>
                  <a:lnTo>
                    <a:pt x="186" y="1272"/>
                  </a:lnTo>
                  <a:lnTo>
                    <a:pt x="195" y="1283"/>
                  </a:lnTo>
                  <a:lnTo>
                    <a:pt x="200" y="1296"/>
                  </a:lnTo>
                  <a:lnTo>
                    <a:pt x="226" y="1371"/>
                  </a:lnTo>
                  <a:lnTo>
                    <a:pt x="257" y="1442"/>
                  </a:lnTo>
                  <a:lnTo>
                    <a:pt x="292" y="1510"/>
                  </a:lnTo>
                  <a:lnTo>
                    <a:pt x="333" y="1573"/>
                  </a:lnTo>
                  <a:lnTo>
                    <a:pt x="377" y="1631"/>
                  </a:lnTo>
                  <a:lnTo>
                    <a:pt x="425" y="1682"/>
                  </a:lnTo>
                  <a:lnTo>
                    <a:pt x="477" y="1729"/>
                  </a:lnTo>
                  <a:lnTo>
                    <a:pt x="531" y="1770"/>
                  </a:lnTo>
                  <a:lnTo>
                    <a:pt x="587" y="1803"/>
                  </a:lnTo>
                  <a:lnTo>
                    <a:pt x="647" y="1830"/>
                  </a:lnTo>
                  <a:lnTo>
                    <a:pt x="708" y="1849"/>
                  </a:lnTo>
                  <a:lnTo>
                    <a:pt x="768" y="1861"/>
                  </a:lnTo>
                  <a:lnTo>
                    <a:pt x="832" y="1865"/>
                  </a:lnTo>
                  <a:lnTo>
                    <a:pt x="894" y="1861"/>
                  </a:lnTo>
                  <a:lnTo>
                    <a:pt x="955" y="1848"/>
                  </a:lnTo>
                  <a:lnTo>
                    <a:pt x="1015" y="1829"/>
                  </a:lnTo>
                  <a:lnTo>
                    <a:pt x="1073" y="1801"/>
                  </a:lnTo>
                  <a:lnTo>
                    <a:pt x="1131" y="1767"/>
                  </a:lnTo>
                  <a:lnTo>
                    <a:pt x="1184" y="1726"/>
                  </a:lnTo>
                  <a:lnTo>
                    <a:pt x="1234" y="1680"/>
                  </a:lnTo>
                  <a:lnTo>
                    <a:pt x="1281" y="1627"/>
                  </a:lnTo>
                  <a:lnTo>
                    <a:pt x="1325" y="1569"/>
                  </a:lnTo>
                  <a:lnTo>
                    <a:pt x="1364" y="1506"/>
                  </a:lnTo>
                  <a:lnTo>
                    <a:pt x="1399" y="1440"/>
                  </a:lnTo>
                  <a:lnTo>
                    <a:pt x="1429" y="1368"/>
                  </a:lnTo>
                  <a:lnTo>
                    <a:pt x="1454" y="1290"/>
                  </a:lnTo>
                  <a:lnTo>
                    <a:pt x="1459" y="1279"/>
                  </a:lnTo>
                  <a:lnTo>
                    <a:pt x="1468" y="1267"/>
                  </a:lnTo>
                  <a:lnTo>
                    <a:pt x="1478" y="1260"/>
                  </a:lnTo>
                  <a:lnTo>
                    <a:pt x="1486" y="1249"/>
                  </a:lnTo>
                  <a:lnTo>
                    <a:pt x="1494" y="1234"/>
                  </a:lnTo>
                  <a:lnTo>
                    <a:pt x="1502" y="1216"/>
                  </a:lnTo>
                  <a:lnTo>
                    <a:pt x="1509" y="1198"/>
                  </a:lnTo>
                  <a:lnTo>
                    <a:pt x="1516" y="1183"/>
                  </a:lnTo>
                  <a:lnTo>
                    <a:pt x="1525" y="1161"/>
                  </a:lnTo>
                  <a:lnTo>
                    <a:pt x="1533" y="1143"/>
                  </a:lnTo>
                  <a:lnTo>
                    <a:pt x="1542" y="1120"/>
                  </a:lnTo>
                  <a:lnTo>
                    <a:pt x="1547" y="1098"/>
                  </a:lnTo>
                  <a:lnTo>
                    <a:pt x="1547" y="1077"/>
                  </a:lnTo>
                  <a:lnTo>
                    <a:pt x="1543" y="1060"/>
                  </a:lnTo>
                  <a:lnTo>
                    <a:pt x="1537" y="1048"/>
                  </a:lnTo>
                  <a:lnTo>
                    <a:pt x="1528" y="1040"/>
                  </a:lnTo>
                  <a:lnTo>
                    <a:pt x="1525" y="1039"/>
                  </a:lnTo>
                  <a:lnTo>
                    <a:pt x="1513" y="1032"/>
                  </a:lnTo>
                  <a:lnTo>
                    <a:pt x="1503" y="1023"/>
                  </a:lnTo>
                  <a:lnTo>
                    <a:pt x="1495" y="1010"/>
                  </a:lnTo>
                  <a:lnTo>
                    <a:pt x="1351" y="1052"/>
                  </a:lnTo>
                  <a:lnTo>
                    <a:pt x="1348" y="1052"/>
                  </a:lnTo>
                  <a:lnTo>
                    <a:pt x="1345" y="1052"/>
                  </a:lnTo>
                  <a:lnTo>
                    <a:pt x="1334" y="1050"/>
                  </a:lnTo>
                  <a:lnTo>
                    <a:pt x="1326" y="1045"/>
                  </a:lnTo>
                  <a:lnTo>
                    <a:pt x="1320" y="1036"/>
                  </a:lnTo>
                  <a:lnTo>
                    <a:pt x="1271" y="918"/>
                  </a:lnTo>
                  <a:lnTo>
                    <a:pt x="1229" y="927"/>
                  </a:lnTo>
                  <a:lnTo>
                    <a:pt x="1181" y="935"/>
                  </a:lnTo>
                  <a:lnTo>
                    <a:pt x="1128" y="940"/>
                  </a:lnTo>
                  <a:lnTo>
                    <a:pt x="1070" y="941"/>
                  </a:lnTo>
                  <a:lnTo>
                    <a:pt x="1012" y="940"/>
                  </a:lnTo>
                  <a:lnTo>
                    <a:pt x="954" y="937"/>
                  </a:lnTo>
                  <a:lnTo>
                    <a:pt x="894" y="932"/>
                  </a:lnTo>
                  <a:lnTo>
                    <a:pt x="835" y="926"/>
                  </a:lnTo>
                  <a:lnTo>
                    <a:pt x="775" y="918"/>
                  </a:lnTo>
                  <a:lnTo>
                    <a:pt x="718" y="910"/>
                  </a:lnTo>
                  <a:lnTo>
                    <a:pt x="662" y="901"/>
                  </a:lnTo>
                  <a:lnTo>
                    <a:pt x="609" y="892"/>
                  </a:lnTo>
                  <a:lnTo>
                    <a:pt x="558" y="883"/>
                  </a:lnTo>
                  <a:lnTo>
                    <a:pt x="513" y="874"/>
                  </a:lnTo>
                  <a:lnTo>
                    <a:pt x="471" y="865"/>
                  </a:lnTo>
                  <a:lnTo>
                    <a:pt x="436" y="857"/>
                  </a:lnTo>
                  <a:lnTo>
                    <a:pt x="406" y="851"/>
                  </a:lnTo>
                  <a:lnTo>
                    <a:pt x="384" y="846"/>
                  </a:lnTo>
                  <a:close/>
                  <a:moveTo>
                    <a:pt x="826" y="0"/>
                  </a:moveTo>
                  <a:lnTo>
                    <a:pt x="826" y="0"/>
                  </a:lnTo>
                  <a:lnTo>
                    <a:pt x="905" y="3"/>
                  </a:lnTo>
                  <a:lnTo>
                    <a:pt x="977" y="8"/>
                  </a:lnTo>
                  <a:lnTo>
                    <a:pt x="1046" y="18"/>
                  </a:lnTo>
                  <a:lnTo>
                    <a:pt x="1108" y="33"/>
                  </a:lnTo>
                  <a:lnTo>
                    <a:pt x="1167" y="51"/>
                  </a:lnTo>
                  <a:lnTo>
                    <a:pt x="1220" y="71"/>
                  </a:lnTo>
                  <a:lnTo>
                    <a:pt x="1268" y="96"/>
                  </a:lnTo>
                  <a:lnTo>
                    <a:pt x="1312" y="124"/>
                  </a:lnTo>
                  <a:lnTo>
                    <a:pt x="1352" y="155"/>
                  </a:lnTo>
                  <a:lnTo>
                    <a:pt x="1389" y="188"/>
                  </a:lnTo>
                  <a:lnTo>
                    <a:pt x="1421" y="224"/>
                  </a:lnTo>
                  <a:lnTo>
                    <a:pt x="1451" y="261"/>
                  </a:lnTo>
                  <a:lnTo>
                    <a:pt x="1476" y="302"/>
                  </a:lnTo>
                  <a:lnTo>
                    <a:pt x="1499" y="345"/>
                  </a:lnTo>
                  <a:lnTo>
                    <a:pt x="1518" y="390"/>
                  </a:lnTo>
                  <a:lnTo>
                    <a:pt x="1535" y="436"/>
                  </a:lnTo>
                  <a:lnTo>
                    <a:pt x="1550" y="484"/>
                  </a:lnTo>
                  <a:lnTo>
                    <a:pt x="1561" y="532"/>
                  </a:lnTo>
                  <a:lnTo>
                    <a:pt x="1570" y="583"/>
                  </a:lnTo>
                  <a:lnTo>
                    <a:pt x="1578" y="634"/>
                  </a:lnTo>
                  <a:lnTo>
                    <a:pt x="1585" y="685"/>
                  </a:lnTo>
                  <a:lnTo>
                    <a:pt x="1590" y="738"/>
                  </a:lnTo>
                  <a:lnTo>
                    <a:pt x="1592" y="792"/>
                  </a:lnTo>
                  <a:lnTo>
                    <a:pt x="1595" y="845"/>
                  </a:lnTo>
                  <a:lnTo>
                    <a:pt x="1596" y="899"/>
                  </a:lnTo>
                  <a:lnTo>
                    <a:pt x="1596" y="951"/>
                  </a:lnTo>
                  <a:lnTo>
                    <a:pt x="1596" y="960"/>
                  </a:lnTo>
                  <a:lnTo>
                    <a:pt x="1617" y="980"/>
                  </a:lnTo>
                  <a:lnTo>
                    <a:pt x="1633" y="1003"/>
                  </a:lnTo>
                  <a:lnTo>
                    <a:pt x="1643" y="1030"/>
                  </a:lnTo>
                  <a:lnTo>
                    <a:pt x="1651" y="1059"/>
                  </a:lnTo>
                  <a:lnTo>
                    <a:pt x="1652" y="1090"/>
                  </a:lnTo>
                  <a:lnTo>
                    <a:pt x="1650" y="1122"/>
                  </a:lnTo>
                  <a:lnTo>
                    <a:pt x="1642" y="1154"/>
                  </a:lnTo>
                  <a:lnTo>
                    <a:pt x="1627" y="1188"/>
                  </a:lnTo>
                  <a:lnTo>
                    <a:pt x="1621" y="1203"/>
                  </a:lnTo>
                  <a:lnTo>
                    <a:pt x="1613" y="1221"/>
                  </a:lnTo>
                  <a:lnTo>
                    <a:pt x="1598" y="1258"/>
                  </a:lnTo>
                  <a:lnTo>
                    <a:pt x="1583" y="1289"/>
                  </a:lnTo>
                  <a:lnTo>
                    <a:pt x="1568" y="1315"/>
                  </a:lnTo>
                  <a:lnTo>
                    <a:pt x="1551" y="1335"/>
                  </a:lnTo>
                  <a:lnTo>
                    <a:pt x="1524" y="1414"/>
                  </a:lnTo>
                  <a:lnTo>
                    <a:pt x="1493" y="1488"/>
                  </a:lnTo>
                  <a:lnTo>
                    <a:pt x="1456" y="1558"/>
                  </a:lnTo>
                  <a:lnTo>
                    <a:pt x="1415" y="1625"/>
                  </a:lnTo>
                  <a:lnTo>
                    <a:pt x="1369" y="1685"/>
                  </a:lnTo>
                  <a:lnTo>
                    <a:pt x="1320" y="1741"/>
                  </a:lnTo>
                  <a:lnTo>
                    <a:pt x="1268" y="1792"/>
                  </a:lnTo>
                  <a:lnTo>
                    <a:pt x="1212" y="1837"/>
                  </a:lnTo>
                  <a:lnTo>
                    <a:pt x="1154" y="1875"/>
                  </a:lnTo>
                  <a:lnTo>
                    <a:pt x="1093" y="1908"/>
                  </a:lnTo>
                  <a:lnTo>
                    <a:pt x="1029" y="1934"/>
                  </a:lnTo>
                  <a:lnTo>
                    <a:pt x="966" y="1953"/>
                  </a:lnTo>
                  <a:lnTo>
                    <a:pt x="900" y="1965"/>
                  </a:lnTo>
                  <a:lnTo>
                    <a:pt x="832" y="1969"/>
                  </a:lnTo>
                  <a:lnTo>
                    <a:pt x="765" y="1965"/>
                  </a:lnTo>
                  <a:lnTo>
                    <a:pt x="698" y="1953"/>
                  </a:lnTo>
                  <a:lnTo>
                    <a:pt x="634" y="1935"/>
                  </a:lnTo>
                  <a:lnTo>
                    <a:pt x="570" y="1910"/>
                  </a:lnTo>
                  <a:lnTo>
                    <a:pt x="509" y="1878"/>
                  </a:lnTo>
                  <a:lnTo>
                    <a:pt x="449" y="1839"/>
                  </a:lnTo>
                  <a:lnTo>
                    <a:pt x="394" y="1794"/>
                  </a:lnTo>
                  <a:lnTo>
                    <a:pt x="340" y="1744"/>
                  </a:lnTo>
                  <a:lnTo>
                    <a:pt x="290" y="1689"/>
                  </a:lnTo>
                  <a:lnTo>
                    <a:pt x="244" y="1628"/>
                  </a:lnTo>
                  <a:lnTo>
                    <a:pt x="203" y="1563"/>
                  </a:lnTo>
                  <a:lnTo>
                    <a:pt x="165" y="1492"/>
                  </a:lnTo>
                  <a:lnTo>
                    <a:pt x="133" y="1419"/>
                  </a:lnTo>
                  <a:lnTo>
                    <a:pt x="105" y="1341"/>
                  </a:lnTo>
                  <a:lnTo>
                    <a:pt x="87" y="1320"/>
                  </a:lnTo>
                  <a:lnTo>
                    <a:pt x="72" y="1294"/>
                  </a:lnTo>
                  <a:lnTo>
                    <a:pt x="56" y="1264"/>
                  </a:lnTo>
                  <a:lnTo>
                    <a:pt x="41" y="1226"/>
                  </a:lnTo>
                  <a:lnTo>
                    <a:pt x="33" y="1208"/>
                  </a:lnTo>
                  <a:lnTo>
                    <a:pt x="25" y="1193"/>
                  </a:lnTo>
                  <a:lnTo>
                    <a:pt x="12" y="1161"/>
                  </a:lnTo>
                  <a:lnTo>
                    <a:pt x="4" y="1127"/>
                  </a:lnTo>
                  <a:lnTo>
                    <a:pt x="0" y="1095"/>
                  </a:lnTo>
                  <a:lnTo>
                    <a:pt x="2" y="1064"/>
                  </a:lnTo>
                  <a:lnTo>
                    <a:pt x="8" y="1035"/>
                  </a:lnTo>
                  <a:lnTo>
                    <a:pt x="20" y="1008"/>
                  </a:lnTo>
                  <a:lnTo>
                    <a:pt x="35" y="985"/>
                  </a:lnTo>
                  <a:lnTo>
                    <a:pt x="55" y="965"/>
                  </a:lnTo>
                  <a:lnTo>
                    <a:pt x="55" y="956"/>
                  </a:lnTo>
                  <a:lnTo>
                    <a:pt x="55" y="901"/>
                  </a:lnTo>
                  <a:lnTo>
                    <a:pt x="56" y="846"/>
                  </a:lnTo>
                  <a:lnTo>
                    <a:pt x="57" y="791"/>
                  </a:lnTo>
                  <a:lnTo>
                    <a:pt x="61" y="737"/>
                  </a:lnTo>
                  <a:lnTo>
                    <a:pt x="65" y="683"/>
                  </a:lnTo>
                  <a:lnTo>
                    <a:pt x="70" y="630"/>
                  </a:lnTo>
                  <a:lnTo>
                    <a:pt x="78" y="579"/>
                  </a:lnTo>
                  <a:lnTo>
                    <a:pt x="89" y="529"/>
                  </a:lnTo>
                  <a:lnTo>
                    <a:pt x="100" y="478"/>
                  </a:lnTo>
                  <a:lnTo>
                    <a:pt x="113" y="431"/>
                  </a:lnTo>
                  <a:lnTo>
                    <a:pt x="130" y="385"/>
                  </a:lnTo>
                  <a:lnTo>
                    <a:pt x="150" y="341"/>
                  </a:lnTo>
                  <a:lnTo>
                    <a:pt x="172" y="299"/>
                  </a:lnTo>
                  <a:lnTo>
                    <a:pt x="198" y="259"/>
                  </a:lnTo>
                  <a:lnTo>
                    <a:pt x="226" y="220"/>
                  </a:lnTo>
                  <a:lnTo>
                    <a:pt x="259" y="186"/>
                  </a:lnTo>
                  <a:lnTo>
                    <a:pt x="295" y="152"/>
                  </a:lnTo>
                  <a:lnTo>
                    <a:pt x="335" y="123"/>
                  </a:lnTo>
                  <a:lnTo>
                    <a:pt x="381" y="96"/>
                  </a:lnTo>
                  <a:lnTo>
                    <a:pt x="429" y="71"/>
                  </a:lnTo>
                  <a:lnTo>
                    <a:pt x="482" y="51"/>
                  </a:lnTo>
                  <a:lnTo>
                    <a:pt x="540" y="34"/>
                  </a:lnTo>
                  <a:lnTo>
                    <a:pt x="604" y="20"/>
                  </a:lnTo>
                  <a:lnTo>
                    <a:pt x="672" y="9"/>
                  </a:lnTo>
                  <a:lnTo>
                    <a:pt x="746" y="3"/>
                  </a:lnTo>
                  <a:lnTo>
                    <a:pt x="82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9957" name="Google Shape;9957;p23"/>
          <p:cNvSpPr/>
          <p:nvPr/>
        </p:nvSpPr>
        <p:spPr>
          <a:xfrm>
            <a:off x="13762060" y="11381458"/>
            <a:ext cx="260625" cy="461894"/>
          </a:xfrm>
          <a:custGeom>
            <a:avLst/>
            <a:gdLst/>
            <a:ahLst/>
            <a:cxnLst/>
            <a:rect l="l" t="t" r="r" b="b"/>
            <a:pathLst>
              <a:path w="2157" h="3831" extrusionOk="0">
                <a:moveTo>
                  <a:pt x="1066" y="3334"/>
                </a:moveTo>
                <a:lnTo>
                  <a:pt x="1043" y="3337"/>
                </a:lnTo>
                <a:lnTo>
                  <a:pt x="1022" y="3345"/>
                </a:lnTo>
                <a:lnTo>
                  <a:pt x="1004" y="3359"/>
                </a:lnTo>
                <a:lnTo>
                  <a:pt x="990" y="3377"/>
                </a:lnTo>
                <a:lnTo>
                  <a:pt x="982" y="3398"/>
                </a:lnTo>
                <a:lnTo>
                  <a:pt x="978" y="3422"/>
                </a:lnTo>
                <a:lnTo>
                  <a:pt x="982" y="3445"/>
                </a:lnTo>
                <a:lnTo>
                  <a:pt x="990" y="3467"/>
                </a:lnTo>
                <a:lnTo>
                  <a:pt x="1004" y="3484"/>
                </a:lnTo>
                <a:lnTo>
                  <a:pt x="1022" y="3498"/>
                </a:lnTo>
                <a:lnTo>
                  <a:pt x="1043" y="3508"/>
                </a:lnTo>
                <a:lnTo>
                  <a:pt x="1066" y="3510"/>
                </a:lnTo>
                <a:lnTo>
                  <a:pt x="1090" y="3508"/>
                </a:lnTo>
                <a:lnTo>
                  <a:pt x="1111" y="3498"/>
                </a:lnTo>
                <a:lnTo>
                  <a:pt x="1128" y="3484"/>
                </a:lnTo>
                <a:lnTo>
                  <a:pt x="1143" y="3467"/>
                </a:lnTo>
                <a:lnTo>
                  <a:pt x="1151" y="3445"/>
                </a:lnTo>
                <a:lnTo>
                  <a:pt x="1154" y="3422"/>
                </a:lnTo>
                <a:lnTo>
                  <a:pt x="1151" y="3398"/>
                </a:lnTo>
                <a:lnTo>
                  <a:pt x="1143" y="3377"/>
                </a:lnTo>
                <a:lnTo>
                  <a:pt x="1128" y="3359"/>
                </a:lnTo>
                <a:lnTo>
                  <a:pt x="1111" y="3345"/>
                </a:lnTo>
                <a:lnTo>
                  <a:pt x="1090" y="3337"/>
                </a:lnTo>
                <a:lnTo>
                  <a:pt x="1066" y="3334"/>
                </a:lnTo>
                <a:close/>
                <a:moveTo>
                  <a:pt x="175" y="608"/>
                </a:moveTo>
                <a:lnTo>
                  <a:pt x="175" y="3223"/>
                </a:lnTo>
                <a:lnTo>
                  <a:pt x="1983" y="3223"/>
                </a:lnTo>
                <a:lnTo>
                  <a:pt x="1983" y="608"/>
                </a:lnTo>
                <a:lnTo>
                  <a:pt x="175" y="608"/>
                </a:lnTo>
                <a:close/>
                <a:moveTo>
                  <a:pt x="872" y="321"/>
                </a:moveTo>
                <a:lnTo>
                  <a:pt x="861" y="323"/>
                </a:lnTo>
                <a:lnTo>
                  <a:pt x="853" y="329"/>
                </a:lnTo>
                <a:lnTo>
                  <a:pt x="847" y="337"/>
                </a:lnTo>
                <a:lnTo>
                  <a:pt x="845" y="348"/>
                </a:lnTo>
                <a:lnTo>
                  <a:pt x="847" y="357"/>
                </a:lnTo>
                <a:lnTo>
                  <a:pt x="853" y="367"/>
                </a:lnTo>
                <a:lnTo>
                  <a:pt x="861" y="372"/>
                </a:lnTo>
                <a:lnTo>
                  <a:pt x="872" y="374"/>
                </a:lnTo>
                <a:lnTo>
                  <a:pt x="1261" y="374"/>
                </a:lnTo>
                <a:lnTo>
                  <a:pt x="1271" y="372"/>
                </a:lnTo>
                <a:lnTo>
                  <a:pt x="1280" y="367"/>
                </a:lnTo>
                <a:lnTo>
                  <a:pt x="1285" y="357"/>
                </a:lnTo>
                <a:lnTo>
                  <a:pt x="1288" y="348"/>
                </a:lnTo>
                <a:lnTo>
                  <a:pt x="1285" y="337"/>
                </a:lnTo>
                <a:lnTo>
                  <a:pt x="1280" y="329"/>
                </a:lnTo>
                <a:lnTo>
                  <a:pt x="1271" y="323"/>
                </a:lnTo>
                <a:lnTo>
                  <a:pt x="1261" y="321"/>
                </a:lnTo>
                <a:lnTo>
                  <a:pt x="872" y="321"/>
                </a:lnTo>
                <a:close/>
                <a:moveTo>
                  <a:pt x="152" y="0"/>
                </a:moveTo>
                <a:lnTo>
                  <a:pt x="2005" y="0"/>
                </a:lnTo>
                <a:lnTo>
                  <a:pt x="2035" y="4"/>
                </a:lnTo>
                <a:lnTo>
                  <a:pt x="2065" y="12"/>
                </a:lnTo>
                <a:lnTo>
                  <a:pt x="2091" y="26"/>
                </a:lnTo>
                <a:lnTo>
                  <a:pt x="2113" y="45"/>
                </a:lnTo>
                <a:lnTo>
                  <a:pt x="2132" y="69"/>
                </a:lnTo>
                <a:lnTo>
                  <a:pt x="2146" y="95"/>
                </a:lnTo>
                <a:lnTo>
                  <a:pt x="2155" y="123"/>
                </a:lnTo>
                <a:lnTo>
                  <a:pt x="2157" y="154"/>
                </a:lnTo>
                <a:lnTo>
                  <a:pt x="2157" y="3678"/>
                </a:lnTo>
                <a:lnTo>
                  <a:pt x="2155" y="3708"/>
                </a:lnTo>
                <a:lnTo>
                  <a:pt x="2146" y="3738"/>
                </a:lnTo>
                <a:lnTo>
                  <a:pt x="2132" y="3764"/>
                </a:lnTo>
                <a:lnTo>
                  <a:pt x="2113" y="3786"/>
                </a:lnTo>
                <a:lnTo>
                  <a:pt x="2091" y="3805"/>
                </a:lnTo>
                <a:lnTo>
                  <a:pt x="2065" y="3819"/>
                </a:lnTo>
                <a:lnTo>
                  <a:pt x="2035" y="3828"/>
                </a:lnTo>
                <a:lnTo>
                  <a:pt x="2005" y="3831"/>
                </a:lnTo>
                <a:lnTo>
                  <a:pt x="152" y="3831"/>
                </a:lnTo>
                <a:lnTo>
                  <a:pt x="122" y="3828"/>
                </a:lnTo>
                <a:lnTo>
                  <a:pt x="94" y="3819"/>
                </a:lnTo>
                <a:lnTo>
                  <a:pt x="67" y="3805"/>
                </a:lnTo>
                <a:lnTo>
                  <a:pt x="45" y="3786"/>
                </a:lnTo>
                <a:lnTo>
                  <a:pt x="26" y="3764"/>
                </a:lnTo>
                <a:lnTo>
                  <a:pt x="12" y="3738"/>
                </a:lnTo>
                <a:lnTo>
                  <a:pt x="4" y="3708"/>
                </a:lnTo>
                <a:lnTo>
                  <a:pt x="0" y="3678"/>
                </a:lnTo>
                <a:lnTo>
                  <a:pt x="0" y="1928"/>
                </a:lnTo>
                <a:lnTo>
                  <a:pt x="0" y="154"/>
                </a:lnTo>
                <a:lnTo>
                  <a:pt x="4" y="123"/>
                </a:lnTo>
                <a:lnTo>
                  <a:pt x="12" y="95"/>
                </a:lnTo>
                <a:lnTo>
                  <a:pt x="26" y="69"/>
                </a:lnTo>
                <a:lnTo>
                  <a:pt x="45" y="45"/>
                </a:lnTo>
                <a:lnTo>
                  <a:pt x="67" y="26"/>
                </a:lnTo>
                <a:lnTo>
                  <a:pt x="94" y="12"/>
                </a:lnTo>
                <a:lnTo>
                  <a:pt x="122" y="4"/>
                </a:lnTo>
                <a:lnTo>
                  <a:pt x="152"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9958" name="Google Shape;9958;p23"/>
          <p:cNvGrpSpPr/>
          <p:nvPr/>
        </p:nvGrpSpPr>
        <p:grpSpPr>
          <a:xfrm>
            <a:off x="11251540" y="11350542"/>
            <a:ext cx="485589" cy="523602"/>
            <a:chOff x="7231" y="-1200"/>
            <a:chExt cx="920" cy="992"/>
          </a:xfrm>
          <a:solidFill>
            <a:srgbClr val="006994"/>
          </a:solidFill>
        </p:grpSpPr>
        <p:sp>
          <p:nvSpPr>
            <p:cNvPr id="9959" name="Google Shape;9959;p23"/>
            <p:cNvSpPr/>
            <p:nvPr/>
          </p:nvSpPr>
          <p:spPr>
            <a:xfrm>
              <a:off x="7599" y="-1009"/>
              <a:ext cx="43" cy="84"/>
            </a:xfrm>
            <a:custGeom>
              <a:avLst/>
              <a:gdLst/>
              <a:ahLst/>
              <a:cxnLst/>
              <a:rect l="l" t="t" r="r" b="b"/>
              <a:pathLst>
                <a:path w="174" h="336" extrusionOk="0">
                  <a:moveTo>
                    <a:pt x="0" y="0"/>
                  </a:moveTo>
                  <a:lnTo>
                    <a:pt x="38" y="11"/>
                  </a:lnTo>
                  <a:lnTo>
                    <a:pt x="70" y="23"/>
                  </a:lnTo>
                  <a:lnTo>
                    <a:pt x="95" y="34"/>
                  </a:lnTo>
                  <a:lnTo>
                    <a:pt x="115" y="47"/>
                  </a:lnTo>
                  <a:lnTo>
                    <a:pt x="136" y="64"/>
                  </a:lnTo>
                  <a:lnTo>
                    <a:pt x="152" y="85"/>
                  </a:lnTo>
                  <a:lnTo>
                    <a:pt x="164" y="110"/>
                  </a:lnTo>
                  <a:lnTo>
                    <a:pt x="171" y="137"/>
                  </a:lnTo>
                  <a:lnTo>
                    <a:pt x="174" y="168"/>
                  </a:lnTo>
                  <a:lnTo>
                    <a:pt x="171" y="200"/>
                  </a:lnTo>
                  <a:lnTo>
                    <a:pt x="164" y="230"/>
                  </a:lnTo>
                  <a:lnTo>
                    <a:pt x="152" y="257"/>
                  </a:lnTo>
                  <a:lnTo>
                    <a:pt x="136" y="280"/>
                  </a:lnTo>
                  <a:lnTo>
                    <a:pt x="116" y="299"/>
                  </a:lnTo>
                  <a:lnTo>
                    <a:pt x="93" y="314"/>
                  </a:lnTo>
                  <a:lnTo>
                    <a:pt x="66" y="325"/>
                  </a:lnTo>
                  <a:lnTo>
                    <a:pt x="36" y="333"/>
                  </a:lnTo>
                  <a:lnTo>
                    <a:pt x="0" y="336"/>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60" name="Google Shape;9960;p23"/>
            <p:cNvSpPr/>
            <p:nvPr/>
          </p:nvSpPr>
          <p:spPr>
            <a:xfrm>
              <a:off x="7545" y="-1117"/>
              <a:ext cx="39" cy="75"/>
            </a:xfrm>
            <a:custGeom>
              <a:avLst/>
              <a:gdLst/>
              <a:ahLst/>
              <a:cxnLst/>
              <a:rect l="l" t="t" r="r" b="b"/>
              <a:pathLst>
                <a:path w="155" h="299" extrusionOk="0">
                  <a:moveTo>
                    <a:pt x="155" y="0"/>
                  </a:moveTo>
                  <a:lnTo>
                    <a:pt x="155" y="299"/>
                  </a:lnTo>
                  <a:lnTo>
                    <a:pt x="121" y="292"/>
                  </a:lnTo>
                  <a:lnTo>
                    <a:pt x="91" y="281"/>
                  </a:lnTo>
                  <a:lnTo>
                    <a:pt x="64" y="267"/>
                  </a:lnTo>
                  <a:lnTo>
                    <a:pt x="41" y="249"/>
                  </a:lnTo>
                  <a:lnTo>
                    <a:pt x="22" y="230"/>
                  </a:lnTo>
                  <a:lnTo>
                    <a:pt x="10" y="207"/>
                  </a:lnTo>
                  <a:lnTo>
                    <a:pt x="2" y="180"/>
                  </a:lnTo>
                  <a:lnTo>
                    <a:pt x="0" y="150"/>
                  </a:lnTo>
                  <a:lnTo>
                    <a:pt x="3" y="116"/>
                  </a:lnTo>
                  <a:lnTo>
                    <a:pt x="15" y="82"/>
                  </a:lnTo>
                  <a:lnTo>
                    <a:pt x="35" y="50"/>
                  </a:lnTo>
                  <a:lnTo>
                    <a:pt x="51" y="33"/>
                  </a:lnTo>
                  <a:lnTo>
                    <a:pt x="71" y="20"/>
                  </a:lnTo>
                  <a:lnTo>
                    <a:pt x="95" y="10"/>
                  </a:lnTo>
                  <a:lnTo>
                    <a:pt x="123" y="2"/>
                  </a:lnTo>
                  <a:lnTo>
                    <a:pt x="15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61" name="Google Shape;9961;p23"/>
            <p:cNvSpPr/>
            <p:nvPr/>
          </p:nvSpPr>
          <p:spPr>
            <a:xfrm>
              <a:off x="7407" y="-1200"/>
              <a:ext cx="367" cy="368"/>
            </a:xfrm>
            <a:custGeom>
              <a:avLst/>
              <a:gdLst/>
              <a:ahLst/>
              <a:cxnLst/>
              <a:rect l="l" t="t" r="r" b="b"/>
              <a:pathLst>
                <a:path w="1469" h="1470" extrusionOk="0">
                  <a:moveTo>
                    <a:pt x="705" y="152"/>
                  </a:moveTo>
                  <a:lnTo>
                    <a:pt x="705" y="237"/>
                  </a:lnTo>
                  <a:lnTo>
                    <a:pt x="664" y="240"/>
                  </a:lnTo>
                  <a:lnTo>
                    <a:pt x="626" y="246"/>
                  </a:lnTo>
                  <a:lnTo>
                    <a:pt x="591" y="257"/>
                  </a:lnTo>
                  <a:lnTo>
                    <a:pt x="558" y="272"/>
                  </a:lnTo>
                  <a:lnTo>
                    <a:pt x="531" y="292"/>
                  </a:lnTo>
                  <a:lnTo>
                    <a:pt x="506" y="316"/>
                  </a:lnTo>
                  <a:lnTo>
                    <a:pt x="479" y="348"/>
                  </a:lnTo>
                  <a:lnTo>
                    <a:pt x="459" y="381"/>
                  </a:lnTo>
                  <a:lnTo>
                    <a:pt x="446" y="417"/>
                  </a:lnTo>
                  <a:lnTo>
                    <a:pt x="437" y="453"/>
                  </a:lnTo>
                  <a:lnTo>
                    <a:pt x="434" y="492"/>
                  </a:lnTo>
                  <a:lnTo>
                    <a:pt x="437" y="533"/>
                  </a:lnTo>
                  <a:lnTo>
                    <a:pt x="444" y="571"/>
                  </a:lnTo>
                  <a:lnTo>
                    <a:pt x="458" y="605"/>
                  </a:lnTo>
                  <a:lnTo>
                    <a:pt x="477" y="635"/>
                  </a:lnTo>
                  <a:lnTo>
                    <a:pt x="500" y="661"/>
                  </a:lnTo>
                  <a:lnTo>
                    <a:pt x="530" y="685"/>
                  </a:lnTo>
                  <a:lnTo>
                    <a:pt x="565" y="705"/>
                  </a:lnTo>
                  <a:lnTo>
                    <a:pt x="606" y="723"/>
                  </a:lnTo>
                  <a:lnTo>
                    <a:pt x="653" y="738"/>
                  </a:lnTo>
                  <a:lnTo>
                    <a:pt x="705" y="749"/>
                  </a:lnTo>
                  <a:lnTo>
                    <a:pt x="705" y="1098"/>
                  </a:lnTo>
                  <a:lnTo>
                    <a:pt x="671" y="1093"/>
                  </a:lnTo>
                  <a:lnTo>
                    <a:pt x="641" y="1085"/>
                  </a:lnTo>
                  <a:lnTo>
                    <a:pt x="614" y="1073"/>
                  </a:lnTo>
                  <a:lnTo>
                    <a:pt x="591" y="1058"/>
                  </a:lnTo>
                  <a:lnTo>
                    <a:pt x="572" y="1039"/>
                  </a:lnTo>
                  <a:lnTo>
                    <a:pt x="557" y="1016"/>
                  </a:lnTo>
                  <a:lnTo>
                    <a:pt x="547" y="994"/>
                  </a:lnTo>
                  <a:lnTo>
                    <a:pt x="538" y="965"/>
                  </a:lnTo>
                  <a:lnTo>
                    <a:pt x="533" y="930"/>
                  </a:lnTo>
                  <a:lnTo>
                    <a:pt x="530" y="888"/>
                  </a:lnTo>
                  <a:lnTo>
                    <a:pt x="417" y="888"/>
                  </a:lnTo>
                  <a:lnTo>
                    <a:pt x="418" y="931"/>
                  </a:lnTo>
                  <a:lnTo>
                    <a:pt x="422" y="969"/>
                  </a:lnTo>
                  <a:lnTo>
                    <a:pt x="429" y="1004"/>
                  </a:lnTo>
                  <a:lnTo>
                    <a:pt x="439" y="1035"/>
                  </a:lnTo>
                  <a:lnTo>
                    <a:pt x="453" y="1063"/>
                  </a:lnTo>
                  <a:lnTo>
                    <a:pt x="474" y="1095"/>
                  </a:lnTo>
                  <a:lnTo>
                    <a:pt x="501" y="1123"/>
                  </a:lnTo>
                  <a:lnTo>
                    <a:pt x="532" y="1145"/>
                  </a:lnTo>
                  <a:lnTo>
                    <a:pt x="569" y="1164"/>
                  </a:lnTo>
                  <a:lnTo>
                    <a:pt x="609" y="1179"/>
                  </a:lnTo>
                  <a:lnTo>
                    <a:pt x="655" y="1189"/>
                  </a:lnTo>
                  <a:lnTo>
                    <a:pt x="705" y="1194"/>
                  </a:lnTo>
                  <a:lnTo>
                    <a:pt x="705" y="1319"/>
                  </a:lnTo>
                  <a:lnTo>
                    <a:pt x="765" y="1319"/>
                  </a:lnTo>
                  <a:lnTo>
                    <a:pt x="765" y="1194"/>
                  </a:lnTo>
                  <a:lnTo>
                    <a:pt x="811" y="1188"/>
                  </a:lnTo>
                  <a:lnTo>
                    <a:pt x="850" y="1181"/>
                  </a:lnTo>
                  <a:lnTo>
                    <a:pt x="885" y="1169"/>
                  </a:lnTo>
                  <a:lnTo>
                    <a:pt x="916" y="1157"/>
                  </a:lnTo>
                  <a:lnTo>
                    <a:pt x="944" y="1142"/>
                  </a:lnTo>
                  <a:lnTo>
                    <a:pt x="973" y="1119"/>
                  </a:lnTo>
                  <a:lnTo>
                    <a:pt x="998" y="1093"/>
                  </a:lnTo>
                  <a:lnTo>
                    <a:pt x="1018" y="1063"/>
                  </a:lnTo>
                  <a:lnTo>
                    <a:pt x="1033" y="1029"/>
                  </a:lnTo>
                  <a:lnTo>
                    <a:pt x="1044" y="990"/>
                  </a:lnTo>
                  <a:lnTo>
                    <a:pt x="1052" y="947"/>
                  </a:lnTo>
                  <a:lnTo>
                    <a:pt x="1054" y="901"/>
                  </a:lnTo>
                  <a:lnTo>
                    <a:pt x="1052" y="863"/>
                  </a:lnTo>
                  <a:lnTo>
                    <a:pt x="1044" y="828"/>
                  </a:lnTo>
                  <a:lnTo>
                    <a:pt x="1031" y="797"/>
                  </a:lnTo>
                  <a:lnTo>
                    <a:pt x="1015" y="769"/>
                  </a:lnTo>
                  <a:lnTo>
                    <a:pt x="994" y="744"/>
                  </a:lnTo>
                  <a:lnTo>
                    <a:pt x="967" y="723"/>
                  </a:lnTo>
                  <a:lnTo>
                    <a:pt x="942" y="708"/>
                  </a:lnTo>
                  <a:lnTo>
                    <a:pt x="910" y="693"/>
                  </a:lnTo>
                  <a:lnTo>
                    <a:pt x="870" y="678"/>
                  </a:lnTo>
                  <a:lnTo>
                    <a:pt x="822" y="661"/>
                  </a:lnTo>
                  <a:lnTo>
                    <a:pt x="765" y="645"/>
                  </a:lnTo>
                  <a:lnTo>
                    <a:pt x="765" y="334"/>
                  </a:lnTo>
                  <a:lnTo>
                    <a:pt x="799" y="338"/>
                  </a:lnTo>
                  <a:lnTo>
                    <a:pt x="828" y="346"/>
                  </a:lnTo>
                  <a:lnTo>
                    <a:pt x="855" y="360"/>
                  </a:lnTo>
                  <a:lnTo>
                    <a:pt x="876" y="378"/>
                  </a:lnTo>
                  <a:lnTo>
                    <a:pt x="895" y="402"/>
                  </a:lnTo>
                  <a:lnTo>
                    <a:pt x="907" y="427"/>
                  </a:lnTo>
                  <a:lnTo>
                    <a:pt x="916" y="454"/>
                  </a:lnTo>
                  <a:lnTo>
                    <a:pt x="921" y="484"/>
                  </a:lnTo>
                  <a:lnTo>
                    <a:pt x="1033" y="484"/>
                  </a:lnTo>
                  <a:lnTo>
                    <a:pt x="1029" y="443"/>
                  </a:lnTo>
                  <a:lnTo>
                    <a:pt x="1019" y="405"/>
                  </a:lnTo>
                  <a:lnTo>
                    <a:pt x="1005" y="370"/>
                  </a:lnTo>
                  <a:lnTo>
                    <a:pt x="985" y="339"/>
                  </a:lnTo>
                  <a:lnTo>
                    <a:pt x="961" y="311"/>
                  </a:lnTo>
                  <a:lnTo>
                    <a:pt x="931" y="286"/>
                  </a:lnTo>
                  <a:lnTo>
                    <a:pt x="897" y="267"/>
                  </a:lnTo>
                  <a:lnTo>
                    <a:pt x="858" y="252"/>
                  </a:lnTo>
                  <a:lnTo>
                    <a:pt x="814" y="242"/>
                  </a:lnTo>
                  <a:lnTo>
                    <a:pt x="765" y="236"/>
                  </a:lnTo>
                  <a:lnTo>
                    <a:pt x="765" y="152"/>
                  </a:lnTo>
                  <a:lnTo>
                    <a:pt x="705" y="152"/>
                  </a:lnTo>
                  <a:close/>
                  <a:moveTo>
                    <a:pt x="735" y="0"/>
                  </a:moveTo>
                  <a:lnTo>
                    <a:pt x="811" y="4"/>
                  </a:lnTo>
                  <a:lnTo>
                    <a:pt x="883" y="15"/>
                  </a:lnTo>
                  <a:lnTo>
                    <a:pt x="954" y="34"/>
                  </a:lnTo>
                  <a:lnTo>
                    <a:pt x="1021" y="58"/>
                  </a:lnTo>
                  <a:lnTo>
                    <a:pt x="1085" y="89"/>
                  </a:lnTo>
                  <a:lnTo>
                    <a:pt x="1146" y="126"/>
                  </a:lnTo>
                  <a:lnTo>
                    <a:pt x="1202" y="168"/>
                  </a:lnTo>
                  <a:lnTo>
                    <a:pt x="1255" y="216"/>
                  </a:lnTo>
                  <a:lnTo>
                    <a:pt x="1303" y="267"/>
                  </a:lnTo>
                  <a:lnTo>
                    <a:pt x="1344" y="324"/>
                  </a:lnTo>
                  <a:lnTo>
                    <a:pt x="1382" y="385"/>
                  </a:lnTo>
                  <a:lnTo>
                    <a:pt x="1412" y="449"/>
                  </a:lnTo>
                  <a:lnTo>
                    <a:pt x="1437" y="517"/>
                  </a:lnTo>
                  <a:lnTo>
                    <a:pt x="1456" y="587"/>
                  </a:lnTo>
                  <a:lnTo>
                    <a:pt x="1466" y="660"/>
                  </a:lnTo>
                  <a:lnTo>
                    <a:pt x="1469" y="735"/>
                  </a:lnTo>
                  <a:lnTo>
                    <a:pt x="1466" y="811"/>
                  </a:lnTo>
                  <a:lnTo>
                    <a:pt x="1456" y="883"/>
                  </a:lnTo>
                  <a:lnTo>
                    <a:pt x="1437" y="954"/>
                  </a:lnTo>
                  <a:lnTo>
                    <a:pt x="1412" y="1021"/>
                  </a:lnTo>
                  <a:lnTo>
                    <a:pt x="1382" y="1085"/>
                  </a:lnTo>
                  <a:lnTo>
                    <a:pt x="1344" y="1147"/>
                  </a:lnTo>
                  <a:lnTo>
                    <a:pt x="1303" y="1203"/>
                  </a:lnTo>
                  <a:lnTo>
                    <a:pt x="1255" y="1255"/>
                  </a:lnTo>
                  <a:lnTo>
                    <a:pt x="1202" y="1302"/>
                  </a:lnTo>
                  <a:lnTo>
                    <a:pt x="1146" y="1345"/>
                  </a:lnTo>
                  <a:lnTo>
                    <a:pt x="1085" y="1381"/>
                  </a:lnTo>
                  <a:lnTo>
                    <a:pt x="1021" y="1413"/>
                  </a:lnTo>
                  <a:lnTo>
                    <a:pt x="954" y="1438"/>
                  </a:lnTo>
                  <a:lnTo>
                    <a:pt x="883" y="1455"/>
                  </a:lnTo>
                  <a:lnTo>
                    <a:pt x="811" y="1467"/>
                  </a:lnTo>
                  <a:lnTo>
                    <a:pt x="735" y="1470"/>
                  </a:lnTo>
                  <a:lnTo>
                    <a:pt x="660" y="1467"/>
                  </a:lnTo>
                  <a:lnTo>
                    <a:pt x="586" y="1455"/>
                  </a:lnTo>
                  <a:lnTo>
                    <a:pt x="516" y="1438"/>
                  </a:lnTo>
                  <a:lnTo>
                    <a:pt x="448" y="1413"/>
                  </a:lnTo>
                  <a:lnTo>
                    <a:pt x="384" y="1381"/>
                  </a:lnTo>
                  <a:lnTo>
                    <a:pt x="324" y="1345"/>
                  </a:lnTo>
                  <a:lnTo>
                    <a:pt x="267" y="1302"/>
                  </a:lnTo>
                  <a:lnTo>
                    <a:pt x="215" y="1255"/>
                  </a:lnTo>
                  <a:lnTo>
                    <a:pt x="167" y="1203"/>
                  </a:lnTo>
                  <a:lnTo>
                    <a:pt x="126" y="1147"/>
                  </a:lnTo>
                  <a:lnTo>
                    <a:pt x="88" y="1085"/>
                  </a:lnTo>
                  <a:lnTo>
                    <a:pt x="58" y="1021"/>
                  </a:lnTo>
                  <a:lnTo>
                    <a:pt x="33" y="954"/>
                  </a:lnTo>
                  <a:lnTo>
                    <a:pt x="15" y="883"/>
                  </a:lnTo>
                  <a:lnTo>
                    <a:pt x="4" y="811"/>
                  </a:lnTo>
                  <a:lnTo>
                    <a:pt x="0" y="735"/>
                  </a:lnTo>
                  <a:lnTo>
                    <a:pt x="4" y="660"/>
                  </a:lnTo>
                  <a:lnTo>
                    <a:pt x="15" y="587"/>
                  </a:lnTo>
                  <a:lnTo>
                    <a:pt x="33" y="517"/>
                  </a:lnTo>
                  <a:lnTo>
                    <a:pt x="58" y="449"/>
                  </a:lnTo>
                  <a:lnTo>
                    <a:pt x="88" y="385"/>
                  </a:lnTo>
                  <a:lnTo>
                    <a:pt x="126" y="324"/>
                  </a:lnTo>
                  <a:lnTo>
                    <a:pt x="167" y="267"/>
                  </a:lnTo>
                  <a:lnTo>
                    <a:pt x="215" y="216"/>
                  </a:lnTo>
                  <a:lnTo>
                    <a:pt x="267" y="168"/>
                  </a:lnTo>
                  <a:lnTo>
                    <a:pt x="324" y="126"/>
                  </a:lnTo>
                  <a:lnTo>
                    <a:pt x="384" y="89"/>
                  </a:lnTo>
                  <a:lnTo>
                    <a:pt x="448" y="58"/>
                  </a:lnTo>
                  <a:lnTo>
                    <a:pt x="516" y="34"/>
                  </a:lnTo>
                  <a:lnTo>
                    <a:pt x="586" y="15"/>
                  </a:lnTo>
                  <a:lnTo>
                    <a:pt x="660" y="4"/>
                  </a:lnTo>
                  <a:lnTo>
                    <a:pt x="73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62" name="Google Shape;9962;p23"/>
            <p:cNvSpPr/>
            <p:nvPr/>
          </p:nvSpPr>
          <p:spPr>
            <a:xfrm>
              <a:off x="7231" y="-798"/>
              <a:ext cx="920" cy="590"/>
            </a:xfrm>
            <a:custGeom>
              <a:avLst/>
              <a:gdLst/>
              <a:ahLst/>
              <a:cxnLst/>
              <a:rect l="l" t="t" r="r" b="b"/>
              <a:pathLst>
                <a:path w="3679" h="2359" extrusionOk="0">
                  <a:moveTo>
                    <a:pt x="2947" y="749"/>
                  </a:moveTo>
                  <a:lnTo>
                    <a:pt x="2921" y="753"/>
                  </a:lnTo>
                  <a:lnTo>
                    <a:pt x="2896" y="762"/>
                  </a:lnTo>
                  <a:lnTo>
                    <a:pt x="2873" y="776"/>
                  </a:lnTo>
                  <a:lnTo>
                    <a:pt x="2856" y="795"/>
                  </a:lnTo>
                  <a:lnTo>
                    <a:pt x="2842" y="816"/>
                  </a:lnTo>
                  <a:lnTo>
                    <a:pt x="2833" y="841"/>
                  </a:lnTo>
                  <a:lnTo>
                    <a:pt x="2829" y="867"/>
                  </a:lnTo>
                  <a:lnTo>
                    <a:pt x="2833" y="895"/>
                  </a:lnTo>
                  <a:lnTo>
                    <a:pt x="2842" y="920"/>
                  </a:lnTo>
                  <a:lnTo>
                    <a:pt x="2856" y="941"/>
                  </a:lnTo>
                  <a:lnTo>
                    <a:pt x="2873" y="960"/>
                  </a:lnTo>
                  <a:lnTo>
                    <a:pt x="2896" y="974"/>
                  </a:lnTo>
                  <a:lnTo>
                    <a:pt x="2921" y="983"/>
                  </a:lnTo>
                  <a:lnTo>
                    <a:pt x="2947" y="986"/>
                  </a:lnTo>
                  <a:lnTo>
                    <a:pt x="2975" y="983"/>
                  </a:lnTo>
                  <a:lnTo>
                    <a:pt x="2999" y="974"/>
                  </a:lnTo>
                  <a:lnTo>
                    <a:pt x="3021" y="960"/>
                  </a:lnTo>
                  <a:lnTo>
                    <a:pt x="3039" y="941"/>
                  </a:lnTo>
                  <a:lnTo>
                    <a:pt x="3054" y="920"/>
                  </a:lnTo>
                  <a:lnTo>
                    <a:pt x="3063" y="895"/>
                  </a:lnTo>
                  <a:lnTo>
                    <a:pt x="3065" y="867"/>
                  </a:lnTo>
                  <a:lnTo>
                    <a:pt x="3063" y="841"/>
                  </a:lnTo>
                  <a:lnTo>
                    <a:pt x="3054" y="816"/>
                  </a:lnTo>
                  <a:lnTo>
                    <a:pt x="3039" y="795"/>
                  </a:lnTo>
                  <a:lnTo>
                    <a:pt x="3021" y="776"/>
                  </a:lnTo>
                  <a:lnTo>
                    <a:pt x="2999" y="762"/>
                  </a:lnTo>
                  <a:lnTo>
                    <a:pt x="2975" y="753"/>
                  </a:lnTo>
                  <a:lnTo>
                    <a:pt x="2947" y="749"/>
                  </a:lnTo>
                  <a:close/>
                  <a:moveTo>
                    <a:pt x="1459" y="126"/>
                  </a:moveTo>
                  <a:lnTo>
                    <a:pt x="1349" y="130"/>
                  </a:lnTo>
                  <a:lnTo>
                    <a:pt x="1240" y="141"/>
                  </a:lnTo>
                  <a:lnTo>
                    <a:pt x="1130" y="160"/>
                  </a:lnTo>
                  <a:lnTo>
                    <a:pt x="1023" y="186"/>
                  </a:lnTo>
                  <a:lnTo>
                    <a:pt x="917" y="219"/>
                  </a:lnTo>
                  <a:lnTo>
                    <a:pt x="955" y="295"/>
                  </a:lnTo>
                  <a:lnTo>
                    <a:pt x="1053" y="264"/>
                  </a:lnTo>
                  <a:lnTo>
                    <a:pt x="1153" y="240"/>
                  </a:lnTo>
                  <a:lnTo>
                    <a:pt x="1255" y="222"/>
                  </a:lnTo>
                  <a:lnTo>
                    <a:pt x="1356" y="212"/>
                  </a:lnTo>
                  <a:lnTo>
                    <a:pt x="1459" y="209"/>
                  </a:lnTo>
                  <a:lnTo>
                    <a:pt x="1562" y="211"/>
                  </a:lnTo>
                  <a:lnTo>
                    <a:pt x="1665" y="221"/>
                  </a:lnTo>
                  <a:lnTo>
                    <a:pt x="1765" y="239"/>
                  </a:lnTo>
                  <a:lnTo>
                    <a:pt x="1866" y="261"/>
                  </a:lnTo>
                  <a:lnTo>
                    <a:pt x="1965" y="293"/>
                  </a:lnTo>
                  <a:lnTo>
                    <a:pt x="2001" y="215"/>
                  </a:lnTo>
                  <a:lnTo>
                    <a:pt x="1896" y="182"/>
                  </a:lnTo>
                  <a:lnTo>
                    <a:pt x="1788" y="157"/>
                  </a:lnTo>
                  <a:lnTo>
                    <a:pt x="1679" y="140"/>
                  </a:lnTo>
                  <a:lnTo>
                    <a:pt x="1570" y="130"/>
                  </a:lnTo>
                  <a:lnTo>
                    <a:pt x="1459" y="126"/>
                  </a:lnTo>
                  <a:close/>
                  <a:moveTo>
                    <a:pt x="1476" y="0"/>
                  </a:moveTo>
                  <a:lnTo>
                    <a:pt x="1566" y="3"/>
                  </a:lnTo>
                  <a:lnTo>
                    <a:pt x="1656" y="9"/>
                  </a:lnTo>
                  <a:lnTo>
                    <a:pt x="1744" y="19"/>
                  </a:lnTo>
                  <a:lnTo>
                    <a:pt x="1829" y="33"/>
                  </a:lnTo>
                  <a:lnTo>
                    <a:pt x="1913" y="51"/>
                  </a:lnTo>
                  <a:lnTo>
                    <a:pt x="1995" y="71"/>
                  </a:lnTo>
                  <a:lnTo>
                    <a:pt x="2073" y="94"/>
                  </a:lnTo>
                  <a:lnTo>
                    <a:pt x="2147" y="122"/>
                  </a:lnTo>
                  <a:lnTo>
                    <a:pt x="2218" y="152"/>
                  </a:lnTo>
                  <a:lnTo>
                    <a:pt x="2285" y="185"/>
                  </a:lnTo>
                  <a:lnTo>
                    <a:pt x="2348" y="220"/>
                  </a:lnTo>
                  <a:lnTo>
                    <a:pt x="2405" y="259"/>
                  </a:lnTo>
                  <a:lnTo>
                    <a:pt x="2457" y="300"/>
                  </a:lnTo>
                  <a:lnTo>
                    <a:pt x="2503" y="345"/>
                  </a:lnTo>
                  <a:lnTo>
                    <a:pt x="2536" y="309"/>
                  </a:lnTo>
                  <a:lnTo>
                    <a:pt x="2572" y="274"/>
                  </a:lnTo>
                  <a:lnTo>
                    <a:pt x="2610" y="240"/>
                  </a:lnTo>
                  <a:lnTo>
                    <a:pt x="2651" y="206"/>
                  </a:lnTo>
                  <a:lnTo>
                    <a:pt x="2695" y="176"/>
                  </a:lnTo>
                  <a:lnTo>
                    <a:pt x="2740" y="150"/>
                  </a:lnTo>
                  <a:lnTo>
                    <a:pt x="2789" y="126"/>
                  </a:lnTo>
                  <a:lnTo>
                    <a:pt x="2839" y="107"/>
                  </a:lnTo>
                  <a:lnTo>
                    <a:pt x="2892" y="94"/>
                  </a:lnTo>
                  <a:lnTo>
                    <a:pt x="2947" y="88"/>
                  </a:lnTo>
                  <a:lnTo>
                    <a:pt x="3004" y="88"/>
                  </a:lnTo>
                  <a:lnTo>
                    <a:pt x="2977" y="113"/>
                  </a:lnTo>
                  <a:lnTo>
                    <a:pt x="2955" y="145"/>
                  </a:lnTo>
                  <a:lnTo>
                    <a:pt x="2937" y="179"/>
                  </a:lnTo>
                  <a:lnTo>
                    <a:pt x="2923" y="216"/>
                  </a:lnTo>
                  <a:lnTo>
                    <a:pt x="2912" y="258"/>
                  </a:lnTo>
                  <a:lnTo>
                    <a:pt x="2903" y="301"/>
                  </a:lnTo>
                  <a:lnTo>
                    <a:pt x="2897" y="348"/>
                  </a:lnTo>
                  <a:lnTo>
                    <a:pt x="2892" y="396"/>
                  </a:lnTo>
                  <a:lnTo>
                    <a:pt x="2888" y="445"/>
                  </a:lnTo>
                  <a:lnTo>
                    <a:pt x="2957" y="480"/>
                  </a:lnTo>
                  <a:lnTo>
                    <a:pt x="3021" y="517"/>
                  </a:lnTo>
                  <a:lnTo>
                    <a:pt x="3082" y="560"/>
                  </a:lnTo>
                  <a:lnTo>
                    <a:pt x="3138" y="606"/>
                  </a:lnTo>
                  <a:lnTo>
                    <a:pt x="3191" y="657"/>
                  </a:lnTo>
                  <a:lnTo>
                    <a:pt x="3240" y="710"/>
                  </a:lnTo>
                  <a:lnTo>
                    <a:pt x="3286" y="767"/>
                  </a:lnTo>
                  <a:lnTo>
                    <a:pt x="3327" y="828"/>
                  </a:lnTo>
                  <a:lnTo>
                    <a:pt x="3366" y="891"/>
                  </a:lnTo>
                  <a:lnTo>
                    <a:pt x="3403" y="959"/>
                  </a:lnTo>
                  <a:lnTo>
                    <a:pt x="3422" y="960"/>
                  </a:lnTo>
                  <a:lnTo>
                    <a:pt x="3445" y="961"/>
                  </a:lnTo>
                  <a:lnTo>
                    <a:pt x="3474" y="961"/>
                  </a:lnTo>
                  <a:lnTo>
                    <a:pt x="3506" y="960"/>
                  </a:lnTo>
                  <a:lnTo>
                    <a:pt x="3539" y="959"/>
                  </a:lnTo>
                  <a:lnTo>
                    <a:pt x="3575" y="958"/>
                  </a:lnTo>
                  <a:lnTo>
                    <a:pt x="3608" y="956"/>
                  </a:lnTo>
                  <a:lnTo>
                    <a:pt x="3642" y="958"/>
                  </a:lnTo>
                  <a:lnTo>
                    <a:pt x="3674" y="959"/>
                  </a:lnTo>
                  <a:lnTo>
                    <a:pt x="3677" y="1017"/>
                  </a:lnTo>
                  <a:lnTo>
                    <a:pt x="3679" y="1072"/>
                  </a:lnTo>
                  <a:lnTo>
                    <a:pt x="3679" y="1123"/>
                  </a:lnTo>
                  <a:lnTo>
                    <a:pt x="3676" y="1172"/>
                  </a:lnTo>
                  <a:lnTo>
                    <a:pt x="3672" y="1217"/>
                  </a:lnTo>
                  <a:lnTo>
                    <a:pt x="3665" y="1259"/>
                  </a:lnTo>
                  <a:lnTo>
                    <a:pt x="3655" y="1296"/>
                  </a:lnTo>
                  <a:lnTo>
                    <a:pt x="3641" y="1331"/>
                  </a:lnTo>
                  <a:lnTo>
                    <a:pt x="3624" y="1362"/>
                  </a:lnTo>
                  <a:lnTo>
                    <a:pt x="3603" y="1387"/>
                  </a:lnTo>
                  <a:lnTo>
                    <a:pt x="3538" y="1451"/>
                  </a:lnTo>
                  <a:lnTo>
                    <a:pt x="3472" y="1510"/>
                  </a:lnTo>
                  <a:lnTo>
                    <a:pt x="3403" y="1564"/>
                  </a:lnTo>
                  <a:lnTo>
                    <a:pt x="3332" y="1615"/>
                  </a:lnTo>
                  <a:lnTo>
                    <a:pt x="3262" y="1661"/>
                  </a:lnTo>
                  <a:lnTo>
                    <a:pt x="3191" y="1704"/>
                  </a:lnTo>
                  <a:lnTo>
                    <a:pt x="3119" y="1744"/>
                  </a:lnTo>
                  <a:lnTo>
                    <a:pt x="3049" y="1779"/>
                  </a:lnTo>
                  <a:lnTo>
                    <a:pt x="2980" y="1812"/>
                  </a:lnTo>
                  <a:lnTo>
                    <a:pt x="2913" y="1841"/>
                  </a:lnTo>
                  <a:lnTo>
                    <a:pt x="2849" y="1866"/>
                  </a:lnTo>
                  <a:lnTo>
                    <a:pt x="2789" y="1890"/>
                  </a:lnTo>
                  <a:lnTo>
                    <a:pt x="2733" y="1909"/>
                  </a:lnTo>
                  <a:lnTo>
                    <a:pt x="2680" y="1926"/>
                  </a:lnTo>
                  <a:lnTo>
                    <a:pt x="2632" y="1940"/>
                  </a:lnTo>
                  <a:lnTo>
                    <a:pt x="2590" y="1951"/>
                  </a:lnTo>
                  <a:lnTo>
                    <a:pt x="2555" y="1961"/>
                  </a:lnTo>
                  <a:lnTo>
                    <a:pt x="2526" y="1968"/>
                  </a:lnTo>
                  <a:lnTo>
                    <a:pt x="2503" y="1973"/>
                  </a:lnTo>
                  <a:lnTo>
                    <a:pt x="2491" y="2037"/>
                  </a:lnTo>
                  <a:lnTo>
                    <a:pt x="2486" y="2102"/>
                  </a:lnTo>
                  <a:lnTo>
                    <a:pt x="2486" y="2167"/>
                  </a:lnTo>
                  <a:lnTo>
                    <a:pt x="2489" y="2231"/>
                  </a:lnTo>
                  <a:lnTo>
                    <a:pt x="2497" y="2295"/>
                  </a:lnTo>
                  <a:lnTo>
                    <a:pt x="2506" y="2359"/>
                  </a:lnTo>
                  <a:lnTo>
                    <a:pt x="2030" y="2359"/>
                  </a:lnTo>
                  <a:lnTo>
                    <a:pt x="1985" y="2297"/>
                  </a:lnTo>
                  <a:lnTo>
                    <a:pt x="1942" y="2233"/>
                  </a:lnTo>
                  <a:lnTo>
                    <a:pt x="1902" y="2167"/>
                  </a:lnTo>
                  <a:lnTo>
                    <a:pt x="1862" y="2101"/>
                  </a:lnTo>
                  <a:lnTo>
                    <a:pt x="1731" y="2109"/>
                  </a:lnTo>
                  <a:lnTo>
                    <a:pt x="1602" y="2113"/>
                  </a:lnTo>
                  <a:lnTo>
                    <a:pt x="1474" y="2112"/>
                  </a:lnTo>
                  <a:lnTo>
                    <a:pt x="1348" y="2107"/>
                  </a:lnTo>
                  <a:lnTo>
                    <a:pt x="1225" y="2098"/>
                  </a:lnTo>
                  <a:lnTo>
                    <a:pt x="1104" y="2084"/>
                  </a:lnTo>
                  <a:lnTo>
                    <a:pt x="987" y="2067"/>
                  </a:lnTo>
                  <a:lnTo>
                    <a:pt x="876" y="2044"/>
                  </a:lnTo>
                  <a:lnTo>
                    <a:pt x="872" y="2111"/>
                  </a:lnTo>
                  <a:lnTo>
                    <a:pt x="873" y="2176"/>
                  </a:lnTo>
                  <a:lnTo>
                    <a:pt x="877" y="2239"/>
                  </a:lnTo>
                  <a:lnTo>
                    <a:pt x="883" y="2299"/>
                  </a:lnTo>
                  <a:lnTo>
                    <a:pt x="891" y="2359"/>
                  </a:lnTo>
                  <a:lnTo>
                    <a:pt x="410" y="2359"/>
                  </a:lnTo>
                  <a:lnTo>
                    <a:pt x="373" y="2305"/>
                  </a:lnTo>
                  <a:lnTo>
                    <a:pt x="340" y="2247"/>
                  </a:lnTo>
                  <a:lnTo>
                    <a:pt x="310" y="2185"/>
                  </a:lnTo>
                  <a:lnTo>
                    <a:pt x="285" y="2119"/>
                  </a:lnTo>
                  <a:lnTo>
                    <a:pt x="262" y="2050"/>
                  </a:lnTo>
                  <a:lnTo>
                    <a:pt x="242" y="1978"/>
                  </a:lnTo>
                  <a:lnTo>
                    <a:pt x="226" y="1904"/>
                  </a:lnTo>
                  <a:lnTo>
                    <a:pt x="211" y="1827"/>
                  </a:lnTo>
                  <a:lnTo>
                    <a:pt x="198" y="1748"/>
                  </a:lnTo>
                  <a:lnTo>
                    <a:pt x="187" y="1668"/>
                  </a:lnTo>
                  <a:lnTo>
                    <a:pt x="177" y="1586"/>
                  </a:lnTo>
                  <a:lnTo>
                    <a:pt x="141" y="1552"/>
                  </a:lnTo>
                  <a:lnTo>
                    <a:pt x="110" y="1512"/>
                  </a:lnTo>
                  <a:lnTo>
                    <a:pt x="83" y="1468"/>
                  </a:lnTo>
                  <a:lnTo>
                    <a:pt x="59" y="1421"/>
                  </a:lnTo>
                  <a:lnTo>
                    <a:pt x="40" y="1369"/>
                  </a:lnTo>
                  <a:lnTo>
                    <a:pt x="25" y="1314"/>
                  </a:lnTo>
                  <a:lnTo>
                    <a:pt x="13" y="1256"/>
                  </a:lnTo>
                  <a:lnTo>
                    <a:pt x="5" y="1197"/>
                  </a:lnTo>
                  <a:lnTo>
                    <a:pt x="0" y="1137"/>
                  </a:lnTo>
                  <a:lnTo>
                    <a:pt x="0" y="1077"/>
                  </a:lnTo>
                  <a:lnTo>
                    <a:pt x="1" y="1015"/>
                  </a:lnTo>
                  <a:lnTo>
                    <a:pt x="8" y="955"/>
                  </a:lnTo>
                  <a:lnTo>
                    <a:pt x="16" y="895"/>
                  </a:lnTo>
                  <a:lnTo>
                    <a:pt x="29" y="837"/>
                  </a:lnTo>
                  <a:lnTo>
                    <a:pt x="44" y="781"/>
                  </a:lnTo>
                  <a:lnTo>
                    <a:pt x="61" y="727"/>
                  </a:lnTo>
                  <a:lnTo>
                    <a:pt x="83" y="677"/>
                  </a:lnTo>
                  <a:lnTo>
                    <a:pt x="107" y="630"/>
                  </a:lnTo>
                  <a:lnTo>
                    <a:pt x="134" y="588"/>
                  </a:lnTo>
                  <a:lnTo>
                    <a:pt x="105" y="577"/>
                  </a:lnTo>
                  <a:lnTo>
                    <a:pt x="82" y="564"/>
                  </a:lnTo>
                  <a:lnTo>
                    <a:pt x="63" y="546"/>
                  </a:lnTo>
                  <a:lnTo>
                    <a:pt x="46" y="525"/>
                  </a:lnTo>
                  <a:lnTo>
                    <a:pt x="35" y="501"/>
                  </a:lnTo>
                  <a:lnTo>
                    <a:pt x="28" y="476"/>
                  </a:lnTo>
                  <a:lnTo>
                    <a:pt x="23" y="450"/>
                  </a:lnTo>
                  <a:lnTo>
                    <a:pt x="23" y="422"/>
                  </a:lnTo>
                  <a:lnTo>
                    <a:pt x="25" y="394"/>
                  </a:lnTo>
                  <a:lnTo>
                    <a:pt x="31" y="368"/>
                  </a:lnTo>
                  <a:lnTo>
                    <a:pt x="40" y="342"/>
                  </a:lnTo>
                  <a:lnTo>
                    <a:pt x="51" y="318"/>
                  </a:lnTo>
                  <a:lnTo>
                    <a:pt x="66" y="295"/>
                  </a:lnTo>
                  <a:lnTo>
                    <a:pt x="83" y="276"/>
                  </a:lnTo>
                  <a:lnTo>
                    <a:pt x="103" y="260"/>
                  </a:lnTo>
                  <a:lnTo>
                    <a:pt x="124" y="249"/>
                  </a:lnTo>
                  <a:lnTo>
                    <a:pt x="148" y="243"/>
                  </a:lnTo>
                  <a:lnTo>
                    <a:pt x="174" y="240"/>
                  </a:lnTo>
                  <a:lnTo>
                    <a:pt x="202" y="245"/>
                  </a:lnTo>
                  <a:lnTo>
                    <a:pt x="231" y="255"/>
                  </a:lnTo>
                  <a:lnTo>
                    <a:pt x="262" y="273"/>
                  </a:lnTo>
                  <a:lnTo>
                    <a:pt x="237" y="269"/>
                  </a:lnTo>
                  <a:lnTo>
                    <a:pt x="215" y="271"/>
                  </a:lnTo>
                  <a:lnTo>
                    <a:pt x="196" y="279"/>
                  </a:lnTo>
                  <a:lnTo>
                    <a:pt x="179" y="290"/>
                  </a:lnTo>
                  <a:lnTo>
                    <a:pt x="168" y="304"/>
                  </a:lnTo>
                  <a:lnTo>
                    <a:pt x="158" y="322"/>
                  </a:lnTo>
                  <a:lnTo>
                    <a:pt x="153" y="340"/>
                  </a:lnTo>
                  <a:lnTo>
                    <a:pt x="149" y="360"/>
                  </a:lnTo>
                  <a:lnTo>
                    <a:pt x="151" y="381"/>
                  </a:lnTo>
                  <a:lnTo>
                    <a:pt x="154" y="399"/>
                  </a:lnTo>
                  <a:lnTo>
                    <a:pt x="161" y="418"/>
                  </a:lnTo>
                  <a:lnTo>
                    <a:pt x="171" y="433"/>
                  </a:lnTo>
                  <a:lnTo>
                    <a:pt x="184" y="446"/>
                  </a:lnTo>
                  <a:lnTo>
                    <a:pt x="201" y="455"/>
                  </a:lnTo>
                  <a:lnTo>
                    <a:pt x="220" y="458"/>
                  </a:lnTo>
                  <a:lnTo>
                    <a:pt x="285" y="396"/>
                  </a:lnTo>
                  <a:lnTo>
                    <a:pt x="354" y="338"/>
                  </a:lnTo>
                  <a:lnTo>
                    <a:pt x="427" y="285"/>
                  </a:lnTo>
                  <a:lnTo>
                    <a:pt x="503" y="238"/>
                  </a:lnTo>
                  <a:lnTo>
                    <a:pt x="583" y="194"/>
                  </a:lnTo>
                  <a:lnTo>
                    <a:pt x="665" y="155"/>
                  </a:lnTo>
                  <a:lnTo>
                    <a:pt x="750" y="121"/>
                  </a:lnTo>
                  <a:lnTo>
                    <a:pt x="838" y="91"/>
                  </a:lnTo>
                  <a:lnTo>
                    <a:pt x="926" y="66"/>
                  </a:lnTo>
                  <a:lnTo>
                    <a:pt x="1016" y="44"/>
                  </a:lnTo>
                  <a:lnTo>
                    <a:pt x="1108" y="28"/>
                  </a:lnTo>
                  <a:lnTo>
                    <a:pt x="1199" y="14"/>
                  </a:lnTo>
                  <a:lnTo>
                    <a:pt x="1292" y="5"/>
                  </a:lnTo>
                  <a:lnTo>
                    <a:pt x="1384" y="2"/>
                  </a:lnTo>
                  <a:lnTo>
                    <a:pt x="147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9963" name="Google Shape;9963;p23"/>
          <p:cNvSpPr/>
          <p:nvPr/>
        </p:nvSpPr>
        <p:spPr>
          <a:xfrm>
            <a:off x="20042058" y="11343275"/>
            <a:ext cx="534603" cy="538265"/>
          </a:xfrm>
          <a:custGeom>
            <a:avLst/>
            <a:gdLst/>
            <a:ahLst/>
            <a:cxnLst/>
            <a:rect l="l" t="t" r="r" b="b"/>
            <a:pathLst>
              <a:path w="3499" h="3524" extrusionOk="0">
                <a:moveTo>
                  <a:pt x="2922" y="2276"/>
                </a:moveTo>
                <a:lnTo>
                  <a:pt x="2906" y="2362"/>
                </a:lnTo>
                <a:lnTo>
                  <a:pt x="2885" y="2449"/>
                </a:lnTo>
                <a:lnTo>
                  <a:pt x="2863" y="2536"/>
                </a:lnTo>
                <a:lnTo>
                  <a:pt x="2836" y="2622"/>
                </a:lnTo>
                <a:lnTo>
                  <a:pt x="2806" y="2706"/>
                </a:lnTo>
                <a:lnTo>
                  <a:pt x="2770" y="2789"/>
                </a:lnTo>
                <a:lnTo>
                  <a:pt x="2805" y="2745"/>
                </a:lnTo>
                <a:lnTo>
                  <a:pt x="2834" y="2699"/>
                </a:lnTo>
                <a:lnTo>
                  <a:pt x="2861" y="2650"/>
                </a:lnTo>
                <a:lnTo>
                  <a:pt x="2882" y="2599"/>
                </a:lnTo>
                <a:lnTo>
                  <a:pt x="2899" y="2545"/>
                </a:lnTo>
                <a:lnTo>
                  <a:pt x="2912" y="2490"/>
                </a:lnTo>
                <a:lnTo>
                  <a:pt x="2920" y="2433"/>
                </a:lnTo>
                <a:lnTo>
                  <a:pt x="2922" y="2373"/>
                </a:lnTo>
                <a:lnTo>
                  <a:pt x="2922" y="2276"/>
                </a:lnTo>
                <a:close/>
                <a:moveTo>
                  <a:pt x="2613" y="1637"/>
                </a:moveTo>
                <a:lnTo>
                  <a:pt x="2577" y="1674"/>
                </a:lnTo>
                <a:lnTo>
                  <a:pt x="2538" y="1710"/>
                </a:lnTo>
                <a:lnTo>
                  <a:pt x="2495" y="1741"/>
                </a:lnTo>
                <a:lnTo>
                  <a:pt x="2450" y="1771"/>
                </a:lnTo>
                <a:lnTo>
                  <a:pt x="2403" y="1796"/>
                </a:lnTo>
                <a:lnTo>
                  <a:pt x="2352" y="1820"/>
                </a:lnTo>
                <a:lnTo>
                  <a:pt x="2299" y="1842"/>
                </a:lnTo>
                <a:lnTo>
                  <a:pt x="2244" y="1861"/>
                </a:lnTo>
                <a:lnTo>
                  <a:pt x="2188" y="1880"/>
                </a:lnTo>
                <a:lnTo>
                  <a:pt x="2131" y="1897"/>
                </a:lnTo>
                <a:lnTo>
                  <a:pt x="2073" y="1912"/>
                </a:lnTo>
                <a:lnTo>
                  <a:pt x="2013" y="1927"/>
                </a:lnTo>
                <a:lnTo>
                  <a:pt x="1954" y="1941"/>
                </a:lnTo>
                <a:lnTo>
                  <a:pt x="1895" y="1955"/>
                </a:lnTo>
                <a:lnTo>
                  <a:pt x="1835" y="1969"/>
                </a:lnTo>
                <a:lnTo>
                  <a:pt x="1774" y="1983"/>
                </a:lnTo>
                <a:lnTo>
                  <a:pt x="1715" y="1998"/>
                </a:lnTo>
                <a:lnTo>
                  <a:pt x="1656" y="2015"/>
                </a:lnTo>
                <a:lnTo>
                  <a:pt x="1598" y="2032"/>
                </a:lnTo>
                <a:lnTo>
                  <a:pt x="1542" y="2050"/>
                </a:lnTo>
                <a:lnTo>
                  <a:pt x="1490" y="2071"/>
                </a:lnTo>
                <a:lnTo>
                  <a:pt x="1439" y="2092"/>
                </a:lnTo>
                <a:lnTo>
                  <a:pt x="1393" y="2117"/>
                </a:lnTo>
                <a:lnTo>
                  <a:pt x="1348" y="2144"/>
                </a:lnTo>
                <a:lnTo>
                  <a:pt x="1310" y="2173"/>
                </a:lnTo>
                <a:lnTo>
                  <a:pt x="1276" y="2205"/>
                </a:lnTo>
                <a:lnTo>
                  <a:pt x="1248" y="2239"/>
                </a:lnTo>
                <a:lnTo>
                  <a:pt x="1222" y="2276"/>
                </a:lnTo>
                <a:lnTo>
                  <a:pt x="1201" y="2316"/>
                </a:lnTo>
                <a:lnTo>
                  <a:pt x="1183" y="2358"/>
                </a:lnTo>
                <a:lnTo>
                  <a:pt x="1168" y="2402"/>
                </a:lnTo>
                <a:lnTo>
                  <a:pt x="1157" y="2448"/>
                </a:lnTo>
                <a:lnTo>
                  <a:pt x="1147" y="2494"/>
                </a:lnTo>
                <a:lnTo>
                  <a:pt x="1140" y="2541"/>
                </a:lnTo>
                <a:lnTo>
                  <a:pt x="1136" y="2589"/>
                </a:lnTo>
                <a:lnTo>
                  <a:pt x="1134" y="2637"/>
                </a:lnTo>
                <a:lnTo>
                  <a:pt x="1133" y="2684"/>
                </a:lnTo>
                <a:lnTo>
                  <a:pt x="1134" y="2732"/>
                </a:lnTo>
                <a:lnTo>
                  <a:pt x="1137" y="2777"/>
                </a:lnTo>
                <a:lnTo>
                  <a:pt x="1140" y="2822"/>
                </a:lnTo>
                <a:lnTo>
                  <a:pt x="1150" y="2840"/>
                </a:lnTo>
                <a:lnTo>
                  <a:pt x="1191" y="2909"/>
                </a:lnTo>
                <a:lnTo>
                  <a:pt x="1233" y="2973"/>
                </a:lnTo>
                <a:lnTo>
                  <a:pt x="1276" y="3031"/>
                </a:lnTo>
                <a:lnTo>
                  <a:pt x="1320" y="3085"/>
                </a:lnTo>
                <a:lnTo>
                  <a:pt x="1366" y="3134"/>
                </a:lnTo>
                <a:lnTo>
                  <a:pt x="1410" y="3177"/>
                </a:lnTo>
                <a:lnTo>
                  <a:pt x="1454" y="3216"/>
                </a:lnTo>
                <a:lnTo>
                  <a:pt x="1497" y="3251"/>
                </a:lnTo>
                <a:lnTo>
                  <a:pt x="1539" y="3281"/>
                </a:lnTo>
                <a:lnTo>
                  <a:pt x="1580" y="3310"/>
                </a:lnTo>
                <a:lnTo>
                  <a:pt x="1619" y="3332"/>
                </a:lnTo>
                <a:lnTo>
                  <a:pt x="1656" y="3353"/>
                </a:lnTo>
                <a:lnTo>
                  <a:pt x="1699" y="3372"/>
                </a:lnTo>
                <a:lnTo>
                  <a:pt x="1743" y="3388"/>
                </a:lnTo>
                <a:lnTo>
                  <a:pt x="1789" y="3399"/>
                </a:lnTo>
                <a:lnTo>
                  <a:pt x="1836" y="3406"/>
                </a:lnTo>
                <a:lnTo>
                  <a:pt x="1883" y="3409"/>
                </a:lnTo>
                <a:lnTo>
                  <a:pt x="1929" y="3406"/>
                </a:lnTo>
                <a:lnTo>
                  <a:pt x="1976" y="3399"/>
                </a:lnTo>
                <a:lnTo>
                  <a:pt x="2022" y="3388"/>
                </a:lnTo>
                <a:lnTo>
                  <a:pt x="2066" y="3372"/>
                </a:lnTo>
                <a:lnTo>
                  <a:pt x="2109" y="3353"/>
                </a:lnTo>
                <a:lnTo>
                  <a:pt x="2154" y="3328"/>
                </a:lnTo>
                <a:lnTo>
                  <a:pt x="2200" y="3299"/>
                </a:lnTo>
                <a:lnTo>
                  <a:pt x="2250" y="3264"/>
                </a:lnTo>
                <a:lnTo>
                  <a:pt x="2301" y="3224"/>
                </a:lnTo>
                <a:lnTo>
                  <a:pt x="2354" y="3178"/>
                </a:lnTo>
                <a:lnTo>
                  <a:pt x="2280" y="3181"/>
                </a:lnTo>
                <a:lnTo>
                  <a:pt x="2196" y="3181"/>
                </a:lnTo>
                <a:lnTo>
                  <a:pt x="2181" y="3213"/>
                </a:lnTo>
                <a:lnTo>
                  <a:pt x="2161" y="3243"/>
                </a:lnTo>
                <a:lnTo>
                  <a:pt x="2137" y="3269"/>
                </a:lnTo>
                <a:lnTo>
                  <a:pt x="2110" y="3291"/>
                </a:lnTo>
                <a:lnTo>
                  <a:pt x="2080" y="3310"/>
                </a:lnTo>
                <a:lnTo>
                  <a:pt x="2048" y="3323"/>
                </a:lnTo>
                <a:lnTo>
                  <a:pt x="2012" y="3331"/>
                </a:lnTo>
                <a:lnTo>
                  <a:pt x="1976" y="3334"/>
                </a:lnTo>
                <a:lnTo>
                  <a:pt x="1753" y="3334"/>
                </a:lnTo>
                <a:lnTo>
                  <a:pt x="1714" y="3331"/>
                </a:lnTo>
                <a:lnTo>
                  <a:pt x="1678" y="3323"/>
                </a:lnTo>
                <a:lnTo>
                  <a:pt x="1645" y="3308"/>
                </a:lnTo>
                <a:lnTo>
                  <a:pt x="1614" y="3289"/>
                </a:lnTo>
                <a:lnTo>
                  <a:pt x="1587" y="3265"/>
                </a:lnTo>
                <a:lnTo>
                  <a:pt x="1563" y="3238"/>
                </a:lnTo>
                <a:lnTo>
                  <a:pt x="1544" y="3207"/>
                </a:lnTo>
                <a:lnTo>
                  <a:pt x="1529" y="3173"/>
                </a:lnTo>
                <a:lnTo>
                  <a:pt x="1521" y="3137"/>
                </a:lnTo>
                <a:lnTo>
                  <a:pt x="1518" y="3099"/>
                </a:lnTo>
                <a:lnTo>
                  <a:pt x="1521" y="3061"/>
                </a:lnTo>
                <a:lnTo>
                  <a:pt x="1529" y="3024"/>
                </a:lnTo>
                <a:lnTo>
                  <a:pt x="1544" y="2991"/>
                </a:lnTo>
                <a:lnTo>
                  <a:pt x="1563" y="2961"/>
                </a:lnTo>
                <a:lnTo>
                  <a:pt x="1587" y="2933"/>
                </a:lnTo>
                <a:lnTo>
                  <a:pt x="1614" y="2909"/>
                </a:lnTo>
                <a:lnTo>
                  <a:pt x="1645" y="2891"/>
                </a:lnTo>
                <a:lnTo>
                  <a:pt x="1678" y="2876"/>
                </a:lnTo>
                <a:lnTo>
                  <a:pt x="1714" y="2867"/>
                </a:lnTo>
                <a:lnTo>
                  <a:pt x="1753" y="2864"/>
                </a:lnTo>
                <a:lnTo>
                  <a:pt x="1976" y="2864"/>
                </a:lnTo>
                <a:lnTo>
                  <a:pt x="2012" y="2867"/>
                </a:lnTo>
                <a:lnTo>
                  <a:pt x="2048" y="2875"/>
                </a:lnTo>
                <a:lnTo>
                  <a:pt x="2080" y="2888"/>
                </a:lnTo>
                <a:lnTo>
                  <a:pt x="2110" y="2907"/>
                </a:lnTo>
                <a:lnTo>
                  <a:pt x="2137" y="2929"/>
                </a:lnTo>
                <a:lnTo>
                  <a:pt x="2161" y="2955"/>
                </a:lnTo>
                <a:lnTo>
                  <a:pt x="2181" y="2984"/>
                </a:lnTo>
                <a:lnTo>
                  <a:pt x="2196" y="3017"/>
                </a:lnTo>
                <a:lnTo>
                  <a:pt x="2280" y="3017"/>
                </a:lnTo>
                <a:lnTo>
                  <a:pt x="2335" y="3015"/>
                </a:lnTo>
                <a:lnTo>
                  <a:pt x="2389" y="3008"/>
                </a:lnTo>
                <a:lnTo>
                  <a:pt x="2440" y="2997"/>
                </a:lnTo>
                <a:lnTo>
                  <a:pt x="2490" y="2981"/>
                </a:lnTo>
                <a:lnTo>
                  <a:pt x="2538" y="2963"/>
                </a:lnTo>
                <a:lnTo>
                  <a:pt x="2577" y="2903"/>
                </a:lnTo>
                <a:lnTo>
                  <a:pt x="2615" y="2840"/>
                </a:lnTo>
                <a:lnTo>
                  <a:pt x="2655" y="2764"/>
                </a:lnTo>
                <a:lnTo>
                  <a:pt x="2689" y="2685"/>
                </a:lnTo>
                <a:lnTo>
                  <a:pt x="2719" y="2604"/>
                </a:lnTo>
                <a:lnTo>
                  <a:pt x="2746" y="2521"/>
                </a:lnTo>
                <a:lnTo>
                  <a:pt x="2769" y="2436"/>
                </a:lnTo>
                <a:lnTo>
                  <a:pt x="2788" y="2352"/>
                </a:lnTo>
                <a:lnTo>
                  <a:pt x="2786" y="2353"/>
                </a:lnTo>
                <a:lnTo>
                  <a:pt x="2785" y="2354"/>
                </a:lnTo>
                <a:lnTo>
                  <a:pt x="2771" y="2359"/>
                </a:lnTo>
                <a:lnTo>
                  <a:pt x="2757" y="2360"/>
                </a:lnTo>
                <a:lnTo>
                  <a:pt x="2744" y="2359"/>
                </a:lnTo>
                <a:lnTo>
                  <a:pt x="2731" y="2354"/>
                </a:lnTo>
                <a:lnTo>
                  <a:pt x="2719" y="2346"/>
                </a:lnTo>
                <a:lnTo>
                  <a:pt x="2709" y="2333"/>
                </a:lnTo>
                <a:lnTo>
                  <a:pt x="2702" y="2317"/>
                </a:lnTo>
                <a:lnTo>
                  <a:pt x="2700" y="2301"/>
                </a:lnTo>
                <a:lnTo>
                  <a:pt x="2703" y="2284"/>
                </a:lnTo>
                <a:lnTo>
                  <a:pt x="2704" y="2280"/>
                </a:lnTo>
                <a:lnTo>
                  <a:pt x="2707" y="2272"/>
                </a:lnTo>
                <a:lnTo>
                  <a:pt x="2711" y="2258"/>
                </a:lnTo>
                <a:lnTo>
                  <a:pt x="2715" y="2239"/>
                </a:lnTo>
                <a:lnTo>
                  <a:pt x="2721" y="2217"/>
                </a:lnTo>
                <a:lnTo>
                  <a:pt x="2726" y="2190"/>
                </a:lnTo>
                <a:lnTo>
                  <a:pt x="2730" y="2158"/>
                </a:lnTo>
                <a:lnTo>
                  <a:pt x="2735" y="2125"/>
                </a:lnTo>
                <a:lnTo>
                  <a:pt x="2739" y="2087"/>
                </a:lnTo>
                <a:lnTo>
                  <a:pt x="2741" y="2047"/>
                </a:lnTo>
                <a:lnTo>
                  <a:pt x="2741" y="2005"/>
                </a:lnTo>
                <a:lnTo>
                  <a:pt x="2740" y="1960"/>
                </a:lnTo>
                <a:lnTo>
                  <a:pt x="2736" y="1913"/>
                </a:lnTo>
                <a:lnTo>
                  <a:pt x="2729" y="1865"/>
                </a:lnTo>
                <a:lnTo>
                  <a:pt x="2719" y="1815"/>
                </a:lnTo>
                <a:lnTo>
                  <a:pt x="2710" y="1779"/>
                </a:lnTo>
                <a:lnTo>
                  <a:pt x="2696" y="1747"/>
                </a:lnTo>
                <a:lnTo>
                  <a:pt x="2678" y="1715"/>
                </a:lnTo>
                <a:lnTo>
                  <a:pt x="2659" y="1687"/>
                </a:lnTo>
                <a:lnTo>
                  <a:pt x="2636" y="1660"/>
                </a:lnTo>
                <a:lnTo>
                  <a:pt x="2613" y="1637"/>
                </a:lnTo>
                <a:close/>
                <a:moveTo>
                  <a:pt x="1749" y="165"/>
                </a:moveTo>
                <a:lnTo>
                  <a:pt x="1662" y="168"/>
                </a:lnTo>
                <a:lnTo>
                  <a:pt x="1576" y="176"/>
                </a:lnTo>
                <a:lnTo>
                  <a:pt x="1492" y="192"/>
                </a:lnTo>
                <a:lnTo>
                  <a:pt x="1410" y="212"/>
                </a:lnTo>
                <a:lnTo>
                  <a:pt x="1330" y="239"/>
                </a:lnTo>
                <a:lnTo>
                  <a:pt x="1254" y="270"/>
                </a:lnTo>
                <a:lnTo>
                  <a:pt x="1179" y="307"/>
                </a:lnTo>
                <a:lnTo>
                  <a:pt x="1107" y="348"/>
                </a:lnTo>
                <a:lnTo>
                  <a:pt x="1039" y="395"/>
                </a:lnTo>
                <a:lnTo>
                  <a:pt x="974" y="444"/>
                </a:lnTo>
                <a:lnTo>
                  <a:pt x="913" y="499"/>
                </a:lnTo>
                <a:lnTo>
                  <a:pt x="855" y="558"/>
                </a:lnTo>
                <a:lnTo>
                  <a:pt x="801" y="619"/>
                </a:lnTo>
                <a:lnTo>
                  <a:pt x="752" y="685"/>
                </a:lnTo>
                <a:lnTo>
                  <a:pt x="707" y="754"/>
                </a:lnTo>
                <a:lnTo>
                  <a:pt x="666" y="827"/>
                </a:lnTo>
                <a:lnTo>
                  <a:pt x="631" y="902"/>
                </a:lnTo>
                <a:lnTo>
                  <a:pt x="680" y="840"/>
                </a:lnTo>
                <a:lnTo>
                  <a:pt x="732" y="783"/>
                </a:lnTo>
                <a:lnTo>
                  <a:pt x="785" y="732"/>
                </a:lnTo>
                <a:lnTo>
                  <a:pt x="839" y="684"/>
                </a:lnTo>
                <a:lnTo>
                  <a:pt x="892" y="642"/>
                </a:lnTo>
                <a:lnTo>
                  <a:pt x="945" y="604"/>
                </a:lnTo>
                <a:lnTo>
                  <a:pt x="998" y="571"/>
                </a:lnTo>
                <a:lnTo>
                  <a:pt x="1049" y="542"/>
                </a:lnTo>
                <a:lnTo>
                  <a:pt x="1096" y="516"/>
                </a:lnTo>
                <a:lnTo>
                  <a:pt x="1141" y="494"/>
                </a:lnTo>
                <a:lnTo>
                  <a:pt x="1183" y="476"/>
                </a:lnTo>
                <a:lnTo>
                  <a:pt x="1221" y="461"/>
                </a:lnTo>
                <a:lnTo>
                  <a:pt x="1319" y="425"/>
                </a:lnTo>
                <a:lnTo>
                  <a:pt x="1416" y="397"/>
                </a:lnTo>
                <a:lnTo>
                  <a:pt x="1512" y="374"/>
                </a:lnTo>
                <a:lnTo>
                  <a:pt x="1607" y="358"/>
                </a:lnTo>
                <a:lnTo>
                  <a:pt x="1699" y="348"/>
                </a:lnTo>
                <a:lnTo>
                  <a:pt x="1789" y="345"/>
                </a:lnTo>
                <a:lnTo>
                  <a:pt x="1863" y="347"/>
                </a:lnTo>
                <a:lnTo>
                  <a:pt x="1932" y="354"/>
                </a:lnTo>
                <a:lnTo>
                  <a:pt x="1997" y="363"/>
                </a:lnTo>
                <a:lnTo>
                  <a:pt x="2059" y="376"/>
                </a:lnTo>
                <a:lnTo>
                  <a:pt x="2118" y="391"/>
                </a:lnTo>
                <a:lnTo>
                  <a:pt x="2173" y="410"/>
                </a:lnTo>
                <a:lnTo>
                  <a:pt x="2224" y="430"/>
                </a:lnTo>
                <a:lnTo>
                  <a:pt x="2272" y="452"/>
                </a:lnTo>
                <a:lnTo>
                  <a:pt x="2316" y="475"/>
                </a:lnTo>
                <a:lnTo>
                  <a:pt x="2358" y="498"/>
                </a:lnTo>
                <a:lnTo>
                  <a:pt x="2396" y="523"/>
                </a:lnTo>
                <a:lnTo>
                  <a:pt x="2431" y="548"/>
                </a:lnTo>
                <a:lnTo>
                  <a:pt x="2462" y="572"/>
                </a:lnTo>
                <a:lnTo>
                  <a:pt x="2490" y="596"/>
                </a:lnTo>
                <a:lnTo>
                  <a:pt x="2514" y="617"/>
                </a:lnTo>
                <a:lnTo>
                  <a:pt x="2535" y="638"/>
                </a:lnTo>
                <a:lnTo>
                  <a:pt x="2553" y="657"/>
                </a:lnTo>
                <a:lnTo>
                  <a:pt x="2569" y="673"/>
                </a:lnTo>
                <a:lnTo>
                  <a:pt x="2580" y="687"/>
                </a:lnTo>
                <a:lnTo>
                  <a:pt x="2589" y="698"/>
                </a:lnTo>
                <a:lnTo>
                  <a:pt x="2594" y="705"/>
                </a:lnTo>
                <a:lnTo>
                  <a:pt x="2601" y="712"/>
                </a:lnTo>
                <a:lnTo>
                  <a:pt x="2611" y="725"/>
                </a:lnTo>
                <a:lnTo>
                  <a:pt x="2622" y="741"/>
                </a:lnTo>
                <a:lnTo>
                  <a:pt x="2638" y="763"/>
                </a:lnTo>
                <a:lnTo>
                  <a:pt x="2653" y="788"/>
                </a:lnTo>
                <a:lnTo>
                  <a:pt x="2670" y="817"/>
                </a:lnTo>
                <a:lnTo>
                  <a:pt x="2686" y="849"/>
                </a:lnTo>
                <a:lnTo>
                  <a:pt x="2703" y="886"/>
                </a:lnTo>
                <a:lnTo>
                  <a:pt x="2718" y="927"/>
                </a:lnTo>
                <a:lnTo>
                  <a:pt x="2757" y="938"/>
                </a:lnTo>
                <a:lnTo>
                  <a:pt x="2797" y="954"/>
                </a:lnTo>
                <a:lnTo>
                  <a:pt x="2837" y="976"/>
                </a:lnTo>
                <a:lnTo>
                  <a:pt x="2878" y="1004"/>
                </a:lnTo>
                <a:lnTo>
                  <a:pt x="2918" y="1038"/>
                </a:lnTo>
                <a:lnTo>
                  <a:pt x="2890" y="956"/>
                </a:lnTo>
                <a:lnTo>
                  <a:pt x="2856" y="875"/>
                </a:lnTo>
                <a:lnTo>
                  <a:pt x="2818" y="799"/>
                </a:lnTo>
                <a:lnTo>
                  <a:pt x="2773" y="725"/>
                </a:lnTo>
                <a:lnTo>
                  <a:pt x="2725" y="654"/>
                </a:lnTo>
                <a:lnTo>
                  <a:pt x="2671" y="588"/>
                </a:lnTo>
                <a:lnTo>
                  <a:pt x="2613" y="525"/>
                </a:lnTo>
                <a:lnTo>
                  <a:pt x="2550" y="466"/>
                </a:lnTo>
                <a:lnTo>
                  <a:pt x="2484" y="412"/>
                </a:lnTo>
                <a:lnTo>
                  <a:pt x="2414" y="362"/>
                </a:lnTo>
                <a:lnTo>
                  <a:pt x="2341" y="318"/>
                </a:lnTo>
                <a:lnTo>
                  <a:pt x="2265" y="279"/>
                </a:lnTo>
                <a:lnTo>
                  <a:pt x="2185" y="245"/>
                </a:lnTo>
                <a:lnTo>
                  <a:pt x="2102" y="216"/>
                </a:lnTo>
                <a:lnTo>
                  <a:pt x="2018" y="194"/>
                </a:lnTo>
                <a:lnTo>
                  <a:pt x="1930" y="178"/>
                </a:lnTo>
                <a:lnTo>
                  <a:pt x="1841" y="168"/>
                </a:lnTo>
                <a:lnTo>
                  <a:pt x="1749" y="165"/>
                </a:lnTo>
                <a:close/>
                <a:moveTo>
                  <a:pt x="1749" y="0"/>
                </a:moveTo>
                <a:lnTo>
                  <a:pt x="1749" y="0"/>
                </a:lnTo>
                <a:lnTo>
                  <a:pt x="1844" y="4"/>
                </a:lnTo>
                <a:lnTo>
                  <a:pt x="1937" y="13"/>
                </a:lnTo>
                <a:lnTo>
                  <a:pt x="2027" y="29"/>
                </a:lnTo>
                <a:lnTo>
                  <a:pt x="2117" y="50"/>
                </a:lnTo>
                <a:lnTo>
                  <a:pt x="2203" y="77"/>
                </a:lnTo>
                <a:lnTo>
                  <a:pt x="2287" y="110"/>
                </a:lnTo>
                <a:lnTo>
                  <a:pt x="2368" y="147"/>
                </a:lnTo>
                <a:lnTo>
                  <a:pt x="2447" y="189"/>
                </a:lnTo>
                <a:lnTo>
                  <a:pt x="2522" y="237"/>
                </a:lnTo>
                <a:lnTo>
                  <a:pt x="2593" y="290"/>
                </a:lnTo>
                <a:lnTo>
                  <a:pt x="2661" y="346"/>
                </a:lnTo>
                <a:lnTo>
                  <a:pt x="2726" y="407"/>
                </a:lnTo>
                <a:lnTo>
                  <a:pt x="2787" y="471"/>
                </a:lnTo>
                <a:lnTo>
                  <a:pt x="2843" y="539"/>
                </a:lnTo>
                <a:lnTo>
                  <a:pt x="2895" y="612"/>
                </a:lnTo>
                <a:lnTo>
                  <a:pt x="2943" y="687"/>
                </a:lnTo>
                <a:lnTo>
                  <a:pt x="2986" y="765"/>
                </a:lnTo>
                <a:lnTo>
                  <a:pt x="3022" y="847"/>
                </a:lnTo>
                <a:lnTo>
                  <a:pt x="3055" y="931"/>
                </a:lnTo>
                <a:lnTo>
                  <a:pt x="3082" y="1018"/>
                </a:lnTo>
                <a:lnTo>
                  <a:pt x="3103" y="1106"/>
                </a:lnTo>
                <a:lnTo>
                  <a:pt x="3119" y="1197"/>
                </a:lnTo>
                <a:lnTo>
                  <a:pt x="3128" y="1291"/>
                </a:lnTo>
                <a:lnTo>
                  <a:pt x="3131" y="1385"/>
                </a:lnTo>
                <a:lnTo>
                  <a:pt x="3131" y="1436"/>
                </a:lnTo>
                <a:lnTo>
                  <a:pt x="3182" y="1436"/>
                </a:lnTo>
                <a:lnTo>
                  <a:pt x="3224" y="1439"/>
                </a:lnTo>
                <a:lnTo>
                  <a:pt x="3266" y="1448"/>
                </a:lnTo>
                <a:lnTo>
                  <a:pt x="3305" y="1461"/>
                </a:lnTo>
                <a:lnTo>
                  <a:pt x="3341" y="1480"/>
                </a:lnTo>
                <a:lnTo>
                  <a:pt x="3376" y="1503"/>
                </a:lnTo>
                <a:lnTo>
                  <a:pt x="3406" y="1530"/>
                </a:lnTo>
                <a:lnTo>
                  <a:pt x="3433" y="1560"/>
                </a:lnTo>
                <a:lnTo>
                  <a:pt x="3456" y="1593"/>
                </a:lnTo>
                <a:lnTo>
                  <a:pt x="3474" y="1630"/>
                </a:lnTo>
                <a:lnTo>
                  <a:pt x="3488" y="1670"/>
                </a:lnTo>
                <a:lnTo>
                  <a:pt x="3497" y="1711"/>
                </a:lnTo>
                <a:lnTo>
                  <a:pt x="3499" y="1754"/>
                </a:lnTo>
                <a:lnTo>
                  <a:pt x="3499" y="2220"/>
                </a:lnTo>
                <a:lnTo>
                  <a:pt x="3497" y="2263"/>
                </a:lnTo>
                <a:lnTo>
                  <a:pt x="3488" y="2305"/>
                </a:lnTo>
                <a:lnTo>
                  <a:pt x="3474" y="2344"/>
                </a:lnTo>
                <a:lnTo>
                  <a:pt x="3456" y="2381"/>
                </a:lnTo>
                <a:lnTo>
                  <a:pt x="3433" y="2414"/>
                </a:lnTo>
                <a:lnTo>
                  <a:pt x="3406" y="2446"/>
                </a:lnTo>
                <a:lnTo>
                  <a:pt x="3376" y="2473"/>
                </a:lnTo>
                <a:lnTo>
                  <a:pt x="3341" y="2495"/>
                </a:lnTo>
                <a:lnTo>
                  <a:pt x="3305" y="2514"/>
                </a:lnTo>
                <a:lnTo>
                  <a:pt x="3266" y="2527"/>
                </a:lnTo>
                <a:lnTo>
                  <a:pt x="3224" y="2535"/>
                </a:lnTo>
                <a:lnTo>
                  <a:pt x="3182" y="2538"/>
                </a:lnTo>
                <a:lnTo>
                  <a:pt x="3069" y="2538"/>
                </a:lnTo>
                <a:lnTo>
                  <a:pt x="3051" y="2606"/>
                </a:lnTo>
                <a:lnTo>
                  <a:pt x="3029" y="2671"/>
                </a:lnTo>
                <a:lnTo>
                  <a:pt x="3001" y="2734"/>
                </a:lnTo>
                <a:lnTo>
                  <a:pt x="2968" y="2793"/>
                </a:lnTo>
                <a:lnTo>
                  <a:pt x="2930" y="2851"/>
                </a:lnTo>
                <a:lnTo>
                  <a:pt x="2888" y="2903"/>
                </a:lnTo>
                <a:lnTo>
                  <a:pt x="2841" y="2952"/>
                </a:lnTo>
                <a:lnTo>
                  <a:pt x="2791" y="2997"/>
                </a:lnTo>
                <a:lnTo>
                  <a:pt x="2737" y="3038"/>
                </a:lnTo>
                <a:lnTo>
                  <a:pt x="2680" y="3075"/>
                </a:lnTo>
                <a:lnTo>
                  <a:pt x="2619" y="3107"/>
                </a:lnTo>
                <a:lnTo>
                  <a:pt x="2556" y="3132"/>
                </a:lnTo>
                <a:lnTo>
                  <a:pt x="2504" y="3192"/>
                </a:lnTo>
                <a:lnTo>
                  <a:pt x="2452" y="3245"/>
                </a:lnTo>
                <a:lnTo>
                  <a:pt x="2400" y="3292"/>
                </a:lnTo>
                <a:lnTo>
                  <a:pt x="2349" y="3334"/>
                </a:lnTo>
                <a:lnTo>
                  <a:pt x="2299" y="3371"/>
                </a:lnTo>
                <a:lnTo>
                  <a:pt x="2252" y="3404"/>
                </a:lnTo>
                <a:lnTo>
                  <a:pt x="2205" y="3432"/>
                </a:lnTo>
                <a:lnTo>
                  <a:pt x="2162" y="3455"/>
                </a:lnTo>
                <a:lnTo>
                  <a:pt x="2109" y="3480"/>
                </a:lnTo>
                <a:lnTo>
                  <a:pt x="2054" y="3500"/>
                </a:lnTo>
                <a:lnTo>
                  <a:pt x="1998" y="3514"/>
                </a:lnTo>
                <a:lnTo>
                  <a:pt x="1941" y="3521"/>
                </a:lnTo>
                <a:lnTo>
                  <a:pt x="1883" y="3524"/>
                </a:lnTo>
                <a:lnTo>
                  <a:pt x="1824" y="3521"/>
                </a:lnTo>
                <a:lnTo>
                  <a:pt x="1767" y="3514"/>
                </a:lnTo>
                <a:lnTo>
                  <a:pt x="1711" y="3500"/>
                </a:lnTo>
                <a:lnTo>
                  <a:pt x="1656" y="3480"/>
                </a:lnTo>
                <a:lnTo>
                  <a:pt x="1603" y="3455"/>
                </a:lnTo>
                <a:lnTo>
                  <a:pt x="1558" y="3431"/>
                </a:lnTo>
                <a:lnTo>
                  <a:pt x="1509" y="3401"/>
                </a:lnTo>
                <a:lnTo>
                  <a:pt x="1458" y="3367"/>
                </a:lnTo>
                <a:lnTo>
                  <a:pt x="1407" y="3327"/>
                </a:lnTo>
                <a:lnTo>
                  <a:pt x="1353" y="3281"/>
                </a:lnTo>
                <a:lnTo>
                  <a:pt x="1299" y="3231"/>
                </a:lnTo>
                <a:lnTo>
                  <a:pt x="1244" y="3173"/>
                </a:lnTo>
                <a:lnTo>
                  <a:pt x="1190" y="3109"/>
                </a:lnTo>
                <a:lnTo>
                  <a:pt x="1194" y="3126"/>
                </a:lnTo>
                <a:lnTo>
                  <a:pt x="1198" y="3137"/>
                </a:lnTo>
                <a:lnTo>
                  <a:pt x="1201" y="3148"/>
                </a:lnTo>
                <a:lnTo>
                  <a:pt x="1202" y="3158"/>
                </a:lnTo>
                <a:lnTo>
                  <a:pt x="1199" y="3177"/>
                </a:lnTo>
                <a:lnTo>
                  <a:pt x="1191" y="3193"/>
                </a:lnTo>
                <a:lnTo>
                  <a:pt x="1178" y="3205"/>
                </a:lnTo>
                <a:lnTo>
                  <a:pt x="1162" y="3213"/>
                </a:lnTo>
                <a:lnTo>
                  <a:pt x="1144" y="3217"/>
                </a:lnTo>
                <a:lnTo>
                  <a:pt x="1144" y="3217"/>
                </a:lnTo>
                <a:lnTo>
                  <a:pt x="1130" y="3215"/>
                </a:lnTo>
                <a:lnTo>
                  <a:pt x="1117" y="3210"/>
                </a:lnTo>
                <a:lnTo>
                  <a:pt x="1105" y="3202"/>
                </a:lnTo>
                <a:lnTo>
                  <a:pt x="1101" y="3197"/>
                </a:lnTo>
                <a:lnTo>
                  <a:pt x="1091" y="3189"/>
                </a:lnTo>
                <a:lnTo>
                  <a:pt x="1078" y="3177"/>
                </a:lnTo>
                <a:lnTo>
                  <a:pt x="1062" y="3161"/>
                </a:lnTo>
                <a:lnTo>
                  <a:pt x="1042" y="3141"/>
                </a:lnTo>
                <a:lnTo>
                  <a:pt x="1021" y="3118"/>
                </a:lnTo>
                <a:lnTo>
                  <a:pt x="996" y="3092"/>
                </a:lnTo>
                <a:lnTo>
                  <a:pt x="968" y="3063"/>
                </a:lnTo>
                <a:lnTo>
                  <a:pt x="940" y="3031"/>
                </a:lnTo>
                <a:lnTo>
                  <a:pt x="909" y="2995"/>
                </a:lnTo>
                <a:lnTo>
                  <a:pt x="876" y="2956"/>
                </a:lnTo>
                <a:lnTo>
                  <a:pt x="843" y="2915"/>
                </a:lnTo>
                <a:lnTo>
                  <a:pt x="809" y="2871"/>
                </a:lnTo>
                <a:lnTo>
                  <a:pt x="774" y="2824"/>
                </a:lnTo>
                <a:lnTo>
                  <a:pt x="739" y="2774"/>
                </a:lnTo>
                <a:lnTo>
                  <a:pt x="704" y="2722"/>
                </a:lnTo>
                <a:lnTo>
                  <a:pt x="669" y="2667"/>
                </a:lnTo>
                <a:lnTo>
                  <a:pt x="635" y="2610"/>
                </a:lnTo>
                <a:lnTo>
                  <a:pt x="603" y="2550"/>
                </a:lnTo>
                <a:lnTo>
                  <a:pt x="570" y="2489"/>
                </a:lnTo>
                <a:lnTo>
                  <a:pt x="560" y="2505"/>
                </a:lnTo>
                <a:lnTo>
                  <a:pt x="548" y="2519"/>
                </a:lnTo>
                <a:lnTo>
                  <a:pt x="532" y="2530"/>
                </a:lnTo>
                <a:lnTo>
                  <a:pt x="514" y="2536"/>
                </a:lnTo>
                <a:lnTo>
                  <a:pt x="495" y="2538"/>
                </a:lnTo>
                <a:lnTo>
                  <a:pt x="318" y="2538"/>
                </a:lnTo>
                <a:lnTo>
                  <a:pt x="275" y="2535"/>
                </a:lnTo>
                <a:lnTo>
                  <a:pt x="233" y="2527"/>
                </a:lnTo>
                <a:lnTo>
                  <a:pt x="194" y="2514"/>
                </a:lnTo>
                <a:lnTo>
                  <a:pt x="157" y="2495"/>
                </a:lnTo>
                <a:lnTo>
                  <a:pt x="124" y="2473"/>
                </a:lnTo>
                <a:lnTo>
                  <a:pt x="93" y="2446"/>
                </a:lnTo>
                <a:lnTo>
                  <a:pt x="66" y="2414"/>
                </a:lnTo>
                <a:lnTo>
                  <a:pt x="43" y="2381"/>
                </a:lnTo>
                <a:lnTo>
                  <a:pt x="25" y="2344"/>
                </a:lnTo>
                <a:lnTo>
                  <a:pt x="12" y="2305"/>
                </a:lnTo>
                <a:lnTo>
                  <a:pt x="3" y="2263"/>
                </a:lnTo>
                <a:lnTo>
                  <a:pt x="0" y="2220"/>
                </a:lnTo>
                <a:lnTo>
                  <a:pt x="0" y="1754"/>
                </a:lnTo>
                <a:lnTo>
                  <a:pt x="3" y="1711"/>
                </a:lnTo>
                <a:lnTo>
                  <a:pt x="12" y="1670"/>
                </a:lnTo>
                <a:lnTo>
                  <a:pt x="25" y="1630"/>
                </a:lnTo>
                <a:lnTo>
                  <a:pt x="43" y="1593"/>
                </a:lnTo>
                <a:lnTo>
                  <a:pt x="66" y="1560"/>
                </a:lnTo>
                <a:lnTo>
                  <a:pt x="93" y="1530"/>
                </a:lnTo>
                <a:lnTo>
                  <a:pt x="124" y="1503"/>
                </a:lnTo>
                <a:lnTo>
                  <a:pt x="157" y="1480"/>
                </a:lnTo>
                <a:lnTo>
                  <a:pt x="194" y="1461"/>
                </a:lnTo>
                <a:lnTo>
                  <a:pt x="233" y="1448"/>
                </a:lnTo>
                <a:lnTo>
                  <a:pt x="275" y="1439"/>
                </a:lnTo>
                <a:lnTo>
                  <a:pt x="318" y="1436"/>
                </a:lnTo>
                <a:lnTo>
                  <a:pt x="368" y="1436"/>
                </a:lnTo>
                <a:lnTo>
                  <a:pt x="368" y="1385"/>
                </a:lnTo>
                <a:lnTo>
                  <a:pt x="371" y="1291"/>
                </a:lnTo>
                <a:lnTo>
                  <a:pt x="380" y="1197"/>
                </a:lnTo>
                <a:lnTo>
                  <a:pt x="396" y="1106"/>
                </a:lnTo>
                <a:lnTo>
                  <a:pt x="417" y="1018"/>
                </a:lnTo>
                <a:lnTo>
                  <a:pt x="444" y="931"/>
                </a:lnTo>
                <a:lnTo>
                  <a:pt x="476" y="847"/>
                </a:lnTo>
                <a:lnTo>
                  <a:pt x="514" y="765"/>
                </a:lnTo>
                <a:lnTo>
                  <a:pt x="556" y="687"/>
                </a:lnTo>
                <a:lnTo>
                  <a:pt x="604" y="612"/>
                </a:lnTo>
                <a:lnTo>
                  <a:pt x="655" y="539"/>
                </a:lnTo>
                <a:lnTo>
                  <a:pt x="712" y="471"/>
                </a:lnTo>
                <a:lnTo>
                  <a:pt x="773" y="407"/>
                </a:lnTo>
                <a:lnTo>
                  <a:pt x="838" y="346"/>
                </a:lnTo>
                <a:lnTo>
                  <a:pt x="905" y="290"/>
                </a:lnTo>
                <a:lnTo>
                  <a:pt x="978" y="237"/>
                </a:lnTo>
                <a:lnTo>
                  <a:pt x="1053" y="189"/>
                </a:lnTo>
                <a:lnTo>
                  <a:pt x="1131" y="147"/>
                </a:lnTo>
                <a:lnTo>
                  <a:pt x="1213" y="110"/>
                </a:lnTo>
                <a:lnTo>
                  <a:pt x="1296" y="77"/>
                </a:lnTo>
                <a:lnTo>
                  <a:pt x="1383" y="50"/>
                </a:lnTo>
                <a:lnTo>
                  <a:pt x="1471" y="29"/>
                </a:lnTo>
                <a:lnTo>
                  <a:pt x="1562" y="13"/>
                </a:lnTo>
                <a:lnTo>
                  <a:pt x="1655" y="4"/>
                </a:lnTo>
                <a:lnTo>
                  <a:pt x="1749"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64" name="Google Shape;9964;p23"/>
          <p:cNvSpPr/>
          <p:nvPr/>
        </p:nvSpPr>
        <p:spPr>
          <a:xfrm>
            <a:off x="2219599" y="11381922"/>
            <a:ext cx="556818" cy="460960"/>
          </a:xfrm>
          <a:custGeom>
            <a:avLst/>
            <a:gdLst/>
            <a:ahLst/>
            <a:cxnLst/>
            <a:rect l="l" t="t" r="r" b="b"/>
            <a:pathLst>
              <a:path w="6296" h="5213" extrusionOk="0">
                <a:moveTo>
                  <a:pt x="313" y="0"/>
                </a:moveTo>
                <a:lnTo>
                  <a:pt x="886" y="0"/>
                </a:lnTo>
                <a:lnTo>
                  <a:pt x="963" y="6"/>
                </a:lnTo>
                <a:lnTo>
                  <a:pt x="1035" y="19"/>
                </a:lnTo>
                <a:lnTo>
                  <a:pt x="1104" y="42"/>
                </a:lnTo>
                <a:lnTo>
                  <a:pt x="1171" y="71"/>
                </a:lnTo>
                <a:lnTo>
                  <a:pt x="1232" y="109"/>
                </a:lnTo>
                <a:lnTo>
                  <a:pt x="1287" y="153"/>
                </a:lnTo>
                <a:lnTo>
                  <a:pt x="1339" y="204"/>
                </a:lnTo>
                <a:lnTo>
                  <a:pt x="1383" y="262"/>
                </a:lnTo>
                <a:lnTo>
                  <a:pt x="1421" y="325"/>
                </a:lnTo>
                <a:lnTo>
                  <a:pt x="1450" y="392"/>
                </a:lnTo>
                <a:lnTo>
                  <a:pt x="1472" y="464"/>
                </a:lnTo>
                <a:lnTo>
                  <a:pt x="1986" y="2666"/>
                </a:lnTo>
                <a:lnTo>
                  <a:pt x="5223" y="2666"/>
                </a:lnTo>
                <a:lnTo>
                  <a:pt x="5246" y="2662"/>
                </a:lnTo>
                <a:lnTo>
                  <a:pt x="5269" y="2650"/>
                </a:lnTo>
                <a:lnTo>
                  <a:pt x="5286" y="2635"/>
                </a:lnTo>
                <a:lnTo>
                  <a:pt x="5298" y="2612"/>
                </a:lnTo>
                <a:lnTo>
                  <a:pt x="5874" y="1058"/>
                </a:lnTo>
                <a:lnTo>
                  <a:pt x="5880" y="1034"/>
                </a:lnTo>
                <a:lnTo>
                  <a:pt x="5876" y="1009"/>
                </a:lnTo>
                <a:lnTo>
                  <a:pt x="5865" y="984"/>
                </a:lnTo>
                <a:lnTo>
                  <a:pt x="5847" y="967"/>
                </a:lnTo>
                <a:lnTo>
                  <a:pt x="5825" y="953"/>
                </a:lnTo>
                <a:lnTo>
                  <a:pt x="5800" y="950"/>
                </a:lnTo>
                <a:lnTo>
                  <a:pt x="2721" y="950"/>
                </a:lnTo>
                <a:lnTo>
                  <a:pt x="2674" y="944"/>
                </a:lnTo>
                <a:lnTo>
                  <a:pt x="2630" y="929"/>
                </a:lnTo>
                <a:lnTo>
                  <a:pt x="2590" y="904"/>
                </a:lnTo>
                <a:lnTo>
                  <a:pt x="2559" y="871"/>
                </a:lnTo>
                <a:lnTo>
                  <a:pt x="2534" y="833"/>
                </a:lnTo>
                <a:lnTo>
                  <a:pt x="2517" y="789"/>
                </a:lnTo>
                <a:lnTo>
                  <a:pt x="2513" y="741"/>
                </a:lnTo>
                <a:lnTo>
                  <a:pt x="2517" y="693"/>
                </a:lnTo>
                <a:lnTo>
                  <a:pt x="2534" y="650"/>
                </a:lnTo>
                <a:lnTo>
                  <a:pt x="2559" y="611"/>
                </a:lnTo>
                <a:lnTo>
                  <a:pt x="2590" y="579"/>
                </a:lnTo>
                <a:lnTo>
                  <a:pt x="2630" y="554"/>
                </a:lnTo>
                <a:lnTo>
                  <a:pt x="2674" y="539"/>
                </a:lnTo>
                <a:lnTo>
                  <a:pt x="2721" y="533"/>
                </a:lnTo>
                <a:lnTo>
                  <a:pt x="5800" y="533"/>
                </a:lnTo>
                <a:lnTo>
                  <a:pt x="5869" y="539"/>
                </a:lnTo>
                <a:lnTo>
                  <a:pt x="5935" y="552"/>
                </a:lnTo>
                <a:lnTo>
                  <a:pt x="6000" y="575"/>
                </a:lnTo>
                <a:lnTo>
                  <a:pt x="6059" y="607"/>
                </a:lnTo>
                <a:lnTo>
                  <a:pt x="6115" y="646"/>
                </a:lnTo>
                <a:lnTo>
                  <a:pt x="6165" y="693"/>
                </a:lnTo>
                <a:lnTo>
                  <a:pt x="6208" y="747"/>
                </a:lnTo>
                <a:lnTo>
                  <a:pt x="6243" y="806"/>
                </a:lnTo>
                <a:lnTo>
                  <a:pt x="6270" y="869"/>
                </a:lnTo>
                <a:lnTo>
                  <a:pt x="6287" y="934"/>
                </a:lnTo>
                <a:lnTo>
                  <a:pt x="6296" y="1001"/>
                </a:lnTo>
                <a:lnTo>
                  <a:pt x="6294" y="1070"/>
                </a:lnTo>
                <a:lnTo>
                  <a:pt x="6285" y="1137"/>
                </a:lnTo>
                <a:lnTo>
                  <a:pt x="6266" y="1204"/>
                </a:lnTo>
                <a:lnTo>
                  <a:pt x="5689" y="2757"/>
                </a:lnTo>
                <a:lnTo>
                  <a:pt x="5660" y="2820"/>
                </a:lnTo>
                <a:lnTo>
                  <a:pt x="5624" y="2878"/>
                </a:lnTo>
                <a:lnTo>
                  <a:pt x="5582" y="2927"/>
                </a:lnTo>
                <a:lnTo>
                  <a:pt x="5532" y="2973"/>
                </a:lnTo>
                <a:lnTo>
                  <a:pt x="5477" y="3011"/>
                </a:lnTo>
                <a:lnTo>
                  <a:pt x="5420" y="3042"/>
                </a:lnTo>
                <a:lnTo>
                  <a:pt x="5357" y="3063"/>
                </a:lnTo>
                <a:lnTo>
                  <a:pt x="5290" y="3076"/>
                </a:lnTo>
                <a:lnTo>
                  <a:pt x="5223" y="3082"/>
                </a:lnTo>
                <a:lnTo>
                  <a:pt x="2085" y="3082"/>
                </a:lnTo>
                <a:lnTo>
                  <a:pt x="2166" y="3428"/>
                </a:lnTo>
                <a:lnTo>
                  <a:pt x="5129" y="3428"/>
                </a:lnTo>
                <a:lnTo>
                  <a:pt x="5185" y="3432"/>
                </a:lnTo>
                <a:lnTo>
                  <a:pt x="5238" y="3447"/>
                </a:lnTo>
                <a:lnTo>
                  <a:pt x="5286" y="3470"/>
                </a:lnTo>
                <a:lnTo>
                  <a:pt x="5330" y="3501"/>
                </a:lnTo>
                <a:lnTo>
                  <a:pt x="5368" y="3539"/>
                </a:lnTo>
                <a:lnTo>
                  <a:pt x="5399" y="3583"/>
                </a:lnTo>
                <a:lnTo>
                  <a:pt x="5422" y="3631"/>
                </a:lnTo>
                <a:lnTo>
                  <a:pt x="5437" y="3684"/>
                </a:lnTo>
                <a:lnTo>
                  <a:pt x="5441" y="3739"/>
                </a:lnTo>
                <a:lnTo>
                  <a:pt x="5437" y="3797"/>
                </a:lnTo>
                <a:lnTo>
                  <a:pt x="5422" y="3848"/>
                </a:lnTo>
                <a:lnTo>
                  <a:pt x="5399" y="3898"/>
                </a:lnTo>
                <a:lnTo>
                  <a:pt x="5368" y="3942"/>
                </a:lnTo>
                <a:lnTo>
                  <a:pt x="5330" y="3980"/>
                </a:lnTo>
                <a:lnTo>
                  <a:pt x="5286" y="4011"/>
                </a:lnTo>
                <a:lnTo>
                  <a:pt x="5238" y="4034"/>
                </a:lnTo>
                <a:lnTo>
                  <a:pt x="5185" y="4047"/>
                </a:lnTo>
                <a:lnTo>
                  <a:pt x="5129" y="4053"/>
                </a:lnTo>
                <a:lnTo>
                  <a:pt x="4837" y="4053"/>
                </a:lnTo>
                <a:lnTo>
                  <a:pt x="4895" y="4101"/>
                </a:lnTo>
                <a:lnTo>
                  <a:pt x="4946" y="4152"/>
                </a:lnTo>
                <a:lnTo>
                  <a:pt x="4992" y="4211"/>
                </a:lnTo>
                <a:lnTo>
                  <a:pt x="5030" y="4274"/>
                </a:lnTo>
                <a:lnTo>
                  <a:pt x="5061" y="4343"/>
                </a:lnTo>
                <a:lnTo>
                  <a:pt x="5084" y="4416"/>
                </a:lnTo>
                <a:lnTo>
                  <a:pt x="5097" y="4492"/>
                </a:lnTo>
                <a:lnTo>
                  <a:pt x="5103" y="4571"/>
                </a:lnTo>
                <a:lnTo>
                  <a:pt x="5097" y="4657"/>
                </a:lnTo>
                <a:lnTo>
                  <a:pt x="5080" y="4741"/>
                </a:lnTo>
                <a:lnTo>
                  <a:pt x="5051" y="4821"/>
                </a:lnTo>
                <a:lnTo>
                  <a:pt x="5015" y="4894"/>
                </a:lnTo>
                <a:lnTo>
                  <a:pt x="4969" y="4962"/>
                </a:lnTo>
                <a:lnTo>
                  <a:pt x="4914" y="5025"/>
                </a:lnTo>
                <a:lnTo>
                  <a:pt x="4853" y="5079"/>
                </a:lnTo>
                <a:lnTo>
                  <a:pt x="4784" y="5125"/>
                </a:lnTo>
                <a:lnTo>
                  <a:pt x="4709" y="5163"/>
                </a:lnTo>
                <a:lnTo>
                  <a:pt x="4631" y="5190"/>
                </a:lnTo>
                <a:lnTo>
                  <a:pt x="4547" y="5207"/>
                </a:lnTo>
                <a:lnTo>
                  <a:pt x="4459" y="5213"/>
                </a:lnTo>
                <a:lnTo>
                  <a:pt x="4373" y="5207"/>
                </a:lnTo>
                <a:lnTo>
                  <a:pt x="4289" y="5190"/>
                </a:lnTo>
                <a:lnTo>
                  <a:pt x="4209" y="5163"/>
                </a:lnTo>
                <a:lnTo>
                  <a:pt x="4136" y="5125"/>
                </a:lnTo>
                <a:lnTo>
                  <a:pt x="4068" y="5079"/>
                </a:lnTo>
                <a:lnTo>
                  <a:pt x="4007" y="5025"/>
                </a:lnTo>
                <a:lnTo>
                  <a:pt x="3951" y="4962"/>
                </a:lnTo>
                <a:lnTo>
                  <a:pt x="3905" y="4894"/>
                </a:lnTo>
                <a:lnTo>
                  <a:pt x="3869" y="4821"/>
                </a:lnTo>
                <a:lnTo>
                  <a:pt x="3840" y="4741"/>
                </a:lnTo>
                <a:lnTo>
                  <a:pt x="3823" y="4657"/>
                </a:lnTo>
                <a:lnTo>
                  <a:pt x="3818" y="4571"/>
                </a:lnTo>
                <a:lnTo>
                  <a:pt x="3823" y="4492"/>
                </a:lnTo>
                <a:lnTo>
                  <a:pt x="3837" y="4416"/>
                </a:lnTo>
                <a:lnTo>
                  <a:pt x="3860" y="4343"/>
                </a:lnTo>
                <a:lnTo>
                  <a:pt x="3890" y="4274"/>
                </a:lnTo>
                <a:lnTo>
                  <a:pt x="3928" y="4211"/>
                </a:lnTo>
                <a:lnTo>
                  <a:pt x="3974" y="4152"/>
                </a:lnTo>
                <a:lnTo>
                  <a:pt x="4026" y="4101"/>
                </a:lnTo>
                <a:lnTo>
                  <a:pt x="4083" y="4053"/>
                </a:lnTo>
                <a:lnTo>
                  <a:pt x="2884" y="4053"/>
                </a:lnTo>
                <a:lnTo>
                  <a:pt x="2941" y="4101"/>
                </a:lnTo>
                <a:lnTo>
                  <a:pt x="2993" y="4152"/>
                </a:lnTo>
                <a:lnTo>
                  <a:pt x="3038" y="4211"/>
                </a:lnTo>
                <a:lnTo>
                  <a:pt x="3077" y="4274"/>
                </a:lnTo>
                <a:lnTo>
                  <a:pt x="3107" y="4343"/>
                </a:lnTo>
                <a:lnTo>
                  <a:pt x="3130" y="4416"/>
                </a:lnTo>
                <a:lnTo>
                  <a:pt x="3143" y="4492"/>
                </a:lnTo>
                <a:lnTo>
                  <a:pt x="3149" y="4571"/>
                </a:lnTo>
                <a:lnTo>
                  <a:pt x="3143" y="4657"/>
                </a:lnTo>
                <a:lnTo>
                  <a:pt x="3126" y="4741"/>
                </a:lnTo>
                <a:lnTo>
                  <a:pt x="3098" y="4821"/>
                </a:lnTo>
                <a:lnTo>
                  <a:pt x="3061" y="4894"/>
                </a:lnTo>
                <a:lnTo>
                  <a:pt x="3015" y="4962"/>
                </a:lnTo>
                <a:lnTo>
                  <a:pt x="2960" y="5025"/>
                </a:lnTo>
                <a:lnTo>
                  <a:pt x="2899" y="5079"/>
                </a:lnTo>
                <a:lnTo>
                  <a:pt x="2830" y="5125"/>
                </a:lnTo>
                <a:lnTo>
                  <a:pt x="2756" y="5163"/>
                </a:lnTo>
                <a:lnTo>
                  <a:pt x="2677" y="5190"/>
                </a:lnTo>
                <a:lnTo>
                  <a:pt x="2593" y="5207"/>
                </a:lnTo>
                <a:lnTo>
                  <a:pt x="2507" y="5213"/>
                </a:lnTo>
                <a:lnTo>
                  <a:pt x="2420" y="5207"/>
                </a:lnTo>
                <a:lnTo>
                  <a:pt x="2336" y="5190"/>
                </a:lnTo>
                <a:lnTo>
                  <a:pt x="2257" y="5163"/>
                </a:lnTo>
                <a:lnTo>
                  <a:pt x="2183" y="5125"/>
                </a:lnTo>
                <a:lnTo>
                  <a:pt x="2114" y="5079"/>
                </a:lnTo>
                <a:lnTo>
                  <a:pt x="2053" y="5025"/>
                </a:lnTo>
                <a:lnTo>
                  <a:pt x="1998" y="4962"/>
                </a:lnTo>
                <a:lnTo>
                  <a:pt x="1952" y="4894"/>
                </a:lnTo>
                <a:lnTo>
                  <a:pt x="1915" y="4821"/>
                </a:lnTo>
                <a:lnTo>
                  <a:pt x="1887" y="4741"/>
                </a:lnTo>
                <a:lnTo>
                  <a:pt x="1870" y="4657"/>
                </a:lnTo>
                <a:lnTo>
                  <a:pt x="1864" y="4571"/>
                </a:lnTo>
                <a:lnTo>
                  <a:pt x="1870" y="4490"/>
                </a:lnTo>
                <a:lnTo>
                  <a:pt x="1883" y="4416"/>
                </a:lnTo>
                <a:lnTo>
                  <a:pt x="1906" y="4343"/>
                </a:lnTo>
                <a:lnTo>
                  <a:pt x="1936" y="4274"/>
                </a:lnTo>
                <a:lnTo>
                  <a:pt x="1977" y="4211"/>
                </a:lnTo>
                <a:lnTo>
                  <a:pt x="2021" y="4152"/>
                </a:lnTo>
                <a:lnTo>
                  <a:pt x="2072" y="4099"/>
                </a:lnTo>
                <a:lnTo>
                  <a:pt x="2131" y="4051"/>
                </a:lnTo>
                <a:lnTo>
                  <a:pt x="2049" y="4043"/>
                </a:lnTo>
                <a:lnTo>
                  <a:pt x="1973" y="4026"/>
                </a:lnTo>
                <a:lnTo>
                  <a:pt x="1898" y="3999"/>
                </a:lnTo>
                <a:lnTo>
                  <a:pt x="1830" y="3963"/>
                </a:lnTo>
                <a:lnTo>
                  <a:pt x="1767" y="3917"/>
                </a:lnTo>
                <a:lnTo>
                  <a:pt x="1711" y="3866"/>
                </a:lnTo>
                <a:lnTo>
                  <a:pt x="1660" y="3804"/>
                </a:lnTo>
                <a:lnTo>
                  <a:pt x="1619" y="3739"/>
                </a:lnTo>
                <a:lnTo>
                  <a:pt x="1585" y="3667"/>
                </a:lnTo>
                <a:lnTo>
                  <a:pt x="1562" y="3588"/>
                </a:lnTo>
                <a:lnTo>
                  <a:pt x="867" y="627"/>
                </a:lnTo>
                <a:lnTo>
                  <a:pt x="313" y="627"/>
                </a:lnTo>
                <a:lnTo>
                  <a:pt x="256" y="621"/>
                </a:lnTo>
                <a:lnTo>
                  <a:pt x="203" y="606"/>
                </a:lnTo>
                <a:lnTo>
                  <a:pt x="155" y="583"/>
                </a:lnTo>
                <a:lnTo>
                  <a:pt x="111" y="552"/>
                </a:lnTo>
                <a:lnTo>
                  <a:pt x="73" y="514"/>
                </a:lnTo>
                <a:lnTo>
                  <a:pt x="42" y="472"/>
                </a:lnTo>
                <a:lnTo>
                  <a:pt x="19" y="422"/>
                </a:lnTo>
                <a:lnTo>
                  <a:pt x="6" y="369"/>
                </a:lnTo>
                <a:lnTo>
                  <a:pt x="0" y="313"/>
                </a:lnTo>
                <a:lnTo>
                  <a:pt x="6" y="258"/>
                </a:lnTo>
                <a:lnTo>
                  <a:pt x="19" y="204"/>
                </a:lnTo>
                <a:lnTo>
                  <a:pt x="42" y="155"/>
                </a:lnTo>
                <a:lnTo>
                  <a:pt x="73" y="113"/>
                </a:lnTo>
                <a:lnTo>
                  <a:pt x="111" y="74"/>
                </a:lnTo>
                <a:lnTo>
                  <a:pt x="155" y="44"/>
                </a:lnTo>
                <a:lnTo>
                  <a:pt x="203" y="21"/>
                </a:lnTo>
                <a:lnTo>
                  <a:pt x="256" y="6"/>
                </a:lnTo>
                <a:lnTo>
                  <a:pt x="313"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65" name="Google Shape;9965;p23"/>
          <p:cNvSpPr/>
          <p:nvPr/>
        </p:nvSpPr>
        <p:spPr>
          <a:xfrm>
            <a:off x="16121665" y="11379970"/>
            <a:ext cx="587258" cy="464872"/>
          </a:xfrm>
          <a:custGeom>
            <a:avLst/>
            <a:gdLst/>
            <a:ahLst/>
            <a:cxnLst/>
            <a:rect l="l" t="t" r="r" b="b"/>
            <a:pathLst>
              <a:path w="3573" h="2827" extrusionOk="0">
                <a:moveTo>
                  <a:pt x="2378" y="555"/>
                </a:moveTo>
                <a:lnTo>
                  <a:pt x="2404" y="559"/>
                </a:lnTo>
                <a:lnTo>
                  <a:pt x="2431" y="567"/>
                </a:lnTo>
                <a:lnTo>
                  <a:pt x="2455" y="579"/>
                </a:lnTo>
                <a:lnTo>
                  <a:pt x="2476" y="595"/>
                </a:lnTo>
                <a:lnTo>
                  <a:pt x="2495" y="614"/>
                </a:lnTo>
                <a:lnTo>
                  <a:pt x="2551" y="686"/>
                </a:lnTo>
                <a:lnTo>
                  <a:pt x="2600" y="760"/>
                </a:lnTo>
                <a:lnTo>
                  <a:pt x="2643" y="837"/>
                </a:lnTo>
                <a:lnTo>
                  <a:pt x="2680" y="916"/>
                </a:lnTo>
                <a:lnTo>
                  <a:pt x="2713" y="998"/>
                </a:lnTo>
                <a:lnTo>
                  <a:pt x="2739" y="1081"/>
                </a:lnTo>
                <a:lnTo>
                  <a:pt x="2761" y="1166"/>
                </a:lnTo>
                <a:lnTo>
                  <a:pt x="2775" y="1253"/>
                </a:lnTo>
                <a:lnTo>
                  <a:pt x="2784" y="1342"/>
                </a:lnTo>
                <a:lnTo>
                  <a:pt x="2787" y="1432"/>
                </a:lnTo>
                <a:lnTo>
                  <a:pt x="2785" y="1516"/>
                </a:lnTo>
                <a:lnTo>
                  <a:pt x="2776" y="1598"/>
                </a:lnTo>
                <a:lnTo>
                  <a:pt x="2763" y="1681"/>
                </a:lnTo>
                <a:lnTo>
                  <a:pt x="2745" y="1761"/>
                </a:lnTo>
                <a:lnTo>
                  <a:pt x="2722" y="1840"/>
                </a:lnTo>
                <a:lnTo>
                  <a:pt x="2693" y="1918"/>
                </a:lnTo>
                <a:lnTo>
                  <a:pt x="2660" y="1993"/>
                </a:lnTo>
                <a:lnTo>
                  <a:pt x="2621" y="2067"/>
                </a:lnTo>
                <a:lnTo>
                  <a:pt x="2578" y="2137"/>
                </a:lnTo>
                <a:lnTo>
                  <a:pt x="2529" y="2206"/>
                </a:lnTo>
                <a:lnTo>
                  <a:pt x="2510" y="2226"/>
                </a:lnTo>
                <a:lnTo>
                  <a:pt x="2489" y="2244"/>
                </a:lnTo>
                <a:lnTo>
                  <a:pt x="2464" y="2257"/>
                </a:lnTo>
                <a:lnTo>
                  <a:pt x="2438" y="2267"/>
                </a:lnTo>
                <a:lnTo>
                  <a:pt x="2411" y="2271"/>
                </a:lnTo>
                <a:lnTo>
                  <a:pt x="2399" y="2271"/>
                </a:lnTo>
                <a:lnTo>
                  <a:pt x="2374" y="2269"/>
                </a:lnTo>
                <a:lnTo>
                  <a:pt x="2349" y="2263"/>
                </a:lnTo>
                <a:lnTo>
                  <a:pt x="2326" y="2254"/>
                </a:lnTo>
                <a:lnTo>
                  <a:pt x="2304" y="2241"/>
                </a:lnTo>
                <a:lnTo>
                  <a:pt x="2284" y="2224"/>
                </a:lnTo>
                <a:lnTo>
                  <a:pt x="2263" y="2202"/>
                </a:lnTo>
                <a:lnTo>
                  <a:pt x="2244" y="2180"/>
                </a:lnTo>
                <a:lnTo>
                  <a:pt x="2230" y="2155"/>
                </a:lnTo>
                <a:lnTo>
                  <a:pt x="2220" y="2128"/>
                </a:lnTo>
                <a:lnTo>
                  <a:pt x="2216" y="2099"/>
                </a:lnTo>
                <a:lnTo>
                  <a:pt x="2216" y="2071"/>
                </a:lnTo>
                <a:lnTo>
                  <a:pt x="2221" y="2044"/>
                </a:lnTo>
                <a:lnTo>
                  <a:pt x="2232" y="2017"/>
                </a:lnTo>
                <a:lnTo>
                  <a:pt x="2247" y="1992"/>
                </a:lnTo>
                <a:lnTo>
                  <a:pt x="2290" y="1929"/>
                </a:lnTo>
                <a:lnTo>
                  <a:pt x="2327" y="1864"/>
                </a:lnTo>
                <a:lnTo>
                  <a:pt x="2360" y="1796"/>
                </a:lnTo>
                <a:lnTo>
                  <a:pt x="2386" y="1727"/>
                </a:lnTo>
                <a:lnTo>
                  <a:pt x="2407" y="1655"/>
                </a:lnTo>
                <a:lnTo>
                  <a:pt x="2421" y="1582"/>
                </a:lnTo>
                <a:lnTo>
                  <a:pt x="2429" y="1507"/>
                </a:lnTo>
                <a:lnTo>
                  <a:pt x="2433" y="1432"/>
                </a:lnTo>
                <a:lnTo>
                  <a:pt x="2431" y="1359"/>
                </a:lnTo>
                <a:lnTo>
                  <a:pt x="2422" y="1289"/>
                </a:lnTo>
                <a:lnTo>
                  <a:pt x="2409" y="1219"/>
                </a:lnTo>
                <a:lnTo>
                  <a:pt x="2390" y="1151"/>
                </a:lnTo>
                <a:lnTo>
                  <a:pt x="2366" y="1085"/>
                </a:lnTo>
                <a:lnTo>
                  <a:pt x="2338" y="1020"/>
                </a:lnTo>
                <a:lnTo>
                  <a:pt x="2304" y="957"/>
                </a:lnTo>
                <a:lnTo>
                  <a:pt x="2266" y="898"/>
                </a:lnTo>
                <a:lnTo>
                  <a:pt x="2222" y="840"/>
                </a:lnTo>
                <a:lnTo>
                  <a:pt x="2205" y="815"/>
                </a:lnTo>
                <a:lnTo>
                  <a:pt x="2194" y="788"/>
                </a:lnTo>
                <a:lnTo>
                  <a:pt x="2187" y="759"/>
                </a:lnTo>
                <a:lnTo>
                  <a:pt x="2186" y="730"/>
                </a:lnTo>
                <a:lnTo>
                  <a:pt x="2191" y="701"/>
                </a:lnTo>
                <a:lnTo>
                  <a:pt x="2199" y="674"/>
                </a:lnTo>
                <a:lnTo>
                  <a:pt x="2213" y="648"/>
                </a:lnTo>
                <a:lnTo>
                  <a:pt x="2233" y="624"/>
                </a:lnTo>
                <a:lnTo>
                  <a:pt x="2255" y="602"/>
                </a:lnTo>
                <a:lnTo>
                  <a:pt x="2276" y="585"/>
                </a:lnTo>
                <a:lnTo>
                  <a:pt x="2299" y="571"/>
                </a:lnTo>
                <a:lnTo>
                  <a:pt x="2324" y="562"/>
                </a:lnTo>
                <a:lnTo>
                  <a:pt x="2350" y="557"/>
                </a:lnTo>
                <a:lnTo>
                  <a:pt x="2378" y="555"/>
                </a:lnTo>
                <a:close/>
                <a:moveTo>
                  <a:pt x="1635" y="180"/>
                </a:moveTo>
                <a:lnTo>
                  <a:pt x="1665" y="184"/>
                </a:lnTo>
                <a:lnTo>
                  <a:pt x="1694" y="195"/>
                </a:lnTo>
                <a:lnTo>
                  <a:pt x="1720" y="210"/>
                </a:lnTo>
                <a:lnTo>
                  <a:pt x="1743" y="231"/>
                </a:lnTo>
                <a:lnTo>
                  <a:pt x="1762" y="255"/>
                </a:lnTo>
                <a:lnTo>
                  <a:pt x="1776" y="282"/>
                </a:lnTo>
                <a:lnTo>
                  <a:pt x="1785" y="310"/>
                </a:lnTo>
                <a:lnTo>
                  <a:pt x="1787" y="341"/>
                </a:lnTo>
                <a:lnTo>
                  <a:pt x="1787" y="2523"/>
                </a:lnTo>
                <a:lnTo>
                  <a:pt x="1785" y="2553"/>
                </a:lnTo>
                <a:lnTo>
                  <a:pt x="1776" y="2583"/>
                </a:lnTo>
                <a:lnTo>
                  <a:pt x="1762" y="2610"/>
                </a:lnTo>
                <a:lnTo>
                  <a:pt x="1743" y="2634"/>
                </a:lnTo>
                <a:lnTo>
                  <a:pt x="1720" y="2653"/>
                </a:lnTo>
                <a:lnTo>
                  <a:pt x="1694" y="2670"/>
                </a:lnTo>
                <a:lnTo>
                  <a:pt x="1671" y="2678"/>
                </a:lnTo>
                <a:lnTo>
                  <a:pt x="1648" y="2683"/>
                </a:lnTo>
                <a:lnTo>
                  <a:pt x="1625" y="2685"/>
                </a:lnTo>
                <a:lnTo>
                  <a:pt x="1597" y="2683"/>
                </a:lnTo>
                <a:lnTo>
                  <a:pt x="1571" y="2675"/>
                </a:lnTo>
                <a:lnTo>
                  <a:pt x="1545" y="2663"/>
                </a:lnTo>
                <a:lnTo>
                  <a:pt x="1522" y="2647"/>
                </a:lnTo>
                <a:lnTo>
                  <a:pt x="635" y="1916"/>
                </a:lnTo>
                <a:lnTo>
                  <a:pt x="163" y="1916"/>
                </a:lnTo>
                <a:lnTo>
                  <a:pt x="130" y="1912"/>
                </a:lnTo>
                <a:lnTo>
                  <a:pt x="99" y="1903"/>
                </a:lnTo>
                <a:lnTo>
                  <a:pt x="72" y="1887"/>
                </a:lnTo>
                <a:lnTo>
                  <a:pt x="48" y="1868"/>
                </a:lnTo>
                <a:lnTo>
                  <a:pt x="27" y="1844"/>
                </a:lnTo>
                <a:lnTo>
                  <a:pt x="13" y="1817"/>
                </a:lnTo>
                <a:lnTo>
                  <a:pt x="3" y="1786"/>
                </a:lnTo>
                <a:lnTo>
                  <a:pt x="0" y="1754"/>
                </a:lnTo>
                <a:lnTo>
                  <a:pt x="0" y="1111"/>
                </a:lnTo>
                <a:lnTo>
                  <a:pt x="3" y="1078"/>
                </a:lnTo>
                <a:lnTo>
                  <a:pt x="13" y="1048"/>
                </a:lnTo>
                <a:lnTo>
                  <a:pt x="27" y="1019"/>
                </a:lnTo>
                <a:lnTo>
                  <a:pt x="48" y="995"/>
                </a:lnTo>
                <a:lnTo>
                  <a:pt x="72" y="976"/>
                </a:lnTo>
                <a:lnTo>
                  <a:pt x="99" y="961"/>
                </a:lnTo>
                <a:lnTo>
                  <a:pt x="130" y="952"/>
                </a:lnTo>
                <a:lnTo>
                  <a:pt x="163" y="949"/>
                </a:lnTo>
                <a:lnTo>
                  <a:pt x="635" y="949"/>
                </a:lnTo>
                <a:lnTo>
                  <a:pt x="1522" y="216"/>
                </a:lnTo>
                <a:lnTo>
                  <a:pt x="1547" y="199"/>
                </a:lnTo>
                <a:lnTo>
                  <a:pt x="1575" y="187"/>
                </a:lnTo>
                <a:lnTo>
                  <a:pt x="1605" y="181"/>
                </a:lnTo>
                <a:lnTo>
                  <a:pt x="1635" y="180"/>
                </a:lnTo>
                <a:close/>
                <a:moveTo>
                  <a:pt x="2931" y="0"/>
                </a:moveTo>
                <a:lnTo>
                  <a:pt x="2957" y="4"/>
                </a:lnTo>
                <a:lnTo>
                  <a:pt x="2983" y="11"/>
                </a:lnTo>
                <a:lnTo>
                  <a:pt x="3007" y="22"/>
                </a:lnTo>
                <a:lnTo>
                  <a:pt x="3028" y="37"/>
                </a:lnTo>
                <a:lnTo>
                  <a:pt x="3048" y="55"/>
                </a:lnTo>
                <a:lnTo>
                  <a:pt x="3118" y="138"/>
                </a:lnTo>
                <a:lnTo>
                  <a:pt x="3183" y="224"/>
                </a:lnTo>
                <a:lnTo>
                  <a:pt x="3244" y="313"/>
                </a:lnTo>
                <a:lnTo>
                  <a:pt x="3300" y="406"/>
                </a:lnTo>
                <a:lnTo>
                  <a:pt x="3350" y="499"/>
                </a:lnTo>
                <a:lnTo>
                  <a:pt x="3396" y="597"/>
                </a:lnTo>
                <a:lnTo>
                  <a:pt x="3437" y="696"/>
                </a:lnTo>
                <a:lnTo>
                  <a:pt x="3472" y="797"/>
                </a:lnTo>
                <a:lnTo>
                  <a:pt x="3503" y="899"/>
                </a:lnTo>
                <a:lnTo>
                  <a:pt x="3528" y="1003"/>
                </a:lnTo>
                <a:lnTo>
                  <a:pt x="3548" y="1108"/>
                </a:lnTo>
                <a:lnTo>
                  <a:pt x="3562" y="1216"/>
                </a:lnTo>
                <a:lnTo>
                  <a:pt x="3569" y="1324"/>
                </a:lnTo>
                <a:lnTo>
                  <a:pt x="3573" y="1432"/>
                </a:lnTo>
                <a:lnTo>
                  <a:pt x="3569" y="1545"/>
                </a:lnTo>
                <a:lnTo>
                  <a:pt x="3561" y="1656"/>
                </a:lnTo>
                <a:lnTo>
                  <a:pt x="3545" y="1768"/>
                </a:lnTo>
                <a:lnTo>
                  <a:pt x="3524" y="1877"/>
                </a:lnTo>
                <a:lnTo>
                  <a:pt x="3497" y="1985"/>
                </a:lnTo>
                <a:lnTo>
                  <a:pt x="3465" y="2092"/>
                </a:lnTo>
                <a:lnTo>
                  <a:pt x="3427" y="2196"/>
                </a:lnTo>
                <a:lnTo>
                  <a:pt x="3382" y="2299"/>
                </a:lnTo>
                <a:lnTo>
                  <a:pt x="3333" y="2399"/>
                </a:lnTo>
                <a:lnTo>
                  <a:pt x="3278" y="2496"/>
                </a:lnTo>
                <a:lnTo>
                  <a:pt x="3218" y="2590"/>
                </a:lnTo>
                <a:lnTo>
                  <a:pt x="3153" y="2682"/>
                </a:lnTo>
                <a:lnTo>
                  <a:pt x="3082" y="2770"/>
                </a:lnTo>
                <a:lnTo>
                  <a:pt x="3062" y="2789"/>
                </a:lnTo>
                <a:lnTo>
                  <a:pt x="3040" y="2804"/>
                </a:lnTo>
                <a:lnTo>
                  <a:pt x="3017" y="2816"/>
                </a:lnTo>
                <a:lnTo>
                  <a:pt x="2991" y="2824"/>
                </a:lnTo>
                <a:lnTo>
                  <a:pt x="2965" y="2827"/>
                </a:lnTo>
                <a:lnTo>
                  <a:pt x="2957" y="2827"/>
                </a:lnTo>
                <a:lnTo>
                  <a:pt x="2932" y="2825"/>
                </a:lnTo>
                <a:lnTo>
                  <a:pt x="2907" y="2820"/>
                </a:lnTo>
                <a:lnTo>
                  <a:pt x="2884" y="2810"/>
                </a:lnTo>
                <a:lnTo>
                  <a:pt x="2863" y="2797"/>
                </a:lnTo>
                <a:lnTo>
                  <a:pt x="2843" y="2780"/>
                </a:lnTo>
                <a:lnTo>
                  <a:pt x="2822" y="2759"/>
                </a:lnTo>
                <a:lnTo>
                  <a:pt x="2801" y="2735"/>
                </a:lnTo>
                <a:lnTo>
                  <a:pt x="2787" y="2709"/>
                </a:lnTo>
                <a:lnTo>
                  <a:pt x="2779" y="2681"/>
                </a:lnTo>
                <a:lnTo>
                  <a:pt x="2774" y="2651"/>
                </a:lnTo>
                <a:lnTo>
                  <a:pt x="2775" y="2622"/>
                </a:lnTo>
                <a:lnTo>
                  <a:pt x="2783" y="2594"/>
                </a:lnTo>
                <a:lnTo>
                  <a:pt x="2795" y="2565"/>
                </a:lnTo>
                <a:lnTo>
                  <a:pt x="2812" y="2540"/>
                </a:lnTo>
                <a:lnTo>
                  <a:pt x="2876" y="2461"/>
                </a:lnTo>
                <a:lnTo>
                  <a:pt x="2933" y="2378"/>
                </a:lnTo>
                <a:lnTo>
                  <a:pt x="2986" y="2294"/>
                </a:lnTo>
                <a:lnTo>
                  <a:pt x="3034" y="2206"/>
                </a:lnTo>
                <a:lnTo>
                  <a:pt x="3076" y="2114"/>
                </a:lnTo>
                <a:lnTo>
                  <a:pt x="3113" y="2022"/>
                </a:lnTo>
                <a:lnTo>
                  <a:pt x="3145" y="1927"/>
                </a:lnTo>
                <a:lnTo>
                  <a:pt x="3171" y="1831"/>
                </a:lnTo>
                <a:lnTo>
                  <a:pt x="3191" y="1732"/>
                </a:lnTo>
                <a:lnTo>
                  <a:pt x="3206" y="1633"/>
                </a:lnTo>
                <a:lnTo>
                  <a:pt x="3215" y="1533"/>
                </a:lnTo>
                <a:lnTo>
                  <a:pt x="3218" y="1432"/>
                </a:lnTo>
                <a:lnTo>
                  <a:pt x="3215" y="1336"/>
                </a:lnTo>
                <a:lnTo>
                  <a:pt x="3207" y="1239"/>
                </a:lnTo>
                <a:lnTo>
                  <a:pt x="3194" y="1144"/>
                </a:lnTo>
                <a:lnTo>
                  <a:pt x="3175" y="1050"/>
                </a:lnTo>
                <a:lnTo>
                  <a:pt x="3152" y="957"/>
                </a:lnTo>
                <a:lnTo>
                  <a:pt x="3122" y="866"/>
                </a:lnTo>
                <a:lnTo>
                  <a:pt x="3088" y="777"/>
                </a:lnTo>
                <a:lnTo>
                  <a:pt x="3049" y="690"/>
                </a:lnTo>
                <a:lnTo>
                  <a:pt x="3005" y="604"/>
                </a:lnTo>
                <a:lnTo>
                  <a:pt x="2957" y="522"/>
                </a:lnTo>
                <a:lnTo>
                  <a:pt x="2904" y="442"/>
                </a:lnTo>
                <a:lnTo>
                  <a:pt x="2846" y="365"/>
                </a:lnTo>
                <a:lnTo>
                  <a:pt x="2784" y="290"/>
                </a:lnTo>
                <a:lnTo>
                  <a:pt x="2767" y="269"/>
                </a:lnTo>
                <a:lnTo>
                  <a:pt x="2755" y="244"/>
                </a:lnTo>
                <a:lnTo>
                  <a:pt x="2747" y="219"/>
                </a:lnTo>
                <a:lnTo>
                  <a:pt x="2743" y="191"/>
                </a:lnTo>
                <a:lnTo>
                  <a:pt x="2744" y="165"/>
                </a:lnTo>
                <a:lnTo>
                  <a:pt x="2749" y="139"/>
                </a:lnTo>
                <a:lnTo>
                  <a:pt x="2758" y="114"/>
                </a:lnTo>
                <a:lnTo>
                  <a:pt x="2772" y="90"/>
                </a:lnTo>
                <a:lnTo>
                  <a:pt x="2791" y="70"/>
                </a:lnTo>
                <a:lnTo>
                  <a:pt x="2811" y="48"/>
                </a:lnTo>
                <a:lnTo>
                  <a:pt x="2831" y="31"/>
                </a:lnTo>
                <a:lnTo>
                  <a:pt x="2854" y="18"/>
                </a:lnTo>
                <a:lnTo>
                  <a:pt x="2878" y="8"/>
                </a:lnTo>
                <a:lnTo>
                  <a:pt x="2904" y="2"/>
                </a:lnTo>
                <a:lnTo>
                  <a:pt x="2931"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9966" name="Google Shape;9966;p23"/>
          <p:cNvGrpSpPr/>
          <p:nvPr/>
        </p:nvGrpSpPr>
        <p:grpSpPr>
          <a:xfrm>
            <a:off x="17502539" y="11349285"/>
            <a:ext cx="536836" cy="526157"/>
            <a:chOff x="-2797" y="-3650"/>
            <a:chExt cx="3067" cy="3006"/>
          </a:xfrm>
          <a:solidFill>
            <a:srgbClr val="006994"/>
          </a:solidFill>
        </p:grpSpPr>
        <p:sp>
          <p:nvSpPr>
            <p:cNvPr id="9967" name="Google Shape;9967;p23"/>
            <p:cNvSpPr/>
            <p:nvPr/>
          </p:nvSpPr>
          <p:spPr>
            <a:xfrm>
              <a:off x="-2797" y="-2969"/>
              <a:ext cx="3067" cy="2325"/>
            </a:xfrm>
            <a:custGeom>
              <a:avLst/>
              <a:gdLst/>
              <a:ahLst/>
              <a:cxnLst/>
              <a:rect l="l" t="t" r="r" b="b"/>
              <a:pathLst>
                <a:path w="6133" h="4649" extrusionOk="0">
                  <a:moveTo>
                    <a:pt x="4595" y="2562"/>
                  </a:moveTo>
                  <a:lnTo>
                    <a:pt x="4595" y="4308"/>
                  </a:lnTo>
                  <a:lnTo>
                    <a:pt x="4595" y="4312"/>
                  </a:lnTo>
                  <a:lnTo>
                    <a:pt x="4595" y="4316"/>
                  </a:lnTo>
                  <a:lnTo>
                    <a:pt x="4595" y="4321"/>
                  </a:lnTo>
                  <a:lnTo>
                    <a:pt x="4597" y="4325"/>
                  </a:lnTo>
                  <a:lnTo>
                    <a:pt x="4599" y="4329"/>
                  </a:lnTo>
                  <a:lnTo>
                    <a:pt x="4602" y="4332"/>
                  </a:lnTo>
                  <a:lnTo>
                    <a:pt x="4606" y="4336"/>
                  </a:lnTo>
                  <a:lnTo>
                    <a:pt x="4614" y="4338"/>
                  </a:lnTo>
                  <a:lnTo>
                    <a:pt x="4621" y="4338"/>
                  </a:lnTo>
                  <a:lnTo>
                    <a:pt x="4714" y="4338"/>
                  </a:lnTo>
                  <a:lnTo>
                    <a:pt x="4722" y="4338"/>
                  </a:lnTo>
                  <a:lnTo>
                    <a:pt x="4727" y="4336"/>
                  </a:lnTo>
                  <a:lnTo>
                    <a:pt x="4731" y="4332"/>
                  </a:lnTo>
                  <a:lnTo>
                    <a:pt x="4733" y="4329"/>
                  </a:lnTo>
                  <a:lnTo>
                    <a:pt x="4735" y="4325"/>
                  </a:lnTo>
                  <a:lnTo>
                    <a:pt x="4735" y="4321"/>
                  </a:lnTo>
                  <a:lnTo>
                    <a:pt x="4735" y="4316"/>
                  </a:lnTo>
                  <a:lnTo>
                    <a:pt x="4735" y="4312"/>
                  </a:lnTo>
                  <a:lnTo>
                    <a:pt x="4735" y="4308"/>
                  </a:lnTo>
                  <a:lnTo>
                    <a:pt x="4735" y="2562"/>
                  </a:lnTo>
                  <a:lnTo>
                    <a:pt x="4595" y="2562"/>
                  </a:lnTo>
                  <a:close/>
                  <a:moveTo>
                    <a:pt x="2458" y="0"/>
                  </a:moveTo>
                  <a:lnTo>
                    <a:pt x="2495" y="5"/>
                  </a:lnTo>
                  <a:lnTo>
                    <a:pt x="2530" y="20"/>
                  </a:lnTo>
                  <a:lnTo>
                    <a:pt x="2564" y="43"/>
                  </a:lnTo>
                  <a:lnTo>
                    <a:pt x="2592" y="72"/>
                  </a:lnTo>
                  <a:lnTo>
                    <a:pt x="3275" y="980"/>
                  </a:lnTo>
                  <a:lnTo>
                    <a:pt x="3295" y="1012"/>
                  </a:lnTo>
                  <a:lnTo>
                    <a:pt x="3307" y="1040"/>
                  </a:lnTo>
                  <a:lnTo>
                    <a:pt x="3312" y="1066"/>
                  </a:lnTo>
                  <a:lnTo>
                    <a:pt x="3310" y="1088"/>
                  </a:lnTo>
                  <a:lnTo>
                    <a:pt x="3307" y="1105"/>
                  </a:lnTo>
                  <a:lnTo>
                    <a:pt x="3301" y="1120"/>
                  </a:lnTo>
                  <a:lnTo>
                    <a:pt x="3295" y="1131"/>
                  </a:lnTo>
                  <a:lnTo>
                    <a:pt x="3286" y="1142"/>
                  </a:lnTo>
                  <a:lnTo>
                    <a:pt x="3273" y="1153"/>
                  </a:lnTo>
                  <a:lnTo>
                    <a:pt x="3256" y="1164"/>
                  </a:lnTo>
                  <a:lnTo>
                    <a:pt x="3234" y="1174"/>
                  </a:lnTo>
                  <a:lnTo>
                    <a:pt x="3208" y="1179"/>
                  </a:lnTo>
                  <a:lnTo>
                    <a:pt x="3174" y="1181"/>
                  </a:lnTo>
                  <a:lnTo>
                    <a:pt x="2901" y="1181"/>
                  </a:lnTo>
                  <a:lnTo>
                    <a:pt x="2901" y="4338"/>
                  </a:lnTo>
                  <a:lnTo>
                    <a:pt x="3908" y="4338"/>
                  </a:lnTo>
                  <a:lnTo>
                    <a:pt x="3917" y="4338"/>
                  </a:lnTo>
                  <a:lnTo>
                    <a:pt x="3925" y="4336"/>
                  </a:lnTo>
                  <a:lnTo>
                    <a:pt x="3928" y="4332"/>
                  </a:lnTo>
                  <a:lnTo>
                    <a:pt x="3932" y="4331"/>
                  </a:lnTo>
                  <a:lnTo>
                    <a:pt x="3936" y="4327"/>
                  </a:lnTo>
                  <a:lnTo>
                    <a:pt x="3936" y="4323"/>
                  </a:lnTo>
                  <a:lnTo>
                    <a:pt x="3938" y="4319"/>
                  </a:lnTo>
                  <a:lnTo>
                    <a:pt x="3938" y="4316"/>
                  </a:lnTo>
                  <a:lnTo>
                    <a:pt x="3936" y="4312"/>
                  </a:lnTo>
                  <a:lnTo>
                    <a:pt x="3936" y="4308"/>
                  </a:lnTo>
                  <a:lnTo>
                    <a:pt x="3936" y="1750"/>
                  </a:lnTo>
                  <a:lnTo>
                    <a:pt x="3826" y="2007"/>
                  </a:lnTo>
                  <a:lnTo>
                    <a:pt x="3802" y="2051"/>
                  </a:lnTo>
                  <a:lnTo>
                    <a:pt x="3770" y="2091"/>
                  </a:lnTo>
                  <a:lnTo>
                    <a:pt x="3735" y="2124"/>
                  </a:lnTo>
                  <a:lnTo>
                    <a:pt x="3694" y="2150"/>
                  </a:lnTo>
                  <a:lnTo>
                    <a:pt x="3649" y="2171"/>
                  </a:lnTo>
                  <a:lnTo>
                    <a:pt x="3601" y="2184"/>
                  </a:lnTo>
                  <a:lnTo>
                    <a:pt x="3550" y="2187"/>
                  </a:lnTo>
                  <a:lnTo>
                    <a:pt x="3511" y="2184"/>
                  </a:lnTo>
                  <a:lnTo>
                    <a:pt x="3470" y="2176"/>
                  </a:lnTo>
                  <a:lnTo>
                    <a:pt x="3433" y="2163"/>
                  </a:lnTo>
                  <a:lnTo>
                    <a:pt x="3390" y="2141"/>
                  </a:lnTo>
                  <a:lnTo>
                    <a:pt x="3353" y="2113"/>
                  </a:lnTo>
                  <a:lnTo>
                    <a:pt x="3321" y="2079"/>
                  </a:lnTo>
                  <a:lnTo>
                    <a:pt x="3294" y="2040"/>
                  </a:lnTo>
                  <a:lnTo>
                    <a:pt x="3273" y="1999"/>
                  </a:lnTo>
                  <a:lnTo>
                    <a:pt x="3256" y="1942"/>
                  </a:lnTo>
                  <a:lnTo>
                    <a:pt x="3253" y="1884"/>
                  </a:lnTo>
                  <a:lnTo>
                    <a:pt x="3258" y="1826"/>
                  </a:lnTo>
                  <a:lnTo>
                    <a:pt x="3277" y="1770"/>
                  </a:lnTo>
                  <a:lnTo>
                    <a:pt x="3852" y="436"/>
                  </a:lnTo>
                  <a:lnTo>
                    <a:pt x="3873" y="397"/>
                  </a:lnTo>
                  <a:lnTo>
                    <a:pt x="3899" y="357"/>
                  </a:lnTo>
                  <a:lnTo>
                    <a:pt x="3928" y="326"/>
                  </a:lnTo>
                  <a:lnTo>
                    <a:pt x="3962" y="298"/>
                  </a:lnTo>
                  <a:lnTo>
                    <a:pt x="4001" y="277"/>
                  </a:lnTo>
                  <a:lnTo>
                    <a:pt x="4042" y="262"/>
                  </a:lnTo>
                  <a:lnTo>
                    <a:pt x="4089" y="259"/>
                  </a:lnTo>
                  <a:lnTo>
                    <a:pt x="4096" y="259"/>
                  </a:lnTo>
                  <a:lnTo>
                    <a:pt x="4116" y="259"/>
                  </a:lnTo>
                  <a:lnTo>
                    <a:pt x="4146" y="259"/>
                  </a:lnTo>
                  <a:lnTo>
                    <a:pt x="4189" y="259"/>
                  </a:lnTo>
                  <a:lnTo>
                    <a:pt x="4237" y="259"/>
                  </a:lnTo>
                  <a:lnTo>
                    <a:pt x="4295" y="259"/>
                  </a:lnTo>
                  <a:lnTo>
                    <a:pt x="4359" y="259"/>
                  </a:lnTo>
                  <a:lnTo>
                    <a:pt x="4427" y="257"/>
                  </a:lnTo>
                  <a:lnTo>
                    <a:pt x="4500" y="257"/>
                  </a:lnTo>
                  <a:lnTo>
                    <a:pt x="4574" y="257"/>
                  </a:lnTo>
                  <a:lnTo>
                    <a:pt x="4649" y="257"/>
                  </a:lnTo>
                  <a:lnTo>
                    <a:pt x="4725" y="257"/>
                  </a:lnTo>
                  <a:lnTo>
                    <a:pt x="4800" y="257"/>
                  </a:lnTo>
                  <a:lnTo>
                    <a:pt x="4872" y="257"/>
                  </a:lnTo>
                  <a:lnTo>
                    <a:pt x="4939" y="257"/>
                  </a:lnTo>
                  <a:lnTo>
                    <a:pt x="5003" y="257"/>
                  </a:lnTo>
                  <a:lnTo>
                    <a:pt x="5060" y="257"/>
                  </a:lnTo>
                  <a:lnTo>
                    <a:pt x="5109" y="257"/>
                  </a:lnTo>
                  <a:lnTo>
                    <a:pt x="5150" y="255"/>
                  </a:lnTo>
                  <a:lnTo>
                    <a:pt x="5181" y="255"/>
                  </a:lnTo>
                  <a:lnTo>
                    <a:pt x="5200" y="255"/>
                  </a:lnTo>
                  <a:lnTo>
                    <a:pt x="5208" y="255"/>
                  </a:lnTo>
                  <a:lnTo>
                    <a:pt x="5258" y="261"/>
                  </a:lnTo>
                  <a:lnTo>
                    <a:pt x="5306" y="272"/>
                  </a:lnTo>
                  <a:lnTo>
                    <a:pt x="5353" y="292"/>
                  </a:lnTo>
                  <a:lnTo>
                    <a:pt x="5394" y="318"/>
                  </a:lnTo>
                  <a:lnTo>
                    <a:pt x="5431" y="352"/>
                  </a:lnTo>
                  <a:lnTo>
                    <a:pt x="5463" y="391"/>
                  </a:lnTo>
                  <a:lnTo>
                    <a:pt x="5487" y="436"/>
                  </a:lnTo>
                  <a:lnTo>
                    <a:pt x="6062" y="1770"/>
                  </a:lnTo>
                  <a:lnTo>
                    <a:pt x="6081" y="1826"/>
                  </a:lnTo>
                  <a:lnTo>
                    <a:pt x="6086" y="1884"/>
                  </a:lnTo>
                  <a:lnTo>
                    <a:pt x="6083" y="1942"/>
                  </a:lnTo>
                  <a:lnTo>
                    <a:pt x="6066" y="1999"/>
                  </a:lnTo>
                  <a:lnTo>
                    <a:pt x="6045" y="2040"/>
                  </a:lnTo>
                  <a:lnTo>
                    <a:pt x="6017" y="2079"/>
                  </a:lnTo>
                  <a:lnTo>
                    <a:pt x="5986" y="2113"/>
                  </a:lnTo>
                  <a:lnTo>
                    <a:pt x="5949" y="2141"/>
                  </a:lnTo>
                  <a:lnTo>
                    <a:pt x="5906" y="2163"/>
                  </a:lnTo>
                  <a:lnTo>
                    <a:pt x="5868" y="2176"/>
                  </a:lnTo>
                  <a:lnTo>
                    <a:pt x="5829" y="2184"/>
                  </a:lnTo>
                  <a:lnTo>
                    <a:pt x="5788" y="2187"/>
                  </a:lnTo>
                  <a:lnTo>
                    <a:pt x="5738" y="2184"/>
                  </a:lnTo>
                  <a:lnTo>
                    <a:pt x="5690" y="2171"/>
                  </a:lnTo>
                  <a:lnTo>
                    <a:pt x="5645" y="2150"/>
                  </a:lnTo>
                  <a:lnTo>
                    <a:pt x="5604" y="2124"/>
                  </a:lnTo>
                  <a:lnTo>
                    <a:pt x="5569" y="2091"/>
                  </a:lnTo>
                  <a:lnTo>
                    <a:pt x="5537" y="2051"/>
                  </a:lnTo>
                  <a:lnTo>
                    <a:pt x="5513" y="2007"/>
                  </a:lnTo>
                  <a:lnTo>
                    <a:pt x="5392" y="1727"/>
                  </a:lnTo>
                  <a:lnTo>
                    <a:pt x="5392" y="4308"/>
                  </a:lnTo>
                  <a:lnTo>
                    <a:pt x="5394" y="4316"/>
                  </a:lnTo>
                  <a:lnTo>
                    <a:pt x="5396" y="4323"/>
                  </a:lnTo>
                  <a:lnTo>
                    <a:pt x="5401" y="4331"/>
                  </a:lnTo>
                  <a:lnTo>
                    <a:pt x="5414" y="4336"/>
                  </a:lnTo>
                  <a:lnTo>
                    <a:pt x="5431" y="4338"/>
                  </a:lnTo>
                  <a:lnTo>
                    <a:pt x="5976" y="4338"/>
                  </a:lnTo>
                  <a:lnTo>
                    <a:pt x="6017" y="4344"/>
                  </a:lnTo>
                  <a:lnTo>
                    <a:pt x="6055" y="4359"/>
                  </a:lnTo>
                  <a:lnTo>
                    <a:pt x="6086" y="4383"/>
                  </a:lnTo>
                  <a:lnTo>
                    <a:pt x="6110" y="4414"/>
                  </a:lnTo>
                  <a:lnTo>
                    <a:pt x="6127" y="4452"/>
                  </a:lnTo>
                  <a:lnTo>
                    <a:pt x="6133" y="4495"/>
                  </a:lnTo>
                  <a:lnTo>
                    <a:pt x="6127" y="4536"/>
                  </a:lnTo>
                  <a:lnTo>
                    <a:pt x="6110" y="4573"/>
                  </a:lnTo>
                  <a:lnTo>
                    <a:pt x="6086" y="4605"/>
                  </a:lnTo>
                  <a:lnTo>
                    <a:pt x="6055" y="4629"/>
                  </a:lnTo>
                  <a:lnTo>
                    <a:pt x="6017" y="4644"/>
                  </a:lnTo>
                  <a:lnTo>
                    <a:pt x="5976" y="4649"/>
                  </a:lnTo>
                  <a:lnTo>
                    <a:pt x="156" y="4649"/>
                  </a:lnTo>
                  <a:lnTo>
                    <a:pt x="114" y="4644"/>
                  </a:lnTo>
                  <a:lnTo>
                    <a:pt x="76" y="4629"/>
                  </a:lnTo>
                  <a:lnTo>
                    <a:pt x="47" y="4605"/>
                  </a:lnTo>
                  <a:lnTo>
                    <a:pt x="20" y="4573"/>
                  </a:lnTo>
                  <a:lnTo>
                    <a:pt x="6" y="4536"/>
                  </a:lnTo>
                  <a:lnTo>
                    <a:pt x="0" y="4495"/>
                  </a:lnTo>
                  <a:lnTo>
                    <a:pt x="6" y="4452"/>
                  </a:lnTo>
                  <a:lnTo>
                    <a:pt x="20" y="4414"/>
                  </a:lnTo>
                  <a:lnTo>
                    <a:pt x="47" y="4383"/>
                  </a:lnTo>
                  <a:lnTo>
                    <a:pt x="76" y="4359"/>
                  </a:lnTo>
                  <a:lnTo>
                    <a:pt x="114" y="4344"/>
                  </a:lnTo>
                  <a:lnTo>
                    <a:pt x="156" y="4338"/>
                  </a:lnTo>
                  <a:lnTo>
                    <a:pt x="514" y="4338"/>
                  </a:lnTo>
                  <a:lnTo>
                    <a:pt x="514" y="2387"/>
                  </a:lnTo>
                  <a:lnTo>
                    <a:pt x="240" y="2387"/>
                  </a:lnTo>
                  <a:lnTo>
                    <a:pt x="207" y="2385"/>
                  </a:lnTo>
                  <a:lnTo>
                    <a:pt x="181" y="2379"/>
                  </a:lnTo>
                  <a:lnTo>
                    <a:pt x="158" y="2370"/>
                  </a:lnTo>
                  <a:lnTo>
                    <a:pt x="141" y="2359"/>
                  </a:lnTo>
                  <a:lnTo>
                    <a:pt x="128" y="2346"/>
                  </a:lnTo>
                  <a:lnTo>
                    <a:pt x="119" y="2335"/>
                  </a:lnTo>
                  <a:lnTo>
                    <a:pt x="114" y="2324"/>
                  </a:lnTo>
                  <a:lnTo>
                    <a:pt x="108" y="2310"/>
                  </a:lnTo>
                  <a:lnTo>
                    <a:pt x="102" y="2292"/>
                  </a:lnTo>
                  <a:lnTo>
                    <a:pt x="102" y="2271"/>
                  </a:lnTo>
                  <a:lnTo>
                    <a:pt x="108" y="2245"/>
                  </a:lnTo>
                  <a:lnTo>
                    <a:pt x="119" y="2217"/>
                  </a:lnTo>
                  <a:lnTo>
                    <a:pt x="140" y="2186"/>
                  </a:lnTo>
                  <a:lnTo>
                    <a:pt x="823" y="1278"/>
                  </a:lnTo>
                  <a:lnTo>
                    <a:pt x="851" y="1246"/>
                  </a:lnTo>
                  <a:lnTo>
                    <a:pt x="883" y="1224"/>
                  </a:lnTo>
                  <a:lnTo>
                    <a:pt x="920" y="1211"/>
                  </a:lnTo>
                  <a:lnTo>
                    <a:pt x="957" y="1205"/>
                  </a:lnTo>
                  <a:lnTo>
                    <a:pt x="994" y="1211"/>
                  </a:lnTo>
                  <a:lnTo>
                    <a:pt x="1030" y="1224"/>
                  </a:lnTo>
                  <a:lnTo>
                    <a:pt x="1063" y="1246"/>
                  </a:lnTo>
                  <a:lnTo>
                    <a:pt x="1091" y="1278"/>
                  </a:lnTo>
                  <a:lnTo>
                    <a:pt x="1774" y="2186"/>
                  </a:lnTo>
                  <a:lnTo>
                    <a:pt x="1795" y="2217"/>
                  </a:lnTo>
                  <a:lnTo>
                    <a:pt x="1806" y="2245"/>
                  </a:lnTo>
                  <a:lnTo>
                    <a:pt x="1812" y="2271"/>
                  </a:lnTo>
                  <a:lnTo>
                    <a:pt x="1810" y="2292"/>
                  </a:lnTo>
                  <a:lnTo>
                    <a:pt x="1806" y="2310"/>
                  </a:lnTo>
                  <a:lnTo>
                    <a:pt x="1800" y="2324"/>
                  </a:lnTo>
                  <a:lnTo>
                    <a:pt x="1795" y="2335"/>
                  </a:lnTo>
                  <a:lnTo>
                    <a:pt x="1785" y="2346"/>
                  </a:lnTo>
                  <a:lnTo>
                    <a:pt x="1772" y="2359"/>
                  </a:lnTo>
                  <a:lnTo>
                    <a:pt x="1756" y="2370"/>
                  </a:lnTo>
                  <a:lnTo>
                    <a:pt x="1733" y="2379"/>
                  </a:lnTo>
                  <a:lnTo>
                    <a:pt x="1707" y="2385"/>
                  </a:lnTo>
                  <a:lnTo>
                    <a:pt x="1674" y="2387"/>
                  </a:lnTo>
                  <a:lnTo>
                    <a:pt x="1400" y="2387"/>
                  </a:lnTo>
                  <a:lnTo>
                    <a:pt x="1400" y="4338"/>
                  </a:lnTo>
                  <a:lnTo>
                    <a:pt x="2014" y="4338"/>
                  </a:lnTo>
                  <a:lnTo>
                    <a:pt x="2014" y="1181"/>
                  </a:lnTo>
                  <a:lnTo>
                    <a:pt x="1741" y="1181"/>
                  </a:lnTo>
                  <a:lnTo>
                    <a:pt x="1707" y="1179"/>
                  </a:lnTo>
                  <a:lnTo>
                    <a:pt x="1681" y="1174"/>
                  </a:lnTo>
                  <a:lnTo>
                    <a:pt x="1659" y="1164"/>
                  </a:lnTo>
                  <a:lnTo>
                    <a:pt x="1642" y="1153"/>
                  </a:lnTo>
                  <a:lnTo>
                    <a:pt x="1629" y="1142"/>
                  </a:lnTo>
                  <a:lnTo>
                    <a:pt x="1620" y="1131"/>
                  </a:lnTo>
                  <a:lnTo>
                    <a:pt x="1614" y="1120"/>
                  </a:lnTo>
                  <a:lnTo>
                    <a:pt x="1609" y="1105"/>
                  </a:lnTo>
                  <a:lnTo>
                    <a:pt x="1603" y="1088"/>
                  </a:lnTo>
                  <a:lnTo>
                    <a:pt x="1603" y="1066"/>
                  </a:lnTo>
                  <a:lnTo>
                    <a:pt x="1609" y="1040"/>
                  </a:lnTo>
                  <a:lnTo>
                    <a:pt x="1620" y="1012"/>
                  </a:lnTo>
                  <a:lnTo>
                    <a:pt x="1640" y="980"/>
                  </a:lnTo>
                  <a:lnTo>
                    <a:pt x="2324" y="72"/>
                  </a:lnTo>
                  <a:lnTo>
                    <a:pt x="2351" y="43"/>
                  </a:lnTo>
                  <a:lnTo>
                    <a:pt x="2383" y="20"/>
                  </a:lnTo>
                  <a:lnTo>
                    <a:pt x="2420" y="5"/>
                  </a:lnTo>
                  <a:lnTo>
                    <a:pt x="245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68" name="Google Shape;9968;p23"/>
            <p:cNvSpPr/>
            <p:nvPr/>
          </p:nvSpPr>
          <p:spPr>
            <a:xfrm>
              <a:off x="-856" y="-3650"/>
              <a:ext cx="753" cy="755"/>
            </a:xfrm>
            <a:custGeom>
              <a:avLst/>
              <a:gdLst/>
              <a:ahLst/>
              <a:cxnLst/>
              <a:rect l="l" t="t" r="r" b="b"/>
              <a:pathLst>
                <a:path w="1506" h="1510" extrusionOk="0">
                  <a:moveTo>
                    <a:pt x="754" y="0"/>
                  </a:moveTo>
                  <a:lnTo>
                    <a:pt x="847" y="8"/>
                  </a:lnTo>
                  <a:lnTo>
                    <a:pt x="938" y="25"/>
                  </a:lnTo>
                  <a:lnTo>
                    <a:pt x="1026" y="53"/>
                  </a:lnTo>
                  <a:lnTo>
                    <a:pt x="1108" y="90"/>
                  </a:lnTo>
                  <a:lnTo>
                    <a:pt x="1184" y="136"/>
                  </a:lnTo>
                  <a:lnTo>
                    <a:pt x="1253" y="192"/>
                  </a:lnTo>
                  <a:lnTo>
                    <a:pt x="1316" y="254"/>
                  </a:lnTo>
                  <a:lnTo>
                    <a:pt x="1372" y="325"/>
                  </a:lnTo>
                  <a:lnTo>
                    <a:pt x="1419" y="401"/>
                  </a:lnTo>
                  <a:lnTo>
                    <a:pt x="1456" y="483"/>
                  </a:lnTo>
                  <a:lnTo>
                    <a:pt x="1484" y="571"/>
                  </a:lnTo>
                  <a:lnTo>
                    <a:pt x="1501" y="660"/>
                  </a:lnTo>
                  <a:lnTo>
                    <a:pt x="1506" y="755"/>
                  </a:lnTo>
                  <a:lnTo>
                    <a:pt x="1501" y="850"/>
                  </a:lnTo>
                  <a:lnTo>
                    <a:pt x="1484" y="942"/>
                  </a:lnTo>
                  <a:lnTo>
                    <a:pt x="1456" y="1027"/>
                  </a:lnTo>
                  <a:lnTo>
                    <a:pt x="1419" y="1109"/>
                  </a:lnTo>
                  <a:lnTo>
                    <a:pt x="1372" y="1186"/>
                  </a:lnTo>
                  <a:lnTo>
                    <a:pt x="1316" y="1256"/>
                  </a:lnTo>
                  <a:lnTo>
                    <a:pt x="1253" y="1318"/>
                  </a:lnTo>
                  <a:lnTo>
                    <a:pt x="1184" y="1374"/>
                  </a:lnTo>
                  <a:lnTo>
                    <a:pt x="1108" y="1420"/>
                  </a:lnTo>
                  <a:lnTo>
                    <a:pt x="1026" y="1458"/>
                  </a:lnTo>
                  <a:lnTo>
                    <a:pt x="938" y="1486"/>
                  </a:lnTo>
                  <a:lnTo>
                    <a:pt x="847" y="1502"/>
                  </a:lnTo>
                  <a:lnTo>
                    <a:pt x="754" y="1510"/>
                  </a:lnTo>
                  <a:lnTo>
                    <a:pt x="659" y="1502"/>
                  </a:lnTo>
                  <a:lnTo>
                    <a:pt x="568" y="1486"/>
                  </a:lnTo>
                  <a:lnTo>
                    <a:pt x="482" y="1458"/>
                  </a:lnTo>
                  <a:lnTo>
                    <a:pt x="400" y="1420"/>
                  </a:lnTo>
                  <a:lnTo>
                    <a:pt x="324" y="1374"/>
                  </a:lnTo>
                  <a:lnTo>
                    <a:pt x="253" y="1318"/>
                  </a:lnTo>
                  <a:lnTo>
                    <a:pt x="190" y="1256"/>
                  </a:lnTo>
                  <a:lnTo>
                    <a:pt x="136" y="1186"/>
                  </a:lnTo>
                  <a:lnTo>
                    <a:pt x="89" y="1109"/>
                  </a:lnTo>
                  <a:lnTo>
                    <a:pt x="50" y="1027"/>
                  </a:lnTo>
                  <a:lnTo>
                    <a:pt x="22" y="942"/>
                  </a:lnTo>
                  <a:lnTo>
                    <a:pt x="5" y="850"/>
                  </a:lnTo>
                  <a:lnTo>
                    <a:pt x="0" y="755"/>
                  </a:lnTo>
                  <a:lnTo>
                    <a:pt x="5" y="660"/>
                  </a:lnTo>
                  <a:lnTo>
                    <a:pt x="22" y="571"/>
                  </a:lnTo>
                  <a:lnTo>
                    <a:pt x="50" y="483"/>
                  </a:lnTo>
                  <a:lnTo>
                    <a:pt x="89" y="401"/>
                  </a:lnTo>
                  <a:lnTo>
                    <a:pt x="136" y="325"/>
                  </a:lnTo>
                  <a:lnTo>
                    <a:pt x="190" y="254"/>
                  </a:lnTo>
                  <a:lnTo>
                    <a:pt x="253" y="192"/>
                  </a:lnTo>
                  <a:lnTo>
                    <a:pt x="324" y="136"/>
                  </a:lnTo>
                  <a:lnTo>
                    <a:pt x="400" y="90"/>
                  </a:lnTo>
                  <a:lnTo>
                    <a:pt x="482" y="53"/>
                  </a:lnTo>
                  <a:lnTo>
                    <a:pt x="568" y="25"/>
                  </a:lnTo>
                  <a:lnTo>
                    <a:pt x="659" y="8"/>
                  </a:lnTo>
                  <a:lnTo>
                    <a:pt x="75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9969" name="Google Shape;9969;p23"/>
          <p:cNvSpPr/>
          <p:nvPr/>
        </p:nvSpPr>
        <p:spPr>
          <a:xfrm>
            <a:off x="12530881" y="11392223"/>
            <a:ext cx="437571" cy="440373"/>
          </a:xfrm>
          <a:custGeom>
            <a:avLst/>
            <a:gdLst/>
            <a:ahLst/>
            <a:cxnLst/>
            <a:rect l="l" t="t" r="r" b="b"/>
            <a:pathLst>
              <a:path w="3742" h="3765" extrusionOk="0">
                <a:moveTo>
                  <a:pt x="2809" y="730"/>
                </a:moveTo>
                <a:lnTo>
                  <a:pt x="2737" y="730"/>
                </a:lnTo>
                <a:lnTo>
                  <a:pt x="2669" y="737"/>
                </a:lnTo>
                <a:lnTo>
                  <a:pt x="2604" y="749"/>
                </a:lnTo>
                <a:lnTo>
                  <a:pt x="2541" y="768"/>
                </a:lnTo>
                <a:lnTo>
                  <a:pt x="2482" y="791"/>
                </a:lnTo>
                <a:lnTo>
                  <a:pt x="2425" y="821"/>
                </a:lnTo>
                <a:lnTo>
                  <a:pt x="2373" y="857"/>
                </a:lnTo>
                <a:lnTo>
                  <a:pt x="2323" y="898"/>
                </a:lnTo>
                <a:lnTo>
                  <a:pt x="2276" y="946"/>
                </a:lnTo>
                <a:lnTo>
                  <a:pt x="2232" y="1000"/>
                </a:lnTo>
                <a:lnTo>
                  <a:pt x="2193" y="1059"/>
                </a:lnTo>
                <a:lnTo>
                  <a:pt x="2156" y="1125"/>
                </a:lnTo>
                <a:lnTo>
                  <a:pt x="2122" y="1196"/>
                </a:lnTo>
                <a:lnTo>
                  <a:pt x="2091" y="1273"/>
                </a:lnTo>
                <a:lnTo>
                  <a:pt x="2063" y="1356"/>
                </a:lnTo>
                <a:lnTo>
                  <a:pt x="2113" y="1336"/>
                </a:lnTo>
                <a:lnTo>
                  <a:pt x="2163" y="1323"/>
                </a:lnTo>
                <a:lnTo>
                  <a:pt x="2211" y="1315"/>
                </a:lnTo>
                <a:lnTo>
                  <a:pt x="2259" y="1312"/>
                </a:lnTo>
                <a:lnTo>
                  <a:pt x="2297" y="1314"/>
                </a:lnTo>
                <a:lnTo>
                  <a:pt x="2331" y="1321"/>
                </a:lnTo>
                <a:lnTo>
                  <a:pt x="2360" y="1333"/>
                </a:lnTo>
                <a:lnTo>
                  <a:pt x="2384" y="1349"/>
                </a:lnTo>
                <a:lnTo>
                  <a:pt x="2405" y="1369"/>
                </a:lnTo>
                <a:lnTo>
                  <a:pt x="2420" y="1394"/>
                </a:lnTo>
                <a:lnTo>
                  <a:pt x="2432" y="1424"/>
                </a:lnTo>
                <a:lnTo>
                  <a:pt x="2438" y="1457"/>
                </a:lnTo>
                <a:lnTo>
                  <a:pt x="2440" y="1497"/>
                </a:lnTo>
                <a:lnTo>
                  <a:pt x="2438" y="1540"/>
                </a:lnTo>
                <a:lnTo>
                  <a:pt x="2432" y="1577"/>
                </a:lnTo>
                <a:lnTo>
                  <a:pt x="2421" y="1617"/>
                </a:lnTo>
                <a:lnTo>
                  <a:pt x="2406" y="1662"/>
                </a:lnTo>
                <a:lnTo>
                  <a:pt x="2387" y="1710"/>
                </a:lnTo>
                <a:lnTo>
                  <a:pt x="2362" y="1762"/>
                </a:lnTo>
                <a:lnTo>
                  <a:pt x="2332" y="1818"/>
                </a:lnTo>
                <a:lnTo>
                  <a:pt x="2298" y="1879"/>
                </a:lnTo>
                <a:lnTo>
                  <a:pt x="2259" y="1943"/>
                </a:lnTo>
                <a:lnTo>
                  <a:pt x="2223" y="1998"/>
                </a:lnTo>
                <a:lnTo>
                  <a:pt x="2189" y="2047"/>
                </a:lnTo>
                <a:lnTo>
                  <a:pt x="2157" y="2089"/>
                </a:lnTo>
                <a:lnTo>
                  <a:pt x="2128" y="2125"/>
                </a:lnTo>
                <a:lnTo>
                  <a:pt x="2100" y="2154"/>
                </a:lnTo>
                <a:lnTo>
                  <a:pt x="2074" y="2178"/>
                </a:lnTo>
                <a:lnTo>
                  <a:pt x="2050" y="2194"/>
                </a:lnTo>
                <a:lnTo>
                  <a:pt x="2029" y="2203"/>
                </a:lnTo>
                <a:lnTo>
                  <a:pt x="2010" y="2207"/>
                </a:lnTo>
                <a:lnTo>
                  <a:pt x="1989" y="2203"/>
                </a:lnTo>
                <a:lnTo>
                  <a:pt x="1968" y="2190"/>
                </a:lnTo>
                <a:lnTo>
                  <a:pt x="1947" y="2171"/>
                </a:lnTo>
                <a:lnTo>
                  <a:pt x="1927" y="2141"/>
                </a:lnTo>
                <a:lnTo>
                  <a:pt x="1906" y="2105"/>
                </a:lnTo>
                <a:lnTo>
                  <a:pt x="1888" y="2061"/>
                </a:lnTo>
                <a:lnTo>
                  <a:pt x="1868" y="2007"/>
                </a:lnTo>
                <a:lnTo>
                  <a:pt x="1849" y="1947"/>
                </a:lnTo>
                <a:lnTo>
                  <a:pt x="1831" y="1876"/>
                </a:lnTo>
                <a:lnTo>
                  <a:pt x="1813" y="1799"/>
                </a:lnTo>
                <a:lnTo>
                  <a:pt x="1806" y="1771"/>
                </a:lnTo>
                <a:lnTo>
                  <a:pt x="1800" y="1736"/>
                </a:lnTo>
                <a:lnTo>
                  <a:pt x="1791" y="1694"/>
                </a:lnTo>
                <a:lnTo>
                  <a:pt x="1782" y="1644"/>
                </a:lnTo>
                <a:lnTo>
                  <a:pt x="1772" y="1587"/>
                </a:lnTo>
                <a:lnTo>
                  <a:pt x="1760" y="1523"/>
                </a:lnTo>
                <a:lnTo>
                  <a:pt x="1748" y="1450"/>
                </a:lnTo>
                <a:lnTo>
                  <a:pt x="1736" y="1370"/>
                </a:lnTo>
                <a:lnTo>
                  <a:pt x="1721" y="1284"/>
                </a:lnTo>
                <a:lnTo>
                  <a:pt x="1707" y="1189"/>
                </a:lnTo>
                <a:lnTo>
                  <a:pt x="1694" y="1121"/>
                </a:lnTo>
                <a:lnTo>
                  <a:pt x="1679" y="1061"/>
                </a:lnTo>
                <a:lnTo>
                  <a:pt x="1660" y="1005"/>
                </a:lnTo>
                <a:lnTo>
                  <a:pt x="1639" y="954"/>
                </a:lnTo>
                <a:lnTo>
                  <a:pt x="1616" y="910"/>
                </a:lnTo>
                <a:lnTo>
                  <a:pt x="1590" y="871"/>
                </a:lnTo>
                <a:lnTo>
                  <a:pt x="1560" y="839"/>
                </a:lnTo>
                <a:lnTo>
                  <a:pt x="1528" y="812"/>
                </a:lnTo>
                <a:lnTo>
                  <a:pt x="1493" y="791"/>
                </a:lnTo>
                <a:lnTo>
                  <a:pt x="1456" y="776"/>
                </a:lnTo>
                <a:lnTo>
                  <a:pt x="1415" y="765"/>
                </a:lnTo>
                <a:lnTo>
                  <a:pt x="1371" y="762"/>
                </a:lnTo>
                <a:lnTo>
                  <a:pt x="1326" y="763"/>
                </a:lnTo>
                <a:lnTo>
                  <a:pt x="1295" y="769"/>
                </a:lnTo>
                <a:lnTo>
                  <a:pt x="1261" y="779"/>
                </a:lnTo>
                <a:lnTo>
                  <a:pt x="1224" y="796"/>
                </a:lnTo>
                <a:lnTo>
                  <a:pt x="1183" y="817"/>
                </a:lnTo>
                <a:lnTo>
                  <a:pt x="1139" y="843"/>
                </a:lnTo>
                <a:lnTo>
                  <a:pt x="1093" y="875"/>
                </a:lnTo>
                <a:lnTo>
                  <a:pt x="1043" y="912"/>
                </a:lnTo>
                <a:lnTo>
                  <a:pt x="990" y="954"/>
                </a:lnTo>
                <a:lnTo>
                  <a:pt x="933" y="1002"/>
                </a:lnTo>
                <a:lnTo>
                  <a:pt x="741" y="1176"/>
                </a:lnTo>
                <a:lnTo>
                  <a:pt x="546" y="1349"/>
                </a:lnTo>
                <a:lnTo>
                  <a:pt x="671" y="1511"/>
                </a:lnTo>
                <a:lnTo>
                  <a:pt x="714" y="1482"/>
                </a:lnTo>
                <a:lnTo>
                  <a:pt x="751" y="1456"/>
                </a:lnTo>
                <a:lnTo>
                  <a:pt x="784" y="1434"/>
                </a:lnTo>
                <a:lnTo>
                  <a:pt x="812" y="1417"/>
                </a:lnTo>
                <a:lnTo>
                  <a:pt x="835" y="1403"/>
                </a:lnTo>
                <a:lnTo>
                  <a:pt x="855" y="1393"/>
                </a:lnTo>
                <a:lnTo>
                  <a:pt x="869" y="1387"/>
                </a:lnTo>
                <a:lnTo>
                  <a:pt x="879" y="1385"/>
                </a:lnTo>
                <a:lnTo>
                  <a:pt x="906" y="1390"/>
                </a:lnTo>
                <a:lnTo>
                  <a:pt x="933" y="1403"/>
                </a:lnTo>
                <a:lnTo>
                  <a:pt x="960" y="1424"/>
                </a:lnTo>
                <a:lnTo>
                  <a:pt x="985" y="1454"/>
                </a:lnTo>
                <a:lnTo>
                  <a:pt x="1011" y="1492"/>
                </a:lnTo>
                <a:lnTo>
                  <a:pt x="1036" y="1540"/>
                </a:lnTo>
                <a:lnTo>
                  <a:pt x="1062" y="1596"/>
                </a:lnTo>
                <a:lnTo>
                  <a:pt x="1086" y="1661"/>
                </a:lnTo>
                <a:lnTo>
                  <a:pt x="1110" y="1734"/>
                </a:lnTo>
                <a:lnTo>
                  <a:pt x="1135" y="1816"/>
                </a:lnTo>
                <a:lnTo>
                  <a:pt x="1348" y="2605"/>
                </a:lnTo>
                <a:lnTo>
                  <a:pt x="1377" y="2680"/>
                </a:lnTo>
                <a:lnTo>
                  <a:pt x="1409" y="2747"/>
                </a:lnTo>
                <a:lnTo>
                  <a:pt x="1441" y="2808"/>
                </a:lnTo>
                <a:lnTo>
                  <a:pt x="1473" y="2861"/>
                </a:lnTo>
                <a:lnTo>
                  <a:pt x="1508" y="2907"/>
                </a:lnTo>
                <a:lnTo>
                  <a:pt x="1544" y="2946"/>
                </a:lnTo>
                <a:lnTo>
                  <a:pt x="1580" y="2978"/>
                </a:lnTo>
                <a:lnTo>
                  <a:pt x="1619" y="3003"/>
                </a:lnTo>
                <a:lnTo>
                  <a:pt x="1658" y="3020"/>
                </a:lnTo>
                <a:lnTo>
                  <a:pt x="1699" y="3031"/>
                </a:lnTo>
                <a:lnTo>
                  <a:pt x="1739" y="3036"/>
                </a:lnTo>
                <a:lnTo>
                  <a:pt x="1794" y="3031"/>
                </a:lnTo>
                <a:lnTo>
                  <a:pt x="1849" y="3020"/>
                </a:lnTo>
                <a:lnTo>
                  <a:pt x="1907" y="3003"/>
                </a:lnTo>
                <a:lnTo>
                  <a:pt x="1967" y="2977"/>
                </a:lnTo>
                <a:lnTo>
                  <a:pt x="2028" y="2945"/>
                </a:lnTo>
                <a:lnTo>
                  <a:pt x="2091" y="2905"/>
                </a:lnTo>
                <a:lnTo>
                  <a:pt x="2155" y="2858"/>
                </a:lnTo>
                <a:lnTo>
                  <a:pt x="2221" y="2804"/>
                </a:lnTo>
                <a:lnTo>
                  <a:pt x="2289" y="2743"/>
                </a:lnTo>
                <a:lnTo>
                  <a:pt x="2359" y="2675"/>
                </a:lnTo>
                <a:lnTo>
                  <a:pt x="2430" y="2599"/>
                </a:lnTo>
                <a:lnTo>
                  <a:pt x="2503" y="2516"/>
                </a:lnTo>
                <a:lnTo>
                  <a:pt x="2577" y="2426"/>
                </a:lnTo>
                <a:lnTo>
                  <a:pt x="2653" y="2328"/>
                </a:lnTo>
                <a:lnTo>
                  <a:pt x="2725" y="2234"/>
                </a:lnTo>
                <a:lnTo>
                  <a:pt x="2793" y="2141"/>
                </a:lnTo>
                <a:lnTo>
                  <a:pt x="2854" y="2052"/>
                </a:lnTo>
                <a:lnTo>
                  <a:pt x="2911" y="1965"/>
                </a:lnTo>
                <a:lnTo>
                  <a:pt x="2962" y="1882"/>
                </a:lnTo>
                <a:lnTo>
                  <a:pt x="3008" y="1802"/>
                </a:lnTo>
                <a:lnTo>
                  <a:pt x="3050" y="1724"/>
                </a:lnTo>
                <a:lnTo>
                  <a:pt x="3086" y="1649"/>
                </a:lnTo>
                <a:lnTo>
                  <a:pt x="3116" y="1578"/>
                </a:lnTo>
                <a:lnTo>
                  <a:pt x="3142" y="1509"/>
                </a:lnTo>
                <a:lnTo>
                  <a:pt x="3163" y="1442"/>
                </a:lnTo>
                <a:lnTo>
                  <a:pt x="3178" y="1379"/>
                </a:lnTo>
                <a:lnTo>
                  <a:pt x="3188" y="1320"/>
                </a:lnTo>
                <a:lnTo>
                  <a:pt x="3194" y="1263"/>
                </a:lnTo>
                <a:lnTo>
                  <a:pt x="3195" y="1196"/>
                </a:lnTo>
                <a:lnTo>
                  <a:pt x="3193" y="1133"/>
                </a:lnTo>
                <a:lnTo>
                  <a:pt x="3186" y="1075"/>
                </a:lnTo>
                <a:lnTo>
                  <a:pt x="3176" y="1021"/>
                </a:lnTo>
                <a:lnTo>
                  <a:pt x="3162" y="972"/>
                </a:lnTo>
                <a:lnTo>
                  <a:pt x="3143" y="928"/>
                </a:lnTo>
                <a:lnTo>
                  <a:pt x="3122" y="888"/>
                </a:lnTo>
                <a:lnTo>
                  <a:pt x="3097" y="852"/>
                </a:lnTo>
                <a:lnTo>
                  <a:pt x="3066" y="821"/>
                </a:lnTo>
                <a:lnTo>
                  <a:pt x="3033" y="794"/>
                </a:lnTo>
                <a:lnTo>
                  <a:pt x="2996" y="772"/>
                </a:lnTo>
                <a:lnTo>
                  <a:pt x="2955" y="755"/>
                </a:lnTo>
                <a:lnTo>
                  <a:pt x="2910" y="742"/>
                </a:lnTo>
                <a:lnTo>
                  <a:pt x="2861" y="734"/>
                </a:lnTo>
                <a:lnTo>
                  <a:pt x="2809" y="730"/>
                </a:lnTo>
                <a:close/>
                <a:moveTo>
                  <a:pt x="1871" y="0"/>
                </a:moveTo>
                <a:lnTo>
                  <a:pt x="1871" y="0"/>
                </a:lnTo>
                <a:lnTo>
                  <a:pt x="1990" y="3"/>
                </a:lnTo>
                <a:lnTo>
                  <a:pt x="2106" y="15"/>
                </a:lnTo>
                <a:lnTo>
                  <a:pt x="2220" y="32"/>
                </a:lnTo>
                <a:lnTo>
                  <a:pt x="2332" y="57"/>
                </a:lnTo>
                <a:lnTo>
                  <a:pt x="2441" y="88"/>
                </a:lnTo>
                <a:lnTo>
                  <a:pt x="2547" y="127"/>
                </a:lnTo>
                <a:lnTo>
                  <a:pt x="2651" y="170"/>
                </a:lnTo>
                <a:lnTo>
                  <a:pt x="2751" y="220"/>
                </a:lnTo>
                <a:lnTo>
                  <a:pt x="2847" y="276"/>
                </a:lnTo>
                <a:lnTo>
                  <a:pt x="2940" y="337"/>
                </a:lnTo>
                <a:lnTo>
                  <a:pt x="3029" y="403"/>
                </a:lnTo>
                <a:lnTo>
                  <a:pt x="3114" y="475"/>
                </a:lnTo>
                <a:lnTo>
                  <a:pt x="3194" y="550"/>
                </a:lnTo>
                <a:lnTo>
                  <a:pt x="3270" y="632"/>
                </a:lnTo>
                <a:lnTo>
                  <a:pt x="3341" y="717"/>
                </a:lnTo>
                <a:lnTo>
                  <a:pt x="3406" y="806"/>
                </a:lnTo>
                <a:lnTo>
                  <a:pt x="3468" y="899"/>
                </a:lnTo>
                <a:lnTo>
                  <a:pt x="3522" y="998"/>
                </a:lnTo>
                <a:lnTo>
                  <a:pt x="3572" y="1098"/>
                </a:lnTo>
                <a:lnTo>
                  <a:pt x="3616" y="1202"/>
                </a:lnTo>
                <a:lnTo>
                  <a:pt x="3654" y="1309"/>
                </a:lnTo>
                <a:lnTo>
                  <a:pt x="3685" y="1419"/>
                </a:lnTo>
                <a:lnTo>
                  <a:pt x="3709" y="1531"/>
                </a:lnTo>
                <a:lnTo>
                  <a:pt x="3728" y="1647"/>
                </a:lnTo>
                <a:lnTo>
                  <a:pt x="3738" y="1763"/>
                </a:lnTo>
                <a:lnTo>
                  <a:pt x="3742" y="1882"/>
                </a:lnTo>
                <a:lnTo>
                  <a:pt x="3738" y="2001"/>
                </a:lnTo>
                <a:lnTo>
                  <a:pt x="3728" y="2118"/>
                </a:lnTo>
                <a:lnTo>
                  <a:pt x="3709" y="2234"/>
                </a:lnTo>
                <a:lnTo>
                  <a:pt x="3685" y="2346"/>
                </a:lnTo>
                <a:lnTo>
                  <a:pt x="3654" y="2455"/>
                </a:lnTo>
                <a:lnTo>
                  <a:pt x="3616" y="2563"/>
                </a:lnTo>
                <a:lnTo>
                  <a:pt x="3572" y="2667"/>
                </a:lnTo>
                <a:lnTo>
                  <a:pt x="3522" y="2767"/>
                </a:lnTo>
                <a:lnTo>
                  <a:pt x="3468" y="2864"/>
                </a:lnTo>
                <a:lnTo>
                  <a:pt x="3406" y="2957"/>
                </a:lnTo>
                <a:lnTo>
                  <a:pt x="3341" y="3047"/>
                </a:lnTo>
                <a:lnTo>
                  <a:pt x="3270" y="3132"/>
                </a:lnTo>
                <a:lnTo>
                  <a:pt x="3194" y="3213"/>
                </a:lnTo>
                <a:lnTo>
                  <a:pt x="3114" y="3290"/>
                </a:lnTo>
                <a:lnTo>
                  <a:pt x="3029" y="3361"/>
                </a:lnTo>
                <a:lnTo>
                  <a:pt x="2940" y="3428"/>
                </a:lnTo>
                <a:lnTo>
                  <a:pt x="2847" y="3488"/>
                </a:lnTo>
                <a:lnTo>
                  <a:pt x="2751" y="3545"/>
                </a:lnTo>
                <a:lnTo>
                  <a:pt x="2651" y="3594"/>
                </a:lnTo>
                <a:lnTo>
                  <a:pt x="2547" y="3638"/>
                </a:lnTo>
                <a:lnTo>
                  <a:pt x="2441" y="3676"/>
                </a:lnTo>
                <a:lnTo>
                  <a:pt x="2332" y="3707"/>
                </a:lnTo>
                <a:lnTo>
                  <a:pt x="2220" y="3732"/>
                </a:lnTo>
                <a:lnTo>
                  <a:pt x="2106" y="3750"/>
                </a:lnTo>
                <a:lnTo>
                  <a:pt x="1990" y="3762"/>
                </a:lnTo>
                <a:lnTo>
                  <a:pt x="1871" y="3765"/>
                </a:lnTo>
                <a:lnTo>
                  <a:pt x="1753" y="3762"/>
                </a:lnTo>
                <a:lnTo>
                  <a:pt x="1636" y="3750"/>
                </a:lnTo>
                <a:lnTo>
                  <a:pt x="1522" y="3732"/>
                </a:lnTo>
                <a:lnTo>
                  <a:pt x="1410" y="3707"/>
                </a:lnTo>
                <a:lnTo>
                  <a:pt x="1301" y="3676"/>
                </a:lnTo>
                <a:lnTo>
                  <a:pt x="1195" y="3638"/>
                </a:lnTo>
                <a:lnTo>
                  <a:pt x="1092" y="3594"/>
                </a:lnTo>
                <a:lnTo>
                  <a:pt x="991" y="3545"/>
                </a:lnTo>
                <a:lnTo>
                  <a:pt x="895" y="3488"/>
                </a:lnTo>
                <a:lnTo>
                  <a:pt x="802" y="3428"/>
                </a:lnTo>
                <a:lnTo>
                  <a:pt x="712" y="3361"/>
                </a:lnTo>
                <a:lnTo>
                  <a:pt x="628" y="3290"/>
                </a:lnTo>
                <a:lnTo>
                  <a:pt x="548" y="3213"/>
                </a:lnTo>
                <a:lnTo>
                  <a:pt x="472" y="3132"/>
                </a:lnTo>
                <a:lnTo>
                  <a:pt x="401" y="3047"/>
                </a:lnTo>
                <a:lnTo>
                  <a:pt x="335" y="2957"/>
                </a:lnTo>
                <a:lnTo>
                  <a:pt x="274" y="2864"/>
                </a:lnTo>
                <a:lnTo>
                  <a:pt x="219" y="2767"/>
                </a:lnTo>
                <a:lnTo>
                  <a:pt x="169" y="2667"/>
                </a:lnTo>
                <a:lnTo>
                  <a:pt x="125" y="2563"/>
                </a:lnTo>
                <a:lnTo>
                  <a:pt x="88" y="2455"/>
                </a:lnTo>
                <a:lnTo>
                  <a:pt x="57" y="2346"/>
                </a:lnTo>
                <a:lnTo>
                  <a:pt x="32" y="2234"/>
                </a:lnTo>
                <a:lnTo>
                  <a:pt x="14" y="2118"/>
                </a:lnTo>
                <a:lnTo>
                  <a:pt x="3" y="2001"/>
                </a:lnTo>
                <a:lnTo>
                  <a:pt x="0" y="1882"/>
                </a:lnTo>
                <a:lnTo>
                  <a:pt x="3" y="1763"/>
                </a:lnTo>
                <a:lnTo>
                  <a:pt x="14" y="1647"/>
                </a:lnTo>
                <a:lnTo>
                  <a:pt x="32" y="1531"/>
                </a:lnTo>
                <a:lnTo>
                  <a:pt x="57" y="1419"/>
                </a:lnTo>
                <a:lnTo>
                  <a:pt x="88" y="1309"/>
                </a:lnTo>
                <a:lnTo>
                  <a:pt x="125" y="1202"/>
                </a:lnTo>
                <a:lnTo>
                  <a:pt x="169" y="1098"/>
                </a:lnTo>
                <a:lnTo>
                  <a:pt x="219" y="998"/>
                </a:lnTo>
                <a:lnTo>
                  <a:pt x="274" y="899"/>
                </a:lnTo>
                <a:lnTo>
                  <a:pt x="335" y="806"/>
                </a:lnTo>
                <a:lnTo>
                  <a:pt x="401" y="717"/>
                </a:lnTo>
                <a:lnTo>
                  <a:pt x="472" y="632"/>
                </a:lnTo>
                <a:lnTo>
                  <a:pt x="548" y="550"/>
                </a:lnTo>
                <a:lnTo>
                  <a:pt x="628" y="475"/>
                </a:lnTo>
                <a:lnTo>
                  <a:pt x="712" y="403"/>
                </a:lnTo>
                <a:lnTo>
                  <a:pt x="802" y="337"/>
                </a:lnTo>
                <a:lnTo>
                  <a:pt x="895" y="276"/>
                </a:lnTo>
                <a:lnTo>
                  <a:pt x="991" y="220"/>
                </a:lnTo>
                <a:lnTo>
                  <a:pt x="1092" y="170"/>
                </a:lnTo>
                <a:lnTo>
                  <a:pt x="1195" y="127"/>
                </a:lnTo>
                <a:lnTo>
                  <a:pt x="1301" y="88"/>
                </a:lnTo>
                <a:lnTo>
                  <a:pt x="1410" y="57"/>
                </a:lnTo>
                <a:lnTo>
                  <a:pt x="1522" y="32"/>
                </a:lnTo>
                <a:lnTo>
                  <a:pt x="1636" y="15"/>
                </a:lnTo>
                <a:lnTo>
                  <a:pt x="1753" y="3"/>
                </a:lnTo>
                <a:lnTo>
                  <a:pt x="1871"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9970" name="Google Shape;9970;p23"/>
          <p:cNvGrpSpPr/>
          <p:nvPr/>
        </p:nvGrpSpPr>
        <p:grpSpPr>
          <a:xfrm>
            <a:off x="10017029" y="11392668"/>
            <a:ext cx="442975" cy="441671"/>
            <a:chOff x="-2341" y="957"/>
            <a:chExt cx="625" cy="623"/>
          </a:xfrm>
          <a:solidFill>
            <a:srgbClr val="006994"/>
          </a:solidFill>
        </p:grpSpPr>
        <p:sp>
          <p:nvSpPr>
            <p:cNvPr id="9971" name="Google Shape;9971;p23"/>
            <p:cNvSpPr/>
            <p:nvPr/>
          </p:nvSpPr>
          <p:spPr>
            <a:xfrm>
              <a:off x="-2341" y="957"/>
              <a:ext cx="625" cy="623"/>
            </a:xfrm>
            <a:custGeom>
              <a:avLst/>
              <a:gdLst/>
              <a:ahLst/>
              <a:cxnLst/>
              <a:rect l="l" t="t" r="r" b="b"/>
              <a:pathLst>
                <a:path w="3731" h="3720" extrusionOk="0">
                  <a:moveTo>
                    <a:pt x="1865" y="397"/>
                  </a:moveTo>
                  <a:lnTo>
                    <a:pt x="1761" y="400"/>
                  </a:lnTo>
                  <a:lnTo>
                    <a:pt x="1658" y="412"/>
                  </a:lnTo>
                  <a:lnTo>
                    <a:pt x="1557" y="429"/>
                  </a:lnTo>
                  <a:lnTo>
                    <a:pt x="1459" y="454"/>
                  </a:lnTo>
                  <a:lnTo>
                    <a:pt x="1364" y="485"/>
                  </a:lnTo>
                  <a:lnTo>
                    <a:pt x="1272" y="522"/>
                  </a:lnTo>
                  <a:lnTo>
                    <a:pt x="1182" y="565"/>
                  </a:lnTo>
                  <a:lnTo>
                    <a:pt x="1096" y="613"/>
                  </a:lnTo>
                  <a:lnTo>
                    <a:pt x="1015" y="668"/>
                  </a:lnTo>
                  <a:lnTo>
                    <a:pt x="937" y="728"/>
                  </a:lnTo>
                  <a:lnTo>
                    <a:pt x="863" y="792"/>
                  </a:lnTo>
                  <a:lnTo>
                    <a:pt x="793" y="861"/>
                  </a:lnTo>
                  <a:lnTo>
                    <a:pt x="729" y="934"/>
                  </a:lnTo>
                  <a:lnTo>
                    <a:pt x="669" y="1012"/>
                  </a:lnTo>
                  <a:lnTo>
                    <a:pt x="615" y="1094"/>
                  </a:lnTo>
                  <a:lnTo>
                    <a:pt x="565" y="1179"/>
                  </a:lnTo>
                  <a:lnTo>
                    <a:pt x="523" y="1268"/>
                  </a:lnTo>
                  <a:lnTo>
                    <a:pt x="485" y="1360"/>
                  </a:lnTo>
                  <a:lnTo>
                    <a:pt x="454" y="1455"/>
                  </a:lnTo>
                  <a:lnTo>
                    <a:pt x="430" y="1554"/>
                  </a:lnTo>
                  <a:lnTo>
                    <a:pt x="411" y="1653"/>
                  </a:lnTo>
                  <a:lnTo>
                    <a:pt x="401" y="1756"/>
                  </a:lnTo>
                  <a:lnTo>
                    <a:pt x="396" y="1861"/>
                  </a:lnTo>
                  <a:lnTo>
                    <a:pt x="401" y="1965"/>
                  </a:lnTo>
                  <a:lnTo>
                    <a:pt x="411" y="2067"/>
                  </a:lnTo>
                  <a:lnTo>
                    <a:pt x="430" y="2168"/>
                  </a:lnTo>
                  <a:lnTo>
                    <a:pt x="454" y="2265"/>
                  </a:lnTo>
                  <a:lnTo>
                    <a:pt x="485" y="2360"/>
                  </a:lnTo>
                  <a:lnTo>
                    <a:pt x="523" y="2453"/>
                  </a:lnTo>
                  <a:lnTo>
                    <a:pt x="565" y="2541"/>
                  </a:lnTo>
                  <a:lnTo>
                    <a:pt x="615" y="2627"/>
                  </a:lnTo>
                  <a:lnTo>
                    <a:pt x="669" y="2708"/>
                  </a:lnTo>
                  <a:lnTo>
                    <a:pt x="729" y="2786"/>
                  </a:lnTo>
                  <a:lnTo>
                    <a:pt x="793" y="2860"/>
                  </a:lnTo>
                  <a:lnTo>
                    <a:pt x="863" y="2929"/>
                  </a:lnTo>
                  <a:lnTo>
                    <a:pt x="937" y="2994"/>
                  </a:lnTo>
                  <a:lnTo>
                    <a:pt x="1015" y="3053"/>
                  </a:lnTo>
                  <a:lnTo>
                    <a:pt x="1096" y="3107"/>
                  </a:lnTo>
                  <a:lnTo>
                    <a:pt x="1182" y="3156"/>
                  </a:lnTo>
                  <a:lnTo>
                    <a:pt x="1272" y="3200"/>
                  </a:lnTo>
                  <a:lnTo>
                    <a:pt x="1364" y="3236"/>
                  </a:lnTo>
                  <a:lnTo>
                    <a:pt x="1459" y="3267"/>
                  </a:lnTo>
                  <a:lnTo>
                    <a:pt x="1557" y="3291"/>
                  </a:lnTo>
                  <a:lnTo>
                    <a:pt x="1658" y="3310"/>
                  </a:lnTo>
                  <a:lnTo>
                    <a:pt x="1761" y="3321"/>
                  </a:lnTo>
                  <a:lnTo>
                    <a:pt x="1865" y="3325"/>
                  </a:lnTo>
                  <a:lnTo>
                    <a:pt x="1970" y="3321"/>
                  </a:lnTo>
                  <a:lnTo>
                    <a:pt x="2073" y="3310"/>
                  </a:lnTo>
                  <a:lnTo>
                    <a:pt x="2173" y="3291"/>
                  </a:lnTo>
                  <a:lnTo>
                    <a:pt x="2272" y="3267"/>
                  </a:lnTo>
                  <a:lnTo>
                    <a:pt x="2367" y="3236"/>
                  </a:lnTo>
                  <a:lnTo>
                    <a:pt x="2459" y="3200"/>
                  </a:lnTo>
                  <a:lnTo>
                    <a:pt x="2549" y="3156"/>
                  </a:lnTo>
                  <a:lnTo>
                    <a:pt x="2634" y="3107"/>
                  </a:lnTo>
                  <a:lnTo>
                    <a:pt x="2717" y="3053"/>
                  </a:lnTo>
                  <a:lnTo>
                    <a:pt x="2795" y="2994"/>
                  </a:lnTo>
                  <a:lnTo>
                    <a:pt x="2868" y="2929"/>
                  </a:lnTo>
                  <a:lnTo>
                    <a:pt x="2937" y="2860"/>
                  </a:lnTo>
                  <a:lnTo>
                    <a:pt x="3003" y="2786"/>
                  </a:lnTo>
                  <a:lnTo>
                    <a:pt x="3063" y="2708"/>
                  </a:lnTo>
                  <a:lnTo>
                    <a:pt x="3117" y="2627"/>
                  </a:lnTo>
                  <a:lnTo>
                    <a:pt x="3166" y="2541"/>
                  </a:lnTo>
                  <a:lnTo>
                    <a:pt x="3208" y="2453"/>
                  </a:lnTo>
                  <a:lnTo>
                    <a:pt x="3246" y="2360"/>
                  </a:lnTo>
                  <a:lnTo>
                    <a:pt x="3277" y="2265"/>
                  </a:lnTo>
                  <a:lnTo>
                    <a:pt x="3302" y="2168"/>
                  </a:lnTo>
                  <a:lnTo>
                    <a:pt x="3320" y="2067"/>
                  </a:lnTo>
                  <a:lnTo>
                    <a:pt x="3330" y="1965"/>
                  </a:lnTo>
                  <a:lnTo>
                    <a:pt x="3334" y="1861"/>
                  </a:lnTo>
                  <a:lnTo>
                    <a:pt x="3330" y="1756"/>
                  </a:lnTo>
                  <a:lnTo>
                    <a:pt x="3320" y="1653"/>
                  </a:lnTo>
                  <a:lnTo>
                    <a:pt x="3302" y="1554"/>
                  </a:lnTo>
                  <a:lnTo>
                    <a:pt x="3277" y="1455"/>
                  </a:lnTo>
                  <a:lnTo>
                    <a:pt x="3246" y="1360"/>
                  </a:lnTo>
                  <a:lnTo>
                    <a:pt x="3208" y="1268"/>
                  </a:lnTo>
                  <a:lnTo>
                    <a:pt x="3166" y="1179"/>
                  </a:lnTo>
                  <a:lnTo>
                    <a:pt x="3117" y="1094"/>
                  </a:lnTo>
                  <a:lnTo>
                    <a:pt x="3063" y="1012"/>
                  </a:lnTo>
                  <a:lnTo>
                    <a:pt x="3003" y="934"/>
                  </a:lnTo>
                  <a:lnTo>
                    <a:pt x="2937" y="861"/>
                  </a:lnTo>
                  <a:lnTo>
                    <a:pt x="2868" y="792"/>
                  </a:lnTo>
                  <a:lnTo>
                    <a:pt x="2795" y="728"/>
                  </a:lnTo>
                  <a:lnTo>
                    <a:pt x="2717" y="668"/>
                  </a:lnTo>
                  <a:lnTo>
                    <a:pt x="2634" y="613"/>
                  </a:lnTo>
                  <a:lnTo>
                    <a:pt x="2549" y="565"/>
                  </a:lnTo>
                  <a:lnTo>
                    <a:pt x="2459" y="522"/>
                  </a:lnTo>
                  <a:lnTo>
                    <a:pt x="2367" y="485"/>
                  </a:lnTo>
                  <a:lnTo>
                    <a:pt x="2272" y="454"/>
                  </a:lnTo>
                  <a:lnTo>
                    <a:pt x="2173" y="429"/>
                  </a:lnTo>
                  <a:lnTo>
                    <a:pt x="2073" y="412"/>
                  </a:lnTo>
                  <a:lnTo>
                    <a:pt x="1970" y="400"/>
                  </a:lnTo>
                  <a:lnTo>
                    <a:pt x="1865" y="397"/>
                  </a:lnTo>
                  <a:close/>
                  <a:moveTo>
                    <a:pt x="1865" y="0"/>
                  </a:moveTo>
                  <a:lnTo>
                    <a:pt x="1983" y="5"/>
                  </a:lnTo>
                  <a:lnTo>
                    <a:pt x="2100" y="15"/>
                  </a:lnTo>
                  <a:lnTo>
                    <a:pt x="2213" y="34"/>
                  </a:lnTo>
                  <a:lnTo>
                    <a:pt x="2325" y="58"/>
                  </a:lnTo>
                  <a:lnTo>
                    <a:pt x="2433" y="89"/>
                  </a:lnTo>
                  <a:lnTo>
                    <a:pt x="2539" y="126"/>
                  </a:lnTo>
                  <a:lnTo>
                    <a:pt x="2642" y="170"/>
                  </a:lnTo>
                  <a:lnTo>
                    <a:pt x="2742" y="219"/>
                  </a:lnTo>
                  <a:lnTo>
                    <a:pt x="2838" y="274"/>
                  </a:lnTo>
                  <a:lnTo>
                    <a:pt x="2930" y="335"/>
                  </a:lnTo>
                  <a:lnTo>
                    <a:pt x="3019" y="400"/>
                  </a:lnTo>
                  <a:lnTo>
                    <a:pt x="3104" y="471"/>
                  </a:lnTo>
                  <a:lnTo>
                    <a:pt x="3184" y="546"/>
                  </a:lnTo>
                  <a:lnTo>
                    <a:pt x="3260" y="626"/>
                  </a:lnTo>
                  <a:lnTo>
                    <a:pt x="3330" y="711"/>
                  </a:lnTo>
                  <a:lnTo>
                    <a:pt x="3396" y="799"/>
                  </a:lnTo>
                  <a:lnTo>
                    <a:pt x="3457" y="890"/>
                  </a:lnTo>
                  <a:lnTo>
                    <a:pt x="3512" y="987"/>
                  </a:lnTo>
                  <a:lnTo>
                    <a:pt x="3561" y="1086"/>
                  </a:lnTo>
                  <a:lnTo>
                    <a:pt x="3605" y="1189"/>
                  </a:lnTo>
                  <a:lnTo>
                    <a:pt x="3643" y="1295"/>
                  </a:lnTo>
                  <a:lnTo>
                    <a:pt x="3674" y="1404"/>
                  </a:lnTo>
                  <a:lnTo>
                    <a:pt x="3698" y="1514"/>
                  </a:lnTo>
                  <a:lnTo>
                    <a:pt x="3716" y="1627"/>
                  </a:lnTo>
                  <a:lnTo>
                    <a:pt x="3728" y="1743"/>
                  </a:lnTo>
                  <a:lnTo>
                    <a:pt x="3731" y="1861"/>
                  </a:lnTo>
                  <a:lnTo>
                    <a:pt x="3728" y="1978"/>
                  </a:lnTo>
                  <a:lnTo>
                    <a:pt x="3716" y="2093"/>
                  </a:lnTo>
                  <a:lnTo>
                    <a:pt x="3698" y="2207"/>
                  </a:lnTo>
                  <a:lnTo>
                    <a:pt x="3674" y="2318"/>
                  </a:lnTo>
                  <a:lnTo>
                    <a:pt x="3643" y="2427"/>
                  </a:lnTo>
                  <a:lnTo>
                    <a:pt x="3605" y="2532"/>
                  </a:lnTo>
                  <a:lnTo>
                    <a:pt x="3561" y="2635"/>
                  </a:lnTo>
                  <a:lnTo>
                    <a:pt x="3512" y="2734"/>
                  </a:lnTo>
                  <a:lnTo>
                    <a:pt x="3457" y="2830"/>
                  </a:lnTo>
                  <a:lnTo>
                    <a:pt x="3396" y="2923"/>
                  </a:lnTo>
                  <a:lnTo>
                    <a:pt x="3330" y="3011"/>
                  </a:lnTo>
                  <a:lnTo>
                    <a:pt x="3260" y="3094"/>
                  </a:lnTo>
                  <a:lnTo>
                    <a:pt x="3184" y="3175"/>
                  </a:lnTo>
                  <a:lnTo>
                    <a:pt x="3104" y="3250"/>
                  </a:lnTo>
                  <a:lnTo>
                    <a:pt x="3019" y="3321"/>
                  </a:lnTo>
                  <a:lnTo>
                    <a:pt x="2930" y="3386"/>
                  </a:lnTo>
                  <a:lnTo>
                    <a:pt x="2838" y="3447"/>
                  </a:lnTo>
                  <a:lnTo>
                    <a:pt x="2742" y="3502"/>
                  </a:lnTo>
                  <a:lnTo>
                    <a:pt x="2642" y="3551"/>
                  </a:lnTo>
                  <a:lnTo>
                    <a:pt x="2539" y="3595"/>
                  </a:lnTo>
                  <a:lnTo>
                    <a:pt x="2433" y="3632"/>
                  </a:lnTo>
                  <a:lnTo>
                    <a:pt x="2325" y="3664"/>
                  </a:lnTo>
                  <a:lnTo>
                    <a:pt x="2213" y="3688"/>
                  </a:lnTo>
                  <a:lnTo>
                    <a:pt x="2100" y="3706"/>
                  </a:lnTo>
                  <a:lnTo>
                    <a:pt x="1983" y="3716"/>
                  </a:lnTo>
                  <a:lnTo>
                    <a:pt x="1865" y="3720"/>
                  </a:lnTo>
                  <a:lnTo>
                    <a:pt x="1748" y="3716"/>
                  </a:lnTo>
                  <a:lnTo>
                    <a:pt x="1632" y="3706"/>
                  </a:lnTo>
                  <a:lnTo>
                    <a:pt x="1518" y="3688"/>
                  </a:lnTo>
                  <a:lnTo>
                    <a:pt x="1407" y="3664"/>
                  </a:lnTo>
                  <a:lnTo>
                    <a:pt x="1297" y="3632"/>
                  </a:lnTo>
                  <a:lnTo>
                    <a:pt x="1192" y="3595"/>
                  </a:lnTo>
                  <a:lnTo>
                    <a:pt x="1089" y="3551"/>
                  </a:lnTo>
                  <a:lnTo>
                    <a:pt x="989" y="3502"/>
                  </a:lnTo>
                  <a:lnTo>
                    <a:pt x="893" y="3447"/>
                  </a:lnTo>
                  <a:lnTo>
                    <a:pt x="800" y="3386"/>
                  </a:lnTo>
                  <a:lnTo>
                    <a:pt x="711" y="3321"/>
                  </a:lnTo>
                  <a:lnTo>
                    <a:pt x="627" y="3250"/>
                  </a:lnTo>
                  <a:lnTo>
                    <a:pt x="547" y="3175"/>
                  </a:lnTo>
                  <a:lnTo>
                    <a:pt x="471" y="3094"/>
                  </a:lnTo>
                  <a:lnTo>
                    <a:pt x="400" y="3011"/>
                  </a:lnTo>
                  <a:lnTo>
                    <a:pt x="334" y="2923"/>
                  </a:lnTo>
                  <a:lnTo>
                    <a:pt x="274" y="2830"/>
                  </a:lnTo>
                  <a:lnTo>
                    <a:pt x="218" y="2734"/>
                  </a:lnTo>
                  <a:lnTo>
                    <a:pt x="169" y="2635"/>
                  </a:lnTo>
                  <a:lnTo>
                    <a:pt x="125" y="2532"/>
                  </a:lnTo>
                  <a:lnTo>
                    <a:pt x="88" y="2427"/>
                  </a:lnTo>
                  <a:lnTo>
                    <a:pt x="57" y="2318"/>
                  </a:lnTo>
                  <a:lnTo>
                    <a:pt x="32" y="2207"/>
                  </a:lnTo>
                  <a:lnTo>
                    <a:pt x="15" y="2093"/>
                  </a:lnTo>
                  <a:lnTo>
                    <a:pt x="3" y="1978"/>
                  </a:lnTo>
                  <a:lnTo>
                    <a:pt x="0" y="1861"/>
                  </a:lnTo>
                  <a:lnTo>
                    <a:pt x="3" y="1743"/>
                  </a:lnTo>
                  <a:lnTo>
                    <a:pt x="15" y="1627"/>
                  </a:lnTo>
                  <a:lnTo>
                    <a:pt x="32" y="1514"/>
                  </a:lnTo>
                  <a:lnTo>
                    <a:pt x="57" y="1404"/>
                  </a:lnTo>
                  <a:lnTo>
                    <a:pt x="88" y="1295"/>
                  </a:lnTo>
                  <a:lnTo>
                    <a:pt x="125" y="1189"/>
                  </a:lnTo>
                  <a:lnTo>
                    <a:pt x="169" y="1086"/>
                  </a:lnTo>
                  <a:lnTo>
                    <a:pt x="218" y="987"/>
                  </a:lnTo>
                  <a:lnTo>
                    <a:pt x="274" y="890"/>
                  </a:lnTo>
                  <a:lnTo>
                    <a:pt x="334" y="799"/>
                  </a:lnTo>
                  <a:lnTo>
                    <a:pt x="400" y="711"/>
                  </a:lnTo>
                  <a:lnTo>
                    <a:pt x="471" y="626"/>
                  </a:lnTo>
                  <a:lnTo>
                    <a:pt x="547" y="546"/>
                  </a:lnTo>
                  <a:lnTo>
                    <a:pt x="627" y="471"/>
                  </a:lnTo>
                  <a:lnTo>
                    <a:pt x="711" y="400"/>
                  </a:lnTo>
                  <a:lnTo>
                    <a:pt x="800" y="335"/>
                  </a:lnTo>
                  <a:lnTo>
                    <a:pt x="893" y="274"/>
                  </a:lnTo>
                  <a:lnTo>
                    <a:pt x="989" y="219"/>
                  </a:lnTo>
                  <a:lnTo>
                    <a:pt x="1089" y="170"/>
                  </a:lnTo>
                  <a:lnTo>
                    <a:pt x="1192" y="126"/>
                  </a:lnTo>
                  <a:lnTo>
                    <a:pt x="1297" y="89"/>
                  </a:lnTo>
                  <a:lnTo>
                    <a:pt x="1407" y="58"/>
                  </a:lnTo>
                  <a:lnTo>
                    <a:pt x="1518" y="34"/>
                  </a:lnTo>
                  <a:lnTo>
                    <a:pt x="1632" y="15"/>
                  </a:lnTo>
                  <a:lnTo>
                    <a:pt x="1748" y="5"/>
                  </a:lnTo>
                  <a:lnTo>
                    <a:pt x="186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72" name="Google Shape;9972;p23"/>
            <p:cNvSpPr/>
            <p:nvPr/>
          </p:nvSpPr>
          <p:spPr>
            <a:xfrm>
              <a:off x="-2059" y="1064"/>
              <a:ext cx="217" cy="245"/>
            </a:xfrm>
            <a:custGeom>
              <a:avLst/>
              <a:gdLst/>
              <a:ahLst/>
              <a:cxnLst/>
              <a:rect l="l" t="t" r="r" b="b"/>
              <a:pathLst>
                <a:path w="1298" h="1464" extrusionOk="0">
                  <a:moveTo>
                    <a:pt x="153" y="0"/>
                  </a:moveTo>
                  <a:lnTo>
                    <a:pt x="184" y="4"/>
                  </a:lnTo>
                  <a:lnTo>
                    <a:pt x="212" y="12"/>
                  </a:lnTo>
                  <a:lnTo>
                    <a:pt x="239" y="27"/>
                  </a:lnTo>
                  <a:lnTo>
                    <a:pt x="262" y="45"/>
                  </a:lnTo>
                  <a:lnTo>
                    <a:pt x="280" y="68"/>
                  </a:lnTo>
                  <a:lnTo>
                    <a:pt x="294" y="93"/>
                  </a:lnTo>
                  <a:lnTo>
                    <a:pt x="303" y="123"/>
                  </a:lnTo>
                  <a:lnTo>
                    <a:pt x="307" y="153"/>
                  </a:lnTo>
                  <a:lnTo>
                    <a:pt x="307" y="1158"/>
                  </a:lnTo>
                  <a:lnTo>
                    <a:pt x="1144" y="1158"/>
                  </a:lnTo>
                  <a:lnTo>
                    <a:pt x="1175" y="1161"/>
                  </a:lnTo>
                  <a:lnTo>
                    <a:pt x="1204" y="1170"/>
                  </a:lnTo>
                  <a:lnTo>
                    <a:pt x="1230" y="1185"/>
                  </a:lnTo>
                  <a:lnTo>
                    <a:pt x="1253" y="1203"/>
                  </a:lnTo>
                  <a:lnTo>
                    <a:pt x="1272" y="1226"/>
                  </a:lnTo>
                  <a:lnTo>
                    <a:pt x="1287" y="1251"/>
                  </a:lnTo>
                  <a:lnTo>
                    <a:pt x="1295" y="1280"/>
                  </a:lnTo>
                  <a:lnTo>
                    <a:pt x="1298" y="1311"/>
                  </a:lnTo>
                  <a:lnTo>
                    <a:pt x="1295" y="1342"/>
                  </a:lnTo>
                  <a:lnTo>
                    <a:pt x="1287" y="1370"/>
                  </a:lnTo>
                  <a:lnTo>
                    <a:pt x="1272" y="1397"/>
                  </a:lnTo>
                  <a:lnTo>
                    <a:pt x="1253" y="1420"/>
                  </a:lnTo>
                  <a:lnTo>
                    <a:pt x="1230" y="1438"/>
                  </a:lnTo>
                  <a:lnTo>
                    <a:pt x="1204" y="1452"/>
                  </a:lnTo>
                  <a:lnTo>
                    <a:pt x="1175" y="1461"/>
                  </a:lnTo>
                  <a:lnTo>
                    <a:pt x="1144" y="1464"/>
                  </a:lnTo>
                  <a:lnTo>
                    <a:pt x="153" y="1464"/>
                  </a:lnTo>
                  <a:lnTo>
                    <a:pt x="122" y="1461"/>
                  </a:lnTo>
                  <a:lnTo>
                    <a:pt x="93" y="1452"/>
                  </a:lnTo>
                  <a:lnTo>
                    <a:pt x="66" y="1438"/>
                  </a:lnTo>
                  <a:lnTo>
                    <a:pt x="45" y="1420"/>
                  </a:lnTo>
                  <a:lnTo>
                    <a:pt x="25" y="1397"/>
                  </a:lnTo>
                  <a:lnTo>
                    <a:pt x="11" y="1370"/>
                  </a:lnTo>
                  <a:lnTo>
                    <a:pt x="2" y="1342"/>
                  </a:lnTo>
                  <a:lnTo>
                    <a:pt x="0" y="1311"/>
                  </a:lnTo>
                  <a:lnTo>
                    <a:pt x="0" y="153"/>
                  </a:lnTo>
                  <a:lnTo>
                    <a:pt x="2" y="123"/>
                  </a:lnTo>
                  <a:lnTo>
                    <a:pt x="11" y="93"/>
                  </a:lnTo>
                  <a:lnTo>
                    <a:pt x="25" y="68"/>
                  </a:lnTo>
                  <a:lnTo>
                    <a:pt x="45" y="45"/>
                  </a:lnTo>
                  <a:lnTo>
                    <a:pt x="66" y="27"/>
                  </a:lnTo>
                  <a:lnTo>
                    <a:pt x="93" y="12"/>
                  </a:lnTo>
                  <a:lnTo>
                    <a:pt x="122" y="4"/>
                  </a:lnTo>
                  <a:lnTo>
                    <a:pt x="15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9973" name="Google Shape;9973;p23"/>
          <p:cNvGrpSpPr/>
          <p:nvPr/>
        </p:nvGrpSpPr>
        <p:grpSpPr>
          <a:xfrm>
            <a:off x="14816311" y="11394886"/>
            <a:ext cx="511733" cy="434758"/>
            <a:chOff x="-1139" y="383"/>
            <a:chExt cx="714" cy="607"/>
          </a:xfrm>
          <a:solidFill>
            <a:srgbClr val="006994"/>
          </a:solidFill>
        </p:grpSpPr>
        <p:sp>
          <p:nvSpPr>
            <p:cNvPr id="9974" name="Google Shape;9974;p23"/>
            <p:cNvSpPr/>
            <p:nvPr/>
          </p:nvSpPr>
          <p:spPr>
            <a:xfrm>
              <a:off x="-1139" y="383"/>
              <a:ext cx="714" cy="476"/>
            </a:xfrm>
            <a:custGeom>
              <a:avLst/>
              <a:gdLst/>
              <a:ahLst/>
              <a:cxnLst/>
              <a:rect l="l" t="t" r="r" b="b"/>
              <a:pathLst>
                <a:path w="3570" h="2381" extrusionOk="0">
                  <a:moveTo>
                    <a:pt x="2028" y="0"/>
                  </a:moveTo>
                  <a:lnTo>
                    <a:pt x="2111" y="3"/>
                  </a:lnTo>
                  <a:lnTo>
                    <a:pt x="2193" y="14"/>
                  </a:lnTo>
                  <a:lnTo>
                    <a:pt x="2272" y="30"/>
                  </a:lnTo>
                  <a:lnTo>
                    <a:pt x="2349" y="54"/>
                  </a:lnTo>
                  <a:lnTo>
                    <a:pt x="2423" y="83"/>
                  </a:lnTo>
                  <a:lnTo>
                    <a:pt x="2495" y="118"/>
                  </a:lnTo>
                  <a:lnTo>
                    <a:pt x="2563" y="158"/>
                  </a:lnTo>
                  <a:lnTo>
                    <a:pt x="2628" y="204"/>
                  </a:lnTo>
                  <a:lnTo>
                    <a:pt x="2689" y="254"/>
                  </a:lnTo>
                  <a:lnTo>
                    <a:pt x="2747" y="310"/>
                  </a:lnTo>
                  <a:lnTo>
                    <a:pt x="2799" y="368"/>
                  </a:lnTo>
                  <a:lnTo>
                    <a:pt x="2847" y="432"/>
                  </a:lnTo>
                  <a:lnTo>
                    <a:pt x="2891" y="499"/>
                  </a:lnTo>
                  <a:lnTo>
                    <a:pt x="2928" y="569"/>
                  </a:lnTo>
                  <a:lnTo>
                    <a:pt x="2962" y="643"/>
                  </a:lnTo>
                  <a:lnTo>
                    <a:pt x="2989" y="720"/>
                  </a:lnTo>
                  <a:lnTo>
                    <a:pt x="3010" y="799"/>
                  </a:lnTo>
                  <a:lnTo>
                    <a:pt x="3025" y="880"/>
                  </a:lnTo>
                  <a:lnTo>
                    <a:pt x="3033" y="965"/>
                  </a:lnTo>
                  <a:lnTo>
                    <a:pt x="3094" y="983"/>
                  </a:lnTo>
                  <a:lnTo>
                    <a:pt x="3152" y="1008"/>
                  </a:lnTo>
                  <a:lnTo>
                    <a:pt x="3208" y="1037"/>
                  </a:lnTo>
                  <a:lnTo>
                    <a:pt x="3261" y="1071"/>
                  </a:lnTo>
                  <a:lnTo>
                    <a:pt x="3309" y="1110"/>
                  </a:lnTo>
                  <a:lnTo>
                    <a:pt x="3356" y="1152"/>
                  </a:lnTo>
                  <a:lnTo>
                    <a:pt x="3398" y="1198"/>
                  </a:lnTo>
                  <a:lnTo>
                    <a:pt x="3436" y="1248"/>
                  </a:lnTo>
                  <a:lnTo>
                    <a:pt x="3470" y="1301"/>
                  </a:lnTo>
                  <a:lnTo>
                    <a:pt x="3500" y="1356"/>
                  </a:lnTo>
                  <a:lnTo>
                    <a:pt x="3525" y="1415"/>
                  </a:lnTo>
                  <a:lnTo>
                    <a:pt x="3544" y="1474"/>
                  </a:lnTo>
                  <a:lnTo>
                    <a:pt x="3558" y="1537"/>
                  </a:lnTo>
                  <a:lnTo>
                    <a:pt x="3567" y="1601"/>
                  </a:lnTo>
                  <a:lnTo>
                    <a:pt x="3570" y="1666"/>
                  </a:lnTo>
                  <a:lnTo>
                    <a:pt x="3567" y="1734"/>
                  </a:lnTo>
                  <a:lnTo>
                    <a:pt x="3557" y="1801"/>
                  </a:lnTo>
                  <a:lnTo>
                    <a:pt x="3542" y="1866"/>
                  </a:lnTo>
                  <a:lnTo>
                    <a:pt x="3520" y="1929"/>
                  </a:lnTo>
                  <a:lnTo>
                    <a:pt x="3493" y="1989"/>
                  </a:lnTo>
                  <a:lnTo>
                    <a:pt x="3461" y="2045"/>
                  </a:lnTo>
                  <a:lnTo>
                    <a:pt x="3424" y="2099"/>
                  </a:lnTo>
                  <a:lnTo>
                    <a:pt x="3383" y="2148"/>
                  </a:lnTo>
                  <a:lnTo>
                    <a:pt x="3336" y="2194"/>
                  </a:lnTo>
                  <a:lnTo>
                    <a:pt x="3288" y="2235"/>
                  </a:lnTo>
                  <a:lnTo>
                    <a:pt x="3234" y="2272"/>
                  </a:lnTo>
                  <a:lnTo>
                    <a:pt x="3177" y="2305"/>
                  </a:lnTo>
                  <a:lnTo>
                    <a:pt x="3118" y="2332"/>
                  </a:lnTo>
                  <a:lnTo>
                    <a:pt x="3055" y="2353"/>
                  </a:lnTo>
                  <a:lnTo>
                    <a:pt x="2990" y="2368"/>
                  </a:lnTo>
                  <a:lnTo>
                    <a:pt x="2923" y="2378"/>
                  </a:lnTo>
                  <a:lnTo>
                    <a:pt x="2855" y="2381"/>
                  </a:lnTo>
                  <a:lnTo>
                    <a:pt x="2618" y="2381"/>
                  </a:lnTo>
                  <a:lnTo>
                    <a:pt x="2600" y="2378"/>
                  </a:lnTo>
                  <a:lnTo>
                    <a:pt x="2582" y="2370"/>
                  </a:lnTo>
                  <a:lnTo>
                    <a:pt x="2570" y="2357"/>
                  </a:lnTo>
                  <a:lnTo>
                    <a:pt x="2562" y="2340"/>
                  </a:lnTo>
                  <a:lnTo>
                    <a:pt x="2559" y="2322"/>
                  </a:lnTo>
                  <a:lnTo>
                    <a:pt x="2562" y="2304"/>
                  </a:lnTo>
                  <a:lnTo>
                    <a:pt x="2570" y="2286"/>
                  </a:lnTo>
                  <a:lnTo>
                    <a:pt x="2582" y="2274"/>
                  </a:lnTo>
                  <a:lnTo>
                    <a:pt x="2600" y="2266"/>
                  </a:lnTo>
                  <a:lnTo>
                    <a:pt x="2618" y="2262"/>
                  </a:lnTo>
                  <a:lnTo>
                    <a:pt x="2855" y="2262"/>
                  </a:lnTo>
                  <a:lnTo>
                    <a:pt x="2916" y="2259"/>
                  </a:lnTo>
                  <a:lnTo>
                    <a:pt x="2975" y="2250"/>
                  </a:lnTo>
                  <a:lnTo>
                    <a:pt x="3031" y="2235"/>
                  </a:lnTo>
                  <a:lnTo>
                    <a:pt x="3086" y="2215"/>
                  </a:lnTo>
                  <a:lnTo>
                    <a:pt x="3138" y="2190"/>
                  </a:lnTo>
                  <a:lnTo>
                    <a:pt x="3188" y="2161"/>
                  </a:lnTo>
                  <a:lnTo>
                    <a:pt x="3234" y="2126"/>
                  </a:lnTo>
                  <a:lnTo>
                    <a:pt x="3276" y="2087"/>
                  </a:lnTo>
                  <a:lnTo>
                    <a:pt x="3315" y="2045"/>
                  </a:lnTo>
                  <a:lnTo>
                    <a:pt x="3349" y="1999"/>
                  </a:lnTo>
                  <a:lnTo>
                    <a:pt x="3379" y="1950"/>
                  </a:lnTo>
                  <a:lnTo>
                    <a:pt x="3403" y="1898"/>
                  </a:lnTo>
                  <a:lnTo>
                    <a:pt x="3424" y="1842"/>
                  </a:lnTo>
                  <a:lnTo>
                    <a:pt x="3439" y="1786"/>
                  </a:lnTo>
                  <a:lnTo>
                    <a:pt x="3448" y="1727"/>
                  </a:lnTo>
                  <a:lnTo>
                    <a:pt x="3451" y="1666"/>
                  </a:lnTo>
                  <a:lnTo>
                    <a:pt x="3448" y="1604"/>
                  </a:lnTo>
                  <a:lnTo>
                    <a:pt x="3438" y="1545"/>
                  </a:lnTo>
                  <a:lnTo>
                    <a:pt x="3424" y="1487"/>
                  </a:lnTo>
                  <a:lnTo>
                    <a:pt x="3403" y="1431"/>
                  </a:lnTo>
                  <a:lnTo>
                    <a:pt x="3377" y="1378"/>
                  </a:lnTo>
                  <a:lnTo>
                    <a:pt x="3347" y="1328"/>
                  </a:lnTo>
                  <a:lnTo>
                    <a:pt x="3311" y="1281"/>
                  </a:lnTo>
                  <a:lnTo>
                    <a:pt x="3273" y="1237"/>
                  </a:lnTo>
                  <a:lnTo>
                    <a:pt x="3229" y="1197"/>
                  </a:lnTo>
                  <a:lnTo>
                    <a:pt x="3183" y="1162"/>
                  </a:lnTo>
                  <a:lnTo>
                    <a:pt x="3133" y="1131"/>
                  </a:lnTo>
                  <a:lnTo>
                    <a:pt x="3079" y="1105"/>
                  </a:lnTo>
                  <a:lnTo>
                    <a:pt x="3024" y="1086"/>
                  </a:lnTo>
                  <a:lnTo>
                    <a:pt x="2965" y="1071"/>
                  </a:lnTo>
                  <a:lnTo>
                    <a:pt x="2960" y="1071"/>
                  </a:lnTo>
                  <a:lnTo>
                    <a:pt x="2949" y="1068"/>
                  </a:lnTo>
                  <a:lnTo>
                    <a:pt x="2932" y="1067"/>
                  </a:lnTo>
                  <a:lnTo>
                    <a:pt x="2911" y="1065"/>
                  </a:lnTo>
                  <a:lnTo>
                    <a:pt x="2886" y="1064"/>
                  </a:lnTo>
                  <a:lnTo>
                    <a:pt x="2858" y="1062"/>
                  </a:lnTo>
                  <a:lnTo>
                    <a:pt x="2827" y="1062"/>
                  </a:lnTo>
                  <a:lnTo>
                    <a:pt x="2793" y="1062"/>
                  </a:lnTo>
                  <a:lnTo>
                    <a:pt x="2759" y="1064"/>
                  </a:lnTo>
                  <a:lnTo>
                    <a:pt x="2723" y="1066"/>
                  </a:lnTo>
                  <a:lnTo>
                    <a:pt x="2686" y="1071"/>
                  </a:lnTo>
                  <a:lnTo>
                    <a:pt x="2682" y="1072"/>
                  </a:lnTo>
                  <a:lnTo>
                    <a:pt x="2678" y="1072"/>
                  </a:lnTo>
                  <a:lnTo>
                    <a:pt x="2660" y="1070"/>
                  </a:lnTo>
                  <a:lnTo>
                    <a:pt x="2645" y="1063"/>
                  </a:lnTo>
                  <a:lnTo>
                    <a:pt x="2633" y="1052"/>
                  </a:lnTo>
                  <a:lnTo>
                    <a:pt x="2623" y="1038"/>
                  </a:lnTo>
                  <a:lnTo>
                    <a:pt x="2619" y="1021"/>
                  </a:lnTo>
                  <a:lnTo>
                    <a:pt x="2618" y="1006"/>
                  </a:lnTo>
                  <a:lnTo>
                    <a:pt x="2622" y="991"/>
                  </a:lnTo>
                  <a:lnTo>
                    <a:pt x="2630" y="976"/>
                  </a:lnTo>
                  <a:lnTo>
                    <a:pt x="2640" y="966"/>
                  </a:lnTo>
                  <a:lnTo>
                    <a:pt x="2654" y="958"/>
                  </a:lnTo>
                  <a:lnTo>
                    <a:pt x="2669" y="954"/>
                  </a:lnTo>
                  <a:lnTo>
                    <a:pt x="2723" y="947"/>
                  </a:lnTo>
                  <a:lnTo>
                    <a:pt x="2776" y="944"/>
                  </a:lnTo>
                  <a:lnTo>
                    <a:pt x="2826" y="943"/>
                  </a:lnTo>
                  <a:lnTo>
                    <a:pt x="2871" y="944"/>
                  </a:lnTo>
                  <a:lnTo>
                    <a:pt x="2911" y="946"/>
                  </a:lnTo>
                  <a:lnTo>
                    <a:pt x="2901" y="870"/>
                  </a:lnTo>
                  <a:lnTo>
                    <a:pt x="2886" y="796"/>
                  </a:lnTo>
                  <a:lnTo>
                    <a:pt x="2865" y="724"/>
                  </a:lnTo>
                  <a:lnTo>
                    <a:pt x="2837" y="656"/>
                  </a:lnTo>
                  <a:lnTo>
                    <a:pt x="2804" y="589"/>
                  </a:lnTo>
                  <a:lnTo>
                    <a:pt x="2767" y="526"/>
                  </a:lnTo>
                  <a:lnTo>
                    <a:pt x="2725" y="467"/>
                  </a:lnTo>
                  <a:lnTo>
                    <a:pt x="2679" y="411"/>
                  </a:lnTo>
                  <a:lnTo>
                    <a:pt x="2628" y="359"/>
                  </a:lnTo>
                  <a:lnTo>
                    <a:pt x="2573" y="312"/>
                  </a:lnTo>
                  <a:lnTo>
                    <a:pt x="2514" y="270"/>
                  </a:lnTo>
                  <a:lnTo>
                    <a:pt x="2452" y="231"/>
                  </a:lnTo>
                  <a:lnTo>
                    <a:pt x="2389" y="198"/>
                  </a:lnTo>
                  <a:lnTo>
                    <a:pt x="2321" y="170"/>
                  </a:lnTo>
                  <a:lnTo>
                    <a:pt x="2250" y="148"/>
                  </a:lnTo>
                  <a:lnTo>
                    <a:pt x="2179" y="132"/>
                  </a:lnTo>
                  <a:lnTo>
                    <a:pt x="2104" y="122"/>
                  </a:lnTo>
                  <a:lnTo>
                    <a:pt x="2028" y="119"/>
                  </a:lnTo>
                  <a:lnTo>
                    <a:pt x="1958" y="122"/>
                  </a:lnTo>
                  <a:lnTo>
                    <a:pt x="1889" y="131"/>
                  </a:lnTo>
                  <a:lnTo>
                    <a:pt x="1820" y="145"/>
                  </a:lnTo>
                  <a:lnTo>
                    <a:pt x="1753" y="165"/>
                  </a:lnTo>
                  <a:lnTo>
                    <a:pt x="1687" y="188"/>
                  </a:lnTo>
                  <a:lnTo>
                    <a:pt x="1622" y="218"/>
                  </a:lnTo>
                  <a:lnTo>
                    <a:pt x="1560" y="252"/>
                  </a:lnTo>
                  <a:lnTo>
                    <a:pt x="1500" y="290"/>
                  </a:lnTo>
                  <a:lnTo>
                    <a:pt x="1444" y="332"/>
                  </a:lnTo>
                  <a:lnTo>
                    <a:pt x="1391" y="380"/>
                  </a:lnTo>
                  <a:lnTo>
                    <a:pt x="1343" y="430"/>
                  </a:lnTo>
                  <a:lnTo>
                    <a:pt x="1297" y="484"/>
                  </a:lnTo>
                  <a:lnTo>
                    <a:pt x="1338" y="523"/>
                  </a:lnTo>
                  <a:lnTo>
                    <a:pt x="1376" y="566"/>
                  </a:lnTo>
                  <a:lnTo>
                    <a:pt x="1409" y="614"/>
                  </a:lnTo>
                  <a:lnTo>
                    <a:pt x="1436" y="664"/>
                  </a:lnTo>
                  <a:lnTo>
                    <a:pt x="1458" y="718"/>
                  </a:lnTo>
                  <a:lnTo>
                    <a:pt x="1475" y="774"/>
                  </a:lnTo>
                  <a:lnTo>
                    <a:pt x="1484" y="832"/>
                  </a:lnTo>
                  <a:lnTo>
                    <a:pt x="1488" y="893"/>
                  </a:lnTo>
                  <a:lnTo>
                    <a:pt x="1484" y="911"/>
                  </a:lnTo>
                  <a:lnTo>
                    <a:pt x="1476" y="928"/>
                  </a:lnTo>
                  <a:lnTo>
                    <a:pt x="1463" y="941"/>
                  </a:lnTo>
                  <a:lnTo>
                    <a:pt x="1446" y="949"/>
                  </a:lnTo>
                  <a:lnTo>
                    <a:pt x="1428" y="953"/>
                  </a:lnTo>
                  <a:lnTo>
                    <a:pt x="1410" y="949"/>
                  </a:lnTo>
                  <a:lnTo>
                    <a:pt x="1392" y="941"/>
                  </a:lnTo>
                  <a:lnTo>
                    <a:pt x="1380" y="928"/>
                  </a:lnTo>
                  <a:lnTo>
                    <a:pt x="1372" y="911"/>
                  </a:lnTo>
                  <a:lnTo>
                    <a:pt x="1369" y="893"/>
                  </a:lnTo>
                  <a:lnTo>
                    <a:pt x="1365" y="845"/>
                  </a:lnTo>
                  <a:lnTo>
                    <a:pt x="1358" y="799"/>
                  </a:lnTo>
                  <a:lnTo>
                    <a:pt x="1345" y="753"/>
                  </a:lnTo>
                  <a:lnTo>
                    <a:pt x="1326" y="711"/>
                  </a:lnTo>
                  <a:lnTo>
                    <a:pt x="1305" y="671"/>
                  </a:lnTo>
                  <a:lnTo>
                    <a:pt x="1278" y="634"/>
                  </a:lnTo>
                  <a:lnTo>
                    <a:pt x="1247" y="601"/>
                  </a:lnTo>
                  <a:lnTo>
                    <a:pt x="1214" y="571"/>
                  </a:lnTo>
                  <a:lnTo>
                    <a:pt x="1177" y="543"/>
                  </a:lnTo>
                  <a:lnTo>
                    <a:pt x="1136" y="520"/>
                  </a:lnTo>
                  <a:lnTo>
                    <a:pt x="1123" y="514"/>
                  </a:lnTo>
                  <a:lnTo>
                    <a:pt x="1099" y="503"/>
                  </a:lnTo>
                  <a:lnTo>
                    <a:pt x="1074" y="495"/>
                  </a:lnTo>
                  <a:lnTo>
                    <a:pt x="1071" y="494"/>
                  </a:lnTo>
                  <a:lnTo>
                    <a:pt x="1068" y="493"/>
                  </a:lnTo>
                  <a:lnTo>
                    <a:pt x="1044" y="487"/>
                  </a:lnTo>
                  <a:lnTo>
                    <a:pt x="1020" y="483"/>
                  </a:lnTo>
                  <a:lnTo>
                    <a:pt x="1014" y="482"/>
                  </a:lnTo>
                  <a:lnTo>
                    <a:pt x="1007" y="481"/>
                  </a:lnTo>
                  <a:lnTo>
                    <a:pt x="979" y="477"/>
                  </a:lnTo>
                  <a:lnTo>
                    <a:pt x="952" y="476"/>
                  </a:lnTo>
                  <a:lnTo>
                    <a:pt x="900" y="480"/>
                  </a:lnTo>
                  <a:lnTo>
                    <a:pt x="849" y="489"/>
                  </a:lnTo>
                  <a:lnTo>
                    <a:pt x="802" y="504"/>
                  </a:lnTo>
                  <a:lnTo>
                    <a:pt x="756" y="525"/>
                  </a:lnTo>
                  <a:lnTo>
                    <a:pt x="714" y="551"/>
                  </a:lnTo>
                  <a:lnTo>
                    <a:pt x="675" y="581"/>
                  </a:lnTo>
                  <a:lnTo>
                    <a:pt x="640" y="616"/>
                  </a:lnTo>
                  <a:lnTo>
                    <a:pt x="610" y="655"/>
                  </a:lnTo>
                  <a:lnTo>
                    <a:pt x="584" y="697"/>
                  </a:lnTo>
                  <a:lnTo>
                    <a:pt x="564" y="743"/>
                  </a:lnTo>
                  <a:lnTo>
                    <a:pt x="548" y="790"/>
                  </a:lnTo>
                  <a:lnTo>
                    <a:pt x="539" y="841"/>
                  </a:lnTo>
                  <a:lnTo>
                    <a:pt x="536" y="893"/>
                  </a:lnTo>
                  <a:lnTo>
                    <a:pt x="536" y="901"/>
                  </a:lnTo>
                  <a:lnTo>
                    <a:pt x="537" y="908"/>
                  </a:lnTo>
                  <a:lnTo>
                    <a:pt x="538" y="920"/>
                  </a:lnTo>
                  <a:lnTo>
                    <a:pt x="537" y="931"/>
                  </a:lnTo>
                  <a:lnTo>
                    <a:pt x="536" y="953"/>
                  </a:lnTo>
                  <a:lnTo>
                    <a:pt x="536" y="991"/>
                  </a:lnTo>
                  <a:lnTo>
                    <a:pt x="502" y="1007"/>
                  </a:lnTo>
                  <a:lnTo>
                    <a:pt x="452" y="1034"/>
                  </a:lnTo>
                  <a:lnTo>
                    <a:pt x="405" y="1065"/>
                  </a:lnTo>
                  <a:lnTo>
                    <a:pt x="359" y="1102"/>
                  </a:lnTo>
                  <a:lnTo>
                    <a:pt x="317" y="1142"/>
                  </a:lnTo>
                  <a:lnTo>
                    <a:pt x="279" y="1186"/>
                  </a:lnTo>
                  <a:lnTo>
                    <a:pt x="243" y="1234"/>
                  </a:lnTo>
                  <a:lnTo>
                    <a:pt x="212" y="1284"/>
                  </a:lnTo>
                  <a:lnTo>
                    <a:pt x="185" y="1336"/>
                  </a:lnTo>
                  <a:lnTo>
                    <a:pt x="162" y="1390"/>
                  </a:lnTo>
                  <a:lnTo>
                    <a:pt x="144" y="1446"/>
                  </a:lnTo>
                  <a:lnTo>
                    <a:pt x="130" y="1502"/>
                  </a:lnTo>
                  <a:lnTo>
                    <a:pt x="122" y="1560"/>
                  </a:lnTo>
                  <a:lnTo>
                    <a:pt x="119" y="1616"/>
                  </a:lnTo>
                  <a:lnTo>
                    <a:pt x="122" y="1682"/>
                  </a:lnTo>
                  <a:lnTo>
                    <a:pt x="132" y="1747"/>
                  </a:lnTo>
                  <a:lnTo>
                    <a:pt x="148" y="1809"/>
                  </a:lnTo>
                  <a:lnTo>
                    <a:pt x="170" y="1867"/>
                  </a:lnTo>
                  <a:lnTo>
                    <a:pt x="197" y="1925"/>
                  </a:lnTo>
                  <a:lnTo>
                    <a:pt x="229" y="1978"/>
                  </a:lnTo>
                  <a:lnTo>
                    <a:pt x="266" y="2027"/>
                  </a:lnTo>
                  <a:lnTo>
                    <a:pt x="308" y="2073"/>
                  </a:lnTo>
                  <a:lnTo>
                    <a:pt x="354" y="2115"/>
                  </a:lnTo>
                  <a:lnTo>
                    <a:pt x="404" y="2152"/>
                  </a:lnTo>
                  <a:lnTo>
                    <a:pt x="457" y="2184"/>
                  </a:lnTo>
                  <a:lnTo>
                    <a:pt x="514" y="2211"/>
                  </a:lnTo>
                  <a:lnTo>
                    <a:pt x="572" y="2233"/>
                  </a:lnTo>
                  <a:lnTo>
                    <a:pt x="634" y="2249"/>
                  </a:lnTo>
                  <a:lnTo>
                    <a:pt x="699" y="2259"/>
                  </a:lnTo>
                  <a:lnTo>
                    <a:pt x="765" y="2262"/>
                  </a:lnTo>
                  <a:lnTo>
                    <a:pt x="1071" y="2262"/>
                  </a:lnTo>
                  <a:lnTo>
                    <a:pt x="1089" y="2266"/>
                  </a:lnTo>
                  <a:lnTo>
                    <a:pt x="1106" y="2274"/>
                  </a:lnTo>
                  <a:lnTo>
                    <a:pt x="1119" y="2286"/>
                  </a:lnTo>
                  <a:lnTo>
                    <a:pt x="1127" y="2304"/>
                  </a:lnTo>
                  <a:lnTo>
                    <a:pt x="1131" y="2322"/>
                  </a:lnTo>
                  <a:lnTo>
                    <a:pt x="1127" y="2340"/>
                  </a:lnTo>
                  <a:lnTo>
                    <a:pt x="1119" y="2357"/>
                  </a:lnTo>
                  <a:lnTo>
                    <a:pt x="1106" y="2370"/>
                  </a:lnTo>
                  <a:lnTo>
                    <a:pt x="1089" y="2378"/>
                  </a:lnTo>
                  <a:lnTo>
                    <a:pt x="1071" y="2381"/>
                  </a:lnTo>
                  <a:lnTo>
                    <a:pt x="765" y="2381"/>
                  </a:lnTo>
                  <a:lnTo>
                    <a:pt x="695" y="2378"/>
                  </a:lnTo>
                  <a:lnTo>
                    <a:pt x="627" y="2370"/>
                  </a:lnTo>
                  <a:lnTo>
                    <a:pt x="561" y="2354"/>
                  </a:lnTo>
                  <a:lnTo>
                    <a:pt x="498" y="2334"/>
                  </a:lnTo>
                  <a:lnTo>
                    <a:pt x="437" y="2308"/>
                  </a:lnTo>
                  <a:lnTo>
                    <a:pt x="379" y="2276"/>
                  </a:lnTo>
                  <a:lnTo>
                    <a:pt x="323" y="2242"/>
                  </a:lnTo>
                  <a:lnTo>
                    <a:pt x="273" y="2202"/>
                  </a:lnTo>
                  <a:lnTo>
                    <a:pt x="224" y="2157"/>
                  </a:lnTo>
                  <a:lnTo>
                    <a:pt x="180" y="2109"/>
                  </a:lnTo>
                  <a:lnTo>
                    <a:pt x="140" y="2058"/>
                  </a:lnTo>
                  <a:lnTo>
                    <a:pt x="105" y="2003"/>
                  </a:lnTo>
                  <a:lnTo>
                    <a:pt x="74" y="1944"/>
                  </a:lnTo>
                  <a:lnTo>
                    <a:pt x="48" y="1884"/>
                  </a:lnTo>
                  <a:lnTo>
                    <a:pt x="27" y="1820"/>
                  </a:lnTo>
                  <a:lnTo>
                    <a:pt x="12" y="1754"/>
                  </a:lnTo>
                  <a:lnTo>
                    <a:pt x="3" y="1687"/>
                  </a:lnTo>
                  <a:lnTo>
                    <a:pt x="0" y="1616"/>
                  </a:lnTo>
                  <a:lnTo>
                    <a:pt x="3" y="1551"/>
                  </a:lnTo>
                  <a:lnTo>
                    <a:pt x="12" y="1486"/>
                  </a:lnTo>
                  <a:lnTo>
                    <a:pt x="26" y="1422"/>
                  </a:lnTo>
                  <a:lnTo>
                    <a:pt x="45" y="1360"/>
                  </a:lnTo>
                  <a:lnTo>
                    <a:pt x="70" y="1299"/>
                  </a:lnTo>
                  <a:lnTo>
                    <a:pt x="100" y="1239"/>
                  </a:lnTo>
                  <a:lnTo>
                    <a:pt x="133" y="1182"/>
                  </a:lnTo>
                  <a:lnTo>
                    <a:pt x="172" y="1129"/>
                  </a:lnTo>
                  <a:lnTo>
                    <a:pt x="214" y="1078"/>
                  </a:lnTo>
                  <a:lnTo>
                    <a:pt x="260" y="1031"/>
                  </a:lnTo>
                  <a:lnTo>
                    <a:pt x="309" y="988"/>
                  </a:lnTo>
                  <a:lnTo>
                    <a:pt x="361" y="949"/>
                  </a:lnTo>
                  <a:lnTo>
                    <a:pt x="418" y="916"/>
                  </a:lnTo>
                  <a:lnTo>
                    <a:pt x="417" y="893"/>
                  </a:lnTo>
                  <a:lnTo>
                    <a:pt x="420" y="835"/>
                  </a:lnTo>
                  <a:lnTo>
                    <a:pt x="429" y="778"/>
                  </a:lnTo>
                  <a:lnTo>
                    <a:pt x="444" y="724"/>
                  </a:lnTo>
                  <a:lnTo>
                    <a:pt x="464" y="672"/>
                  </a:lnTo>
                  <a:lnTo>
                    <a:pt x="490" y="622"/>
                  </a:lnTo>
                  <a:lnTo>
                    <a:pt x="520" y="577"/>
                  </a:lnTo>
                  <a:lnTo>
                    <a:pt x="555" y="535"/>
                  </a:lnTo>
                  <a:lnTo>
                    <a:pt x="594" y="496"/>
                  </a:lnTo>
                  <a:lnTo>
                    <a:pt x="636" y="461"/>
                  </a:lnTo>
                  <a:lnTo>
                    <a:pt x="682" y="431"/>
                  </a:lnTo>
                  <a:lnTo>
                    <a:pt x="731" y="405"/>
                  </a:lnTo>
                  <a:lnTo>
                    <a:pt x="783" y="384"/>
                  </a:lnTo>
                  <a:lnTo>
                    <a:pt x="837" y="370"/>
                  </a:lnTo>
                  <a:lnTo>
                    <a:pt x="894" y="361"/>
                  </a:lnTo>
                  <a:lnTo>
                    <a:pt x="952" y="357"/>
                  </a:lnTo>
                  <a:lnTo>
                    <a:pt x="982" y="358"/>
                  </a:lnTo>
                  <a:lnTo>
                    <a:pt x="1012" y="361"/>
                  </a:lnTo>
                  <a:lnTo>
                    <a:pt x="1030" y="364"/>
                  </a:lnTo>
                  <a:lnTo>
                    <a:pt x="1071" y="371"/>
                  </a:lnTo>
                  <a:lnTo>
                    <a:pt x="1092" y="377"/>
                  </a:lnTo>
                  <a:lnTo>
                    <a:pt x="1128" y="388"/>
                  </a:lnTo>
                  <a:lnTo>
                    <a:pt x="1149" y="395"/>
                  </a:lnTo>
                  <a:lnTo>
                    <a:pt x="1185" y="411"/>
                  </a:lnTo>
                  <a:lnTo>
                    <a:pt x="1191" y="415"/>
                  </a:lnTo>
                  <a:lnTo>
                    <a:pt x="1198" y="417"/>
                  </a:lnTo>
                  <a:lnTo>
                    <a:pt x="1245" y="359"/>
                  </a:lnTo>
                  <a:lnTo>
                    <a:pt x="1296" y="305"/>
                  </a:lnTo>
                  <a:lnTo>
                    <a:pt x="1350" y="254"/>
                  </a:lnTo>
                  <a:lnTo>
                    <a:pt x="1407" y="209"/>
                  </a:lnTo>
                  <a:lnTo>
                    <a:pt x="1468" y="167"/>
                  </a:lnTo>
                  <a:lnTo>
                    <a:pt x="1532" y="129"/>
                  </a:lnTo>
                  <a:lnTo>
                    <a:pt x="1598" y="95"/>
                  </a:lnTo>
                  <a:lnTo>
                    <a:pt x="1666" y="67"/>
                  </a:lnTo>
                  <a:lnTo>
                    <a:pt x="1736" y="43"/>
                  </a:lnTo>
                  <a:lnTo>
                    <a:pt x="1808" y="25"/>
                  </a:lnTo>
                  <a:lnTo>
                    <a:pt x="1880" y="11"/>
                  </a:lnTo>
                  <a:lnTo>
                    <a:pt x="1954" y="3"/>
                  </a:lnTo>
                  <a:lnTo>
                    <a:pt x="202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75" name="Google Shape;9975;p23"/>
            <p:cNvSpPr/>
            <p:nvPr/>
          </p:nvSpPr>
          <p:spPr>
            <a:xfrm>
              <a:off x="-877" y="692"/>
              <a:ext cx="214" cy="298"/>
            </a:xfrm>
            <a:custGeom>
              <a:avLst/>
              <a:gdLst/>
              <a:ahLst/>
              <a:cxnLst/>
              <a:rect l="l" t="t" r="r" b="b"/>
              <a:pathLst>
                <a:path w="1071" h="1488" extrusionOk="0">
                  <a:moveTo>
                    <a:pt x="536" y="0"/>
                  </a:moveTo>
                  <a:lnTo>
                    <a:pt x="554" y="3"/>
                  </a:lnTo>
                  <a:lnTo>
                    <a:pt x="571" y="12"/>
                  </a:lnTo>
                  <a:lnTo>
                    <a:pt x="583" y="25"/>
                  </a:lnTo>
                  <a:lnTo>
                    <a:pt x="592" y="41"/>
                  </a:lnTo>
                  <a:lnTo>
                    <a:pt x="595" y="59"/>
                  </a:lnTo>
                  <a:lnTo>
                    <a:pt x="595" y="1285"/>
                  </a:lnTo>
                  <a:lnTo>
                    <a:pt x="969" y="910"/>
                  </a:lnTo>
                  <a:lnTo>
                    <a:pt x="982" y="901"/>
                  </a:lnTo>
                  <a:lnTo>
                    <a:pt x="996" y="895"/>
                  </a:lnTo>
                  <a:lnTo>
                    <a:pt x="1012" y="893"/>
                  </a:lnTo>
                  <a:lnTo>
                    <a:pt x="1027" y="895"/>
                  </a:lnTo>
                  <a:lnTo>
                    <a:pt x="1041" y="901"/>
                  </a:lnTo>
                  <a:lnTo>
                    <a:pt x="1054" y="910"/>
                  </a:lnTo>
                  <a:lnTo>
                    <a:pt x="1063" y="923"/>
                  </a:lnTo>
                  <a:lnTo>
                    <a:pt x="1069" y="937"/>
                  </a:lnTo>
                  <a:lnTo>
                    <a:pt x="1071" y="953"/>
                  </a:lnTo>
                  <a:lnTo>
                    <a:pt x="1069" y="968"/>
                  </a:lnTo>
                  <a:lnTo>
                    <a:pt x="1063" y="982"/>
                  </a:lnTo>
                  <a:lnTo>
                    <a:pt x="1054" y="995"/>
                  </a:lnTo>
                  <a:lnTo>
                    <a:pt x="578" y="1471"/>
                  </a:lnTo>
                  <a:lnTo>
                    <a:pt x="569" y="1479"/>
                  </a:lnTo>
                  <a:lnTo>
                    <a:pt x="558" y="1484"/>
                  </a:lnTo>
                  <a:lnTo>
                    <a:pt x="547" y="1487"/>
                  </a:lnTo>
                  <a:lnTo>
                    <a:pt x="536" y="1488"/>
                  </a:lnTo>
                  <a:lnTo>
                    <a:pt x="524" y="1487"/>
                  </a:lnTo>
                  <a:lnTo>
                    <a:pt x="513" y="1484"/>
                  </a:lnTo>
                  <a:lnTo>
                    <a:pt x="502" y="1479"/>
                  </a:lnTo>
                  <a:lnTo>
                    <a:pt x="493" y="1471"/>
                  </a:lnTo>
                  <a:lnTo>
                    <a:pt x="17" y="995"/>
                  </a:lnTo>
                  <a:lnTo>
                    <a:pt x="8" y="982"/>
                  </a:lnTo>
                  <a:lnTo>
                    <a:pt x="2" y="968"/>
                  </a:lnTo>
                  <a:lnTo>
                    <a:pt x="0" y="953"/>
                  </a:lnTo>
                  <a:lnTo>
                    <a:pt x="2" y="937"/>
                  </a:lnTo>
                  <a:lnTo>
                    <a:pt x="8" y="923"/>
                  </a:lnTo>
                  <a:lnTo>
                    <a:pt x="17" y="910"/>
                  </a:lnTo>
                  <a:lnTo>
                    <a:pt x="30" y="901"/>
                  </a:lnTo>
                  <a:lnTo>
                    <a:pt x="44" y="895"/>
                  </a:lnTo>
                  <a:lnTo>
                    <a:pt x="60" y="893"/>
                  </a:lnTo>
                  <a:lnTo>
                    <a:pt x="75" y="895"/>
                  </a:lnTo>
                  <a:lnTo>
                    <a:pt x="89" y="901"/>
                  </a:lnTo>
                  <a:lnTo>
                    <a:pt x="102" y="910"/>
                  </a:lnTo>
                  <a:lnTo>
                    <a:pt x="476" y="1285"/>
                  </a:lnTo>
                  <a:lnTo>
                    <a:pt x="476" y="59"/>
                  </a:lnTo>
                  <a:lnTo>
                    <a:pt x="479" y="41"/>
                  </a:lnTo>
                  <a:lnTo>
                    <a:pt x="488" y="25"/>
                  </a:lnTo>
                  <a:lnTo>
                    <a:pt x="501" y="12"/>
                  </a:lnTo>
                  <a:lnTo>
                    <a:pt x="517" y="3"/>
                  </a:lnTo>
                  <a:lnTo>
                    <a:pt x="53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9976" name="Google Shape;9976;p23"/>
          <p:cNvGrpSpPr/>
          <p:nvPr/>
        </p:nvGrpSpPr>
        <p:grpSpPr>
          <a:xfrm>
            <a:off x="10091111" y="13264068"/>
            <a:ext cx="482709" cy="423947"/>
            <a:chOff x="4031070" y="6152418"/>
            <a:chExt cx="508650" cy="446730"/>
          </a:xfrm>
          <a:solidFill>
            <a:srgbClr val="006994"/>
          </a:solidFill>
        </p:grpSpPr>
        <p:sp>
          <p:nvSpPr>
            <p:cNvPr id="9977" name="Google Shape;9977;p23"/>
            <p:cNvSpPr/>
            <p:nvPr/>
          </p:nvSpPr>
          <p:spPr>
            <a:xfrm>
              <a:off x="4210294" y="6231914"/>
              <a:ext cx="150205" cy="150000"/>
            </a:xfrm>
            <a:custGeom>
              <a:avLst/>
              <a:gdLst/>
              <a:ahLst/>
              <a:cxnLst/>
              <a:rect l="l" t="t" r="r" b="b"/>
              <a:pathLst>
                <a:path w="1469" h="1469" extrusionOk="0">
                  <a:moveTo>
                    <a:pt x="733" y="0"/>
                  </a:moveTo>
                  <a:lnTo>
                    <a:pt x="814" y="4"/>
                  </a:lnTo>
                  <a:lnTo>
                    <a:pt x="891" y="18"/>
                  </a:lnTo>
                  <a:lnTo>
                    <a:pt x="966" y="37"/>
                  </a:lnTo>
                  <a:lnTo>
                    <a:pt x="1037" y="66"/>
                  </a:lnTo>
                  <a:lnTo>
                    <a:pt x="1104" y="101"/>
                  </a:lnTo>
                  <a:lnTo>
                    <a:pt x="1168" y="142"/>
                  </a:lnTo>
                  <a:lnTo>
                    <a:pt x="1225" y="189"/>
                  </a:lnTo>
                  <a:lnTo>
                    <a:pt x="1278" y="242"/>
                  </a:lnTo>
                  <a:lnTo>
                    <a:pt x="1326" y="301"/>
                  </a:lnTo>
                  <a:lnTo>
                    <a:pt x="1367" y="365"/>
                  </a:lnTo>
                  <a:lnTo>
                    <a:pt x="1402" y="431"/>
                  </a:lnTo>
                  <a:lnTo>
                    <a:pt x="1431" y="502"/>
                  </a:lnTo>
                  <a:lnTo>
                    <a:pt x="1450" y="577"/>
                  </a:lnTo>
                  <a:lnTo>
                    <a:pt x="1464" y="654"/>
                  </a:lnTo>
                  <a:lnTo>
                    <a:pt x="1469" y="734"/>
                  </a:lnTo>
                  <a:lnTo>
                    <a:pt x="1464" y="814"/>
                  </a:lnTo>
                  <a:lnTo>
                    <a:pt x="1450" y="892"/>
                  </a:lnTo>
                  <a:lnTo>
                    <a:pt x="1431" y="966"/>
                  </a:lnTo>
                  <a:lnTo>
                    <a:pt x="1402" y="1037"/>
                  </a:lnTo>
                  <a:lnTo>
                    <a:pt x="1367" y="1105"/>
                  </a:lnTo>
                  <a:lnTo>
                    <a:pt x="1326" y="1169"/>
                  </a:lnTo>
                  <a:lnTo>
                    <a:pt x="1278" y="1226"/>
                  </a:lnTo>
                  <a:lnTo>
                    <a:pt x="1225" y="1279"/>
                  </a:lnTo>
                  <a:lnTo>
                    <a:pt x="1168" y="1328"/>
                  </a:lnTo>
                  <a:lnTo>
                    <a:pt x="1104" y="1369"/>
                  </a:lnTo>
                  <a:lnTo>
                    <a:pt x="1037" y="1403"/>
                  </a:lnTo>
                  <a:lnTo>
                    <a:pt x="966" y="1432"/>
                  </a:lnTo>
                  <a:lnTo>
                    <a:pt x="891" y="1452"/>
                  </a:lnTo>
                  <a:lnTo>
                    <a:pt x="814" y="1464"/>
                  </a:lnTo>
                  <a:lnTo>
                    <a:pt x="733" y="1469"/>
                  </a:lnTo>
                  <a:lnTo>
                    <a:pt x="655" y="1464"/>
                  </a:lnTo>
                  <a:lnTo>
                    <a:pt x="578" y="1452"/>
                  </a:lnTo>
                  <a:lnTo>
                    <a:pt x="502" y="1432"/>
                  </a:lnTo>
                  <a:lnTo>
                    <a:pt x="431" y="1403"/>
                  </a:lnTo>
                  <a:lnTo>
                    <a:pt x="364" y="1369"/>
                  </a:lnTo>
                  <a:lnTo>
                    <a:pt x="301" y="1328"/>
                  </a:lnTo>
                  <a:lnTo>
                    <a:pt x="243" y="1279"/>
                  </a:lnTo>
                  <a:lnTo>
                    <a:pt x="189" y="1226"/>
                  </a:lnTo>
                  <a:lnTo>
                    <a:pt x="142" y="1169"/>
                  </a:lnTo>
                  <a:lnTo>
                    <a:pt x="101" y="1105"/>
                  </a:lnTo>
                  <a:lnTo>
                    <a:pt x="66" y="1037"/>
                  </a:lnTo>
                  <a:lnTo>
                    <a:pt x="38" y="966"/>
                  </a:lnTo>
                  <a:lnTo>
                    <a:pt x="18" y="892"/>
                  </a:lnTo>
                  <a:lnTo>
                    <a:pt x="4" y="814"/>
                  </a:lnTo>
                  <a:lnTo>
                    <a:pt x="0" y="734"/>
                  </a:lnTo>
                  <a:lnTo>
                    <a:pt x="4" y="654"/>
                  </a:lnTo>
                  <a:lnTo>
                    <a:pt x="18" y="577"/>
                  </a:lnTo>
                  <a:lnTo>
                    <a:pt x="38" y="502"/>
                  </a:lnTo>
                  <a:lnTo>
                    <a:pt x="66" y="431"/>
                  </a:lnTo>
                  <a:lnTo>
                    <a:pt x="101" y="365"/>
                  </a:lnTo>
                  <a:lnTo>
                    <a:pt x="142" y="301"/>
                  </a:lnTo>
                  <a:lnTo>
                    <a:pt x="189" y="242"/>
                  </a:lnTo>
                  <a:lnTo>
                    <a:pt x="243" y="189"/>
                  </a:lnTo>
                  <a:lnTo>
                    <a:pt x="301" y="142"/>
                  </a:lnTo>
                  <a:lnTo>
                    <a:pt x="364" y="101"/>
                  </a:lnTo>
                  <a:lnTo>
                    <a:pt x="431" y="66"/>
                  </a:lnTo>
                  <a:lnTo>
                    <a:pt x="502" y="37"/>
                  </a:lnTo>
                  <a:lnTo>
                    <a:pt x="578" y="18"/>
                  </a:lnTo>
                  <a:lnTo>
                    <a:pt x="655" y="4"/>
                  </a:lnTo>
                  <a:lnTo>
                    <a:pt x="73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78" name="Google Shape;9978;p23"/>
            <p:cNvSpPr/>
            <p:nvPr/>
          </p:nvSpPr>
          <p:spPr>
            <a:xfrm>
              <a:off x="4176779" y="6374149"/>
              <a:ext cx="217233" cy="119142"/>
            </a:xfrm>
            <a:custGeom>
              <a:avLst/>
              <a:gdLst/>
              <a:ahLst/>
              <a:cxnLst/>
              <a:rect l="l" t="t" r="r" b="b"/>
              <a:pathLst>
                <a:path w="2125" h="1166" extrusionOk="0">
                  <a:moveTo>
                    <a:pt x="618" y="0"/>
                  </a:moveTo>
                  <a:lnTo>
                    <a:pt x="633" y="1"/>
                  </a:lnTo>
                  <a:lnTo>
                    <a:pt x="648" y="10"/>
                  </a:lnTo>
                  <a:lnTo>
                    <a:pt x="1061" y="444"/>
                  </a:lnTo>
                  <a:lnTo>
                    <a:pt x="1476" y="10"/>
                  </a:lnTo>
                  <a:lnTo>
                    <a:pt x="1491" y="1"/>
                  </a:lnTo>
                  <a:lnTo>
                    <a:pt x="1506" y="0"/>
                  </a:lnTo>
                  <a:lnTo>
                    <a:pt x="1523" y="4"/>
                  </a:lnTo>
                  <a:lnTo>
                    <a:pt x="1598" y="51"/>
                  </a:lnTo>
                  <a:lnTo>
                    <a:pt x="1671" y="106"/>
                  </a:lnTo>
                  <a:lnTo>
                    <a:pt x="1739" y="168"/>
                  </a:lnTo>
                  <a:lnTo>
                    <a:pt x="1803" y="235"/>
                  </a:lnTo>
                  <a:lnTo>
                    <a:pt x="1860" y="306"/>
                  </a:lnTo>
                  <a:lnTo>
                    <a:pt x="1913" y="383"/>
                  </a:lnTo>
                  <a:lnTo>
                    <a:pt x="1960" y="465"/>
                  </a:lnTo>
                  <a:lnTo>
                    <a:pt x="2002" y="551"/>
                  </a:lnTo>
                  <a:lnTo>
                    <a:pt x="2039" y="640"/>
                  </a:lnTo>
                  <a:lnTo>
                    <a:pt x="2069" y="733"/>
                  </a:lnTo>
                  <a:lnTo>
                    <a:pt x="2093" y="828"/>
                  </a:lnTo>
                  <a:lnTo>
                    <a:pt x="2110" y="927"/>
                  </a:lnTo>
                  <a:lnTo>
                    <a:pt x="2120" y="1025"/>
                  </a:lnTo>
                  <a:lnTo>
                    <a:pt x="2125" y="1127"/>
                  </a:lnTo>
                  <a:lnTo>
                    <a:pt x="2122" y="1142"/>
                  </a:lnTo>
                  <a:lnTo>
                    <a:pt x="2113" y="1154"/>
                  </a:lnTo>
                  <a:lnTo>
                    <a:pt x="2101" y="1163"/>
                  </a:lnTo>
                  <a:lnTo>
                    <a:pt x="2086" y="1166"/>
                  </a:lnTo>
                  <a:lnTo>
                    <a:pt x="39" y="1166"/>
                  </a:lnTo>
                  <a:lnTo>
                    <a:pt x="24" y="1163"/>
                  </a:lnTo>
                  <a:lnTo>
                    <a:pt x="12" y="1154"/>
                  </a:lnTo>
                  <a:lnTo>
                    <a:pt x="3" y="1142"/>
                  </a:lnTo>
                  <a:lnTo>
                    <a:pt x="0" y="1127"/>
                  </a:lnTo>
                  <a:lnTo>
                    <a:pt x="3" y="1025"/>
                  </a:lnTo>
                  <a:lnTo>
                    <a:pt x="13" y="927"/>
                  </a:lnTo>
                  <a:lnTo>
                    <a:pt x="31" y="828"/>
                  </a:lnTo>
                  <a:lnTo>
                    <a:pt x="55" y="733"/>
                  </a:lnTo>
                  <a:lnTo>
                    <a:pt x="86" y="640"/>
                  </a:lnTo>
                  <a:lnTo>
                    <a:pt x="122" y="551"/>
                  </a:lnTo>
                  <a:lnTo>
                    <a:pt x="163" y="465"/>
                  </a:lnTo>
                  <a:lnTo>
                    <a:pt x="211" y="383"/>
                  </a:lnTo>
                  <a:lnTo>
                    <a:pt x="264" y="306"/>
                  </a:lnTo>
                  <a:lnTo>
                    <a:pt x="322" y="235"/>
                  </a:lnTo>
                  <a:lnTo>
                    <a:pt x="385" y="168"/>
                  </a:lnTo>
                  <a:lnTo>
                    <a:pt x="453" y="106"/>
                  </a:lnTo>
                  <a:lnTo>
                    <a:pt x="524" y="51"/>
                  </a:lnTo>
                  <a:lnTo>
                    <a:pt x="602" y="4"/>
                  </a:lnTo>
                  <a:lnTo>
                    <a:pt x="61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79" name="Google Shape;9979;p23"/>
            <p:cNvSpPr/>
            <p:nvPr/>
          </p:nvSpPr>
          <p:spPr>
            <a:xfrm>
              <a:off x="4067650" y="6152418"/>
              <a:ext cx="472070" cy="226226"/>
            </a:xfrm>
            <a:custGeom>
              <a:avLst/>
              <a:gdLst/>
              <a:ahLst/>
              <a:cxnLst/>
              <a:rect l="l" t="t" r="r" b="b"/>
              <a:pathLst>
                <a:path w="4621" h="2216" extrusionOk="0">
                  <a:moveTo>
                    <a:pt x="2054" y="0"/>
                  </a:moveTo>
                  <a:lnTo>
                    <a:pt x="2189" y="3"/>
                  </a:lnTo>
                  <a:lnTo>
                    <a:pt x="2322" y="17"/>
                  </a:lnTo>
                  <a:lnTo>
                    <a:pt x="2455" y="38"/>
                  </a:lnTo>
                  <a:lnTo>
                    <a:pt x="2588" y="67"/>
                  </a:lnTo>
                  <a:lnTo>
                    <a:pt x="2718" y="105"/>
                  </a:lnTo>
                  <a:lnTo>
                    <a:pt x="2847" y="150"/>
                  </a:lnTo>
                  <a:lnTo>
                    <a:pt x="2971" y="205"/>
                  </a:lnTo>
                  <a:lnTo>
                    <a:pt x="3091" y="264"/>
                  </a:lnTo>
                  <a:lnTo>
                    <a:pt x="3205" y="332"/>
                  </a:lnTo>
                  <a:lnTo>
                    <a:pt x="3316" y="406"/>
                  </a:lnTo>
                  <a:lnTo>
                    <a:pt x="3420" y="486"/>
                  </a:lnTo>
                  <a:lnTo>
                    <a:pt x="3520" y="573"/>
                  </a:lnTo>
                  <a:lnTo>
                    <a:pt x="3614" y="663"/>
                  </a:lnTo>
                  <a:lnTo>
                    <a:pt x="3702" y="762"/>
                  </a:lnTo>
                  <a:lnTo>
                    <a:pt x="3783" y="863"/>
                  </a:lnTo>
                  <a:lnTo>
                    <a:pt x="3859" y="971"/>
                  </a:lnTo>
                  <a:lnTo>
                    <a:pt x="3927" y="1083"/>
                  </a:lnTo>
                  <a:lnTo>
                    <a:pt x="3989" y="1198"/>
                  </a:lnTo>
                  <a:lnTo>
                    <a:pt x="4045" y="1319"/>
                  </a:lnTo>
                  <a:lnTo>
                    <a:pt x="4092" y="1442"/>
                  </a:lnTo>
                  <a:lnTo>
                    <a:pt x="4133" y="1569"/>
                  </a:lnTo>
                  <a:lnTo>
                    <a:pt x="4166" y="1699"/>
                  </a:lnTo>
                  <a:lnTo>
                    <a:pt x="4385" y="1263"/>
                  </a:lnTo>
                  <a:lnTo>
                    <a:pt x="4396" y="1250"/>
                  </a:lnTo>
                  <a:lnTo>
                    <a:pt x="4408" y="1239"/>
                  </a:lnTo>
                  <a:lnTo>
                    <a:pt x="4423" y="1231"/>
                  </a:lnTo>
                  <a:lnTo>
                    <a:pt x="4440" y="1228"/>
                  </a:lnTo>
                  <a:lnTo>
                    <a:pt x="4456" y="1230"/>
                  </a:lnTo>
                  <a:lnTo>
                    <a:pt x="4472" y="1234"/>
                  </a:lnTo>
                  <a:lnTo>
                    <a:pt x="4587" y="1293"/>
                  </a:lnTo>
                  <a:lnTo>
                    <a:pt x="4600" y="1303"/>
                  </a:lnTo>
                  <a:lnTo>
                    <a:pt x="4611" y="1315"/>
                  </a:lnTo>
                  <a:lnTo>
                    <a:pt x="4618" y="1330"/>
                  </a:lnTo>
                  <a:lnTo>
                    <a:pt x="4621" y="1346"/>
                  </a:lnTo>
                  <a:lnTo>
                    <a:pt x="4620" y="1363"/>
                  </a:lnTo>
                  <a:lnTo>
                    <a:pt x="4614" y="1378"/>
                  </a:lnTo>
                  <a:lnTo>
                    <a:pt x="4208" y="2181"/>
                  </a:lnTo>
                  <a:lnTo>
                    <a:pt x="4199" y="2196"/>
                  </a:lnTo>
                  <a:lnTo>
                    <a:pt x="4186" y="2207"/>
                  </a:lnTo>
                  <a:lnTo>
                    <a:pt x="4169" y="2214"/>
                  </a:lnTo>
                  <a:lnTo>
                    <a:pt x="4152" y="2216"/>
                  </a:lnTo>
                  <a:lnTo>
                    <a:pt x="4137" y="2214"/>
                  </a:lnTo>
                  <a:lnTo>
                    <a:pt x="4124" y="2210"/>
                  </a:lnTo>
                  <a:lnTo>
                    <a:pt x="3322" y="1804"/>
                  </a:lnTo>
                  <a:lnTo>
                    <a:pt x="3308" y="1793"/>
                  </a:lnTo>
                  <a:lnTo>
                    <a:pt x="3298" y="1781"/>
                  </a:lnTo>
                  <a:lnTo>
                    <a:pt x="3290" y="1766"/>
                  </a:lnTo>
                  <a:lnTo>
                    <a:pt x="3287" y="1749"/>
                  </a:lnTo>
                  <a:lnTo>
                    <a:pt x="3289" y="1733"/>
                  </a:lnTo>
                  <a:lnTo>
                    <a:pt x="3295" y="1718"/>
                  </a:lnTo>
                  <a:lnTo>
                    <a:pt x="3352" y="1602"/>
                  </a:lnTo>
                  <a:lnTo>
                    <a:pt x="3364" y="1586"/>
                  </a:lnTo>
                  <a:lnTo>
                    <a:pt x="3379" y="1575"/>
                  </a:lnTo>
                  <a:lnTo>
                    <a:pt x="3399" y="1569"/>
                  </a:lnTo>
                  <a:lnTo>
                    <a:pt x="3419" y="1568"/>
                  </a:lnTo>
                  <a:lnTo>
                    <a:pt x="3438" y="1575"/>
                  </a:lnTo>
                  <a:lnTo>
                    <a:pt x="3929" y="1824"/>
                  </a:lnTo>
                  <a:lnTo>
                    <a:pt x="3903" y="1702"/>
                  </a:lnTo>
                  <a:lnTo>
                    <a:pt x="3870" y="1586"/>
                  </a:lnTo>
                  <a:lnTo>
                    <a:pt x="3830" y="1471"/>
                  </a:lnTo>
                  <a:lnTo>
                    <a:pt x="3783" y="1360"/>
                  </a:lnTo>
                  <a:lnTo>
                    <a:pt x="3729" y="1253"/>
                  </a:lnTo>
                  <a:lnTo>
                    <a:pt x="3668" y="1150"/>
                  </a:lnTo>
                  <a:lnTo>
                    <a:pt x="3602" y="1050"/>
                  </a:lnTo>
                  <a:lnTo>
                    <a:pt x="3529" y="954"/>
                  </a:lnTo>
                  <a:lnTo>
                    <a:pt x="3451" y="865"/>
                  </a:lnTo>
                  <a:lnTo>
                    <a:pt x="3367" y="780"/>
                  </a:lnTo>
                  <a:lnTo>
                    <a:pt x="3277" y="700"/>
                  </a:lnTo>
                  <a:lnTo>
                    <a:pt x="3183" y="626"/>
                  </a:lnTo>
                  <a:lnTo>
                    <a:pt x="3083" y="557"/>
                  </a:lnTo>
                  <a:lnTo>
                    <a:pt x="2979" y="495"/>
                  </a:lnTo>
                  <a:lnTo>
                    <a:pt x="2870" y="439"/>
                  </a:lnTo>
                  <a:lnTo>
                    <a:pt x="2756" y="391"/>
                  </a:lnTo>
                  <a:lnTo>
                    <a:pt x="2640" y="348"/>
                  </a:lnTo>
                  <a:lnTo>
                    <a:pt x="2525" y="315"/>
                  </a:lnTo>
                  <a:lnTo>
                    <a:pt x="2408" y="289"/>
                  </a:lnTo>
                  <a:lnTo>
                    <a:pt x="2290" y="271"/>
                  </a:lnTo>
                  <a:lnTo>
                    <a:pt x="2172" y="259"/>
                  </a:lnTo>
                  <a:lnTo>
                    <a:pt x="2054" y="256"/>
                  </a:lnTo>
                  <a:lnTo>
                    <a:pt x="1926" y="261"/>
                  </a:lnTo>
                  <a:lnTo>
                    <a:pt x="1799" y="273"/>
                  </a:lnTo>
                  <a:lnTo>
                    <a:pt x="1673" y="294"/>
                  </a:lnTo>
                  <a:lnTo>
                    <a:pt x="1549" y="324"/>
                  </a:lnTo>
                  <a:lnTo>
                    <a:pt x="1427" y="364"/>
                  </a:lnTo>
                  <a:lnTo>
                    <a:pt x="1307" y="411"/>
                  </a:lnTo>
                  <a:lnTo>
                    <a:pt x="1189" y="467"/>
                  </a:lnTo>
                  <a:lnTo>
                    <a:pt x="1079" y="527"/>
                  </a:lnTo>
                  <a:lnTo>
                    <a:pt x="973" y="595"/>
                  </a:lnTo>
                  <a:lnTo>
                    <a:pt x="873" y="670"/>
                  </a:lnTo>
                  <a:lnTo>
                    <a:pt x="778" y="750"/>
                  </a:lnTo>
                  <a:lnTo>
                    <a:pt x="690" y="836"/>
                  </a:lnTo>
                  <a:lnTo>
                    <a:pt x="607" y="927"/>
                  </a:lnTo>
                  <a:lnTo>
                    <a:pt x="529" y="1024"/>
                  </a:lnTo>
                  <a:lnTo>
                    <a:pt x="460" y="1125"/>
                  </a:lnTo>
                  <a:lnTo>
                    <a:pt x="396" y="1231"/>
                  </a:lnTo>
                  <a:lnTo>
                    <a:pt x="339" y="1342"/>
                  </a:lnTo>
                  <a:lnTo>
                    <a:pt x="289" y="1457"/>
                  </a:lnTo>
                  <a:lnTo>
                    <a:pt x="247" y="1577"/>
                  </a:lnTo>
                  <a:lnTo>
                    <a:pt x="238" y="1595"/>
                  </a:lnTo>
                  <a:lnTo>
                    <a:pt x="222" y="1608"/>
                  </a:lnTo>
                  <a:lnTo>
                    <a:pt x="206" y="1618"/>
                  </a:lnTo>
                  <a:lnTo>
                    <a:pt x="186" y="1621"/>
                  </a:lnTo>
                  <a:lnTo>
                    <a:pt x="165" y="1618"/>
                  </a:lnTo>
                  <a:lnTo>
                    <a:pt x="44" y="1578"/>
                  </a:lnTo>
                  <a:lnTo>
                    <a:pt x="29" y="1572"/>
                  </a:lnTo>
                  <a:lnTo>
                    <a:pt x="17" y="1562"/>
                  </a:lnTo>
                  <a:lnTo>
                    <a:pt x="6" y="1548"/>
                  </a:lnTo>
                  <a:lnTo>
                    <a:pt x="2" y="1531"/>
                  </a:lnTo>
                  <a:lnTo>
                    <a:pt x="0" y="1515"/>
                  </a:lnTo>
                  <a:lnTo>
                    <a:pt x="3" y="1498"/>
                  </a:lnTo>
                  <a:lnTo>
                    <a:pt x="47" y="1374"/>
                  </a:lnTo>
                  <a:lnTo>
                    <a:pt x="98" y="1253"/>
                  </a:lnTo>
                  <a:lnTo>
                    <a:pt x="156" y="1136"/>
                  </a:lnTo>
                  <a:lnTo>
                    <a:pt x="221" y="1022"/>
                  </a:lnTo>
                  <a:lnTo>
                    <a:pt x="292" y="915"/>
                  </a:lnTo>
                  <a:lnTo>
                    <a:pt x="371" y="810"/>
                  </a:lnTo>
                  <a:lnTo>
                    <a:pt x="454" y="712"/>
                  </a:lnTo>
                  <a:lnTo>
                    <a:pt x="543" y="620"/>
                  </a:lnTo>
                  <a:lnTo>
                    <a:pt x="638" y="532"/>
                  </a:lnTo>
                  <a:lnTo>
                    <a:pt x="740" y="448"/>
                  </a:lnTo>
                  <a:lnTo>
                    <a:pt x="846" y="373"/>
                  </a:lnTo>
                  <a:lnTo>
                    <a:pt x="956" y="302"/>
                  </a:lnTo>
                  <a:lnTo>
                    <a:pt x="1073" y="238"/>
                  </a:lnTo>
                  <a:lnTo>
                    <a:pt x="1187" y="183"/>
                  </a:lnTo>
                  <a:lnTo>
                    <a:pt x="1307" y="135"/>
                  </a:lnTo>
                  <a:lnTo>
                    <a:pt x="1428" y="94"/>
                  </a:lnTo>
                  <a:lnTo>
                    <a:pt x="1551" y="61"/>
                  </a:lnTo>
                  <a:lnTo>
                    <a:pt x="1675" y="33"/>
                  </a:lnTo>
                  <a:lnTo>
                    <a:pt x="1802" y="15"/>
                  </a:lnTo>
                  <a:lnTo>
                    <a:pt x="1927" y="3"/>
                  </a:lnTo>
                  <a:lnTo>
                    <a:pt x="205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80" name="Google Shape;9980;p23"/>
            <p:cNvSpPr/>
            <p:nvPr/>
          </p:nvSpPr>
          <p:spPr>
            <a:xfrm>
              <a:off x="4031070" y="6372922"/>
              <a:ext cx="472278" cy="226226"/>
            </a:xfrm>
            <a:custGeom>
              <a:avLst/>
              <a:gdLst/>
              <a:ahLst/>
              <a:cxnLst/>
              <a:rect l="l" t="t" r="r" b="b"/>
              <a:pathLst>
                <a:path w="4621" h="2216" extrusionOk="0">
                  <a:moveTo>
                    <a:pt x="478" y="0"/>
                  </a:moveTo>
                  <a:lnTo>
                    <a:pt x="498" y="6"/>
                  </a:lnTo>
                  <a:lnTo>
                    <a:pt x="1299" y="412"/>
                  </a:lnTo>
                  <a:lnTo>
                    <a:pt x="1313" y="421"/>
                  </a:lnTo>
                  <a:lnTo>
                    <a:pt x="1324" y="433"/>
                  </a:lnTo>
                  <a:lnTo>
                    <a:pt x="1331" y="449"/>
                  </a:lnTo>
                  <a:lnTo>
                    <a:pt x="1334" y="465"/>
                  </a:lnTo>
                  <a:lnTo>
                    <a:pt x="1333" y="482"/>
                  </a:lnTo>
                  <a:lnTo>
                    <a:pt x="1327" y="498"/>
                  </a:lnTo>
                  <a:lnTo>
                    <a:pt x="1269" y="612"/>
                  </a:lnTo>
                  <a:lnTo>
                    <a:pt x="1257" y="629"/>
                  </a:lnTo>
                  <a:lnTo>
                    <a:pt x="1242" y="641"/>
                  </a:lnTo>
                  <a:lnTo>
                    <a:pt x="1222" y="647"/>
                  </a:lnTo>
                  <a:lnTo>
                    <a:pt x="1203" y="647"/>
                  </a:lnTo>
                  <a:lnTo>
                    <a:pt x="1183" y="641"/>
                  </a:lnTo>
                  <a:lnTo>
                    <a:pt x="693" y="392"/>
                  </a:lnTo>
                  <a:lnTo>
                    <a:pt x="719" y="512"/>
                  </a:lnTo>
                  <a:lnTo>
                    <a:pt x="752" y="629"/>
                  </a:lnTo>
                  <a:lnTo>
                    <a:pt x="791" y="744"/>
                  </a:lnTo>
                  <a:lnTo>
                    <a:pt x="838" y="854"/>
                  </a:lnTo>
                  <a:lnTo>
                    <a:pt x="893" y="962"/>
                  </a:lnTo>
                  <a:lnTo>
                    <a:pt x="953" y="1066"/>
                  </a:lnTo>
                  <a:lnTo>
                    <a:pt x="1020" y="1165"/>
                  </a:lnTo>
                  <a:lnTo>
                    <a:pt x="1092" y="1260"/>
                  </a:lnTo>
                  <a:lnTo>
                    <a:pt x="1171" y="1350"/>
                  </a:lnTo>
                  <a:lnTo>
                    <a:pt x="1254" y="1436"/>
                  </a:lnTo>
                  <a:lnTo>
                    <a:pt x="1343" y="1515"/>
                  </a:lnTo>
                  <a:lnTo>
                    <a:pt x="1439" y="1589"/>
                  </a:lnTo>
                  <a:lnTo>
                    <a:pt x="1538" y="1657"/>
                  </a:lnTo>
                  <a:lnTo>
                    <a:pt x="1643" y="1719"/>
                  </a:lnTo>
                  <a:lnTo>
                    <a:pt x="1752" y="1775"/>
                  </a:lnTo>
                  <a:lnTo>
                    <a:pt x="1864" y="1824"/>
                  </a:lnTo>
                  <a:lnTo>
                    <a:pt x="1982" y="1866"/>
                  </a:lnTo>
                  <a:lnTo>
                    <a:pt x="2097" y="1899"/>
                  </a:lnTo>
                  <a:lnTo>
                    <a:pt x="2213" y="1925"/>
                  </a:lnTo>
                  <a:lnTo>
                    <a:pt x="2330" y="1945"/>
                  </a:lnTo>
                  <a:lnTo>
                    <a:pt x="2449" y="1955"/>
                  </a:lnTo>
                  <a:lnTo>
                    <a:pt x="2567" y="1958"/>
                  </a:lnTo>
                  <a:lnTo>
                    <a:pt x="2696" y="1955"/>
                  </a:lnTo>
                  <a:lnTo>
                    <a:pt x="2823" y="1942"/>
                  </a:lnTo>
                  <a:lnTo>
                    <a:pt x="2948" y="1921"/>
                  </a:lnTo>
                  <a:lnTo>
                    <a:pt x="3072" y="1890"/>
                  </a:lnTo>
                  <a:lnTo>
                    <a:pt x="3195" y="1851"/>
                  </a:lnTo>
                  <a:lnTo>
                    <a:pt x="3314" y="1804"/>
                  </a:lnTo>
                  <a:lnTo>
                    <a:pt x="3432" y="1748"/>
                  </a:lnTo>
                  <a:lnTo>
                    <a:pt x="3543" y="1687"/>
                  </a:lnTo>
                  <a:lnTo>
                    <a:pt x="3649" y="1619"/>
                  </a:lnTo>
                  <a:lnTo>
                    <a:pt x="3749" y="1545"/>
                  </a:lnTo>
                  <a:lnTo>
                    <a:pt x="3842" y="1465"/>
                  </a:lnTo>
                  <a:lnTo>
                    <a:pt x="3932" y="1380"/>
                  </a:lnTo>
                  <a:lnTo>
                    <a:pt x="4015" y="1288"/>
                  </a:lnTo>
                  <a:lnTo>
                    <a:pt x="4092" y="1191"/>
                  </a:lnTo>
                  <a:lnTo>
                    <a:pt x="4162" y="1089"/>
                  </a:lnTo>
                  <a:lnTo>
                    <a:pt x="4225" y="983"/>
                  </a:lnTo>
                  <a:lnTo>
                    <a:pt x="4283" y="873"/>
                  </a:lnTo>
                  <a:lnTo>
                    <a:pt x="4332" y="757"/>
                  </a:lnTo>
                  <a:lnTo>
                    <a:pt x="4375" y="638"/>
                  </a:lnTo>
                  <a:lnTo>
                    <a:pt x="4384" y="620"/>
                  </a:lnTo>
                  <a:lnTo>
                    <a:pt x="4399" y="606"/>
                  </a:lnTo>
                  <a:lnTo>
                    <a:pt x="4416" y="597"/>
                  </a:lnTo>
                  <a:lnTo>
                    <a:pt x="4435" y="594"/>
                  </a:lnTo>
                  <a:lnTo>
                    <a:pt x="4455" y="597"/>
                  </a:lnTo>
                  <a:lnTo>
                    <a:pt x="4578" y="636"/>
                  </a:lnTo>
                  <a:lnTo>
                    <a:pt x="4593" y="644"/>
                  </a:lnTo>
                  <a:lnTo>
                    <a:pt x="4605" y="654"/>
                  </a:lnTo>
                  <a:lnTo>
                    <a:pt x="4615" y="668"/>
                  </a:lnTo>
                  <a:lnTo>
                    <a:pt x="4620" y="683"/>
                  </a:lnTo>
                  <a:lnTo>
                    <a:pt x="4621" y="700"/>
                  </a:lnTo>
                  <a:lnTo>
                    <a:pt x="4618" y="717"/>
                  </a:lnTo>
                  <a:lnTo>
                    <a:pt x="4574" y="842"/>
                  </a:lnTo>
                  <a:lnTo>
                    <a:pt x="4523" y="962"/>
                  </a:lnTo>
                  <a:lnTo>
                    <a:pt x="4464" y="1080"/>
                  </a:lnTo>
                  <a:lnTo>
                    <a:pt x="4401" y="1192"/>
                  </a:lnTo>
                  <a:lnTo>
                    <a:pt x="4328" y="1301"/>
                  </a:lnTo>
                  <a:lnTo>
                    <a:pt x="4251" y="1404"/>
                  </a:lnTo>
                  <a:lnTo>
                    <a:pt x="4168" y="1503"/>
                  </a:lnTo>
                  <a:lnTo>
                    <a:pt x="4078" y="1596"/>
                  </a:lnTo>
                  <a:lnTo>
                    <a:pt x="3983" y="1684"/>
                  </a:lnTo>
                  <a:lnTo>
                    <a:pt x="3882" y="1766"/>
                  </a:lnTo>
                  <a:lnTo>
                    <a:pt x="3776" y="1842"/>
                  </a:lnTo>
                  <a:lnTo>
                    <a:pt x="3665" y="1913"/>
                  </a:lnTo>
                  <a:lnTo>
                    <a:pt x="3549" y="1977"/>
                  </a:lnTo>
                  <a:lnTo>
                    <a:pt x="3434" y="2031"/>
                  </a:lnTo>
                  <a:lnTo>
                    <a:pt x="3314" y="2080"/>
                  </a:lnTo>
                  <a:lnTo>
                    <a:pt x="3193" y="2120"/>
                  </a:lnTo>
                  <a:lnTo>
                    <a:pt x="3071" y="2155"/>
                  </a:lnTo>
                  <a:lnTo>
                    <a:pt x="2945" y="2181"/>
                  </a:lnTo>
                  <a:lnTo>
                    <a:pt x="2820" y="2201"/>
                  </a:lnTo>
                  <a:lnTo>
                    <a:pt x="2694" y="2211"/>
                  </a:lnTo>
                  <a:lnTo>
                    <a:pt x="2567" y="2216"/>
                  </a:lnTo>
                  <a:lnTo>
                    <a:pt x="2432" y="2211"/>
                  </a:lnTo>
                  <a:lnTo>
                    <a:pt x="2298" y="2199"/>
                  </a:lnTo>
                  <a:lnTo>
                    <a:pt x="2165" y="2178"/>
                  </a:lnTo>
                  <a:lnTo>
                    <a:pt x="2033" y="2148"/>
                  </a:lnTo>
                  <a:lnTo>
                    <a:pt x="1903" y="2110"/>
                  </a:lnTo>
                  <a:lnTo>
                    <a:pt x="1774" y="2064"/>
                  </a:lnTo>
                  <a:lnTo>
                    <a:pt x="1650" y="2011"/>
                  </a:lnTo>
                  <a:lnTo>
                    <a:pt x="1531" y="1951"/>
                  </a:lnTo>
                  <a:lnTo>
                    <a:pt x="1416" y="1883"/>
                  </a:lnTo>
                  <a:lnTo>
                    <a:pt x="1305" y="1810"/>
                  </a:lnTo>
                  <a:lnTo>
                    <a:pt x="1201" y="1730"/>
                  </a:lnTo>
                  <a:lnTo>
                    <a:pt x="1101" y="1643"/>
                  </a:lnTo>
                  <a:lnTo>
                    <a:pt x="1007" y="1551"/>
                  </a:lnTo>
                  <a:lnTo>
                    <a:pt x="920" y="1454"/>
                  </a:lnTo>
                  <a:lnTo>
                    <a:pt x="838" y="1351"/>
                  </a:lnTo>
                  <a:lnTo>
                    <a:pt x="762" y="1244"/>
                  </a:lnTo>
                  <a:lnTo>
                    <a:pt x="694" y="1132"/>
                  </a:lnTo>
                  <a:lnTo>
                    <a:pt x="632" y="1016"/>
                  </a:lnTo>
                  <a:lnTo>
                    <a:pt x="576" y="897"/>
                  </a:lnTo>
                  <a:lnTo>
                    <a:pt x="529" y="773"/>
                  </a:lnTo>
                  <a:lnTo>
                    <a:pt x="489" y="645"/>
                  </a:lnTo>
                  <a:lnTo>
                    <a:pt x="455" y="515"/>
                  </a:lnTo>
                  <a:lnTo>
                    <a:pt x="236" y="951"/>
                  </a:lnTo>
                  <a:lnTo>
                    <a:pt x="225" y="965"/>
                  </a:lnTo>
                  <a:lnTo>
                    <a:pt x="213" y="977"/>
                  </a:lnTo>
                  <a:lnTo>
                    <a:pt x="198" y="983"/>
                  </a:lnTo>
                  <a:lnTo>
                    <a:pt x="188" y="986"/>
                  </a:lnTo>
                  <a:lnTo>
                    <a:pt x="179" y="986"/>
                  </a:lnTo>
                  <a:lnTo>
                    <a:pt x="163" y="985"/>
                  </a:lnTo>
                  <a:lnTo>
                    <a:pt x="150" y="980"/>
                  </a:lnTo>
                  <a:lnTo>
                    <a:pt x="35" y="923"/>
                  </a:lnTo>
                  <a:lnTo>
                    <a:pt x="21" y="912"/>
                  </a:lnTo>
                  <a:lnTo>
                    <a:pt x="11" y="900"/>
                  </a:lnTo>
                  <a:lnTo>
                    <a:pt x="3" y="885"/>
                  </a:lnTo>
                  <a:lnTo>
                    <a:pt x="0" y="868"/>
                  </a:lnTo>
                  <a:lnTo>
                    <a:pt x="2" y="851"/>
                  </a:lnTo>
                  <a:lnTo>
                    <a:pt x="8" y="836"/>
                  </a:lnTo>
                  <a:lnTo>
                    <a:pt x="411" y="34"/>
                  </a:lnTo>
                  <a:lnTo>
                    <a:pt x="424" y="18"/>
                  </a:lnTo>
                  <a:lnTo>
                    <a:pt x="440" y="6"/>
                  </a:lnTo>
                  <a:lnTo>
                    <a:pt x="458" y="0"/>
                  </a:lnTo>
                  <a:lnTo>
                    <a:pt x="47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9981" name="Google Shape;9981;p23"/>
          <p:cNvGrpSpPr/>
          <p:nvPr/>
        </p:nvGrpSpPr>
        <p:grpSpPr>
          <a:xfrm>
            <a:off x="8827263" y="13238535"/>
            <a:ext cx="477168" cy="474412"/>
            <a:chOff x="9876" y="-1946"/>
            <a:chExt cx="822" cy="818"/>
          </a:xfrm>
          <a:solidFill>
            <a:srgbClr val="006994"/>
          </a:solidFill>
        </p:grpSpPr>
        <p:sp>
          <p:nvSpPr>
            <p:cNvPr id="9982" name="Google Shape;9982;p23"/>
            <p:cNvSpPr/>
            <p:nvPr/>
          </p:nvSpPr>
          <p:spPr>
            <a:xfrm>
              <a:off x="10016" y="-1801"/>
              <a:ext cx="355" cy="75"/>
            </a:xfrm>
            <a:custGeom>
              <a:avLst/>
              <a:gdLst/>
              <a:ahLst/>
              <a:cxnLst/>
              <a:rect l="l" t="t" r="r" b="b"/>
              <a:pathLst>
                <a:path w="1421" h="298" extrusionOk="0">
                  <a:moveTo>
                    <a:pt x="149" y="0"/>
                  </a:moveTo>
                  <a:lnTo>
                    <a:pt x="1272" y="0"/>
                  </a:lnTo>
                  <a:lnTo>
                    <a:pt x="1302" y="3"/>
                  </a:lnTo>
                  <a:lnTo>
                    <a:pt x="1330" y="12"/>
                  </a:lnTo>
                  <a:lnTo>
                    <a:pt x="1356" y="25"/>
                  </a:lnTo>
                  <a:lnTo>
                    <a:pt x="1378" y="44"/>
                  </a:lnTo>
                  <a:lnTo>
                    <a:pt x="1396" y="66"/>
                  </a:lnTo>
                  <a:lnTo>
                    <a:pt x="1410" y="91"/>
                  </a:lnTo>
                  <a:lnTo>
                    <a:pt x="1418" y="119"/>
                  </a:lnTo>
                  <a:lnTo>
                    <a:pt x="1421" y="149"/>
                  </a:lnTo>
                  <a:lnTo>
                    <a:pt x="1418" y="179"/>
                  </a:lnTo>
                  <a:lnTo>
                    <a:pt x="1410" y="206"/>
                  </a:lnTo>
                  <a:lnTo>
                    <a:pt x="1396" y="232"/>
                  </a:lnTo>
                  <a:lnTo>
                    <a:pt x="1378" y="254"/>
                  </a:lnTo>
                  <a:lnTo>
                    <a:pt x="1356" y="272"/>
                  </a:lnTo>
                  <a:lnTo>
                    <a:pt x="1330" y="285"/>
                  </a:lnTo>
                  <a:lnTo>
                    <a:pt x="1302" y="295"/>
                  </a:lnTo>
                  <a:lnTo>
                    <a:pt x="1272" y="298"/>
                  </a:lnTo>
                  <a:lnTo>
                    <a:pt x="149" y="298"/>
                  </a:lnTo>
                  <a:lnTo>
                    <a:pt x="119" y="295"/>
                  </a:lnTo>
                  <a:lnTo>
                    <a:pt x="91" y="285"/>
                  </a:lnTo>
                  <a:lnTo>
                    <a:pt x="65" y="272"/>
                  </a:lnTo>
                  <a:lnTo>
                    <a:pt x="44" y="254"/>
                  </a:lnTo>
                  <a:lnTo>
                    <a:pt x="25" y="232"/>
                  </a:lnTo>
                  <a:lnTo>
                    <a:pt x="11" y="206"/>
                  </a:lnTo>
                  <a:lnTo>
                    <a:pt x="3" y="179"/>
                  </a:lnTo>
                  <a:lnTo>
                    <a:pt x="0" y="149"/>
                  </a:lnTo>
                  <a:lnTo>
                    <a:pt x="3" y="119"/>
                  </a:lnTo>
                  <a:lnTo>
                    <a:pt x="11" y="91"/>
                  </a:lnTo>
                  <a:lnTo>
                    <a:pt x="25" y="66"/>
                  </a:lnTo>
                  <a:lnTo>
                    <a:pt x="44" y="44"/>
                  </a:lnTo>
                  <a:lnTo>
                    <a:pt x="65" y="25"/>
                  </a:lnTo>
                  <a:lnTo>
                    <a:pt x="91" y="12"/>
                  </a:lnTo>
                  <a:lnTo>
                    <a:pt x="119" y="3"/>
                  </a:lnTo>
                  <a:lnTo>
                    <a:pt x="14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83" name="Google Shape;9983;p23"/>
            <p:cNvSpPr/>
            <p:nvPr/>
          </p:nvSpPr>
          <p:spPr>
            <a:xfrm>
              <a:off x="10016" y="-1662"/>
              <a:ext cx="355" cy="75"/>
            </a:xfrm>
            <a:custGeom>
              <a:avLst/>
              <a:gdLst/>
              <a:ahLst/>
              <a:cxnLst/>
              <a:rect l="l" t="t" r="r" b="b"/>
              <a:pathLst>
                <a:path w="1421" h="298" extrusionOk="0">
                  <a:moveTo>
                    <a:pt x="149" y="0"/>
                  </a:moveTo>
                  <a:lnTo>
                    <a:pt x="1272" y="0"/>
                  </a:lnTo>
                  <a:lnTo>
                    <a:pt x="1302" y="3"/>
                  </a:lnTo>
                  <a:lnTo>
                    <a:pt x="1330" y="12"/>
                  </a:lnTo>
                  <a:lnTo>
                    <a:pt x="1356" y="26"/>
                  </a:lnTo>
                  <a:lnTo>
                    <a:pt x="1378" y="44"/>
                  </a:lnTo>
                  <a:lnTo>
                    <a:pt x="1396" y="66"/>
                  </a:lnTo>
                  <a:lnTo>
                    <a:pt x="1410" y="91"/>
                  </a:lnTo>
                  <a:lnTo>
                    <a:pt x="1418" y="119"/>
                  </a:lnTo>
                  <a:lnTo>
                    <a:pt x="1421" y="149"/>
                  </a:lnTo>
                  <a:lnTo>
                    <a:pt x="1418" y="179"/>
                  </a:lnTo>
                  <a:lnTo>
                    <a:pt x="1410" y="207"/>
                  </a:lnTo>
                  <a:lnTo>
                    <a:pt x="1396" y="232"/>
                  </a:lnTo>
                  <a:lnTo>
                    <a:pt x="1378" y="255"/>
                  </a:lnTo>
                  <a:lnTo>
                    <a:pt x="1356" y="272"/>
                  </a:lnTo>
                  <a:lnTo>
                    <a:pt x="1330" y="287"/>
                  </a:lnTo>
                  <a:lnTo>
                    <a:pt x="1302" y="295"/>
                  </a:lnTo>
                  <a:lnTo>
                    <a:pt x="1272" y="298"/>
                  </a:lnTo>
                  <a:lnTo>
                    <a:pt x="149" y="298"/>
                  </a:lnTo>
                  <a:lnTo>
                    <a:pt x="119" y="295"/>
                  </a:lnTo>
                  <a:lnTo>
                    <a:pt x="91" y="287"/>
                  </a:lnTo>
                  <a:lnTo>
                    <a:pt x="65" y="272"/>
                  </a:lnTo>
                  <a:lnTo>
                    <a:pt x="44" y="255"/>
                  </a:lnTo>
                  <a:lnTo>
                    <a:pt x="25" y="232"/>
                  </a:lnTo>
                  <a:lnTo>
                    <a:pt x="11" y="207"/>
                  </a:lnTo>
                  <a:lnTo>
                    <a:pt x="3" y="179"/>
                  </a:lnTo>
                  <a:lnTo>
                    <a:pt x="0" y="149"/>
                  </a:lnTo>
                  <a:lnTo>
                    <a:pt x="3" y="119"/>
                  </a:lnTo>
                  <a:lnTo>
                    <a:pt x="11" y="91"/>
                  </a:lnTo>
                  <a:lnTo>
                    <a:pt x="25" y="66"/>
                  </a:lnTo>
                  <a:lnTo>
                    <a:pt x="44" y="44"/>
                  </a:lnTo>
                  <a:lnTo>
                    <a:pt x="65" y="26"/>
                  </a:lnTo>
                  <a:lnTo>
                    <a:pt x="91" y="12"/>
                  </a:lnTo>
                  <a:lnTo>
                    <a:pt x="119" y="3"/>
                  </a:lnTo>
                  <a:lnTo>
                    <a:pt x="14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84" name="Google Shape;9984;p23"/>
            <p:cNvSpPr/>
            <p:nvPr/>
          </p:nvSpPr>
          <p:spPr>
            <a:xfrm>
              <a:off x="10016" y="-1522"/>
              <a:ext cx="215" cy="74"/>
            </a:xfrm>
            <a:custGeom>
              <a:avLst/>
              <a:gdLst/>
              <a:ahLst/>
              <a:cxnLst/>
              <a:rect l="l" t="t" r="r" b="b"/>
              <a:pathLst>
                <a:path w="860" h="297" extrusionOk="0">
                  <a:moveTo>
                    <a:pt x="149" y="0"/>
                  </a:moveTo>
                  <a:lnTo>
                    <a:pt x="711" y="0"/>
                  </a:lnTo>
                  <a:lnTo>
                    <a:pt x="741" y="3"/>
                  </a:lnTo>
                  <a:lnTo>
                    <a:pt x="769" y="11"/>
                  </a:lnTo>
                  <a:lnTo>
                    <a:pt x="795" y="26"/>
                  </a:lnTo>
                  <a:lnTo>
                    <a:pt x="817" y="43"/>
                  </a:lnTo>
                  <a:lnTo>
                    <a:pt x="835" y="66"/>
                  </a:lnTo>
                  <a:lnTo>
                    <a:pt x="849" y="90"/>
                  </a:lnTo>
                  <a:lnTo>
                    <a:pt x="857" y="118"/>
                  </a:lnTo>
                  <a:lnTo>
                    <a:pt x="860" y="149"/>
                  </a:lnTo>
                  <a:lnTo>
                    <a:pt x="857" y="179"/>
                  </a:lnTo>
                  <a:lnTo>
                    <a:pt x="849" y="207"/>
                  </a:lnTo>
                  <a:lnTo>
                    <a:pt x="835" y="231"/>
                  </a:lnTo>
                  <a:lnTo>
                    <a:pt x="817" y="254"/>
                  </a:lnTo>
                  <a:lnTo>
                    <a:pt x="795" y="271"/>
                  </a:lnTo>
                  <a:lnTo>
                    <a:pt x="769" y="286"/>
                  </a:lnTo>
                  <a:lnTo>
                    <a:pt x="741" y="294"/>
                  </a:lnTo>
                  <a:lnTo>
                    <a:pt x="711" y="297"/>
                  </a:lnTo>
                  <a:lnTo>
                    <a:pt x="149" y="297"/>
                  </a:lnTo>
                  <a:lnTo>
                    <a:pt x="119" y="294"/>
                  </a:lnTo>
                  <a:lnTo>
                    <a:pt x="91" y="286"/>
                  </a:lnTo>
                  <a:lnTo>
                    <a:pt x="65" y="271"/>
                  </a:lnTo>
                  <a:lnTo>
                    <a:pt x="44" y="254"/>
                  </a:lnTo>
                  <a:lnTo>
                    <a:pt x="25" y="231"/>
                  </a:lnTo>
                  <a:lnTo>
                    <a:pt x="11" y="207"/>
                  </a:lnTo>
                  <a:lnTo>
                    <a:pt x="3" y="179"/>
                  </a:lnTo>
                  <a:lnTo>
                    <a:pt x="0" y="149"/>
                  </a:lnTo>
                  <a:lnTo>
                    <a:pt x="3" y="118"/>
                  </a:lnTo>
                  <a:lnTo>
                    <a:pt x="11" y="90"/>
                  </a:lnTo>
                  <a:lnTo>
                    <a:pt x="25" y="66"/>
                  </a:lnTo>
                  <a:lnTo>
                    <a:pt x="44" y="43"/>
                  </a:lnTo>
                  <a:lnTo>
                    <a:pt x="65" y="26"/>
                  </a:lnTo>
                  <a:lnTo>
                    <a:pt x="91" y="11"/>
                  </a:lnTo>
                  <a:lnTo>
                    <a:pt x="119" y="3"/>
                  </a:lnTo>
                  <a:lnTo>
                    <a:pt x="14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85" name="Google Shape;9985;p23"/>
            <p:cNvSpPr/>
            <p:nvPr/>
          </p:nvSpPr>
          <p:spPr>
            <a:xfrm>
              <a:off x="9876" y="-1946"/>
              <a:ext cx="636" cy="818"/>
            </a:xfrm>
            <a:custGeom>
              <a:avLst/>
              <a:gdLst/>
              <a:ahLst/>
              <a:cxnLst/>
              <a:rect l="l" t="t" r="r" b="b"/>
              <a:pathLst>
                <a:path w="2545" h="3271" extrusionOk="0">
                  <a:moveTo>
                    <a:pt x="150" y="0"/>
                  </a:moveTo>
                  <a:lnTo>
                    <a:pt x="2395" y="0"/>
                  </a:lnTo>
                  <a:lnTo>
                    <a:pt x="2425" y="3"/>
                  </a:lnTo>
                  <a:lnTo>
                    <a:pt x="2453" y="11"/>
                  </a:lnTo>
                  <a:lnTo>
                    <a:pt x="2479" y="26"/>
                  </a:lnTo>
                  <a:lnTo>
                    <a:pt x="2501" y="43"/>
                  </a:lnTo>
                  <a:lnTo>
                    <a:pt x="2520" y="66"/>
                  </a:lnTo>
                  <a:lnTo>
                    <a:pt x="2533" y="90"/>
                  </a:lnTo>
                  <a:lnTo>
                    <a:pt x="2542" y="118"/>
                  </a:lnTo>
                  <a:lnTo>
                    <a:pt x="2545" y="148"/>
                  </a:lnTo>
                  <a:lnTo>
                    <a:pt x="2545" y="369"/>
                  </a:lnTo>
                  <a:lnTo>
                    <a:pt x="2246" y="885"/>
                  </a:lnTo>
                  <a:lnTo>
                    <a:pt x="2246" y="297"/>
                  </a:lnTo>
                  <a:lnTo>
                    <a:pt x="300" y="297"/>
                  </a:lnTo>
                  <a:lnTo>
                    <a:pt x="300" y="2973"/>
                  </a:lnTo>
                  <a:lnTo>
                    <a:pt x="2246" y="2973"/>
                  </a:lnTo>
                  <a:lnTo>
                    <a:pt x="2246" y="2603"/>
                  </a:lnTo>
                  <a:lnTo>
                    <a:pt x="2403" y="2500"/>
                  </a:lnTo>
                  <a:lnTo>
                    <a:pt x="2430" y="2478"/>
                  </a:lnTo>
                  <a:lnTo>
                    <a:pt x="2454" y="2453"/>
                  </a:lnTo>
                  <a:lnTo>
                    <a:pt x="2474" y="2425"/>
                  </a:lnTo>
                  <a:lnTo>
                    <a:pt x="2545" y="2302"/>
                  </a:lnTo>
                  <a:lnTo>
                    <a:pt x="2545" y="3122"/>
                  </a:lnTo>
                  <a:lnTo>
                    <a:pt x="2542" y="3151"/>
                  </a:lnTo>
                  <a:lnTo>
                    <a:pt x="2533" y="3179"/>
                  </a:lnTo>
                  <a:lnTo>
                    <a:pt x="2520" y="3205"/>
                  </a:lnTo>
                  <a:lnTo>
                    <a:pt x="2501" y="3226"/>
                  </a:lnTo>
                  <a:lnTo>
                    <a:pt x="2479" y="3245"/>
                  </a:lnTo>
                  <a:lnTo>
                    <a:pt x="2453" y="3258"/>
                  </a:lnTo>
                  <a:lnTo>
                    <a:pt x="2425" y="3268"/>
                  </a:lnTo>
                  <a:lnTo>
                    <a:pt x="2395" y="3271"/>
                  </a:lnTo>
                  <a:lnTo>
                    <a:pt x="150" y="3271"/>
                  </a:lnTo>
                  <a:lnTo>
                    <a:pt x="120" y="3268"/>
                  </a:lnTo>
                  <a:lnTo>
                    <a:pt x="92" y="3258"/>
                  </a:lnTo>
                  <a:lnTo>
                    <a:pt x="66" y="3245"/>
                  </a:lnTo>
                  <a:lnTo>
                    <a:pt x="44" y="3226"/>
                  </a:lnTo>
                  <a:lnTo>
                    <a:pt x="26" y="3205"/>
                  </a:lnTo>
                  <a:lnTo>
                    <a:pt x="12" y="3179"/>
                  </a:lnTo>
                  <a:lnTo>
                    <a:pt x="3" y="3151"/>
                  </a:lnTo>
                  <a:lnTo>
                    <a:pt x="0" y="3122"/>
                  </a:lnTo>
                  <a:lnTo>
                    <a:pt x="0" y="148"/>
                  </a:lnTo>
                  <a:lnTo>
                    <a:pt x="3" y="118"/>
                  </a:lnTo>
                  <a:lnTo>
                    <a:pt x="12" y="90"/>
                  </a:lnTo>
                  <a:lnTo>
                    <a:pt x="26" y="66"/>
                  </a:lnTo>
                  <a:lnTo>
                    <a:pt x="44" y="43"/>
                  </a:lnTo>
                  <a:lnTo>
                    <a:pt x="66" y="26"/>
                  </a:lnTo>
                  <a:lnTo>
                    <a:pt x="92" y="11"/>
                  </a:lnTo>
                  <a:lnTo>
                    <a:pt x="120" y="3"/>
                  </a:lnTo>
                  <a:lnTo>
                    <a:pt x="15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86" name="Google Shape;9986;p23"/>
            <p:cNvSpPr/>
            <p:nvPr/>
          </p:nvSpPr>
          <p:spPr>
            <a:xfrm>
              <a:off x="10305" y="-1855"/>
              <a:ext cx="394" cy="586"/>
            </a:xfrm>
            <a:custGeom>
              <a:avLst/>
              <a:gdLst/>
              <a:ahLst/>
              <a:cxnLst/>
              <a:rect l="l" t="t" r="r" b="b"/>
              <a:pathLst>
                <a:path w="1574" h="2342" extrusionOk="0">
                  <a:moveTo>
                    <a:pt x="140" y="1799"/>
                  </a:moveTo>
                  <a:lnTo>
                    <a:pt x="130" y="1973"/>
                  </a:lnTo>
                  <a:lnTo>
                    <a:pt x="175" y="1993"/>
                  </a:lnTo>
                  <a:lnTo>
                    <a:pt x="221" y="2017"/>
                  </a:lnTo>
                  <a:lnTo>
                    <a:pt x="264" y="2043"/>
                  </a:lnTo>
                  <a:lnTo>
                    <a:pt x="305" y="2073"/>
                  </a:lnTo>
                  <a:lnTo>
                    <a:pt x="451" y="1976"/>
                  </a:lnTo>
                  <a:lnTo>
                    <a:pt x="434" y="1957"/>
                  </a:lnTo>
                  <a:lnTo>
                    <a:pt x="412" y="1935"/>
                  </a:lnTo>
                  <a:lnTo>
                    <a:pt x="385" y="1912"/>
                  </a:lnTo>
                  <a:lnTo>
                    <a:pt x="351" y="1887"/>
                  </a:lnTo>
                  <a:lnTo>
                    <a:pt x="311" y="1861"/>
                  </a:lnTo>
                  <a:lnTo>
                    <a:pt x="276" y="1843"/>
                  </a:lnTo>
                  <a:lnTo>
                    <a:pt x="242" y="1827"/>
                  </a:lnTo>
                  <a:lnTo>
                    <a:pt x="212" y="1816"/>
                  </a:lnTo>
                  <a:lnTo>
                    <a:pt x="186" y="1808"/>
                  </a:lnTo>
                  <a:lnTo>
                    <a:pt x="162" y="1803"/>
                  </a:lnTo>
                  <a:lnTo>
                    <a:pt x="140" y="1799"/>
                  </a:lnTo>
                  <a:close/>
                  <a:moveTo>
                    <a:pt x="1083" y="0"/>
                  </a:moveTo>
                  <a:lnTo>
                    <a:pt x="1106" y="0"/>
                  </a:lnTo>
                  <a:lnTo>
                    <a:pt x="1132" y="2"/>
                  </a:lnTo>
                  <a:lnTo>
                    <a:pt x="1161" y="7"/>
                  </a:lnTo>
                  <a:lnTo>
                    <a:pt x="1192" y="14"/>
                  </a:lnTo>
                  <a:lnTo>
                    <a:pt x="1227" y="25"/>
                  </a:lnTo>
                  <a:lnTo>
                    <a:pt x="1264" y="39"/>
                  </a:lnTo>
                  <a:lnTo>
                    <a:pt x="1305" y="56"/>
                  </a:lnTo>
                  <a:lnTo>
                    <a:pt x="1347" y="80"/>
                  </a:lnTo>
                  <a:lnTo>
                    <a:pt x="1391" y="107"/>
                  </a:lnTo>
                  <a:lnTo>
                    <a:pt x="1430" y="135"/>
                  </a:lnTo>
                  <a:lnTo>
                    <a:pt x="1462" y="161"/>
                  </a:lnTo>
                  <a:lnTo>
                    <a:pt x="1489" y="188"/>
                  </a:lnTo>
                  <a:lnTo>
                    <a:pt x="1512" y="213"/>
                  </a:lnTo>
                  <a:lnTo>
                    <a:pt x="1529" y="236"/>
                  </a:lnTo>
                  <a:lnTo>
                    <a:pt x="1544" y="258"/>
                  </a:lnTo>
                  <a:lnTo>
                    <a:pt x="1554" y="277"/>
                  </a:lnTo>
                  <a:lnTo>
                    <a:pt x="1562" y="294"/>
                  </a:lnTo>
                  <a:lnTo>
                    <a:pt x="1567" y="307"/>
                  </a:lnTo>
                  <a:lnTo>
                    <a:pt x="1571" y="316"/>
                  </a:lnTo>
                  <a:lnTo>
                    <a:pt x="1572" y="322"/>
                  </a:lnTo>
                  <a:lnTo>
                    <a:pt x="1574" y="340"/>
                  </a:lnTo>
                  <a:lnTo>
                    <a:pt x="1571" y="359"/>
                  </a:lnTo>
                  <a:lnTo>
                    <a:pt x="1563" y="375"/>
                  </a:lnTo>
                  <a:lnTo>
                    <a:pt x="628" y="1985"/>
                  </a:lnTo>
                  <a:lnTo>
                    <a:pt x="618" y="1998"/>
                  </a:lnTo>
                  <a:lnTo>
                    <a:pt x="605" y="2009"/>
                  </a:lnTo>
                  <a:lnTo>
                    <a:pt x="115" y="2330"/>
                  </a:lnTo>
                  <a:lnTo>
                    <a:pt x="97" y="2339"/>
                  </a:lnTo>
                  <a:lnTo>
                    <a:pt x="77" y="2342"/>
                  </a:lnTo>
                  <a:lnTo>
                    <a:pt x="56" y="2340"/>
                  </a:lnTo>
                  <a:lnTo>
                    <a:pt x="36" y="2332"/>
                  </a:lnTo>
                  <a:lnTo>
                    <a:pt x="23" y="2323"/>
                  </a:lnTo>
                  <a:lnTo>
                    <a:pt x="13" y="2311"/>
                  </a:lnTo>
                  <a:lnTo>
                    <a:pt x="5" y="2296"/>
                  </a:lnTo>
                  <a:lnTo>
                    <a:pt x="0" y="2280"/>
                  </a:lnTo>
                  <a:lnTo>
                    <a:pt x="0" y="2263"/>
                  </a:lnTo>
                  <a:lnTo>
                    <a:pt x="34" y="1683"/>
                  </a:lnTo>
                  <a:lnTo>
                    <a:pt x="38" y="1666"/>
                  </a:lnTo>
                  <a:lnTo>
                    <a:pt x="45" y="1651"/>
                  </a:lnTo>
                  <a:lnTo>
                    <a:pt x="981" y="41"/>
                  </a:lnTo>
                  <a:lnTo>
                    <a:pt x="991" y="27"/>
                  </a:lnTo>
                  <a:lnTo>
                    <a:pt x="1005" y="15"/>
                  </a:lnTo>
                  <a:lnTo>
                    <a:pt x="1023" y="7"/>
                  </a:lnTo>
                  <a:lnTo>
                    <a:pt x="1027" y="6"/>
                  </a:lnTo>
                  <a:lnTo>
                    <a:pt x="1036" y="4"/>
                  </a:lnTo>
                  <a:lnTo>
                    <a:pt x="1049" y="2"/>
                  </a:lnTo>
                  <a:lnTo>
                    <a:pt x="1064" y="0"/>
                  </a:lnTo>
                  <a:lnTo>
                    <a:pt x="108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87" name="Google Shape;9987;p23"/>
            <p:cNvSpPr/>
            <p:nvPr/>
          </p:nvSpPr>
          <p:spPr>
            <a:xfrm>
              <a:off x="9995" y="-1385"/>
              <a:ext cx="286" cy="146"/>
            </a:xfrm>
            <a:custGeom>
              <a:avLst/>
              <a:gdLst/>
              <a:ahLst/>
              <a:cxnLst/>
              <a:rect l="l" t="t" r="r" b="b"/>
              <a:pathLst>
                <a:path w="1143" h="585" extrusionOk="0">
                  <a:moveTo>
                    <a:pt x="528" y="0"/>
                  </a:moveTo>
                  <a:lnTo>
                    <a:pt x="539" y="2"/>
                  </a:lnTo>
                  <a:lnTo>
                    <a:pt x="551" y="5"/>
                  </a:lnTo>
                  <a:lnTo>
                    <a:pt x="561" y="10"/>
                  </a:lnTo>
                  <a:lnTo>
                    <a:pt x="571" y="18"/>
                  </a:lnTo>
                  <a:lnTo>
                    <a:pt x="577" y="28"/>
                  </a:lnTo>
                  <a:lnTo>
                    <a:pt x="585" y="53"/>
                  </a:lnTo>
                  <a:lnTo>
                    <a:pt x="587" y="81"/>
                  </a:lnTo>
                  <a:lnTo>
                    <a:pt x="585" y="110"/>
                  </a:lnTo>
                  <a:lnTo>
                    <a:pt x="578" y="139"/>
                  </a:lnTo>
                  <a:lnTo>
                    <a:pt x="567" y="168"/>
                  </a:lnTo>
                  <a:lnTo>
                    <a:pt x="554" y="197"/>
                  </a:lnTo>
                  <a:lnTo>
                    <a:pt x="537" y="227"/>
                  </a:lnTo>
                  <a:lnTo>
                    <a:pt x="551" y="232"/>
                  </a:lnTo>
                  <a:lnTo>
                    <a:pt x="563" y="239"/>
                  </a:lnTo>
                  <a:lnTo>
                    <a:pt x="573" y="252"/>
                  </a:lnTo>
                  <a:lnTo>
                    <a:pt x="577" y="260"/>
                  </a:lnTo>
                  <a:lnTo>
                    <a:pt x="581" y="267"/>
                  </a:lnTo>
                  <a:lnTo>
                    <a:pt x="597" y="266"/>
                  </a:lnTo>
                  <a:lnTo>
                    <a:pt x="614" y="269"/>
                  </a:lnTo>
                  <a:lnTo>
                    <a:pt x="631" y="275"/>
                  </a:lnTo>
                  <a:lnTo>
                    <a:pt x="646" y="286"/>
                  </a:lnTo>
                  <a:lnTo>
                    <a:pt x="661" y="300"/>
                  </a:lnTo>
                  <a:lnTo>
                    <a:pt x="674" y="319"/>
                  </a:lnTo>
                  <a:lnTo>
                    <a:pt x="681" y="334"/>
                  </a:lnTo>
                  <a:lnTo>
                    <a:pt x="684" y="345"/>
                  </a:lnTo>
                  <a:lnTo>
                    <a:pt x="685" y="353"/>
                  </a:lnTo>
                  <a:lnTo>
                    <a:pt x="738" y="347"/>
                  </a:lnTo>
                  <a:lnTo>
                    <a:pt x="789" y="346"/>
                  </a:lnTo>
                  <a:lnTo>
                    <a:pt x="838" y="347"/>
                  </a:lnTo>
                  <a:lnTo>
                    <a:pt x="887" y="351"/>
                  </a:lnTo>
                  <a:lnTo>
                    <a:pt x="936" y="356"/>
                  </a:lnTo>
                  <a:lnTo>
                    <a:pt x="986" y="362"/>
                  </a:lnTo>
                  <a:lnTo>
                    <a:pt x="1036" y="365"/>
                  </a:lnTo>
                  <a:lnTo>
                    <a:pt x="1089" y="367"/>
                  </a:lnTo>
                  <a:lnTo>
                    <a:pt x="1106" y="369"/>
                  </a:lnTo>
                  <a:lnTo>
                    <a:pt x="1119" y="375"/>
                  </a:lnTo>
                  <a:lnTo>
                    <a:pt x="1130" y="384"/>
                  </a:lnTo>
                  <a:lnTo>
                    <a:pt x="1137" y="396"/>
                  </a:lnTo>
                  <a:lnTo>
                    <a:pt x="1142" y="408"/>
                  </a:lnTo>
                  <a:lnTo>
                    <a:pt x="1143" y="422"/>
                  </a:lnTo>
                  <a:lnTo>
                    <a:pt x="1142" y="436"/>
                  </a:lnTo>
                  <a:lnTo>
                    <a:pt x="1137" y="449"/>
                  </a:lnTo>
                  <a:lnTo>
                    <a:pt x="1130" y="460"/>
                  </a:lnTo>
                  <a:lnTo>
                    <a:pt x="1119" y="470"/>
                  </a:lnTo>
                  <a:lnTo>
                    <a:pt x="1106" y="476"/>
                  </a:lnTo>
                  <a:lnTo>
                    <a:pt x="1089" y="478"/>
                  </a:lnTo>
                  <a:lnTo>
                    <a:pt x="1055" y="477"/>
                  </a:lnTo>
                  <a:lnTo>
                    <a:pt x="1020" y="473"/>
                  </a:lnTo>
                  <a:lnTo>
                    <a:pt x="983" y="467"/>
                  </a:lnTo>
                  <a:lnTo>
                    <a:pt x="946" y="461"/>
                  </a:lnTo>
                  <a:lnTo>
                    <a:pt x="909" y="455"/>
                  </a:lnTo>
                  <a:lnTo>
                    <a:pt x="872" y="450"/>
                  </a:lnTo>
                  <a:lnTo>
                    <a:pt x="834" y="447"/>
                  </a:lnTo>
                  <a:lnTo>
                    <a:pt x="798" y="446"/>
                  </a:lnTo>
                  <a:lnTo>
                    <a:pt x="763" y="449"/>
                  </a:lnTo>
                  <a:lnTo>
                    <a:pt x="730" y="456"/>
                  </a:lnTo>
                  <a:lnTo>
                    <a:pt x="698" y="469"/>
                  </a:lnTo>
                  <a:lnTo>
                    <a:pt x="685" y="475"/>
                  </a:lnTo>
                  <a:lnTo>
                    <a:pt x="672" y="481"/>
                  </a:lnTo>
                  <a:lnTo>
                    <a:pt x="657" y="486"/>
                  </a:lnTo>
                  <a:lnTo>
                    <a:pt x="644" y="488"/>
                  </a:lnTo>
                  <a:lnTo>
                    <a:pt x="630" y="486"/>
                  </a:lnTo>
                  <a:lnTo>
                    <a:pt x="619" y="482"/>
                  </a:lnTo>
                  <a:lnTo>
                    <a:pt x="608" y="477"/>
                  </a:lnTo>
                  <a:lnTo>
                    <a:pt x="596" y="472"/>
                  </a:lnTo>
                  <a:lnTo>
                    <a:pt x="586" y="465"/>
                  </a:lnTo>
                  <a:lnTo>
                    <a:pt x="578" y="458"/>
                  </a:lnTo>
                  <a:lnTo>
                    <a:pt x="571" y="449"/>
                  </a:lnTo>
                  <a:lnTo>
                    <a:pt x="566" y="437"/>
                  </a:lnTo>
                  <a:lnTo>
                    <a:pt x="565" y="418"/>
                  </a:lnTo>
                  <a:lnTo>
                    <a:pt x="565" y="403"/>
                  </a:lnTo>
                  <a:lnTo>
                    <a:pt x="554" y="422"/>
                  </a:lnTo>
                  <a:lnTo>
                    <a:pt x="542" y="441"/>
                  </a:lnTo>
                  <a:lnTo>
                    <a:pt x="531" y="452"/>
                  </a:lnTo>
                  <a:lnTo>
                    <a:pt x="519" y="460"/>
                  </a:lnTo>
                  <a:lnTo>
                    <a:pt x="504" y="464"/>
                  </a:lnTo>
                  <a:lnTo>
                    <a:pt x="490" y="465"/>
                  </a:lnTo>
                  <a:lnTo>
                    <a:pt x="475" y="463"/>
                  </a:lnTo>
                  <a:lnTo>
                    <a:pt x="462" y="458"/>
                  </a:lnTo>
                  <a:lnTo>
                    <a:pt x="450" y="451"/>
                  </a:lnTo>
                  <a:lnTo>
                    <a:pt x="441" y="441"/>
                  </a:lnTo>
                  <a:lnTo>
                    <a:pt x="436" y="428"/>
                  </a:lnTo>
                  <a:lnTo>
                    <a:pt x="435" y="414"/>
                  </a:lnTo>
                  <a:lnTo>
                    <a:pt x="439" y="398"/>
                  </a:lnTo>
                  <a:lnTo>
                    <a:pt x="442" y="391"/>
                  </a:lnTo>
                  <a:lnTo>
                    <a:pt x="445" y="385"/>
                  </a:lnTo>
                  <a:lnTo>
                    <a:pt x="445" y="385"/>
                  </a:lnTo>
                  <a:lnTo>
                    <a:pt x="444" y="385"/>
                  </a:lnTo>
                  <a:lnTo>
                    <a:pt x="454" y="365"/>
                  </a:lnTo>
                  <a:lnTo>
                    <a:pt x="440" y="374"/>
                  </a:lnTo>
                  <a:lnTo>
                    <a:pt x="428" y="385"/>
                  </a:lnTo>
                  <a:lnTo>
                    <a:pt x="417" y="400"/>
                  </a:lnTo>
                  <a:lnTo>
                    <a:pt x="405" y="412"/>
                  </a:lnTo>
                  <a:lnTo>
                    <a:pt x="390" y="420"/>
                  </a:lnTo>
                  <a:lnTo>
                    <a:pt x="375" y="423"/>
                  </a:lnTo>
                  <a:lnTo>
                    <a:pt x="359" y="423"/>
                  </a:lnTo>
                  <a:lnTo>
                    <a:pt x="345" y="419"/>
                  </a:lnTo>
                  <a:lnTo>
                    <a:pt x="331" y="412"/>
                  </a:lnTo>
                  <a:lnTo>
                    <a:pt x="321" y="402"/>
                  </a:lnTo>
                  <a:lnTo>
                    <a:pt x="314" y="389"/>
                  </a:lnTo>
                  <a:lnTo>
                    <a:pt x="311" y="375"/>
                  </a:lnTo>
                  <a:lnTo>
                    <a:pt x="313" y="360"/>
                  </a:lnTo>
                  <a:lnTo>
                    <a:pt x="320" y="343"/>
                  </a:lnTo>
                  <a:lnTo>
                    <a:pt x="360" y="285"/>
                  </a:lnTo>
                  <a:lnTo>
                    <a:pt x="400" y="224"/>
                  </a:lnTo>
                  <a:lnTo>
                    <a:pt x="323" y="305"/>
                  </a:lnTo>
                  <a:lnTo>
                    <a:pt x="250" y="388"/>
                  </a:lnTo>
                  <a:lnTo>
                    <a:pt x="177" y="475"/>
                  </a:lnTo>
                  <a:lnTo>
                    <a:pt x="108" y="562"/>
                  </a:lnTo>
                  <a:lnTo>
                    <a:pt x="95" y="574"/>
                  </a:lnTo>
                  <a:lnTo>
                    <a:pt x="80" y="582"/>
                  </a:lnTo>
                  <a:lnTo>
                    <a:pt x="64" y="585"/>
                  </a:lnTo>
                  <a:lnTo>
                    <a:pt x="49" y="584"/>
                  </a:lnTo>
                  <a:lnTo>
                    <a:pt x="33" y="580"/>
                  </a:lnTo>
                  <a:lnTo>
                    <a:pt x="21" y="572"/>
                  </a:lnTo>
                  <a:lnTo>
                    <a:pt x="9" y="562"/>
                  </a:lnTo>
                  <a:lnTo>
                    <a:pt x="2" y="550"/>
                  </a:lnTo>
                  <a:lnTo>
                    <a:pt x="0" y="535"/>
                  </a:lnTo>
                  <a:lnTo>
                    <a:pt x="2" y="521"/>
                  </a:lnTo>
                  <a:lnTo>
                    <a:pt x="12" y="506"/>
                  </a:lnTo>
                  <a:lnTo>
                    <a:pt x="74" y="426"/>
                  </a:lnTo>
                  <a:lnTo>
                    <a:pt x="137" y="347"/>
                  </a:lnTo>
                  <a:lnTo>
                    <a:pt x="202" y="270"/>
                  </a:lnTo>
                  <a:lnTo>
                    <a:pt x="270" y="194"/>
                  </a:lnTo>
                  <a:lnTo>
                    <a:pt x="341" y="122"/>
                  </a:lnTo>
                  <a:lnTo>
                    <a:pt x="357" y="106"/>
                  </a:lnTo>
                  <a:lnTo>
                    <a:pt x="376" y="88"/>
                  </a:lnTo>
                  <a:lnTo>
                    <a:pt x="395" y="70"/>
                  </a:lnTo>
                  <a:lnTo>
                    <a:pt x="414" y="51"/>
                  </a:lnTo>
                  <a:lnTo>
                    <a:pt x="435" y="35"/>
                  </a:lnTo>
                  <a:lnTo>
                    <a:pt x="458" y="20"/>
                  </a:lnTo>
                  <a:lnTo>
                    <a:pt x="480" y="9"/>
                  </a:lnTo>
                  <a:lnTo>
                    <a:pt x="504" y="2"/>
                  </a:lnTo>
                  <a:lnTo>
                    <a:pt x="52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9988" name="Google Shape;9988;p23"/>
          <p:cNvSpPr/>
          <p:nvPr/>
        </p:nvSpPr>
        <p:spPr>
          <a:xfrm>
            <a:off x="7635367" y="13232121"/>
            <a:ext cx="405243" cy="486795"/>
          </a:xfrm>
          <a:custGeom>
            <a:avLst/>
            <a:gdLst/>
            <a:ahLst/>
            <a:cxnLst/>
            <a:rect l="l" t="t" r="r" b="b"/>
            <a:pathLst>
              <a:path w="2863" h="3438" extrusionOk="0">
                <a:moveTo>
                  <a:pt x="161" y="0"/>
                </a:moveTo>
                <a:lnTo>
                  <a:pt x="191" y="0"/>
                </a:lnTo>
                <a:lnTo>
                  <a:pt x="222" y="6"/>
                </a:lnTo>
                <a:lnTo>
                  <a:pt x="255" y="15"/>
                </a:lnTo>
                <a:lnTo>
                  <a:pt x="290" y="31"/>
                </a:lnTo>
                <a:lnTo>
                  <a:pt x="325" y="52"/>
                </a:lnTo>
                <a:lnTo>
                  <a:pt x="2776" y="1572"/>
                </a:lnTo>
                <a:lnTo>
                  <a:pt x="2778" y="1573"/>
                </a:lnTo>
                <a:lnTo>
                  <a:pt x="2783" y="1578"/>
                </a:lnTo>
                <a:lnTo>
                  <a:pt x="2792" y="1585"/>
                </a:lnTo>
                <a:lnTo>
                  <a:pt x="2802" y="1595"/>
                </a:lnTo>
                <a:lnTo>
                  <a:pt x="2813" y="1606"/>
                </a:lnTo>
                <a:lnTo>
                  <a:pt x="2825" y="1620"/>
                </a:lnTo>
                <a:lnTo>
                  <a:pt x="2836" y="1637"/>
                </a:lnTo>
                <a:lnTo>
                  <a:pt x="2847" y="1655"/>
                </a:lnTo>
                <a:lnTo>
                  <a:pt x="2856" y="1674"/>
                </a:lnTo>
                <a:lnTo>
                  <a:pt x="2861" y="1696"/>
                </a:lnTo>
                <a:lnTo>
                  <a:pt x="2863" y="1719"/>
                </a:lnTo>
                <a:lnTo>
                  <a:pt x="2861" y="1742"/>
                </a:lnTo>
                <a:lnTo>
                  <a:pt x="2856" y="1763"/>
                </a:lnTo>
                <a:lnTo>
                  <a:pt x="2847" y="1783"/>
                </a:lnTo>
                <a:lnTo>
                  <a:pt x="2836" y="1801"/>
                </a:lnTo>
                <a:lnTo>
                  <a:pt x="2825" y="1817"/>
                </a:lnTo>
                <a:lnTo>
                  <a:pt x="2813" y="1832"/>
                </a:lnTo>
                <a:lnTo>
                  <a:pt x="2802" y="1844"/>
                </a:lnTo>
                <a:lnTo>
                  <a:pt x="2792" y="1853"/>
                </a:lnTo>
                <a:lnTo>
                  <a:pt x="2783" y="1861"/>
                </a:lnTo>
                <a:lnTo>
                  <a:pt x="2778" y="1865"/>
                </a:lnTo>
                <a:lnTo>
                  <a:pt x="2776" y="1866"/>
                </a:lnTo>
                <a:lnTo>
                  <a:pt x="325" y="3386"/>
                </a:lnTo>
                <a:lnTo>
                  <a:pt x="290" y="3406"/>
                </a:lnTo>
                <a:lnTo>
                  <a:pt x="255" y="3422"/>
                </a:lnTo>
                <a:lnTo>
                  <a:pt x="222" y="3432"/>
                </a:lnTo>
                <a:lnTo>
                  <a:pt x="191" y="3437"/>
                </a:lnTo>
                <a:lnTo>
                  <a:pt x="161" y="3438"/>
                </a:lnTo>
                <a:lnTo>
                  <a:pt x="134" y="3433"/>
                </a:lnTo>
                <a:lnTo>
                  <a:pt x="107" y="3423"/>
                </a:lnTo>
                <a:lnTo>
                  <a:pt x="84" y="3409"/>
                </a:lnTo>
                <a:lnTo>
                  <a:pt x="63" y="3391"/>
                </a:lnTo>
                <a:lnTo>
                  <a:pt x="45" y="3369"/>
                </a:lnTo>
                <a:lnTo>
                  <a:pt x="29" y="3341"/>
                </a:lnTo>
                <a:lnTo>
                  <a:pt x="17" y="3310"/>
                </a:lnTo>
                <a:lnTo>
                  <a:pt x="7" y="3275"/>
                </a:lnTo>
                <a:lnTo>
                  <a:pt x="2" y="3237"/>
                </a:lnTo>
                <a:lnTo>
                  <a:pt x="0" y="3194"/>
                </a:lnTo>
                <a:lnTo>
                  <a:pt x="0" y="244"/>
                </a:lnTo>
                <a:lnTo>
                  <a:pt x="2" y="201"/>
                </a:lnTo>
                <a:lnTo>
                  <a:pt x="7" y="162"/>
                </a:lnTo>
                <a:lnTo>
                  <a:pt x="17" y="127"/>
                </a:lnTo>
                <a:lnTo>
                  <a:pt x="29" y="96"/>
                </a:lnTo>
                <a:lnTo>
                  <a:pt x="45" y="69"/>
                </a:lnTo>
                <a:lnTo>
                  <a:pt x="63" y="46"/>
                </a:lnTo>
                <a:lnTo>
                  <a:pt x="84" y="28"/>
                </a:lnTo>
                <a:lnTo>
                  <a:pt x="107" y="14"/>
                </a:lnTo>
                <a:lnTo>
                  <a:pt x="134" y="5"/>
                </a:lnTo>
                <a:lnTo>
                  <a:pt x="161"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9989" name="Google Shape;9989;p23"/>
          <p:cNvGrpSpPr/>
          <p:nvPr/>
        </p:nvGrpSpPr>
        <p:grpSpPr>
          <a:xfrm>
            <a:off x="20210570" y="13226591"/>
            <a:ext cx="451098" cy="497863"/>
            <a:chOff x="10589" y="-1184"/>
            <a:chExt cx="798" cy="881"/>
          </a:xfrm>
          <a:solidFill>
            <a:srgbClr val="006994"/>
          </a:solidFill>
        </p:grpSpPr>
        <p:sp>
          <p:nvSpPr>
            <p:cNvPr id="9990" name="Google Shape;9990;p23"/>
            <p:cNvSpPr/>
            <p:nvPr/>
          </p:nvSpPr>
          <p:spPr>
            <a:xfrm>
              <a:off x="10589" y="-1184"/>
              <a:ext cx="798" cy="881"/>
            </a:xfrm>
            <a:custGeom>
              <a:avLst/>
              <a:gdLst/>
              <a:ahLst/>
              <a:cxnLst/>
              <a:rect l="l" t="t" r="r" b="b"/>
              <a:pathLst>
                <a:path w="3193" h="3524" extrusionOk="0">
                  <a:moveTo>
                    <a:pt x="2838" y="587"/>
                  </a:moveTo>
                  <a:lnTo>
                    <a:pt x="2838" y="2349"/>
                  </a:lnTo>
                  <a:lnTo>
                    <a:pt x="3004" y="2349"/>
                  </a:lnTo>
                  <a:lnTo>
                    <a:pt x="3023" y="2347"/>
                  </a:lnTo>
                  <a:lnTo>
                    <a:pt x="3040" y="2340"/>
                  </a:lnTo>
                  <a:lnTo>
                    <a:pt x="3054" y="2329"/>
                  </a:lnTo>
                  <a:lnTo>
                    <a:pt x="3066" y="2314"/>
                  </a:lnTo>
                  <a:lnTo>
                    <a:pt x="3072" y="2297"/>
                  </a:lnTo>
                  <a:lnTo>
                    <a:pt x="3076" y="2279"/>
                  </a:lnTo>
                  <a:lnTo>
                    <a:pt x="3076" y="658"/>
                  </a:lnTo>
                  <a:lnTo>
                    <a:pt x="3072" y="640"/>
                  </a:lnTo>
                  <a:lnTo>
                    <a:pt x="3066" y="623"/>
                  </a:lnTo>
                  <a:lnTo>
                    <a:pt x="3054" y="608"/>
                  </a:lnTo>
                  <a:lnTo>
                    <a:pt x="3040" y="597"/>
                  </a:lnTo>
                  <a:lnTo>
                    <a:pt x="3023" y="589"/>
                  </a:lnTo>
                  <a:lnTo>
                    <a:pt x="3004" y="587"/>
                  </a:lnTo>
                  <a:lnTo>
                    <a:pt x="2838" y="587"/>
                  </a:lnTo>
                  <a:close/>
                  <a:moveTo>
                    <a:pt x="2602" y="587"/>
                  </a:moveTo>
                  <a:lnTo>
                    <a:pt x="2602" y="2349"/>
                  </a:lnTo>
                  <a:lnTo>
                    <a:pt x="2721" y="2349"/>
                  </a:lnTo>
                  <a:lnTo>
                    <a:pt x="2721" y="587"/>
                  </a:lnTo>
                  <a:lnTo>
                    <a:pt x="2602" y="587"/>
                  </a:lnTo>
                  <a:close/>
                  <a:moveTo>
                    <a:pt x="2366" y="587"/>
                  </a:moveTo>
                  <a:lnTo>
                    <a:pt x="2366" y="2349"/>
                  </a:lnTo>
                  <a:lnTo>
                    <a:pt x="2484" y="2349"/>
                  </a:lnTo>
                  <a:lnTo>
                    <a:pt x="2484" y="587"/>
                  </a:lnTo>
                  <a:lnTo>
                    <a:pt x="2366" y="587"/>
                  </a:lnTo>
                  <a:close/>
                  <a:moveTo>
                    <a:pt x="340" y="117"/>
                  </a:moveTo>
                  <a:lnTo>
                    <a:pt x="304" y="121"/>
                  </a:lnTo>
                  <a:lnTo>
                    <a:pt x="270" y="129"/>
                  </a:lnTo>
                  <a:lnTo>
                    <a:pt x="239" y="142"/>
                  </a:lnTo>
                  <a:lnTo>
                    <a:pt x="210" y="160"/>
                  </a:lnTo>
                  <a:lnTo>
                    <a:pt x="184" y="182"/>
                  </a:lnTo>
                  <a:lnTo>
                    <a:pt x="161" y="207"/>
                  </a:lnTo>
                  <a:lnTo>
                    <a:pt x="144" y="236"/>
                  </a:lnTo>
                  <a:lnTo>
                    <a:pt x="130" y="268"/>
                  </a:lnTo>
                  <a:lnTo>
                    <a:pt x="121" y="301"/>
                  </a:lnTo>
                  <a:lnTo>
                    <a:pt x="119" y="336"/>
                  </a:lnTo>
                  <a:lnTo>
                    <a:pt x="119" y="3188"/>
                  </a:lnTo>
                  <a:lnTo>
                    <a:pt x="121" y="3223"/>
                  </a:lnTo>
                  <a:lnTo>
                    <a:pt x="130" y="3256"/>
                  </a:lnTo>
                  <a:lnTo>
                    <a:pt x="144" y="3288"/>
                  </a:lnTo>
                  <a:lnTo>
                    <a:pt x="161" y="3317"/>
                  </a:lnTo>
                  <a:lnTo>
                    <a:pt x="184" y="3342"/>
                  </a:lnTo>
                  <a:lnTo>
                    <a:pt x="210" y="3364"/>
                  </a:lnTo>
                  <a:lnTo>
                    <a:pt x="239" y="3382"/>
                  </a:lnTo>
                  <a:lnTo>
                    <a:pt x="270" y="3395"/>
                  </a:lnTo>
                  <a:lnTo>
                    <a:pt x="304" y="3403"/>
                  </a:lnTo>
                  <a:lnTo>
                    <a:pt x="340" y="3407"/>
                  </a:lnTo>
                  <a:lnTo>
                    <a:pt x="2026" y="3407"/>
                  </a:lnTo>
                  <a:lnTo>
                    <a:pt x="2062" y="3403"/>
                  </a:lnTo>
                  <a:lnTo>
                    <a:pt x="2096" y="3395"/>
                  </a:lnTo>
                  <a:lnTo>
                    <a:pt x="2127" y="3382"/>
                  </a:lnTo>
                  <a:lnTo>
                    <a:pt x="2156" y="3364"/>
                  </a:lnTo>
                  <a:lnTo>
                    <a:pt x="2182" y="3342"/>
                  </a:lnTo>
                  <a:lnTo>
                    <a:pt x="2205" y="3317"/>
                  </a:lnTo>
                  <a:lnTo>
                    <a:pt x="2222" y="3288"/>
                  </a:lnTo>
                  <a:lnTo>
                    <a:pt x="2236" y="3256"/>
                  </a:lnTo>
                  <a:lnTo>
                    <a:pt x="2245" y="3223"/>
                  </a:lnTo>
                  <a:lnTo>
                    <a:pt x="2247" y="3188"/>
                  </a:lnTo>
                  <a:lnTo>
                    <a:pt x="2247" y="336"/>
                  </a:lnTo>
                  <a:lnTo>
                    <a:pt x="2245" y="301"/>
                  </a:lnTo>
                  <a:lnTo>
                    <a:pt x="2236" y="268"/>
                  </a:lnTo>
                  <a:lnTo>
                    <a:pt x="2222" y="236"/>
                  </a:lnTo>
                  <a:lnTo>
                    <a:pt x="2205" y="207"/>
                  </a:lnTo>
                  <a:lnTo>
                    <a:pt x="2182" y="182"/>
                  </a:lnTo>
                  <a:lnTo>
                    <a:pt x="2156" y="160"/>
                  </a:lnTo>
                  <a:lnTo>
                    <a:pt x="2127" y="142"/>
                  </a:lnTo>
                  <a:lnTo>
                    <a:pt x="2096" y="129"/>
                  </a:lnTo>
                  <a:lnTo>
                    <a:pt x="2062" y="121"/>
                  </a:lnTo>
                  <a:lnTo>
                    <a:pt x="2026" y="117"/>
                  </a:lnTo>
                  <a:lnTo>
                    <a:pt x="340" y="117"/>
                  </a:lnTo>
                  <a:close/>
                  <a:moveTo>
                    <a:pt x="340" y="0"/>
                  </a:moveTo>
                  <a:lnTo>
                    <a:pt x="2026" y="0"/>
                  </a:lnTo>
                  <a:lnTo>
                    <a:pt x="2073" y="3"/>
                  </a:lnTo>
                  <a:lnTo>
                    <a:pt x="2117" y="12"/>
                  </a:lnTo>
                  <a:lnTo>
                    <a:pt x="2159" y="27"/>
                  </a:lnTo>
                  <a:lnTo>
                    <a:pt x="2197" y="46"/>
                  </a:lnTo>
                  <a:lnTo>
                    <a:pt x="2234" y="70"/>
                  </a:lnTo>
                  <a:lnTo>
                    <a:pt x="2266" y="98"/>
                  </a:lnTo>
                  <a:lnTo>
                    <a:pt x="2295" y="131"/>
                  </a:lnTo>
                  <a:lnTo>
                    <a:pt x="2319" y="167"/>
                  </a:lnTo>
                  <a:lnTo>
                    <a:pt x="2339" y="206"/>
                  </a:lnTo>
                  <a:lnTo>
                    <a:pt x="2353" y="248"/>
                  </a:lnTo>
                  <a:lnTo>
                    <a:pt x="2363" y="292"/>
                  </a:lnTo>
                  <a:lnTo>
                    <a:pt x="2366" y="336"/>
                  </a:lnTo>
                  <a:lnTo>
                    <a:pt x="2366" y="470"/>
                  </a:lnTo>
                  <a:lnTo>
                    <a:pt x="3004" y="470"/>
                  </a:lnTo>
                  <a:lnTo>
                    <a:pt x="3038" y="473"/>
                  </a:lnTo>
                  <a:lnTo>
                    <a:pt x="3070" y="482"/>
                  </a:lnTo>
                  <a:lnTo>
                    <a:pt x="3099" y="495"/>
                  </a:lnTo>
                  <a:lnTo>
                    <a:pt x="3126" y="514"/>
                  </a:lnTo>
                  <a:lnTo>
                    <a:pt x="3149" y="537"/>
                  </a:lnTo>
                  <a:lnTo>
                    <a:pt x="3167" y="563"/>
                  </a:lnTo>
                  <a:lnTo>
                    <a:pt x="3181" y="593"/>
                  </a:lnTo>
                  <a:lnTo>
                    <a:pt x="3191" y="624"/>
                  </a:lnTo>
                  <a:lnTo>
                    <a:pt x="3193" y="658"/>
                  </a:lnTo>
                  <a:lnTo>
                    <a:pt x="3193" y="2279"/>
                  </a:lnTo>
                  <a:lnTo>
                    <a:pt x="3191" y="2313"/>
                  </a:lnTo>
                  <a:lnTo>
                    <a:pt x="3181" y="2344"/>
                  </a:lnTo>
                  <a:lnTo>
                    <a:pt x="3167" y="2374"/>
                  </a:lnTo>
                  <a:lnTo>
                    <a:pt x="3149" y="2400"/>
                  </a:lnTo>
                  <a:lnTo>
                    <a:pt x="3126" y="2423"/>
                  </a:lnTo>
                  <a:lnTo>
                    <a:pt x="3099" y="2441"/>
                  </a:lnTo>
                  <a:lnTo>
                    <a:pt x="3070" y="2455"/>
                  </a:lnTo>
                  <a:lnTo>
                    <a:pt x="3038" y="2464"/>
                  </a:lnTo>
                  <a:lnTo>
                    <a:pt x="3004" y="2467"/>
                  </a:lnTo>
                  <a:lnTo>
                    <a:pt x="2366" y="2467"/>
                  </a:lnTo>
                  <a:lnTo>
                    <a:pt x="2366" y="3188"/>
                  </a:lnTo>
                  <a:lnTo>
                    <a:pt x="2363" y="3232"/>
                  </a:lnTo>
                  <a:lnTo>
                    <a:pt x="2353" y="3276"/>
                  </a:lnTo>
                  <a:lnTo>
                    <a:pt x="2339" y="3318"/>
                  </a:lnTo>
                  <a:lnTo>
                    <a:pt x="2319" y="3357"/>
                  </a:lnTo>
                  <a:lnTo>
                    <a:pt x="2295" y="3393"/>
                  </a:lnTo>
                  <a:lnTo>
                    <a:pt x="2266" y="3426"/>
                  </a:lnTo>
                  <a:lnTo>
                    <a:pt x="2234" y="3454"/>
                  </a:lnTo>
                  <a:lnTo>
                    <a:pt x="2197" y="3478"/>
                  </a:lnTo>
                  <a:lnTo>
                    <a:pt x="2159" y="3497"/>
                  </a:lnTo>
                  <a:lnTo>
                    <a:pt x="2117" y="3512"/>
                  </a:lnTo>
                  <a:lnTo>
                    <a:pt x="2073" y="3521"/>
                  </a:lnTo>
                  <a:lnTo>
                    <a:pt x="2026" y="3524"/>
                  </a:lnTo>
                  <a:lnTo>
                    <a:pt x="340" y="3524"/>
                  </a:lnTo>
                  <a:lnTo>
                    <a:pt x="293" y="3521"/>
                  </a:lnTo>
                  <a:lnTo>
                    <a:pt x="249" y="3512"/>
                  </a:lnTo>
                  <a:lnTo>
                    <a:pt x="207" y="3497"/>
                  </a:lnTo>
                  <a:lnTo>
                    <a:pt x="169" y="3478"/>
                  </a:lnTo>
                  <a:lnTo>
                    <a:pt x="132" y="3454"/>
                  </a:lnTo>
                  <a:lnTo>
                    <a:pt x="100" y="3426"/>
                  </a:lnTo>
                  <a:lnTo>
                    <a:pt x="71" y="3393"/>
                  </a:lnTo>
                  <a:lnTo>
                    <a:pt x="47" y="3357"/>
                  </a:lnTo>
                  <a:lnTo>
                    <a:pt x="27" y="3318"/>
                  </a:lnTo>
                  <a:lnTo>
                    <a:pt x="13" y="3276"/>
                  </a:lnTo>
                  <a:lnTo>
                    <a:pt x="3" y="3232"/>
                  </a:lnTo>
                  <a:lnTo>
                    <a:pt x="0" y="3188"/>
                  </a:lnTo>
                  <a:lnTo>
                    <a:pt x="0" y="336"/>
                  </a:lnTo>
                  <a:lnTo>
                    <a:pt x="3" y="292"/>
                  </a:lnTo>
                  <a:lnTo>
                    <a:pt x="13" y="248"/>
                  </a:lnTo>
                  <a:lnTo>
                    <a:pt x="27" y="206"/>
                  </a:lnTo>
                  <a:lnTo>
                    <a:pt x="47" y="167"/>
                  </a:lnTo>
                  <a:lnTo>
                    <a:pt x="71" y="131"/>
                  </a:lnTo>
                  <a:lnTo>
                    <a:pt x="100" y="98"/>
                  </a:lnTo>
                  <a:lnTo>
                    <a:pt x="132" y="70"/>
                  </a:lnTo>
                  <a:lnTo>
                    <a:pt x="169" y="46"/>
                  </a:lnTo>
                  <a:lnTo>
                    <a:pt x="207" y="27"/>
                  </a:lnTo>
                  <a:lnTo>
                    <a:pt x="249" y="12"/>
                  </a:lnTo>
                  <a:lnTo>
                    <a:pt x="293" y="3"/>
                  </a:lnTo>
                  <a:lnTo>
                    <a:pt x="34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91" name="Google Shape;9991;p23"/>
            <p:cNvSpPr/>
            <p:nvPr/>
          </p:nvSpPr>
          <p:spPr>
            <a:xfrm>
              <a:off x="11313" y="-993"/>
              <a:ext cx="30" cy="29"/>
            </a:xfrm>
            <a:custGeom>
              <a:avLst/>
              <a:gdLst/>
              <a:ahLst/>
              <a:cxnLst/>
              <a:rect l="l" t="t" r="r" b="b"/>
              <a:pathLst>
                <a:path w="119" h="117" extrusionOk="0">
                  <a:moveTo>
                    <a:pt x="60" y="0"/>
                  </a:moveTo>
                  <a:lnTo>
                    <a:pt x="79" y="3"/>
                  </a:lnTo>
                  <a:lnTo>
                    <a:pt x="95" y="11"/>
                  </a:lnTo>
                  <a:lnTo>
                    <a:pt x="108" y="23"/>
                  </a:lnTo>
                  <a:lnTo>
                    <a:pt x="116" y="40"/>
                  </a:lnTo>
                  <a:lnTo>
                    <a:pt x="119" y="58"/>
                  </a:lnTo>
                  <a:lnTo>
                    <a:pt x="116" y="76"/>
                  </a:lnTo>
                  <a:lnTo>
                    <a:pt x="108" y="92"/>
                  </a:lnTo>
                  <a:lnTo>
                    <a:pt x="95" y="105"/>
                  </a:lnTo>
                  <a:lnTo>
                    <a:pt x="79" y="114"/>
                  </a:lnTo>
                  <a:lnTo>
                    <a:pt x="60" y="117"/>
                  </a:lnTo>
                  <a:lnTo>
                    <a:pt x="41" y="114"/>
                  </a:lnTo>
                  <a:lnTo>
                    <a:pt x="25" y="105"/>
                  </a:lnTo>
                  <a:lnTo>
                    <a:pt x="12" y="92"/>
                  </a:lnTo>
                  <a:lnTo>
                    <a:pt x="3" y="76"/>
                  </a:lnTo>
                  <a:lnTo>
                    <a:pt x="0" y="58"/>
                  </a:lnTo>
                  <a:lnTo>
                    <a:pt x="3" y="40"/>
                  </a:lnTo>
                  <a:lnTo>
                    <a:pt x="12" y="23"/>
                  </a:lnTo>
                  <a:lnTo>
                    <a:pt x="25" y="11"/>
                  </a:lnTo>
                  <a:lnTo>
                    <a:pt x="41" y="3"/>
                  </a:lnTo>
                  <a:lnTo>
                    <a:pt x="6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92" name="Google Shape;9992;p23"/>
            <p:cNvSpPr/>
            <p:nvPr/>
          </p:nvSpPr>
          <p:spPr>
            <a:xfrm>
              <a:off x="11313" y="-920"/>
              <a:ext cx="30" cy="30"/>
            </a:xfrm>
            <a:custGeom>
              <a:avLst/>
              <a:gdLst/>
              <a:ahLst/>
              <a:cxnLst/>
              <a:rect l="l" t="t" r="r" b="b"/>
              <a:pathLst>
                <a:path w="119" h="118" extrusionOk="0">
                  <a:moveTo>
                    <a:pt x="60" y="0"/>
                  </a:moveTo>
                  <a:lnTo>
                    <a:pt x="79" y="3"/>
                  </a:lnTo>
                  <a:lnTo>
                    <a:pt x="95" y="12"/>
                  </a:lnTo>
                  <a:lnTo>
                    <a:pt x="108" y="24"/>
                  </a:lnTo>
                  <a:lnTo>
                    <a:pt x="116" y="41"/>
                  </a:lnTo>
                  <a:lnTo>
                    <a:pt x="119" y="59"/>
                  </a:lnTo>
                  <a:lnTo>
                    <a:pt x="116" y="77"/>
                  </a:lnTo>
                  <a:lnTo>
                    <a:pt x="108" y="93"/>
                  </a:lnTo>
                  <a:lnTo>
                    <a:pt x="95" y="106"/>
                  </a:lnTo>
                  <a:lnTo>
                    <a:pt x="79" y="114"/>
                  </a:lnTo>
                  <a:lnTo>
                    <a:pt x="60" y="118"/>
                  </a:lnTo>
                  <a:lnTo>
                    <a:pt x="41" y="114"/>
                  </a:lnTo>
                  <a:lnTo>
                    <a:pt x="25" y="106"/>
                  </a:lnTo>
                  <a:lnTo>
                    <a:pt x="12" y="93"/>
                  </a:lnTo>
                  <a:lnTo>
                    <a:pt x="3" y="77"/>
                  </a:lnTo>
                  <a:lnTo>
                    <a:pt x="0" y="59"/>
                  </a:lnTo>
                  <a:lnTo>
                    <a:pt x="3" y="41"/>
                  </a:lnTo>
                  <a:lnTo>
                    <a:pt x="12" y="24"/>
                  </a:lnTo>
                  <a:lnTo>
                    <a:pt x="25" y="12"/>
                  </a:lnTo>
                  <a:lnTo>
                    <a:pt x="41" y="3"/>
                  </a:lnTo>
                  <a:lnTo>
                    <a:pt x="6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93" name="Google Shape;9993;p23"/>
            <p:cNvSpPr/>
            <p:nvPr/>
          </p:nvSpPr>
          <p:spPr>
            <a:xfrm>
              <a:off x="10663" y="-1052"/>
              <a:ext cx="444" cy="191"/>
            </a:xfrm>
            <a:custGeom>
              <a:avLst/>
              <a:gdLst/>
              <a:ahLst/>
              <a:cxnLst/>
              <a:rect l="l" t="t" r="r" b="b"/>
              <a:pathLst>
                <a:path w="1774" h="763" extrusionOk="0">
                  <a:moveTo>
                    <a:pt x="119" y="117"/>
                  </a:moveTo>
                  <a:lnTo>
                    <a:pt x="119" y="646"/>
                  </a:lnTo>
                  <a:lnTo>
                    <a:pt x="1655" y="646"/>
                  </a:lnTo>
                  <a:lnTo>
                    <a:pt x="1655" y="117"/>
                  </a:lnTo>
                  <a:lnTo>
                    <a:pt x="119" y="117"/>
                  </a:lnTo>
                  <a:close/>
                  <a:moveTo>
                    <a:pt x="0" y="0"/>
                  </a:moveTo>
                  <a:lnTo>
                    <a:pt x="1774" y="0"/>
                  </a:lnTo>
                  <a:lnTo>
                    <a:pt x="1774" y="763"/>
                  </a:lnTo>
                  <a:lnTo>
                    <a:pt x="0" y="763"/>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94" name="Google Shape;9994;p23"/>
            <p:cNvSpPr/>
            <p:nvPr/>
          </p:nvSpPr>
          <p:spPr>
            <a:xfrm>
              <a:off x="10648" y="-1111"/>
              <a:ext cx="118" cy="30"/>
            </a:xfrm>
            <a:custGeom>
              <a:avLst/>
              <a:gdLst/>
              <a:ahLst/>
              <a:cxnLst/>
              <a:rect l="l" t="t" r="r" b="b"/>
              <a:pathLst>
                <a:path w="475" h="117" extrusionOk="0">
                  <a:moveTo>
                    <a:pt x="60" y="0"/>
                  </a:moveTo>
                  <a:lnTo>
                    <a:pt x="415" y="0"/>
                  </a:lnTo>
                  <a:lnTo>
                    <a:pt x="434" y="3"/>
                  </a:lnTo>
                  <a:lnTo>
                    <a:pt x="450" y="11"/>
                  </a:lnTo>
                  <a:lnTo>
                    <a:pt x="463" y="24"/>
                  </a:lnTo>
                  <a:lnTo>
                    <a:pt x="471" y="40"/>
                  </a:lnTo>
                  <a:lnTo>
                    <a:pt x="475" y="58"/>
                  </a:lnTo>
                  <a:lnTo>
                    <a:pt x="471" y="77"/>
                  </a:lnTo>
                  <a:lnTo>
                    <a:pt x="463" y="94"/>
                  </a:lnTo>
                  <a:lnTo>
                    <a:pt x="450" y="105"/>
                  </a:lnTo>
                  <a:lnTo>
                    <a:pt x="434" y="114"/>
                  </a:lnTo>
                  <a:lnTo>
                    <a:pt x="415" y="117"/>
                  </a:lnTo>
                  <a:lnTo>
                    <a:pt x="60" y="117"/>
                  </a:lnTo>
                  <a:lnTo>
                    <a:pt x="41" y="114"/>
                  </a:lnTo>
                  <a:lnTo>
                    <a:pt x="25" y="105"/>
                  </a:lnTo>
                  <a:lnTo>
                    <a:pt x="12" y="94"/>
                  </a:lnTo>
                  <a:lnTo>
                    <a:pt x="4" y="77"/>
                  </a:lnTo>
                  <a:lnTo>
                    <a:pt x="0" y="58"/>
                  </a:lnTo>
                  <a:lnTo>
                    <a:pt x="4" y="40"/>
                  </a:lnTo>
                  <a:lnTo>
                    <a:pt x="12" y="24"/>
                  </a:lnTo>
                  <a:lnTo>
                    <a:pt x="25" y="11"/>
                  </a:lnTo>
                  <a:lnTo>
                    <a:pt x="41" y="3"/>
                  </a:lnTo>
                  <a:lnTo>
                    <a:pt x="6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95" name="Google Shape;9995;p23"/>
            <p:cNvSpPr/>
            <p:nvPr/>
          </p:nvSpPr>
          <p:spPr>
            <a:xfrm>
              <a:off x="10678" y="-832"/>
              <a:ext cx="118" cy="103"/>
            </a:xfrm>
            <a:custGeom>
              <a:avLst/>
              <a:gdLst/>
              <a:ahLst/>
              <a:cxnLst/>
              <a:rect l="l" t="t" r="r" b="b"/>
              <a:pathLst>
                <a:path w="472" h="411" extrusionOk="0">
                  <a:moveTo>
                    <a:pt x="117" y="117"/>
                  </a:moveTo>
                  <a:lnTo>
                    <a:pt x="117" y="293"/>
                  </a:lnTo>
                  <a:lnTo>
                    <a:pt x="355" y="293"/>
                  </a:lnTo>
                  <a:lnTo>
                    <a:pt x="355" y="117"/>
                  </a:lnTo>
                  <a:lnTo>
                    <a:pt x="117" y="117"/>
                  </a:lnTo>
                  <a:close/>
                  <a:moveTo>
                    <a:pt x="0" y="0"/>
                  </a:moveTo>
                  <a:lnTo>
                    <a:pt x="472" y="0"/>
                  </a:lnTo>
                  <a:lnTo>
                    <a:pt x="472" y="411"/>
                  </a:lnTo>
                  <a:lnTo>
                    <a:pt x="0" y="411"/>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96" name="Google Shape;9996;p23"/>
            <p:cNvSpPr/>
            <p:nvPr/>
          </p:nvSpPr>
          <p:spPr>
            <a:xfrm>
              <a:off x="10826" y="-832"/>
              <a:ext cx="117" cy="103"/>
            </a:xfrm>
            <a:custGeom>
              <a:avLst/>
              <a:gdLst/>
              <a:ahLst/>
              <a:cxnLst/>
              <a:rect l="l" t="t" r="r" b="b"/>
              <a:pathLst>
                <a:path w="472" h="411" extrusionOk="0">
                  <a:moveTo>
                    <a:pt x="117" y="117"/>
                  </a:moveTo>
                  <a:lnTo>
                    <a:pt x="117" y="293"/>
                  </a:lnTo>
                  <a:lnTo>
                    <a:pt x="355" y="293"/>
                  </a:lnTo>
                  <a:lnTo>
                    <a:pt x="355" y="117"/>
                  </a:lnTo>
                  <a:lnTo>
                    <a:pt x="117" y="117"/>
                  </a:lnTo>
                  <a:close/>
                  <a:moveTo>
                    <a:pt x="0" y="0"/>
                  </a:moveTo>
                  <a:lnTo>
                    <a:pt x="472" y="0"/>
                  </a:lnTo>
                  <a:lnTo>
                    <a:pt x="472" y="411"/>
                  </a:lnTo>
                  <a:lnTo>
                    <a:pt x="0" y="411"/>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97" name="Google Shape;9997;p23"/>
            <p:cNvSpPr/>
            <p:nvPr/>
          </p:nvSpPr>
          <p:spPr>
            <a:xfrm>
              <a:off x="10973" y="-832"/>
              <a:ext cx="118" cy="103"/>
            </a:xfrm>
            <a:custGeom>
              <a:avLst/>
              <a:gdLst/>
              <a:ahLst/>
              <a:cxnLst/>
              <a:rect l="l" t="t" r="r" b="b"/>
              <a:pathLst>
                <a:path w="472" h="411" extrusionOk="0">
                  <a:moveTo>
                    <a:pt x="117" y="117"/>
                  </a:moveTo>
                  <a:lnTo>
                    <a:pt x="117" y="293"/>
                  </a:lnTo>
                  <a:lnTo>
                    <a:pt x="355" y="293"/>
                  </a:lnTo>
                  <a:lnTo>
                    <a:pt x="355" y="117"/>
                  </a:lnTo>
                  <a:lnTo>
                    <a:pt x="117" y="117"/>
                  </a:lnTo>
                  <a:close/>
                  <a:moveTo>
                    <a:pt x="0" y="0"/>
                  </a:moveTo>
                  <a:lnTo>
                    <a:pt x="472" y="0"/>
                  </a:lnTo>
                  <a:lnTo>
                    <a:pt x="472" y="411"/>
                  </a:lnTo>
                  <a:lnTo>
                    <a:pt x="0" y="411"/>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98" name="Google Shape;9998;p23"/>
            <p:cNvSpPr/>
            <p:nvPr/>
          </p:nvSpPr>
          <p:spPr>
            <a:xfrm>
              <a:off x="10678" y="-714"/>
              <a:ext cx="118" cy="103"/>
            </a:xfrm>
            <a:custGeom>
              <a:avLst/>
              <a:gdLst/>
              <a:ahLst/>
              <a:cxnLst/>
              <a:rect l="l" t="t" r="r" b="b"/>
              <a:pathLst>
                <a:path w="472" h="412" extrusionOk="0">
                  <a:moveTo>
                    <a:pt x="117" y="118"/>
                  </a:moveTo>
                  <a:lnTo>
                    <a:pt x="117" y="294"/>
                  </a:lnTo>
                  <a:lnTo>
                    <a:pt x="355" y="294"/>
                  </a:lnTo>
                  <a:lnTo>
                    <a:pt x="355" y="118"/>
                  </a:lnTo>
                  <a:lnTo>
                    <a:pt x="117" y="118"/>
                  </a:lnTo>
                  <a:close/>
                  <a:moveTo>
                    <a:pt x="0" y="0"/>
                  </a:moveTo>
                  <a:lnTo>
                    <a:pt x="472" y="0"/>
                  </a:lnTo>
                  <a:lnTo>
                    <a:pt x="472" y="412"/>
                  </a:lnTo>
                  <a:lnTo>
                    <a:pt x="0" y="412"/>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9999" name="Google Shape;9999;p23"/>
            <p:cNvSpPr/>
            <p:nvPr/>
          </p:nvSpPr>
          <p:spPr>
            <a:xfrm>
              <a:off x="10826" y="-714"/>
              <a:ext cx="117" cy="103"/>
            </a:xfrm>
            <a:custGeom>
              <a:avLst/>
              <a:gdLst/>
              <a:ahLst/>
              <a:cxnLst/>
              <a:rect l="l" t="t" r="r" b="b"/>
              <a:pathLst>
                <a:path w="472" h="412" extrusionOk="0">
                  <a:moveTo>
                    <a:pt x="117" y="118"/>
                  </a:moveTo>
                  <a:lnTo>
                    <a:pt x="117" y="294"/>
                  </a:lnTo>
                  <a:lnTo>
                    <a:pt x="355" y="294"/>
                  </a:lnTo>
                  <a:lnTo>
                    <a:pt x="355" y="118"/>
                  </a:lnTo>
                  <a:lnTo>
                    <a:pt x="117" y="118"/>
                  </a:lnTo>
                  <a:close/>
                  <a:moveTo>
                    <a:pt x="0" y="0"/>
                  </a:moveTo>
                  <a:lnTo>
                    <a:pt x="472" y="0"/>
                  </a:lnTo>
                  <a:lnTo>
                    <a:pt x="472" y="412"/>
                  </a:lnTo>
                  <a:lnTo>
                    <a:pt x="0" y="412"/>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00" name="Google Shape;10000;p23"/>
            <p:cNvSpPr/>
            <p:nvPr/>
          </p:nvSpPr>
          <p:spPr>
            <a:xfrm>
              <a:off x="10973" y="-714"/>
              <a:ext cx="118" cy="103"/>
            </a:xfrm>
            <a:custGeom>
              <a:avLst/>
              <a:gdLst/>
              <a:ahLst/>
              <a:cxnLst/>
              <a:rect l="l" t="t" r="r" b="b"/>
              <a:pathLst>
                <a:path w="472" h="412" extrusionOk="0">
                  <a:moveTo>
                    <a:pt x="117" y="118"/>
                  </a:moveTo>
                  <a:lnTo>
                    <a:pt x="117" y="294"/>
                  </a:lnTo>
                  <a:lnTo>
                    <a:pt x="355" y="294"/>
                  </a:lnTo>
                  <a:lnTo>
                    <a:pt x="355" y="118"/>
                  </a:lnTo>
                  <a:lnTo>
                    <a:pt x="117" y="118"/>
                  </a:lnTo>
                  <a:close/>
                  <a:moveTo>
                    <a:pt x="0" y="0"/>
                  </a:moveTo>
                  <a:lnTo>
                    <a:pt x="472" y="0"/>
                  </a:lnTo>
                  <a:lnTo>
                    <a:pt x="472" y="412"/>
                  </a:lnTo>
                  <a:lnTo>
                    <a:pt x="0" y="412"/>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01" name="Google Shape;10001;p23"/>
            <p:cNvSpPr/>
            <p:nvPr/>
          </p:nvSpPr>
          <p:spPr>
            <a:xfrm>
              <a:off x="10678" y="-597"/>
              <a:ext cx="118" cy="103"/>
            </a:xfrm>
            <a:custGeom>
              <a:avLst/>
              <a:gdLst/>
              <a:ahLst/>
              <a:cxnLst/>
              <a:rect l="l" t="t" r="r" b="b"/>
              <a:pathLst>
                <a:path w="472" h="411" extrusionOk="0">
                  <a:moveTo>
                    <a:pt x="117" y="118"/>
                  </a:moveTo>
                  <a:lnTo>
                    <a:pt x="117" y="294"/>
                  </a:lnTo>
                  <a:lnTo>
                    <a:pt x="355" y="294"/>
                  </a:lnTo>
                  <a:lnTo>
                    <a:pt x="355" y="118"/>
                  </a:lnTo>
                  <a:lnTo>
                    <a:pt x="117" y="118"/>
                  </a:lnTo>
                  <a:close/>
                  <a:moveTo>
                    <a:pt x="0" y="0"/>
                  </a:moveTo>
                  <a:lnTo>
                    <a:pt x="472" y="0"/>
                  </a:lnTo>
                  <a:lnTo>
                    <a:pt x="472" y="411"/>
                  </a:lnTo>
                  <a:lnTo>
                    <a:pt x="0" y="411"/>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02" name="Google Shape;10002;p23"/>
            <p:cNvSpPr/>
            <p:nvPr/>
          </p:nvSpPr>
          <p:spPr>
            <a:xfrm>
              <a:off x="10826" y="-597"/>
              <a:ext cx="117" cy="103"/>
            </a:xfrm>
            <a:custGeom>
              <a:avLst/>
              <a:gdLst/>
              <a:ahLst/>
              <a:cxnLst/>
              <a:rect l="l" t="t" r="r" b="b"/>
              <a:pathLst>
                <a:path w="472" h="411" extrusionOk="0">
                  <a:moveTo>
                    <a:pt x="117" y="118"/>
                  </a:moveTo>
                  <a:lnTo>
                    <a:pt x="117" y="294"/>
                  </a:lnTo>
                  <a:lnTo>
                    <a:pt x="355" y="294"/>
                  </a:lnTo>
                  <a:lnTo>
                    <a:pt x="355" y="118"/>
                  </a:lnTo>
                  <a:lnTo>
                    <a:pt x="117" y="118"/>
                  </a:lnTo>
                  <a:close/>
                  <a:moveTo>
                    <a:pt x="0" y="0"/>
                  </a:moveTo>
                  <a:lnTo>
                    <a:pt x="472" y="0"/>
                  </a:lnTo>
                  <a:lnTo>
                    <a:pt x="472" y="411"/>
                  </a:lnTo>
                  <a:lnTo>
                    <a:pt x="0" y="411"/>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03" name="Google Shape;10003;p23"/>
            <p:cNvSpPr/>
            <p:nvPr/>
          </p:nvSpPr>
          <p:spPr>
            <a:xfrm>
              <a:off x="10678" y="-465"/>
              <a:ext cx="118" cy="103"/>
            </a:xfrm>
            <a:custGeom>
              <a:avLst/>
              <a:gdLst/>
              <a:ahLst/>
              <a:cxnLst/>
              <a:rect l="l" t="t" r="r" b="b"/>
              <a:pathLst>
                <a:path w="472" h="411" extrusionOk="0">
                  <a:moveTo>
                    <a:pt x="117" y="117"/>
                  </a:moveTo>
                  <a:lnTo>
                    <a:pt x="117" y="294"/>
                  </a:lnTo>
                  <a:lnTo>
                    <a:pt x="355" y="294"/>
                  </a:lnTo>
                  <a:lnTo>
                    <a:pt x="355" y="117"/>
                  </a:lnTo>
                  <a:lnTo>
                    <a:pt x="117" y="117"/>
                  </a:lnTo>
                  <a:close/>
                  <a:moveTo>
                    <a:pt x="0" y="0"/>
                  </a:moveTo>
                  <a:lnTo>
                    <a:pt x="472" y="0"/>
                  </a:lnTo>
                  <a:lnTo>
                    <a:pt x="472" y="411"/>
                  </a:lnTo>
                  <a:lnTo>
                    <a:pt x="0" y="411"/>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04" name="Google Shape;10004;p23"/>
            <p:cNvSpPr/>
            <p:nvPr/>
          </p:nvSpPr>
          <p:spPr>
            <a:xfrm>
              <a:off x="10826" y="-465"/>
              <a:ext cx="117" cy="103"/>
            </a:xfrm>
            <a:custGeom>
              <a:avLst/>
              <a:gdLst/>
              <a:ahLst/>
              <a:cxnLst/>
              <a:rect l="l" t="t" r="r" b="b"/>
              <a:pathLst>
                <a:path w="472" h="411" extrusionOk="0">
                  <a:moveTo>
                    <a:pt x="117" y="117"/>
                  </a:moveTo>
                  <a:lnTo>
                    <a:pt x="117" y="294"/>
                  </a:lnTo>
                  <a:lnTo>
                    <a:pt x="355" y="294"/>
                  </a:lnTo>
                  <a:lnTo>
                    <a:pt x="355" y="117"/>
                  </a:lnTo>
                  <a:lnTo>
                    <a:pt x="117" y="117"/>
                  </a:lnTo>
                  <a:close/>
                  <a:moveTo>
                    <a:pt x="0" y="0"/>
                  </a:moveTo>
                  <a:lnTo>
                    <a:pt x="472" y="0"/>
                  </a:lnTo>
                  <a:lnTo>
                    <a:pt x="472" y="411"/>
                  </a:lnTo>
                  <a:lnTo>
                    <a:pt x="0" y="411"/>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05" name="Google Shape;10005;p23"/>
            <p:cNvSpPr/>
            <p:nvPr/>
          </p:nvSpPr>
          <p:spPr>
            <a:xfrm>
              <a:off x="10973" y="-597"/>
              <a:ext cx="118" cy="235"/>
            </a:xfrm>
            <a:custGeom>
              <a:avLst/>
              <a:gdLst/>
              <a:ahLst/>
              <a:cxnLst/>
              <a:rect l="l" t="t" r="r" b="b"/>
              <a:pathLst>
                <a:path w="472" h="940" extrusionOk="0">
                  <a:moveTo>
                    <a:pt x="117" y="118"/>
                  </a:moveTo>
                  <a:lnTo>
                    <a:pt x="117" y="823"/>
                  </a:lnTo>
                  <a:lnTo>
                    <a:pt x="355" y="823"/>
                  </a:lnTo>
                  <a:lnTo>
                    <a:pt x="355" y="118"/>
                  </a:lnTo>
                  <a:lnTo>
                    <a:pt x="117" y="118"/>
                  </a:lnTo>
                  <a:close/>
                  <a:moveTo>
                    <a:pt x="0" y="0"/>
                  </a:moveTo>
                  <a:lnTo>
                    <a:pt x="472" y="0"/>
                  </a:lnTo>
                  <a:lnTo>
                    <a:pt x="472" y="940"/>
                  </a:lnTo>
                  <a:lnTo>
                    <a:pt x="0" y="940"/>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06" name="Google Shape;10006;p23"/>
            <p:cNvSpPr/>
            <p:nvPr/>
          </p:nvSpPr>
          <p:spPr>
            <a:xfrm>
              <a:off x="10810" y="-1008"/>
              <a:ext cx="45" cy="103"/>
            </a:xfrm>
            <a:custGeom>
              <a:avLst/>
              <a:gdLst/>
              <a:ahLst/>
              <a:cxnLst/>
              <a:rect l="l" t="t" r="r" b="b"/>
              <a:pathLst>
                <a:path w="177" h="410" extrusionOk="0">
                  <a:moveTo>
                    <a:pt x="111" y="0"/>
                  </a:moveTo>
                  <a:lnTo>
                    <a:pt x="127" y="0"/>
                  </a:lnTo>
                  <a:lnTo>
                    <a:pt x="142" y="3"/>
                  </a:lnTo>
                  <a:lnTo>
                    <a:pt x="155" y="11"/>
                  </a:lnTo>
                  <a:lnTo>
                    <a:pt x="165" y="21"/>
                  </a:lnTo>
                  <a:lnTo>
                    <a:pt x="173" y="35"/>
                  </a:lnTo>
                  <a:lnTo>
                    <a:pt x="176" y="46"/>
                  </a:lnTo>
                  <a:lnTo>
                    <a:pt x="177" y="58"/>
                  </a:lnTo>
                  <a:lnTo>
                    <a:pt x="177" y="351"/>
                  </a:lnTo>
                  <a:lnTo>
                    <a:pt x="175" y="369"/>
                  </a:lnTo>
                  <a:lnTo>
                    <a:pt x="166" y="385"/>
                  </a:lnTo>
                  <a:lnTo>
                    <a:pt x="154" y="398"/>
                  </a:lnTo>
                  <a:lnTo>
                    <a:pt x="137" y="407"/>
                  </a:lnTo>
                  <a:lnTo>
                    <a:pt x="119" y="410"/>
                  </a:lnTo>
                  <a:lnTo>
                    <a:pt x="100" y="407"/>
                  </a:lnTo>
                  <a:lnTo>
                    <a:pt x="84" y="398"/>
                  </a:lnTo>
                  <a:lnTo>
                    <a:pt x="71" y="385"/>
                  </a:lnTo>
                  <a:lnTo>
                    <a:pt x="62" y="369"/>
                  </a:lnTo>
                  <a:lnTo>
                    <a:pt x="60" y="351"/>
                  </a:lnTo>
                  <a:lnTo>
                    <a:pt x="60" y="175"/>
                  </a:lnTo>
                  <a:lnTo>
                    <a:pt x="45" y="173"/>
                  </a:lnTo>
                  <a:lnTo>
                    <a:pt x="30" y="168"/>
                  </a:lnTo>
                  <a:lnTo>
                    <a:pt x="18" y="158"/>
                  </a:lnTo>
                  <a:lnTo>
                    <a:pt x="8" y="145"/>
                  </a:lnTo>
                  <a:lnTo>
                    <a:pt x="2" y="131"/>
                  </a:lnTo>
                  <a:lnTo>
                    <a:pt x="0" y="116"/>
                  </a:lnTo>
                  <a:lnTo>
                    <a:pt x="2" y="101"/>
                  </a:lnTo>
                  <a:lnTo>
                    <a:pt x="8" y="87"/>
                  </a:lnTo>
                  <a:lnTo>
                    <a:pt x="18" y="75"/>
                  </a:lnTo>
                  <a:lnTo>
                    <a:pt x="77" y="16"/>
                  </a:lnTo>
                  <a:lnTo>
                    <a:pt x="86" y="8"/>
                  </a:lnTo>
                  <a:lnTo>
                    <a:pt x="96" y="3"/>
                  </a:lnTo>
                  <a:lnTo>
                    <a:pt x="11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07" name="Google Shape;10007;p23"/>
            <p:cNvSpPr/>
            <p:nvPr/>
          </p:nvSpPr>
          <p:spPr>
            <a:xfrm>
              <a:off x="10943" y="-1008"/>
              <a:ext cx="45" cy="103"/>
            </a:xfrm>
            <a:custGeom>
              <a:avLst/>
              <a:gdLst/>
              <a:ahLst/>
              <a:cxnLst/>
              <a:rect l="l" t="t" r="r" b="b"/>
              <a:pathLst>
                <a:path w="178" h="410" extrusionOk="0">
                  <a:moveTo>
                    <a:pt x="111" y="0"/>
                  </a:moveTo>
                  <a:lnTo>
                    <a:pt x="127" y="0"/>
                  </a:lnTo>
                  <a:lnTo>
                    <a:pt x="141" y="3"/>
                  </a:lnTo>
                  <a:lnTo>
                    <a:pt x="155" y="11"/>
                  </a:lnTo>
                  <a:lnTo>
                    <a:pt x="166" y="21"/>
                  </a:lnTo>
                  <a:lnTo>
                    <a:pt x="173" y="35"/>
                  </a:lnTo>
                  <a:lnTo>
                    <a:pt x="176" y="46"/>
                  </a:lnTo>
                  <a:lnTo>
                    <a:pt x="178" y="58"/>
                  </a:lnTo>
                  <a:lnTo>
                    <a:pt x="178" y="351"/>
                  </a:lnTo>
                  <a:lnTo>
                    <a:pt x="175" y="369"/>
                  </a:lnTo>
                  <a:lnTo>
                    <a:pt x="167" y="385"/>
                  </a:lnTo>
                  <a:lnTo>
                    <a:pt x="154" y="398"/>
                  </a:lnTo>
                  <a:lnTo>
                    <a:pt x="138" y="407"/>
                  </a:lnTo>
                  <a:lnTo>
                    <a:pt x="119" y="410"/>
                  </a:lnTo>
                  <a:lnTo>
                    <a:pt x="100" y="407"/>
                  </a:lnTo>
                  <a:lnTo>
                    <a:pt x="84" y="398"/>
                  </a:lnTo>
                  <a:lnTo>
                    <a:pt x="71" y="385"/>
                  </a:lnTo>
                  <a:lnTo>
                    <a:pt x="62" y="369"/>
                  </a:lnTo>
                  <a:lnTo>
                    <a:pt x="60" y="351"/>
                  </a:lnTo>
                  <a:lnTo>
                    <a:pt x="60" y="175"/>
                  </a:lnTo>
                  <a:lnTo>
                    <a:pt x="45" y="173"/>
                  </a:lnTo>
                  <a:lnTo>
                    <a:pt x="30" y="168"/>
                  </a:lnTo>
                  <a:lnTo>
                    <a:pt x="18" y="158"/>
                  </a:lnTo>
                  <a:lnTo>
                    <a:pt x="9" y="145"/>
                  </a:lnTo>
                  <a:lnTo>
                    <a:pt x="2" y="131"/>
                  </a:lnTo>
                  <a:lnTo>
                    <a:pt x="0" y="116"/>
                  </a:lnTo>
                  <a:lnTo>
                    <a:pt x="2" y="101"/>
                  </a:lnTo>
                  <a:lnTo>
                    <a:pt x="9" y="87"/>
                  </a:lnTo>
                  <a:lnTo>
                    <a:pt x="18" y="75"/>
                  </a:lnTo>
                  <a:lnTo>
                    <a:pt x="77" y="16"/>
                  </a:lnTo>
                  <a:lnTo>
                    <a:pt x="86" y="8"/>
                  </a:lnTo>
                  <a:lnTo>
                    <a:pt x="97" y="3"/>
                  </a:lnTo>
                  <a:lnTo>
                    <a:pt x="11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08" name="Google Shape;10008;p23"/>
            <p:cNvSpPr/>
            <p:nvPr/>
          </p:nvSpPr>
          <p:spPr>
            <a:xfrm>
              <a:off x="11003" y="-1008"/>
              <a:ext cx="44" cy="103"/>
            </a:xfrm>
            <a:custGeom>
              <a:avLst/>
              <a:gdLst/>
              <a:ahLst/>
              <a:cxnLst/>
              <a:rect l="l" t="t" r="r" b="b"/>
              <a:pathLst>
                <a:path w="179" h="410" extrusionOk="0">
                  <a:moveTo>
                    <a:pt x="111" y="0"/>
                  </a:moveTo>
                  <a:lnTo>
                    <a:pt x="127" y="0"/>
                  </a:lnTo>
                  <a:lnTo>
                    <a:pt x="141" y="3"/>
                  </a:lnTo>
                  <a:lnTo>
                    <a:pt x="155" y="11"/>
                  </a:lnTo>
                  <a:lnTo>
                    <a:pt x="166" y="21"/>
                  </a:lnTo>
                  <a:lnTo>
                    <a:pt x="174" y="35"/>
                  </a:lnTo>
                  <a:lnTo>
                    <a:pt x="177" y="46"/>
                  </a:lnTo>
                  <a:lnTo>
                    <a:pt x="179" y="58"/>
                  </a:lnTo>
                  <a:lnTo>
                    <a:pt x="179" y="351"/>
                  </a:lnTo>
                  <a:lnTo>
                    <a:pt x="176" y="369"/>
                  </a:lnTo>
                  <a:lnTo>
                    <a:pt x="167" y="385"/>
                  </a:lnTo>
                  <a:lnTo>
                    <a:pt x="154" y="398"/>
                  </a:lnTo>
                  <a:lnTo>
                    <a:pt x="138" y="407"/>
                  </a:lnTo>
                  <a:lnTo>
                    <a:pt x="120" y="410"/>
                  </a:lnTo>
                  <a:lnTo>
                    <a:pt x="100" y="407"/>
                  </a:lnTo>
                  <a:lnTo>
                    <a:pt x="84" y="398"/>
                  </a:lnTo>
                  <a:lnTo>
                    <a:pt x="71" y="385"/>
                  </a:lnTo>
                  <a:lnTo>
                    <a:pt x="63" y="369"/>
                  </a:lnTo>
                  <a:lnTo>
                    <a:pt x="60" y="351"/>
                  </a:lnTo>
                  <a:lnTo>
                    <a:pt x="60" y="175"/>
                  </a:lnTo>
                  <a:lnTo>
                    <a:pt x="46" y="173"/>
                  </a:lnTo>
                  <a:lnTo>
                    <a:pt x="31" y="168"/>
                  </a:lnTo>
                  <a:lnTo>
                    <a:pt x="19" y="158"/>
                  </a:lnTo>
                  <a:lnTo>
                    <a:pt x="9" y="145"/>
                  </a:lnTo>
                  <a:lnTo>
                    <a:pt x="3" y="131"/>
                  </a:lnTo>
                  <a:lnTo>
                    <a:pt x="0" y="116"/>
                  </a:lnTo>
                  <a:lnTo>
                    <a:pt x="3" y="101"/>
                  </a:lnTo>
                  <a:lnTo>
                    <a:pt x="9" y="87"/>
                  </a:lnTo>
                  <a:lnTo>
                    <a:pt x="19" y="75"/>
                  </a:lnTo>
                  <a:lnTo>
                    <a:pt x="78" y="16"/>
                  </a:lnTo>
                  <a:lnTo>
                    <a:pt x="86" y="8"/>
                  </a:lnTo>
                  <a:lnTo>
                    <a:pt x="97" y="3"/>
                  </a:lnTo>
                  <a:lnTo>
                    <a:pt x="11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09" name="Google Shape;10009;p23"/>
            <p:cNvSpPr/>
            <p:nvPr/>
          </p:nvSpPr>
          <p:spPr>
            <a:xfrm>
              <a:off x="10884" y="-949"/>
              <a:ext cx="45" cy="44"/>
            </a:xfrm>
            <a:custGeom>
              <a:avLst/>
              <a:gdLst/>
              <a:ahLst/>
              <a:cxnLst/>
              <a:rect l="l" t="t" r="r" b="b"/>
              <a:pathLst>
                <a:path w="178" h="176" extrusionOk="0">
                  <a:moveTo>
                    <a:pt x="119" y="0"/>
                  </a:moveTo>
                  <a:lnTo>
                    <a:pt x="134" y="2"/>
                  </a:lnTo>
                  <a:lnTo>
                    <a:pt x="149" y="7"/>
                  </a:lnTo>
                  <a:lnTo>
                    <a:pt x="161" y="17"/>
                  </a:lnTo>
                  <a:lnTo>
                    <a:pt x="170" y="30"/>
                  </a:lnTo>
                  <a:lnTo>
                    <a:pt x="177" y="44"/>
                  </a:lnTo>
                  <a:lnTo>
                    <a:pt x="178" y="58"/>
                  </a:lnTo>
                  <a:lnTo>
                    <a:pt x="177" y="73"/>
                  </a:lnTo>
                  <a:lnTo>
                    <a:pt x="170" y="87"/>
                  </a:lnTo>
                  <a:lnTo>
                    <a:pt x="161" y="100"/>
                  </a:lnTo>
                  <a:lnTo>
                    <a:pt x="102" y="159"/>
                  </a:lnTo>
                  <a:lnTo>
                    <a:pt x="90" y="168"/>
                  </a:lnTo>
                  <a:lnTo>
                    <a:pt x="75" y="174"/>
                  </a:lnTo>
                  <a:lnTo>
                    <a:pt x="61" y="176"/>
                  </a:lnTo>
                  <a:lnTo>
                    <a:pt x="46" y="174"/>
                  </a:lnTo>
                  <a:lnTo>
                    <a:pt x="31" y="168"/>
                  </a:lnTo>
                  <a:lnTo>
                    <a:pt x="19" y="159"/>
                  </a:lnTo>
                  <a:lnTo>
                    <a:pt x="9" y="146"/>
                  </a:lnTo>
                  <a:lnTo>
                    <a:pt x="3" y="132"/>
                  </a:lnTo>
                  <a:lnTo>
                    <a:pt x="0" y="117"/>
                  </a:lnTo>
                  <a:lnTo>
                    <a:pt x="3" y="102"/>
                  </a:lnTo>
                  <a:lnTo>
                    <a:pt x="9" y="88"/>
                  </a:lnTo>
                  <a:lnTo>
                    <a:pt x="19" y="76"/>
                  </a:lnTo>
                  <a:lnTo>
                    <a:pt x="78" y="17"/>
                  </a:lnTo>
                  <a:lnTo>
                    <a:pt x="90" y="7"/>
                  </a:lnTo>
                  <a:lnTo>
                    <a:pt x="105" y="2"/>
                  </a:lnTo>
                  <a:lnTo>
                    <a:pt x="11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010" name="Google Shape;10010;p23"/>
          <p:cNvGrpSpPr/>
          <p:nvPr/>
        </p:nvGrpSpPr>
        <p:grpSpPr>
          <a:xfrm>
            <a:off x="948330" y="13240753"/>
            <a:ext cx="650497" cy="469540"/>
            <a:chOff x="449" y="-2288"/>
            <a:chExt cx="2466" cy="1780"/>
          </a:xfrm>
          <a:solidFill>
            <a:srgbClr val="006994"/>
          </a:solidFill>
        </p:grpSpPr>
        <p:sp>
          <p:nvSpPr>
            <p:cNvPr id="10011" name="Google Shape;10011;p23"/>
            <p:cNvSpPr/>
            <p:nvPr/>
          </p:nvSpPr>
          <p:spPr>
            <a:xfrm>
              <a:off x="1868" y="-1171"/>
              <a:ext cx="1047" cy="645"/>
            </a:xfrm>
            <a:custGeom>
              <a:avLst/>
              <a:gdLst/>
              <a:ahLst/>
              <a:cxnLst/>
              <a:rect l="l" t="t" r="r" b="b"/>
              <a:pathLst>
                <a:path w="2094" h="1290" extrusionOk="0">
                  <a:moveTo>
                    <a:pt x="1385" y="0"/>
                  </a:moveTo>
                  <a:lnTo>
                    <a:pt x="1398" y="4"/>
                  </a:lnTo>
                  <a:lnTo>
                    <a:pt x="1415" y="13"/>
                  </a:lnTo>
                  <a:lnTo>
                    <a:pt x="1436" y="25"/>
                  </a:lnTo>
                  <a:lnTo>
                    <a:pt x="1463" y="40"/>
                  </a:lnTo>
                  <a:lnTo>
                    <a:pt x="1494" y="57"/>
                  </a:lnTo>
                  <a:lnTo>
                    <a:pt x="1527" y="76"/>
                  </a:lnTo>
                  <a:lnTo>
                    <a:pt x="1564" y="99"/>
                  </a:lnTo>
                  <a:lnTo>
                    <a:pt x="1602" y="121"/>
                  </a:lnTo>
                  <a:lnTo>
                    <a:pt x="1639" y="145"/>
                  </a:lnTo>
                  <a:lnTo>
                    <a:pt x="1675" y="169"/>
                  </a:lnTo>
                  <a:lnTo>
                    <a:pt x="1711" y="195"/>
                  </a:lnTo>
                  <a:lnTo>
                    <a:pt x="1744" y="219"/>
                  </a:lnTo>
                  <a:lnTo>
                    <a:pt x="1773" y="243"/>
                  </a:lnTo>
                  <a:lnTo>
                    <a:pt x="1797" y="265"/>
                  </a:lnTo>
                  <a:lnTo>
                    <a:pt x="1816" y="286"/>
                  </a:lnTo>
                  <a:lnTo>
                    <a:pt x="1843" y="327"/>
                  </a:lnTo>
                  <a:lnTo>
                    <a:pt x="1870" y="378"/>
                  </a:lnTo>
                  <a:lnTo>
                    <a:pt x="1896" y="435"/>
                  </a:lnTo>
                  <a:lnTo>
                    <a:pt x="1920" y="498"/>
                  </a:lnTo>
                  <a:lnTo>
                    <a:pt x="1942" y="565"/>
                  </a:lnTo>
                  <a:lnTo>
                    <a:pt x="1963" y="637"/>
                  </a:lnTo>
                  <a:lnTo>
                    <a:pt x="1984" y="711"/>
                  </a:lnTo>
                  <a:lnTo>
                    <a:pt x="2002" y="786"/>
                  </a:lnTo>
                  <a:lnTo>
                    <a:pt x="2020" y="861"/>
                  </a:lnTo>
                  <a:lnTo>
                    <a:pt x="2037" y="936"/>
                  </a:lnTo>
                  <a:lnTo>
                    <a:pt x="2050" y="1008"/>
                  </a:lnTo>
                  <a:lnTo>
                    <a:pt x="2064" y="1075"/>
                  </a:lnTo>
                  <a:lnTo>
                    <a:pt x="2076" y="1138"/>
                  </a:lnTo>
                  <a:lnTo>
                    <a:pt x="2085" y="1195"/>
                  </a:lnTo>
                  <a:lnTo>
                    <a:pt x="2094" y="1245"/>
                  </a:lnTo>
                  <a:lnTo>
                    <a:pt x="2092" y="1261"/>
                  </a:lnTo>
                  <a:lnTo>
                    <a:pt x="2085" y="1276"/>
                  </a:lnTo>
                  <a:lnTo>
                    <a:pt x="2071" y="1287"/>
                  </a:lnTo>
                  <a:lnTo>
                    <a:pt x="2055" y="1290"/>
                  </a:lnTo>
                  <a:lnTo>
                    <a:pt x="39" y="1290"/>
                  </a:lnTo>
                  <a:lnTo>
                    <a:pt x="22" y="1287"/>
                  </a:lnTo>
                  <a:lnTo>
                    <a:pt x="9" y="1276"/>
                  </a:lnTo>
                  <a:lnTo>
                    <a:pt x="1" y="1261"/>
                  </a:lnTo>
                  <a:lnTo>
                    <a:pt x="0" y="1245"/>
                  </a:lnTo>
                  <a:lnTo>
                    <a:pt x="7" y="1195"/>
                  </a:lnTo>
                  <a:lnTo>
                    <a:pt x="18" y="1138"/>
                  </a:lnTo>
                  <a:lnTo>
                    <a:pt x="28" y="1075"/>
                  </a:lnTo>
                  <a:lnTo>
                    <a:pt x="42" y="1008"/>
                  </a:lnTo>
                  <a:lnTo>
                    <a:pt x="57" y="936"/>
                  </a:lnTo>
                  <a:lnTo>
                    <a:pt x="73" y="861"/>
                  </a:lnTo>
                  <a:lnTo>
                    <a:pt x="90" y="786"/>
                  </a:lnTo>
                  <a:lnTo>
                    <a:pt x="109" y="711"/>
                  </a:lnTo>
                  <a:lnTo>
                    <a:pt x="129" y="637"/>
                  </a:lnTo>
                  <a:lnTo>
                    <a:pt x="151" y="565"/>
                  </a:lnTo>
                  <a:lnTo>
                    <a:pt x="174" y="498"/>
                  </a:lnTo>
                  <a:lnTo>
                    <a:pt x="198" y="435"/>
                  </a:lnTo>
                  <a:lnTo>
                    <a:pt x="223" y="378"/>
                  </a:lnTo>
                  <a:lnTo>
                    <a:pt x="249" y="327"/>
                  </a:lnTo>
                  <a:lnTo>
                    <a:pt x="277" y="286"/>
                  </a:lnTo>
                  <a:lnTo>
                    <a:pt x="295" y="265"/>
                  </a:lnTo>
                  <a:lnTo>
                    <a:pt x="319" y="243"/>
                  </a:lnTo>
                  <a:lnTo>
                    <a:pt x="349" y="219"/>
                  </a:lnTo>
                  <a:lnTo>
                    <a:pt x="382" y="195"/>
                  </a:lnTo>
                  <a:lnTo>
                    <a:pt x="417" y="169"/>
                  </a:lnTo>
                  <a:lnTo>
                    <a:pt x="454" y="145"/>
                  </a:lnTo>
                  <a:lnTo>
                    <a:pt x="491" y="121"/>
                  </a:lnTo>
                  <a:lnTo>
                    <a:pt x="529" y="99"/>
                  </a:lnTo>
                  <a:lnTo>
                    <a:pt x="565" y="76"/>
                  </a:lnTo>
                  <a:lnTo>
                    <a:pt x="599" y="57"/>
                  </a:lnTo>
                  <a:lnTo>
                    <a:pt x="629" y="40"/>
                  </a:lnTo>
                  <a:lnTo>
                    <a:pt x="656" y="25"/>
                  </a:lnTo>
                  <a:lnTo>
                    <a:pt x="679" y="13"/>
                  </a:lnTo>
                  <a:lnTo>
                    <a:pt x="694" y="4"/>
                  </a:lnTo>
                  <a:lnTo>
                    <a:pt x="709" y="0"/>
                  </a:lnTo>
                  <a:lnTo>
                    <a:pt x="724" y="1"/>
                  </a:lnTo>
                  <a:lnTo>
                    <a:pt x="737" y="9"/>
                  </a:lnTo>
                  <a:lnTo>
                    <a:pt x="785" y="43"/>
                  </a:lnTo>
                  <a:lnTo>
                    <a:pt x="836" y="70"/>
                  </a:lnTo>
                  <a:lnTo>
                    <a:pt x="889" y="93"/>
                  </a:lnTo>
                  <a:lnTo>
                    <a:pt x="943" y="108"/>
                  </a:lnTo>
                  <a:lnTo>
                    <a:pt x="955" y="114"/>
                  </a:lnTo>
                  <a:lnTo>
                    <a:pt x="965" y="121"/>
                  </a:lnTo>
                  <a:lnTo>
                    <a:pt x="971" y="133"/>
                  </a:lnTo>
                  <a:lnTo>
                    <a:pt x="1046" y="330"/>
                  </a:lnTo>
                  <a:lnTo>
                    <a:pt x="1121" y="133"/>
                  </a:lnTo>
                  <a:lnTo>
                    <a:pt x="1128" y="121"/>
                  </a:lnTo>
                  <a:lnTo>
                    <a:pt x="1137" y="114"/>
                  </a:lnTo>
                  <a:lnTo>
                    <a:pt x="1149" y="108"/>
                  </a:lnTo>
                  <a:lnTo>
                    <a:pt x="1203" y="93"/>
                  </a:lnTo>
                  <a:lnTo>
                    <a:pt x="1256" y="70"/>
                  </a:lnTo>
                  <a:lnTo>
                    <a:pt x="1307" y="43"/>
                  </a:lnTo>
                  <a:lnTo>
                    <a:pt x="1356" y="9"/>
                  </a:lnTo>
                  <a:lnTo>
                    <a:pt x="1370" y="1"/>
                  </a:lnTo>
                  <a:lnTo>
                    <a:pt x="138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12" name="Google Shape;10012;p23"/>
            <p:cNvSpPr/>
            <p:nvPr/>
          </p:nvSpPr>
          <p:spPr>
            <a:xfrm>
              <a:off x="2020" y="-1788"/>
              <a:ext cx="654" cy="637"/>
            </a:xfrm>
            <a:custGeom>
              <a:avLst/>
              <a:gdLst/>
              <a:ahLst/>
              <a:cxnLst/>
              <a:rect l="l" t="t" r="r" b="b"/>
              <a:pathLst>
                <a:path w="1308" h="1273" extrusionOk="0">
                  <a:moveTo>
                    <a:pt x="743" y="0"/>
                  </a:moveTo>
                  <a:lnTo>
                    <a:pt x="816" y="3"/>
                  </a:lnTo>
                  <a:lnTo>
                    <a:pt x="884" y="9"/>
                  </a:lnTo>
                  <a:lnTo>
                    <a:pt x="945" y="18"/>
                  </a:lnTo>
                  <a:lnTo>
                    <a:pt x="999" y="33"/>
                  </a:lnTo>
                  <a:lnTo>
                    <a:pt x="1049" y="49"/>
                  </a:lnTo>
                  <a:lnTo>
                    <a:pt x="1092" y="72"/>
                  </a:lnTo>
                  <a:lnTo>
                    <a:pt x="1131" y="96"/>
                  </a:lnTo>
                  <a:lnTo>
                    <a:pt x="1164" y="123"/>
                  </a:lnTo>
                  <a:lnTo>
                    <a:pt x="1194" y="153"/>
                  </a:lnTo>
                  <a:lnTo>
                    <a:pt x="1218" y="186"/>
                  </a:lnTo>
                  <a:lnTo>
                    <a:pt x="1241" y="222"/>
                  </a:lnTo>
                  <a:lnTo>
                    <a:pt x="1257" y="261"/>
                  </a:lnTo>
                  <a:lnTo>
                    <a:pt x="1272" y="301"/>
                  </a:lnTo>
                  <a:lnTo>
                    <a:pt x="1284" y="345"/>
                  </a:lnTo>
                  <a:lnTo>
                    <a:pt x="1293" y="388"/>
                  </a:lnTo>
                  <a:lnTo>
                    <a:pt x="1299" y="435"/>
                  </a:lnTo>
                  <a:lnTo>
                    <a:pt x="1303" y="484"/>
                  </a:lnTo>
                  <a:lnTo>
                    <a:pt x="1306" y="534"/>
                  </a:lnTo>
                  <a:lnTo>
                    <a:pt x="1308" y="585"/>
                  </a:lnTo>
                  <a:lnTo>
                    <a:pt x="1308" y="637"/>
                  </a:lnTo>
                  <a:lnTo>
                    <a:pt x="1305" y="711"/>
                  </a:lnTo>
                  <a:lnTo>
                    <a:pt x="1293" y="783"/>
                  </a:lnTo>
                  <a:lnTo>
                    <a:pt x="1275" y="852"/>
                  </a:lnTo>
                  <a:lnTo>
                    <a:pt x="1251" y="916"/>
                  </a:lnTo>
                  <a:lnTo>
                    <a:pt x="1221" y="978"/>
                  </a:lnTo>
                  <a:lnTo>
                    <a:pt x="1184" y="1035"/>
                  </a:lnTo>
                  <a:lnTo>
                    <a:pt x="1143" y="1087"/>
                  </a:lnTo>
                  <a:lnTo>
                    <a:pt x="1097" y="1134"/>
                  </a:lnTo>
                  <a:lnTo>
                    <a:pt x="1046" y="1174"/>
                  </a:lnTo>
                  <a:lnTo>
                    <a:pt x="992" y="1209"/>
                  </a:lnTo>
                  <a:lnTo>
                    <a:pt x="933" y="1236"/>
                  </a:lnTo>
                  <a:lnTo>
                    <a:pt x="873" y="1257"/>
                  </a:lnTo>
                  <a:lnTo>
                    <a:pt x="809" y="1269"/>
                  </a:lnTo>
                  <a:lnTo>
                    <a:pt x="743" y="1273"/>
                  </a:lnTo>
                  <a:lnTo>
                    <a:pt x="677" y="1269"/>
                  </a:lnTo>
                  <a:lnTo>
                    <a:pt x="614" y="1257"/>
                  </a:lnTo>
                  <a:lnTo>
                    <a:pt x="553" y="1236"/>
                  </a:lnTo>
                  <a:lnTo>
                    <a:pt x="494" y="1209"/>
                  </a:lnTo>
                  <a:lnTo>
                    <a:pt x="440" y="1174"/>
                  </a:lnTo>
                  <a:lnTo>
                    <a:pt x="389" y="1134"/>
                  </a:lnTo>
                  <a:lnTo>
                    <a:pt x="344" y="1087"/>
                  </a:lnTo>
                  <a:lnTo>
                    <a:pt x="302" y="1035"/>
                  </a:lnTo>
                  <a:lnTo>
                    <a:pt x="266" y="978"/>
                  </a:lnTo>
                  <a:lnTo>
                    <a:pt x="236" y="916"/>
                  </a:lnTo>
                  <a:lnTo>
                    <a:pt x="211" y="852"/>
                  </a:lnTo>
                  <a:lnTo>
                    <a:pt x="193" y="783"/>
                  </a:lnTo>
                  <a:lnTo>
                    <a:pt x="182" y="711"/>
                  </a:lnTo>
                  <a:lnTo>
                    <a:pt x="178" y="637"/>
                  </a:lnTo>
                  <a:lnTo>
                    <a:pt x="179" y="576"/>
                  </a:lnTo>
                  <a:lnTo>
                    <a:pt x="157" y="594"/>
                  </a:lnTo>
                  <a:lnTo>
                    <a:pt x="136" y="615"/>
                  </a:lnTo>
                  <a:lnTo>
                    <a:pt x="120" y="639"/>
                  </a:lnTo>
                  <a:lnTo>
                    <a:pt x="106" y="666"/>
                  </a:lnTo>
                  <a:lnTo>
                    <a:pt x="97" y="699"/>
                  </a:lnTo>
                  <a:lnTo>
                    <a:pt x="97" y="735"/>
                  </a:lnTo>
                  <a:lnTo>
                    <a:pt x="103" y="772"/>
                  </a:lnTo>
                  <a:lnTo>
                    <a:pt x="117" y="813"/>
                  </a:lnTo>
                  <a:lnTo>
                    <a:pt x="139" y="855"/>
                  </a:lnTo>
                  <a:lnTo>
                    <a:pt x="158" y="864"/>
                  </a:lnTo>
                  <a:lnTo>
                    <a:pt x="175" y="880"/>
                  </a:lnTo>
                  <a:lnTo>
                    <a:pt x="199" y="913"/>
                  </a:lnTo>
                  <a:lnTo>
                    <a:pt x="206" y="930"/>
                  </a:lnTo>
                  <a:lnTo>
                    <a:pt x="211" y="946"/>
                  </a:lnTo>
                  <a:lnTo>
                    <a:pt x="209" y="964"/>
                  </a:lnTo>
                  <a:lnTo>
                    <a:pt x="205" y="981"/>
                  </a:lnTo>
                  <a:lnTo>
                    <a:pt x="196" y="994"/>
                  </a:lnTo>
                  <a:lnTo>
                    <a:pt x="182" y="1006"/>
                  </a:lnTo>
                  <a:lnTo>
                    <a:pt x="164" y="1015"/>
                  </a:lnTo>
                  <a:lnTo>
                    <a:pt x="145" y="1018"/>
                  </a:lnTo>
                  <a:lnTo>
                    <a:pt x="123" y="1015"/>
                  </a:lnTo>
                  <a:lnTo>
                    <a:pt x="105" y="1005"/>
                  </a:lnTo>
                  <a:lnTo>
                    <a:pt x="90" y="990"/>
                  </a:lnTo>
                  <a:lnTo>
                    <a:pt x="66" y="957"/>
                  </a:lnTo>
                  <a:lnTo>
                    <a:pt x="58" y="939"/>
                  </a:lnTo>
                  <a:lnTo>
                    <a:pt x="55" y="921"/>
                  </a:lnTo>
                  <a:lnTo>
                    <a:pt x="57" y="903"/>
                  </a:lnTo>
                  <a:lnTo>
                    <a:pt x="31" y="855"/>
                  </a:lnTo>
                  <a:lnTo>
                    <a:pt x="13" y="807"/>
                  </a:lnTo>
                  <a:lnTo>
                    <a:pt x="3" y="762"/>
                  </a:lnTo>
                  <a:lnTo>
                    <a:pt x="0" y="717"/>
                  </a:lnTo>
                  <a:lnTo>
                    <a:pt x="4" y="673"/>
                  </a:lnTo>
                  <a:lnTo>
                    <a:pt x="16" y="631"/>
                  </a:lnTo>
                  <a:lnTo>
                    <a:pt x="36" y="591"/>
                  </a:lnTo>
                  <a:lnTo>
                    <a:pt x="61" y="556"/>
                  </a:lnTo>
                  <a:lnTo>
                    <a:pt x="90" y="525"/>
                  </a:lnTo>
                  <a:lnTo>
                    <a:pt x="121" y="498"/>
                  </a:lnTo>
                  <a:lnTo>
                    <a:pt x="154" y="477"/>
                  </a:lnTo>
                  <a:lnTo>
                    <a:pt x="185" y="457"/>
                  </a:lnTo>
                  <a:lnTo>
                    <a:pt x="191" y="409"/>
                  </a:lnTo>
                  <a:lnTo>
                    <a:pt x="199" y="363"/>
                  </a:lnTo>
                  <a:lnTo>
                    <a:pt x="211" y="318"/>
                  </a:lnTo>
                  <a:lnTo>
                    <a:pt x="224" y="274"/>
                  </a:lnTo>
                  <a:lnTo>
                    <a:pt x="241" y="234"/>
                  </a:lnTo>
                  <a:lnTo>
                    <a:pt x="262" y="196"/>
                  </a:lnTo>
                  <a:lnTo>
                    <a:pt x="286" y="162"/>
                  </a:lnTo>
                  <a:lnTo>
                    <a:pt x="316" y="130"/>
                  </a:lnTo>
                  <a:lnTo>
                    <a:pt x="349" y="100"/>
                  </a:lnTo>
                  <a:lnTo>
                    <a:pt x="388" y="75"/>
                  </a:lnTo>
                  <a:lnTo>
                    <a:pt x="431" y="52"/>
                  </a:lnTo>
                  <a:lnTo>
                    <a:pt x="481" y="34"/>
                  </a:lnTo>
                  <a:lnTo>
                    <a:pt x="538" y="19"/>
                  </a:lnTo>
                  <a:lnTo>
                    <a:pt x="599" y="9"/>
                  </a:lnTo>
                  <a:lnTo>
                    <a:pt x="668" y="3"/>
                  </a:lnTo>
                  <a:lnTo>
                    <a:pt x="74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13" name="Google Shape;10013;p23"/>
            <p:cNvSpPr/>
            <p:nvPr/>
          </p:nvSpPr>
          <p:spPr>
            <a:xfrm>
              <a:off x="449" y="-2288"/>
              <a:ext cx="2064" cy="1780"/>
            </a:xfrm>
            <a:custGeom>
              <a:avLst/>
              <a:gdLst/>
              <a:ahLst/>
              <a:cxnLst/>
              <a:rect l="l" t="t" r="r" b="b"/>
              <a:pathLst>
                <a:path w="4127" h="3560" extrusionOk="0">
                  <a:moveTo>
                    <a:pt x="110" y="0"/>
                  </a:moveTo>
                  <a:lnTo>
                    <a:pt x="4016" y="0"/>
                  </a:lnTo>
                  <a:lnTo>
                    <a:pt x="4044" y="5"/>
                  </a:lnTo>
                  <a:lnTo>
                    <a:pt x="4071" y="15"/>
                  </a:lnTo>
                  <a:lnTo>
                    <a:pt x="4094" y="33"/>
                  </a:lnTo>
                  <a:lnTo>
                    <a:pt x="4112" y="56"/>
                  </a:lnTo>
                  <a:lnTo>
                    <a:pt x="4122" y="83"/>
                  </a:lnTo>
                  <a:lnTo>
                    <a:pt x="4127" y="111"/>
                  </a:lnTo>
                  <a:lnTo>
                    <a:pt x="4127" y="851"/>
                  </a:lnTo>
                  <a:lnTo>
                    <a:pt x="4065" y="839"/>
                  </a:lnTo>
                  <a:lnTo>
                    <a:pt x="4002" y="830"/>
                  </a:lnTo>
                  <a:lnTo>
                    <a:pt x="3935" y="824"/>
                  </a:lnTo>
                  <a:lnTo>
                    <a:pt x="3863" y="822"/>
                  </a:lnTo>
                  <a:lnTo>
                    <a:pt x="3814" y="822"/>
                  </a:lnTo>
                  <a:lnTo>
                    <a:pt x="3766" y="825"/>
                  </a:lnTo>
                  <a:lnTo>
                    <a:pt x="3766" y="309"/>
                  </a:lnTo>
                  <a:lnTo>
                    <a:pt x="361" y="309"/>
                  </a:lnTo>
                  <a:lnTo>
                    <a:pt x="361" y="2423"/>
                  </a:lnTo>
                  <a:lnTo>
                    <a:pt x="2941" y="2423"/>
                  </a:lnTo>
                  <a:lnTo>
                    <a:pt x="2908" y="2471"/>
                  </a:lnTo>
                  <a:lnTo>
                    <a:pt x="2878" y="2526"/>
                  </a:lnTo>
                  <a:lnTo>
                    <a:pt x="2850" y="2589"/>
                  </a:lnTo>
                  <a:lnTo>
                    <a:pt x="2823" y="2657"/>
                  </a:lnTo>
                  <a:lnTo>
                    <a:pt x="2797" y="2730"/>
                  </a:lnTo>
                  <a:lnTo>
                    <a:pt x="2636" y="2730"/>
                  </a:lnTo>
                  <a:lnTo>
                    <a:pt x="2645" y="2783"/>
                  </a:lnTo>
                  <a:lnTo>
                    <a:pt x="2657" y="2843"/>
                  </a:lnTo>
                  <a:lnTo>
                    <a:pt x="2672" y="2909"/>
                  </a:lnTo>
                  <a:lnTo>
                    <a:pt x="2688" y="2981"/>
                  </a:lnTo>
                  <a:lnTo>
                    <a:pt x="2709" y="3057"/>
                  </a:lnTo>
                  <a:lnTo>
                    <a:pt x="2688" y="3159"/>
                  </a:lnTo>
                  <a:lnTo>
                    <a:pt x="2667" y="3260"/>
                  </a:lnTo>
                  <a:lnTo>
                    <a:pt x="2649" y="3360"/>
                  </a:lnTo>
                  <a:lnTo>
                    <a:pt x="2634" y="3456"/>
                  </a:lnTo>
                  <a:lnTo>
                    <a:pt x="2631" y="3491"/>
                  </a:lnTo>
                  <a:lnTo>
                    <a:pt x="2634" y="3527"/>
                  </a:lnTo>
                  <a:lnTo>
                    <a:pt x="2642" y="3560"/>
                  </a:lnTo>
                  <a:lnTo>
                    <a:pt x="1390" y="3560"/>
                  </a:lnTo>
                  <a:lnTo>
                    <a:pt x="1363" y="3557"/>
                  </a:lnTo>
                  <a:lnTo>
                    <a:pt x="1338" y="3546"/>
                  </a:lnTo>
                  <a:lnTo>
                    <a:pt x="1315" y="3531"/>
                  </a:lnTo>
                  <a:lnTo>
                    <a:pt x="1297" y="3509"/>
                  </a:lnTo>
                  <a:lnTo>
                    <a:pt x="1285" y="3483"/>
                  </a:lnTo>
                  <a:lnTo>
                    <a:pt x="1279" y="3456"/>
                  </a:lnTo>
                  <a:lnTo>
                    <a:pt x="1281" y="3429"/>
                  </a:lnTo>
                  <a:lnTo>
                    <a:pt x="1290" y="3402"/>
                  </a:lnTo>
                  <a:lnTo>
                    <a:pt x="1327" y="3317"/>
                  </a:lnTo>
                  <a:lnTo>
                    <a:pt x="1360" y="3230"/>
                  </a:lnTo>
                  <a:lnTo>
                    <a:pt x="1389" y="3146"/>
                  </a:lnTo>
                  <a:lnTo>
                    <a:pt x="1414" y="3065"/>
                  </a:lnTo>
                  <a:lnTo>
                    <a:pt x="1435" y="2987"/>
                  </a:lnTo>
                  <a:lnTo>
                    <a:pt x="1453" y="2913"/>
                  </a:lnTo>
                  <a:lnTo>
                    <a:pt x="1468" y="2846"/>
                  </a:lnTo>
                  <a:lnTo>
                    <a:pt x="1480" y="2784"/>
                  </a:lnTo>
                  <a:lnTo>
                    <a:pt x="1491" y="2730"/>
                  </a:lnTo>
                  <a:lnTo>
                    <a:pt x="110" y="2730"/>
                  </a:lnTo>
                  <a:lnTo>
                    <a:pt x="80" y="2727"/>
                  </a:lnTo>
                  <a:lnTo>
                    <a:pt x="55" y="2715"/>
                  </a:lnTo>
                  <a:lnTo>
                    <a:pt x="32" y="2699"/>
                  </a:lnTo>
                  <a:lnTo>
                    <a:pt x="14" y="2676"/>
                  </a:lnTo>
                  <a:lnTo>
                    <a:pt x="4" y="2649"/>
                  </a:lnTo>
                  <a:lnTo>
                    <a:pt x="0" y="2619"/>
                  </a:lnTo>
                  <a:lnTo>
                    <a:pt x="0" y="111"/>
                  </a:lnTo>
                  <a:lnTo>
                    <a:pt x="4" y="83"/>
                  </a:lnTo>
                  <a:lnTo>
                    <a:pt x="14" y="56"/>
                  </a:lnTo>
                  <a:lnTo>
                    <a:pt x="32" y="33"/>
                  </a:lnTo>
                  <a:lnTo>
                    <a:pt x="55" y="15"/>
                  </a:lnTo>
                  <a:lnTo>
                    <a:pt x="80" y="5"/>
                  </a:lnTo>
                  <a:lnTo>
                    <a:pt x="11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14" name="Google Shape;10014;p23"/>
            <p:cNvSpPr/>
            <p:nvPr/>
          </p:nvSpPr>
          <p:spPr>
            <a:xfrm>
              <a:off x="715" y="-1933"/>
              <a:ext cx="1290" cy="541"/>
            </a:xfrm>
            <a:custGeom>
              <a:avLst/>
              <a:gdLst/>
              <a:ahLst/>
              <a:cxnLst/>
              <a:rect l="l" t="t" r="r" b="b"/>
              <a:pathLst>
                <a:path w="2580" h="1083" extrusionOk="0">
                  <a:moveTo>
                    <a:pt x="1506" y="0"/>
                  </a:moveTo>
                  <a:lnTo>
                    <a:pt x="1528" y="1"/>
                  </a:lnTo>
                  <a:lnTo>
                    <a:pt x="1549" y="10"/>
                  </a:lnTo>
                  <a:lnTo>
                    <a:pt x="1566" y="22"/>
                  </a:lnTo>
                  <a:lnTo>
                    <a:pt x="1579" y="40"/>
                  </a:lnTo>
                  <a:lnTo>
                    <a:pt x="1859" y="514"/>
                  </a:lnTo>
                  <a:lnTo>
                    <a:pt x="1859" y="514"/>
                  </a:lnTo>
                  <a:lnTo>
                    <a:pt x="2496" y="514"/>
                  </a:lnTo>
                  <a:lnTo>
                    <a:pt x="2523" y="519"/>
                  </a:lnTo>
                  <a:lnTo>
                    <a:pt x="2546" y="531"/>
                  </a:lnTo>
                  <a:lnTo>
                    <a:pt x="2564" y="549"/>
                  </a:lnTo>
                  <a:lnTo>
                    <a:pt x="2576" y="571"/>
                  </a:lnTo>
                  <a:lnTo>
                    <a:pt x="2580" y="598"/>
                  </a:lnTo>
                  <a:lnTo>
                    <a:pt x="2576" y="624"/>
                  </a:lnTo>
                  <a:lnTo>
                    <a:pt x="2564" y="646"/>
                  </a:lnTo>
                  <a:lnTo>
                    <a:pt x="2546" y="664"/>
                  </a:lnTo>
                  <a:lnTo>
                    <a:pt x="2523" y="676"/>
                  </a:lnTo>
                  <a:lnTo>
                    <a:pt x="2496" y="681"/>
                  </a:lnTo>
                  <a:lnTo>
                    <a:pt x="1811" y="681"/>
                  </a:lnTo>
                  <a:lnTo>
                    <a:pt x="1789" y="678"/>
                  </a:lnTo>
                  <a:lnTo>
                    <a:pt x="1769" y="670"/>
                  </a:lnTo>
                  <a:lnTo>
                    <a:pt x="1753" y="657"/>
                  </a:lnTo>
                  <a:lnTo>
                    <a:pt x="1739" y="640"/>
                  </a:lnTo>
                  <a:lnTo>
                    <a:pt x="1513" y="255"/>
                  </a:lnTo>
                  <a:lnTo>
                    <a:pt x="1104" y="1038"/>
                  </a:lnTo>
                  <a:lnTo>
                    <a:pt x="1092" y="1054"/>
                  </a:lnTo>
                  <a:lnTo>
                    <a:pt x="1077" y="1068"/>
                  </a:lnTo>
                  <a:lnTo>
                    <a:pt x="1059" y="1078"/>
                  </a:lnTo>
                  <a:lnTo>
                    <a:pt x="1038" y="1083"/>
                  </a:lnTo>
                  <a:lnTo>
                    <a:pt x="1031" y="1083"/>
                  </a:lnTo>
                  <a:lnTo>
                    <a:pt x="1005" y="1078"/>
                  </a:lnTo>
                  <a:lnTo>
                    <a:pt x="984" y="1068"/>
                  </a:lnTo>
                  <a:lnTo>
                    <a:pt x="965" y="1051"/>
                  </a:lnTo>
                  <a:lnTo>
                    <a:pt x="669" y="681"/>
                  </a:lnTo>
                  <a:lnTo>
                    <a:pt x="82" y="681"/>
                  </a:lnTo>
                  <a:lnTo>
                    <a:pt x="56" y="676"/>
                  </a:lnTo>
                  <a:lnTo>
                    <a:pt x="34" y="664"/>
                  </a:lnTo>
                  <a:lnTo>
                    <a:pt x="16" y="646"/>
                  </a:lnTo>
                  <a:lnTo>
                    <a:pt x="4" y="624"/>
                  </a:lnTo>
                  <a:lnTo>
                    <a:pt x="0" y="598"/>
                  </a:lnTo>
                  <a:lnTo>
                    <a:pt x="4" y="571"/>
                  </a:lnTo>
                  <a:lnTo>
                    <a:pt x="16" y="549"/>
                  </a:lnTo>
                  <a:lnTo>
                    <a:pt x="34" y="531"/>
                  </a:lnTo>
                  <a:lnTo>
                    <a:pt x="56" y="519"/>
                  </a:lnTo>
                  <a:lnTo>
                    <a:pt x="82" y="514"/>
                  </a:lnTo>
                  <a:lnTo>
                    <a:pt x="710" y="514"/>
                  </a:lnTo>
                  <a:lnTo>
                    <a:pt x="735" y="519"/>
                  </a:lnTo>
                  <a:lnTo>
                    <a:pt x="756" y="529"/>
                  </a:lnTo>
                  <a:lnTo>
                    <a:pt x="776" y="546"/>
                  </a:lnTo>
                  <a:lnTo>
                    <a:pt x="1016" y="847"/>
                  </a:lnTo>
                  <a:lnTo>
                    <a:pt x="1434" y="45"/>
                  </a:lnTo>
                  <a:lnTo>
                    <a:pt x="1447" y="27"/>
                  </a:lnTo>
                  <a:lnTo>
                    <a:pt x="1464" y="12"/>
                  </a:lnTo>
                  <a:lnTo>
                    <a:pt x="1485" y="3"/>
                  </a:lnTo>
                  <a:lnTo>
                    <a:pt x="150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0015" name="Google Shape;10015;p23"/>
          <p:cNvSpPr/>
          <p:nvPr/>
        </p:nvSpPr>
        <p:spPr>
          <a:xfrm>
            <a:off x="4994127" y="13250099"/>
            <a:ext cx="601198" cy="450851"/>
          </a:xfrm>
          <a:custGeom>
            <a:avLst/>
            <a:gdLst/>
            <a:ahLst/>
            <a:cxnLst/>
            <a:rect l="l" t="t" r="r" b="b"/>
            <a:pathLst>
              <a:path w="6231" h="4673" extrusionOk="0">
                <a:moveTo>
                  <a:pt x="6189" y="0"/>
                </a:moveTo>
                <a:lnTo>
                  <a:pt x="6206" y="6"/>
                </a:lnTo>
                <a:lnTo>
                  <a:pt x="6219" y="17"/>
                </a:lnTo>
                <a:lnTo>
                  <a:pt x="6229" y="34"/>
                </a:lnTo>
                <a:lnTo>
                  <a:pt x="6231" y="53"/>
                </a:lnTo>
                <a:lnTo>
                  <a:pt x="6223" y="72"/>
                </a:lnTo>
                <a:lnTo>
                  <a:pt x="3477" y="4603"/>
                </a:lnTo>
                <a:lnTo>
                  <a:pt x="3455" y="4631"/>
                </a:lnTo>
                <a:lnTo>
                  <a:pt x="3428" y="4652"/>
                </a:lnTo>
                <a:lnTo>
                  <a:pt x="3398" y="4665"/>
                </a:lnTo>
                <a:lnTo>
                  <a:pt x="3366" y="4673"/>
                </a:lnTo>
                <a:lnTo>
                  <a:pt x="3332" y="4673"/>
                </a:lnTo>
                <a:lnTo>
                  <a:pt x="3300" y="4664"/>
                </a:lnTo>
                <a:lnTo>
                  <a:pt x="3269" y="4648"/>
                </a:lnTo>
                <a:lnTo>
                  <a:pt x="2513" y="4132"/>
                </a:lnTo>
                <a:lnTo>
                  <a:pt x="1745" y="4641"/>
                </a:lnTo>
                <a:lnTo>
                  <a:pt x="1717" y="4654"/>
                </a:lnTo>
                <a:lnTo>
                  <a:pt x="1690" y="4656"/>
                </a:lnTo>
                <a:lnTo>
                  <a:pt x="1664" y="4650"/>
                </a:lnTo>
                <a:lnTo>
                  <a:pt x="1639" y="4639"/>
                </a:lnTo>
                <a:lnTo>
                  <a:pt x="1621" y="4618"/>
                </a:lnTo>
                <a:lnTo>
                  <a:pt x="1609" y="4595"/>
                </a:lnTo>
                <a:lnTo>
                  <a:pt x="1603" y="4565"/>
                </a:lnTo>
                <a:lnTo>
                  <a:pt x="1603" y="3511"/>
                </a:lnTo>
                <a:lnTo>
                  <a:pt x="5090" y="905"/>
                </a:lnTo>
                <a:lnTo>
                  <a:pt x="972" y="3077"/>
                </a:lnTo>
                <a:lnTo>
                  <a:pt x="64" y="2459"/>
                </a:lnTo>
                <a:lnTo>
                  <a:pt x="36" y="2434"/>
                </a:lnTo>
                <a:lnTo>
                  <a:pt x="15" y="2404"/>
                </a:lnTo>
                <a:lnTo>
                  <a:pt x="4" y="2370"/>
                </a:lnTo>
                <a:lnTo>
                  <a:pt x="0" y="2335"/>
                </a:lnTo>
                <a:lnTo>
                  <a:pt x="0" y="2335"/>
                </a:lnTo>
                <a:lnTo>
                  <a:pt x="4" y="2301"/>
                </a:lnTo>
                <a:lnTo>
                  <a:pt x="17" y="2269"/>
                </a:lnTo>
                <a:lnTo>
                  <a:pt x="36" y="2241"/>
                </a:lnTo>
                <a:lnTo>
                  <a:pt x="62" y="2216"/>
                </a:lnTo>
                <a:lnTo>
                  <a:pt x="96" y="2199"/>
                </a:lnTo>
                <a:lnTo>
                  <a:pt x="6168" y="4"/>
                </a:lnTo>
                <a:lnTo>
                  <a:pt x="6189"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16" name="Google Shape;10016;p23"/>
          <p:cNvSpPr/>
          <p:nvPr/>
        </p:nvSpPr>
        <p:spPr>
          <a:xfrm>
            <a:off x="2385480" y="13236036"/>
            <a:ext cx="478963" cy="478963"/>
          </a:xfrm>
          <a:custGeom>
            <a:avLst/>
            <a:gdLst/>
            <a:ahLst/>
            <a:cxnLst/>
            <a:rect l="l" t="t" r="r" b="b"/>
            <a:pathLst>
              <a:path w="4467" h="4467" extrusionOk="0">
                <a:moveTo>
                  <a:pt x="0" y="0"/>
                </a:moveTo>
                <a:lnTo>
                  <a:pt x="4467" y="1597"/>
                </a:lnTo>
                <a:lnTo>
                  <a:pt x="3098" y="2483"/>
                </a:lnTo>
                <a:lnTo>
                  <a:pt x="4057" y="3442"/>
                </a:lnTo>
                <a:lnTo>
                  <a:pt x="4093" y="3483"/>
                </a:lnTo>
                <a:lnTo>
                  <a:pt x="4123" y="3528"/>
                </a:lnTo>
                <a:lnTo>
                  <a:pt x="4148" y="3574"/>
                </a:lnTo>
                <a:lnTo>
                  <a:pt x="4165" y="3622"/>
                </a:lnTo>
                <a:lnTo>
                  <a:pt x="4177" y="3672"/>
                </a:lnTo>
                <a:lnTo>
                  <a:pt x="4184" y="3724"/>
                </a:lnTo>
                <a:lnTo>
                  <a:pt x="4184" y="3775"/>
                </a:lnTo>
                <a:lnTo>
                  <a:pt x="4177" y="3827"/>
                </a:lnTo>
                <a:lnTo>
                  <a:pt x="4165" y="3877"/>
                </a:lnTo>
                <a:lnTo>
                  <a:pt x="4148" y="3926"/>
                </a:lnTo>
                <a:lnTo>
                  <a:pt x="4123" y="3972"/>
                </a:lnTo>
                <a:lnTo>
                  <a:pt x="4093" y="4016"/>
                </a:lnTo>
                <a:lnTo>
                  <a:pt x="4057" y="4057"/>
                </a:lnTo>
                <a:lnTo>
                  <a:pt x="4016" y="4093"/>
                </a:lnTo>
                <a:lnTo>
                  <a:pt x="3972" y="4123"/>
                </a:lnTo>
                <a:lnTo>
                  <a:pt x="3926" y="4148"/>
                </a:lnTo>
                <a:lnTo>
                  <a:pt x="3877" y="4165"/>
                </a:lnTo>
                <a:lnTo>
                  <a:pt x="3827" y="4177"/>
                </a:lnTo>
                <a:lnTo>
                  <a:pt x="3775" y="4184"/>
                </a:lnTo>
                <a:lnTo>
                  <a:pt x="3724" y="4184"/>
                </a:lnTo>
                <a:lnTo>
                  <a:pt x="3672" y="4177"/>
                </a:lnTo>
                <a:lnTo>
                  <a:pt x="3622" y="4165"/>
                </a:lnTo>
                <a:lnTo>
                  <a:pt x="3574" y="4148"/>
                </a:lnTo>
                <a:lnTo>
                  <a:pt x="3528" y="4123"/>
                </a:lnTo>
                <a:lnTo>
                  <a:pt x="3483" y="4093"/>
                </a:lnTo>
                <a:lnTo>
                  <a:pt x="3442" y="4057"/>
                </a:lnTo>
                <a:lnTo>
                  <a:pt x="2483" y="3098"/>
                </a:lnTo>
                <a:lnTo>
                  <a:pt x="1597" y="4467"/>
                </a:lnTo>
                <a:lnTo>
                  <a:pt x="0"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17" name="Google Shape;10017;p23"/>
          <p:cNvSpPr/>
          <p:nvPr/>
        </p:nvSpPr>
        <p:spPr>
          <a:xfrm>
            <a:off x="3651104" y="13233744"/>
            <a:ext cx="556375" cy="483564"/>
          </a:xfrm>
          <a:custGeom>
            <a:avLst/>
            <a:gdLst/>
            <a:ahLst/>
            <a:cxnLst/>
            <a:rect l="l" t="t" r="r" b="b"/>
            <a:pathLst>
              <a:path w="4005" h="3479" extrusionOk="0">
                <a:moveTo>
                  <a:pt x="334" y="267"/>
                </a:moveTo>
                <a:lnTo>
                  <a:pt x="316" y="270"/>
                </a:lnTo>
                <a:lnTo>
                  <a:pt x="301" y="276"/>
                </a:lnTo>
                <a:lnTo>
                  <a:pt x="287" y="287"/>
                </a:lnTo>
                <a:lnTo>
                  <a:pt x="276" y="302"/>
                </a:lnTo>
                <a:lnTo>
                  <a:pt x="269" y="317"/>
                </a:lnTo>
                <a:lnTo>
                  <a:pt x="268" y="335"/>
                </a:lnTo>
                <a:lnTo>
                  <a:pt x="268" y="2074"/>
                </a:lnTo>
                <a:lnTo>
                  <a:pt x="269" y="2091"/>
                </a:lnTo>
                <a:lnTo>
                  <a:pt x="276" y="2107"/>
                </a:lnTo>
                <a:lnTo>
                  <a:pt x="287" y="2122"/>
                </a:lnTo>
                <a:lnTo>
                  <a:pt x="301" y="2133"/>
                </a:lnTo>
                <a:lnTo>
                  <a:pt x="316" y="2139"/>
                </a:lnTo>
                <a:lnTo>
                  <a:pt x="334" y="2141"/>
                </a:lnTo>
                <a:lnTo>
                  <a:pt x="3670" y="2141"/>
                </a:lnTo>
                <a:lnTo>
                  <a:pt x="3689" y="2139"/>
                </a:lnTo>
                <a:lnTo>
                  <a:pt x="3703" y="2133"/>
                </a:lnTo>
                <a:lnTo>
                  <a:pt x="3718" y="2122"/>
                </a:lnTo>
                <a:lnTo>
                  <a:pt x="3729" y="2107"/>
                </a:lnTo>
                <a:lnTo>
                  <a:pt x="3735" y="2091"/>
                </a:lnTo>
                <a:lnTo>
                  <a:pt x="3738" y="2074"/>
                </a:lnTo>
                <a:lnTo>
                  <a:pt x="3738" y="335"/>
                </a:lnTo>
                <a:lnTo>
                  <a:pt x="3735" y="317"/>
                </a:lnTo>
                <a:lnTo>
                  <a:pt x="3729" y="302"/>
                </a:lnTo>
                <a:lnTo>
                  <a:pt x="3718" y="287"/>
                </a:lnTo>
                <a:lnTo>
                  <a:pt x="3703" y="276"/>
                </a:lnTo>
                <a:lnTo>
                  <a:pt x="3689" y="270"/>
                </a:lnTo>
                <a:lnTo>
                  <a:pt x="3670" y="267"/>
                </a:lnTo>
                <a:lnTo>
                  <a:pt x="334" y="267"/>
                </a:lnTo>
                <a:close/>
                <a:moveTo>
                  <a:pt x="334" y="0"/>
                </a:moveTo>
                <a:lnTo>
                  <a:pt x="3670" y="0"/>
                </a:lnTo>
                <a:lnTo>
                  <a:pt x="3716" y="3"/>
                </a:lnTo>
                <a:lnTo>
                  <a:pt x="3758" y="11"/>
                </a:lnTo>
                <a:lnTo>
                  <a:pt x="3799" y="25"/>
                </a:lnTo>
                <a:lnTo>
                  <a:pt x="3837" y="43"/>
                </a:lnTo>
                <a:lnTo>
                  <a:pt x="3873" y="68"/>
                </a:lnTo>
                <a:lnTo>
                  <a:pt x="3906" y="98"/>
                </a:lnTo>
                <a:lnTo>
                  <a:pt x="3937" y="132"/>
                </a:lnTo>
                <a:lnTo>
                  <a:pt x="3961" y="168"/>
                </a:lnTo>
                <a:lnTo>
                  <a:pt x="3981" y="206"/>
                </a:lnTo>
                <a:lnTo>
                  <a:pt x="3994" y="246"/>
                </a:lnTo>
                <a:lnTo>
                  <a:pt x="4001" y="289"/>
                </a:lnTo>
                <a:lnTo>
                  <a:pt x="4005" y="335"/>
                </a:lnTo>
                <a:lnTo>
                  <a:pt x="4005" y="2609"/>
                </a:lnTo>
                <a:lnTo>
                  <a:pt x="4001" y="2655"/>
                </a:lnTo>
                <a:lnTo>
                  <a:pt x="3994" y="2698"/>
                </a:lnTo>
                <a:lnTo>
                  <a:pt x="3981" y="2738"/>
                </a:lnTo>
                <a:lnTo>
                  <a:pt x="3961" y="2776"/>
                </a:lnTo>
                <a:lnTo>
                  <a:pt x="3937" y="2812"/>
                </a:lnTo>
                <a:lnTo>
                  <a:pt x="3906" y="2846"/>
                </a:lnTo>
                <a:lnTo>
                  <a:pt x="3873" y="2876"/>
                </a:lnTo>
                <a:lnTo>
                  <a:pt x="3837" y="2901"/>
                </a:lnTo>
                <a:lnTo>
                  <a:pt x="3799" y="2919"/>
                </a:lnTo>
                <a:lnTo>
                  <a:pt x="3758" y="2933"/>
                </a:lnTo>
                <a:lnTo>
                  <a:pt x="3716" y="2941"/>
                </a:lnTo>
                <a:lnTo>
                  <a:pt x="3670" y="2944"/>
                </a:lnTo>
                <a:lnTo>
                  <a:pt x="2536" y="2944"/>
                </a:lnTo>
                <a:lnTo>
                  <a:pt x="2540" y="2997"/>
                </a:lnTo>
                <a:lnTo>
                  <a:pt x="2551" y="3050"/>
                </a:lnTo>
                <a:lnTo>
                  <a:pt x="2569" y="3107"/>
                </a:lnTo>
                <a:lnTo>
                  <a:pt x="2591" y="3161"/>
                </a:lnTo>
                <a:lnTo>
                  <a:pt x="2615" y="3210"/>
                </a:lnTo>
                <a:lnTo>
                  <a:pt x="2637" y="3255"/>
                </a:lnTo>
                <a:lnTo>
                  <a:pt x="2651" y="3284"/>
                </a:lnTo>
                <a:lnTo>
                  <a:pt x="2661" y="3309"/>
                </a:lnTo>
                <a:lnTo>
                  <a:pt x="2667" y="3330"/>
                </a:lnTo>
                <a:lnTo>
                  <a:pt x="2670" y="3346"/>
                </a:lnTo>
                <a:lnTo>
                  <a:pt x="2667" y="3371"/>
                </a:lnTo>
                <a:lnTo>
                  <a:pt x="2660" y="3396"/>
                </a:lnTo>
                <a:lnTo>
                  <a:pt x="2648" y="3419"/>
                </a:lnTo>
                <a:lnTo>
                  <a:pt x="2631" y="3440"/>
                </a:lnTo>
                <a:lnTo>
                  <a:pt x="2610" y="3457"/>
                </a:lnTo>
                <a:lnTo>
                  <a:pt x="2587" y="3469"/>
                </a:lnTo>
                <a:lnTo>
                  <a:pt x="2562" y="3477"/>
                </a:lnTo>
                <a:lnTo>
                  <a:pt x="2536" y="3479"/>
                </a:lnTo>
                <a:lnTo>
                  <a:pt x="1469" y="3479"/>
                </a:lnTo>
                <a:lnTo>
                  <a:pt x="1442" y="3477"/>
                </a:lnTo>
                <a:lnTo>
                  <a:pt x="1417" y="3469"/>
                </a:lnTo>
                <a:lnTo>
                  <a:pt x="1395" y="3457"/>
                </a:lnTo>
                <a:lnTo>
                  <a:pt x="1375" y="3440"/>
                </a:lnTo>
                <a:lnTo>
                  <a:pt x="1357" y="3419"/>
                </a:lnTo>
                <a:lnTo>
                  <a:pt x="1345" y="3396"/>
                </a:lnTo>
                <a:lnTo>
                  <a:pt x="1338" y="3371"/>
                </a:lnTo>
                <a:lnTo>
                  <a:pt x="1335" y="3346"/>
                </a:lnTo>
                <a:lnTo>
                  <a:pt x="1337" y="3328"/>
                </a:lnTo>
                <a:lnTo>
                  <a:pt x="1343" y="3308"/>
                </a:lnTo>
                <a:lnTo>
                  <a:pt x="1354" y="3283"/>
                </a:lnTo>
                <a:lnTo>
                  <a:pt x="1368" y="3254"/>
                </a:lnTo>
                <a:lnTo>
                  <a:pt x="1390" y="3210"/>
                </a:lnTo>
                <a:lnTo>
                  <a:pt x="1412" y="3161"/>
                </a:lnTo>
                <a:lnTo>
                  <a:pt x="1434" y="3107"/>
                </a:lnTo>
                <a:lnTo>
                  <a:pt x="1454" y="3052"/>
                </a:lnTo>
                <a:lnTo>
                  <a:pt x="1465" y="2998"/>
                </a:lnTo>
                <a:lnTo>
                  <a:pt x="1469" y="2944"/>
                </a:lnTo>
                <a:lnTo>
                  <a:pt x="334" y="2944"/>
                </a:lnTo>
                <a:lnTo>
                  <a:pt x="290" y="2941"/>
                </a:lnTo>
                <a:lnTo>
                  <a:pt x="247" y="2933"/>
                </a:lnTo>
                <a:lnTo>
                  <a:pt x="206" y="2919"/>
                </a:lnTo>
                <a:lnTo>
                  <a:pt x="167" y="2901"/>
                </a:lnTo>
                <a:lnTo>
                  <a:pt x="132" y="2876"/>
                </a:lnTo>
                <a:lnTo>
                  <a:pt x="98" y="2846"/>
                </a:lnTo>
                <a:lnTo>
                  <a:pt x="68" y="2812"/>
                </a:lnTo>
                <a:lnTo>
                  <a:pt x="44" y="2776"/>
                </a:lnTo>
                <a:lnTo>
                  <a:pt x="24" y="2738"/>
                </a:lnTo>
                <a:lnTo>
                  <a:pt x="11" y="2698"/>
                </a:lnTo>
                <a:lnTo>
                  <a:pt x="2" y="2655"/>
                </a:lnTo>
                <a:lnTo>
                  <a:pt x="0" y="2609"/>
                </a:lnTo>
                <a:lnTo>
                  <a:pt x="0" y="335"/>
                </a:lnTo>
                <a:lnTo>
                  <a:pt x="2" y="289"/>
                </a:lnTo>
                <a:lnTo>
                  <a:pt x="11" y="246"/>
                </a:lnTo>
                <a:lnTo>
                  <a:pt x="24" y="206"/>
                </a:lnTo>
                <a:lnTo>
                  <a:pt x="44" y="168"/>
                </a:lnTo>
                <a:lnTo>
                  <a:pt x="68" y="132"/>
                </a:lnTo>
                <a:lnTo>
                  <a:pt x="98" y="98"/>
                </a:lnTo>
                <a:lnTo>
                  <a:pt x="132" y="68"/>
                </a:lnTo>
                <a:lnTo>
                  <a:pt x="167" y="43"/>
                </a:lnTo>
                <a:lnTo>
                  <a:pt x="206" y="25"/>
                </a:lnTo>
                <a:lnTo>
                  <a:pt x="247" y="11"/>
                </a:lnTo>
                <a:lnTo>
                  <a:pt x="290" y="3"/>
                </a:lnTo>
                <a:lnTo>
                  <a:pt x="334"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18" name="Google Shape;10018;p23"/>
          <p:cNvSpPr/>
          <p:nvPr/>
        </p:nvSpPr>
        <p:spPr>
          <a:xfrm>
            <a:off x="6381972" y="13242487"/>
            <a:ext cx="466754" cy="466061"/>
          </a:xfrm>
          <a:custGeom>
            <a:avLst/>
            <a:gdLst/>
            <a:ahLst/>
            <a:cxnLst/>
            <a:rect l="l" t="t" r="r" b="b"/>
            <a:pathLst>
              <a:path w="4154" h="4147" extrusionOk="0">
                <a:moveTo>
                  <a:pt x="3108" y="1440"/>
                </a:moveTo>
                <a:lnTo>
                  <a:pt x="2159" y="2194"/>
                </a:lnTo>
                <a:lnTo>
                  <a:pt x="2133" y="2212"/>
                </a:lnTo>
                <a:lnTo>
                  <a:pt x="2105" y="2222"/>
                </a:lnTo>
                <a:lnTo>
                  <a:pt x="2074" y="2225"/>
                </a:lnTo>
                <a:lnTo>
                  <a:pt x="2050" y="2223"/>
                </a:lnTo>
                <a:lnTo>
                  <a:pt x="2025" y="2218"/>
                </a:lnTo>
                <a:lnTo>
                  <a:pt x="2001" y="2208"/>
                </a:lnTo>
                <a:lnTo>
                  <a:pt x="1979" y="2196"/>
                </a:lnTo>
                <a:lnTo>
                  <a:pt x="1014" y="1464"/>
                </a:lnTo>
                <a:lnTo>
                  <a:pt x="1014" y="2995"/>
                </a:lnTo>
                <a:lnTo>
                  <a:pt x="3108" y="2995"/>
                </a:lnTo>
                <a:lnTo>
                  <a:pt x="3108" y="1440"/>
                </a:lnTo>
                <a:close/>
                <a:moveTo>
                  <a:pt x="1110" y="1152"/>
                </a:moveTo>
                <a:lnTo>
                  <a:pt x="2076" y="1891"/>
                </a:lnTo>
                <a:lnTo>
                  <a:pt x="3012" y="1152"/>
                </a:lnTo>
                <a:lnTo>
                  <a:pt x="1110" y="1152"/>
                </a:lnTo>
                <a:close/>
                <a:moveTo>
                  <a:pt x="2077" y="0"/>
                </a:moveTo>
                <a:lnTo>
                  <a:pt x="2204" y="4"/>
                </a:lnTo>
                <a:lnTo>
                  <a:pt x="2328" y="15"/>
                </a:lnTo>
                <a:lnTo>
                  <a:pt x="2451" y="33"/>
                </a:lnTo>
                <a:lnTo>
                  <a:pt x="2570" y="58"/>
                </a:lnTo>
                <a:lnTo>
                  <a:pt x="2688" y="91"/>
                </a:lnTo>
                <a:lnTo>
                  <a:pt x="2802" y="129"/>
                </a:lnTo>
                <a:lnTo>
                  <a:pt x="2913" y="175"/>
                </a:lnTo>
                <a:lnTo>
                  <a:pt x="3021" y="225"/>
                </a:lnTo>
                <a:lnTo>
                  <a:pt x="3125" y="284"/>
                </a:lnTo>
                <a:lnTo>
                  <a:pt x="3226" y="346"/>
                </a:lnTo>
                <a:lnTo>
                  <a:pt x="3323" y="414"/>
                </a:lnTo>
                <a:lnTo>
                  <a:pt x="3415" y="487"/>
                </a:lnTo>
                <a:lnTo>
                  <a:pt x="3503" y="566"/>
                </a:lnTo>
                <a:lnTo>
                  <a:pt x="3586" y="649"/>
                </a:lnTo>
                <a:lnTo>
                  <a:pt x="3665" y="738"/>
                </a:lnTo>
                <a:lnTo>
                  <a:pt x="3738" y="830"/>
                </a:lnTo>
                <a:lnTo>
                  <a:pt x="3807" y="926"/>
                </a:lnTo>
                <a:lnTo>
                  <a:pt x="3870" y="1026"/>
                </a:lnTo>
                <a:lnTo>
                  <a:pt x="3927" y="1131"/>
                </a:lnTo>
                <a:lnTo>
                  <a:pt x="3979" y="1239"/>
                </a:lnTo>
                <a:lnTo>
                  <a:pt x="4023" y="1350"/>
                </a:lnTo>
                <a:lnTo>
                  <a:pt x="4063" y="1464"/>
                </a:lnTo>
                <a:lnTo>
                  <a:pt x="4094" y="1581"/>
                </a:lnTo>
                <a:lnTo>
                  <a:pt x="4120" y="1701"/>
                </a:lnTo>
                <a:lnTo>
                  <a:pt x="4139" y="1822"/>
                </a:lnTo>
                <a:lnTo>
                  <a:pt x="4150" y="1948"/>
                </a:lnTo>
                <a:lnTo>
                  <a:pt x="4154" y="2073"/>
                </a:lnTo>
                <a:lnTo>
                  <a:pt x="4150" y="2199"/>
                </a:lnTo>
                <a:lnTo>
                  <a:pt x="4139" y="2323"/>
                </a:lnTo>
                <a:lnTo>
                  <a:pt x="4120" y="2446"/>
                </a:lnTo>
                <a:lnTo>
                  <a:pt x="4094" y="2565"/>
                </a:lnTo>
                <a:lnTo>
                  <a:pt x="4063" y="2683"/>
                </a:lnTo>
                <a:lnTo>
                  <a:pt x="4023" y="2797"/>
                </a:lnTo>
                <a:lnTo>
                  <a:pt x="3979" y="2908"/>
                </a:lnTo>
                <a:lnTo>
                  <a:pt x="3927" y="3016"/>
                </a:lnTo>
                <a:lnTo>
                  <a:pt x="3870" y="3119"/>
                </a:lnTo>
                <a:lnTo>
                  <a:pt x="3807" y="3221"/>
                </a:lnTo>
                <a:lnTo>
                  <a:pt x="3738" y="3317"/>
                </a:lnTo>
                <a:lnTo>
                  <a:pt x="3665" y="3409"/>
                </a:lnTo>
                <a:lnTo>
                  <a:pt x="3586" y="3498"/>
                </a:lnTo>
                <a:lnTo>
                  <a:pt x="3503" y="3581"/>
                </a:lnTo>
                <a:lnTo>
                  <a:pt x="3415" y="3660"/>
                </a:lnTo>
                <a:lnTo>
                  <a:pt x="3323" y="3733"/>
                </a:lnTo>
                <a:lnTo>
                  <a:pt x="3226" y="3801"/>
                </a:lnTo>
                <a:lnTo>
                  <a:pt x="3125" y="3863"/>
                </a:lnTo>
                <a:lnTo>
                  <a:pt x="3021" y="3920"/>
                </a:lnTo>
                <a:lnTo>
                  <a:pt x="2913" y="3972"/>
                </a:lnTo>
                <a:lnTo>
                  <a:pt x="2802" y="4018"/>
                </a:lnTo>
                <a:lnTo>
                  <a:pt x="2688" y="4056"/>
                </a:lnTo>
                <a:lnTo>
                  <a:pt x="2570" y="4089"/>
                </a:lnTo>
                <a:lnTo>
                  <a:pt x="2451" y="4114"/>
                </a:lnTo>
                <a:lnTo>
                  <a:pt x="2328" y="4132"/>
                </a:lnTo>
                <a:lnTo>
                  <a:pt x="2204" y="4143"/>
                </a:lnTo>
                <a:lnTo>
                  <a:pt x="2077" y="4147"/>
                </a:lnTo>
                <a:lnTo>
                  <a:pt x="1950" y="4143"/>
                </a:lnTo>
                <a:lnTo>
                  <a:pt x="1826" y="4132"/>
                </a:lnTo>
                <a:lnTo>
                  <a:pt x="1704" y="4114"/>
                </a:lnTo>
                <a:lnTo>
                  <a:pt x="1584" y="4089"/>
                </a:lnTo>
                <a:lnTo>
                  <a:pt x="1467" y="4056"/>
                </a:lnTo>
                <a:lnTo>
                  <a:pt x="1352" y="4018"/>
                </a:lnTo>
                <a:lnTo>
                  <a:pt x="1242" y="3972"/>
                </a:lnTo>
                <a:lnTo>
                  <a:pt x="1133" y="3920"/>
                </a:lnTo>
                <a:lnTo>
                  <a:pt x="1029" y="3863"/>
                </a:lnTo>
                <a:lnTo>
                  <a:pt x="929" y="3801"/>
                </a:lnTo>
                <a:lnTo>
                  <a:pt x="831" y="3733"/>
                </a:lnTo>
                <a:lnTo>
                  <a:pt x="739" y="3660"/>
                </a:lnTo>
                <a:lnTo>
                  <a:pt x="651" y="3581"/>
                </a:lnTo>
                <a:lnTo>
                  <a:pt x="567" y="3498"/>
                </a:lnTo>
                <a:lnTo>
                  <a:pt x="489" y="3409"/>
                </a:lnTo>
                <a:lnTo>
                  <a:pt x="415" y="3317"/>
                </a:lnTo>
                <a:lnTo>
                  <a:pt x="347" y="3221"/>
                </a:lnTo>
                <a:lnTo>
                  <a:pt x="284" y="3119"/>
                </a:lnTo>
                <a:lnTo>
                  <a:pt x="227" y="3016"/>
                </a:lnTo>
                <a:lnTo>
                  <a:pt x="176" y="2908"/>
                </a:lnTo>
                <a:lnTo>
                  <a:pt x="130" y="2797"/>
                </a:lnTo>
                <a:lnTo>
                  <a:pt x="91" y="2683"/>
                </a:lnTo>
                <a:lnTo>
                  <a:pt x="59" y="2565"/>
                </a:lnTo>
                <a:lnTo>
                  <a:pt x="34" y="2446"/>
                </a:lnTo>
                <a:lnTo>
                  <a:pt x="15" y="2323"/>
                </a:lnTo>
                <a:lnTo>
                  <a:pt x="4" y="2199"/>
                </a:lnTo>
                <a:lnTo>
                  <a:pt x="0" y="2073"/>
                </a:lnTo>
                <a:lnTo>
                  <a:pt x="4" y="1948"/>
                </a:lnTo>
                <a:lnTo>
                  <a:pt x="15" y="1822"/>
                </a:lnTo>
                <a:lnTo>
                  <a:pt x="34" y="1701"/>
                </a:lnTo>
                <a:lnTo>
                  <a:pt x="59" y="1581"/>
                </a:lnTo>
                <a:lnTo>
                  <a:pt x="91" y="1464"/>
                </a:lnTo>
                <a:lnTo>
                  <a:pt x="130" y="1350"/>
                </a:lnTo>
                <a:lnTo>
                  <a:pt x="176" y="1239"/>
                </a:lnTo>
                <a:lnTo>
                  <a:pt x="227" y="1131"/>
                </a:lnTo>
                <a:lnTo>
                  <a:pt x="284" y="1026"/>
                </a:lnTo>
                <a:lnTo>
                  <a:pt x="347" y="926"/>
                </a:lnTo>
                <a:lnTo>
                  <a:pt x="415" y="830"/>
                </a:lnTo>
                <a:lnTo>
                  <a:pt x="489" y="738"/>
                </a:lnTo>
                <a:lnTo>
                  <a:pt x="567" y="649"/>
                </a:lnTo>
                <a:lnTo>
                  <a:pt x="651" y="566"/>
                </a:lnTo>
                <a:lnTo>
                  <a:pt x="739" y="487"/>
                </a:lnTo>
                <a:lnTo>
                  <a:pt x="831" y="414"/>
                </a:lnTo>
                <a:lnTo>
                  <a:pt x="929" y="346"/>
                </a:lnTo>
                <a:lnTo>
                  <a:pt x="1029" y="284"/>
                </a:lnTo>
                <a:lnTo>
                  <a:pt x="1133" y="225"/>
                </a:lnTo>
                <a:lnTo>
                  <a:pt x="1242" y="175"/>
                </a:lnTo>
                <a:lnTo>
                  <a:pt x="1352" y="129"/>
                </a:lnTo>
                <a:lnTo>
                  <a:pt x="1467" y="91"/>
                </a:lnTo>
                <a:lnTo>
                  <a:pt x="1584" y="58"/>
                </a:lnTo>
                <a:lnTo>
                  <a:pt x="1704" y="33"/>
                </a:lnTo>
                <a:lnTo>
                  <a:pt x="1826" y="15"/>
                </a:lnTo>
                <a:lnTo>
                  <a:pt x="1950" y="4"/>
                </a:lnTo>
                <a:lnTo>
                  <a:pt x="2077"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0019" name="Google Shape;10019;p23"/>
          <p:cNvGrpSpPr/>
          <p:nvPr/>
        </p:nvGrpSpPr>
        <p:grpSpPr>
          <a:xfrm>
            <a:off x="11360114" y="13238000"/>
            <a:ext cx="465481" cy="475119"/>
            <a:chOff x="5629" y="4125"/>
            <a:chExt cx="3067" cy="3131"/>
          </a:xfrm>
          <a:solidFill>
            <a:srgbClr val="006994"/>
          </a:solidFill>
        </p:grpSpPr>
        <p:sp>
          <p:nvSpPr>
            <p:cNvPr id="10020" name="Google Shape;10020;p23"/>
            <p:cNvSpPr/>
            <p:nvPr/>
          </p:nvSpPr>
          <p:spPr>
            <a:xfrm>
              <a:off x="5629" y="4125"/>
              <a:ext cx="3067" cy="3131"/>
            </a:xfrm>
            <a:custGeom>
              <a:avLst/>
              <a:gdLst/>
              <a:ahLst/>
              <a:cxnLst/>
              <a:rect l="l" t="t" r="r" b="b"/>
              <a:pathLst>
                <a:path w="6134" h="6261" extrusionOk="0">
                  <a:moveTo>
                    <a:pt x="3066" y="1110"/>
                  </a:moveTo>
                  <a:lnTo>
                    <a:pt x="2908" y="1118"/>
                  </a:lnTo>
                  <a:lnTo>
                    <a:pt x="2754" y="1135"/>
                  </a:lnTo>
                  <a:lnTo>
                    <a:pt x="2603" y="1164"/>
                  </a:lnTo>
                  <a:lnTo>
                    <a:pt x="2456" y="1206"/>
                  </a:lnTo>
                  <a:lnTo>
                    <a:pt x="2315" y="1255"/>
                  </a:lnTo>
                  <a:lnTo>
                    <a:pt x="2178" y="1316"/>
                  </a:lnTo>
                  <a:lnTo>
                    <a:pt x="2047" y="1387"/>
                  </a:lnTo>
                  <a:lnTo>
                    <a:pt x="1921" y="1467"/>
                  </a:lnTo>
                  <a:lnTo>
                    <a:pt x="1803" y="1554"/>
                  </a:lnTo>
                  <a:lnTo>
                    <a:pt x="1690" y="1652"/>
                  </a:lnTo>
                  <a:lnTo>
                    <a:pt x="1586" y="1756"/>
                  </a:lnTo>
                  <a:lnTo>
                    <a:pt x="1490" y="1869"/>
                  </a:lnTo>
                  <a:lnTo>
                    <a:pt x="1401" y="1987"/>
                  </a:lnTo>
                  <a:lnTo>
                    <a:pt x="1321" y="2113"/>
                  </a:lnTo>
                  <a:lnTo>
                    <a:pt x="1250" y="2244"/>
                  </a:lnTo>
                  <a:lnTo>
                    <a:pt x="1189" y="2379"/>
                  </a:lnTo>
                  <a:lnTo>
                    <a:pt x="1140" y="2522"/>
                  </a:lnTo>
                  <a:lnTo>
                    <a:pt x="1100" y="2669"/>
                  </a:lnTo>
                  <a:lnTo>
                    <a:pt x="1069" y="2820"/>
                  </a:lnTo>
                  <a:lnTo>
                    <a:pt x="1052" y="2974"/>
                  </a:lnTo>
                  <a:lnTo>
                    <a:pt x="1046" y="3132"/>
                  </a:lnTo>
                  <a:lnTo>
                    <a:pt x="1052" y="3290"/>
                  </a:lnTo>
                  <a:lnTo>
                    <a:pt x="1069" y="3445"/>
                  </a:lnTo>
                  <a:lnTo>
                    <a:pt x="1100" y="3595"/>
                  </a:lnTo>
                  <a:lnTo>
                    <a:pt x="1140" y="3742"/>
                  </a:lnTo>
                  <a:lnTo>
                    <a:pt x="1189" y="3885"/>
                  </a:lnTo>
                  <a:lnTo>
                    <a:pt x="1250" y="4022"/>
                  </a:lnTo>
                  <a:lnTo>
                    <a:pt x="1321" y="4152"/>
                  </a:lnTo>
                  <a:lnTo>
                    <a:pt x="1401" y="4277"/>
                  </a:lnTo>
                  <a:lnTo>
                    <a:pt x="1490" y="4395"/>
                  </a:lnTo>
                  <a:lnTo>
                    <a:pt x="1586" y="4508"/>
                  </a:lnTo>
                  <a:lnTo>
                    <a:pt x="1690" y="4613"/>
                  </a:lnTo>
                  <a:lnTo>
                    <a:pt x="1803" y="4710"/>
                  </a:lnTo>
                  <a:lnTo>
                    <a:pt x="1921" y="4797"/>
                  </a:lnTo>
                  <a:lnTo>
                    <a:pt x="2047" y="4877"/>
                  </a:lnTo>
                  <a:lnTo>
                    <a:pt x="2178" y="4948"/>
                  </a:lnTo>
                  <a:lnTo>
                    <a:pt x="2315" y="5009"/>
                  </a:lnTo>
                  <a:lnTo>
                    <a:pt x="2456" y="5060"/>
                  </a:lnTo>
                  <a:lnTo>
                    <a:pt x="2603" y="5100"/>
                  </a:lnTo>
                  <a:lnTo>
                    <a:pt x="2754" y="5129"/>
                  </a:lnTo>
                  <a:lnTo>
                    <a:pt x="2908" y="5148"/>
                  </a:lnTo>
                  <a:lnTo>
                    <a:pt x="3066" y="5154"/>
                  </a:lnTo>
                  <a:lnTo>
                    <a:pt x="3224" y="5148"/>
                  </a:lnTo>
                  <a:lnTo>
                    <a:pt x="3379" y="5129"/>
                  </a:lnTo>
                  <a:lnTo>
                    <a:pt x="3531" y="5100"/>
                  </a:lnTo>
                  <a:lnTo>
                    <a:pt x="3676" y="5060"/>
                  </a:lnTo>
                  <a:lnTo>
                    <a:pt x="3819" y="5009"/>
                  </a:lnTo>
                  <a:lnTo>
                    <a:pt x="3956" y="4948"/>
                  </a:lnTo>
                  <a:lnTo>
                    <a:pt x="4088" y="4877"/>
                  </a:lnTo>
                  <a:lnTo>
                    <a:pt x="4212" y="4797"/>
                  </a:lnTo>
                  <a:lnTo>
                    <a:pt x="4332" y="4710"/>
                  </a:lnTo>
                  <a:lnTo>
                    <a:pt x="4442" y="4613"/>
                  </a:lnTo>
                  <a:lnTo>
                    <a:pt x="4547" y="4508"/>
                  </a:lnTo>
                  <a:lnTo>
                    <a:pt x="4644" y="4395"/>
                  </a:lnTo>
                  <a:lnTo>
                    <a:pt x="4732" y="4277"/>
                  </a:lnTo>
                  <a:lnTo>
                    <a:pt x="4812" y="4152"/>
                  </a:lnTo>
                  <a:lnTo>
                    <a:pt x="4882" y="4022"/>
                  </a:lnTo>
                  <a:lnTo>
                    <a:pt x="4943" y="3885"/>
                  </a:lnTo>
                  <a:lnTo>
                    <a:pt x="4995" y="3742"/>
                  </a:lnTo>
                  <a:lnTo>
                    <a:pt x="5035" y="3595"/>
                  </a:lnTo>
                  <a:lnTo>
                    <a:pt x="5063" y="3445"/>
                  </a:lnTo>
                  <a:lnTo>
                    <a:pt x="5083" y="3290"/>
                  </a:lnTo>
                  <a:lnTo>
                    <a:pt x="5088" y="3132"/>
                  </a:lnTo>
                  <a:lnTo>
                    <a:pt x="5083" y="2974"/>
                  </a:lnTo>
                  <a:lnTo>
                    <a:pt x="5063" y="2820"/>
                  </a:lnTo>
                  <a:lnTo>
                    <a:pt x="5035" y="2669"/>
                  </a:lnTo>
                  <a:lnTo>
                    <a:pt x="4995" y="2522"/>
                  </a:lnTo>
                  <a:lnTo>
                    <a:pt x="4943" y="2379"/>
                  </a:lnTo>
                  <a:lnTo>
                    <a:pt x="4882" y="2244"/>
                  </a:lnTo>
                  <a:lnTo>
                    <a:pt x="4812" y="2113"/>
                  </a:lnTo>
                  <a:lnTo>
                    <a:pt x="4732" y="1987"/>
                  </a:lnTo>
                  <a:lnTo>
                    <a:pt x="4644" y="1869"/>
                  </a:lnTo>
                  <a:lnTo>
                    <a:pt x="4547" y="1756"/>
                  </a:lnTo>
                  <a:lnTo>
                    <a:pt x="4442" y="1652"/>
                  </a:lnTo>
                  <a:lnTo>
                    <a:pt x="4332" y="1554"/>
                  </a:lnTo>
                  <a:lnTo>
                    <a:pt x="4212" y="1467"/>
                  </a:lnTo>
                  <a:lnTo>
                    <a:pt x="4088" y="1387"/>
                  </a:lnTo>
                  <a:lnTo>
                    <a:pt x="3956" y="1316"/>
                  </a:lnTo>
                  <a:lnTo>
                    <a:pt x="3819" y="1255"/>
                  </a:lnTo>
                  <a:lnTo>
                    <a:pt x="3676" y="1206"/>
                  </a:lnTo>
                  <a:lnTo>
                    <a:pt x="3531" y="1164"/>
                  </a:lnTo>
                  <a:lnTo>
                    <a:pt x="3379" y="1135"/>
                  </a:lnTo>
                  <a:lnTo>
                    <a:pt x="3224" y="1118"/>
                  </a:lnTo>
                  <a:lnTo>
                    <a:pt x="3066" y="1110"/>
                  </a:lnTo>
                  <a:close/>
                  <a:moveTo>
                    <a:pt x="3070" y="0"/>
                  </a:moveTo>
                  <a:lnTo>
                    <a:pt x="3127" y="7"/>
                  </a:lnTo>
                  <a:lnTo>
                    <a:pt x="3183" y="24"/>
                  </a:lnTo>
                  <a:lnTo>
                    <a:pt x="3236" y="49"/>
                  </a:lnTo>
                  <a:lnTo>
                    <a:pt x="3285" y="83"/>
                  </a:lnTo>
                  <a:lnTo>
                    <a:pt x="3331" y="127"/>
                  </a:lnTo>
                  <a:lnTo>
                    <a:pt x="3465" y="276"/>
                  </a:lnTo>
                  <a:lnTo>
                    <a:pt x="3508" y="318"/>
                  </a:lnTo>
                  <a:lnTo>
                    <a:pt x="3558" y="352"/>
                  </a:lnTo>
                  <a:lnTo>
                    <a:pt x="3611" y="379"/>
                  </a:lnTo>
                  <a:lnTo>
                    <a:pt x="3668" y="396"/>
                  </a:lnTo>
                  <a:lnTo>
                    <a:pt x="3726" y="403"/>
                  </a:lnTo>
                  <a:lnTo>
                    <a:pt x="3785" y="402"/>
                  </a:lnTo>
                  <a:lnTo>
                    <a:pt x="3846" y="392"/>
                  </a:lnTo>
                  <a:lnTo>
                    <a:pt x="3903" y="373"/>
                  </a:lnTo>
                  <a:lnTo>
                    <a:pt x="4086" y="293"/>
                  </a:lnTo>
                  <a:lnTo>
                    <a:pt x="4145" y="274"/>
                  </a:lnTo>
                  <a:lnTo>
                    <a:pt x="4204" y="262"/>
                  </a:lnTo>
                  <a:lnTo>
                    <a:pt x="4263" y="262"/>
                  </a:lnTo>
                  <a:lnTo>
                    <a:pt x="4320" y="270"/>
                  </a:lnTo>
                  <a:lnTo>
                    <a:pt x="4377" y="287"/>
                  </a:lnTo>
                  <a:lnTo>
                    <a:pt x="4429" y="312"/>
                  </a:lnTo>
                  <a:lnTo>
                    <a:pt x="4477" y="343"/>
                  </a:lnTo>
                  <a:lnTo>
                    <a:pt x="4520" y="383"/>
                  </a:lnTo>
                  <a:lnTo>
                    <a:pt x="4557" y="428"/>
                  </a:lnTo>
                  <a:lnTo>
                    <a:pt x="4587" y="482"/>
                  </a:lnTo>
                  <a:lnTo>
                    <a:pt x="4608" y="539"/>
                  </a:lnTo>
                  <a:lnTo>
                    <a:pt x="4663" y="731"/>
                  </a:lnTo>
                  <a:lnTo>
                    <a:pt x="4684" y="788"/>
                  </a:lnTo>
                  <a:lnTo>
                    <a:pt x="4715" y="840"/>
                  </a:lnTo>
                  <a:lnTo>
                    <a:pt x="4751" y="887"/>
                  </a:lnTo>
                  <a:lnTo>
                    <a:pt x="4795" y="927"/>
                  </a:lnTo>
                  <a:lnTo>
                    <a:pt x="4844" y="960"/>
                  </a:lnTo>
                  <a:lnTo>
                    <a:pt x="4898" y="985"/>
                  </a:lnTo>
                  <a:lnTo>
                    <a:pt x="4957" y="1002"/>
                  </a:lnTo>
                  <a:lnTo>
                    <a:pt x="5016" y="1009"/>
                  </a:lnTo>
                  <a:lnTo>
                    <a:pt x="5216" y="1017"/>
                  </a:lnTo>
                  <a:lnTo>
                    <a:pt x="5277" y="1025"/>
                  </a:lnTo>
                  <a:lnTo>
                    <a:pt x="5336" y="1042"/>
                  </a:lnTo>
                  <a:lnTo>
                    <a:pt x="5389" y="1067"/>
                  </a:lnTo>
                  <a:lnTo>
                    <a:pt x="5437" y="1099"/>
                  </a:lnTo>
                  <a:lnTo>
                    <a:pt x="5481" y="1137"/>
                  </a:lnTo>
                  <a:lnTo>
                    <a:pt x="5517" y="1183"/>
                  </a:lnTo>
                  <a:lnTo>
                    <a:pt x="5546" y="1232"/>
                  </a:lnTo>
                  <a:lnTo>
                    <a:pt x="5568" y="1288"/>
                  </a:lnTo>
                  <a:lnTo>
                    <a:pt x="5582" y="1345"/>
                  </a:lnTo>
                  <a:lnTo>
                    <a:pt x="5586" y="1404"/>
                  </a:lnTo>
                  <a:lnTo>
                    <a:pt x="5580" y="1465"/>
                  </a:lnTo>
                  <a:lnTo>
                    <a:pt x="5548" y="1663"/>
                  </a:lnTo>
                  <a:lnTo>
                    <a:pt x="5542" y="1724"/>
                  </a:lnTo>
                  <a:lnTo>
                    <a:pt x="5546" y="1783"/>
                  </a:lnTo>
                  <a:lnTo>
                    <a:pt x="5559" y="1842"/>
                  </a:lnTo>
                  <a:lnTo>
                    <a:pt x="5582" y="1895"/>
                  </a:lnTo>
                  <a:lnTo>
                    <a:pt x="5610" y="1947"/>
                  </a:lnTo>
                  <a:lnTo>
                    <a:pt x="5649" y="1993"/>
                  </a:lnTo>
                  <a:lnTo>
                    <a:pt x="5694" y="2033"/>
                  </a:lnTo>
                  <a:lnTo>
                    <a:pt x="5746" y="2067"/>
                  </a:lnTo>
                  <a:lnTo>
                    <a:pt x="5921" y="2160"/>
                  </a:lnTo>
                  <a:lnTo>
                    <a:pt x="5972" y="2195"/>
                  </a:lnTo>
                  <a:lnTo>
                    <a:pt x="6018" y="2235"/>
                  </a:lnTo>
                  <a:lnTo>
                    <a:pt x="6054" y="2280"/>
                  </a:lnTo>
                  <a:lnTo>
                    <a:pt x="6085" y="2330"/>
                  </a:lnTo>
                  <a:lnTo>
                    <a:pt x="6106" y="2383"/>
                  </a:lnTo>
                  <a:lnTo>
                    <a:pt x="6119" y="2440"/>
                  </a:lnTo>
                  <a:lnTo>
                    <a:pt x="6125" y="2498"/>
                  </a:lnTo>
                  <a:lnTo>
                    <a:pt x="6119" y="2557"/>
                  </a:lnTo>
                  <a:lnTo>
                    <a:pt x="6108" y="2614"/>
                  </a:lnTo>
                  <a:lnTo>
                    <a:pt x="6085" y="2669"/>
                  </a:lnTo>
                  <a:lnTo>
                    <a:pt x="6054" y="2722"/>
                  </a:lnTo>
                  <a:lnTo>
                    <a:pt x="5938" y="2884"/>
                  </a:lnTo>
                  <a:lnTo>
                    <a:pt x="5908" y="2938"/>
                  </a:lnTo>
                  <a:lnTo>
                    <a:pt x="5885" y="2993"/>
                  </a:lnTo>
                  <a:lnTo>
                    <a:pt x="5871" y="3052"/>
                  </a:lnTo>
                  <a:lnTo>
                    <a:pt x="5868" y="3111"/>
                  </a:lnTo>
                  <a:lnTo>
                    <a:pt x="5873" y="3170"/>
                  </a:lnTo>
                  <a:lnTo>
                    <a:pt x="5887" y="3227"/>
                  </a:lnTo>
                  <a:lnTo>
                    <a:pt x="5910" y="3283"/>
                  </a:lnTo>
                  <a:lnTo>
                    <a:pt x="5942" y="3334"/>
                  </a:lnTo>
                  <a:lnTo>
                    <a:pt x="6060" y="3496"/>
                  </a:lnTo>
                  <a:lnTo>
                    <a:pt x="6093" y="3549"/>
                  </a:lnTo>
                  <a:lnTo>
                    <a:pt x="6115" y="3605"/>
                  </a:lnTo>
                  <a:lnTo>
                    <a:pt x="6129" y="3662"/>
                  </a:lnTo>
                  <a:lnTo>
                    <a:pt x="6134" y="3719"/>
                  </a:lnTo>
                  <a:lnTo>
                    <a:pt x="6131" y="3778"/>
                  </a:lnTo>
                  <a:lnTo>
                    <a:pt x="6117" y="3833"/>
                  </a:lnTo>
                  <a:lnTo>
                    <a:pt x="6096" y="3887"/>
                  </a:lnTo>
                  <a:lnTo>
                    <a:pt x="6068" y="3938"/>
                  </a:lnTo>
                  <a:lnTo>
                    <a:pt x="6032" y="3984"/>
                  </a:lnTo>
                  <a:lnTo>
                    <a:pt x="5988" y="4024"/>
                  </a:lnTo>
                  <a:lnTo>
                    <a:pt x="5936" y="4058"/>
                  </a:lnTo>
                  <a:lnTo>
                    <a:pt x="5763" y="4155"/>
                  </a:lnTo>
                  <a:lnTo>
                    <a:pt x="5711" y="4188"/>
                  </a:lnTo>
                  <a:lnTo>
                    <a:pt x="5668" y="4230"/>
                  </a:lnTo>
                  <a:lnTo>
                    <a:pt x="5631" y="4275"/>
                  </a:lnTo>
                  <a:lnTo>
                    <a:pt x="5601" y="4327"/>
                  </a:lnTo>
                  <a:lnTo>
                    <a:pt x="5580" y="4382"/>
                  </a:lnTo>
                  <a:lnTo>
                    <a:pt x="5568" y="4439"/>
                  </a:lnTo>
                  <a:lnTo>
                    <a:pt x="5565" y="4500"/>
                  </a:lnTo>
                  <a:lnTo>
                    <a:pt x="5570" y="4561"/>
                  </a:lnTo>
                  <a:lnTo>
                    <a:pt x="5607" y="4757"/>
                  </a:lnTo>
                  <a:lnTo>
                    <a:pt x="5612" y="4818"/>
                  </a:lnTo>
                  <a:lnTo>
                    <a:pt x="5610" y="4877"/>
                  </a:lnTo>
                  <a:lnTo>
                    <a:pt x="5597" y="4935"/>
                  </a:lnTo>
                  <a:lnTo>
                    <a:pt x="5576" y="4990"/>
                  </a:lnTo>
                  <a:lnTo>
                    <a:pt x="5549" y="5039"/>
                  </a:lnTo>
                  <a:lnTo>
                    <a:pt x="5513" y="5085"/>
                  </a:lnTo>
                  <a:lnTo>
                    <a:pt x="5471" y="5125"/>
                  </a:lnTo>
                  <a:lnTo>
                    <a:pt x="5424" y="5158"/>
                  </a:lnTo>
                  <a:lnTo>
                    <a:pt x="5370" y="5184"/>
                  </a:lnTo>
                  <a:lnTo>
                    <a:pt x="5313" y="5201"/>
                  </a:lnTo>
                  <a:lnTo>
                    <a:pt x="5250" y="5209"/>
                  </a:lnTo>
                  <a:lnTo>
                    <a:pt x="5052" y="5220"/>
                  </a:lnTo>
                  <a:lnTo>
                    <a:pt x="4991" y="5230"/>
                  </a:lnTo>
                  <a:lnTo>
                    <a:pt x="4934" y="5247"/>
                  </a:lnTo>
                  <a:lnTo>
                    <a:pt x="4879" y="5274"/>
                  </a:lnTo>
                  <a:lnTo>
                    <a:pt x="4831" y="5306"/>
                  </a:lnTo>
                  <a:lnTo>
                    <a:pt x="4787" y="5348"/>
                  </a:lnTo>
                  <a:lnTo>
                    <a:pt x="4751" y="5394"/>
                  </a:lnTo>
                  <a:lnTo>
                    <a:pt x="4722" y="5447"/>
                  </a:lnTo>
                  <a:lnTo>
                    <a:pt x="4701" y="5504"/>
                  </a:lnTo>
                  <a:lnTo>
                    <a:pt x="4650" y="5697"/>
                  </a:lnTo>
                  <a:lnTo>
                    <a:pt x="4629" y="5754"/>
                  </a:lnTo>
                  <a:lnTo>
                    <a:pt x="4598" y="5807"/>
                  </a:lnTo>
                  <a:lnTo>
                    <a:pt x="4562" y="5853"/>
                  </a:lnTo>
                  <a:lnTo>
                    <a:pt x="4520" y="5893"/>
                  </a:lnTo>
                  <a:lnTo>
                    <a:pt x="4473" y="5927"/>
                  </a:lnTo>
                  <a:lnTo>
                    <a:pt x="4421" y="5952"/>
                  </a:lnTo>
                  <a:lnTo>
                    <a:pt x="4366" y="5969"/>
                  </a:lnTo>
                  <a:lnTo>
                    <a:pt x="4309" y="5979"/>
                  </a:lnTo>
                  <a:lnTo>
                    <a:pt x="4250" y="5979"/>
                  </a:lnTo>
                  <a:lnTo>
                    <a:pt x="4189" y="5969"/>
                  </a:lnTo>
                  <a:lnTo>
                    <a:pt x="4132" y="5950"/>
                  </a:lnTo>
                  <a:lnTo>
                    <a:pt x="3947" y="5876"/>
                  </a:lnTo>
                  <a:lnTo>
                    <a:pt x="3888" y="5857"/>
                  </a:lnTo>
                  <a:lnTo>
                    <a:pt x="3829" y="5847"/>
                  </a:lnTo>
                  <a:lnTo>
                    <a:pt x="3769" y="5847"/>
                  </a:lnTo>
                  <a:lnTo>
                    <a:pt x="3712" y="5857"/>
                  </a:lnTo>
                  <a:lnTo>
                    <a:pt x="3655" y="5876"/>
                  </a:lnTo>
                  <a:lnTo>
                    <a:pt x="3602" y="5901"/>
                  </a:lnTo>
                  <a:lnTo>
                    <a:pt x="3554" y="5937"/>
                  </a:lnTo>
                  <a:lnTo>
                    <a:pt x="3510" y="5979"/>
                  </a:lnTo>
                  <a:lnTo>
                    <a:pt x="3379" y="6129"/>
                  </a:lnTo>
                  <a:lnTo>
                    <a:pt x="3335" y="6173"/>
                  </a:lnTo>
                  <a:lnTo>
                    <a:pt x="3285" y="6207"/>
                  </a:lnTo>
                  <a:lnTo>
                    <a:pt x="3234" y="6234"/>
                  </a:lnTo>
                  <a:lnTo>
                    <a:pt x="3177" y="6251"/>
                  </a:lnTo>
                  <a:lnTo>
                    <a:pt x="3120" y="6261"/>
                  </a:lnTo>
                  <a:lnTo>
                    <a:pt x="3062" y="6261"/>
                  </a:lnTo>
                  <a:lnTo>
                    <a:pt x="3005" y="6253"/>
                  </a:lnTo>
                  <a:lnTo>
                    <a:pt x="2950" y="6236"/>
                  </a:lnTo>
                  <a:lnTo>
                    <a:pt x="2897" y="6211"/>
                  </a:lnTo>
                  <a:lnTo>
                    <a:pt x="2847" y="6177"/>
                  </a:lnTo>
                  <a:lnTo>
                    <a:pt x="2801" y="6133"/>
                  </a:lnTo>
                  <a:lnTo>
                    <a:pt x="2668" y="5985"/>
                  </a:lnTo>
                  <a:lnTo>
                    <a:pt x="2624" y="5943"/>
                  </a:lnTo>
                  <a:lnTo>
                    <a:pt x="2575" y="5910"/>
                  </a:lnTo>
                  <a:lnTo>
                    <a:pt x="2521" y="5884"/>
                  </a:lnTo>
                  <a:lnTo>
                    <a:pt x="2464" y="5866"/>
                  </a:lnTo>
                  <a:lnTo>
                    <a:pt x="2407" y="5859"/>
                  </a:lnTo>
                  <a:lnTo>
                    <a:pt x="2346" y="5859"/>
                  </a:lnTo>
                  <a:lnTo>
                    <a:pt x="2287" y="5870"/>
                  </a:lnTo>
                  <a:lnTo>
                    <a:pt x="2230" y="5889"/>
                  </a:lnTo>
                  <a:lnTo>
                    <a:pt x="2047" y="5969"/>
                  </a:lnTo>
                  <a:lnTo>
                    <a:pt x="1988" y="5988"/>
                  </a:lnTo>
                  <a:lnTo>
                    <a:pt x="1929" y="6000"/>
                  </a:lnTo>
                  <a:lnTo>
                    <a:pt x="1869" y="6000"/>
                  </a:lnTo>
                  <a:lnTo>
                    <a:pt x="1810" y="5992"/>
                  </a:lnTo>
                  <a:lnTo>
                    <a:pt x="1755" y="5975"/>
                  </a:lnTo>
                  <a:lnTo>
                    <a:pt x="1704" y="5950"/>
                  </a:lnTo>
                  <a:lnTo>
                    <a:pt x="1656" y="5918"/>
                  </a:lnTo>
                  <a:lnTo>
                    <a:pt x="1612" y="5880"/>
                  </a:lnTo>
                  <a:lnTo>
                    <a:pt x="1576" y="5834"/>
                  </a:lnTo>
                  <a:lnTo>
                    <a:pt x="1546" y="5781"/>
                  </a:lnTo>
                  <a:lnTo>
                    <a:pt x="1525" y="5724"/>
                  </a:lnTo>
                  <a:lnTo>
                    <a:pt x="1469" y="5531"/>
                  </a:lnTo>
                  <a:lnTo>
                    <a:pt x="1448" y="5474"/>
                  </a:lnTo>
                  <a:lnTo>
                    <a:pt x="1418" y="5421"/>
                  </a:lnTo>
                  <a:lnTo>
                    <a:pt x="1382" y="5375"/>
                  </a:lnTo>
                  <a:lnTo>
                    <a:pt x="1338" y="5335"/>
                  </a:lnTo>
                  <a:lnTo>
                    <a:pt x="1288" y="5302"/>
                  </a:lnTo>
                  <a:lnTo>
                    <a:pt x="1235" y="5278"/>
                  </a:lnTo>
                  <a:lnTo>
                    <a:pt x="1176" y="5260"/>
                  </a:lnTo>
                  <a:lnTo>
                    <a:pt x="1117" y="5253"/>
                  </a:lnTo>
                  <a:lnTo>
                    <a:pt x="917" y="5243"/>
                  </a:lnTo>
                  <a:lnTo>
                    <a:pt x="854" y="5238"/>
                  </a:lnTo>
                  <a:lnTo>
                    <a:pt x="797" y="5220"/>
                  </a:lnTo>
                  <a:lnTo>
                    <a:pt x="743" y="5196"/>
                  </a:lnTo>
                  <a:lnTo>
                    <a:pt x="696" y="5163"/>
                  </a:lnTo>
                  <a:lnTo>
                    <a:pt x="652" y="5123"/>
                  </a:lnTo>
                  <a:lnTo>
                    <a:pt x="616" y="5079"/>
                  </a:lnTo>
                  <a:lnTo>
                    <a:pt x="587" y="5030"/>
                  </a:lnTo>
                  <a:lnTo>
                    <a:pt x="564" y="4975"/>
                  </a:lnTo>
                  <a:lnTo>
                    <a:pt x="551" y="4918"/>
                  </a:lnTo>
                  <a:lnTo>
                    <a:pt x="547" y="4858"/>
                  </a:lnTo>
                  <a:lnTo>
                    <a:pt x="553" y="4796"/>
                  </a:lnTo>
                  <a:lnTo>
                    <a:pt x="587" y="4601"/>
                  </a:lnTo>
                  <a:lnTo>
                    <a:pt x="593" y="4540"/>
                  </a:lnTo>
                  <a:lnTo>
                    <a:pt x="589" y="4479"/>
                  </a:lnTo>
                  <a:lnTo>
                    <a:pt x="576" y="4422"/>
                  </a:lnTo>
                  <a:lnTo>
                    <a:pt x="553" y="4367"/>
                  </a:lnTo>
                  <a:lnTo>
                    <a:pt x="522" y="4315"/>
                  </a:lnTo>
                  <a:lnTo>
                    <a:pt x="486" y="4270"/>
                  </a:lnTo>
                  <a:lnTo>
                    <a:pt x="440" y="4230"/>
                  </a:lnTo>
                  <a:lnTo>
                    <a:pt x="389" y="4197"/>
                  </a:lnTo>
                  <a:lnTo>
                    <a:pt x="213" y="4102"/>
                  </a:lnTo>
                  <a:lnTo>
                    <a:pt x="162" y="4070"/>
                  </a:lnTo>
                  <a:lnTo>
                    <a:pt x="116" y="4030"/>
                  </a:lnTo>
                  <a:lnTo>
                    <a:pt x="78" y="3984"/>
                  </a:lnTo>
                  <a:lnTo>
                    <a:pt x="50" y="3932"/>
                  </a:lnTo>
                  <a:lnTo>
                    <a:pt x="29" y="3879"/>
                  </a:lnTo>
                  <a:lnTo>
                    <a:pt x="15" y="3824"/>
                  </a:lnTo>
                  <a:lnTo>
                    <a:pt x="10" y="3765"/>
                  </a:lnTo>
                  <a:lnTo>
                    <a:pt x="13" y="3708"/>
                  </a:lnTo>
                  <a:lnTo>
                    <a:pt x="27" y="3650"/>
                  </a:lnTo>
                  <a:lnTo>
                    <a:pt x="50" y="3593"/>
                  </a:lnTo>
                  <a:lnTo>
                    <a:pt x="80" y="3540"/>
                  </a:lnTo>
                  <a:lnTo>
                    <a:pt x="196" y="3378"/>
                  </a:lnTo>
                  <a:lnTo>
                    <a:pt x="227" y="3325"/>
                  </a:lnTo>
                  <a:lnTo>
                    <a:pt x="248" y="3269"/>
                  </a:lnTo>
                  <a:lnTo>
                    <a:pt x="261" y="3212"/>
                  </a:lnTo>
                  <a:lnTo>
                    <a:pt x="265" y="3153"/>
                  </a:lnTo>
                  <a:lnTo>
                    <a:pt x="261" y="3094"/>
                  </a:lnTo>
                  <a:lnTo>
                    <a:pt x="246" y="3037"/>
                  </a:lnTo>
                  <a:lnTo>
                    <a:pt x="223" y="2982"/>
                  </a:lnTo>
                  <a:lnTo>
                    <a:pt x="192" y="2928"/>
                  </a:lnTo>
                  <a:lnTo>
                    <a:pt x="74" y="2768"/>
                  </a:lnTo>
                  <a:lnTo>
                    <a:pt x="42" y="2715"/>
                  </a:lnTo>
                  <a:lnTo>
                    <a:pt x="19" y="2660"/>
                  </a:lnTo>
                  <a:lnTo>
                    <a:pt x="4" y="2602"/>
                  </a:lnTo>
                  <a:lnTo>
                    <a:pt x="0" y="2543"/>
                  </a:lnTo>
                  <a:lnTo>
                    <a:pt x="4" y="2486"/>
                  </a:lnTo>
                  <a:lnTo>
                    <a:pt x="15" y="2431"/>
                  </a:lnTo>
                  <a:lnTo>
                    <a:pt x="36" y="2376"/>
                  </a:lnTo>
                  <a:lnTo>
                    <a:pt x="65" y="2326"/>
                  </a:lnTo>
                  <a:lnTo>
                    <a:pt x="103" y="2278"/>
                  </a:lnTo>
                  <a:lnTo>
                    <a:pt x="147" y="2238"/>
                  </a:lnTo>
                  <a:lnTo>
                    <a:pt x="198" y="2204"/>
                  </a:lnTo>
                  <a:lnTo>
                    <a:pt x="372" y="2107"/>
                  </a:lnTo>
                  <a:lnTo>
                    <a:pt x="423" y="2073"/>
                  </a:lnTo>
                  <a:lnTo>
                    <a:pt x="467" y="2033"/>
                  </a:lnTo>
                  <a:lnTo>
                    <a:pt x="505" y="1987"/>
                  </a:lnTo>
                  <a:lnTo>
                    <a:pt x="534" y="1935"/>
                  </a:lnTo>
                  <a:lnTo>
                    <a:pt x="555" y="1880"/>
                  </a:lnTo>
                  <a:lnTo>
                    <a:pt x="566" y="1821"/>
                  </a:lnTo>
                  <a:lnTo>
                    <a:pt x="570" y="1762"/>
                  </a:lnTo>
                  <a:lnTo>
                    <a:pt x="564" y="1701"/>
                  </a:lnTo>
                  <a:lnTo>
                    <a:pt x="528" y="1505"/>
                  </a:lnTo>
                  <a:lnTo>
                    <a:pt x="522" y="1444"/>
                  </a:lnTo>
                  <a:lnTo>
                    <a:pt x="526" y="1385"/>
                  </a:lnTo>
                  <a:lnTo>
                    <a:pt x="537" y="1326"/>
                  </a:lnTo>
                  <a:lnTo>
                    <a:pt x="558" y="1272"/>
                  </a:lnTo>
                  <a:lnTo>
                    <a:pt x="587" y="1223"/>
                  </a:lnTo>
                  <a:lnTo>
                    <a:pt x="621" y="1177"/>
                  </a:lnTo>
                  <a:lnTo>
                    <a:pt x="665" y="1137"/>
                  </a:lnTo>
                  <a:lnTo>
                    <a:pt x="713" y="1105"/>
                  </a:lnTo>
                  <a:lnTo>
                    <a:pt x="766" y="1078"/>
                  </a:lnTo>
                  <a:lnTo>
                    <a:pt x="823" y="1061"/>
                  </a:lnTo>
                  <a:lnTo>
                    <a:pt x="884" y="1051"/>
                  </a:lnTo>
                  <a:lnTo>
                    <a:pt x="1084" y="1040"/>
                  </a:lnTo>
                  <a:lnTo>
                    <a:pt x="1145" y="1032"/>
                  </a:lnTo>
                  <a:lnTo>
                    <a:pt x="1203" y="1015"/>
                  </a:lnTo>
                  <a:lnTo>
                    <a:pt x="1256" y="988"/>
                  </a:lnTo>
                  <a:lnTo>
                    <a:pt x="1304" y="956"/>
                  </a:lnTo>
                  <a:lnTo>
                    <a:pt x="1345" y="914"/>
                  </a:lnTo>
                  <a:lnTo>
                    <a:pt x="1382" y="868"/>
                  </a:lnTo>
                  <a:lnTo>
                    <a:pt x="1410" y="815"/>
                  </a:lnTo>
                  <a:lnTo>
                    <a:pt x="1431" y="756"/>
                  </a:lnTo>
                  <a:lnTo>
                    <a:pt x="1483" y="565"/>
                  </a:lnTo>
                  <a:lnTo>
                    <a:pt x="1504" y="506"/>
                  </a:lnTo>
                  <a:lnTo>
                    <a:pt x="1534" y="453"/>
                  </a:lnTo>
                  <a:lnTo>
                    <a:pt x="1570" y="407"/>
                  </a:lnTo>
                  <a:lnTo>
                    <a:pt x="1612" y="367"/>
                  </a:lnTo>
                  <a:lnTo>
                    <a:pt x="1660" y="333"/>
                  </a:lnTo>
                  <a:lnTo>
                    <a:pt x="1711" y="308"/>
                  </a:lnTo>
                  <a:lnTo>
                    <a:pt x="1767" y="291"/>
                  </a:lnTo>
                  <a:lnTo>
                    <a:pt x="1824" y="282"/>
                  </a:lnTo>
                  <a:lnTo>
                    <a:pt x="1883" y="282"/>
                  </a:lnTo>
                  <a:lnTo>
                    <a:pt x="1944" y="291"/>
                  </a:lnTo>
                  <a:lnTo>
                    <a:pt x="2001" y="310"/>
                  </a:lnTo>
                  <a:lnTo>
                    <a:pt x="2186" y="384"/>
                  </a:lnTo>
                  <a:lnTo>
                    <a:pt x="2245" y="403"/>
                  </a:lnTo>
                  <a:lnTo>
                    <a:pt x="2304" y="413"/>
                  </a:lnTo>
                  <a:lnTo>
                    <a:pt x="2363" y="413"/>
                  </a:lnTo>
                  <a:lnTo>
                    <a:pt x="2420" y="403"/>
                  </a:lnTo>
                  <a:lnTo>
                    <a:pt x="2477" y="386"/>
                  </a:lnTo>
                  <a:lnTo>
                    <a:pt x="2531" y="360"/>
                  </a:lnTo>
                  <a:lnTo>
                    <a:pt x="2578" y="323"/>
                  </a:lnTo>
                  <a:lnTo>
                    <a:pt x="2622" y="282"/>
                  </a:lnTo>
                  <a:lnTo>
                    <a:pt x="2754" y="131"/>
                  </a:lnTo>
                  <a:lnTo>
                    <a:pt x="2798" y="87"/>
                  </a:lnTo>
                  <a:lnTo>
                    <a:pt x="2847" y="53"/>
                  </a:lnTo>
                  <a:lnTo>
                    <a:pt x="2899" y="26"/>
                  </a:lnTo>
                  <a:lnTo>
                    <a:pt x="2956" y="9"/>
                  </a:lnTo>
                  <a:lnTo>
                    <a:pt x="3013" y="0"/>
                  </a:lnTo>
                  <a:lnTo>
                    <a:pt x="307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21" name="Google Shape;10021;p23"/>
            <p:cNvSpPr/>
            <p:nvPr/>
          </p:nvSpPr>
          <p:spPr>
            <a:xfrm>
              <a:off x="6710" y="5333"/>
              <a:ext cx="906" cy="717"/>
            </a:xfrm>
            <a:custGeom>
              <a:avLst/>
              <a:gdLst/>
              <a:ahLst/>
              <a:cxnLst/>
              <a:rect l="l" t="t" r="r" b="b"/>
              <a:pathLst>
                <a:path w="1812" h="1434" extrusionOk="0">
                  <a:moveTo>
                    <a:pt x="1515" y="0"/>
                  </a:moveTo>
                  <a:lnTo>
                    <a:pt x="1563" y="0"/>
                  </a:lnTo>
                  <a:lnTo>
                    <a:pt x="1608" y="7"/>
                  </a:lnTo>
                  <a:lnTo>
                    <a:pt x="1654" y="23"/>
                  </a:lnTo>
                  <a:lnTo>
                    <a:pt x="1694" y="47"/>
                  </a:lnTo>
                  <a:lnTo>
                    <a:pt x="1732" y="80"/>
                  </a:lnTo>
                  <a:lnTo>
                    <a:pt x="1765" y="118"/>
                  </a:lnTo>
                  <a:lnTo>
                    <a:pt x="1788" y="160"/>
                  </a:lnTo>
                  <a:lnTo>
                    <a:pt x="1803" y="204"/>
                  </a:lnTo>
                  <a:lnTo>
                    <a:pt x="1812" y="249"/>
                  </a:lnTo>
                  <a:lnTo>
                    <a:pt x="1810" y="297"/>
                  </a:lnTo>
                  <a:lnTo>
                    <a:pt x="1803" y="343"/>
                  </a:lnTo>
                  <a:lnTo>
                    <a:pt x="1788" y="386"/>
                  </a:lnTo>
                  <a:lnTo>
                    <a:pt x="1763" y="428"/>
                  </a:lnTo>
                  <a:lnTo>
                    <a:pt x="1732" y="466"/>
                  </a:lnTo>
                  <a:lnTo>
                    <a:pt x="1035" y="1160"/>
                  </a:lnTo>
                  <a:lnTo>
                    <a:pt x="835" y="1358"/>
                  </a:lnTo>
                  <a:lnTo>
                    <a:pt x="799" y="1389"/>
                  </a:lnTo>
                  <a:lnTo>
                    <a:pt x="757" y="1412"/>
                  </a:lnTo>
                  <a:lnTo>
                    <a:pt x="715" y="1427"/>
                  </a:lnTo>
                  <a:lnTo>
                    <a:pt x="669" y="1434"/>
                  </a:lnTo>
                  <a:lnTo>
                    <a:pt x="623" y="1434"/>
                  </a:lnTo>
                  <a:lnTo>
                    <a:pt x="579" y="1427"/>
                  </a:lnTo>
                  <a:lnTo>
                    <a:pt x="536" y="1412"/>
                  </a:lnTo>
                  <a:lnTo>
                    <a:pt x="496" y="1387"/>
                  </a:lnTo>
                  <a:lnTo>
                    <a:pt x="457" y="1356"/>
                  </a:lnTo>
                  <a:lnTo>
                    <a:pt x="257" y="1156"/>
                  </a:lnTo>
                  <a:lnTo>
                    <a:pt x="78" y="975"/>
                  </a:lnTo>
                  <a:lnTo>
                    <a:pt x="48" y="937"/>
                  </a:lnTo>
                  <a:lnTo>
                    <a:pt x="23" y="895"/>
                  </a:lnTo>
                  <a:lnTo>
                    <a:pt x="8" y="851"/>
                  </a:lnTo>
                  <a:lnTo>
                    <a:pt x="0" y="806"/>
                  </a:lnTo>
                  <a:lnTo>
                    <a:pt x="0" y="758"/>
                  </a:lnTo>
                  <a:lnTo>
                    <a:pt x="8" y="712"/>
                  </a:lnTo>
                  <a:lnTo>
                    <a:pt x="25" y="668"/>
                  </a:lnTo>
                  <a:lnTo>
                    <a:pt x="48" y="627"/>
                  </a:lnTo>
                  <a:lnTo>
                    <a:pt x="80" y="588"/>
                  </a:lnTo>
                  <a:lnTo>
                    <a:pt x="118" y="556"/>
                  </a:lnTo>
                  <a:lnTo>
                    <a:pt x="160" y="533"/>
                  </a:lnTo>
                  <a:lnTo>
                    <a:pt x="204" y="518"/>
                  </a:lnTo>
                  <a:lnTo>
                    <a:pt x="252" y="510"/>
                  </a:lnTo>
                  <a:lnTo>
                    <a:pt x="297" y="510"/>
                  </a:lnTo>
                  <a:lnTo>
                    <a:pt x="345" y="518"/>
                  </a:lnTo>
                  <a:lnTo>
                    <a:pt x="389" y="533"/>
                  </a:lnTo>
                  <a:lnTo>
                    <a:pt x="431" y="558"/>
                  </a:lnTo>
                  <a:lnTo>
                    <a:pt x="469" y="590"/>
                  </a:lnTo>
                  <a:lnTo>
                    <a:pt x="648" y="769"/>
                  </a:lnTo>
                  <a:lnTo>
                    <a:pt x="1346" y="78"/>
                  </a:lnTo>
                  <a:lnTo>
                    <a:pt x="1384" y="45"/>
                  </a:lnTo>
                  <a:lnTo>
                    <a:pt x="1426" y="23"/>
                  </a:lnTo>
                  <a:lnTo>
                    <a:pt x="1469" y="7"/>
                  </a:lnTo>
                  <a:lnTo>
                    <a:pt x="151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022" name="Google Shape;10022;p23"/>
          <p:cNvGrpSpPr/>
          <p:nvPr/>
        </p:nvGrpSpPr>
        <p:grpSpPr>
          <a:xfrm>
            <a:off x="13937733" y="13237557"/>
            <a:ext cx="395510" cy="476137"/>
            <a:chOff x="1311" y="3377"/>
            <a:chExt cx="1921" cy="2312"/>
          </a:xfrm>
          <a:solidFill>
            <a:srgbClr val="006994"/>
          </a:solidFill>
        </p:grpSpPr>
        <p:sp>
          <p:nvSpPr>
            <p:cNvPr id="10023" name="Google Shape;10023;p23"/>
            <p:cNvSpPr/>
            <p:nvPr/>
          </p:nvSpPr>
          <p:spPr>
            <a:xfrm>
              <a:off x="1754" y="3377"/>
              <a:ext cx="1034" cy="1263"/>
            </a:xfrm>
            <a:custGeom>
              <a:avLst/>
              <a:gdLst/>
              <a:ahLst/>
              <a:cxnLst/>
              <a:rect l="l" t="t" r="r" b="b"/>
              <a:pathLst>
                <a:path w="2068" h="2526" extrusionOk="0">
                  <a:moveTo>
                    <a:pt x="1034" y="885"/>
                  </a:moveTo>
                  <a:lnTo>
                    <a:pt x="961" y="888"/>
                  </a:lnTo>
                  <a:lnTo>
                    <a:pt x="894" y="895"/>
                  </a:lnTo>
                  <a:lnTo>
                    <a:pt x="832" y="905"/>
                  </a:lnTo>
                  <a:lnTo>
                    <a:pt x="774" y="919"/>
                  </a:lnTo>
                  <a:lnTo>
                    <a:pt x="721" y="937"/>
                  </a:lnTo>
                  <a:lnTo>
                    <a:pt x="671" y="957"/>
                  </a:lnTo>
                  <a:lnTo>
                    <a:pt x="626" y="978"/>
                  </a:lnTo>
                  <a:lnTo>
                    <a:pt x="583" y="1000"/>
                  </a:lnTo>
                  <a:lnTo>
                    <a:pt x="546" y="1024"/>
                  </a:lnTo>
                  <a:lnTo>
                    <a:pt x="510" y="1049"/>
                  </a:lnTo>
                  <a:lnTo>
                    <a:pt x="479" y="1073"/>
                  </a:lnTo>
                  <a:lnTo>
                    <a:pt x="450" y="1097"/>
                  </a:lnTo>
                  <a:lnTo>
                    <a:pt x="423" y="1120"/>
                  </a:lnTo>
                  <a:lnTo>
                    <a:pt x="399" y="1141"/>
                  </a:lnTo>
                  <a:lnTo>
                    <a:pt x="378" y="1159"/>
                  </a:lnTo>
                  <a:lnTo>
                    <a:pt x="359" y="1176"/>
                  </a:lnTo>
                  <a:lnTo>
                    <a:pt x="340" y="1189"/>
                  </a:lnTo>
                  <a:lnTo>
                    <a:pt x="324" y="1199"/>
                  </a:lnTo>
                  <a:lnTo>
                    <a:pt x="309" y="1204"/>
                  </a:lnTo>
                  <a:lnTo>
                    <a:pt x="295" y="1204"/>
                  </a:lnTo>
                  <a:lnTo>
                    <a:pt x="267" y="1197"/>
                  </a:lnTo>
                  <a:lnTo>
                    <a:pt x="242" y="1183"/>
                  </a:lnTo>
                  <a:lnTo>
                    <a:pt x="220" y="1165"/>
                  </a:lnTo>
                  <a:lnTo>
                    <a:pt x="200" y="1144"/>
                  </a:lnTo>
                  <a:lnTo>
                    <a:pt x="183" y="1121"/>
                  </a:lnTo>
                  <a:lnTo>
                    <a:pt x="170" y="1100"/>
                  </a:lnTo>
                  <a:lnTo>
                    <a:pt x="161" y="1082"/>
                  </a:lnTo>
                  <a:lnTo>
                    <a:pt x="154" y="1069"/>
                  </a:lnTo>
                  <a:lnTo>
                    <a:pt x="152" y="1165"/>
                  </a:lnTo>
                  <a:lnTo>
                    <a:pt x="151" y="1262"/>
                  </a:lnTo>
                  <a:lnTo>
                    <a:pt x="154" y="1353"/>
                  </a:lnTo>
                  <a:lnTo>
                    <a:pt x="162" y="1439"/>
                  </a:lnTo>
                  <a:lnTo>
                    <a:pt x="175" y="1519"/>
                  </a:lnTo>
                  <a:lnTo>
                    <a:pt x="193" y="1595"/>
                  </a:lnTo>
                  <a:lnTo>
                    <a:pt x="214" y="1667"/>
                  </a:lnTo>
                  <a:lnTo>
                    <a:pt x="239" y="1735"/>
                  </a:lnTo>
                  <a:lnTo>
                    <a:pt x="267" y="1797"/>
                  </a:lnTo>
                  <a:lnTo>
                    <a:pt x="297" y="1856"/>
                  </a:lnTo>
                  <a:lnTo>
                    <a:pt x="329" y="1909"/>
                  </a:lnTo>
                  <a:lnTo>
                    <a:pt x="363" y="1959"/>
                  </a:lnTo>
                  <a:lnTo>
                    <a:pt x="398" y="2005"/>
                  </a:lnTo>
                  <a:lnTo>
                    <a:pt x="433" y="2046"/>
                  </a:lnTo>
                  <a:lnTo>
                    <a:pt x="468" y="2084"/>
                  </a:lnTo>
                  <a:lnTo>
                    <a:pt x="503" y="2118"/>
                  </a:lnTo>
                  <a:lnTo>
                    <a:pt x="560" y="2165"/>
                  </a:lnTo>
                  <a:lnTo>
                    <a:pt x="616" y="2209"/>
                  </a:lnTo>
                  <a:lnTo>
                    <a:pt x="672" y="2246"/>
                  </a:lnTo>
                  <a:lnTo>
                    <a:pt x="727" y="2278"/>
                  </a:lnTo>
                  <a:lnTo>
                    <a:pt x="780" y="2305"/>
                  </a:lnTo>
                  <a:lnTo>
                    <a:pt x="832" y="2327"/>
                  </a:lnTo>
                  <a:lnTo>
                    <a:pt x="881" y="2346"/>
                  </a:lnTo>
                  <a:lnTo>
                    <a:pt x="926" y="2358"/>
                  </a:lnTo>
                  <a:lnTo>
                    <a:pt x="967" y="2368"/>
                  </a:lnTo>
                  <a:lnTo>
                    <a:pt x="1003" y="2372"/>
                  </a:lnTo>
                  <a:lnTo>
                    <a:pt x="1034" y="2375"/>
                  </a:lnTo>
                  <a:lnTo>
                    <a:pt x="1065" y="2372"/>
                  </a:lnTo>
                  <a:lnTo>
                    <a:pt x="1100" y="2368"/>
                  </a:lnTo>
                  <a:lnTo>
                    <a:pt x="1143" y="2358"/>
                  </a:lnTo>
                  <a:lnTo>
                    <a:pt x="1188" y="2346"/>
                  </a:lnTo>
                  <a:lnTo>
                    <a:pt x="1235" y="2327"/>
                  </a:lnTo>
                  <a:lnTo>
                    <a:pt x="1287" y="2305"/>
                  </a:lnTo>
                  <a:lnTo>
                    <a:pt x="1341" y="2278"/>
                  </a:lnTo>
                  <a:lnTo>
                    <a:pt x="1397" y="2246"/>
                  </a:lnTo>
                  <a:lnTo>
                    <a:pt x="1453" y="2209"/>
                  </a:lnTo>
                  <a:lnTo>
                    <a:pt x="1509" y="2165"/>
                  </a:lnTo>
                  <a:lnTo>
                    <a:pt x="1564" y="2118"/>
                  </a:lnTo>
                  <a:lnTo>
                    <a:pt x="1599" y="2084"/>
                  </a:lnTo>
                  <a:lnTo>
                    <a:pt x="1634" y="2046"/>
                  </a:lnTo>
                  <a:lnTo>
                    <a:pt x="1669" y="2005"/>
                  </a:lnTo>
                  <a:lnTo>
                    <a:pt x="1704" y="1959"/>
                  </a:lnTo>
                  <a:lnTo>
                    <a:pt x="1738" y="1909"/>
                  </a:lnTo>
                  <a:lnTo>
                    <a:pt x="1771" y="1856"/>
                  </a:lnTo>
                  <a:lnTo>
                    <a:pt x="1801" y="1797"/>
                  </a:lnTo>
                  <a:lnTo>
                    <a:pt x="1830" y="1735"/>
                  </a:lnTo>
                  <a:lnTo>
                    <a:pt x="1855" y="1667"/>
                  </a:lnTo>
                  <a:lnTo>
                    <a:pt x="1876" y="1595"/>
                  </a:lnTo>
                  <a:lnTo>
                    <a:pt x="1893" y="1519"/>
                  </a:lnTo>
                  <a:lnTo>
                    <a:pt x="1907" y="1439"/>
                  </a:lnTo>
                  <a:lnTo>
                    <a:pt x="1915" y="1353"/>
                  </a:lnTo>
                  <a:lnTo>
                    <a:pt x="1918" y="1262"/>
                  </a:lnTo>
                  <a:lnTo>
                    <a:pt x="1917" y="1165"/>
                  </a:lnTo>
                  <a:lnTo>
                    <a:pt x="1914" y="1069"/>
                  </a:lnTo>
                  <a:lnTo>
                    <a:pt x="1908" y="1082"/>
                  </a:lnTo>
                  <a:lnTo>
                    <a:pt x="1898" y="1100"/>
                  </a:lnTo>
                  <a:lnTo>
                    <a:pt x="1886" y="1121"/>
                  </a:lnTo>
                  <a:lnTo>
                    <a:pt x="1869" y="1144"/>
                  </a:lnTo>
                  <a:lnTo>
                    <a:pt x="1849" y="1165"/>
                  </a:lnTo>
                  <a:lnTo>
                    <a:pt x="1827" y="1183"/>
                  </a:lnTo>
                  <a:lnTo>
                    <a:pt x="1801" y="1197"/>
                  </a:lnTo>
                  <a:lnTo>
                    <a:pt x="1773" y="1204"/>
                  </a:lnTo>
                  <a:lnTo>
                    <a:pt x="1759" y="1204"/>
                  </a:lnTo>
                  <a:lnTo>
                    <a:pt x="1744" y="1199"/>
                  </a:lnTo>
                  <a:lnTo>
                    <a:pt x="1728" y="1189"/>
                  </a:lnTo>
                  <a:lnTo>
                    <a:pt x="1710" y="1176"/>
                  </a:lnTo>
                  <a:lnTo>
                    <a:pt x="1690" y="1159"/>
                  </a:lnTo>
                  <a:lnTo>
                    <a:pt x="1668" y="1141"/>
                  </a:lnTo>
                  <a:lnTo>
                    <a:pt x="1644" y="1120"/>
                  </a:lnTo>
                  <a:lnTo>
                    <a:pt x="1619" y="1097"/>
                  </a:lnTo>
                  <a:lnTo>
                    <a:pt x="1589" y="1073"/>
                  </a:lnTo>
                  <a:lnTo>
                    <a:pt x="1557" y="1049"/>
                  </a:lnTo>
                  <a:lnTo>
                    <a:pt x="1522" y="1024"/>
                  </a:lnTo>
                  <a:lnTo>
                    <a:pt x="1484" y="1000"/>
                  </a:lnTo>
                  <a:lnTo>
                    <a:pt x="1443" y="978"/>
                  </a:lnTo>
                  <a:lnTo>
                    <a:pt x="1397" y="957"/>
                  </a:lnTo>
                  <a:lnTo>
                    <a:pt x="1348" y="937"/>
                  </a:lnTo>
                  <a:lnTo>
                    <a:pt x="1294" y="919"/>
                  </a:lnTo>
                  <a:lnTo>
                    <a:pt x="1237" y="905"/>
                  </a:lnTo>
                  <a:lnTo>
                    <a:pt x="1173" y="895"/>
                  </a:lnTo>
                  <a:lnTo>
                    <a:pt x="1106" y="888"/>
                  </a:lnTo>
                  <a:lnTo>
                    <a:pt x="1034" y="885"/>
                  </a:lnTo>
                  <a:close/>
                  <a:moveTo>
                    <a:pt x="998" y="408"/>
                  </a:moveTo>
                  <a:lnTo>
                    <a:pt x="926" y="413"/>
                  </a:lnTo>
                  <a:lnTo>
                    <a:pt x="852" y="423"/>
                  </a:lnTo>
                  <a:lnTo>
                    <a:pt x="776" y="440"/>
                  </a:lnTo>
                  <a:lnTo>
                    <a:pt x="697" y="461"/>
                  </a:lnTo>
                  <a:lnTo>
                    <a:pt x="710" y="498"/>
                  </a:lnTo>
                  <a:lnTo>
                    <a:pt x="723" y="529"/>
                  </a:lnTo>
                  <a:lnTo>
                    <a:pt x="734" y="557"/>
                  </a:lnTo>
                  <a:lnTo>
                    <a:pt x="746" y="586"/>
                  </a:lnTo>
                  <a:lnTo>
                    <a:pt x="758" y="617"/>
                  </a:lnTo>
                  <a:lnTo>
                    <a:pt x="772" y="653"/>
                  </a:lnTo>
                  <a:lnTo>
                    <a:pt x="842" y="634"/>
                  </a:lnTo>
                  <a:lnTo>
                    <a:pt x="908" y="622"/>
                  </a:lnTo>
                  <a:lnTo>
                    <a:pt x="973" y="613"/>
                  </a:lnTo>
                  <a:lnTo>
                    <a:pt x="1034" y="612"/>
                  </a:lnTo>
                  <a:lnTo>
                    <a:pt x="1096" y="613"/>
                  </a:lnTo>
                  <a:lnTo>
                    <a:pt x="1159" y="622"/>
                  </a:lnTo>
                  <a:lnTo>
                    <a:pt x="1225" y="634"/>
                  </a:lnTo>
                  <a:lnTo>
                    <a:pt x="1296" y="653"/>
                  </a:lnTo>
                  <a:lnTo>
                    <a:pt x="1310" y="617"/>
                  </a:lnTo>
                  <a:lnTo>
                    <a:pt x="1322" y="586"/>
                  </a:lnTo>
                  <a:lnTo>
                    <a:pt x="1334" y="557"/>
                  </a:lnTo>
                  <a:lnTo>
                    <a:pt x="1345" y="529"/>
                  </a:lnTo>
                  <a:lnTo>
                    <a:pt x="1357" y="498"/>
                  </a:lnTo>
                  <a:lnTo>
                    <a:pt x="1372" y="461"/>
                  </a:lnTo>
                  <a:lnTo>
                    <a:pt x="1293" y="440"/>
                  </a:lnTo>
                  <a:lnTo>
                    <a:pt x="1217" y="423"/>
                  </a:lnTo>
                  <a:lnTo>
                    <a:pt x="1143" y="413"/>
                  </a:lnTo>
                  <a:lnTo>
                    <a:pt x="1070" y="408"/>
                  </a:lnTo>
                  <a:lnTo>
                    <a:pt x="998" y="408"/>
                  </a:lnTo>
                  <a:close/>
                  <a:moveTo>
                    <a:pt x="1034" y="0"/>
                  </a:moveTo>
                  <a:lnTo>
                    <a:pt x="1133" y="1"/>
                  </a:lnTo>
                  <a:lnTo>
                    <a:pt x="1225" y="8"/>
                  </a:lnTo>
                  <a:lnTo>
                    <a:pt x="1313" y="19"/>
                  </a:lnTo>
                  <a:lnTo>
                    <a:pt x="1393" y="33"/>
                  </a:lnTo>
                  <a:lnTo>
                    <a:pt x="1467" y="53"/>
                  </a:lnTo>
                  <a:lnTo>
                    <a:pt x="1536" y="76"/>
                  </a:lnTo>
                  <a:lnTo>
                    <a:pt x="1599" y="101"/>
                  </a:lnTo>
                  <a:lnTo>
                    <a:pt x="1657" y="132"/>
                  </a:lnTo>
                  <a:lnTo>
                    <a:pt x="1710" y="166"/>
                  </a:lnTo>
                  <a:lnTo>
                    <a:pt x="1759" y="202"/>
                  </a:lnTo>
                  <a:lnTo>
                    <a:pt x="1803" y="242"/>
                  </a:lnTo>
                  <a:lnTo>
                    <a:pt x="1844" y="285"/>
                  </a:lnTo>
                  <a:lnTo>
                    <a:pt x="1879" y="332"/>
                  </a:lnTo>
                  <a:lnTo>
                    <a:pt x="1918" y="391"/>
                  </a:lnTo>
                  <a:lnTo>
                    <a:pt x="1952" y="454"/>
                  </a:lnTo>
                  <a:lnTo>
                    <a:pt x="1980" y="520"/>
                  </a:lnTo>
                  <a:lnTo>
                    <a:pt x="2004" y="591"/>
                  </a:lnTo>
                  <a:lnTo>
                    <a:pt x="2022" y="665"/>
                  </a:lnTo>
                  <a:lnTo>
                    <a:pt x="2036" y="743"/>
                  </a:lnTo>
                  <a:lnTo>
                    <a:pt x="2047" y="821"/>
                  </a:lnTo>
                  <a:lnTo>
                    <a:pt x="2054" y="905"/>
                  </a:lnTo>
                  <a:lnTo>
                    <a:pt x="2063" y="1020"/>
                  </a:lnTo>
                  <a:lnTo>
                    <a:pt x="2067" y="1140"/>
                  </a:lnTo>
                  <a:lnTo>
                    <a:pt x="2068" y="1262"/>
                  </a:lnTo>
                  <a:lnTo>
                    <a:pt x="2066" y="1363"/>
                  </a:lnTo>
                  <a:lnTo>
                    <a:pt x="2056" y="1459"/>
                  </a:lnTo>
                  <a:lnTo>
                    <a:pt x="2040" y="1550"/>
                  </a:lnTo>
                  <a:lnTo>
                    <a:pt x="2021" y="1638"/>
                  </a:lnTo>
                  <a:lnTo>
                    <a:pt x="1995" y="1719"/>
                  </a:lnTo>
                  <a:lnTo>
                    <a:pt x="1966" y="1798"/>
                  </a:lnTo>
                  <a:lnTo>
                    <a:pt x="1932" y="1873"/>
                  </a:lnTo>
                  <a:lnTo>
                    <a:pt x="1896" y="1942"/>
                  </a:lnTo>
                  <a:lnTo>
                    <a:pt x="1855" y="2008"/>
                  </a:lnTo>
                  <a:lnTo>
                    <a:pt x="1811" y="2068"/>
                  </a:lnTo>
                  <a:lnTo>
                    <a:pt x="1765" y="2126"/>
                  </a:lnTo>
                  <a:lnTo>
                    <a:pt x="1717" y="2179"/>
                  </a:lnTo>
                  <a:lnTo>
                    <a:pt x="1667" y="2229"/>
                  </a:lnTo>
                  <a:lnTo>
                    <a:pt x="1616" y="2274"/>
                  </a:lnTo>
                  <a:lnTo>
                    <a:pt x="1563" y="2315"/>
                  </a:lnTo>
                  <a:lnTo>
                    <a:pt x="1511" y="2353"/>
                  </a:lnTo>
                  <a:lnTo>
                    <a:pt x="1457" y="2385"/>
                  </a:lnTo>
                  <a:lnTo>
                    <a:pt x="1404" y="2416"/>
                  </a:lnTo>
                  <a:lnTo>
                    <a:pt x="1352" y="2441"/>
                  </a:lnTo>
                  <a:lnTo>
                    <a:pt x="1300" y="2464"/>
                  </a:lnTo>
                  <a:lnTo>
                    <a:pt x="1251" y="2483"/>
                  </a:lnTo>
                  <a:lnTo>
                    <a:pt x="1202" y="2499"/>
                  </a:lnTo>
                  <a:lnTo>
                    <a:pt x="1155" y="2510"/>
                  </a:lnTo>
                  <a:lnTo>
                    <a:pt x="1112" y="2519"/>
                  </a:lnTo>
                  <a:lnTo>
                    <a:pt x="1071" y="2524"/>
                  </a:lnTo>
                  <a:lnTo>
                    <a:pt x="1034" y="2526"/>
                  </a:lnTo>
                  <a:lnTo>
                    <a:pt x="996" y="2524"/>
                  </a:lnTo>
                  <a:lnTo>
                    <a:pt x="956" y="2519"/>
                  </a:lnTo>
                  <a:lnTo>
                    <a:pt x="912" y="2510"/>
                  </a:lnTo>
                  <a:lnTo>
                    <a:pt x="866" y="2499"/>
                  </a:lnTo>
                  <a:lnTo>
                    <a:pt x="818" y="2483"/>
                  </a:lnTo>
                  <a:lnTo>
                    <a:pt x="767" y="2464"/>
                  </a:lnTo>
                  <a:lnTo>
                    <a:pt x="717" y="2441"/>
                  </a:lnTo>
                  <a:lnTo>
                    <a:pt x="664" y="2416"/>
                  </a:lnTo>
                  <a:lnTo>
                    <a:pt x="612" y="2385"/>
                  </a:lnTo>
                  <a:lnTo>
                    <a:pt x="558" y="2353"/>
                  </a:lnTo>
                  <a:lnTo>
                    <a:pt x="505" y="2315"/>
                  </a:lnTo>
                  <a:lnTo>
                    <a:pt x="453" y="2274"/>
                  </a:lnTo>
                  <a:lnTo>
                    <a:pt x="401" y="2229"/>
                  </a:lnTo>
                  <a:lnTo>
                    <a:pt x="352" y="2179"/>
                  </a:lnTo>
                  <a:lnTo>
                    <a:pt x="304" y="2126"/>
                  </a:lnTo>
                  <a:lnTo>
                    <a:pt x="258" y="2068"/>
                  </a:lnTo>
                  <a:lnTo>
                    <a:pt x="214" y="2008"/>
                  </a:lnTo>
                  <a:lnTo>
                    <a:pt x="173" y="1942"/>
                  </a:lnTo>
                  <a:lnTo>
                    <a:pt x="135" y="1873"/>
                  </a:lnTo>
                  <a:lnTo>
                    <a:pt x="102" y="1798"/>
                  </a:lnTo>
                  <a:lnTo>
                    <a:pt x="72" y="1719"/>
                  </a:lnTo>
                  <a:lnTo>
                    <a:pt x="48" y="1638"/>
                  </a:lnTo>
                  <a:lnTo>
                    <a:pt x="27" y="1550"/>
                  </a:lnTo>
                  <a:lnTo>
                    <a:pt x="13" y="1459"/>
                  </a:lnTo>
                  <a:lnTo>
                    <a:pt x="3" y="1363"/>
                  </a:lnTo>
                  <a:lnTo>
                    <a:pt x="0" y="1262"/>
                  </a:lnTo>
                  <a:lnTo>
                    <a:pt x="2" y="1140"/>
                  </a:lnTo>
                  <a:lnTo>
                    <a:pt x="6" y="1020"/>
                  </a:lnTo>
                  <a:lnTo>
                    <a:pt x="13" y="905"/>
                  </a:lnTo>
                  <a:lnTo>
                    <a:pt x="22" y="821"/>
                  </a:lnTo>
                  <a:lnTo>
                    <a:pt x="31" y="743"/>
                  </a:lnTo>
                  <a:lnTo>
                    <a:pt x="47" y="665"/>
                  </a:lnTo>
                  <a:lnTo>
                    <a:pt x="65" y="591"/>
                  </a:lnTo>
                  <a:lnTo>
                    <a:pt x="89" y="520"/>
                  </a:lnTo>
                  <a:lnTo>
                    <a:pt x="117" y="454"/>
                  </a:lnTo>
                  <a:lnTo>
                    <a:pt x="151" y="391"/>
                  </a:lnTo>
                  <a:lnTo>
                    <a:pt x="190" y="332"/>
                  </a:lnTo>
                  <a:lnTo>
                    <a:pt x="225" y="285"/>
                  </a:lnTo>
                  <a:lnTo>
                    <a:pt x="265" y="242"/>
                  </a:lnTo>
                  <a:lnTo>
                    <a:pt x="309" y="202"/>
                  </a:lnTo>
                  <a:lnTo>
                    <a:pt x="357" y="166"/>
                  </a:lnTo>
                  <a:lnTo>
                    <a:pt x="411" y="132"/>
                  </a:lnTo>
                  <a:lnTo>
                    <a:pt x="470" y="101"/>
                  </a:lnTo>
                  <a:lnTo>
                    <a:pt x="533" y="76"/>
                  </a:lnTo>
                  <a:lnTo>
                    <a:pt x="602" y="52"/>
                  </a:lnTo>
                  <a:lnTo>
                    <a:pt x="676" y="33"/>
                  </a:lnTo>
                  <a:lnTo>
                    <a:pt x="756" y="19"/>
                  </a:lnTo>
                  <a:lnTo>
                    <a:pt x="842" y="8"/>
                  </a:lnTo>
                  <a:lnTo>
                    <a:pt x="935" y="1"/>
                  </a:lnTo>
                  <a:lnTo>
                    <a:pt x="103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24" name="Google Shape;10024;p23"/>
            <p:cNvSpPr/>
            <p:nvPr/>
          </p:nvSpPr>
          <p:spPr>
            <a:xfrm>
              <a:off x="1311" y="4581"/>
              <a:ext cx="1921" cy="926"/>
            </a:xfrm>
            <a:custGeom>
              <a:avLst/>
              <a:gdLst/>
              <a:ahLst/>
              <a:cxnLst/>
              <a:rect l="l" t="t" r="r" b="b"/>
              <a:pathLst>
                <a:path w="3841" h="1852" extrusionOk="0">
                  <a:moveTo>
                    <a:pt x="1314" y="0"/>
                  </a:moveTo>
                  <a:lnTo>
                    <a:pt x="1335" y="4"/>
                  </a:lnTo>
                  <a:lnTo>
                    <a:pt x="1353" y="14"/>
                  </a:lnTo>
                  <a:lnTo>
                    <a:pt x="1423" y="66"/>
                  </a:lnTo>
                  <a:lnTo>
                    <a:pt x="1498" y="110"/>
                  </a:lnTo>
                  <a:lnTo>
                    <a:pt x="1573" y="146"/>
                  </a:lnTo>
                  <a:lnTo>
                    <a:pt x="1651" y="176"/>
                  </a:lnTo>
                  <a:lnTo>
                    <a:pt x="1731" y="198"/>
                  </a:lnTo>
                  <a:lnTo>
                    <a:pt x="1753" y="207"/>
                  </a:lnTo>
                  <a:lnTo>
                    <a:pt x="1771" y="222"/>
                  </a:lnTo>
                  <a:lnTo>
                    <a:pt x="1783" y="243"/>
                  </a:lnTo>
                  <a:lnTo>
                    <a:pt x="1920" y="605"/>
                  </a:lnTo>
                  <a:lnTo>
                    <a:pt x="2058" y="243"/>
                  </a:lnTo>
                  <a:lnTo>
                    <a:pt x="2069" y="222"/>
                  </a:lnTo>
                  <a:lnTo>
                    <a:pt x="2088" y="207"/>
                  </a:lnTo>
                  <a:lnTo>
                    <a:pt x="2110" y="198"/>
                  </a:lnTo>
                  <a:lnTo>
                    <a:pt x="2189" y="176"/>
                  </a:lnTo>
                  <a:lnTo>
                    <a:pt x="2267" y="146"/>
                  </a:lnTo>
                  <a:lnTo>
                    <a:pt x="2343" y="110"/>
                  </a:lnTo>
                  <a:lnTo>
                    <a:pt x="2416" y="66"/>
                  </a:lnTo>
                  <a:lnTo>
                    <a:pt x="2488" y="14"/>
                  </a:lnTo>
                  <a:lnTo>
                    <a:pt x="2506" y="4"/>
                  </a:lnTo>
                  <a:lnTo>
                    <a:pt x="2526" y="0"/>
                  </a:lnTo>
                  <a:lnTo>
                    <a:pt x="2547" y="0"/>
                  </a:lnTo>
                  <a:lnTo>
                    <a:pt x="2567" y="8"/>
                  </a:lnTo>
                  <a:lnTo>
                    <a:pt x="2571" y="10"/>
                  </a:lnTo>
                  <a:lnTo>
                    <a:pt x="2610" y="31"/>
                  </a:lnTo>
                  <a:lnTo>
                    <a:pt x="2654" y="55"/>
                  </a:lnTo>
                  <a:lnTo>
                    <a:pt x="2703" y="80"/>
                  </a:lnTo>
                  <a:lnTo>
                    <a:pt x="2755" y="108"/>
                  </a:lnTo>
                  <a:lnTo>
                    <a:pt x="2810" y="138"/>
                  </a:lnTo>
                  <a:lnTo>
                    <a:pt x="2866" y="169"/>
                  </a:lnTo>
                  <a:lnTo>
                    <a:pt x="2925" y="201"/>
                  </a:lnTo>
                  <a:lnTo>
                    <a:pt x="2984" y="233"/>
                  </a:lnTo>
                  <a:lnTo>
                    <a:pt x="3043" y="266"/>
                  </a:lnTo>
                  <a:lnTo>
                    <a:pt x="3100" y="298"/>
                  </a:lnTo>
                  <a:lnTo>
                    <a:pt x="3158" y="329"/>
                  </a:lnTo>
                  <a:lnTo>
                    <a:pt x="3213" y="360"/>
                  </a:lnTo>
                  <a:lnTo>
                    <a:pt x="3265" y="390"/>
                  </a:lnTo>
                  <a:lnTo>
                    <a:pt x="3314" y="418"/>
                  </a:lnTo>
                  <a:lnTo>
                    <a:pt x="3358" y="445"/>
                  </a:lnTo>
                  <a:lnTo>
                    <a:pt x="3398" y="469"/>
                  </a:lnTo>
                  <a:lnTo>
                    <a:pt x="3432" y="491"/>
                  </a:lnTo>
                  <a:lnTo>
                    <a:pt x="3460" y="509"/>
                  </a:lnTo>
                  <a:lnTo>
                    <a:pt x="3502" y="543"/>
                  </a:lnTo>
                  <a:lnTo>
                    <a:pt x="3542" y="582"/>
                  </a:lnTo>
                  <a:lnTo>
                    <a:pt x="3578" y="629"/>
                  </a:lnTo>
                  <a:lnTo>
                    <a:pt x="3612" y="681"/>
                  </a:lnTo>
                  <a:lnTo>
                    <a:pt x="3644" y="737"/>
                  </a:lnTo>
                  <a:lnTo>
                    <a:pt x="3672" y="798"/>
                  </a:lnTo>
                  <a:lnTo>
                    <a:pt x="3699" y="861"/>
                  </a:lnTo>
                  <a:lnTo>
                    <a:pt x="3724" y="927"/>
                  </a:lnTo>
                  <a:lnTo>
                    <a:pt x="3747" y="995"/>
                  </a:lnTo>
                  <a:lnTo>
                    <a:pt x="3766" y="1065"/>
                  </a:lnTo>
                  <a:lnTo>
                    <a:pt x="3785" y="1136"/>
                  </a:lnTo>
                  <a:lnTo>
                    <a:pt x="3801" y="1206"/>
                  </a:lnTo>
                  <a:lnTo>
                    <a:pt x="3815" y="1276"/>
                  </a:lnTo>
                  <a:lnTo>
                    <a:pt x="3828" y="1345"/>
                  </a:lnTo>
                  <a:lnTo>
                    <a:pt x="3839" y="1411"/>
                  </a:lnTo>
                  <a:lnTo>
                    <a:pt x="3841" y="1430"/>
                  </a:lnTo>
                  <a:lnTo>
                    <a:pt x="3837" y="1448"/>
                  </a:lnTo>
                  <a:lnTo>
                    <a:pt x="3834" y="1454"/>
                  </a:lnTo>
                  <a:lnTo>
                    <a:pt x="3830" y="1463"/>
                  </a:lnTo>
                  <a:lnTo>
                    <a:pt x="3822" y="1479"/>
                  </a:lnTo>
                  <a:lnTo>
                    <a:pt x="3811" y="1497"/>
                  </a:lnTo>
                  <a:lnTo>
                    <a:pt x="3796" y="1521"/>
                  </a:lnTo>
                  <a:lnTo>
                    <a:pt x="3776" y="1546"/>
                  </a:lnTo>
                  <a:lnTo>
                    <a:pt x="3752" y="1575"/>
                  </a:lnTo>
                  <a:lnTo>
                    <a:pt x="3723" y="1606"/>
                  </a:lnTo>
                  <a:lnTo>
                    <a:pt x="3688" y="1638"/>
                  </a:lnTo>
                  <a:lnTo>
                    <a:pt x="3647" y="1673"/>
                  </a:lnTo>
                  <a:lnTo>
                    <a:pt x="3599" y="1708"/>
                  </a:lnTo>
                  <a:lnTo>
                    <a:pt x="3544" y="1743"/>
                  </a:lnTo>
                  <a:lnTo>
                    <a:pt x="3483" y="1780"/>
                  </a:lnTo>
                  <a:lnTo>
                    <a:pt x="3412" y="1815"/>
                  </a:lnTo>
                  <a:lnTo>
                    <a:pt x="3334" y="1850"/>
                  </a:lnTo>
                  <a:lnTo>
                    <a:pt x="3307" y="1822"/>
                  </a:lnTo>
                  <a:lnTo>
                    <a:pt x="3276" y="1800"/>
                  </a:lnTo>
                  <a:lnTo>
                    <a:pt x="3241" y="1784"/>
                  </a:lnTo>
                  <a:lnTo>
                    <a:pt x="3273" y="1769"/>
                  </a:lnTo>
                  <a:lnTo>
                    <a:pt x="3303" y="1749"/>
                  </a:lnTo>
                  <a:lnTo>
                    <a:pt x="3328" y="1724"/>
                  </a:lnTo>
                  <a:lnTo>
                    <a:pt x="3349" y="1696"/>
                  </a:lnTo>
                  <a:lnTo>
                    <a:pt x="3365" y="1663"/>
                  </a:lnTo>
                  <a:lnTo>
                    <a:pt x="3374" y="1628"/>
                  </a:lnTo>
                  <a:lnTo>
                    <a:pt x="3377" y="1594"/>
                  </a:lnTo>
                  <a:lnTo>
                    <a:pt x="3374" y="1559"/>
                  </a:lnTo>
                  <a:lnTo>
                    <a:pt x="3366" y="1524"/>
                  </a:lnTo>
                  <a:lnTo>
                    <a:pt x="3352" y="1492"/>
                  </a:lnTo>
                  <a:lnTo>
                    <a:pt x="3317" y="1435"/>
                  </a:lnTo>
                  <a:lnTo>
                    <a:pt x="3277" y="1385"/>
                  </a:lnTo>
                  <a:lnTo>
                    <a:pt x="3232" y="1338"/>
                  </a:lnTo>
                  <a:lnTo>
                    <a:pt x="3182" y="1297"/>
                  </a:lnTo>
                  <a:lnTo>
                    <a:pt x="3129" y="1261"/>
                  </a:lnTo>
                  <a:lnTo>
                    <a:pt x="3072" y="1231"/>
                  </a:lnTo>
                  <a:lnTo>
                    <a:pt x="3012" y="1209"/>
                  </a:lnTo>
                  <a:lnTo>
                    <a:pt x="2950" y="1190"/>
                  </a:lnTo>
                  <a:lnTo>
                    <a:pt x="2885" y="1181"/>
                  </a:lnTo>
                  <a:lnTo>
                    <a:pt x="2819" y="1176"/>
                  </a:lnTo>
                  <a:lnTo>
                    <a:pt x="2819" y="1176"/>
                  </a:lnTo>
                  <a:lnTo>
                    <a:pt x="2751" y="1181"/>
                  </a:lnTo>
                  <a:lnTo>
                    <a:pt x="2683" y="1192"/>
                  </a:lnTo>
                  <a:lnTo>
                    <a:pt x="2619" y="1212"/>
                  </a:lnTo>
                  <a:lnTo>
                    <a:pt x="2557" y="1237"/>
                  </a:lnTo>
                  <a:lnTo>
                    <a:pt x="2498" y="1269"/>
                  </a:lnTo>
                  <a:lnTo>
                    <a:pt x="2442" y="1309"/>
                  </a:lnTo>
                  <a:lnTo>
                    <a:pt x="2391" y="1355"/>
                  </a:lnTo>
                  <a:lnTo>
                    <a:pt x="2350" y="1399"/>
                  </a:lnTo>
                  <a:lnTo>
                    <a:pt x="2317" y="1447"/>
                  </a:lnTo>
                  <a:lnTo>
                    <a:pt x="1524" y="1447"/>
                  </a:lnTo>
                  <a:lnTo>
                    <a:pt x="1483" y="1393"/>
                  </a:lnTo>
                  <a:lnTo>
                    <a:pt x="1439" y="1345"/>
                  </a:lnTo>
                  <a:lnTo>
                    <a:pt x="1389" y="1303"/>
                  </a:lnTo>
                  <a:lnTo>
                    <a:pt x="1336" y="1265"/>
                  </a:lnTo>
                  <a:lnTo>
                    <a:pt x="1278" y="1234"/>
                  </a:lnTo>
                  <a:lnTo>
                    <a:pt x="1217" y="1210"/>
                  </a:lnTo>
                  <a:lnTo>
                    <a:pt x="1153" y="1192"/>
                  </a:lnTo>
                  <a:lnTo>
                    <a:pt x="1087" y="1181"/>
                  </a:lnTo>
                  <a:lnTo>
                    <a:pt x="1020" y="1176"/>
                  </a:lnTo>
                  <a:lnTo>
                    <a:pt x="954" y="1181"/>
                  </a:lnTo>
                  <a:lnTo>
                    <a:pt x="889" y="1190"/>
                  </a:lnTo>
                  <a:lnTo>
                    <a:pt x="826" y="1209"/>
                  </a:lnTo>
                  <a:lnTo>
                    <a:pt x="767" y="1233"/>
                  </a:lnTo>
                  <a:lnTo>
                    <a:pt x="709" y="1262"/>
                  </a:lnTo>
                  <a:lnTo>
                    <a:pt x="656" y="1297"/>
                  </a:lnTo>
                  <a:lnTo>
                    <a:pt x="607" y="1340"/>
                  </a:lnTo>
                  <a:lnTo>
                    <a:pt x="562" y="1386"/>
                  </a:lnTo>
                  <a:lnTo>
                    <a:pt x="523" y="1437"/>
                  </a:lnTo>
                  <a:lnTo>
                    <a:pt x="487" y="1493"/>
                  </a:lnTo>
                  <a:lnTo>
                    <a:pt x="473" y="1527"/>
                  </a:lnTo>
                  <a:lnTo>
                    <a:pt x="465" y="1561"/>
                  </a:lnTo>
                  <a:lnTo>
                    <a:pt x="462" y="1596"/>
                  </a:lnTo>
                  <a:lnTo>
                    <a:pt x="466" y="1631"/>
                  </a:lnTo>
                  <a:lnTo>
                    <a:pt x="475" y="1665"/>
                  </a:lnTo>
                  <a:lnTo>
                    <a:pt x="490" y="1697"/>
                  </a:lnTo>
                  <a:lnTo>
                    <a:pt x="511" y="1725"/>
                  </a:lnTo>
                  <a:lnTo>
                    <a:pt x="538" y="1751"/>
                  </a:lnTo>
                  <a:lnTo>
                    <a:pt x="566" y="1770"/>
                  </a:lnTo>
                  <a:lnTo>
                    <a:pt x="598" y="1786"/>
                  </a:lnTo>
                  <a:lnTo>
                    <a:pt x="565" y="1801"/>
                  </a:lnTo>
                  <a:lnTo>
                    <a:pt x="534" y="1824"/>
                  </a:lnTo>
                  <a:lnTo>
                    <a:pt x="507" y="1852"/>
                  </a:lnTo>
                  <a:lnTo>
                    <a:pt x="428" y="1817"/>
                  </a:lnTo>
                  <a:lnTo>
                    <a:pt x="358" y="1780"/>
                  </a:lnTo>
                  <a:lnTo>
                    <a:pt x="296" y="1745"/>
                  </a:lnTo>
                  <a:lnTo>
                    <a:pt x="242" y="1708"/>
                  </a:lnTo>
                  <a:lnTo>
                    <a:pt x="194" y="1673"/>
                  </a:lnTo>
                  <a:lnTo>
                    <a:pt x="152" y="1639"/>
                  </a:lnTo>
                  <a:lnTo>
                    <a:pt x="117" y="1606"/>
                  </a:lnTo>
                  <a:lnTo>
                    <a:pt x="89" y="1575"/>
                  </a:lnTo>
                  <a:lnTo>
                    <a:pt x="63" y="1546"/>
                  </a:lnTo>
                  <a:lnTo>
                    <a:pt x="45" y="1521"/>
                  </a:lnTo>
                  <a:lnTo>
                    <a:pt x="30" y="1497"/>
                  </a:lnTo>
                  <a:lnTo>
                    <a:pt x="18" y="1479"/>
                  </a:lnTo>
                  <a:lnTo>
                    <a:pt x="11" y="1463"/>
                  </a:lnTo>
                  <a:lnTo>
                    <a:pt x="6" y="1454"/>
                  </a:lnTo>
                  <a:lnTo>
                    <a:pt x="4" y="1448"/>
                  </a:lnTo>
                  <a:lnTo>
                    <a:pt x="0" y="1430"/>
                  </a:lnTo>
                  <a:lnTo>
                    <a:pt x="0" y="1411"/>
                  </a:lnTo>
                  <a:lnTo>
                    <a:pt x="4" y="1387"/>
                  </a:lnTo>
                  <a:lnTo>
                    <a:pt x="11" y="1355"/>
                  </a:lnTo>
                  <a:lnTo>
                    <a:pt x="18" y="1314"/>
                  </a:lnTo>
                  <a:lnTo>
                    <a:pt x="28" y="1269"/>
                  </a:lnTo>
                  <a:lnTo>
                    <a:pt x="39" y="1217"/>
                  </a:lnTo>
                  <a:lnTo>
                    <a:pt x="52" y="1161"/>
                  </a:lnTo>
                  <a:lnTo>
                    <a:pt x="67" y="1103"/>
                  </a:lnTo>
                  <a:lnTo>
                    <a:pt x="84" y="1041"/>
                  </a:lnTo>
                  <a:lnTo>
                    <a:pt x="104" y="978"/>
                  </a:lnTo>
                  <a:lnTo>
                    <a:pt x="125" y="915"/>
                  </a:lnTo>
                  <a:lnTo>
                    <a:pt x="149" y="853"/>
                  </a:lnTo>
                  <a:lnTo>
                    <a:pt x="176" y="791"/>
                  </a:lnTo>
                  <a:lnTo>
                    <a:pt x="204" y="733"/>
                  </a:lnTo>
                  <a:lnTo>
                    <a:pt x="233" y="677"/>
                  </a:lnTo>
                  <a:lnTo>
                    <a:pt x="267" y="626"/>
                  </a:lnTo>
                  <a:lnTo>
                    <a:pt x="302" y="580"/>
                  </a:lnTo>
                  <a:lnTo>
                    <a:pt x="340" y="540"/>
                  </a:lnTo>
                  <a:lnTo>
                    <a:pt x="381" y="509"/>
                  </a:lnTo>
                  <a:lnTo>
                    <a:pt x="409" y="491"/>
                  </a:lnTo>
                  <a:lnTo>
                    <a:pt x="443" y="469"/>
                  </a:lnTo>
                  <a:lnTo>
                    <a:pt x="483" y="445"/>
                  </a:lnTo>
                  <a:lnTo>
                    <a:pt x="528" y="419"/>
                  </a:lnTo>
                  <a:lnTo>
                    <a:pt x="577" y="390"/>
                  </a:lnTo>
                  <a:lnTo>
                    <a:pt x="629" y="360"/>
                  </a:lnTo>
                  <a:lnTo>
                    <a:pt x="684" y="329"/>
                  </a:lnTo>
                  <a:lnTo>
                    <a:pt x="742" y="297"/>
                  </a:lnTo>
                  <a:lnTo>
                    <a:pt x="801" y="264"/>
                  </a:lnTo>
                  <a:lnTo>
                    <a:pt x="860" y="232"/>
                  </a:lnTo>
                  <a:lnTo>
                    <a:pt x="919" y="200"/>
                  </a:lnTo>
                  <a:lnTo>
                    <a:pt x="978" y="167"/>
                  </a:lnTo>
                  <a:lnTo>
                    <a:pt x="1035" y="136"/>
                  </a:lnTo>
                  <a:lnTo>
                    <a:pt x="1090" y="107"/>
                  </a:lnTo>
                  <a:lnTo>
                    <a:pt x="1142" y="79"/>
                  </a:lnTo>
                  <a:lnTo>
                    <a:pt x="1190" y="52"/>
                  </a:lnTo>
                  <a:lnTo>
                    <a:pt x="1235" y="29"/>
                  </a:lnTo>
                  <a:lnTo>
                    <a:pt x="1274" y="8"/>
                  </a:lnTo>
                  <a:lnTo>
                    <a:pt x="1294" y="0"/>
                  </a:lnTo>
                  <a:lnTo>
                    <a:pt x="131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25" name="Google Shape;10025;p23"/>
            <p:cNvSpPr/>
            <p:nvPr/>
          </p:nvSpPr>
          <p:spPr>
            <a:xfrm>
              <a:off x="1631" y="5260"/>
              <a:ext cx="1279" cy="429"/>
            </a:xfrm>
            <a:custGeom>
              <a:avLst/>
              <a:gdLst/>
              <a:ahLst/>
              <a:cxnLst/>
              <a:rect l="l" t="t" r="r" b="b"/>
              <a:pathLst>
                <a:path w="2558" h="858" extrusionOk="0">
                  <a:moveTo>
                    <a:pt x="2178" y="0"/>
                  </a:moveTo>
                  <a:lnTo>
                    <a:pt x="2230" y="3"/>
                  </a:lnTo>
                  <a:lnTo>
                    <a:pt x="2281" y="12"/>
                  </a:lnTo>
                  <a:lnTo>
                    <a:pt x="2329" y="27"/>
                  </a:lnTo>
                  <a:lnTo>
                    <a:pt x="2375" y="47"/>
                  </a:lnTo>
                  <a:lnTo>
                    <a:pt x="2419" y="74"/>
                  </a:lnTo>
                  <a:lnTo>
                    <a:pt x="2458" y="103"/>
                  </a:lnTo>
                  <a:lnTo>
                    <a:pt x="2495" y="138"/>
                  </a:lnTo>
                  <a:lnTo>
                    <a:pt x="2527" y="178"/>
                  </a:lnTo>
                  <a:lnTo>
                    <a:pt x="2554" y="223"/>
                  </a:lnTo>
                  <a:lnTo>
                    <a:pt x="2558" y="236"/>
                  </a:lnTo>
                  <a:lnTo>
                    <a:pt x="2554" y="248"/>
                  </a:lnTo>
                  <a:lnTo>
                    <a:pt x="2549" y="252"/>
                  </a:lnTo>
                  <a:lnTo>
                    <a:pt x="2544" y="257"/>
                  </a:lnTo>
                  <a:lnTo>
                    <a:pt x="2538" y="259"/>
                  </a:lnTo>
                  <a:lnTo>
                    <a:pt x="2531" y="261"/>
                  </a:lnTo>
                  <a:lnTo>
                    <a:pt x="2150" y="261"/>
                  </a:lnTo>
                  <a:lnTo>
                    <a:pt x="2148" y="269"/>
                  </a:lnTo>
                  <a:lnTo>
                    <a:pt x="2143" y="283"/>
                  </a:lnTo>
                  <a:lnTo>
                    <a:pt x="2139" y="300"/>
                  </a:lnTo>
                  <a:lnTo>
                    <a:pt x="2136" y="323"/>
                  </a:lnTo>
                  <a:lnTo>
                    <a:pt x="2134" y="351"/>
                  </a:lnTo>
                  <a:lnTo>
                    <a:pt x="2131" y="386"/>
                  </a:lnTo>
                  <a:lnTo>
                    <a:pt x="2131" y="428"/>
                  </a:lnTo>
                  <a:lnTo>
                    <a:pt x="2132" y="471"/>
                  </a:lnTo>
                  <a:lnTo>
                    <a:pt x="2134" y="506"/>
                  </a:lnTo>
                  <a:lnTo>
                    <a:pt x="2136" y="534"/>
                  </a:lnTo>
                  <a:lnTo>
                    <a:pt x="2141" y="556"/>
                  </a:lnTo>
                  <a:lnTo>
                    <a:pt x="2143" y="575"/>
                  </a:lnTo>
                  <a:lnTo>
                    <a:pt x="2148" y="587"/>
                  </a:lnTo>
                  <a:lnTo>
                    <a:pt x="2150" y="596"/>
                  </a:lnTo>
                  <a:lnTo>
                    <a:pt x="2532" y="596"/>
                  </a:lnTo>
                  <a:lnTo>
                    <a:pt x="2532" y="596"/>
                  </a:lnTo>
                  <a:lnTo>
                    <a:pt x="2539" y="596"/>
                  </a:lnTo>
                  <a:lnTo>
                    <a:pt x="2545" y="599"/>
                  </a:lnTo>
                  <a:lnTo>
                    <a:pt x="2551" y="603"/>
                  </a:lnTo>
                  <a:lnTo>
                    <a:pt x="2555" y="608"/>
                  </a:lnTo>
                  <a:lnTo>
                    <a:pt x="2558" y="621"/>
                  </a:lnTo>
                  <a:lnTo>
                    <a:pt x="2555" y="634"/>
                  </a:lnTo>
                  <a:lnTo>
                    <a:pt x="2527" y="677"/>
                  </a:lnTo>
                  <a:lnTo>
                    <a:pt x="2495" y="717"/>
                  </a:lnTo>
                  <a:lnTo>
                    <a:pt x="2459" y="752"/>
                  </a:lnTo>
                  <a:lnTo>
                    <a:pt x="2419" y="783"/>
                  </a:lnTo>
                  <a:lnTo>
                    <a:pt x="2375" y="810"/>
                  </a:lnTo>
                  <a:lnTo>
                    <a:pt x="2330" y="829"/>
                  </a:lnTo>
                  <a:lnTo>
                    <a:pt x="2281" y="845"/>
                  </a:lnTo>
                  <a:lnTo>
                    <a:pt x="2232" y="853"/>
                  </a:lnTo>
                  <a:lnTo>
                    <a:pt x="2180" y="858"/>
                  </a:lnTo>
                  <a:lnTo>
                    <a:pt x="2180" y="858"/>
                  </a:lnTo>
                  <a:lnTo>
                    <a:pt x="2121" y="853"/>
                  </a:lnTo>
                  <a:lnTo>
                    <a:pt x="2063" y="841"/>
                  </a:lnTo>
                  <a:lnTo>
                    <a:pt x="2010" y="822"/>
                  </a:lnTo>
                  <a:lnTo>
                    <a:pt x="1961" y="797"/>
                  </a:lnTo>
                  <a:lnTo>
                    <a:pt x="1914" y="765"/>
                  </a:lnTo>
                  <a:lnTo>
                    <a:pt x="1874" y="727"/>
                  </a:lnTo>
                  <a:lnTo>
                    <a:pt x="1837" y="684"/>
                  </a:lnTo>
                  <a:lnTo>
                    <a:pt x="1806" y="638"/>
                  </a:lnTo>
                  <a:lnTo>
                    <a:pt x="1782" y="587"/>
                  </a:lnTo>
                  <a:lnTo>
                    <a:pt x="776" y="587"/>
                  </a:lnTo>
                  <a:lnTo>
                    <a:pt x="758" y="627"/>
                  </a:lnTo>
                  <a:lnTo>
                    <a:pt x="737" y="663"/>
                  </a:lnTo>
                  <a:lnTo>
                    <a:pt x="712" y="698"/>
                  </a:lnTo>
                  <a:lnTo>
                    <a:pt x="682" y="731"/>
                  </a:lnTo>
                  <a:lnTo>
                    <a:pt x="639" y="769"/>
                  </a:lnTo>
                  <a:lnTo>
                    <a:pt x="592" y="800"/>
                  </a:lnTo>
                  <a:lnTo>
                    <a:pt x="543" y="824"/>
                  </a:lnTo>
                  <a:lnTo>
                    <a:pt x="491" y="842"/>
                  </a:lnTo>
                  <a:lnTo>
                    <a:pt x="436" y="853"/>
                  </a:lnTo>
                  <a:lnTo>
                    <a:pt x="380" y="858"/>
                  </a:lnTo>
                  <a:lnTo>
                    <a:pt x="379" y="858"/>
                  </a:lnTo>
                  <a:lnTo>
                    <a:pt x="327" y="853"/>
                  </a:lnTo>
                  <a:lnTo>
                    <a:pt x="278" y="845"/>
                  </a:lnTo>
                  <a:lnTo>
                    <a:pt x="229" y="829"/>
                  </a:lnTo>
                  <a:lnTo>
                    <a:pt x="184" y="810"/>
                  </a:lnTo>
                  <a:lnTo>
                    <a:pt x="140" y="784"/>
                  </a:lnTo>
                  <a:lnTo>
                    <a:pt x="99" y="753"/>
                  </a:lnTo>
                  <a:lnTo>
                    <a:pt x="64" y="718"/>
                  </a:lnTo>
                  <a:lnTo>
                    <a:pt x="32" y="679"/>
                  </a:lnTo>
                  <a:lnTo>
                    <a:pt x="4" y="635"/>
                  </a:lnTo>
                  <a:lnTo>
                    <a:pt x="1" y="623"/>
                  </a:lnTo>
                  <a:lnTo>
                    <a:pt x="4" y="610"/>
                  </a:lnTo>
                  <a:lnTo>
                    <a:pt x="8" y="604"/>
                  </a:lnTo>
                  <a:lnTo>
                    <a:pt x="14" y="600"/>
                  </a:lnTo>
                  <a:lnTo>
                    <a:pt x="19" y="597"/>
                  </a:lnTo>
                  <a:lnTo>
                    <a:pt x="26" y="597"/>
                  </a:lnTo>
                  <a:lnTo>
                    <a:pt x="408" y="596"/>
                  </a:lnTo>
                  <a:lnTo>
                    <a:pt x="411" y="587"/>
                  </a:lnTo>
                  <a:lnTo>
                    <a:pt x="415" y="575"/>
                  </a:lnTo>
                  <a:lnTo>
                    <a:pt x="418" y="556"/>
                  </a:lnTo>
                  <a:lnTo>
                    <a:pt x="422" y="534"/>
                  </a:lnTo>
                  <a:lnTo>
                    <a:pt x="425" y="506"/>
                  </a:lnTo>
                  <a:lnTo>
                    <a:pt x="427" y="471"/>
                  </a:lnTo>
                  <a:lnTo>
                    <a:pt x="428" y="428"/>
                  </a:lnTo>
                  <a:lnTo>
                    <a:pt x="427" y="386"/>
                  </a:lnTo>
                  <a:lnTo>
                    <a:pt x="425" y="351"/>
                  </a:lnTo>
                  <a:lnTo>
                    <a:pt x="421" y="323"/>
                  </a:lnTo>
                  <a:lnTo>
                    <a:pt x="418" y="300"/>
                  </a:lnTo>
                  <a:lnTo>
                    <a:pt x="414" y="282"/>
                  </a:lnTo>
                  <a:lnTo>
                    <a:pt x="411" y="269"/>
                  </a:lnTo>
                  <a:lnTo>
                    <a:pt x="407" y="261"/>
                  </a:lnTo>
                  <a:lnTo>
                    <a:pt x="26" y="262"/>
                  </a:lnTo>
                  <a:lnTo>
                    <a:pt x="19" y="261"/>
                  </a:lnTo>
                  <a:lnTo>
                    <a:pt x="14" y="258"/>
                  </a:lnTo>
                  <a:lnTo>
                    <a:pt x="8" y="254"/>
                  </a:lnTo>
                  <a:lnTo>
                    <a:pt x="4" y="250"/>
                  </a:lnTo>
                  <a:lnTo>
                    <a:pt x="0" y="237"/>
                  </a:lnTo>
                  <a:lnTo>
                    <a:pt x="4" y="223"/>
                  </a:lnTo>
                  <a:lnTo>
                    <a:pt x="31" y="179"/>
                  </a:lnTo>
                  <a:lnTo>
                    <a:pt x="63" y="140"/>
                  </a:lnTo>
                  <a:lnTo>
                    <a:pt x="99" y="105"/>
                  </a:lnTo>
                  <a:lnTo>
                    <a:pt x="139" y="74"/>
                  </a:lnTo>
                  <a:lnTo>
                    <a:pt x="182" y="48"/>
                  </a:lnTo>
                  <a:lnTo>
                    <a:pt x="229" y="27"/>
                  </a:lnTo>
                  <a:lnTo>
                    <a:pt x="276" y="13"/>
                  </a:lnTo>
                  <a:lnTo>
                    <a:pt x="327" y="3"/>
                  </a:lnTo>
                  <a:lnTo>
                    <a:pt x="379" y="0"/>
                  </a:lnTo>
                  <a:lnTo>
                    <a:pt x="438" y="5"/>
                  </a:lnTo>
                  <a:lnTo>
                    <a:pt x="494" y="16"/>
                  </a:lnTo>
                  <a:lnTo>
                    <a:pt x="547" y="34"/>
                  </a:lnTo>
                  <a:lnTo>
                    <a:pt x="598" y="61"/>
                  </a:lnTo>
                  <a:lnTo>
                    <a:pt x="643" y="92"/>
                  </a:lnTo>
                  <a:lnTo>
                    <a:pt x="685" y="130"/>
                  </a:lnTo>
                  <a:lnTo>
                    <a:pt x="720" y="172"/>
                  </a:lnTo>
                  <a:lnTo>
                    <a:pt x="751" y="219"/>
                  </a:lnTo>
                  <a:lnTo>
                    <a:pt x="776" y="269"/>
                  </a:lnTo>
                  <a:lnTo>
                    <a:pt x="1782" y="269"/>
                  </a:lnTo>
                  <a:lnTo>
                    <a:pt x="1799" y="231"/>
                  </a:lnTo>
                  <a:lnTo>
                    <a:pt x="1822" y="193"/>
                  </a:lnTo>
                  <a:lnTo>
                    <a:pt x="1847" y="158"/>
                  </a:lnTo>
                  <a:lnTo>
                    <a:pt x="1876" y="126"/>
                  </a:lnTo>
                  <a:lnTo>
                    <a:pt x="1919" y="89"/>
                  </a:lnTo>
                  <a:lnTo>
                    <a:pt x="1965" y="57"/>
                  </a:lnTo>
                  <a:lnTo>
                    <a:pt x="2016" y="33"/>
                  </a:lnTo>
                  <a:lnTo>
                    <a:pt x="2067" y="15"/>
                  </a:lnTo>
                  <a:lnTo>
                    <a:pt x="2122" y="3"/>
                  </a:lnTo>
                  <a:lnTo>
                    <a:pt x="217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0026" name="Google Shape;10026;p23"/>
          <p:cNvSpPr/>
          <p:nvPr/>
        </p:nvSpPr>
        <p:spPr>
          <a:xfrm>
            <a:off x="17712429" y="13243737"/>
            <a:ext cx="606096" cy="463570"/>
          </a:xfrm>
          <a:custGeom>
            <a:avLst/>
            <a:gdLst/>
            <a:ahLst/>
            <a:cxnLst/>
            <a:rect l="l" t="t" r="r" b="b"/>
            <a:pathLst>
              <a:path w="4043" h="3090" extrusionOk="0">
                <a:moveTo>
                  <a:pt x="3437" y="0"/>
                </a:moveTo>
                <a:lnTo>
                  <a:pt x="3477" y="4"/>
                </a:lnTo>
                <a:lnTo>
                  <a:pt x="3516" y="12"/>
                </a:lnTo>
                <a:lnTo>
                  <a:pt x="3550" y="27"/>
                </a:lnTo>
                <a:lnTo>
                  <a:pt x="3584" y="47"/>
                </a:lnTo>
                <a:lnTo>
                  <a:pt x="3615" y="73"/>
                </a:lnTo>
                <a:lnTo>
                  <a:pt x="3970" y="427"/>
                </a:lnTo>
                <a:lnTo>
                  <a:pt x="3996" y="457"/>
                </a:lnTo>
                <a:lnTo>
                  <a:pt x="4015" y="491"/>
                </a:lnTo>
                <a:lnTo>
                  <a:pt x="4030" y="525"/>
                </a:lnTo>
                <a:lnTo>
                  <a:pt x="4039" y="563"/>
                </a:lnTo>
                <a:lnTo>
                  <a:pt x="4043" y="604"/>
                </a:lnTo>
                <a:lnTo>
                  <a:pt x="4039" y="644"/>
                </a:lnTo>
                <a:lnTo>
                  <a:pt x="4030" y="682"/>
                </a:lnTo>
                <a:lnTo>
                  <a:pt x="4015" y="717"/>
                </a:lnTo>
                <a:lnTo>
                  <a:pt x="3996" y="750"/>
                </a:lnTo>
                <a:lnTo>
                  <a:pt x="3970" y="780"/>
                </a:lnTo>
                <a:lnTo>
                  <a:pt x="2081" y="2663"/>
                </a:lnTo>
                <a:lnTo>
                  <a:pt x="1726" y="3017"/>
                </a:lnTo>
                <a:lnTo>
                  <a:pt x="1695" y="3043"/>
                </a:lnTo>
                <a:lnTo>
                  <a:pt x="1663" y="3062"/>
                </a:lnTo>
                <a:lnTo>
                  <a:pt x="1627" y="3077"/>
                </a:lnTo>
                <a:lnTo>
                  <a:pt x="1589" y="3086"/>
                </a:lnTo>
                <a:lnTo>
                  <a:pt x="1549" y="3090"/>
                </a:lnTo>
                <a:lnTo>
                  <a:pt x="1509" y="3086"/>
                </a:lnTo>
                <a:lnTo>
                  <a:pt x="1470" y="3077"/>
                </a:lnTo>
                <a:lnTo>
                  <a:pt x="1434" y="3062"/>
                </a:lnTo>
                <a:lnTo>
                  <a:pt x="1402" y="3043"/>
                </a:lnTo>
                <a:lnTo>
                  <a:pt x="1371" y="3017"/>
                </a:lnTo>
                <a:lnTo>
                  <a:pt x="1016" y="2663"/>
                </a:lnTo>
                <a:lnTo>
                  <a:pt x="73" y="1721"/>
                </a:lnTo>
                <a:lnTo>
                  <a:pt x="47" y="1691"/>
                </a:lnTo>
                <a:lnTo>
                  <a:pt x="26" y="1658"/>
                </a:lnTo>
                <a:lnTo>
                  <a:pt x="11" y="1622"/>
                </a:lnTo>
                <a:lnTo>
                  <a:pt x="2" y="1585"/>
                </a:lnTo>
                <a:lnTo>
                  <a:pt x="0" y="1545"/>
                </a:lnTo>
                <a:lnTo>
                  <a:pt x="2" y="1504"/>
                </a:lnTo>
                <a:lnTo>
                  <a:pt x="11" y="1467"/>
                </a:lnTo>
                <a:lnTo>
                  <a:pt x="26" y="1431"/>
                </a:lnTo>
                <a:lnTo>
                  <a:pt x="47" y="1398"/>
                </a:lnTo>
                <a:lnTo>
                  <a:pt x="73" y="1368"/>
                </a:lnTo>
                <a:lnTo>
                  <a:pt x="428" y="1015"/>
                </a:lnTo>
                <a:lnTo>
                  <a:pt x="457" y="989"/>
                </a:lnTo>
                <a:lnTo>
                  <a:pt x="491" y="968"/>
                </a:lnTo>
                <a:lnTo>
                  <a:pt x="527" y="953"/>
                </a:lnTo>
                <a:lnTo>
                  <a:pt x="564" y="944"/>
                </a:lnTo>
                <a:lnTo>
                  <a:pt x="605" y="942"/>
                </a:lnTo>
                <a:lnTo>
                  <a:pt x="645" y="944"/>
                </a:lnTo>
                <a:lnTo>
                  <a:pt x="684" y="953"/>
                </a:lnTo>
                <a:lnTo>
                  <a:pt x="718" y="968"/>
                </a:lnTo>
                <a:lnTo>
                  <a:pt x="752" y="989"/>
                </a:lnTo>
                <a:lnTo>
                  <a:pt x="783" y="1015"/>
                </a:lnTo>
                <a:lnTo>
                  <a:pt x="1549" y="1781"/>
                </a:lnTo>
                <a:lnTo>
                  <a:pt x="3260" y="73"/>
                </a:lnTo>
                <a:lnTo>
                  <a:pt x="3291" y="47"/>
                </a:lnTo>
                <a:lnTo>
                  <a:pt x="3323" y="27"/>
                </a:lnTo>
                <a:lnTo>
                  <a:pt x="3359" y="12"/>
                </a:lnTo>
                <a:lnTo>
                  <a:pt x="3397" y="4"/>
                </a:lnTo>
                <a:lnTo>
                  <a:pt x="3437"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27" name="Google Shape;10027;p23"/>
          <p:cNvSpPr/>
          <p:nvPr/>
        </p:nvSpPr>
        <p:spPr>
          <a:xfrm>
            <a:off x="16257438" y="13250396"/>
            <a:ext cx="668336" cy="450248"/>
          </a:xfrm>
          <a:custGeom>
            <a:avLst/>
            <a:gdLst/>
            <a:ahLst/>
            <a:cxnLst/>
            <a:rect l="l" t="t" r="r" b="b"/>
            <a:pathLst>
              <a:path w="3420" h="2304" extrusionOk="0">
                <a:moveTo>
                  <a:pt x="476" y="1882"/>
                </a:moveTo>
                <a:lnTo>
                  <a:pt x="2956" y="1882"/>
                </a:lnTo>
                <a:lnTo>
                  <a:pt x="2977" y="1885"/>
                </a:lnTo>
                <a:lnTo>
                  <a:pt x="2997" y="1892"/>
                </a:lnTo>
                <a:lnTo>
                  <a:pt x="3016" y="1903"/>
                </a:lnTo>
                <a:lnTo>
                  <a:pt x="3030" y="1918"/>
                </a:lnTo>
                <a:lnTo>
                  <a:pt x="3042" y="1936"/>
                </a:lnTo>
                <a:lnTo>
                  <a:pt x="3049" y="1956"/>
                </a:lnTo>
                <a:lnTo>
                  <a:pt x="3051" y="1978"/>
                </a:lnTo>
                <a:lnTo>
                  <a:pt x="3051" y="2209"/>
                </a:lnTo>
                <a:lnTo>
                  <a:pt x="3049" y="2230"/>
                </a:lnTo>
                <a:lnTo>
                  <a:pt x="3042" y="2250"/>
                </a:lnTo>
                <a:lnTo>
                  <a:pt x="3030" y="2269"/>
                </a:lnTo>
                <a:lnTo>
                  <a:pt x="3016" y="2283"/>
                </a:lnTo>
                <a:lnTo>
                  <a:pt x="2997" y="2295"/>
                </a:lnTo>
                <a:lnTo>
                  <a:pt x="2977" y="2302"/>
                </a:lnTo>
                <a:lnTo>
                  <a:pt x="2956" y="2304"/>
                </a:lnTo>
                <a:lnTo>
                  <a:pt x="476" y="2304"/>
                </a:lnTo>
                <a:lnTo>
                  <a:pt x="453" y="2302"/>
                </a:lnTo>
                <a:lnTo>
                  <a:pt x="433" y="2295"/>
                </a:lnTo>
                <a:lnTo>
                  <a:pt x="416" y="2283"/>
                </a:lnTo>
                <a:lnTo>
                  <a:pt x="400" y="2269"/>
                </a:lnTo>
                <a:lnTo>
                  <a:pt x="389" y="2250"/>
                </a:lnTo>
                <a:lnTo>
                  <a:pt x="381" y="2230"/>
                </a:lnTo>
                <a:lnTo>
                  <a:pt x="379" y="2209"/>
                </a:lnTo>
                <a:lnTo>
                  <a:pt x="379" y="1978"/>
                </a:lnTo>
                <a:lnTo>
                  <a:pt x="381" y="1956"/>
                </a:lnTo>
                <a:lnTo>
                  <a:pt x="389" y="1936"/>
                </a:lnTo>
                <a:lnTo>
                  <a:pt x="400" y="1918"/>
                </a:lnTo>
                <a:lnTo>
                  <a:pt x="416" y="1903"/>
                </a:lnTo>
                <a:lnTo>
                  <a:pt x="433" y="1892"/>
                </a:lnTo>
                <a:lnTo>
                  <a:pt x="453" y="1885"/>
                </a:lnTo>
                <a:lnTo>
                  <a:pt x="476" y="1882"/>
                </a:lnTo>
                <a:close/>
                <a:moveTo>
                  <a:pt x="1710" y="0"/>
                </a:moveTo>
                <a:lnTo>
                  <a:pt x="1746" y="3"/>
                </a:lnTo>
                <a:lnTo>
                  <a:pt x="1780" y="12"/>
                </a:lnTo>
                <a:lnTo>
                  <a:pt x="1812" y="27"/>
                </a:lnTo>
                <a:lnTo>
                  <a:pt x="1840" y="47"/>
                </a:lnTo>
                <a:lnTo>
                  <a:pt x="1864" y="72"/>
                </a:lnTo>
                <a:lnTo>
                  <a:pt x="1884" y="100"/>
                </a:lnTo>
                <a:lnTo>
                  <a:pt x="1899" y="131"/>
                </a:lnTo>
                <a:lnTo>
                  <a:pt x="1908" y="165"/>
                </a:lnTo>
                <a:lnTo>
                  <a:pt x="1911" y="201"/>
                </a:lnTo>
                <a:lnTo>
                  <a:pt x="1909" y="234"/>
                </a:lnTo>
                <a:lnTo>
                  <a:pt x="1902" y="264"/>
                </a:lnTo>
                <a:lnTo>
                  <a:pt x="1890" y="292"/>
                </a:lnTo>
                <a:lnTo>
                  <a:pt x="1875" y="318"/>
                </a:lnTo>
                <a:lnTo>
                  <a:pt x="1855" y="340"/>
                </a:lnTo>
                <a:lnTo>
                  <a:pt x="1856" y="340"/>
                </a:lnTo>
                <a:lnTo>
                  <a:pt x="2286" y="918"/>
                </a:lnTo>
                <a:lnTo>
                  <a:pt x="2314" y="951"/>
                </a:lnTo>
                <a:lnTo>
                  <a:pt x="2344" y="979"/>
                </a:lnTo>
                <a:lnTo>
                  <a:pt x="2377" y="1004"/>
                </a:lnTo>
                <a:lnTo>
                  <a:pt x="2414" y="1024"/>
                </a:lnTo>
                <a:lnTo>
                  <a:pt x="2451" y="1041"/>
                </a:lnTo>
                <a:lnTo>
                  <a:pt x="2490" y="1052"/>
                </a:lnTo>
                <a:lnTo>
                  <a:pt x="2532" y="1060"/>
                </a:lnTo>
                <a:lnTo>
                  <a:pt x="2573" y="1063"/>
                </a:lnTo>
                <a:lnTo>
                  <a:pt x="2614" y="1060"/>
                </a:lnTo>
                <a:lnTo>
                  <a:pt x="2654" y="1053"/>
                </a:lnTo>
                <a:lnTo>
                  <a:pt x="2692" y="1042"/>
                </a:lnTo>
                <a:lnTo>
                  <a:pt x="2729" y="1027"/>
                </a:lnTo>
                <a:lnTo>
                  <a:pt x="2764" y="1008"/>
                </a:lnTo>
                <a:lnTo>
                  <a:pt x="2796" y="985"/>
                </a:lnTo>
                <a:lnTo>
                  <a:pt x="2827" y="957"/>
                </a:lnTo>
                <a:lnTo>
                  <a:pt x="3093" y="691"/>
                </a:lnTo>
                <a:lnTo>
                  <a:pt x="3071" y="671"/>
                </a:lnTo>
                <a:lnTo>
                  <a:pt x="3053" y="649"/>
                </a:lnTo>
                <a:lnTo>
                  <a:pt x="3038" y="623"/>
                </a:lnTo>
                <a:lnTo>
                  <a:pt x="3026" y="595"/>
                </a:lnTo>
                <a:lnTo>
                  <a:pt x="3020" y="566"/>
                </a:lnTo>
                <a:lnTo>
                  <a:pt x="3017" y="534"/>
                </a:lnTo>
                <a:lnTo>
                  <a:pt x="3021" y="498"/>
                </a:lnTo>
                <a:lnTo>
                  <a:pt x="3030" y="464"/>
                </a:lnTo>
                <a:lnTo>
                  <a:pt x="3045" y="433"/>
                </a:lnTo>
                <a:lnTo>
                  <a:pt x="3065" y="405"/>
                </a:lnTo>
                <a:lnTo>
                  <a:pt x="3089" y="380"/>
                </a:lnTo>
                <a:lnTo>
                  <a:pt x="3117" y="360"/>
                </a:lnTo>
                <a:lnTo>
                  <a:pt x="3148" y="346"/>
                </a:lnTo>
                <a:lnTo>
                  <a:pt x="3183" y="336"/>
                </a:lnTo>
                <a:lnTo>
                  <a:pt x="3219" y="332"/>
                </a:lnTo>
                <a:lnTo>
                  <a:pt x="3255" y="336"/>
                </a:lnTo>
                <a:lnTo>
                  <a:pt x="3288" y="346"/>
                </a:lnTo>
                <a:lnTo>
                  <a:pt x="3321" y="360"/>
                </a:lnTo>
                <a:lnTo>
                  <a:pt x="3348" y="380"/>
                </a:lnTo>
                <a:lnTo>
                  <a:pt x="3372" y="405"/>
                </a:lnTo>
                <a:lnTo>
                  <a:pt x="3392" y="433"/>
                </a:lnTo>
                <a:lnTo>
                  <a:pt x="3408" y="464"/>
                </a:lnTo>
                <a:lnTo>
                  <a:pt x="3417" y="498"/>
                </a:lnTo>
                <a:lnTo>
                  <a:pt x="3420" y="534"/>
                </a:lnTo>
                <a:lnTo>
                  <a:pt x="3418" y="567"/>
                </a:lnTo>
                <a:lnTo>
                  <a:pt x="3410" y="597"/>
                </a:lnTo>
                <a:lnTo>
                  <a:pt x="3398" y="626"/>
                </a:lnTo>
                <a:lnTo>
                  <a:pt x="3382" y="652"/>
                </a:lnTo>
                <a:lnTo>
                  <a:pt x="3362" y="675"/>
                </a:lnTo>
                <a:lnTo>
                  <a:pt x="3339" y="695"/>
                </a:lnTo>
                <a:lnTo>
                  <a:pt x="3313" y="712"/>
                </a:lnTo>
                <a:lnTo>
                  <a:pt x="3285" y="724"/>
                </a:lnTo>
                <a:lnTo>
                  <a:pt x="3285" y="739"/>
                </a:lnTo>
                <a:lnTo>
                  <a:pt x="3283" y="752"/>
                </a:lnTo>
                <a:lnTo>
                  <a:pt x="3072" y="1598"/>
                </a:lnTo>
                <a:lnTo>
                  <a:pt x="3065" y="1618"/>
                </a:lnTo>
                <a:lnTo>
                  <a:pt x="3053" y="1636"/>
                </a:lnTo>
                <a:lnTo>
                  <a:pt x="3039" y="1650"/>
                </a:lnTo>
                <a:lnTo>
                  <a:pt x="3021" y="1661"/>
                </a:lnTo>
                <a:lnTo>
                  <a:pt x="3000" y="1668"/>
                </a:lnTo>
                <a:lnTo>
                  <a:pt x="2980" y="1671"/>
                </a:lnTo>
                <a:lnTo>
                  <a:pt x="1714" y="1677"/>
                </a:lnTo>
                <a:lnTo>
                  <a:pt x="448" y="1677"/>
                </a:lnTo>
                <a:lnTo>
                  <a:pt x="426" y="1674"/>
                </a:lnTo>
                <a:lnTo>
                  <a:pt x="406" y="1668"/>
                </a:lnTo>
                <a:lnTo>
                  <a:pt x="389" y="1656"/>
                </a:lnTo>
                <a:lnTo>
                  <a:pt x="373" y="1642"/>
                </a:lnTo>
                <a:lnTo>
                  <a:pt x="362" y="1624"/>
                </a:lnTo>
                <a:lnTo>
                  <a:pt x="354" y="1604"/>
                </a:lnTo>
                <a:lnTo>
                  <a:pt x="143" y="756"/>
                </a:lnTo>
                <a:lnTo>
                  <a:pt x="141" y="741"/>
                </a:lnTo>
                <a:lnTo>
                  <a:pt x="141" y="726"/>
                </a:lnTo>
                <a:lnTo>
                  <a:pt x="112" y="715"/>
                </a:lnTo>
                <a:lnTo>
                  <a:pt x="85" y="698"/>
                </a:lnTo>
                <a:lnTo>
                  <a:pt x="60" y="678"/>
                </a:lnTo>
                <a:lnTo>
                  <a:pt x="39" y="655"/>
                </a:lnTo>
                <a:lnTo>
                  <a:pt x="23" y="628"/>
                </a:lnTo>
                <a:lnTo>
                  <a:pt x="10" y="599"/>
                </a:lnTo>
                <a:lnTo>
                  <a:pt x="3" y="568"/>
                </a:lnTo>
                <a:lnTo>
                  <a:pt x="0" y="534"/>
                </a:lnTo>
                <a:lnTo>
                  <a:pt x="3" y="498"/>
                </a:lnTo>
                <a:lnTo>
                  <a:pt x="12" y="464"/>
                </a:lnTo>
                <a:lnTo>
                  <a:pt x="28" y="433"/>
                </a:lnTo>
                <a:lnTo>
                  <a:pt x="48" y="405"/>
                </a:lnTo>
                <a:lnTo>
                  <a:pt x="72" y="380"/>
                </a:lnTo>
                <a:lnTo>
                  <a:pt x="99" y="360"/>
                </a:lnTo>
                <a:lnTo>
                  <a:pt x="132" y="346"/>
                </a:lnTo>
                <a:lnTo>
                  <a:pt x="165" y="336"/>
                </a:lnTo>
                <a:lnTo>
                  <a:pt x="201" y="332"/>
                </a:lnTo>
                <a:lnTo>
                  <a:pt x="237" y="336"/>
                </a:lnTo>
                <a:lnTo>
                  <a:pt x="272" y="346"/>
                </a:lnTo>
                <a:lnTo>
                  <a:pt x="303" y="360"/>
                </a:lnTo>
                <a:lnTo>
                  <a:pt x="331" y="380"/>
                </a:lnTo>
                <a:lnTo>
                  <a:pt x="355" y="405"/>
                </a:lnTo>
                <a:lnTo>
                  <a:pt x="375" y="433"/>
                </a:lnTo>
                <a:lnTo>
                  <a:pt x="390" y="464"/>
                </a:lnTo>
                <a:lnTo>
                  <a:pt x="399" y="498"/>
                </a:lnTo>
                <a:lnTo>
                  <a:pt x="403" y="534"/>
                </a:lnTo>
                <a:lnTo>
                  <a:pt x="400" y="565"/>
                </a:lnTo>
                <a:lnTo>
                  <a:pt x="394" y="595"/>
                </a:lnTo>
                <a:lnTo>
                  <a:pt x="382" y="622"/>
                </a:lnTo>
                <a:lnTo>
                  <a:pt x="368" y="647"/>
                </a:lnTo>
                <a:lnTo>
                  <a:pt x="350" y="669"/>
                </a:lnTo>
                <a:lnTo>
                  <a:pt x="330" y="690"/>
                </a:lnTo>
                <a:lnTo>
                  <a:pt x="593" y="957"/>
                </a:lnTo>
                <a:lnTo>
                  <a:pt x="624" y="984"/>
                </a:lnTo>
                <a:lnTo>
                  <a:pt x="656" y="1007"/>
                </a:lnTo>
                <a:lnTo>
                  <a:pt x="691" y="1026"/>
                </a:lnTo>
                <a:lnTo>
                  <a:pt x="729" y="1042"/>
                </a:lnTo>
                <a:lnTo>
                  <a:pt x="767" y="1053"/>
                </a:lnTo>
                <a:lnTo>
                  <a:pt x="807" y="1060"/>
                </a:lnTo>
                <a:lnTo>
                  <a:pt x="848" y="1063"/>
                </a:lnTo>
                <a:lnTo>
                  <a:pt x="889" y="1060"/>
                </a:lnTo>
                <a:lnTo>
                  <a:pt x="930" y="1052"/>
                </a:lnTo>
                <a:lnTo>
                  <a:pt x="969" y="1041"/>
                </a:lnTo>
                <a:lnTo>
                  <a:pt x="1007" y="1024"/>
                </a:lnTo>
                <a:lnTo>
                  <a:pt x="1043" y="1005"/>
                </a:lnTo>
                <a:lnTo>
                  <a:pt x="1077" y="980"/>
                </a:lnTo>
                <a:lnTo>
                  <a:pt x="1107" y="952"/>
                </a:lnTo>
                <a:lnTo>
                  <a:pt x="1134" y="920"/>
                </a:lnTo>
                <a:lnTo>
                  <a:pt x="1568" y="344"/>
                </a:lnTo>
                <a:lnTo>
                  <a:pt x="1547" y="321"/>
                </a:lnTo>
                <a:lnTo>
                  <a:pt x="1531" y="294"/>
                </a:lnTo>
                <a:lnTo>
                  <a:pt x="1519" y="265"/>
                </a:lnTo>
                <a:lnTo>
                  <a:pt x="1511" y="235"/>
                </a:lnTo>
                <a:lnTo>
                  <a:pt x="1509" y="201"/>
                </a:lnTo>
                <a:lnTo>
                  <a:pt x="1512" y="165"/>
                </a:lnTo>
                <a:lnTo>
                  <a:pt x="1521" y="131"/>
                </a:lnTo>
                <a:lnTo>
                  <a:pt x="1536" y="100"/>
                </a:lnTo>
                <a:lnTo>
                  <a:pt x="1556" y="72"/>
                </a:lnTo>
                <a:lnTo>
                  <a:pt x="1580" y="47"/>
                </a:lnTo>
                <a:lnTo>
                  <a:pt x="1608" y="27"/>
                </a:lnTo>
                <a:lnTo>
                  <a:pt x="1640" y="12"/>
                </a:lnTo>
                <a:lnTo>
                  <a:pt x="1674" y="3"/>
                </a:lnTo>
                <a:lnTo>
                  <a:pt x="1710"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28" name="Google Shape;10028;p23"/>
          <p:cNvSpPr/>
          <p:nvPr/>
        </p:nvSpPr>
        <p:spPr>
          <a:xfrm>
            <a:off x="19105177" y="13252573"/>
            <a:ext cx="318744" cy="445909"/>
          </a:xfrm>
          <a:custGeom>
            <a:avLst/>
            <a:gdLst/>
            <a:ahLst/>
            <a:cxnLst/>
            <a:rect l="l" t="t" r="r" b="b"/>
            <a:pathLst>
              <a:path w="2777" h="3880" extrusionOk="0">
                <a:moveTo>
                  <a:pt x="2357" y="0"/>
                </a:moveTo>
                <a:lnTo>
                  <a:pt x="2360" y="4"/>
                </a:lnTo>
                <a:lnTo>
                  <a:pt x="2364" y="12"/>
                </a:lnTo>
                <a:lnTo>
                  <a:pt x="2374" y="25"/>
                </a:lnTo>
                <a:lnTo>
                  <a:pt x="2386" y="43"/>
                </a:lnTo>
                <a:lnTo>
                  <a:pt x="2400" y="67"/>
                </a:lnTo>
                <a:lnTo>
                  <a:pt x="2417" y="96"/>
                </a:lnTo>
                <a:lnTo>
                  <a:pt x="2436" y="128"/>
                </a:lnTo>
                <a:lnTo>
                  <a:pt x="2456" y="166"/>
                </a:lnTo>
                <a:lnTo>
                  <a:pt x="2478" y="208"/>
                </a:lnTo>
                <a:lnTo>
                  <a:pt x="2501" y="255"/>
                </a:lnTo>
                <a:lnTo>
                  <a:pt x="2525" y="305"/>
                </a:lnTo>
                <a:lnTo>
                  <a:pt x="2550" y="360"/>
                </a:lnTo>
                <a:lnTo>
                  <a:pt x="2574" y="418"/>
                </a:lnTo>
                <a:lnTo>
                  <a:pt x="2599" y="482"/>
                </a:lnTo>
                <a:lnTo>
                  <a:pt x="2623" y="547"/>
                </a:lnTo>
                <a:lnTo>
                  <a:pt x="2647" y="617"/>
                </a:lnTo>
                <a:lnTo>
                  <a:pt x="2670" y="689"/>
                </a:lnTo>
                <a:lnTo>
                  <a:pt x="2691" y="766"/>
                </a:lnTo>
                <a:lnTo>
                  <a:pt x="2710" y="846"/>
                </a:lnTo>
                <a:lnTo>
                  <a:pt x="2728" y="928"/>
                </a:lnTo>
                <a:lnTo>
                  <a:pt x="2743" y="1014"/>
                </a:lnTo>
                <a:lnTo>
                  <a:pt x="2757" y="1103"/>
                </a:lnTo>
                <a:lnTo>
                  <a:pt x="2766" y="1193"/>
                </a:lnTo>
                <a:lnTo>
                  <a:pt x="2773" y="1287"/>
                </a:lnTo>
                <a:lnTo>
                  <a:pt x="2777" y="1382"/>
                </a:lnTo>
                <a:lnTo>
                  <a:pt x="2777" y="1480"/>
                </a:lnTo>
                <a:lnTo>
                  <a:pt x="2772" y="1581"/>
                </a:lnTo>
                <a:lnTo>
                  <a:pt x="2764" y="1683"/>
                </a:lnTo>
                <a:lnTo>
                  <a:pt x="2749" y="1787"/>
                </a:lnTo>
                <a:lnTo>
                  <a:pt x="2745" y="1821"/>
                </a:lnTo>
                <a:lnTo>
                  <a:pt x="2736" y="1856"/>
                </a:lnTo>
                <a:lnTo>
                  <a:pt x="2728" y="1896"/>
                </a:lnTo>
                <a:lnTo>
                  <a:pt x="2717" y="1938"/>
                </a:lnTo>
                <a:lnTo>
                  <a:pt x="2704" y="1981"/>
                </a:lnTo>
                <a:lnTo>
                  <a:pt x="2690" y="2026"/>
                </a:lnTo>
                <a:lnTo>
                  <a:pt x="2673" y="2074"/>
                </a:lnTo>
                <a:lnTo>
                  <a:pt x="2654" y="2123"/>
                </a:lnTo>
                <a:lnTo>
                  <a:pt x="2634" y="2173"/>
                </a:lnTo>
                <a:lnTo>
                  <a:pt x="2610" y="2224"/>
                </a:lnTo>
                <a:lnTo>
                  <a:pt x="2585" y="2277"/>
                </a:lnTo>
                <a:lnTo>
                  <a:pt x="2559" y="2330"/>
                </a:lnTo>
                <a:lnTo>
                  <a:pt x="2529" y="2383"/>
                </a:lnTo>
                <a:lnTo>
                  <a:pt x="2497" y="2437"/>
                </a:lnTo>
                <a:lnTo>
                  <a:pt x="2462" y="2491"/>
                </a:lnTo>
                <a:lnTo>
                  <a:pt x="2425" y="2545"/>
                </a:lnTo>
                <a:lnTo>
                  <a:pt x="2386" y="2598"/>
                </a:lnTo>
                <a:lnTo>
                  <a:pt x="2344" y="2652"/>
                </a:lnTo>
                <a:lnTo>
                  <a:pt x="2300" y="2703"/>
                </a:lnTo>
                <a:lnTo>
                  <a:pt x="2252" y="2755"/>
                </a:lnTo>
                <a:lnTo>
                  <a:pt x="2202" y="2805"/>
                </a:lnTo>
                <a:lnTo>
                  <a:pt x="2150" y="2854"/>
                </a:lnTo>
                <a:lnTo>
                  <a:pt x="2095" y="2902"/>
                </a:lnTo>
                <a:lnTo>
                  <a:pt x="2037" y="2947"/>
                </a:lnTo>
                <a:lnTo>
                  <a:pt x="1975" y="2990"/>
                </a:lnTo>
                <a:lnTo>
                  <a:pt x="1910" y="3032"/>
                </a:lnTo>
                <a:lnTo>
                  <a:pt x="1842" y="3071"/>
                </a:lnTo>
                <a:lnTo>
                  <a:pt x="1772" y="3107"/>
                </a:lnTo>
                <a:lnTo>
                  <a:pt x="1698" y="3141"/>
                </a:lnTo>
                <a:lnTo>
                  <a:pt x="1622" y="3172"/>
                </a:lnTo>
                <a:lnTo>
                  <a:pt x="1541" y="3199"/>
                </a:lnTo>
                <a:lnTo>
                  <a:pt x="1457" y="3222"/>
                </a:lnTo>
                <a:lnTo>
                  <a:pt x="1370" y="3242"/>
                </a:lnTo>
                <a:lnTo>
                  <a:pt x="1280" y="3259"/>
                </a:lnTo>
                <a:lnTo>
                  <a:pt x="1186" y="3272"/>
                </a:lnTo>
                <a:lnTo>
                  <a:pt x="1088" y="3279"/>
                </a:lnTo>
                <a:lnTo>
                  <a:pt x="988" y="3283"/>
                </a:lnTo>
                <a:lnTo>
                  <a:pt x="883" y="3282"/>
                </a:lnTo>
                <a:lnTo>
                  <a:pt x="773" y="3276"/>
                </a:lnTo>
                <a:lnTo>
                  <a:pt x="661" y="3265"/>
                </a:lnTo>
                <a:lnTo>
                  <a:pt x="621" y="3335"/>
                </a:lnTo>
                <a:lnTo>
                  <a:pt x="585" y="3407"/>
                </a:lnTo>
                <a:lnTo>
                  <a:pt x="553" y="3481"/>
                </a:lnTo>
                <a:lnTo>
                  <a:pt x="527" y="3556"/>
                </a:lnTo>
                <a:lnTo>
                  <a:pt x="504" y="3634"/>
                </a:lnTo>
                <a:lnTo>
                  <a:pt x="486" y="3712"/>
                </a:lnTo>
                <a:lnTo>
                  <a:pt x="472" y="3792"/>
                </a:lnTo>
                <a:lnTo>
                  <a:pt x="453" y="3798"/>
                </a:lnTo>
                <a:lnTo>
                  <a:pt x="432" y="3804"/>
                </a:lnTo>
                <a:lnTo>
                  <a:pt x="409" y="3812"/>
                </a:lnTo>
                <a:lnTo>
                  <a:pt x="384" y="3820"/>
                </a:lnTo>
                <a:lnTo>
                  <a:pt x="359" y="3829"/>
                </a:lnTo>
                <a:lnTo>
                  <a:pt x="335" y="3838"/>
                </a:lnTo>
                <a:lnTo>
                  <a:pt x="310" y="3848"/>
                </a:lnTo>
                <a:lnTo>
                  <a:pt x="288" y="3856"/>
                </a:lnTo>
                <a:lnTo>
                  <a:pt x="268" y="3863"/>
                </a:lnTo>
                <a:lnTo>
                  <a:pt x="251" y="3870"/>
                </a:lnTo>
                <a:lnTo>
                  <a:pt x="238" y="3875"/>
                </a:lnTo>
                <a:lnTo>
                  <a:pt x="230" y="3879"/>
                </a:lnTo>
                <a:lnTo>
                  <a:pt x="227" y="3880"/>
                </a:lnTo>
                <a:lnTo>
                  <a:pt x="243" y="3795"/>
                </a:lnTo>
                <a:lnTo>
                  <a:pt x="260" y="3712"/>
                </a:lnTo>
                <a:lnTo>
                  <a:pt x="280" y="3628"/>
                </a:lnTo>
                <a:lnTo>
                  <a:pt x="303" y="3546"/>
                </a:lnTo>
                <a:lnTo>
                  <a:pt x="328" y="3466"/>
                </a:lnTo>
                <a:lnTo>
                  <a:pt x="355" y="3388"/>
                </a:lnTo>
                <a:lnTo>
                  <a:pt x="384" y="3313"/>
                </a:lnTo>
                <a:lnTo>
                  <a:pt x="416" y="3241"/>
                </a:lnTo>
                <a:lnTo>
                  <a:pt x="450" y="3173"/>
                </a:lnTo>
                <a:lnTo>
                  <a:pt x="486" y="3108"/>
                </a:lnTo>
                <a:lnTo>
                  <a:pt x="524" y="3049"/>
                </a:lnTo>
                <a:lnTo>
                  <a:pt x="566" y="2994"/>
                </a:lnTo>
                <a:lnTo>
                  <a:pt x="609" y="2944"/>
                </a:lnTo>
                <a:lnTo>
                  <a:pt x="653" y="2899"/>
                </a:lnTo>
                <a:lnTo>
                  <a:pt x="701" y="2862"/>
                </a:lnTo>
                <a:lnTo>
                  <a:pt x="803" y="2785"/>
                </a:lnTo>
                <a:lnTo>
                  <a:pt x="902" y="2706"/>
                </a:lnTo>
                <a:lnTo>
                  <a:pt x="995" y="2625"/>
                </a:lnTo>
                <a:lnTo>
                  <a:pt x="1083" y="2541"/>
                </a:lnTo>
                <a:lnTo>
                  <a:pt x="1167" y="2456"/>
                </a:lnTo>
                <a:lnTo>
                  <a:pt x="1246" y="2369"/>
                </a:lnTo>
                <a:lnTo>
                  <a:pt x="1320" y="2282"/>
                </a:lnTo>
                <a:lnTo>
                  <a:pt x="1391" y="2195"/>
                </a:lnTo>
                <a:lnTo>
                  <a:pt x="1457" y="2106"/>
                </a:lnTo>
                <a:lnTo>
                  <a:pt x="1519" y="2019"/>
                </a:lnTo>
                <a:lnTo>
                  <a:pt x="1578" y="1932"/>
                </a:lnTo>
                <a:lnTo>
                  <a:pt x="1631" y="1846"/>
                </a:lnTo>
                <a:lnTo>
                  <a:pt x="1683" y="1761"/>
                </a:lnTo>
                <a:lnTo>
                  <a:pt x="1729" y="1677"/>
                </a:lnTo>
                <a:lnTo>
                  <a:pt x="1772" y="1595"/>
                </a:lnTo>
                <a:lnTo>
                  <a:pt x="1811" y="1516"/>
                </a:lnTo>
                <a:lnTo>
                  <a:pt x="1848" y="1440"/>
                </a:lnTo>
                <a:lnTo>
                  <a:pt x="1882" y="1366"/>
                </a:lnTo>
                <a:lnTo>
                  <a:pt x="1912" y="1295"/>
                </a:lnTo>
                <a:lnTo>
                  <a:pt x="1938" y="1228"/>
                </a:lnTo>
                <a:lnTo>
                  <a:pt x="1963" y="1165"/>
                </a:lnTo>
                <a:lnTo>
                  <a:pt x="1983" y="1106"/>
                </a:lnTo>
                <a:lnTo>
                  <a:pt x="2002" y="1053"/>
                </a:lnTo>
                <a:lnTo>
                  <a:pt x="2018" y="1004"/>
                </a:lnTo>
                <a:lnTo>
                  <a:pt x="2032" y="961"/>
                </a:lnTo>
                <a:lnTo>
                  <a:pt x="2043" y="922"/>
                </a:lnTo>
                <a:lnTo>
                  <a:pt x="2051" y="891"/>
                </a:lnTo>
                <a:lnTo>
                  <a:pt x="2058" y="866"/>
                </a:lnTo>
                <a:lnTo>
                  <a:pt x="2063" y="847"/>
                </a:lnTo>
                <a:lnTo>
                  <a:pt x="2065" y="836"/>
                </a:lnTo>
                <a:lnTo>
                  <a:pt x="2066" y="833"/>
                </a:lnTo>
                <a:lnTo>
                  <a:pt x="2065" y="836"/>
                </a:lnTo>
                <a:lnTo>
                  <a:pt x="2063" y="847"/>
                </a:lnTo>
                <a:lnTo>
                  <a:pt x="2057" y="865"/>
                </a:lnTo>
                <a:lnTo>
                  <a:pt x="2050" y="889"/>
                </a:lnTo>
                <a:lnTo>
                  <a:pt x="2040" y="919"/>
                </a:lnTo>
                <a:lnTo>
                  <a:pt x="2028" y="956"/>
                </a:lnTo>
                <a:lnTo>
                  <a:pt x="2013" y="998"/>
                </a:lnTo>
                <a:lnTo>
                  <a:pt x="1994" y="1045"/>
                </a:lnTo>
                <a:lnTo>
                  <a:pt x="1972" y="1098"/>
                </a:lnTo>
                <a:lnTo>
                  <a:pt x="1947" y="1155"/>
                </a:lnTo>
                <a:lnTo>
                  <a:pt x="1919" y="1217"/>
                </a:lnTo>
                <a:lnTo>
                  <a:pt x="1886" y="1283"/>
                </a:lnTo>
                <a:lnTo>
                  <a:pt x="1851" y="1354"/>
                </a:lnTo>
                <a:lnTo>
                  <a:pt x="1810" y="1426"/>
                </a:lnTo>
                <a:lnTo>
                  <a:pt x="1766" y="1504"/>
                </a:lnTo>
                <a:lnTo>
                  <a:pt x="1716" y="1584"/>
                </a:lnTo>
                <a:lnTo>
                  <a:pt x="1662" y="1668"/>
                </a:lnTo>
                <a:lnTo>
                  <a:pt x="1604" y="1753"/>
                </a:lnTo>
                <a:lnTo>
                  <a:pt x="1541" y="1841"/>
                </a:lnTo>
                <a:lnTo>
                  <a:pt x="1472" y="1931"/>
                </a:lnTo>
                <a:lnTo>
                  <a:pt x="1398" y="2021"/>
                </a:lnTo>
                <a:lnTo>
                  <a:pt x="1318" y="2114"/>
                </a:lnTo>
                <a:lnTo>
                  <a:pt x="1233" y="2208"/>
                </a:lnTo>
                <a:lnTo>
                  <a:pt x="1142" y="2302"/>
                </a:lnTo>
                <a:lnTo>
                  <a:pt x="1045" y="2396"/>
                </a:lnTo>
                <a:lnTo>
                  <a:pt x="941" y="2492"/>
                </a:lnTo>
                <a:lnTo>
                  <a:pt x="831" y="2586"/>
                </a:lnTo>
                <a:lnTo>
                  <a:pt x="715" y="2682"/>
                </a:lnTo>
                <a:lnTo>
                  <a:pt x="591" y="2775"/>
                </a:lnTo>
                <a:lnTo>
                  <a:pt x="555" y="2803"/>
                </a:lnTo>
                <a:lnTo>
                  <a:pt x="522" y="2832"/>
                </a:lnTo>
                <a:lnTo>
                  <a:pt x="488" y="2865"/>
                </a:lnTo>
                <a:lnTo>
                  <a:pt x="457" y="2897"/>
                </a:lnTo>
                <a:lnTo>
                  <a:pt x="428" y="2929"/>
                </a:lnTo>
                <a:lnTo>
                  <a:pt x="400" y="2961"/>
                </a:lnTo>
                <a:lnTo>
                  <a:pt x="374" y="2994"/>
                </a:lnTo>
                <a:lnTo>
                  <a:pt x="350" y="3025"/>
                </a:lnTo>
                <a:lnTo>
                  <a:pt x="329" y="3053"/>
                </a:lnTo>
                <a:lnTo>
                  <a:pt x="311" y="3081"/>
                </a:lnTo>
                <a:lnTo>
                  <a:pt x="294" y="3105"/>
                </a:lnTo>
                <a:lnTo>
                  <a:pt x="280" y="3126"/>
                </a:lnTo>
                <a:lnTo>
                  <a:pt x="269" y="3143"/>
                </a:lnTo>
                <a:lnTo>
                  <a:pt x="262" y="3156"/>
                </a:lnTo>
                <a:lnTo>
                  <a:pt x="256" y="3164"/>
                </a:lnTo>
                <a:lnTo>
                  <a:pt x="255" y="3167"/>
                </a:lnTo>
                <a:lnTo>
                  <a:pt x="252" y="3166"/>
                </a:lnTo>
                <a:lnTo>
                  <a:pt x="247" y="3160"/>
                </a:lnTo>
                <a:lnTo>
                  <a:pt x="241" y="3150"/>
                </a:lnTo>
                <a:lnTo>
                  <a:pt x="232" y="3137"/>
                </a:lnTo>
                <a:lnTo>
                  <a:pt x="223" y="3121"/>
                </a:lnTo>
                <a:lnTo>
                  <a:pt x="211" y="3102"/>
                </a:lnTo>
                <a:lnTo>
                  <a:pt x="199" y="3081"/>
                </a:lnTo>
                <a:lnTo>
                  <a:pt x="186" y="3055"/>
                </a:lnTo>
                <a:lnTo>
                  <a:pt x="173" y="3027"/>
                </a:lnTo>
                <a:lnTo>
                  <a:pt x="158" y="2996"/>
                </a:lnTo>
                <a:lnTo>
                  <a:pt x="144" y="2963"/>
                </a:lnTo>
                <a:lnTo>
                  <a:pt x="129" y="2927"/>
                </a:lnTo>
                <a:lnTo>
                  <a:pt x="114" y="2889"/>
                </a:lnTo>
                <a:lnTo>
                  <a:pt x="99" y="2847"/>
                </a:lnTo>
                <a:lnTo>
                  <a:pt x="84" y="2804"/>
                </a:lnTo>
                <a:lnTo>
                  <a:pt x="71" y="2758"/>
                </a:lnTo>
                <a:lnTo>
                  <a:pt x="58" y="2712"/>
                </a:lnTo>
                <a:lnTo>
                  <a:pt x="46" y="2662"/>
                </a:lnTo>
                <a:lnTo>
                  <a:pt x="34" y="2610"/>
                </a:lnTo>
                <a:lnTo>
                  <a:pt x="25" y="2558"/>
                </a:lnTo>
                <a:lnTo>
                  <a:pt x="16" y="2503"/>
                </a:lnTo>
                <a:lnTo>
                  <a:pt x="9" y="2447"/>
                </a:lnTo>
                <a:lnTo>
                  <a:pt x="5" y="2389"/>
                </a:lnTo>
                <a:lnTo>
                  <a:pt x="1" y="2330"/>
                </a:lnTo>
                <a:lnTo>
                  <a:pt x="0" y="2270"/>
                </a:lnTo>
                <a:lnTo>
                  <a:pt x="1" y="2208"/>
                </a:lnTo>
                <a:lnTo>
                  <a:pt x="6" y="2146"/>
                </a:lnTo>
                <a:lnTo>
                  <a:pt x="12" y="2082"/>
                </a:lnTo>
                <a:lnTo>
                  <a:pt x="21" y="2018"/>
                </a:lnTo>
                <a:lnTo>
                  <a:pt x="33" y="1953"/>
                </a:lnTo>
                <a:lnTo>
                  <a:pt x="49" y="1888"/>
                </a:lnTo>
                <a:lnTo>
                  <a:pt x="68" y="1821"/>
                </a:lnTo>
                <a:lnTo>
                  <a:pt x="90" y="1755"/>
                </a:lnTo>
                <a:lnTo>
                  <a:pt x="117" y="1688"/>
                </a:lnTo>
                <a:lnTo>
                  <a:pt x="146" y="1620"/>
                </a:lnTo>
                <a:lnTo>
                  <a:pt x="180" y="1553"/>
                </a:lnTo>
                <a:lnTo>
                  <a:pt x="218" y="1486"/>
                </a:lnTo>
                <a:lnTo>
                  <a:pt x="261" y="1418"/>
                </a:lnTo>
                <a:lnTo>
                  <a:pt x="308" y="1351"/>
                </a:lnTo>
                <a:lnTo>
                  <a:pt x="361" y="1284"/>
                </a:lnTo>
                <a:lnTo>
                  <a:pt x="418" y="1219"/>
                </a:lnTo>
                <a:lnTo>
                  <a:pt x="480" y="1152"/>
                </a:lnTo>
                <a:lnTo>
                  <a:pt x="548" y="1087"/>
                </a:lnTo>
                <a:lnTo>
                  <a:pt x="621" y="1021"/>
                </a:lnTo>
                <a:lnTo>
                  <a:pt x="701" y="958"/>
                </a:lnTo>
                <a:lnTo>
                  <a:pt x="785" y="895"/>
                </a:lnTo>
                <a:lnTo>
                  <a:pt x="876" y="833"/>
                </a:lnTo>
                <a:lnTo>
                  <a:pt x="972" y="772"/>
                </a:lnTo>
                <a:lnTo>
                  <a:pt x="1076" y="712"/>
                </a:lnTo>
                <a:lnTo>
                  <a:pt x="1186" y="654"/>
                </a:lnTo>
                <a:lnTo>
                  <a:pt x="1302" y="597"/>
                </a:lnTo>
                <a:lnTo>
                  <a:pt x="1426" y="541"/>
                </a:lnTo>
                <a:lnTo>
                  <a:pt x="1556" y="488"/>
                </a:lnTo>
                <a:lnTo>
                  <a:pt x="1695" y="435"/>
                </a:lnTo>
                <a:lnTo>
                  <a:pt x="1746" y="415"/>
                </a:lnTo>
                <a:lnTo>
                  <a:pt x="1797" y="393"/>
                </a:lnTo>
                <a:lnTo>
                  <a:pt x="1847" y="368"/>
                </a:lnTo>
                <a:lnTo>
                  <a:pt x="1896" y="342"/>
                </a:lnTo>
                <a:lnTo>
                  <a:pt x="1944" y="314"/>
                </a:lnTo>
                <a:lnTo>
                  <a:pt x="1990" y="286"/>
                </a:lnTo>
                <a:lnTo>
                  <a:pt x="2034" y="257"/>
                </a:lnTo>
                <a:lnTo>
                  <a:pt x="2077" y="228"/>
                </a:lnTo>
                <a:lnTo>
                  <a:pt x="2118" y="200"/>
                </a:lnTo>
                <a:lnTo>
                  <a:pt x="2155" y="171"/>
                </a:lnTo>
                <a:lnTo>
                  <a:pt x="2190" y="143"/>
                </a:lnTo>
                <a:lnTo>
                  <a:pt x="2224" y="117"/>
                </a:lnTo>
                <a:lnTo>
                  <a:pt x="2252" y="93"/>
                </a:lnTo>
                <a:lnTo>
                  <a:pt x="2280" y="71"/>
                </a:lnTo>
                <a:lnTo>
                  <a:pt x="2302" y="52"/>
                </a:lnTo>
                <a:lnTo>
                  <a:pt x="2321" y="34"/>
                </a:lnTo>
                <a:lnTo>
                  <a:pt x="2337" y="20"/>
                </a:lnTo>
                <a:lnTo>
                  <a:pt x="2348" y="10"/>
                </a:lnTo>
                <a:lnTo>
                  <a:pt x="2355" y="3"/>
                </a:lnTo>
                <a:lnTo>
                  <a:pt x="2357"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0029" name="Google Shape;10029;p23"/>
          <p:cNvGrpSpPr/>
          <p:nvPr/>
        </p:nvGrpSpPr>
        <p:grpSpPr>
          <a:xfrm>
            <a:off x="12612248" y="13226728"/>
            <a:ext cx="541251" cy="501221"/>
            <a:chOff x="3948" y="3872"/>
            <a:chExt cx="197" cy="182"/>
          </a:xfrm>
          <a:solidFill>
            <a:srgbClr val="006994"/>
          </a:solidFill>
        </p:grpSpPr>
        <p:sp>
          <p:nvSpPr>
            <p:cNvPr id="10030" name="Google Shape;10030;p23"/>
            <p:cNvSpPr/>
            <p:nvPr/>
          </p:nvSpPr>
          <p:spPr>
            <a:xfrm>
              <a:off x="4009" y="3872"/>
              <a:ext cx="75" cy="76"/>
            </a:xfrm>
            <a:custGeom>
              <a:avLst/>
              <a:gdLst/>
              <a:ahLst/>
              <a:cxnLst/>
              <a:rect l="l" t="t" r="r" b="b"/>
              <a:pathLst>
                <a:path w="1249" h="1273" extrusionOk="0">
                  <a:moveTo>
                    <a:pt x="625" y="0"/>
                  </a:moveTo>
                  <a:lnTo>
                    <a:pt x="666" y="3"/>
                  </a:lnTo>
                  <a:lnTo>
                    <a:pt x="706" y="10"/>
                  </a:lnTo>
                  <a:lnTo>
                    <a:pt x="745" y="24"/>
                  </a:lnTo>
                  <a:lnTo>
                    <a:pt x="781" y="40"/>
                  </a:lnTo>
                  <a:lnTo>
                    <a:pt x="814" y="61"/>
                  </a:lnTo>
                  <a:lnTo>
                    <a:pt x="844" y="86"/>
                  </a:lnTo>
                  <a:lnTo>
                    <a:pt x="870" y="114"/>
                  </a:lnTo>
                  <a:lnTo>
                    <a:pt x="893" y="146"/>
                  </a:lnTo>
                  <a:lnTo>
                    <a:pt x="911" y="179"/>
                  </a:lnTo>
                  <a:lnTo>
                    <a:pt x="925" y="216"/>
                  </a:lnTo>
                  <a:lnTo>
                    <a:pt x="933" y="255"/>
                  </a:lnTo>
                  <a:lnTo>
                    <a:pt x="936" y="294"/>
                  </a:lnTo>
                  <a:lnTo>
                    <a:pt x="936" y="368"/>
                  </a:lnTo>
                  <a:lnTo>
                    <a:pt x="938" y="369"/>
                  </a:lnTo>
                  <a:lnTo>
                    <a:pt x="941" y="374"/>
                  </a:lnTo>
                  <a:lnTo>
                    <a:pt x="945" y="381"/>
                  </a:lnTo>
                  <a:lnTo>
                    <a:pt x="950" y="390"/>
                  </a:lnTo>
                  <a:lnTo>
                    <a:pt x="955" y="401"/>
                  </a:lnTo>
                  <a:lnTo>
                    <a:pt x="959" y="416"/>
                  </a:lnTo>
                  <a:lnTo>
                    <a:pt x="960" y="434"/>
                  </a:lnTo>
                  <a:lnTo>
                    <a:pt x="959" y="454"/>
                  </a:lnTo>
                  <a:lnTo>
                    <a:pt x="955" y="476"/>
                  </a:lnTo>
                  <a:lnTo>
                    <a:pt x="947" y="496"/>
                  </a:lnTo>
                  <a:lnTo>
                    <a:pt x="937" y="513"/>
                  </a:lnTo>
                  <a:lnTo>
                    <a:pt x="925" y="528"/>
                  </a:lnTo>
                  <a:lnTo>
                    <a:pt x="912" y="541"/>
                  </a:lnTo>
                  <a:lnTo>
                    <a:pt x="900" y="552"/>
                  </a:lnTo>
                  <a:lnTo>
                    <a:pt x="889" y="560"/>
                  </a:lnTo>
                  <a:lnTo>
                    <a:pt x="880" y="566"/>
                  </a:lnTo>
                  <a:lnTo>
                    <a:pt x="874" y="569"/>
                  </a:lnTo>
                  <a:lnTo>
                    <a:pt x="872" y="571"/>
                  </a:lnTo>
                  <a:lnTo>
                    <a:pt x="870" y="574"/>
                  </a:lnTo>
                  <a:lnTo>
                    <a:pt x="868" y="582"/>
                  </a:lnTo>
                  <a:lnTo>
                    <a:pt x="865" y="596"/>
                  </a:lnTo>
                  <a:lnTo>
                    <a:pt x="860" y="614"/>
                  </a:lnTo>
                  <a:lnTo>
                    <a:pt x="853" y="633"/>
                  </a:lnTo>
                  <a:lnTo>
                    <a:pt x="845" y="655"/>
                  </a:lnTo>
                  <a:lnTo>
                    <a:pt x="835" y="677"/>
                  </a:lnTo>
                  <a:lnTo>
                    <a:pt x="823" y="699"/>
                  </a:lnTo>
                  <a:lnTo>
                    <a:pt x="807" y="719"/>
                  </a:lnTo>
                  <a:lnTo>
                    <a:pt x="791" y="737"/>
                  </a:lnTo>
                  <a:lnTo>
                    <a:pt x="788" y="766"/>
                  </a:lnTo>
                  <a:lnTo>
                    <a:pt x="788" y="792"/>
                  </a:lnTo>
                  <a:lnTo>
                    <a:pt x="791" y="815"/>
                  </a:lnTo>
                  <a:lnTo>
                    <a:pt x="798" y="834"/>
                  </a:lnTo>
                  <a:lnTo>
                    <a:pt x="806" y="852"/>
                  </a:lnTo>
                  <a:lnTo>
                    <a:pt x="817" y="867"/>
                  </a:lnTo>
                  <a:lnTo>
                    <a:pt x="830" y="879"/>
                  </a:lnTo>
                  <a:lnTo>
                    <a:pt x="845" y="890"/>
                  </a:lnTo>
                  <a:lnTo>
                    <a:pt x="860" y="899"/>
                  </a:lnTo>
                  <a:lnTo>
                    <a:pt x="878" y="907"/>
                  </a:lnTo>
                  <a:lnTo>
                    <a:pt x="896" y="915"/>
                  </a:lnTo>
                  <a:lnTo>
                    <a:pt x="914" y="921"/>
                  </a:lnTo>
                  <a:lnTo>
                    <a:pt x="933" y="927"/>
                  </a:lnTo>
                  <a:lnTo>
                    <a:pt x="951" y="933"/>
                  </a:lnTo>
                  <a:lnTo>
                    <a:pt x="969" y="938"/>
                  </a:lnTo>
                  <a:lnTo>
                    <a:pt x="997" y="947"/>
                  </a:lnTo>
                  <a:lnTo>
                    <a:pt x="1023" y="955"/>
                  </a:lnTo>
                  <a:lnTo>
                    <a:pt x="1050" y="962"/>
                  </a:lnTo>
                  <a:lnTo>
                    <a:pt x="1076" y="970"/>
                  </a:lnTo>
                  <a:lnTo>
                    <a:pt x="1099" y="979"/>
                  </a:lnTo>
                  <a:lnTo>
                    <a:pt x="1122" y="988"/>
                  </a:lnTo>
                  <a:lnTo>
                    <a:pt x="1144" y="997"/>
                  </a:lnTo>
                  <a:lnTo>
                    <a:pt x="1164" y="1009"/>
                  </a:lnTo>
                  <a:lnTo>
                    <a:pt x="1183" y="1021"/>
                  </a:lnTo>
                  <a:lnTo>
                    <a:pt x="1199" y="1037"/>
                  </a:lnTo>
                  <a:lnTo>
                    <a:pt x="1213" y="1054"/>
                  </a:lnTo>
                  <a:lnTo>
                    <a:pt x="1225" y="1074"/>
                  </a:lnTo>
                  <a:lnTo>
                    <a:pt x="1236" y="1098"/>
                  </a:lnTo>
                  <a:lnTo>
                    <a:pt x="1243" y="1124"/>
                  </a:lnTo>
                  <a:lnTo>
                    <a:pt x="1247" y="1155"/>
                  </a:lnTo>
                  <a:lnTo>
                    <a:pt x="1249" y="1188"/>
                  </a:lnTo>
                  <a:lnTo>
                    <a:pt x="1245" y="1197"/>
                  </a:lnTo>
                  <a:lnTo>
                    <a:pt x="1235" y="1206"/>
                  </a:lnTo>
                  <a:lnTo>
                    <a:pt x="1217" y="1216"/>
                  </a:lnTo>
                  <a:lnTo>
                    <a:pt x="1193" y="1224"/>
                  </a:lnTo>
                  <a:lnTo>
                    <a:pt x="1163" y="1232"/>
                  </a:lnTo>
                  <a:lnTo>
                    <a:pt x="1127" y="1239"/>
                  </a:lnTo>
                  <a:lnTo>
                    <a:pt x="1084" y="1246"/>
                  </a:lnTo>
                  <a:lnTo>
                    <a:pt x="1035" y="1253"/>
                  </a:lnTo>
                  <a:lnTo>
                    <a:pt x="981" y="1258"/>
                  </a:lnTo>
                  <a:lnTo>
                    <a:pt x="921" y="1263"/>
                  </a:lnTo>
                  <a:lnTo>
                    <a:pt x="856" y="1267"/>
                  </a:lnTo>
                  <a:lnTo>
                    <a:pt x="786" y="1270"/>
                  </a:lnTo>
                  <a:lnTo>
                    <a:pt x="711" y="1273"/>
                  </a:lnTo>
                  <a:lnTo>
                    <a:pt x="669" y="1000"/>
                  </a:lnTo>
                  <a:lnTo>
                    <a:pt x="691" y="965"/>
                  </a:lnTo>
                  <a:lnTo>
                    <a:pt x="692" y="962"/>
                  </a:lnTo>
                  <a:lnTo>
                    <a:pt x="692" y="959"/>
                  </a:lnTo>
                  <a:lnTo>
                    <a:pt x="692" y="956"/>
                  </a:lnTo>
                  <a:lnTo>
                    <a:pt x="691" y="953"/>
                  </a:lnTo>
                  <a:lnTo>
                    <a:pt x="689" y="950"/>
                  </a:lnTo>
                  <a:lnTo>
                    <a:pt x="633" y="890"/>
                  </a:lnTo>
                  <a:lnTo>
                    <a:pt x="628" y="887"/>
                  </a:lnTo>
                  <a:lnTo>
                    <a:pt x="621" y="887"/>
                  </a:lnTo>
                  <a:lnTo>
                    <a:pt x="615" y="890"/>
                  </a:lnTo>
                  <a:lnTo>
                    <a:pt x="559" y="950"/>
                  </a:lnTo>
                  <a:lnTo>
                    <a:pt x="557" y="954"/>
                  </a:lnTo>
                  <a:lnTo>
                    <a:pt x="556" y="958"/>
                  </a:lnTo>
                  <a:lnTo>
                    <a:pt x="556" y="962"/>
                  </a:lnTo>
                  <a:lnTo>
                    <a:pt x="558" y="965"/>
                  </a:lnTo>
                  <a:lnTo>
                    <a:pt x="580" y="1000"/>
                  </a:lnTo>
                  <a:lnTo>
                    <a:pt x="537" y="1273"/>
                  </a:lnTo>
                  <a:lnTo>
                    <a:pt x="461" y="1270"/>
                  </a:lnTo>
                  <a:lnTo>
                    <a:pt x="392" y="1267"/>
                  </a:lnTo>
                  <a:lnTo>
                    <a:pt x="327" y="1263"/>
                  </a:lnTo>
                  <a:lnTo>
                    <a:pt x="268" y="1258"/>
                  </a:lnTo>
                  <a:lnTo>
                    <a:pt x="214" y="1253"/>
                  </a:lnTo>
                  <a:lnTo>
                    <a:pt x="165" y="1246"/>
                  </a:lnTo>
                  <a:lnTo>
                    <a:pt x="122" y="1239"/>
                  </a:lnTo>
                  <a:lnTo>
                    <a:pt x="85" y="1232"/>
                  </a:lnTo>
                  <a:lnTo>
                    <a:pt x="56" y="1224"/>
                  </a:lnTo>
                  <a:lnTo>
                    <a:pt x="31" y="1216"/>
                  </a:lnTo>
                  <a:lnTo>
                    <a:pt x="14" y="1206"/>
                  </a:lnTo>
                  <a:lnTo>
                    <a:pt x="3" y="1197"/>
                  </a:lnTo>
                  <a:lnTo>
                    <a:pt x="0" y="1188"/>
                  </a:lnTo>
                  <a:lnTo>
                    <a:pt x="1" y="1155"/>
                  </a:lnTo>
                  <a:lnTo>
                    <a:pt x="7" y="1124"/>
                  </a:lnTo>
                  <a:lnTo>
                    <a:pt x="14" y="1098"/>
                  </a:lnTo>
                  <a:lnTo>
                    <a:pt x="23" y="1074"/>
                  </a:lnTo>
                  <a:lnTo>
                    <a:pt x="35" y="1054"/>
                  </a:lnTo>
                  <a:lnTo>
                    <a:pt x="49" y="1037"/>
                  </a:lnTo>
                  <a:lnTo>
                    <a:pt x="66" y="1021"/>
                  </a:lnTo>
                  <a:lnTo>
                    <a:pt x="84" y="1009"/>
                  </a:lnTo>
                  <a:lnTo>
                    <a:pt x="104" y="997"/>
                  </a:lnTo>
                  <a:lnTo>
                    <a:pt x="126" y="988"/>
                  </a:lnTo>
                  <a:lnTo>
                    <a:pt x="149" y="979"/>
                  </a:lnTo>
                  <a:lnTo>
                    <a:pt x="174" y="970"/>
                  </a:lnTo>
                  <a:lnTo>
                    <a:pt x="198" y="962"/>
                  </a:lnTo>
                  <a:lnTo>
                    <a:pt x="225" y="955"/>
                  </a:lnTo>
                  <a:lnTo>
                    <a:pt x="251" y="947"/>
                  </a:lnTo>
                  <a:lnTo>
                    <a:pt x="279" y="938"/>
                  </a:lnTo>
                  <a:lnTo>
                    <a:pt x="297" y="933"/>
                  </a:lnTo>
                  <a:lnTo>
                    <a:pt x="316" y="927"/>
                  </a:lnTo>
                  <a:lnTo>
                    <a:pt x="335" y="921"/>
                  </a:lnTo>
                  <a:lnTo>
                    <a:pt x="353" y="915"/>
                  </a:lnTo>
                  <a:lnTo>
                    <a:pt x="371" y="907"/>
                  </a:lnTo>
                  <a:lnTo>
                    <a:pt x="388" y="899"/>
                  </a:lnTo>
                  <a:lnTo>
                    <a:pt x="404" y="890"/>
                  </a:lnTo>
                  <a:lnTo>
                    <a:pt x="419" y="879"/>
                  </a:lnTo>
                  <a:lnTo>
                    <a:pt x="431" y="867"/>
                  </a:lnTo>
                  <a:lnTo>
                    <a:pt x="442" y="852"/>
                  </a:lnTo>
                  <a:lnTo>
                    <a:pt x="451" y="834"/>
                  </a:lnTo>
                  <a:lnTo>
                    <a:pt x="457" y="815"/>
                  </a:lnTo>
                  <a:lnTo>
                    <a:pt x="460" y="792"/>
                  </a:lnTo>
                  <a:lnTo>
                    <a:pt x="460" y="766"/>
                  </a:lnTo>
                  <a:lnTo>
                    <a:pt x="458" y="737"/>
                  </a:lnTo>
                  <a:lnTo>
                    <a:pt x="441" y="719"/>
                  </a:lnTo>
                  <a:lnTo>
                    <a:pt x="427" y="699"/>
                  </a:lnTo>
                  <a:lnTo>
                    <a:pt x="415" y="677"/>
                  </a:lnTo>
                  <a:lnTo>
                    <a:pt x="404" y="655"/>
                  </a:lnTo>
                  <a:lnTo>
                    <a:pt x="395" y="633"/>
                  </a:lnTo>
                  <a:lnTo>
                    <a:pt x="389" y="614"/>
                  </a:lnTo>
                  <a:lnTo>
                    <a:pt x="384" y="596"/>
                  </a:lnTo>
                  <a:lnTo>
                    <a:pt x="380" y="582"/>
                  </a:lnTo>
                  <a:lnTo>
                    <a:pt x="378" y="574"/>
                  </a:lnTo>
                  <a:lnTo>
                    <a:pt x="378" y="571"/>
                  </a:lnTo>
                  <a:lnTo>
                    <a:pt x="375" y="569"/>
                  </a:lnTo>
                  <a:lnTo>
                    <a:pt x="369" y="566"/>
                  </a:lnTo>
                  <a:lnTo>
                    <a:pt x="359" y="560"/>
                  </a:lnTo>
                  <a:lnTo>
                    <a:pt x="349" y="552"/>
                  </a:lnTo>
                  <a:lnTo>
                    <a:pt x="337" y="541"/>
                  </a:lnTo>
                  <a:lnTo>
                    <a:pt x="324" y="528"/>
                  </a:lnTo>
                  <a:lnTo>
                    <a:pt x="313" y="513"/>
                  </a:lnTo>
                  <a:lnTo>
                    <a:pt x="301" y="496"/>
                  </a:lnTo>
                  <a:lnTo>
                    <a:pt x="294" y="476"/>
                  </a:lnTo>
                  <a:lnTo>
                    <a:pt x="289" y="454"/>
                  </a:lnTo>
                  <a:lnTo>
                    <a:pt x="288" y="434"/>
                  </a:lnTo>
                  <a:lnTo>
                    <a:pt x="290" y="416"/>
                  </a:lnTo>
                  <a:lnTo>
                    <a:pt x="293" y="401"/>
                  </a:lnTo>
                  <a:lnTo>
                    <a:pt x="298" y="390"/>
                  </a:lnTo>
                  <a:lnTo>
                    <a:pt x="303" y="381"/>
                  </a:lnTo>
                  <a:lnTo>
                    <a:pt x="307" y="374"/>
                  </a:lnTo>
                  <a:lnTo>
                    <a:pt x="312" y="369"/>
                  </a:lnTo>
                  <a:lnTo>
                    <a:pt x="313" y="368"/>
                  </a:lnTo>
                  <a:lnTo>
                    <a:pt x="313" y="294"/>
                  </a:lnTo>
                  <a:lnTo>
                    <a:pt x="316" y="255"/>
                  </a:lnTo>
                  <a:lnTo>
                    <a:pt x="324" y="216"/>
                  </a:lnTo>
                  <a:lnTo>
                    <a:pt x="337" y="179"/>
                  </a:lnTo>
                  <a:lnTo>
                    <a:pt x="355" y="146"/>
                  </a:lnTo>
                  <a:lnTo>
                    <a:pt x="378" y="114"/>
                  </a:lnTo>
                  <a:lnTo>
                    <a:pt x="404" y="86"/>
                  </a:lnTo>
                  <a:lnTo>
                    <a:pt x="435" y="61"/>
                  </a:lnTo>
                  <a:lnTo>
                    <a:pt x="468" y="40"/>
                  </a:lnTo>
                  <a:lnTo>
                    <a:pt x="504" y="24"/>
                  </a:lnTo>
                  <a:lnTo>
                    <a:pt x="542" y="10"/>
                  </a:lnTo>
                  <a:lnTo>
                    <a:pt x="583" y="3"/>
                  </a:lnTo>
                  <a:lnTo>
                    <a:pt x="62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31" name="Google Shape;10031;p23"/>
            <p:cNvSpPr/>
            <p:nvPr/>
          </p:nvSpPr>
          <p:spPr>
            <a:xfrm>
              <a:off x="3948" y="3978"/>
              <a:ext cx="75" cy="76"/>
            </a:xfrm>
            <a:custGeom>
              <a:avLst/>
              <a:gdLst/>
              <a:ahLst/>
              <a:cxnLst/>
              <a:rect l="l" t="t" r="r" b="b"/>
              <a:pathLst>
                <a:path w="1250" h="1272" extrusionOk="0">
                  <a:moveTo>
                    <a:pt x="624" y="0"/>
                  </a:moveTo>
                  <a:lnTo>
                    <a:pt x="666" y="2"/>
                  </a:lnTo>
                  <a:lnTo>
                    <a:pt x="707" y="11"/>
                  </a:lnTo>
                  <a:lnTo>
                    <a:pt x="745" y="23"/>
                  </a:lnTo>
                  <a:lnTo>
                    <a:pt x="780" y="40"/>
                  </a:lnTo>
                  <a:lnTo>
                    <a:pt x="814" y="61"/>
                  </a:lnTo>
                  <a:lnTo>
                    <a:pt x="844" y="86"/>
                  </a:lnTo>
                  <a:lnTo>
                    <a:pt x="870" y="114"/>
                  </a:lnTo>
                  <a:lnTo>
                    <a:pt x="893" y="145"/>
                  </a:lnTo>
                  <a:lnTo>
                    <a:pt x="911" y="179"/>
                  </a:lnTo>
                  <a:lnTo>
                    <a:pt x="925" y="216"/>
                  </a:lnTo>
                  <a:lnTo>
                    <a:pt x="933" y="255"/>
                  </a:lnTo>
                  <a:lnTo>
                    <a:pt x="936" y="294"/>
                  </a:lnTo>
                  <a:lnTo>
                    <a:pt x="936" y="368"/>
                  </a:lnTo>
                  <a:lnTo>
                    <a:pt x="937" y="369"/>
                  </a:lnTo>
                  <a:lnTo>
                    <a:pt x="940" y="374"/>
                  </a:lnTo>
                  <a:lnTo>
                    <a:pt x="946" y="380"/>
                  </a:lnTo>
                  <a:lnTo>
                    <a:pt x="951" y="389"/>
                  </a:lnTo>
                  <a:lnTo>
                    <a:pt x="955" y="401"/>
                  </a:lnTo>
                  <a:lnTo>
                    <a:pt x="959" y="416"/>
                  </a:lnTo>
                  <a:lnTo>
                    <a:pt x="961" y="434"/>
                  </a:lnTo>
                  <a:lnTo>
                    <a:pt x="960" y="454"/>
                  </a:lnTo>
                  <a:lnTo>
                    <a:pt x="955" y="475"/>
                  </a:lnTo>
                  <a:lnTo>
                    <a:pt x="947" y="496"/>
                  </a:lnTo>
                  <a:lnTo>
                    <a:pt x="936" y="513"/>
                  </a:lnTo>
                  <a:lnTo>
                    <a:pt x="924" y="528"/>
                  </a:lnTo>
                  <a:lnTo>
                    <a:pt x="912" y="540"/>
                  </a:lnTo>
                  <a:lnTo>
                    <a:pt x="900" y="552"/>
                  </a:lnTo>
                  <a:lnTo>
                    <a:pt x="888" y="560"/>
                  </a:lnTo>
                  <a:lnTo>
                    <a:pt x="879" y="566"/>
                  </a:lnTo>
                  <a:lnTo>
                    <a:pt x="873" y="569"/>
                  </a:lnTo>
                  <a:lnTo>
                    <a:pt x="871" y="570"/>
                  </a:lnTo>
                  <a:lnTo>
                    <a:pt x="871" y="573"/>
                  </a:lnTo>
                  <a:lnTo>
                    <a:pt x="869" y="582"/>
                  </a:lnTo>
                  <a:lnTo>
                    <a:pt x="865" y="596"/>
                  </a:lnTo>
                  <a:lnTo>
                    <a:pt x="860" y="613"/>
                  </a:lnTo>
                  <a:lnTo>
                    <a:pt x="854" y="633"/>
                  </a:lnTo>
                  <a:lnTo>
                    <a:pt x="845" y="654"/>
                  </a:lnTo>
                  <a:lnTo>
                    <a:pt x="834" y="677"/>
                  </a:lnTo>
                  <a:lnTo>
                    <a:pt x="822" y="698"/>
                  </a:lnTo>
                  <a:lnTo>
                    <a:pt x="808" y="718"/>
                  </a:lnTo>
                  <a:lnTo>
                    <a:pt x="791" y="737"/>
                  </a:lnTo>
                  <a:lnTo>
                    <a:pt x="787" y="766"/>
                  </a:lnTo>
                  <a:lnTo>
                    <a:pt x="788" y="792"/>
                  </a:lnTo>
                  <a:lnTo>
                    <a:pt x="792" y="814"/>
                  </a:lnTo>
                  <a:lnTo>
                    <a:pt x="798" y="834"/>
                  </a:lnTo>
                  <a:lnTo>
                    <a:pt x="806" y="852"/>
                  </a:lnTo>
                  <a:lnTo>
                    <a:pt x="817" y="866"/>
                  </a:lnTo>
                  <a:lnTo>
                    <a:pt x="830" y="879"/>
                  </a:lnTo>
                  <a:lnTo>
                    <a:pt x="845" y="890"/>
                  </a:lnTo>
                  <a:lnTo>
                    <a:pt x="861" y="899"/>
                  </a:lnTo>
                  <a:lnTo>
                    <a:pt x="877" y="907"/>
                  </a:lnTo>
                  <a:lnTo>
                    <a:pt x="896" y="915"/>
                  </a:lnTo>
                  <a:lnTo>
                    <a:pt x="914" y="921"/>
                  </a:lnTo>
                  <a:lnTo>
                    <a:pt x="932" y="927"/>
                  </a:lnTo>
                  <a:lnTo>
                    <a:pt x="951" y="932"/>
                  </a:lnTo>
                  <a:lnTo>
                    <a:pt x="969" y="938"/>
                  </a:lnTo>
                  <a:lnTo>
                    <a:pt x="997" y="946"/>
                  </a:lnTo>
                  <a:lnTo>
                    <a:pt x="1024" y="954"/>
                  </a:lnTo>
                  <a:lnTo>
                    <a:pt x="1050" y="962"/>
                  </a:lnTo>
                  <a:lnTo>
                    <a:pt x="1075" y="969"/>
                  </a:lnTo>
                  <a:lnTo>
                    <a:pt x="1100" y="979"/>
                  </a:lnTo>
                  <a:lnTo>
                    <a:pt x="1122" y="987"/>
                  </a:lnTo>
                  <a:lnTo>
                    <a:pt x="1144" y="997"/>
                  </a:lnTo>
                  <a:lnTo>
                    <a:pt x="1164" y="1008"/>
                  </a:lnTo>
                  <a:lnTo>
                    <a:pt x="1183" y="1021"/>
                  </a:lnTo>
                  <a:lnTo>
                    <a:pt x="1200" y="1037"/>
                  </a:lnTo>
                  <a:lnTo>
                    <a:pt x="1214" y="1054"/>
                  </a:lnTo>
                  <a:lnTo>
                    <a:pt x="1226" y="1074"/>
                  </a:lnTo>
                  <a:lnTo>
                    <a:pt x="1236" y="1098"/>
                  </a:lnTo>
                  <a:lnTo>
                    <a:pt x="1243" y="1124"/>
                  </a:lnTo>
                  <a:lnTo>
                    <a:pt x="1247" y="1155"/>
                  </a:lnTo>
                  <a:lnTo>
                    <a:pt x="1250" y="1188"/>
                  </a:lnTo>
                  <a:lnTo>
                    <a:pt x="1245" y="1197"/>
                  </a:lnTo>
                  <a:lnTo>
                    <a:pt x="1235" y="1206"/>
                  </a:lnTo>
                  <a:lnTo>
                    <a:pt x="1218" y="1216"/>
                  </a:lnTo>
                  <a:lnTo>
                    <a:pt x="1193" y="1224"/>
                  </a:lnTo>
                  <a:lnTo>
                    <a:pt x="1163" y="1232"/>
                  </a:lnTo>
                  <a:lnTo>
                    <a:pt x="1126" y="1239"/>
                  </a:lnTo>
                  <a:lnTo>
                    <a:pt x="1084" y="1246"/>
                  </a:lnTo>
                  <a:lnTo>
                    <a:pt x="1035" y="1252"/>
                  </a:lnTo>
                  <a:lnTo>
                    <a:pt x="981" y="1258"/>
                  </a:lnTo>
                  <a:lnTo>
                    <a:pt x="921" y="1263"/>
                  </a:lnTo>
                  <a:lnTo>
                    <a:pt x="857" y="1267"/>
                  </a:lnTo>
                  <a:lnTo>
                    <a:pt x="786" y="1269"/>
                  </a:lnTo>
                  <a:lnTo>
                    <a:pt x="712" y="1272"/>
                  </a:lnTo>
                  <a:lnTo>
                    <a:pt x="669" y="1000"/>
                  </a:lnTo>
                  <a:lnTo>
                    <a:pt x="691" y="965"/>
                  </a:lnTo>
                  <a:lnTo>
                    <a:pt x="693" y="962"/>
                  </a:lnTo>
                  <a:lnTo>
                    <a:pt x="693" y="959"/>
                  </a:lnTo>
                  <a:lnTo>
                    <a:pt x="693" y="956"/>
                  </a:lnTo>
                  <a:lnTo>
                    <a:pt x="692" y="953"/>
                  </a:lnTo>
                  <a:lnTo>
                    <a:pt x="690" y="950"/>
                  </a:lnTo>
                  <a:lnTo>
                    <a:pt x="633" y="890"/>
                  </a:lnTo>
                  <a:lnTo>
                    <a:pt x="628" y="887"/>
                  </a:lnTo>
                  <a:lnTo>
                    <a:pt x="621" y="887"/>
                  </a:lnTo>
                  <a:lnTo>
                    <a:pt x="615" y="890"/>
                  </a:lnTo>
                  <a:lnTo>
                    <a:pt x="560" y="950"/>
                  </a:lnTo>
                  <a:lnTo>
                    <a:pt x="558" y="954"/>
                  </a:lnTo>
                  <a:lnTo>
                    <a:pt x="557" y="958"/>
                  </a:lnTo>
                  <a:lnTo>
                    <a:pt x="557" y="961"/>
                  </a:lnTo>
                  <a:lnTo>
                    <a:pt x="559" y="965"/>
                  </a:lnTo>
                  <a:lnTo>
                    <a:pt x="579" y="1000"/>
                  </a:lnTo>
                  <a:lnTo>
                    <a:pt x="538" y="1272"/>
                  </a:lnTo>
                  <a:lnTo>
                    <a:pt x="462" y="1269"/>
                  </a:lnTo>
                  <a:lnTo>
                    <a:pt x="393" y="1267"/>
                  </a:lnTo>
                  <a:lnTo>
                    <a:pt x="327" y="1263"/>
                  </a:lnTo>
                  <a:lnTo>
                    <a:pt x="268" y="1258"/>
                  </a:lnTo>
                  <a:lnTo>
                    <a:pt x="214" y="1252"/>
                  </a:lnTo>
                  <a:lnTo>
                    <a:pt x="165" y="1246"/>
                  </a:lnTo>
                  <a:lnTo>
                    <a:pt x="122" y="1239"/>
                  </a:lnTo>
                  <a:lnTo>
                    <a:pt x="86" y="1232"/>
                  </a:lnTo>
                  <a:lnTo>
                    <a:pt x="55" y="1224"/>
                  </a:lnTo>
                  <a:lnTo>
                    <a:pt x="32" y="1216"/>
                  </a:lnTo>
                  <a:lnTo>
                    <a:pt x="14" y="1206"/>
                  </a:lnTo>
                  <a:lnTo>
                    <a:pt x="3" y="1197"/>
                  </a:lnTo>
                  <a:lnTo>
                    <a:pt x="0" y="1188"/>
                  </a:lnTo>
                  <a:lnTo>
                    <a:pt x="1" y="1155"/>
                  </a:lnTo>
                  <a:lnTo>
                    <a:pt x="6" y="1124"/>
                  </a:lnTo>
                  <a:lnTo>
                    <a:pt x="13" y="1098"/>
                  </a:lnTo>
                  <a:lnTo>
                    <a:pt x="22" y="1074"/>
                  </a:lnTo>
                  <a:lnTo>
                    <a:pt x="35" y="1054"/>
                  </a:lnTo>
                  <a:lnTo>
                    <a:pt x="50" y="1037"/>
                  </a:lnTo>
                  <a:lnTo>
                    <a:pt x="66" y="1021"/>
                  </a:lnTo>
                  <a:lnTo>
                    <a:pt x="85" y="1008"/>
                  </a:lnTo>
                  <a:lnTo>
                    <a:pt x="105" y="997"/>
                  </a:lnTo>
                  <a:lnTo>
                    <a:pt x="126" y="987"/>
                  </a:lnTo>
                  <a:lnTo>
                    <a:pt x="149" y="979"/>
                  </a:lnTo>
                  <a:lnTo>
                    <a:pt x="173" y="969"/>
                  </a:lnTo>
                  <a:lnTo>
                    <a:pt x="199" y="962"/>
                  </a:lnTo>
                  <a:lnTo>
                    <a:pt x="225" y="954"/>
                  </a:lnTo>
                  <a:lnTo>
                    <a:pt x="252" y="946"/>
                  </a:lnTo>
                  <a:lnTo>
                    <a:pt x="279" y="938"/>
                  </a:lnTo>
                  <a:lnTo>
                    <a:pt x="298" y="932"/>
                  </a:lnTo>
                  <a:lnTo>
                    <a:pt x="316" y="927"/>
                  </a:lnTo>
                  <a:lnTo>
                    <a:pt x="335" y="921"/>
                  </a:lnTo>
                  <a:lnTo>
                    <a:pt x="353" y="915"/>
                  </a:lnTo>
                  <a:lnTo>
                    <a:pt x="371" y="907"/>
                  </a:lnTo>
                  <a:lnTo>
                    <a:pt x="389" y="899"/>
                  </a:lnTo>
                  <a:lnTo>
                    <a:pt x="404" y="890"/>
                  </a:lnTo>
                  <a:lnTo>
                    <a:pt x="418" y="879"/>
                  </a:lnTo>
                  <a:lnTo>
                    <a:pt x="431" y="866"/>
                  </a:lnTo>
                  <a:lnTo>
                    <a:pt x="443" y="852"/>
                  </a:lnTo>
                  <a:lnTo>
                    <a:pt x="451" y="834"/>
                  </a:lnTo>
                  <a:lnTo>
                    <a:pt x="457" y="814"/>
                  </a:lnTo>
                  <a:lnTo>
                    <a:pt x="461" y="792"/>
                  </a:lnTo>
                  <a:lnTo>
                    <a:pt x="461" y="766"/>
                  </a:lnTo>
                  <a:lnTo>
                    <a:pt x="458" y="737"/>
                  </a:lnTo>
                  <a:lnTo>
                    <a:pt x="442" y="718"/>
                  </a:lnTo>
                  <a:lnTo>
                    <a:pt x="426" y="698"/>
                  </a:lnTo>
                  <a:lnTo>
                    <a:pt x="414" y="677"/>
                  </a:lnTo>
                  <a:lnTo>
                    <a:pt x="404" y="654"/>
                  </a:lnTo>
                  <a:lnTo>
                    <a:pt x="396" y="633"/>
                  </a:lnTo>
                  <a:lnTo>
                    <a:pt x="389" y="613"/>
                  </a:lnTo>
                  <a:lnTo>
                    <a:pt x="384" y="596"/>
                  </a:lnTo>
                  <a:lnTo>
                    <a:pt x="380" y="582"/>
                  </a:lnTo>
                  <a:lnTo>
                    <a:pt x="378" y="573"/>
                  </a:lnTo>
                  <a:lnTo>
                    <a:pt x="377" y="570"/>
                  </a:lnTo>
                  <a:lnTo>
                    <a:pt x="375" y="569"/>
                  </a:lnTo>
                  <a:lnTo>
                    <a:pt x="369" y="566"/>
                  </a:lnTo>
                  <a:lnTo>
                    <a:pt x="360" y="560"/>
                  </a:lnTo>
                  <a:lnTo>
                    <a:pt x="349" y="552"/>
                  </a:lnTo>
                  <a:lnTo>
                    <a:pt x="337" y="540"/>
                  </a:lnTo>
                  <a:lnTo>
                    <a:pt x="324" y="528"/>
                  </a:lnTo>
                  <a:lnTo>
                    <a:pt x="312" y="513"/>
                  </a:lnTo>
                  <a:lnTo>
                    <a:pt x="302" y="496"/>
                  </a:lnTo>
                  <a:lnTo>
                    <a:pt x="294" y="475"/>
                  </a:lnTo>
                  <a:lnTo>
                    <a:pt x="289" y="454"/>
                  </a:lnTo>
                  <a:lnTo>
                    <a:pt x="288" y="434"/>
                  </a:lnTo>
                  <a:lnTo>
                    <a:pt x="290" y="416"/>
                  </a:lnTo>
                  <a:lnTo>
                    <a:pt x="294" y="401"/>
                  </a:lnTo>
                  <a:lnTo>
                    <a:pt x="299" y="389"/>
                  </a:lnTo>
                  <a:lnTo>
                    <a:pt x="304" y="380"/>
                  </a:lnTo>
                  <a:lnTo>
                    <a:pt x="308" y="374"/>
                  </a:lnTo>
                  <a:lnTo>
                    <a:pt x="311" y="369"/>
                  </a:lnTo>
                  <a:lnTo>
                    <a:pt x="313" y="368"/>
                  </a:lnTo>
                  <a:lnTo>
                    <a:pt x="313" y="294"/>
                  </a:lnTo>
                  <a:lnTo>
                    <a:pt x="315" y="255"/>
                  </a:lnTo>
                  <a:lnTo>
                    <a:pt x="324" y="216"/>
                  </a:lnTo>
                  <a:lnTo>
                    <a:pt x="338" y="179"/>
                  </a:lnTo>
                  <a:lnTo>
                    <a:pt x="356" y="145"/>
                  </a:lnTo>
                  <a:lnTo>
                    <a:pt x="378" y="114"/>
                  </a:lnTo>
                  <a:lnTo>
                    <a:pt x="405" y="86"/>
                  </a:lnTo>
                  <a:lnTo>
                    <a:pt x="435" y="61"/>
                  </a:lnTo>
                  <a:lnTo>
                    <a:pt x="468" y="40"/>
                  </a:lnTo>
                  <a:lnTo>
                    <a:pt x="504" y="23"/>
                  </a:lnTo>
                  <a:lnTo>
                    <a:pt x="543" y="11"/>
                  </a:lnTo>
                  <a:lnTo>
                    <a:pt x="582" y="2"/>
                  </a:lnTo>
                  <a:lnTo>
                    <a:pt x="62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32" name="Google Shape;10032;p23"/>
            <p:cNvSpPr/>
            <p:nvPr/>
          </p:nvSpPr>
          <p:spPr>
            <a:xfrm>
              <a:off x="4070" y="3978"/>
              <a:ext cx="75" cy="76"/>
            </a:xfrm>
            <a:custGeom>
              <a:avLst/>
              <a:gdLst/>
              <a:ahLst/>
              <a:cxnLst/>
              <a:rect l="l" t="t" r="r" b="b"/>
              <a:pathLst>
                <a:path w="1248" h="1272" extrusionOk="0">
                  <a:moveTo>
                    <a:pt x="624" y="0"/>
                  </a:moveTo>
                  <a:lnTo>
                    <a:pt x="666" y="2"/>
                  </a:lnTo>
                  <a:lnTo>
                    <a:pt x="706" y="11"/>
                  </a:lnTo>
                  <a:lnTo>
                    <a:pt x="744" y="23"/>
                  </a:lnTo>
                  <a:lnTo>
                    <a:pt x="780" y="40"/>
                  </a:lnTo>
                  <a:lnTo>
                    <a:pt x="814" y="61"/>
                  </a:lnTo>
                  <a:lnTo>
                    <a:pt x="843" y="86"/>
                  </a:lnTo>
                  <a:lnTo>
                    <a:pt x="870" y="114"/>
                  </a:lnTo>
                  <a:lnTo>
                    <a:pt x="892" y="145"/>
                  </a:lnTo>
                  <a:lnTo>
                    <a:pt x="911" y="179"/>
                  </a:lnTo>
                  <a:lnTo>
                    <a:pt x="924" y="216"/>
                  </a:lnTo>
                  <a:lnTo>
                    <a:pt x="933" y="255"/>
                  </a:lnTo>
                  <a:lnTo>
                    <a:pt x="935" y="294"/>
                  </a:lnTo>
                  <a:lnTo>
                    <a:pt x="935" y="368"/>
                  </a:lnTo>
                  <a:lnTo>
                    <a:pt x="937" y="369"/>
                  </a:lnTo>
                  <a:lnTo>
                    <a:pt x="940" y="374"/>
                  </a:lnTo>
                  <a:lnTo>
                    <a:pt x="944" y="380"/>
                  </a:lnTo>
                  <a:lnTo>
                    <a:pt x="949" y="389"/>
                  </a:lnTo>
                  <a:lnTo>
                    <a:pt x="955" y="401"/>
                  </a:lnTo>
                  <a:lnTo>
                    <a:pt x="959" y="416"/>
                  </a:lnTo>
                  <a:lnTo>
                    <a:pt x="961" y="434"/>
                  </a:lnTo>
                  <a:lnTo>
                    <a:pt x="960" y="454"/>
                  </a:lnTo>
                  <a:lnTo>
                    <a:pt x="955" y="475"/>
                  </a:lnTo>
                  <a:lnTo>
                    <a:pt x="946" y="496"/>
                  </a:lnTo>
                  <a:lnTo>
                    <a:pt x="936" y="513"/>
                  </a:lnTo>
                  <a:lnTo>
                    <a:pt x="924" y="528"/>
                  </a:lnTo>
                  <a:lnTo>
                    <a:pt x="912" y="540"/>
                  </a:lnTo>
                  <a:lnTo>
                    <a:pt x="899" y="552"/>
                  </a:lnTo>
                  <a:lnTo>
                    <a:pt x="888" y="560"/>
                  </a:lnTo>
                  <a:lnTo>
                    <a:pt x="879" y="566"/>
                  </a:lnTo>
                  <a:lnTo>
                    <a:pt x="873" y="569"/>
                  </a:lnTo>
                  <a:lnTo>
                    <a:pt x="871" y="570"/>
                  </a:lnTo>
                  <a:lnTo>
                    <a:pt x="870" y="573"/>
                  </a:lnTo>
                  <a:lnTo>
                    <a:pt x="868" y="582"/>
                  </a:lnTo>
                  <a:lnTo>
                    <a:pt x="865" y="596"/>
                  </a:lnTo>
                  <a:lnTo>
                    <a:pt x="860" y="613"/>
                  </a:lnTo>
                  <a:lnTo>
                    <a:pt x="853" y="633"/>
                  </a:lnTo>
                  <a:lnTo>
                    <a:pt x="844" y="654"/>
                  </a:lnTo>
                  <a:lnTo>
                    <a:pt x="834" y="677"/>
                  </a:lnTo>
                  <a:lnTo>
                    <a:pt x="822" y="698"/>
                  </a:lnTo>
                  <a:lnTo>
                    <a:pt x="807" y="718"/>
                  </a:lnTo>
                  <a:lnTo>
                    <a:pt x="790" y="737"/>
                  </a:lnTo>
                  <a:lnTo>
                    <a:pt x="787" y="766"/>
                  </a:lnTo>
                  <a:lnTo>
                    <a:pt x="787" y="792"/>
                  </a:lnTo>
                  <a:lnTo>
                    <a:pt x="791" y="814"/>
                  </a:lnTo>
                  <a:lnTo>
                    <a:pt x="797" y="834"/>
                  </a:lnTo>
                  <a:lnTo>
                    <a:pt x="806" y="852"/>
                  </a:lnTo>
                  <a:lnTo>
                    <a:pt x="817" y="866"/>
                  </a:lnTo>
                  <a:lnTo>
                    <a:pt x="830" y="879"/>
                  </a:lnTo>
                  <a:lnTo>
                    <a:pt x="844" y="890"/>
                  </a:lnTo>
                  <a:lnTo>
                    <a:pt x="860" y="899"/>
                  </a:lnTo>
                  <a:lnTo>
                    <a:pt x="877" y="907"/>
                  </a:lnTo>
                  <a:lnTo>
                    <a:pt x="895" y="915"/>
                  </a:lnTo>
                  <a:lnTo>
                    <a:pt x="914" y="921"/>
                  </a:lnTo>
                  <a:lnTo>
                    <a:pt x="932" y="927"/>
                  </a:lnTo>
                  <a:lnTo>
                    <a:pt x="950" y="932"/>
                  </a:lnTo>
                  <a:lnTo>
                    <a:pt x="969" y="938"/>
                  </a:lnTo>
                  <a:lnTo>
                    <a:pt x="996" y="946"/>
                  </a:lnTo>
                  <a:lnTo>
                    <a:pt x="1023" y="954"/>
                  </a:lnTo>
                  <a:lnTo>
                    <a:pt x="1049" y="962"/>
                  </a:lnTo>
                  <a:lnTo>
                    <a:pt x="1075" y="969"/>
                  </a:lnTo>
                  <a:lnTo>
                    <a:pt x="1099" y="979"/>
                  </a:lnTo>
                  <a:lnTo>
                    <a:pt x="1122" y="987"/>
                  </a:lnTo>
                  <a:lnTo>
                    <a:pt x="1144" y="997"/>
                  </a:lnTo>
                  <a:lnTo>
                    <a:pt x="1164" y="1008"/>
                  </a:lnTo>
                  <a:lnTo>
                    <a:pt x="1182" y="1021"/>
                  </a:lnTo>
                  <a:lnTo>
                    <a:pt x="1199" y="1037"/>
                  </a:lnTo>
                  <a:lnTo>
                    <a:pt x="1214" y="1054"/>
                  </a:lnTo>
                  <a:lnTo>
                    <a:pt x="1226" y="1074"/>
                  </a:lnTo>
                  <a:lnTo>
                    <a:pt x="1235" y="1098"/>
                  </a:lnTo>
                  <a:lnTo>
                    <a:pt x="1242" y="1124"/>
                  </a:lnTo>
                  <a:lnTo>
                    <a:pt x="1247" y="1155"/>
                  </a:lnTo>
                  <a:lnTo>
                    <a:pt x="1248" y="1188"/>
                  </a:lnTo>
                  <a:lnTo>
                    <a:pt x="1245" y="1197"/>
                  </a:lnTo>
                  <a:lnTo>
                    <a:pt x="1235" y="1206"/>
                  </a:lnTo>
                  <a:lnTo>
                    <a:pt x="1218" y="1216"/>
                  </a:lnTo>
                  <a:lnTo>
                    <a:pt x="1193" y="1224"/>
                  </a:lnTo>
                  <a:lnTo>
                    <a:pt x="1163" y="1232"/>
                  </a:lnTo>
                  <a:lnTo>
                    <a:pt x="1126" y="1239"/>
                  </a:lnTo>
                  <a:lnTo>
                    <a:pt x="1083" y="1246"/>
                  </a:lnTo>
                  <a:lnTo>
                    <a:pt x="1035" y="1252"/>
                  </a:lnTo>
                  <a:lnTo>
                    <a:pt x="981" y="1258"/>
                  </a:lnTo>
                  <a:lnTo>
                    <a:pt x="921" y="1263"/>
                  </a:lnTo>
                  <a:lnTo>
                    <a:pt x="857" y="1267"/>
                  </a:lnTo>
                  <a:lnTo>
                    <a:pt x="786" y="1269"/>
                  </a:lnTo>
                  <a:lnTo>
                    <a:pt x="712" y="1272"/>
                  </a:lnTo>
                  <a:lnTo>
                    <a:pt x="669" y="1000"/>
                  </a:lnTo>
                  <a:lnTo>
                    <a:pt x="690" y="965"/>
                  </a:lnTo>
                  <a:lnTo>
                    <a:pt x="691" y="962"/>
                  </a:lnTo>
                  <a:lnTo>
                    <a:pt x="692" y="959"/>
                  </a:lnTo>
                  <a:lnTo>
                    <a:pt x="692" y="956"/>
                  </a:lnTo>
                  <a:lnTo>
                    <a:pt x="691" y="953"/>
                  </a:lnTo>
                  <a:lnTo>
                    <a:pt x="689" y="950"/>
                  </a:lnTo>
                  <a:lnTo>
                    <a:pt x="633" y="890"/>
                  </a:lnTo>
                  <a:lnTo>
                    <a:pt x="627" y="887"/>
                  </a:lnTo>
                  <a:lnTo>
                    <a:pt x="621" y="887"/>
                  </a:lnTo>
                  <a:lnTo>
                    <a:pt x="615" y="890"/>
                  </a:lnTo>
                  <a:lnTo>
                    <a:pt x="560" y="950"/>
                  </a:lnTo>
                  <a:lnTo>
                    <a:pt x="557" y="954"/>
                  </a:lnTo>
                  <a:lnTo>
                    <a:pt x="556" y="958"/>
                  </a:lnTo>
                  <a:lnTo>
                    <a:pt x="557" y="961"/>
                  </a:lnTo>
                  <a:lnTo>
                    <a:pt x="558" y="965"/>
                  </a:lnTo>
                  <a:lnTo>
                    <a:pt x="579" y="1000"/>
                  </a:lnTo>
                  <a:lnTo>
                    <a:pt x="537" y="1272"/>
                  </a:lnTo>
                  <a:lnTo>
                    <a:pt x="462" y="1269"/>
                  </a:lnTo>
                  <a:lnTo>
                    <a:pt x="393" y="1267"/>
                  </a:lnTo>
                  <a:lnTo>
                    <a:pt x="327" y="1263"/>
                  </a:lnTo>
                  <a:lnTo>
                    <a:pt x="268" y="1258"/>
                  </a:lnTo>
                  <a:lnTo>
                    <a:pt x="213" y="1252"/>
                  </a:lnTo>
                  <a:lnTo>
                    <a:pt x="165" y="1246"/>
                  </a:lnTo>
                  <a:lnTo>
                    <a:pt x="122" y="1239"/>
                  </a:lnTo>
                  <a:lnTo>
                    <a:pt x="86" y="1232"/>
                  </a:lnTo>
                  <a:lnTo>
                    <a:pt x="55" y="1224"/>
                  </a:lnTo>
                  <a:lnTo>
                    <a:pt x="31" y="1216"/>
                  </a:lnTo>
                  <a:lnTo>
                    <a:pt x="14" y="1206"/>
                  </a:lnTo>
                  <a:lnTo>
                    <a:pt x="3" y="1197"/>
                  </a:lnTo>
                  <a:lnTo>
                    <a:pt x="0" y="1188"/>
                  </a:lnTo>
                  <a:lnTo>
                    <a:pt x="1" y="1155"/>
                  </a:lnTo>
                  <a:lnTo>
                    <a:pt x="6" y="1124"/>
                  </a:lnTo>
                  <a:lnTo>
                    <a:pt x="13" y="1098"/>
                  </a:lnTo>
                  <a:lnTo>
                    <a:pt x="22" y="1074"/>
                  </a:lnTo>
                  <a:lnTo>
                    <a:pt x="35" y="1054"/>
                  </a:lnTo>
                  <a:lnTo>
                    <a:pt x="49" y="1037"/>
                  </a:lnTo>
                  <a:lnTo>
                    <a:pt x="66" y="1021"/>
                  </a:lnTo>
                  <a:lnTo>
                    <a:pt x="84" y="1008"/>
                  </a:lnTo>
                  <a:lnTo>
                    <a:pt x="104" y="997"/>
                  </a:lnTo>
                  <a:lnTo>
                    <a:pt x="126" y="987"/>
                  </a:lnTo>
                  <a:lnTo>
                    <a:pt x="149" y="979"/>
                  </a:lnTo>
                  <a:lnTo>
                    <a:pt x="173" y="969"/>
                  </a:lnTo>
                  <a:lnTo>
                    <a:pt x="199" y="962"/>
                  </a:lnTo>
                  <a:lnTo>
                    <a:pt x="224" y="954"/>
                  </a:lnTo>
                  <a:lnTo>
                    <a:pt x="252" y="946"/>
                  </a:lnTo>
                  <a:lnTo>
                    <a:pt x="279" y="938"/>
                  </a:lnTo>
                  <a:lnTo>
                    <a:pt x="298" y="932"/>
                  </a:lnTo>
                  <a:lnTo>
                    <a:pt x="316" y="927"/>
                  </a:lnTo>
                  <a:lnTo>
                    <a:pt x="334" y="921"/>
                  </a:lnTo>
                  <a:lnTo>
                    <a:pt x="353" y="915"/>
                  </a:lnTo>
                  <a:lnTo>
                    <a:pt x="371" y="907"/>
                  </a:lnTo>
                  <a:lnTo>
                    <a:pt x="387" y="899"/>
                  </a:lnTo>
                  <a:lnTo>
                    <a:pt x="404" y="890"/>
                  </a:lnTo>
                  <a:lnTo>
                    <a:pt x="418" y="879"/>
                  </a:lnTo>
                  <a:lnTo>
                    <a:pt x="431" y="866"/>
                  </a:lnTo>
                  <a:lnTo>
                    <a:pt x="443" y="852"/>
                  </a:lnTo>
                  <a:lnTo>
                    <a:pt x="451" y="834"/>
                  </a:lnTo>
                  <a:lnTo>
                    <a:pt x="457" y="814"/>
                  </a:lnTo>
                  <a:lnTo>
                    <a:pt x="461" y="792"/>
                  </a:lnTo>
                  <a:lnTo>
                    <a:pt x="461" y="766"/>
                  </a:lnTo>
                  <a:lnTo>
                    <a:pt x="458" y="737"/>
                  </a:lnTo>
                  <a:lnTo>
                    <a:pt x="440" y="718"/>
                  </a:lnTo>
                  <a:lnTo>
                    <a:pt x="426" y="698"/>
                  </a:lnTo>
                  <a:lnTo>
                    <a:pt x="414" y="677"/>
                  </a:lnTo>
                  <a:lnTo>
                    <a:pt x="404" y="654"/>
                  </a:lnTo>
                  <a:lnTo>
                    <a:pt x="395" y="633"/>
                  </a:lnTo>
                  <a:lnTo>
                    <a:pt x="388" y="613"/>
                  </a:lnTo>
                  <a:lnTo>
                    <a:pt x="383" y="596"/>
                  </a:lnTo>
                  <a:lnTo>
                    <a:pt x="379" y="582"/>
                  </a:lnTo>
                  <a:lnTo>
                    <a:pt x="378" y="573"/>
                  </a:lnTo>
                  <a:lnTo>
                    <a:pt x="377" y="570"/>
                  </a:lnTo>
                  <a:lnTo>
                    <a:pt x="375" y="569"/>
                  </a:lnTo>
                  <a:lnTo>
                    <a:pt x="369" y="566"/>
                  </a:lnTo>
                  <a:lnTo>
                    <a:pt x="360" y="560"/>
                  </a:lnTo>
                  <a:lnTo>
                    <a:pt x="349" y="552"/>
                  </a:lnTo>
                  <a:lnTo>
                    <a:pt x="336" y="540"/>
                  </a:lnTo>
                  <a:lnTo>
                    <a:pt x="323" y="528"/>
                  </a:lnTo>
                  <a:lnTo>
                    <a:pt x="312" y="513"/>
                  </a:lnTo>
                  <a:lnTo>
                    <a:pt x="301" y="496"/>
                  </a:lnTo>
                  <a:lnTo>
                    <a:pt x="294" y="475"/>
                  </a:lnTo>
                  <a:lnTo>
                    <a:pt x="288" y="454"/>
                  </a:lnTo>
                  <a:lnTo>
                    <a:pt x="287" y="434"/>
                  </a:lnTo>
                  <a:lnTo>
                    <a:pt x="290" y="416"/>
                  </a:lnTo>
                  <a:lnTo>
                    <a:pt x="294" y="401"/>
                  </a:lnTo>
                  <a:lnTo>
                    <a:pt x="298" y="389"/>
                  </a:lnTo>
                  <a:lnTo>
                    <a:pt x="303" y="380"/>
                  </a:lnTo>
                  <a:lnTo>
                    <a:pt x="308" y="374"/>
                  </a:lnTo>
                  <a:lnTo>
                    <a:pt x="311" y="369"/>
                  </a:lnTo>
                  <a:lnTo>
                    <a:pt x="312" y="368"/>
                  </a:lnTo>
                  <a:lnTo>
                    <a:pt x="312" y="294"/>
                  </a:lnTo>
                  <a:lnTo>
                    <a:pt x="315" y="255"/>
                  </a:lnTo>
                  <a:lnTo>
                    <a:pt x="323" y="216"/>
                  </a:lnTo>
                  <a:lnTo>
                    <a:pt x="337" y="179"/>
                  </a:lnTo>
                  <a:lnTo>
                    <a:pt x="356" y="145"/>
                  </a:lnTo>
                  <a:lnTo>
                    <a:pt x="378" y="114"/>
                  </a:lnTo>
                  <a:lnTo>
                    <a:pt x="405" y="86"/>
                  </a:lnTo>
                  <a:lnTo>
                    <a:pt x="434" y="61"/>
                  </a:lnTo>
                  <a:lnTo>
                    <a:pt x="468" y="40"/>
                  </a:lnTo>
                  <a:lnTo>
                    <a:pt x="504" y="23"/>
                  </a:lnTo>
                  <a:lnTo>
                    <a:pt x="541" y="11"/>
                  </a:lnTo>
                  <a:lnTo>
                    <a:pt x="582" y="2"/>
                  </a:lnTo>
                  <a:lnTo>
                    <a:pt x="62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33" name="Google Shape;10033;p23"/>
            <p:cNvSpPr/>
            <p:nvPr/>
          </p:nvSpPr>
          <p:spPr>
            <a:xfrm>
              <a:off x="4012" y="3953"/>
              <a:ext cx="67" cy="64"/>
            </a:xfrm>
            <a:custGeom>
              <a:avLst/>
              <a:gdLst/>
              <a:ahLst/>
              <a:cxnLst/>
              <a:rect l="l" t="t" r="r" b="b"/>
              <a:pathLst>
                <a:path w="1159" h="1072" extrusionOk="0">
                  <a:moveTo>
                    <a:pt x="580" y="0"/>
                  </a:moveTo>
                  <a:lnTo>
                    <a:pt x="602" y="3"/>
                  </a:lnTo>
                  <a:lnTo>
                    <a:pt x="622" y="11"/>
                  </a:lnTo>
                  <a:lnTo>
                    <a:pt x="639" y="25"/>
                  </a:lnTo>
                  <a:lnTo>
                    <a:pt x="652" y="41"/>
                  </a:lnTo>
                  <a:lnTo>
                    <a:pt x="660" y="61"/>
                  </a:lnTo>
                  <a:lnTo>
                    <a:pt x="663" y="84"/>
                  </a:lnTo>
                  <a:lnTo>
                    <a:pt x="663" y="538"/>
                  </a:lnTo>
                  <a:lnTo>
                    <a:pt x="1129" y="926"/>
                  </a:lnTo>
                  <a:lnTo>
                    <a:pt x="1143" y="939"/>
                  </a:lnTo>
                  <a:lnTo>
                    <a:pt x="1152" y="955"/>
                  </a:lnTo>
                  <a:lnTo>
                    <a:pt x="1158" y="972"/>
                  </a:lnTo>
                  <a:lnTo>
                    <a:pt x="1159" y="991"/>
                  </a:lnTo>
                  <a:lnTo>
                    <a:pt x="1157" y="1009"/>
                  </a:lnTo>
                  <a:lnTo>
                    <a:pt x="1151" y="1026"/>
                  </a:lnTo>
                  <a:lnTo>
                    <a:pt x="1141" y="1043"/>
                  </a:lnTo>
                  <a:lnTo>
                    <a:pt x="1126" y="1055"/>
                  </a:lnTo>
                  <a:lnTo>
                    <a:pt x="1111" y="1065"/>
                  </a:lnTo>
                  <a:lnTo>
                    <a:pt x="1094" y="1070"/>
                  </a:lnTo>
                  <a:lnTo>
                    <a:pt x="1076" y="1072"/>
                  </a:lnTo>
                  <a:lnTo>
                    <a:pt x="1057" y="1070"/>
                  </a:lnTo>
                  <a:lnTo>
                    <a:pt x="1040" y="1064"/>
                  </a:lnTo>
                  <a:lnTo>
                    <a:pt x="1023" y="1053"/>
                  </a:lnTo>
                  <a:lnTo>
                    <a:pt x="580" y="686"/>
                  </a:lnTo>
                  <a:lnTo>
                    <a:pt x="137" y="1053"/>
                  </a:lnTo>
                  <a:lnTo>
                    <a:pt x="121" y="1064"/>
                  </a:lnTo>
                  <a:lnTo>
                    <a:pt x="103" y="1070"/>
                  </a:lnTo>
                  <a:lnTo>
                    <a:pt x="85" y="1072"/>
                  </a:lnTo>
                  <a:lnTo>
                    <a:pt x="68" y="1070"/>
                  </a:lnTo>
                  <a:lnTo>
                    <a:pt x="50" y="1065"/>
                  </a:lnTo>
                  <a:lnTo>
                    <a:pt x="34" y="1056"/>
                  </a:lnTo>
                  <a:lnTo>
                    <a:pt x="20" y="1043"/>
                  </a:lnTo>
                  <a:lnTo>
                    <a:pt x="9" y="1026"/>
                  </a:lnTo>
                  <a:lnTo>
                    <a:pt x="3" y="1009"/>
                  </a:lnTo>
                  <a:lnTo>
                    <a:pt x="0" y="991"/>
                  </a:lnTo>
                  <a:lnTo>
                    <a:pt x="2" y="972"/>
                  </a:lnTo>
                  <a:lnTo>
                    <a:pt x="8" y="955"/>
                  </a:lnTo>
                  <a:lnTo>
                    <a:pt x="18" y="939"/>
                  </a:lnTo>
                  <a:lnTo>
                    <a:pt x="31" y="926"/>
                  </a:lnTo>
                  <a:lnTo>
                    <a:pt x="497" y="538"/>
                  </a:lnTo>
                  <a:lnTo>
                    <a:pt x="497" y="84"/>
                  </a:lnTo>
                  <a:lnTo>
                    <a:pt x="500" y="61"/>
                  </a:lnTo>
                  <a:lnTo>
                    <a:pt x="508" y="41"/>
                  </a:lnTo>
                  <a:lnTo>
                    <a:pt x="522" y="25"/>
                  </a:lnTo>
                  <a:lnTo>
                    <a:pt x="538" y="11"/>
                  </a:lnTo>
                  <a:lnTo>
                    <a:pt x="558" y="3"/>
                  </a:lnTo>
                  <a:lnTo>
                    <a:pt x="58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034" name="Google Shape;10034;p23"/>
          <p:cNvGrpSpPr/>
          <p:nvPr/>
        </p:nvGrpSpPr>
        <p:grpSpPr>
          <a:xfrm>
            <a:off x="15119792" y="13300779"/>
            <a:ext cx="351851" cy="354404"/>
            <a:chOff x="4848" y="3600"/>
            <a:chExt cx="234" cy="235"/>
          </a:xfrm>
          <a:solidFill>
            <a:srgbClr val="006994"/>
          </a:solidFill>
        </p:grpSpPr>
        <p:sp>
          <p:nvSpPr>
            <p:cNvPr id="10035" name="Google Shape;10035;p23"/>
            <p:cNvSpPr/>
            <p:nvPr/>
          </p:nvSpPr>
          <p:spPr>
            <a:xfrm>
              <a:off x="4848" y="3708"/>
              <a:ext cx="68" cy="126"/>
            </a:xfrm>
            <a:custGeom>
              <a:avLst/>
              <a:gdLst/>
              <a:ahLst/>
              <a:cxnLst/>
              <a:rect l="l" t="t" r="r" b="b"/>
              <a:pathLst>
                <a:path w="932" h="1737" extrusionOk="0">
                  <a:moveTo>
                    <a:pt x="117" y="1352"/>
                  </a:moveTo>
                  <a:lnTo>
                    <a:pt x="117" y="1448"/>
                  </a:lnTo>
                  <a:lnTo>
                    <a:pt x="120" y="1471"/>
                  </a:lnTo>
                  <a:lnTo>
                    <a:pt x="130" y="1493"/>
                  </a:lnTo>
                  <a:lnTo>
                    <a:pt x="147" y="1515"/>
                  </a:lnTo>
                  <a:lnTo>
                    <a:pt x="169" y="1536"/>
                  </a:lnTo>
                  <a:lnTo>
                    <a:pt x="198" y="1557"/>
                  </a:lnTo>
                  <a:lnTo>
                    <a:pt x="231" y="1575"/>
                  </a:lnTo>
                  <a:lnTo>
                    <a:pt x="270" y="1590"/>
                  </a:lnTo>
                  <a:lnTo>
                    <a:pt x="313" y="1603"/>
                  </a:lnTo>
                  <a:lnTo>
                    <a:pt x="360" y="1613"/>
                  </a:lnTo>
                  <a:lnTo>
                    <a:pt x="411" y="1619"/>
                  </a:lnTo>
                  <a:lnTo>
                    <a:pt x="466" y="1621"/>
                  </a:lnTo>
                  <a:lnTo>
                    <a:pt x="521" y="1619"/>
                  </a:lnTo>
                  <a:lnTo>
                    <a:pt x="571" y="1613"/>
                  </a:lnTo>
                  <a:lnTo>
                    <a:pt x="619" y="1603"/>
                  </a:lnTo>
                  <a:lnTo>
                    <a:pt x="662" y="1590"/>
                  </a:lnTo>
                  <a:lnTo>
                    <a:pt x="700" y="1575"/>
                  </a:lnTo>
                  <a:lnTo>
                    <a:pt x="734" y="1557"/>
                  </a:lnTo>
                  <a:lnTo>
                    <a:pt x="762" y="1536"/>
                  </a:lnTo>
                  <a:lnTo>
                    <a:pt x="784" y="1515"/>
                  </a:lnTo>
                  <a:lnTo>
                    <a:pt x="802" y="1493"/>
                  </a:lnTo>
                  <a:lnTo>
                    <a:pt x="812" y="1471"/>
                  </a:lnTo>
                  <a:lnTo>
                    <a:pt x="815" y="1448"/>
                  </a:lnTo>
                  <a:lnTo>
                    <a:pt x="815" y="1352"/>
                  </a:lnTo>
                  <a:lnTo>
                    <a:pt x="776" y="1376"/>
                  </a:lnTo>
                  <a:lnTo>
                    <a:pt x="734" y="1396"/>
                  </a:lnTo>
                  <a:lnTo>
                    <a:pt x="686" y="1414"/>
                  </a:lnTo>
                  <a:lnTo>
                    <a:pt x="635" y="1428"/>
                  </a:lnTo>
                  <a:lnTo>
                    <a:pt x="582" y="1439"/>
                  </a:lnTo>
                  <a:lnTo>
                    <a:pt x="525" y="1445"/>
                  </a:lnTo>
                  <a:lnTo>
                    <a:pt x="466" y="1448"/>
                  </a:lnTo>
                  <a:lnTo>
                    <a:pt x="407" y="1445"/>
                  </a:lnTo>
                  <a:lnTo>
                    <a:pt x="350" y="1439"/>
                  </a:lnTo>
                  <a:lnTo>
                    <a:pt x="296" y="1428"/>
                  </a:lnTo>
                  <a:lnTo>
                    <a:pt x="246" y="1414"/>
                  </a:lnTo>
                  <a:lnTo>
                    <a:pt x="198" y="1396"/>
                  </a:lnTo>
                  <a:lnTo>
                    <a:pt x="155" y="1376"/>
                  </a:lnTo>
                  <a:lnTo>
                    <a:pt x="117" y="1352"/>
                  </a:lnTo>
                  <a:close/>
                  <a:moveTo>
                    <a:pt x="117" y="1062"/>
                  </a:moveTo>
                  <a:lnTo>
                    <a:pt x="117" y="1158"/>
                  </a:lnTo>
                  <a:lnTo>
                    <a:pt x="120" y="1181"/>
                  </a:lnTo>
                  <a:lnTo>
                    <a:pt x="130" y="1203"/>
                  </a:lnTo>
                  <a:lnTo>
                    <a:pt x="147" y="1225"/>
                  </a:lnTo>
                  <a:lnTo>
                    <a:pt x="169" y="1247"/>
                  </a:lnTo>
                  <a:lnTo>
                    <a:pt x="198" y="1267"/>
                  </a:lnTo>
                  <a:lnTo>
                    <a:pt x="231" y="1285"/>
                  </a:lnTo>
                  <a:lnTo>
                    <a:pt x="270" y="1300"/>
                  </a:lnTo>
                  <a:lnTo>
                    <a:pt x="313" y="1313"/>
                  </a:lnTo>
                  <a:lnTo>
                    <a:pt x="360" y="1323"/>
                  </a:lnTo>
                  <a:lnTo>
                    <a:pt x="411" y="1329"/>
                  </a:lnTo>
                  <a:lnTo>
                    <a:pt x="466" y="1331"/>
                  </a:lnTo>
                  <a:lnTo>
                    <a:pt x="521" y="1329"/>
                  </a:lnTo>
                  <a:lnTo>
                    <a:pt x="571" y="1323"/>
                  </a:lnTo>
                  <a:lnTo>
                    <a:pt x="619" y="1313"/>
                  </a:lnTo>
                  <a:lnTo>
                    <a:pt x="662" y="1300"/>
                  </a:lnTo>
                  <a:lnTo>
                    <a:pt x="700" y="1285"/>
                  </a:lnTo>
                  <a:lnTo>
                    <a:pt x="734" y="1267"/>
                  </a:lnTo>
                  <a:lnTo>
                    <a:pt x="762" y="1247"/>
                  </a:lnTo>
                  <a:lnTo>
                    <a:pt x="784" y="1225"/>
                  </a:lnTo>
                  <a:lnTo>
                    <a:pt x="802" y="1203"/>
                  </a:lnTo>
                  <a:lnTo>
                    <a:pt x="812" y="1181"/>
                  </a:lnTo>
                  <a:lnTo>
                    <a:pt x="815" y="1158"/>
                  </a:lnTo>
                  <a:lnTo>
                    <a:pt x="815" y="1062"/>
                  </a:lnTo>
                  <a:lnTo>
                    <a:pt x="776" y="1086"/>
                  </a:lnTo>
                  <a:lnTo>
                    <a:pt x="734" y="1106"/>
                  </a:lnTo>
                  <a:lnTo>
                    <a:pt x="686" y="1124"/>
                  </a:lnTo>
                  <a:lnTo>
                    <a:pt x="635" y="1139"/>
                  </a:lnTo>
                  <a:lnTo>
                    <a:pt x="582" y="1150"/>
                  </a:lnTo>
                  <a:lnTo>
                    <a:pt x="525" y="1156"/>
                  </a:lnTo>
                  <a:lnTo>
                    <a:pt x="466" y="1158"/>
                  </a:lnTo>
                  <a:lnTo>
                    <a:pt x="407" y="1156"/>
                  </a:lnTo>
                  <a:lnTo>
                    <a:pt x="350" y="1150"/>
                  </a:lnTo>
                  <a:lnTo>
                    <a:pt x="296" y="1139"/>
                  </a:lnTo>
                  <a:lnTo>
                    <a:pt x="246" y="1124"/>
                  </a:lnTo>
                  <a:lnTo>
                    <a:pt x="198" y="1106"/>
                  </a:lnTo>
                  <a:lnTo>
                    <a:pt x="155" y="1086"/>
                  </a:lnTo>
                  <a:lnTo>
                    <a:pt x="117" y="1062"/>
                  </a:lnTo>
                  <a:close/>
                  <a:moveTo>
                    <a:pt x="117" y="772"/>
                  </a:moveTo>
                  <a:lnTo>
                    <a:pt x="117" y="868"/>
                  </a:lnTo>
                  <a:lnTo>
                    <a:pt x="120" y="891"/>
                  </a:lnTo>
                  <a:lnTo>
                    <a:pt x="130" y="913"/>
                  </a:lnTo>
                  <a:lnTo>
                    <a:pt x="147" y="936"/>
                  </a:lnTo>
                  <a:lnTo>
                    <a:pt x="169" y="957"/>
                  </a:lnTo>
                  <a:lnTo>
                    <a:pt x="198" y="977"/>
                  </a:lnTo>
                  <a:lnTo>
                    <a:pt x="231" y="995"/>
                  </a:lnTo>
                  <a:lnTo>
                    <a:pt x="270" y="1010"/>
                  </a:lnTo>
                  <a:lnTo>
                    <a:pt x="313" y="1023"/>
                  </a:lnTo>
                  <a:lnTo>
                    <a:pt x="360" y="1034"/>
                  </a:lnTo>
                  <a:lnTo>
                    <a:pt x="411" y="1040"/>
                  </a:lnTo>
                  <a:lnTo>
                    <a:pt x="466" y="1042"/>
                  </a:lnTo>
                  <a:lnTo>
                    <a:pt x="521" y="1040"/>
                  </a:lnTo>
                  <a:lnTo>
                    <a:pt x="571" y="1034"/>
                  </a:lnTo>
                  <a:lnTo>
                    <a:pt x="619" y="1023"/>
                  </a:lnTo>
                  <a:lnTo>
                    <a:pt x="662" y="1010"/>
                  </a:lnTo>
                  <a:lnTo>
                    <a:pt x="700" y="995"/>
                  </a:lnTo>
                  <a:lnTo>
                    <a:pt x="734" y="977"/>
                  </a:lnTo>
                  <a:lnTo>
                    <a:pt x="762" y="957"/>
                  </a:lnTo>
                  <a:lnTo>
                    <a:pt x="784" y="936"/>
                  </a:lnTo>
                  <a:lnTo>
                    <a:pt x="802" y="913"/>
                  </a:lnTo>
                  <a:lnTo>
                    <a:pt x="812" y="891"/>
                  </a:lnTo>
                  <a:lnTo>
                    <a:pt x="815" y="868"/>
                  </a:lnTo>
                  <a:lnTo>
                    <a:pt x="815" y="772"/>
                  </a:lnTo>
                  <a:lnTo>
                    <a:pt x="776" y="796"/>
                  </a:lnTo>
                  <a:lnTo>
                    <a:pt x="734" y="817"/>
                  </a:lnTo>
                  <a:lnTo>
                    <a:pt x="686" y="835"/>
                  </a:lnTo>
                  <a:lnTo>
                    <a:pt x="635" y="849"/>
                  </a:lnTo>
                  <a:lnTo>
                    <a:pt x="582" y="860"/>
                  </a:lnTo>
                  <a:lnTo>
                    <a:pt x="525" y="866"/>
                  </a:lnTo>
                  <a:lnTo>
                    <a:pt x="466" y="868"/>
                  </a:lnTo>
                  <a:lnTo>
                    <a:pt x="407" y="866"/>
                  </a:lnTo>
                  <a:lnTo>
                    <a:pt x="350" y="860"/>
                  </a:lnTo>
                  <a:lnTo>
                    <a:pt x="296" y="849"/>
                  </a:lnTo>
                  <a:lnTo>
                    <a:pt x="246" y="835"/>
                  </a:lnTo>
                  <a:lnTo>
                    <a:pt x="198" y="817"/>
                  </a:lnTo>
                  <a:lnTo>
                    <a:pt x="155" y="796"/>
                  </a:lnTo>
                  <a:lnTo>
                    <a:pt x="117" y="772"/>
                  </a:lnTo>
                  <a:close/>
                  <a:moveTo>
                    <a:pt x="117" y="482"/>
                  </a:moveTo>
                  <a:lnTo>
                    <a:pt x="117" y="578"/>
                  </a:lnTo>
                  <a:lnTo>
                    <a:pt x="120" y="601"/>
                  </a:lnTo>
                  <a:lnTo>
                    <a:pt x="130" y="624"/>
                  </a:lnTo>
                  <a:lnTo>
                    <a:pt x="147" y="646"/>
                  </a:lnTo>
                  <a:lnTo>
                    <a:pt x="169" y="667"/>
                  </a:lnTo>
                  <a:lnTo>
                    <a:pt x="198" y="687"/>
                  </a:lnTo>
                  <a:lnTo>
                    <a:pt x="231" y="705"/>
                  </a:lnTo>
                  <a:lnTo>
                    <a:pt x="270" y="721"/>
                  </a:lnTo>
                  <a:lnTo>
                    <a:pt x="313" y="734"/>
                  </a:lnTo>
                  <a:lnTo>
                    <a:pt x="360" y="744"/>
                  </a:lnTo>
                  <a:lnTo>
                    <a:pt x="411" y="750"/>
                  </a:lnTo>
                  <a:lnTo>
                    <a:pt x="466" y="753"/>
                  </a:lnTo>
                  <a:lnTo>
                    <a:pt x="521" y="750"/>
                  </a:lnTo>
                  <a:lnTo>
                    <a:pt x="571" y="744"/>
                  </a:lnTo>
                  <a:lnTo>
                    <a:pt x="619" y="734"/>
                  </a:lnTo>
                  <a:lnTo>
                    <a:pt x="662" y="721"/>
                  </a:lnTo>
                  <a:lnTo>
                    <a:pt x="700" y="705"/>
                  </a:lnTo>
                  <a:lnTo>
                    <a:pt x="734" y="687"/>
                  </a:lnTo>
                  <a:lnTo>
                    <a:pt x="762" y="667"/>
                  </a:lnTo>
                  <a:lnTo>
                    <a:pt x="784" y="646"/>
                  </a:lnTo>
                  <a:lnTo>
                    <a:pt x="802" y="624"/>
                  </a:lnTo>
                  <a:lnTo>
                    <a:pt x="812" y="601"/>
                  </a:lnTo>
                  <a:lnTo>
                    <a:pt x="815" y="578"/>
                  </a:lnTo>
                  <a:lnTo>
                    <a:pt x="815" y="482"/>
                  </a:lnTo>
                  <a:lnTo>
                    <a:pt x="776" y="506"/>
                  </a:lnTo>
                  <a:lnTo>
                    <a:pt x="734" y="528"/>
                  </a:lnTo>
                  <a:lnTo>
                    <a:pt x="686" y="545"/>
                  </a:lnTo>
                  <a:lnTo>
                    <a:pt x="635" y="559"/>
                  </a:lnTo>
                  <a:lnTo>
                    <a:pt x="582" y="570"/>
                  </a:lnTo>
                  <a:lnTo>
                    <a:pt x="525" y="576"/>
                  </a:lnTo>
                  <a:lnTo>
                    <a:pt x="466" y="578"/>
                  </a:lnTo>
                  <a:lnTo>
                    <a:pt x="407" y="576"/>
                  </a:lnTo>
                  <a:lnTo>
                    <a:pt x="350" y="570"/>
                  </a:lnTo>
                  <a:lnTo>
                    <a:pt x="296" y="559"/>
                  </a:lnTo>
                  <a:lnTo>
                    <a:pt x="246" y="545"/>
                  </a:lnTo>
                  <a:lnTo>
                    <a:pt x="198" y="528"/>
                  </a:lnTo>
                  <a:lnTo>
                    <a:pt x="155" y="506"/>
                  </a:lnTo>
                  <a:lnTo>
                    <a:pt x="117" y="482"/>
                  </a:lnTo>
                  <a:close/>
                  <a:moveTo>
                    <a:pt x="466" y="115"/>
                  </a:moveTo>
                  <a:lnTo>
                    <a:pt x="411" y="118"/>
                  </a:lnTo>
                  <a:lnTo>
                    <a:pt x="360" y="124"/>
                  </a:lnTo>
                  <a:lnTo>
                    <a:pt x="313" y="134"/>
                  </a:lnTo>
                  <a:lnTo>
                    <a:pt x="270" y="147"/>
                  </a:lnTo>
                  <a:lnTo>
                    <a:pt x="231" y="162"/>
                  </a:lnTo>
                  <a:lnTo>
                    <a:pt x="198" y="180"/>
                  </a:lnTo>
                  <a:lnTo>
                    <a:pt x="169" y="201"/>
                  </a:lnTo>
                  <a:lnTo>
                    <a:pt x="147" y="222"/>
                  </a:lnTo>
                  <a:lnTo>
                    <a:pt x="130" y="244"/>
                  </a:lnTo>
                  <a:lnTo>
                    <a:pt x="120" y="266"/>
                  </a:lnTo>
                  <a:lnTo>
                    <a:pt x="117" y="288"/>
                  </a:lnTo>
                  <a:lnTo>
                    <a:pt x="120" y="312"/>
                  </a:lnTo>
                  <a:lnTo>
                    <a:pt x="130" y="334"/>
                  </a:lnTo>
                  <a:lnTo>
                    <a:pt x="147" y="356"/>
                  </a:lnTo>
                  <a:lnTo>
                    <a:pt x="169" y="377"/>
                  </a:lnTo>
                  <a:lnTo>
                    <a:pt x="198" y="397"/>
                  </a:lnTo>
                  <a:lnTo>
                    <a:pt x="231" y="416"/>
                  </a:lnTo>
                  <a:lnTo>
                    <a:pt x="270" y="431"/>
                  </a:lnTo>
                  <a:lnTo>
                    <a:pt x="313" y="444"/>
                  </a:lnTo>
                  <a:lnTo>
                    <a:pt x="360" y="454"/>
                  </a:lnTo>
                  <a:lnTo>
                    <a:pt x="411" y="460"/>
                  </a:lnTo>
                  <a:lnTo>
                    <a:pt x="466" y="463"/>
                  </a:lnTo>
                  <a:lnTo>
                    <a:pt x="521" y="460"/>
                  </a:lnTo>
                  <a:lnTo>
                    <a:pt x="571" y="454"/>
                  </a:lnTo>
                  <a:lnTo>
                    <a:pt x="619" y="444"/>
                  </a:lnTo>
                  <a:lnTo>
                    <a:pt x="662" y="431"/>
                  </a:lnTo>
                  <a:lnTo>
                    <a:pt x="700" y="416"/>
                  </a:lnTo>
                  <a:lnTo>
                    <a:pt x="734" y="397"/>
                  </a:lnTo>
                  <a:lnTo>
                    <a:pt x="762" y="377"/>
                  </a:lnTo>
                  <a:lnTo>
                    <a:pt x="784" y="356"/>
                  </a:lnTo>
                  <a:lnTo>
                    <a:pt x="802" y="334"/>
                  </a:lnTo>
                  <a:lnTo>
                    <a:pt x="812" y="312"/>
                  </a:lnTo>
                  <a:lnTo>
                    <a:pt x="815" y="288"/>
                  </a:lnTo>
                  <a:lnTo>
                    <a:pt x="812" y="266"/>
                  </a:lnTo>
                  <a:lnTo>
                    <a:pt x="802" y="244"/>
                  </a:lnTo>
                  <a:lnTo>
                    <a:pt x="784" y="222"/>
                  </a:lnTo>
                  <a:lnTo>
                    <a:pt x="762" y="201"/>
                  </a:lnTo>
                  <a:lnTo>
                    <a:pt x="734" y="180"/>
                  </a:lnTo>
                  <a:lnTo>
                    <a:pt x="700" y="162"/>
                  </a:lnTo>
                  <a:lnTo>
                    <a:pt x="662" y="147"/>
                  </a:lnTo>
                  <a:lnTo>
                    <a:pt x="619" y="134"/>
                  </a:lnTo>
                  <a:lnTo>
                    <a:pt x="571" y="124"/>
                  </a:lnTo>
                  <a:lnTo>
                    <a:pt x="521" y="118"/>
                  </a:lnTo>
                  <a:lnTo>
                    <a:pt x="466" y="115"/>
                  </a:lnTo>
                  <a:close/>
                  <a:moveTo>
                    <a:pt x="466" y="0"/>
                  </a:moveTo>
                  <a:lnTo>
                    <a:pt x="521" y="1"/>
                  </a:lnTo>
                  <a:lnTo>
                    <a:pt x="573" y="7"/>
                  </a:lnTo>
                  <a:lnTo>
                    <a:pt x="624" y="16"/>
                  </a:lnTo>
                  <a:lnTo>
                    <a:pt x="673" y="28"/>
                  </a:lnTo>
                  <a:lnTo>
                    <a:pt x="718" y="44"/>
                  </a:lnTo>
                  <a:lnTo>
                    <a:pt x="759" y="62"/>
                  </a:lnTo>
                  <a:lnTo>
                    <a:pt x="797" y="83"/>
                  </a:lnTo>
                  <a:lnTo>
                    <a:pt x="831" y="107"/>
                  </a:lnTo>
                  <a:lnTo>
                    <a:pt x="861" y="133"/>
                  </a:lnTo>
                  <a:lnTo>
                    <a:pt x="885" y="160"/>
                  </a:lnTo>
                  <a:lnTo>
                    <a:pt x="905" y="190"/>
                  </a:lnTo>
                  <a:lnTo>
                    <a:pt x="919" y="222"/>
                  </a:lnTo>
                  <a:lnTo>
                    <a:pt x="929" y="255"/>
                  </a:lnTo>
                  <a:lnTo>
                    <a:pt x="932" y="288"/>
                  </a:lnTo>
                  <a:lnTo>
                    <a:pt x="932" y="1448"/>
                  </a:lnTo>
                  <a:lnTo>
                    <a:pt x="929" y="1482"/>
                  </a:lnTo>
                  <a:lnTo>
                    <a:pt x="919" y="1515"/>
                  </a:lnTo>
                  <a:lnTo>
                    <a:pt x="905" y="1546"/>
                  </a:lnTo>
                  <a:lnTo>
                    <a:pt x="885" y="1577"/>
                  </a:lnTo>
                  <a:lnTo>
                    <a:pt x="861" y="1604"/>
                  </a:lnTo>
                  <a:lnTo>
                    <a:pt x="831" y="1630"/>
                  </a:lnTo>
                  <a:lnTo>
                    <a:pt x="797" y="1653"/>
                  </a:lnTo>
                  <a:lnTo>
                    <a:pt x="759" y="1675"/>
                  </a:lnTo>
                  <a:lnTo>
                    <a:pt x="718" y="1693"/>
                  </a:lnTo>
                  <a:lnTo>
                    <a:pt x="673" y="1709"/>
                  </a:lnTo>
                  <a:lnTo>
                    <a:pt x="624" y="1721"/>
                  </a:lnTo>
                  <a:lnTo>
                    <a:pt x="573" y="1730"/>
                  </a:lnTo>
                  <a:lnTo>
                    <a:pt x="521" y="1735"/>
                  </a:lnTo>
                  <a:lnTo>
                    <a:pt x="466" y="1737"/>
                  </a:lnTo>
                  <a:lnTo>
                    <a:pt x="411" y="1735"/>
                  </a:lnTo>
                  <a:lnTo>
                    <a:pt x="357" y="1730"/>
                  </a:lnTo>
                  <a:lnTo>
                    <a:pt x="308" y="1721"/>
                  </a:lnTo>
                  <a:lnTo>
                    <a:pt x="259" y="1709"/>
                  </a:lnTo>
                  <a:lnTo>
                    <a:pt x="214" y="1693"/>
                  </a:lnTo>
                  <a:lnTo>
                    <a:pt x="173" y="1675"/>
                  </a:lnTo>
                  <a:lnTo>
                    <a:pt x="135" y="1653"/>
                  </a:lnTo>
                  <a:lnTo>
                    <a:pt x="101" y="1630"/>
                  </a:lnTo>
                  <a:lnTo>
                    <a:pt x="71" y="1604"/>
                  </a:lnTo>
                  <a:lnTo>
                    <a:pt x="47" y="1577"/>
                  </a:lnTo>
                  <a:lnTo>
                    <a:pt x="26" y="1546"/>
                  </a:lnTo>
                  <a:lnTo>
                    <a:pt x="12" y="1515"/>
                  </a:lnTo>
                  <a:lnTo>
                    <a:pt x="3" y="1482"/>
                  </a:lnTo>
                  <a:lnTo>
                    <a:pt x="0" y="1448"/>
                  </a:lnTo>
                  <a:lnTo>
                    <a:pt x="0" y="288"/>
                  </a:lnTo>
                  <a:lnTo>
                    <a:pt x="3" y="255"/>
                  </a:lnTo>
                  <a:lnTo>
                    <a:pt x="12" y="222"/>
                  </a:lnTo>
                  <a:lnTo>
                    <a:pt x="26" y="190"/>
                  </a:lnTo>
                  <a:lnTo>
                    <a:pt x="47" y="160"/>
                  </a:lnTo>
                  <a:lnTo>
                    <a:pt x="71" y="133"/>
                  </a:lnTo>
                  <a:lnTo>
                    <a:pt x="101" y="107"/>
                  </a:lnTo>
                  <a:lnTo>
                    <a:pt x="135" y="83"/>
                  </a:lnTo>
                  <a:lnTo>
                    <a:pt x="173" y="62"/>
                  </a:lnTo>
                  <a:lnTo>
                    <a:pt x="214" y="44"/>
                  </a:lnTo>
                  <a:lnTo>
                    <a:pt x="259" y="28"/>
                  </a:lnTo>
                  <a:lnTo>
                    <a:pt x="308" y="16"/>
                  </a:lnTo>
                  <a:lnTo>
                    <a:pt x="357" y="7"/>
                  </a:lnTo>
                  <a:lnTo>
                    <a:pt x="411" y="1"/>
                  </a:lnTo>
                  <a:lnTo>
                    <a:pt x="46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36" name="Google Shape;10036;p23"/>
            <p:cNvSpPr/>
            <p:nvPr/>
          </p:nvSpPr>
          <p:spPr>
            <a:xfrm>
              <a:off x="5014" y="3604"/>
              <a:ext cx="68" cy="231"/>
            </a:xfrm>
            <a:custGeom>
              <a:avLst/>
              <a:gdLst/>
              <a:ahLst/>
              <a:cxnLst/>
              <a:rect l="l" t="t" r="r" b="b"/>
              <a:pathLst>
                <a:path w="932" h="3186" extrusionOk="0">
                  <a:moveTo>
                    <a:pt x="116" y="2801"/>
                  </a:moveTo>
                  <a:lnTo>
                    <a:pt x="116" y="2897"/>
                  </a:lnTo>
                  <a:lnTo>
                    <a:pt x="120" y="2920"/>
                  </a:lnTo>
                  <a:lnTo>
                    <a:pt x="130" y="2942"/>
                  </a:lnTo>
                  <a:lnTo>
                    <a:pt x="146" y="2964"/>
                  </a:lnTo>
                  <a:lnTo>
                    <a:pt x="170" y="2985"/>
                  </a:lnTo>
                  <a:lnTo>
                    <a:pt x="197" y="3006"/>
                  </a:lnTo>
                  <a:lnTo>
                    <a:pt x="232" y="3024"/>
                  </a:lnTo>
                  <a:lnTo>
                    <a:pt x="269" y="3039"/>
                  </a:lnTo>
                  <a:lnTo>
                    <a:pt x="313" y="3052"/>
                  </a:lnTo>
                  <a:lnTo>
                    <a:pt x="359" y="3062"/>
                  </a:lnTo>
                  <a:lnTo>
                    <a:pt x="411" y="3068"/>
                  </a:lnTo>
                  <a:lnTo>
                    <a:pt x="466" y="3070"/>
                  </a:lnTo>
                  <a:lnTo>
                    <a:pt x="520" y="3068"/>
                  </a:lnTo>
                  <a:lnTo>
                    <a:pt x="572" y="3062"/>
                  </a:lnTo>
                  <a:lnTo>
                    <a:pt x="618" y="3052"/>
                  </a:lnTo>
                  <a:lnTo>
                    <a:pt x="662" y="3039"/>
                  </a:lnTo>
                  <a:lnTo>
                    <a:pt x="700" y="3024"/>
                  </a:lnTo>
                  <a:lnTo>
                    <a:pt x="734" y="3006"/>
                  </a:lnTo>
                  <a:lnTo>
                    <a:pt x="762" y="2985"/>
                  </a:lnTo>
                  <a:lnTo>
                    <a:pt x="785" y="2964"/>
                  </a:lnTo>
                  <a:lnTo>
                    <a:pt x="801" y="2942"/>
                  </a:lnTo>
                  <a:lnTo>
                    <a:pt x="811" y="2920"/>
                  </a:lnTo>
                  <a:lnTo>
                    <a:pt x="815" y="2897"/>
                  </a:lnTo>
                  <a:lnTo>
                    <a:pt x="815" y="2801"/>
                  </a:lnTo>
                  <a:lnTo>
                    <a:pt x="777" y="2825"/>
                  </a:lnTo>
                  <a:lnTo>
                    <a:pt x="733" y="2845"/>
                  </a:lnTo>
                  <a:lnTo>
                    <a:pt x="686" y="2863"/>
                  </a:lnTo>
                  <a:lnTo>
                    <a:pt x="635" y="2877"/>
                  </a:lnTo>
                  <a:lnTo>
                    <a:pt x="582" y="2888"/>
                  </a:lnTo>
                  <a:lnTo>
                    <a:pt x="525" y="2894"/>
                  </a:lnTo>
                  <a:lnTo>
                    <a:pt x="466" y="2897"/>
                  </a:lnTo>
                  <a:lnTo>
                    <a:pt x="406" y="2894"/>
                  </a:lnTo>
                  <a:lnTo>
                    <a:pt x="349" y="2888"/>
                  </a:lnTo>
                  <a:lnTo>
                    <a:pt x="295" y="2877"/>
                  </a:lnTo>
                  <a:lnTo>
                    <a:pt x="245" y="2863"/>
                  </a:lnTo>
                  <a:lnTo>
                    <a:pt x="198" y="2845"/>
                  </a:lnTo>
                  <a:lnTo>
                    <a:pt x="155" y="2825"/>
                  </a:lnTo>
                  <a:lnTo>
                    <a:pt x="116" y="2801"/>
                  </a:lnTo>
                  <a:close/>
                  <a:moveTo>
                    <a:pt x="116" y="2511"/>
                  </a:moveTo>
                  <a:lnTo>
                    <a:pt x="116" y="2607"/>
                  </a:lnTo>
                  <a:lnTo>
                    <a:pt x="120" y="2630"/>
                  </a:lnTo>
                  <a:lnTo>
                    <a:pt x="130" y="2652"/>
                  </a:lnTo>
                  <a:lnTo>
                    <a:pt x="146" y="2674"/>
                  </a:lnTo>
                  <a:lnTo>
                    <a:pt x="170" y="2696"/>
                  </a:lnTo>
                  <a:lnTo>
                    <a:pt x="197" y="2716"/>
                  </a:lnTo>
                  <a:lnTo>
                    <a:pt x="232" y="2734"/>
                  </a:lnTo>
                  <a:lnTo>
                    <a:pt x="269" y="2749"/>
                  </a:lnTo>
                  <a:lnTo>
                    <a:pt x="313" y="2762"/>
                  </a:lnTo>
                  <a:lnTo>
                    <a:pt x="359" y="2772"/>
                  </a:lnTo>
                  <a:lnTo>
                    <a:pt x="411" y="2778"/>
                  </a:lnTo>
                  <a:lnTo>
                    <a:pt x="466" y="2780"/>
                  </a:lnTo>
                  <a:lnTo>
                    <a:pt x="520" y="2778"/>
                  </a:lnTo>
                  <a:lnTo>
                    <a:pt x="572" y="2772"/>
                  </a:lnTo>
                  <a:lnTo>
                    <a:pt x="618" y="2762"/>
                  </a:lnTo>
                  <a:lnTo>
                    <a:pt x="662" y="2749"/>
                  </a:lnTo>
                  <a:lnTo>
                    <a:pt x="700" y="2734"/>
                  </a:lnTo>
                  <a:lnTo>
                    <a:pt x="734" y="2716"/>
                  </a:lnTo>
                  <a:lnTo>
                    <a:pt x="762" y="2696"/>
                  </a:lnTo>
                  <a:lnTo>
                    <a:pt x="785" y="2674"/>
                  </a:lnTo>
                  <a:lnTo>
                    <a:pt x="801" y="2652"/>
                  </a:lnTo>
                  <a:lnTo>
                    <a:pt x="811" y="2630"/>
                  </a:lnTo>
                  <a:lnTo>
                    <a:pt x="815" y="2607"/>
                  </a:lnTo>
                  <a:lnTo>
                    <a:pt x="815" y="2511"/>
                  </a:lnTo>
                  <a:lnTo>
                    <a:pt x="777" y="2535"/>
                  </a:lnTo>
                  <a:lnTo>
                    <a:pt x="733" y="2555"/>
                  </a:lnTo>
                  <a:lnTo>
                    <a:pt x="686" y="2573"/>
                  </a:lnTo>
                  <a:lnTo>
                    <a:pt x="635" y="2588"/>
                  </a:lnTo>
                  <a:lnTo>
                    <a:pt x="582" y="2599"/>
                  </a:lnTo>
                  <a:lnTo>
                    <a:pt x="525" y="2605"/>
                  </a:lnTo>
                  <a:lnTo>
                    <a:pt x="466" y="2607"/>
                  </a:lnTo>
                  <a:lnTo>
                    <a:pt x="406" y="2605"/>
                  </a:lnTo>
                  <a:lnTo>
                    <a:pt x="349" y="2599"/>
                  </a:lnTo>
                  <a:lnTo>
                    <a:pt x="295" y="2588"/>
                  </a:lnTo>
                  <a:lnTo>
                    <a:pt x="245" y="2573"/>
                  </a:lnTo>
                  <a:lnTo>
                    <a:pt x="198" y="2555"/>
                  </a:lnTo>
                  <a:lnTo>
                    <a:pt x="155" y="2535"/>
                  </a:lnTo>
                  <a:lnTo>
                    <a:pt x="116" y="2511"/>
                  </a:lnTo>
                  <a:close/>
                  <a:moveTo>
                    <a:pt x="116" y="2221"/>
                  </a:moveTo>
                  <a:lnTo>
                    <a:pt x="116" y="2317"/>
                  </a:lnTo>
                  <a:lnTo>
                    <a:pt x="120" y="2340"/>
                  </a:lnTo>
                  <a:lnTo>
                    <a:pt x="130" y="2362"/>
                  </a:lnTo>
                  <a:lnTo>
                    <a:pt x="146" y="2385"/>
                  </a:lnTo>
                  <a:lnTo>
                    <a:pt x="170" y="2406"/>
                  </a:lnTo>
                  <a:lnTo>
                    <a:pt x="197" y="2426"/>
                  </a:lnTo>
                  <a:lnTo>
                    <a:pt x="232" y="2444"/>
                  </a:lnTo>
                  <a:lnTo>
                    <a:pt x="269" y="2459"/>
                  </a:lnTo>
                  <a:lnTo>
                    <a:pt x="313" y="2472"/>
                  </a:lnTo>
                  <a:lnTo>
                    <a:pt x="359" y="2483"/>
                  </a:lnTo>
                  <a:lnTo>
                    <a:pt x="411" y="2489"/>
                  </a:lnTo>
                  <a:lnTo>
                    <a:pt x="466" y="2491"/>
                  </a:lnTo>
                  <a:lnTo>
                    <a:pt x="520" y="2489"/>
                  </a:lnTo>
                  <a:lnTo>
                    <a:pt x="572" y="2483"/>
                  </a:lnTo>
                  <a:lnTo>
                    <a:pt x="618" y="2472"/>
                  </a:lnTo>
                  <a:lnTo>
                    <a:pt x="662" y="2459"/>
                  </a:lnTo>
                  <a:lnTo>
                    <a:pt x="700" y="2444"/>
                  </a:lnTo>
                  <a:lnTo>
                    <a:pt x="734" y="2426"/>
                  </a:lnTo>
                  <a:lnTo>
                    <a:pt x="762" y="2406"/>
                  </a:lnTo>
                  <a:lnTo>
                    <a:pt x="785" y="2385"/>
                  </a:lnTo>
                  <a:lnTo>
                    <a:pt x="801" y="2362"/>
                  </a:lnTo>
                  <a:lnTo>
                    <a:pt x="811" y="2340"/>
                  </a:lnTo>
                  <a:lnTo>
                    <a:pt x="815" y="2317"/>
                  </a:lnTo>
                  <a:lnTo>
                    <a:pt x="815" y="2221"/>
                  </a:lnTo>
                  <a:lnTo>
                    <a:pt x="777" y="2245"/>
                  </a:lnTo>
                  <a:lnTo>
                    <a:pt x="733" y="2266"/>
                  </a:lnTo>
                  <a:lnTo>
                    <a:pt x="686" y="2284"/>
                  </a:lnTo>
                  <a:lnTo>
                    <a:pt x="635" y="2298"/>
                  </a:lnTo>
                  <a:lnTo>
                    <a:pt x="582" y="2309"/>
                  </a:lnTo>
                  <a:lnTo>
                    <a:pt x="525" y="2315"/>
                  </a:lnTo>
                  <a:lnTo>
                    <a:pt x="466" y="2317"/>
                  </a:lnTo>
                  <a:lnTo>
                    <a:pt x="406" y="2315"/>
                  </a:lnTo>
                  <a:lnTo>
                    <a:pt x="349" y="2309"/>
                  </a:lnTo>
                  <a:lnTo>
                    <a:pt x="295" y="2298"/>
                  </a:lnTo>
                  <a:lnTo>
                    <a:pt x="245" y="2284"/>
                  </a:lnTo>
                  <a:lnTo>
                    <a:pt x="198" y="2266"/>
                  </a:lnTo>
                  <a:lnTo>
                    <a:pt x="155" y="2245"/>
                  </a:lnTo>
                  <a:lnTo>
                    <a:pt x="116" y="2221"/>
                  </a:lnTo>
                  <a:close/>
                  <a:moveTo>
                    <a:pt x="116" y="1931"/>
                  </a:moveTo>
                  <a:lnTo>
                    <a:pt x="116" y="2027"/>
                  </a:lnTo>
                  <a:lnTo>
                    <a:pt x="120" y="2050"/>
                  </a:lnTo>
                  <a:lnTo>
                    <a:pt x="130" y="2073"/>
                  </a:lnTo>
                  <a:lnTo>
                    <a:pt x="146" y="2095"/>
                  </a:lnTo>
                  <a:lnTo>
                    <a:pt x="170" y="2116"/>
                  </a:lnTo>
                  <a:lnTo>
                    <a:pt x="197" y="2136"/>
                  </a:lnTo>
                  <a:lnTo>
                    <a:pt x="232" y="2154"/>
                  </a:lnTo>
                  <a:lnTo>
                    <a:pt x="269" y="2170"/>
                  </a:lnTo>
                  <a:lnTo>
                    <a:pt x="313" y="2183"/>
                  </a:lnTo>
                  <a:lnTo>
                    <a:pt x="359" y="2193"/>
                  </a:lnTo>
                  <a:lnTo>
                    <a:pt x="411" y="2199"/>
                  </a:lnTo>
                  <a:lnTo>
                    <a:pt x="466" y="2202"/>
                  </a:lnTo>
                  <a:lnTo>
                    <a:pt x="520" y="2199"/>
                  </a:lnTo>
                  <a:lnTo>
                    <a:pt x="572" y="2193"/>
                  </a:lnTo>
                  <a:lnTo>
                    <a:pt x="618" y="2183"/>
                  </a:lnTo>
                  <a:lnTo>
                    <a:pt x="662" y="2170"/>
                  </a:lnTo>
                  <a:lnTo>
                    <a:pt x="700" y="2154"/>
                  </a:lnTo>
                  <a:lnTo>
                    <a:pt x="734" y="2136"/>
                  </a:lnTo>
                  <a:lnTo>
                    <a:pt x="762" y="2116"/>
                  </a:lnTo>
                  <a:lnTo>
                    <a:pt x="785" y="2095"/>
                  </a:lnTo>
                  <a:lnTo>
                    <a:pt x="801" y="2073"/>
                  </a:lnTo>
                  <a:lnTo>
                    <a:pt x="811" y="2050"/>
                  </a:lnTo>
                  <a:lnTo>
                    <a:pt x="815" y="2027"/>
                  </a:lnTo>
                  <a:lnTo>
                    <a:pt x="815" y="1931"/>
                  </a:lnTo>
                  <a:lnTo>
                    <a:pt x="777" y="1955"/>
                  </a:lnTo>
                  <a:lnTo>
                    <a:pt x="733" y="1977"/>
                  </a:lnTo>
                  <a:lnTo>
                    <a:pt x="686" y="1994"/>
                  </a:lnTo>
                  <a:lnTo>
                    <a:pt x="635" y="2008"/>
                  </a:lnTo>
                  <a:lnTo>
                    <a:pt x="582" y="2019"/>
                  </a:lnTo>
                  <a:lnTo>
                    <a:pt x="525" y="2025"/>
                  </a:lnTo>
                  <a:lnTo>
                    <a:pt x="466" y="2027"/>
                  </a:lnTo>
                  <a:lnTo>
                    <a:pt x="406" y="2025"/>
                  </a:lnTo>
                  <a:lnTo>
                    <a:pt x="349" y="2019"/>
                  </a:lnTo>
                  <a:lnTo>
                    <a:pt x="295" y="2008"/>
                  </a:lnTo>
                  <a:lnTo>
                    <a:pt x="245" y="1994"/>
                  </a:lnTo>
                  <a:lnTo>
                    <a:pt x="198" y="1977"/>
                  </a:lnTo>
                  <a:lnTo>
                    <a:pt x="155" y="1955"/>
                  </a:lnTo>
                  <a:lnTo>
                    <a:pt x="116" y="1931"/>
                  </a:lnTo>
                  <a:close/>
                  <a:moveTo>
                    <a:pt x="116" y="1641"/>
                  </a:moveTo>
                  <a:lnTo>
                    <a:pt x="116" y="1737"/>
                  </a:lnTo>
                  <a:lnTo>
                    <a:pt x="120" y="1761"/>
                  </a:lnTo>
                  <a:lnTo>
                    <a:pt x="130" y="1783"/>
                  </a:lnTo>
                  <a:lnTo>
                    <a:pt x="146" y="1805"/>
                  </a:lnTo>
                  <a:lnTo>
                    <a:pt x="170" y="1826"/>
                  </a:lnTo>
                  <a:lnTo>
                    <a:pt x="197" y="1846"/>
                  </a:lnTo>
                  <a:lnTo>
                    <a:pt x="232" y="1865"/>
                  </a:lnTo>
                  <a:lnTo>
                    <a:pt x="269" y="1880"/>
                  </a:lnTo>
                  <a:lnTo>
                    <a:pt x="313" y="1893"/>
                  </a:lnTo>
                  <a:lnTo>
                    <a:pt x="359" y="1903"/>
                  </a:lnTo>
                  <a:lnTo>
                    <a:pt x="411" y="1909"/>
                  </a:lnTo>
                  <a:lnTo>
                    <a:pt x="466" y="1912"/>
                  </a:lnTo>
                  <a:lnTo>
                    <a:pt x="520" y="1909"/>
                  </a:lnTo>
                  <a:lnTo>
                    <a:pt x="572" y="1903"/>
                  </a:lnTo>
                  <a:lnTo>
                    <a:pt x="618" y="1893"/>
                  </a:lnTo>
                  <a:lnTo>
                    <a:pt x="662" y="1880"/>
                  </a:lnTo>
                  <a:lnTo>
                    <a:pt x="700" y="1865"/>
                  </a:lnTo>
                  <a:lnTo>
                    <a:pt x="734" y="1846"/>
                  </a:lnTo>
                  <a:lnTo>
                    <a:pt x="762" y="1826"/>
                  </a:lnTo>
                  <a:lnTo>
                    <a:pt x="785" y="1805"/>
                  </a:lnTo>
                  <a:lnTo>
                    <a:pt x="801" y="1783"/>
                  </a:lnTo>
                  <a:lnTo>
                    <a:pt x="811" y="1761"/>
                  </a:lnTo>
                  <a:lnTo>
                    <a:pt x="815" y="1737"/>
                  </a:lnTo>
                  <a:lnTo>
                    <a:pt x="815" y="1641"/>
                  </a:lnTo>
                  <a:lnTo>
                    <a:pt x="777" y="1666"/>
                  </a:lnTo>
                  <a:lnTo>
                    <a:pt x="733" y="1687"/>
                  </a:lnTo>
                  <a:lnTo>
                    <a:pt x="686" y="1704"/>
                  </a:lnTo>
                  <a:lnTo>
                    <a:pt x="635" y="1718"/>
                  </a:lnTo>
                  <a:lnTo>
                    <a:pt x="582" y="1729"/>
                  </a:lnTo>
                  <a:lnTo>
                    <a:pt x="525" y="1735"/>
                  </a:lnTo>
                  <a:lnTo>
                    <a:pt x="466" y="1737"/>
                  </a:lnTo>
                  <a:lnTo>
                    <a:pt x="406" y="1735"/>
                  </a:lnTo>
                  <a:lnTo>
                    <a:pt x="349" y="1729"/>
                  </a:lnTo>
                  <a:lnTo>
                    <a:pt x="295" y="1718"/>
                  </a:lnTo>
                  <a:lnTo>
                    <a:pt x="245" y="1704"/>
                  </a:lnTo>
                  <a:lnTo>
                    <a:pt x="198" y="1687"/>
                  </a:lnTo>
                  <a:lnTo>
                    <a:pt x="155" y="1666"/>
                  </a:lnTo>
                  <a:lnTo>
                    <a:pt x="116" y="1641"/>
                  </a:lnTo>
                  <a:close/>
                  <a:moveTo>
                    <a:pt x="116" y="1352"/>
                  </a:moveTo>
                  <a:lnTo>
                    <a:pt x="116" y="1449"/>
                  </a:lnTo>
                  <a:lnTo>
                    <a:pt x="120" y="1471"/>
                  </a:lnTo>
                  <a:lnTo>
                    <a:pt x="130" y="1493"/>
                  </a:lnTo>
                  <a:lnTo>
                    <a:pt x="146" y="1515"/>
                  </a:lnTo>
                  <a:lnTo>
                    <a:pt x="170" y="1536"/>
                  </a:lnTo>
                  <a:lnTo>
                    <a:pt x="197" y="1557"/>
                  </a:lnTo>
                  <a:lnTo>
                    <a:pt x="232" y="1575"/>
                  </a:lnTo>
                  <a:lnTo>
                    <a:pt x="269" y="1590"/>
                  </a:lnTo>
                  <a:lnTo>
                    <a:pt x="313" y="1603"/>
                  </a:lnTo>
                  <a:lnTo>
                    <a:pt x="359" y="1613"/>
                  </a:lnTo>
                  <a:lnTo>
                    <a:pt x="411" y="1619"/>
                  </a:lnTo>
                  <a:lnTo>
                    <a:pt x="466" y="1622"/>
                  </a:lnTo>
                  <a:lnTo>
                    <a:pt x="520" y="1619"/>
                  </a:lnTo>
                  <a:lnTo>
                    <a:pt x="572" y="1613"/>
                  </a:lnTo>
                  <a:lnTo>
                    <a:pt x="618" y="1603"/>
                  </a:lnTo>
                  <a:lnTo>
                    <a:pt x="662" y="1590"/>
                  </a:lnTo>
                  <a:lnTo>
                    <a:pt x="700" y="1575"/>
                  </a:lnTo>
                  <a:lnTo>
                    <a:pt x="734" y="1557"/>
                  </a:lnTo>
                  <a:lnTo>
                    <a:pt x="762" y="1536"/>
                  </a:lnTo>
                  <a:lnTo>
                    <a:pt x="785" y="1515"/>
                  </a:lnTo>
                  <a:lnTo>
                    <a:pt x="801" y="1493"/>
                  </a:lnTo>
                  <a:lnTo>
                    <a:pt x="811" y="1471"/>
                  </a:lnTo>
                  <a:lnTo>
                    <a:pt x="815" y="1449"/>
                  </a:lnTo>
                  <a:lnTo>
                    <a:pt x="815" y="1352"/>
                  </a:lnTo>
                  <a:lnTo>
                    <a:pt x="777" y="1376"/>
                  </a:lnTo>
                  <a:lnTo>
                    <a:pt x="733" y="1397"/>
                  </a:lnTo>
                  <a:lnTo>
                    <a:pt x="686" y="1414"/>
                  </a:lnTo>
                  <a:lnTo>
                    <a:pt x="635" y="1428"/>
                  </a:lnTo>
                  <a:lnTo>
                    <a:pt x="582" y="1440"/>
                  </a:lnTo>
                  <a:lnTo>
                    <a:pt x="525" y="1446"/>
                  </a:lnTo>
                  <a:lnTo>
                    <a:pt x="466" y="1449"/>
                  </a:lnTo>
                  <a:lnTo>
                    <a:pt x="406" y="1446"/>
                  </a:lnTo>
                  <a:lnTo>
                    <a:pt x="349" y="1440"/>
                  </a:lnTo>
                  <a:lnTo>
                    <a:pt x="295" y="1428"/>
                  </a:lnTo>
                  <a:lnTo>
                    <a:pt x="245" y="1414"/>
                  </a:lnTo>
                  <a:lnTo>
                    <a:pt x="198" y="1397"/>
                  </a:lnTo>
                  <a:lnTo>
                    <a:pt x="155" y="1376"/>
                  </a:lnTo>
                  <a:lnTo>
                    <a:pt x="116" y="1352"/>
                  </a:lnTo>
                  <a:close/>
                  <a:moveTo>
                    <a:pt x="116" y="1062"/>
                  </a:moveTo>
                  <a:lnTo>
                    <a:pt x="116" y="1159"/>
                  </a:lnTo>
                  <a:lnTo>
                    <a:pt x="120" y="1181"/>
                  </a:lnTo>
                  <a:lnTo>
                    <a:pt x="130" y="1203"/>
                  </a:lnTo>
                  <a:lnTo>
                    <a:pt x="146" y="1225"/>
                  </a:lnTo>
                  <a:lnTo>
                    <a:pt x="170" y="1247"/>
                  </a:lnTo>
                  <a:lnTo>
                    <a:pt x="197" y="1267"/>
                  </a:lnTo>
                  <a:lnTo>
                    <a:pt x="232" y="1285"/>
                  </a:lnTo>
                  <a:lnTo>
                    <a:pt x="269" y="1301"/>
                  </a:lnTo>
                  <a:lnTo>
                    <a:pt x="313" y="1313"/>
                  </a:lnTo>
                  <a:lnTo>
                    <a:pt x="359" y="1323"/>
                  </a:lnTo>
                  <a:lnTo>
                    <a:pt x="411" y="1329"/>
                  </a:lnTo>
                  <a:lnTo>
                    <a:pt x="466" y="1332"/>
                  </a:lnTo>
                  <a:lnTo>
                    <a:pt x="520" y="1329"/>
                  </a:lnTo>
                  <a:lnTo>
                    <a:pt x="572" y="1323"/>
                  </a:lnTo>
                  <a:lnTo>
                    <a:pt x="618" y="1313"/>
                  </a:lnTo>
                  <a:lnTo>
                    <a:pt x="662" y="1301"/>
                  </a:lnTo>
                  <a:lnTo>
                    <a:pt x="700" y="1285"/>
                  </a:lnTo>
                  <a:lnTo>
                    <a:pt x="734" y="1267"/>
                  </a:lnTo>
                  <a:lnTo>
                    <a:pt x="762" y="1247"/>
                  </a:lnTo>
                  <a:lnTo>
                    <a:pt x="785" y="1225"/>
                  </a:lnTo>
                  <a:lnTo>
                    <a:pt x="801" y="1203"/>
                  </a:lnTo>
                  <a:lnTo>
                    <a:pt x="811" y="1181"/>
                  </a:lnTo>
                  <a:lnTo>
                    <a:pt x="815" y="1159"/>
                  </a:lnTo>
                  <a:lnTo>
                    <a:pt x="815" y="1062"/>
                  </a:lnTo>
                  <a:lnTo>
                    <a:pt x="777" y="1086"/>
                  </a:lnTo>
                  <a:lnTo>
                    <a:pt x="733" y="1107"/>
                  </a:lnTo>
                  <a:lnTo>
                    <a:pt x="686" y="1124"/>
                  </a:lnTo>
                  <a:lnTo>
                    <a:pt x="635" y="1139"/>
                  </a:lnTo>
                  <a:lnTo>
                    <a:pt x="582" y="1150"/>
                  </a:lnTo>
                  <a:lnTo>
                    <a:pt x="525" y="1156"/>
                  </a:lnTo>
                  <a:lnTo>
                    <a:pt x="466" y="1159"/>
                  </a:lnTo>
                  <a:lnTo>
                    <a:pt x="406" y="1156"/>
                  </a:lnTo>
                  <a:lnTo>
                    <a:pt x="349" y="1150"/>
                  </a:lnTo>
                  <a:lnTo>
                    <a:pt x="295" y="1139"/>
                  </a:lnTo>
                  <a:lnTo>
                    <a:pt x="245" y="1124"/>
                  </a:lnTo>
                  <a:lnTo>
                    <a:pt x="198" y="1107"/>
                  </a:lnTo>
                  <a:lnTo>
                    <a:pt x="155" y="1086"/>
                  </a:lnTo>
                  <a:lnTo>
                    <a:pt x="116" y="1062"/>
                  </a:lnTo>
                  <a:close/>
                  <a:moveTo>
                    <a:pt x="116" y="772"/>
                  </a:moveTo>
                  <a:lnTo>
                    <a:pt x="116" y="869"/>
                  </a:lnTo>
                  <a:lnTo>
                    <a:pt x="120" y="891"/>
                  </a:lnTo>
                  <a:lnTo>
                    <a:pt x="130" y="913"/>
                  </a:lnTo>
                  <a:lnTo>
                    <a:pt x="146" y="936"/>
                  </a:lnTo>
                  <a:lnTo>
                    <a:pt x="170" y="957"/>
                  </a:lnTo>
                  <a:lnTo>
                    <a:pt x="197" y="977"/>
                  </a:lnTo>
                  <a:lnTo>
                    <a:pt x="232" y="995"/>
                  </a:lnTo>
                  <a:lnTo>
                    <a:pt x="269" y="1011"/>
                  </a:lnTo>
                  <a:lnTo>
                    <a:pt x="313" y="1025"/>
                  </a:lnTo>
                  <a:lnTo>
                    <a:pt x="359" y="1034"/>
                  </a:lnTo>
                  <a:lnTo>
                    <a:pt x="411" y="1041"/>
                  </a:lnTo>
                  <a:lnTo>
                    <a:pt x="466" y="1043"/>
                  </a:lnTo>
                  <a:lnTo>
                    <a:pt x="520" y="1041"/>
                  </a:lnTo>
                  <a:lnTo>
                    <a:pt x="572" y="1034"/>
                  </a:lnTo>
                  <a:lnTo>
                    <a:pt x="618" y="1025"/>
                  </a:lnTo>
                  <a:lnTo>
                    <a:pt x="662" y="1011"/>
                  </a:lnTo>
                  <a:lnTo>
                    <a:pt x="700" y="995"/>
                  </a:lnTo>
                  <a:lnTo>
                    <a:pt x="734" y="977"/>
                  </a:lnTo>
                  <a:lnTo>
                    <a:pt x="762" y="957"/>
                  </a:lnTo>
                  <a:lnTo>
                    <a:pt x="785" y="936"/>
                  </a:lnTo>
                  <a:lnTo>
                    <a:pt x="801" y="913"/>
                  </a:lnTo>
                  <a:lnTo>
                    <a:pt x="811" y="891"/>
                  </a:lnTo>
                  <a:lnTo>
                    <a:pt x="815" y="869"/>
                  </a:lnTo>
                  <a:lnTo>
                    <a:pt x="815" y="772"/>
                  </a:lnTo>
                  <a:lnTo>
                    <a:pt x="777" y="796"/>
                  </a:lnTo>
                  <a:lnTo>
                    <a:pt x="733" y="818"/>
                  </a:lnTo>
                  <a:lnTo>
                    <a:pt x="686" y="835"/>
                  </a:lnTo>
                  <a:lnTo>
                    <a:pt x="635" y="850"/>
                  </a:lnTo>
                  <a:lnTo>
                    <a:pt x="582" y="860"/>
                  </a:lnTo>
                  <a:lnTo>
                    <a:pt x="525" y="866"/>
                  </a:lnTo>
                  <a:lnTo>
                    <a:pt x="466" y="869"/>
                  </a:lnTo>
                  <a:lnTo>
                    <a:pt x="406" y="866"/>
                  </a:lnTo>
                  <a:lnTo>
                    <a:pt x="349" y="860"/>
                  </a:lnTo>
                  <a:lnTo>
                    <a:pt x="295" y="850"/>
                  </a:lnTo>
                  <a:lnTo>
                    <a:pt x="245" y="835"/>
                  </a:lnTo>
                  <a:lnTo>
                    <a:pt x="198" y="818"/>
                  </a:lnTo>
                  <a:lnTo>
                    <a:pt x="155" y="796"/>
                  </a:lnTo>
                  <a:lnTo>
                    <a:pt x="116" y="772"/>
                  </a:lnTo>
                  <a:close/>
                  <a:moveTo>
                    <a:pt x="116" y="482"/>
                  </a:moveTo>
                  <a:lnTo>
                    <a:pt x="116" y="579"/>
                  </a:lnTo>
                  <a:lnTo>
                    <a:pt x="120" y="601"/>
                  </a:lnTo>
                  <a:lnTo>
                    <a:pt x="130" y="624"/>
                  </a:lnTo>
                  <a:lnTo>
                    <a:pt x="146" y="646"/>
                  </a:lnTo>
                  <a:lnTo>
                    <a:pt x="170" y="667"/>
                  </a:lnTo>
                  <a:lnTo>
                    <a:pt x="197" y="687"/>
                  </a:lnTo>
                  <a:lnTo>
                    <a:pt x="232" y="705"/>
                  </a:lnTo>
                  <a:lnTo>
                    <a:pt x="269" y="722"/>
                  </a:lnTo>
                  <a:lnTo>
                    <a:pt x="313" y="735"/>
                  </a:lnTo>
                  <a:lnTo>
                    <a:pt x="359" y="744"/>
                  </a:lnTo>
                  <a:lnTo>
                    <a:pt x="411" y="751"/>
                  </a:lnTo>
                  <a:lnTo>
                    <a:pt x="466" y="753"/>
                  </a:lnTo>
                  <a:lnTo>
                    <a:pt x="520" y="751"/>
                  </a:lnTo>
                  <a:lnTo>
                    <a:pt x="572" y="744"/>
                  </a:lnTo>
                  <a:lnTo>
                    <a:pt x="618" y="735"/>
                  </a:lnTo>
                  <a:lnTo>
                    <a:pt x="662" y="722"/>
                  </a:lnTo>
                  <a:lnTo>
                    <a:pt x="700" y="705"/>
                  </a:lnTo>
                  <a:lnTo>
                    <a:pt x="734" y="687"/>
                  </a:lnTo>
                  <a:lnTo>
                    <a:pt x="762" y="667"/>
                  </a:lnTo>
                  <a:lnTo>
                    <a:pt x="785" y="646"/>
                  </a:lnTo>
                  <a:lnTo>
                    <a:pt x="801" y="624"/>
                  </a:lnTo>
                  <a:lnTo>
                    <a:pt x="811" y="601"/>
                  </a:lnTo>
                  <a:lnTo>
                    <a:pt x="815" y="579"/>
                  </a:lnTo>
                  <a:lnTo>
                    <a:pt x="815" y="482"/>
                  </a:lnTo>
                  <a:lnTo>
                    <a:pt x="777" y="507"/>
                  </a:lnTo>
                  <a:lnTo>
                    <a:pt x="733" y="528"/>
                  </a:lnTo>
                  <a:lnTo>
                    <a:pt x="686" y="545"/>
                  </a:lnTo>
                  <a:lnTo>
                    <a:pt x="635" y="559"/>
                  </a:lnTo>
                  <a:lnTo>
                    <a:pt x="582" y="570"/>
                  </a:lnTo>
                  <a:lnTo>
                    <a:pt x="525" y="576"/>
                  </a:lnTo>
                  <a:lnTo>
                    <a:pt x="466" y="579"/>
                  </a:lnTo>
                  <a:lnTo>
                    <a:pt x="406" y="576"/>
                  </a:lnTo>
                  <a:lnTo>
                    <a:pt x="349" y="570"/>
                  </a:lnTo>
                  <a:lnTo>
                    <a:pt x="295" y="559"/>
                  </a:lnTo>
                  <a:lnTo>
                    <a:pt x="245" y="545"/>
                  </a:lnTo>
                  <a:lnTo>
                    <a:pt x="198" y="528"/>
                  </a:lnTo>
                  <a:lnTo>
                    <a:pt x="155" y="507"/>
                  </a:lnTo>
                  <a:lnTo>
                    <a:pt x="116" y="482"/>
                  </a:lnTo>
                  <a:close/>
                  <a:moveTo>
                    <a:pt x="466" y="116"/>
                  </a:moveTo>
                  <a:lnTo>
                    <a:pt x="411" y="118"/>
                  </a:lnTo>
                  <a:lnTo>
                    <a:pt x="359" y="124"/>
                  </a:lnTo>
                  <a:lnTo>
                    <a:pt x="313" y="134"/>
                  </a:lnTo>
                  <a:lnTo>
                    <a:pt x="269" y="147"/>
                  </a:lnTo>
                  <a:lnTo>
                    <a:pt x="232" y="162"/>
                  </a:lnTo>
                  <a:lnTo>
                    <a:pt x="197" y="180"/>
                  </a:lnTo>
                  <a:lnTo>
                    <a:pt x="170" y="201"/>
                  </a:lnTo>
                  <a:lnTo>
                    <a:pt x="146" y="222"/>
                  </a:lnTo>
                  <a:lnTo>
                    <a:pt x="130" y="244"/>
                  </a:lnTo>
                  <a:lnTo>
                    <a:pt x="120" y="266"/>
                  </a:lnTo>
                  <a:lnTo>
                    <a:pt x="116" y="289"/>
                  </a:lnTo>
                  <a:lnTo>
                    <a:pt x="120" y="312"/>
                  </a:lnTo>
                  <a:lnTo>
                    <a:pt x="130" y="334"/>
                  </a:lnTo>
                  <a:lnTo>
                    <a:pt x="146" y="356"/>
                  </a:lnTo>
                  <a:lnTo>
                    <a:pt x="170" y="377"/>
                  </a:lnTo>
                  <a:lnTo>
                    <a:pt x="197" y="398"/>
                  </a:lnTo>
                  <a:lnTo>
                    <a:pt x="232" y="416"/>
                  </a:lnTo>
                  <a:lnTo>
                    <a:pt x="269" y="432"/>
                  </a:lnTo>
                  <a:lnTo>
                    <a:pt x="313" y="445"/>
                  </a:lnTo>
                  <a:lnTo>
                    <a:pt x="359" y="454"/>
                  </a:lnTo>
                  <a:lnTo>
                    <a:pt x="411" y="461"/>
                  </a:lnTo>
                  <a:lnTo>
                    <a:pt x="466" y="463"/>
                  </a:lnTo>
                  <a:lnTo>
                    <a:pt x="520" y="461"/>
                  </a:lnTo>
                  <a:lnTo>
                    <a:pt x="572" y="454"/>
                  </a:lnTo>
                  <a:lnTo>
                    <a:pt x="618" y="445"/>
                  </a:lnTo>
                  <a:lnTo>
                    <a:pt x="662" y="432"/>
                  </a:lnTo>
                  <a:lnTo>
                    <a:pt x="700" y="416"/>
                  </a:lnTo>
                  <a:lnTo>
                    <a:pt x="734" y="398"/>
                  </a:lnTo>
                  <a:lnTo>
                    <a:pt x="762" y="377"/>
                  </a:lnTo>
                  <a:lnTo>
                    <a:pt x="785" y="356"/>
                  </a:lnTo>
                  <a:lnTo>
                    <a:pt x="801" y="334"/>
                  </a:lnTo>
                  <a:lnTo>
                    <a:pt x="811" y="312"/>
                  </a:lnTo>
                  <a:lnTo>
                    <a:pt x="815" y="289"/>
                  </a:lnTo>
                  <a:lnTo>
                    <a:pt x="811" y="266"/>
                  </a:lnTo>
                  <a:lnTo>
                    <a:pt x="801" y="244"/>
                  </a:lnTo>
                  <a:lnTo>
                    <a:pt x="785" y="222"/>
                  </a:lnTo>
                  <a:lnTo>
                    <a:pt x="762" y="201"/>
                  </a:lnTo>
                  <a:lnTo>
                    <a:pt x="734" y="180"/>
                  </a:lnTo>
                  <a:lnTo>
                    <a:pt x="700" y="162"/>
                  </a:lnTo>
                  <a:lnTo>
                    <a:pt x="662" y="147"/>
                  </a:lnTo>
                  <a:lnTo>
                    <a:pt x="618" y="134"/>
                  </a:lnTo>
                  <a:lnTo>
                    <a:pt x="572" y="124"/>
                  </a:lnTo>
                  <a:lnTo>
                    <a:pt x="520" y="118"/>
                  </a:lnTo>
                  <a:lnTo>
                    <a:pt x="466" y="116"/>
                  </a:lnTo>
                  <a:close/>
                  <a:moveTo>
                    <a:pt x="466" y="0"/>
                  </a:moveTo>
                  <a:lnTo>
                    <a:pt x="521" y="2"/>
                  </a:lnTo>
                  <a:lnTo>
                    <a:pt x="574" y="7"/>
                  </a:lnTo>
                  <a:lnTo>
                    <a:pt x="624" y="16"/>
                  </a:lnTo>
                  <a:lnTo>
                    <a:pt x="672" y="28"/>
                  </a:lnTo>
                  <a:lnTo>
                    <a:pt x="717" y="44"/>
                  </a:lnTo>
                  <a:lnTo>
                    <a:pt x="758" y="62"/>
                  </a:lnTo>
                  <a:lnTo>
                    <a:pt x="797" y="83"/>
                  </a:lnTo>
                  <a:lnTo>
                    <a:pt x="830" y="107"/>
                  </a:lnTo>
                  <a:lnTo>
                    <a:pt x="860" y="133"/>
                  </a:lnTo>
                  <a:lnTo>
                    <a:pt x="885" y="160"/>
                  </a:lnTo>
                  <a:lnTo>
                    <a:pt x="904" y="191"/>
                  </a:lnTo>
                  <a:lnTo>
                    <a:pt x="920" y="222"/>
                  </a:lnTo>
                  <a:lnTo>
                    <a:pt x="929" y="255"/>
                  </a:lnTo>
                  <a:lnTo>
                    <a:pt x="932" y="289"/>
                  </a:lnTo>
                  <a:lnTo>
                    <a:pt x="932" y="2897"/>
                  </a:lnTo>
                  <a:lnTo>
                    <a:pt x="929" y="2931"/>
                  </a:lnTo>
                  <a:lnTo>
                    <a:pt x="920" y="2964"/>
                  </a:lnTo>
                  <a:lnTo>
                    <a:pt x="904" y="2995"/>
                  </a:lnTo>
                  <a:lnTo>
                    <a:pt x="885" y="3026"/>
                  </a:lnTo>
                  <a:lnTo>
                    <a:pt x="860" y="3053"/>
                  </a:lnTo>
                  <a:lnTo>
                    <a:pt x="830" y="3079"/>
                  </a:lnTo>
                  <a:lnTo>
                    <a:pt x="797" y="3102"/>
                  </a:lnTo>
                  <a:lnTo>
                    <a:pt x="758" y="3124"/>
                  </a:lnTo>
                  <a:lnTo>
                    <a:pt x="717" y="3142"/>
                  </a:lnTo>
                  <a:lnTo>
                    <a:pt x="672" y="3158"/>
                  </a:lnTo>
                  <a:lnTo>
                    <a:pt x="624" y="3170"/>
                  </a:lnTo>
                  <a:lnTo>
                    <a:pt x="574" y="3179"/>
                  </a:lnTo>
                  <a:lnTo>
                    <a:pt x="521" y="3184"/>
                  </a:lnTo>
                  <a:lnTo>
                    <a:pt x="466" y="3186"/>
                  </a:lnTo>
                  <a:lnTo>
                    <a:pt x="410" y="3184"/>
                  </a:lnTo>
                  <a:lnTo>
                    <a:pt x="357" y="3179"/>
                  </a:lnTo>
                  <a:lnTo>
                    <a:pt x="307" y="3170"/>
                  </a:lnTo>
                  <a:lnTo>
                    <a:pt x="259" y="3158"/>
                  </a:lnTo>
                  <a:lnTo>
                    <a:pt x="214" y="3142"/>
                  </a:lnTo>
                  <a:lnTo>
                    <a:pt x="173" y="3124"/>
                  </a:lnTo>
                  <a:lnTo>
                    <a:pt x="135" y="3102"/>
                  </a:lnTo>
                  <a:lnTo>
                    <a:pt x="101" y="3079"/>
                  </a:lnTo>
                  <a:lnTo>
                    <a:pt x="71" y="3053"/>
                  </a:lnTo>
                  <a:lnTo>
                    <a:pt x="47" y="3026"/>
                  </a:lnTo>
                  <a:lnTo>
                    <a:pt x="27" y="2995"/>
                  </a:lnTo>
                  <a:lnTo>
                    <a:pt x="11" y="2964"/>
                  </a:lnTo>
                  <a:lnTo>
                    <a:pt x="3" y="2931"/>
                  </a:lnTo>
                  <a:lnTo>
                    <a:pt x="0" y="2897"/>
                  </a:lnTo>
                  <a:lnTo>
                    <a:pt x="0" y="289"/>
                  </a:lnTo>
                  <a:lnTo>
                    <a:pt x="3" y="255"/>
                  </a:lnTo>
                  <a:lnTo>
                    <a:pt x="11" y="222"/>
                  </a:lnTo>
                  <a:lnTo>
                    <a:pt x="27" y="191"/>
                  </a:lnTo>
                  <a:lnTo>
                    <a:pt x="47" y="160"/>
                  </a:lnTo>
                  <a:lnTo>
                    <a:pt x="71" y="133"/>
                  </a:lnTo>
                  <a:lnTo>
                    <a:pt x="101" y="107"/>
                  </a:lnTo>
                  <a:lnTo>
                    <a:pt x="135" y="83"/>
                  </a:lnTo>
                  <a:lnTo>
                    <a:pt x="173" y="62"/>
                  </a:lnTo>
                  <a:lnTo>
                    <a:pt x="214" y="44"/>
                  </a:lnTo>
                  <a:lnTo>
                    <a:pt x="259" y="28"/>
                  </a:lnTo>
                  <a:lnTo>
                    <a:pt x="307" y="16"/>
                  </a:lnTo>
                  <a:lnTo>
                    <a:pt x="357" y="7"/>
                  </a:lnTo>
                  <a:lnTo>
                    <a:pt x="410" y="2"/>
                  </a:lnTo>
                  <a:lnTo>
                    <a:pt x="46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37" name="Google Shape;10037;p23"/>
            <p:cNvSpPr/>
            <p:nvPr/>
          </p:nvSpPr>
          <p:spPr>
            <a:xfrm>
              <a:off x="4906" y="3600"/>
              <a:ext cx="101" cy="235"/>
            </a:xfrm>
            <a:custGeom>
              <a:avLst/>
              <a:gdLst/>
              <a:ahLst/>
              <a:cxnLst/>
              <a:rect l="l" t="t" r="r" b="b"/>
              <a:pathLst>
                <a:path w="1398" h="3245" extrusionOk="0">
                  <a:moveTo>
                    <a:pt x="467" y="2860"/>
                  </a:moveTo>
                  <a:lnTo>
                    <a:pt x="467" y="2956"/>
                  </a:lnTo>
                  <a:lnTo>
                    <a:pt x="470" y="2979"/>
                  </a:lnTo>
                  <a:lnTo>
                    <a:pt x="480" y="3001"/>
                  </a:lnTo>
                  <a:lnTo>
                    <a:pt x="497" y="3023"/>
                  </a:lnTo>
                  <a:lnTo>
                    <a:pt x="520" y="3044"/>
                  </a:lnTo>
                  <a:lnTo>
                    <a:pt x="548" y="3065"/>
                  </a:lnTo>
                  <a:lnTo>
                    <a:pt x="581" y="3083"/>
                  </a:lnTo>
                  <a:lnTo>
                    <a:pt x="620" y="3098"/>
                  </a:lnTo>
                  <a:lnTo>
                    <a:pt x="663" y="3111"/>
                  </a:lnTo>
                  <a:lnTo>
                    <a:pt x="710" y="3121"/>
                  </a:lnTo>
                  <a:lnTo>
                    <a:pt x="761" y="3127"/>
                  </a:lnTo>
                  <a:lnTo>
                    <a:pt x="816" y="3129"/>
                  </a:lnTo>
                  <a:lnTo>
                    <a:pt x="870" y="3127"/>
                  </a:lnTo>
                  <a:lnTo>
                    <a:pt x="921" y="3121"/>
                  </a:lnTo>
                  <a:lnTo>
                    <a:pt x="968" y="3111"/>
                  </a:lnTo>
                  <a:lnTo>
                    <a:pt x="1012" y="3098"/>
                  </a:lnTo>
                  <a:lnTo>
                    <a:pt x="1050" y="3083"/>
                  </a:lnTo>
                  <a:lnTo>
                    <a:pt x="1084" y="3065"/>
                  </a:lnTo>
                  <a:lnTo>
                    <a:pt x="1112" y="3044"/>
                  </a:lnTo>
                  <a:lnTo>
                    <a:pt x="1135" y="3023"/>
                  </a:lnTo>
                  <a:lnTo>
                    <a:pt x="1152" y="3001"/>
                  </a:lnTo>
                  <a:lnTo>
                    <a:pt x="1162" y="2979"/>
                  </a:lnTo>
                  <a:lnTo>
                    <a:pt x="1165" y="2956"/>
                  </a:lnTo>
                  <a:lnTo>
                    <a:pt x="1165" y="2860"/>
                  </a:lnTo>
                  <a:lnTo>
                    <a:pt x="1126" y="2884"/>
                  </a:lnTo>
                  <a:lnTo>
                    <a:pt x="1084" y="2904"/>
                  </a:lnTo>
                  <a:lnTo>
                    <a:pt x="1036" y="2922"/>
                  </a:lnTo>
                  <a:lnTo>
                    <a:pt x="985" y="2936"/>
                  </a:lnTo>
                  <a:lnTo>
                    <a:pt x="932" y="2947"/>
                  </a:lnTo>
                  <a:lnTo>
                    <a:pt x="875" y="2953"/>
                  </a:lnTo>
                  <a:lnTo>
                    <a:pt x="816" y="2956"/>
                  </a:lnTo>
                  <a:lnTo>
                    <a:pt x="756" y="2953"/>
                  </a:lnTo>
                  <a:lnTo>
                    <a:pt x="699" y="2947"/>
                  </a:lnTo>
                  <a:lnTo>
                    <a:pt x="645" y="2936"/>
                  </a:lnTo>
                  <a:lnTo>
                    <a:pt x="595" y="2922"/>
                  </a:lnTo>
                  <a:lnTo>
                    <a:pt x="548" y="2904"/>
                  </a:lnTo>
                  <a:lnTo>
                    <a:pt x="505" y="2884"/>
                  </a:lnTo>
                  <a:lnTo>
                    <a:pt x="467" y="2860"/>
                  </a:lnTo>
                  <a:close/>
                  <a:moveTo>
                    <a:pt x="467" y="2570"/>
                  </a:moveTo>
                  <a:lnTo>
                    <a:pt x="467" y="2666"/>
                  </a:lnTo>
                  <a:lnTo>
                    <a:pt x="470" y="2689"/>
                  </a:lnTo>
                  <a:lnTo>
                    <a:pt x="480" y="2711"/>
                  </a:lnTo>
                  <a:lnTo>
                    <a:pt x="497" y="2733"/>
                  </a:lnTo>
                  <a:lnTo>
                    <a:pt x="520" y="2755"/>
                  </a:lnTo>
                  <a:lnTo>
                    <a:pt x="548" y="2775"/>
                  </a:lnTo>
                  <a:lnTo>
                    <a:pt x="581" y="2793"/>
                  </a:lnTo>
                  <a:lnTo>
                    <a:pt x="620" y="2808"/>
                  </a:lnTo>
                  <a:lnTo>
                    <a:pt x="663" y="2821"/>
                  </a:lnTo>
                  <a:lnTo>
                    <a:pt x="710" y="2831"/>
                  </a:lnTo>
                  <a:lnTo>
                    <a:pt x="761" y="2837"/>
                  </a:lnTo>
                  <a:lnTo>
                    <a:pt x="816" y="2839"/>
                  </a:lnTo>
                  <a:lnTo>
                    <a:pt x="870" y="2837"/>
                  </a:lnTo>
                  <a:lnTo>
                    <a:pt x="921" y="2831"/>
                  </a:lnTo>
                  <a:lnTo>
                    <a:pt x="968" y="2821"/>
                  </a:lnTo>
                  <a:lnTo>
                    <a:pt x="1012" y="2808"/>
                  </a:lnTo>
                  <a:lnTo>
                    <a:pt x="1050" y="2793"/>
                  </a:lnTo>
                  <a:lnTo>
                    <a:pt x="1084" y="2775"/>
                  </a:lnTo>
                  <a:lnTo>
                    <a:pt x="1112" y="2755"/>
                  </a:lnTo>
                  <a:lnTo>
                    <a:pt x="1135" y="2733"/>
                  </a:lnTo>
                  <a:lnTo>
                    <a:pt x="1152" y="2711"/>
                  </a:lnTo>
                  <a:lnTo>
                    <a:pt x="1162" y="2689"/>
                  </a:lnTo>
                  <a:lnTo>
                    <a:pt x="1165" y="2666"/>
                  </a:lnTo>
                  <a:lnTo>
                    <a:pt x="1165" y="2570"/>
                  </a:lnTo>
                  <a:lnTo>
                    <a:pt x="1126" y="2594"/>
                  </a:lnTo>
                  <a:lnTo>
                    <a:pt x="1084" y="2614"/>
                  </a:lnTo>
                  <a:lnTo>
                    <a:pt x="1036" y="2632"/>
                  </a:lnTo>
                  <a:lnTo>
                    <a:pt x="985" y="2647"/>
                  </a:lnTo>
                  <a:lnTo>
                    <a:pt x="932" y="2658"/>
                  </a:lnTo>
                  <a:lnTo>
                    <a:pt x="875" y="2664"/>
                  </a:lnTo>
                  <a:lnTo>
                    <a:pt x="816" y="2666"/>
                  </a:lnTo>
                  <a:lnTo>
                    <a:pt x="756" y="2664"/>
                  </a:lnTo>
                  <a:lnTo>
                    <a:pt x="699" y="2658"/>
                  </a:lnTo>
                  <a:lnTo>
                    <a:pt x="645" y="2647"/>
                  </a:lnTo>
                  <a:lnTo>
                    <a:pt x="595" y="2632"/>
                  </a:lnTo>
                  <a:lnTo>
                    <a:pt x="548" y="2614"/>
                  </a:lnTo>
                  <a:lnTo>
                    <a:pt x="505" y="2594"/>
                  </a:lnTo>
                  <a:lnTo>
                    <a:pt x="467" y="2570"/>
                  </a:lnTo>
                  <a:close/>
                  <a:moveTo>
                    <a:pt x="467" y="2280"/>
                  </a:moveTo>
                  <a:lnTo>
                    <a:pt x="467" y="2376"/>
                  </a:lnTo>
                  <a:lnTo>
                    <a:pt x="470" y="2399"/>
                  </a:lnTo>
                  <a:lnTo>
                    <a:pt x="480" y="2421"/>
                  </a:lnTo>
                  <a:lnTo>
                    <a:pt x="497" y="2444"/>
                  </a:lnTo>
                  <a:lnTo>
                    <a:pt x="520" y="2465"/>
                  </a:lnTo>
                  <a:lnTo>
                    <a:pt x="548" y="2485"/>
                  </a:lnTo>
                  <a:lnTo>
                    <a:pt x="581" y="2503"/>
                  </a:lnTo>
                  <a:lnTo>
                    <a:pt x="620" y="2518"/>
                  </a:lnTo>
                  <a:lnTo>
                    <a:pt x="663" y="2531"/>
                  </a:lnTo>
                  <a:lnTo>
                    <a:pt x="710" y="2542"/>
                  </a:lnTo>
                  <a:lnTo>
                    <a:pt x="761" y="2548"/>
                  </a:lnTo>
                  <a:lnTo>
                    <a:pt x="816" y="2550"/>
                  </a:lnTo>
                  <a:lnTo>
                    <a:pt x="870" y="2548"/>
                  </a:lnTo>
                  <a:lnTo>
                    <a:pt x="921" y="2542"/>
                  </a:lnTo>
                  <a:lnTo>
                    <a:pt x="968" y="2531"/>
                  </a:lnTo>
                  <a:lnTo>
                    <a:pt x="1012" y="2518"/>
                  </a:lnTo>
                  <a:lnTo>
                    <a:pt x="1050" y="2503"/>
                  </a:lnTo>
                  <a:lnTo>
                    <a:pt x="1084" y="2485"/>
                  </a:lnTo>
                  <a:lnTo>
                    <a:pt x="1112" y="2465"/>
                  </a:lnTo>
                  <a:lnTo>
                    <a:pt x="1135" y="2444"/>
                  </a:lnTo>
                  <a:lnTo>
                    <a:pt x="1152" y="2421"/>
                  </a:lnTo>
                  <a:lnTo>
                    <a:pt x="1162" y="2399"/>
                  </a:lnTo>
                  <a:lnTo>
                    <a:pt x="1165" y="2376"/>
                  </a:lnTo>
                  <a:lnTo>
                    <a:pt x="1165" y="2280"/>
                  </a:lnTo>
                  <a:lnTo>
                    <a:pt x="1126" y="2304"/>
                  </a:lnTo>
                  <a:lnTo>
                    <a:pt x="1084" y="2325"/>
                  </a:lnTo>
                  <a:lnTo>
                    <a:pt x="1036" y="2343"/>
                  </a:lnTo>
                  <a:lnTo>
                    <a:pt x="985" y="2357"/>
                  </a:lnTo>
                  <a:lnTo>
                    <a:pt x="932" y="2368"/>
                  </a:lnTo>
                  <a:lnTo>
                    <a:pt x="875" y="2374"/>
                  </a:lnTo>
                  <a:lnTo>
                    <a:pt x="816" y="2376"/>
                  </a:lnTo>
                  <a:lnTo>
                    <a:pt x="756" y="2374"/>
                  </a:lnTo>
                  <a:lnTo>
                    <a:pt x="699" y="2368"/>
                  </a:lnTo>
                  <a:lnTo>
                    <a:pt x="645" y="2357"/>
                  </a:lnTo>
                  <a:lnTo>
                    <a:pt x="595" y="2343"/>
                  </a:lnTo>
                  <a:lnTo>
                    <a:pt x="548" y="2325"/>
                  </a:lnTo>
                  <a:lnTo>
                    <a:pt x="505" y="2304"/>
                  </a:lnTo>
                  <a:lnTo>
                    <a:pt x="467" y="2280"/>
                  </a:lnTo>
                  <a:close/>
                  <a:moveTo>
                    <a:pt x="467" y="1990"/>
                  </a:moveTo>
                  <a:lnTo>
                    <a:pt x="467" y="2086"/>
                  </a:lnTo>
                  <a:lnTo>
                    <a:pt x="470" y="2109"/>
                  </a:lnTo>
                  <a:lnTo>
                    <a:pt x="480" y="2132"/>
                  </a:lnTo>
                  <a:lnTo>
                    <a:pt x="497" y="2154"/>
                  </a:lnTo>
                  <a:lnTo>
                    <a:pt x="520" y="2175"/>
                  </a:lnTo>
                  <a:lnTo>
                    <a:pt x="548" y="2195"/>
                  </a:lnTo>
                  <a:lnTo>
                    <a:pt x="581" y="2213"/>
                  </a:lnTo>
                  <a:lnTo>
                    <a:pt x="620" y="2229"/>
                  </a:lnTo>
                  <a:lnTo>
                    <a:pt x="663" y="2242"/>
                  </a:lnTo>
                  <a:lnTo>
                    <a:pt x="710" y="2252"/>
                  </a:lnTo>
                  <a:lnTo>
                    <a:pt x="761" y="2258"/>
                  </a:lnTo>
                  <a:lnTo>
                    <a:pt x="816" y="2261"/>
                  </a:lnTo>
                  <a:lnTo>
                    <a:pt x="870" y="2258"/>
                  </a:lnTo>
                  <a:lnTo>
                    <a:pt x="921" y="2252"/>
                  </a:lnTo>
                  <a:lnTo>
                    <a:pt x="968" y="2242"/>
                  </a:lnTo>
                  <a:lnTo>
                    <a:pt x="1012" y="2229"/>
                  </a:lnTo>
                  <a:lnTo>
                    <a:pt x="1050" y="2213"/>
                  </a:lnTo>
                  <a:lnTo>
                    <a:pt x="1084" y="2195"/>
                  </a:lnTo>
                  <a:lnTo>
                    <a:pt x="1112" y="2175"/>
                  </a:lnTo>
                  <a:lnTo>
                    <a:pt x="1135" y="2154"/>
                  </a:lnTo>
                  <a:lnTo>
                    <a:pt x="1152" y="2132"/>
                  </a:lnTo>
                  <a:lnTo>
                    <a:pt x="1162" y="2109"/>
                  </a:lnTo>
                  <a:lnTo>
                    <a:pt x="1165" y="2086"/>
                  </a:lnTo>
                  <a:lnTo>
                    <a:pt x="1165" y="1990"/>
                  </a:lnTo>
                  <a:lnTo>
                    <a:pt x="1126" y="2014"/>
                  </a:lnTo>
                  <a:lnTo>
                    <a:pt x="1084" y="2036"/>
                  </a:lnTo>
                  <a:lnTo>
                    <a:pt x="1036" y="2053"/>
                  </a:lnTo>
                  <a:lnTo>
                    <a:pt x="985" y="2067"/>
                  </a:lnTo>
                  <a:lnTo>
                    <a:pt x="932" y="2078"/>
                  </a:lnTo>
                  <a:lnTo>
                    <a:pt x="875" y="2084"/>
                  </a:lnTo>
                  <a:lnTo>
                    <a:pt x="816" y="2086"/>
                  </a:lnTo>
                  <a:lnTo>
                    <a:pt x="756" y="2084"/>
                  </a:lnTo>
                  <a:lnTo>
                    <a:pt x="699" y="2078"/>
                  </a:lnTo>
                  <a:lnTo>
                    <a:pt x="645" y="2067"/>
                  </a:lnTo>
                  <a:lnTo>
                    <a:pt x="595" y="2053"/>
                  </a:lnTo>
                  <a:lnTo>
                    <a:pt x="548" y="2036"/>
                  </a:lnTo>
                  <a:lnTo>
                    <a:pt x="505" y="2014"/>
                  </a:lnTo>
                  <a:lnTo>
                    <a:pt x="467" y="1990"/>
                  </a:lnTo>
                  <a:close/>
                  <a:moveTo>
                    <a:pt x="467" y="1700"/>
                  </a:moveTo>
                  <a:lnTo>
                    <a:pt x="467" y="1796"/>
                  </a:lnTo>
                  <a:lnTo>
                    <a:pt x="470" y="1820"/>
                  </a:lnTo>
                  <a:lnTo>
                    <a:pt x="480" y="1842"/>
                  </a:lnTo>
                  <a:lnTo>
                    <a:pt x="497" y="1864"/>
                  </a:lnTo>
                  <a:lnTo>
                    <a:pt x="520" y="1885"/>
                  </a:lnTo>
                  <a:lnTo>
                    <a:pt x="548" y="1905"/>
                  </a:lnTo>
                  <a:lnTo>
                    <a:pt x="581" y="1924"/>
                  </a:lnTo>
                  <a:lnTo>
                    <a:pt x="620" y="1939"/>
                  </a:lnTo>
                  <a:lnTo>
                    <a:pt x="663" y="1952"/>
                  </a:lnTo>
                  <a:lnTo>
                    <a:pt x="710" y="1962"/>
                  </a:lnTo>
                  <a:lnTo>
                    <a:pt x="761" y="1968"/>
                  </a:lnTo>
                  <a:lnTo>
                    <a:pt x="816" y="1971"/>
                  </a:lnTo>
                  <a:lnTo>
                    <a:pt x="870" y="1968"/>
                  </a:lnTo>
                  <a:lnTo>
                    <a:pt x="921" y="1962"/>
                  </a:lnTo>
                  <a:lnTo>
                    <a:pt x="968" y="1952"/>
                  </a:lnTo>
                  <a:lnTo>
                    <a:pt x="1012" y="1939"/>
                  </a:lnTo>
                  <a:lnTo>
                    <a:pt x="1050" y="1924"/>
                  </a:lnTo>
                  <a:lnTo>
                    <a:pt x="1084" y="1905"/>
                  </a:lnTo>
                  <a:lnTo>
                    <a:pt x="1112" y="1885"/>
                  </a:lnTo>
                  <a:lnTo>
                    <a:pt x="1135" y="1864"/>
                  </a:lnTo>
                  <a:lnTo>
                    <a:pt x="1152" y="1842"/>
                  </a:lnTo>
                  <a:lnTo>
                    <a:pt x="1162" y="1820"/>
                  </a:lnTo>
                  <a:lnTo>
                    <a:pt x="1165" y="1796"/>
                  </a:lnTo>
                  <a:lnTo>
                    <a:pt x="1165" y="1700"/>
                  </a:lnTo>
                  <a:lnTo>
                    <a:pt x="1126" y="1725"/>
                  </a:lnTo>
                  <a:lnTo>
                    <a:pt x="1084" y="1746"/>
                  </a:lnTo>
                  <a:lnTo>
                    <a:pt x="1036" y="1763"/>
                  </a:lnTo>
                  <a:lnTo>
                    <a:pt x="985" y="1777"/>
                  </a:lnTo>
                  <a:lnTo>
                    <a:pt x="932" y="1788"/>
                  </a:lnTo>
                  <a:lnTo>
                    <a:pt x="875" y="1794"/>
                  </a:lnTo>
                  <a:lnTo>
                    <a:pt x="816" y="1796"/>
                  </a:lnTo>
                  <a:lnTo>
                    <a:pt x="756" y="1794"/>
                  </a:lnTo>
                  <a:lnTo>
                    <a:pt x="699" y="1788"/>
                  </a:lnTo>
                  <a:lnTo>
                    <a:pt x="645" y="1777"/>
                  </a:lnTo>
                  <a:lnTo>
                    <a:pt x="595" y="1763"/>
                  </a:lnTo>
                  <a:lnTo>
                    <a:pt x="548" y="1746"/>
                  </a:lnTo>
                  <a:lnTo>
                    <a:pt x="505" y="1725"/>
                  </a:lnTo>
                  <a:lnTo>
                    <a:pt x="467" y="1700"/>
                  </a:lnTo>
                  <a:close/>
                  <a:moveTo>
                    <a:pt x="467" y="1411"/>
                  </a:moveTo>
                  <a:lnTo>
                    <a:pt x="467" y="1508"/>
                  </a:lnTo>
                  <a:lnTo>
                    <a:pt x="470" y="1530"/>
                  </a:lnTo>
                  <a:lnTo>
                    <a:pt x="480" y="1552"/>
                  </a:lnTo>
                  <a:lnTo>
                    <a:pt x="497" y="1574"/>
                  </a:lnTo>
                  <a:lnTo>
                    <a:pt x="520" y="1595"/>
                  </a:lnTo>
                  <a:lnTo>
                    <a:pt x="548" y="1616"/>
                  </a:lnTo>
                  <a:lnTo>
                    <a:pt x="581" y="1634"/>
                  </a:lnTo>
                  <a:lnTo>
                    <a:pt x="620" y="1649"/>
                  </a:lnTo>
                  <a:lnTo>
                    <a:pt x="663" y="1662"/>
                  </a:lnTo>
                  <a:lnTo>
                    <a:pt x="710" y="1672"/>
                  </a:lnTo>
                  <a:lnTo>
                    <a:pt x="761" y="1678"/>
                  </a:lnTo>
                  <a:lnTo>
                    <a:pt x="816" y="1681"/>
                  </a:lnTo>
                  <a:lnTo>
                    <a:pt x="870" y="1678"/>
                  </a:lnTo>
                  <a:lnTo>
                    <a:pt x="921" y="1672"/>
                  </a:lnTo>
                  <a:lnTo>
                    <a:pt x="968" y="1662"/>
                  </a:lnTo>
                  <a:lnTo>
                    <a:pt x="1012" y="1649"/>
                  </a:lnTo>
                  <a:lnTo>
                    <a:pt x="1050" y="1634"/>
                  </a:lnTo>
                  <a:lnTo>
                    <a:pt x="1084" y="1616"/>
                  </a:lnTo>
                  <a:lnTo>
                    <a:pt x="1112" y="1595"/>
                  </a:lnTo>
                  <a:lnTo>
                    <a:pt x="1135" y="1574"/>
                  </a:lnTo>
                  <a:lnTo>
                    <a:pt x="1152" y="1552"/>
                  </a:lnTo>
                  <a:lnTo>
                    <a:pt x="1162" y="1530"/>
                  </a:lnTo>
                  <a:lnTo>
                    <a:pt x="1165" y="1508"/>
                  </a:lnTo>
                  <a:lnTo>
                    <a:pt x="1165" y="1411"/>
                  </a:lnTo>
                  <a:lnTo>
                    <a:pt x="1126" y="1435"/>
                  </a:lnTo>
                  <a:lnTo>
                    <a:pt x="1084" y="1456"/>
                  </a:lnTo>
                  <a:lnTo>
                    <a:pt x="1036" y="1473"/>
                  </a:lnTo>
                  <a:lnTo>
                    <a:pt x="985" y="1487"/>
                  </a:lnTo>
                  <a:lnTo>
                    <a:pt x="932" y="1499"/>
                  </a:lnTo>
                  <a:lnTo>
                    <a:pt x="875" y="1505"/>
                  </a:lnTo>
                  <a:lnTo>
                    <a:pt x="816" y="1508"/>
                  </a:lnTo>
                  <a:lnTo>
                    <a:pt x="756" y="1505"/>
                  </a:lnTo>
                  <a:lnTo>
                    <a:pt x="699" y="1499"/>
                  </a:lnTo>
                  <a:lnTo>
                    <a:pt x="645" y="1487"/>
                  </a:lnTo>
                  <a:lnTo>
                    <a:pt x="595" y="1473"/>
                  </a:lnTo>
                  <a:lnTo>
                    <a:pt x="548" y="1456"/>
                  </a:lnTo>
                  <a:lnTo>
                    <a:pt x="505" y="1435"/>
                  </a:lnTo>
                  <a:lnTo>
                    <a:pt x="467" y="1411"/>
                  </a:lnTo>
                  <a:close/>
                  <a:moveTo>
                    <a:pt x="758" y="1046"/>
                  </a:moveTo>
                  <a:lnTo>
                    <a:pt x="707" y="1052"/>
                  </a:lnTo>
                  <a:lnTo>
                    <a:pt x="661" y="1062"/>
                  </a:lnTo>
                  <a:lnTo>
                    <a:pt x="618" y="1075"/>
                  </a:lnTo>
                  <a:lnTo>
                    <a:pt x="579" y="1092"/>
                  </a:lnTo>
                  <a:lnTo>
                    <a:pt x="547" y="1110"/>
                  </a:lnTo>
                  <a:lnTo>
                    <a:pt x="519" y="1130"/>
                  </a:lnTo>
                  <a:lnTo>
                    <a:pt x="496" y="1150"/>
                  </a:lnTo>
                  <a:lnTo>
                    <a:pt x="480" y="1172"/>
                  </a:lnTo>
                  <a:lnTo>
                    <a:pt x="470" y="1195"/>
                  </a:lnTo>
                  <a:lnTo>
                    <a:pt x="467" y="1218"/>
                  </a:lnTo>
                  <a:lnTo>
                    <a:pt x="470" y="1240"/>
                  </a:lnTo>
                  <a:lnTo>
                    <a:pt x="480" y="1262"/>
                  </a:lnTo>
                  <a:lnTo>
                    <a:pt x="497" y="1284"/>
                  </a:lnTo>
                  <a:lnTo>
                    <a:pt x="520" y="1306"/>
                  </a:lnTo>
                  <a:lnTo>
                    <a:pt x="548" y="1326"/>
                  </a:lnTo>
                  <a:lnTo>
                    <a:pt x="581" y="1344"/>
                  </a:lnTo>
                  <a:lnTo>
                    <a:pt x="620" y="1360"/>
                  </a:lnTo>
                  <a:lnTo>
                    <a:pt x="663" y="1372"/>
                  </a:lnTo>
                  <a:lnTo>
                    <a:pt x="710" y="1382"/>
                  </a:lnTo>
                  <a:lnTo>
                    <a:pt x="761" y="1388"/>
                  </a:lnTo>
                  <a:lnTo>
                    <a:pt x="816" y="1391"/>
                  </a:lnTo>
                  <a:lnTo>
                    <a:pt x="870" y="1388"/>
                  </a:lnTo>
                  <a:lnTo>
                    <a:pt x="921" y="1382"/>
                  </a:lnTo>
                  <a:lnTo>
                    <a:pt x="968" y="1372"/>
                  </a:lnTo>
                  <a:lnTo>
                    <a:pt x="1012" y="1360"/>
                  </a:lnTo>
                  <a:lnTo>
                    <a:pt x="1050" y="1344"/>
                  </a:lnTo>
                  <a:lnTo>
                    <a:pt x="1084" y="1326"/>
                  </a:lnTo>
                  <a:lnTo>
                    <a:pt x="1112" y="1306"/>
                  </a:lnTo>
                  <a:lnTo>
                    <a:pt x="1135" y="1284"/>
                  </a:lnTo>
                  <a:lnTo>
                    <a:pt x="1152" y="1262"/>
                  </a:lnTo>
                  <a:lnTo>
                    <a:pt x="1162" y="1240"/>
                  </a:lnTo>
                  <a:lnTo>
                    <a:pt x="1165" y="1218"/>
                  </a:lnTo>
                  <a:lnTo>
                    <a:pt x="1162" y="1195"/>
                  </a:lnTo>
                  <a:lnTo>
                    <a:pt x="1152" y="1172"/>
                  </a:lnTo>
                  <a:lnTo>
                    <a:pt x="1136" y="1150"/>
                  </a:lnTo>
                  <a:lnTo>
                    <a:pt x="1113" y="1130"/>
                  </a:lnTo>
                  <a:lnTo>
                    <a:pt x="1085" y="1110"/>
                  </a:lnTo>
                  <a:lnTo>
                    <a:pt x="1051" y="1092"/>
                  </a:lnTo>
                  <a:lnTo>
                    <a:pt x="1014" y="1075"/>
                  </a:lnTo>
                  <a:lnTo>
                    <a:pt x="971" y="1062"/>
                  </a:lnTo>
                  <a:lnTo>
                    <a:pt x="924" y="1052"/>
                  </a:lnTo>
                  <a:lnTo>
                    <a:pt x="874" y="1046"/>
                  </a:lnTo>
                  <a:lnTo>
                    <a:pt x="874" y="1218"/>
                  </a:lnTo>
                  <a:lnTo>
                    <a:pt x="758" y="1218"/>
                  </a:lnTo>
                  <a:lnTo>
                    <a:pt x="758" y="1046"/>
                  </a:lnTo>
                  <a:close/>
                  <a:moveTo>
                    <a:pt x="1282" y="348"/>
                  </a:moveTo>
                  <a:lnTo>
                    <a:pt x="1260" y="348"/>
                  </a:lnTo>
                  <a:lnTo>
                    <a:pt x="1236" y="349"/>
                  </a:lnTo>
                  <a:lnTo>
                    <a:pt x="1210" y="352"/>
                  </a:lnTo>
                  <a:lnTo>
                    <a:pt x="1183" y="356"/>
                  </a:lnTo>
                  <a:lnTo>
                    <a:pt x="1156" y="362"/>
                  </a:lnTo>
                  <a:lnTo>
                    <a:pt x="1128" y="371"/>
                  </a:lnTo>
                  <a:lnTo>
                    <a:pt x="1103" y="382"/>
                  </a:lnTo>
                  <a:lnTo>
                    <a:pt x="1079" y="397"/>
                  </a:lnTo>
                  <a:lnTo>
                    <a:pt x="1057" y="415"/>
                  </a:lnTo>
                  <a:lnTo>
                    <a:pt x="1039" y="436"/>
                  </a:lnTo>
                  <a:lnTo>
                    <a:pt x="1024" y="461"/>
                  </a:lnTo>
                  <a:lnTo>
                    <a:pt x="1013" y="486"/>
                  </a:lnTo>
                  <a:lnTo>
                    <a:pt x="1004" y="513"/>
                  </a:lnTo>
                  <a:lnTo>
                    <a:pt x="998" y="540"/>
                  </a:lnTo>
                  <a:lnTo>
                    <a:pt x="993" y="567"/>
                  </a:lnTo>
                  <a:lnTo>
                    <a:pt x="991" y="593"/>
                  </a:lnTo>
                  <a:lnTo>
                    <a:pt x="990" y="616"/>
                  </a:lnTo>
                  <a:lnTo>
                    <a:pt x="990" y="638"/>
                  </a:lnTo>
                  <a:lnTo>
                    <a:pt x="1012" y="638"/>
                  </a:lnTo>
                  <a:lnTo>
                    <a:pt x="1036" y="637"/>
                  </a:lnTo>
                  <a:lnTo>
                    <a:pt x="1063" y="634"/>
                  </a:lnTo>
                  <a:lnTo>
                    <a:pt x="1089" y="630"/>
                  </a:lnTo>
                  <a:lnTo>
                    <a:pt x="1116" y="624"/>
                  </a:lnTo>
                  <a:lnTo>
                    <a:pt x="1144" y="616"/>
                  </a:lnTo>
                  <a:lnTo>
                    <a:pt x="1169" y="604"/>
                  </a:lnTo>
                  <a:lnTo>
                    <a:pt x="1193" y="590"/>
                  </a:lnTo>
                  <a:lnTo>
                    <a:pt x="1215" y="572"/>
                  </a:lnTo>
                  <a:lnTo>
                    <a:pt x="1233" y="550"/>
                  </a:lnTo>
                  <a:lnTo>
                    <a:pt x="1248" y="526"/>
                  </a:lnTo>
                  <a:lnTo>
                    <a:pt x="1259" y="500"/>
                  </a:lnTo>
                  <a:lnTo>
                    <a:pt x="1268" y="474"/>
                  </a:lnTo>
                  <a:lnTo>
                    <a:pt x="1275" y="446"/>
                  </a:lnTo>
                  <a:lnTo>
                    <a:pt x="1279" y="419"/>
                  </a:lnTo>
                  <a:lnTo>
                    <a:pt x="1281" y="394"/>
                  </a:lnTo>
                  <a:lnTo>
                    <a:pt x="1282" y="370"/>
                  </a:lnTo>
                  <a:lnTo>
                    <a:pt x="1282" y="348"/>
                  </a:lnTo>
                  <a:close/>
                  <a:moveTo>
                    <a:pt x="139" y="116"/>
                  </a:moveTo>
                  <a:lnTo>
                    <a:pt x="117" y="116"/>
                  </a:lnTo>
                  <a:lnTo>
                    <a:pt x="117" y="138"/>
                  </a:lnTo>
                  <a:lnTo>
                    <a:pt x="118" y="164"/>
                  </a:lnTo>
                  <a:lnTo>
                    <a:pt x="119" y="191"/>
                  </a:lnTo>
                  <a:lnTo>
                    <a:pt x="123" y="219"/>
                  </a:lnTo>
                  <a:lnTo>
                    <a:pt x="128" y="250"/>
                  </a:lnTo>
                  <a:lnTo>
                    <a:pt x="135" y="279"/>
                  </a:lnTo>
                  <a:lnTo>
                    <a:pt x="146" y="308"/>
                  </a:lnTo>
                  <a:lnTo>
                    <a:pt x="159" y="336"/>
                  </a:lnTo>
                  <a:lnTo>
                    <a:pt x="176" y="363"/>
                  </a:lnTo>
                  <a:lnTo>
                    <a:pt x="196" y="386"/>
                  </a:lnTo>
                  <a:lnTo>
                    <a:pt x="219" y="406"/>
                  </a:lnTo>
                  <a:lnTo>
                    <a:pt x="246" y="422"/>
                  </a:lnTo>
                  <a:lnTo>
                    <a:pt x="274" y="435"/>
                  </a:lnTo>
                  <a:lnTo>
                    <a:pt x="303" y="445"/>
                  </a:lnTo>
                  <a:lnTo>
                    <a:pt x="333" y="453"/>
                  </a:lnTo>
                  <a:lnTo>
                    <a:pt x="362" y="459"/>
                  </a:lnTo>
                  <a:lnTo>
                    <a:pt x="392" y="462"/>
                  </a:lnTo>
                  <a:lnTo>
                    <a:pt x="419" y="464"/>
                  </a:lnTo>
                  <a:lnTo>
                    <a:pt x="443" y="465"/>
                  </a:lnTo>
                  <a:lnTo>
                    <a:pt x="466" y="464"/>
                  </a:lnTo>
                  <a:lnTo>
                    <a:pt x="467" y="441"/>
                  </a:lnTo>
                  <a:lnTo>
                    <a:pt x="466" y="417"/>
                  </a:lnTo>
                  <a:lnTo>
                    <a:pt x="464" y="390"/>
                  </a:lnTo>
                  <a:lnTo>
                    <a:pt x="461" y="361"/>
                  </a:lnTo>
                  <a:lnTo>
                    <a:pt x="456" y="331"/>
                  </a:lnTo>
                  <a:lnTo>
                    <a:pt x="447" y="302"/>
                  </a:lnTo>
                  <a:lnTo>
                    <a:pt x="437" y="273"/>
                  </a:lnTo>
                  <a:lnTo>
                    <a:pt x="424" y="244"/>
                  </a:lnTo>
                  <a:lnTo>
                    <a:pt x="408" y="218"/>
                  </a:lnTo>
                  <a:lnTo>
                    <a:pt x="388" y="195"/>
                  </a:lnTo>
                  <a:lnTo>
                    <a:pt x="364" y="175"/>
                  </a:lnTo>
                  <a:lnTo>
                    <a:pt x="338" y="159"/>
                  </a:lnTo>
                  <a:lnTo>
                    <a:pt x="309" y="146"/>
                  </a:lnTo>
                  <a:lnTo>
                    <a:pt x="280" y="135"/>
                  </a:lnTo>
                  <a:lnTo>
                    <a:pt x="251" y="127"/>
                  </a:lnTo>
                  <a:lnTo>
                    <a:pt x="221" y="122"/>
                  </a:lnTo>
                  <a:lnTo>
                    <a:pt x="192" y="119"/>
                  </a:lnTo>
                  <a:lnTo>
                    <a:pt x="164" y="117"/>
                  </a:lnTo>
                  <a:lnTo>
                    <a:pt x="139" y="116"/>
                  </a:lnTo>
                  <a:close/>
                  <a:moveTo>
                    <a:pt x="135" y="0"/>
                  </a:moveTo>
                  <a:lnTo>
                    <a:pt x="163" y="1"/>
                  </a:lnTo>
                  <a:lnTo>
                    <a:pt x="195" y="3"/>
                  </a:lnTo>
                  <a:lnTo>
                    <a:pt x="229" y="6"/>
                  </a:lnTo>
                  <a:lnTo>
                    <a:pt x="264" y="12"/>
                  </a:lnTo>
                  <a:lnTo>
                    <a:pt x="300" y="20"/>
                  </a:lnTo>
                  <a:lnTo>
                    <a:pt x="336" y="31"/>
                  </a:lnTo>
                  <a:lnTo>
                    <a:pt x="372" y="46"/>
                  </a:lnTo>
                  <a:lnTo>
                    <a:pt x="407" y="64"/>
                  </a:lnTo>
                  <a:lnTo>
                    <a:pt x="439" y="86"/>
                  </a:lnTo>
                  <a:lnTo>
                    <a:pt x="470" y="113"/>
                  </a:lnTo>
                  <a:lnTo>
                    <a:pt x="496" y="142"/>
                  </a:lnTo>
                  <a:lnTo>
                    <a:pt x="518" y="174"/>
                  </a:lnTo>
                  <a:lnTo>
                    <a:pt x="536" y="207"/>
                  </a:lnTo>
                  <a:lnTo>
                    <a:pt x="550" y="241"/>
                  </a:lnTo>
                  <a:lnTo>
                    <a:pt x="561" y="277"/>
                  </a:lnTo>
                  <a:lnTo>
                    <a:pt x="570" y="312"/>
                  </a:lnTo>
                  <a:lnTo>
                    <a:pt x="575" y="345"/>
                  </a:lnTo>
                  <a:lnTo>
                    <a:pt x="579" y="379"/>
                  </a:lnTo>
                  <a:lnTo>
                    <a:pt x="581" y="410"/>
                  </a:lnTo>
                  <a:lnTo>
                    <a:pt x="582" y="438"/>
                  </a:lnTo>
                  <a:lnTo>
                    <a:pt x="582" y="465"/>
                  </a:lnTo>
                  <a:lnTo>
                    <a:pt x="582" y="465"/>
                  </a:lnTo>
                  <a:lnTo>
                    <a:pt x="582" y="672"/>
                  </a:lnTo>
                  <a:lnTo>
                    <a:pt x="758" y="845"/>
                  </a:lnTo>
                  <a:lnTo>
                    <a:pt x="758" y="812"/>
                  </a:lnTo>
                  <a:lnTo>
                    <a:pt x="760" y="797"/>
                  </a:lnTo>
                  <a:lnTo>
                    <a:pt x="765" y="783"/>
                  </a:lnTo>
                  <a:lnTo>
                    <a:pt x="774" y="771"/>
                  </a:lnTo>
                  <a:lnTo>
                    <a:pt x="876" y="671"/>
                  </a:lnTo>
                  <a:lnTo>
                    <a:pt x="875" y="651"/>
                  </a:lnTo>
                  <a:lnTo>
                    <a:pt x="874" y="629"/>
                  </a:lnTo>
                  <a:lnTo>
                    <a:pt x="875" y="604"/>
                  </a:lnTo>
                  <a:lnTo>
                    <a:pt x="876" y="576"/>
                  </a:lnTo>
                  <a:lnTo>
                    <a:pt x="880" y="545"/>
                  </a:lnTo>
                  <a:lnTo>
                    <a:pt x="885" y="515"/>
                  </a:lnTo>
                  <a:lnTo>
                    <a:pt x="892" y="483"/>
                  </a:lnTo>
                  <a:lnTo>
                    <a:pt x="902" y="451"/>
                  </a:lnTo>
                  <a:lnTo>
                    <a:pt x="915" y="419"/>
                  </a:lnTo>
                  <a:lnTo>
                    <a:pt x="932" y="389"/>
                  </a:lnTo>
                  <a:lnTo>
                    <a:pt x="951" y="360"/>
                  </a:lnTo>
                  <a:lnTo>
                    <a:pt x="975" y="332"/>
                  </a:lnTo>
                  <a:lnTo>
                    <a:pt x="1004" y="307"/>
                  </a:lnTo>
                  <a:lnTo>
                    <a:pt x="1035" y="287"/>
                  </a:lnTo>
                  <a:lnTo>
                    <a:pt x="1069" y="270"/>
                  </a:lnTo>
                  <a:lnTo>
                    <a:pt x="1103" y="257"/>
                  </a:lnTo>
                  <a:lnTo>
                    <a:pt x="1138" y="248"/>
                  </a:lnTo>
                  <a:lnTo>
                    <a:pt x="1171" y="240"/>
                  </a:lnTo>
                  <a:lnTo>
                    <a:pt x="1205" y="235"/>
                  </a:lnTo>
                  <a:lnTo>
                    <a:pt x="1236" y="233"/>
                  </a:lnTo>
                  <a:lnTo>
                    <a:pt x="1264" y="232"/>
                  </a:lnTo>
                  <a:lnTo>
                    <a:pt x="1290" y="232"/>
                  </a:lnTo>
                  <a:lnTo>
                    <a:pt x="1311" y="233"/>
                  </a:lnTo>
                  <a:lnTo>
                    <a:pt x="1327" y="234"/>
                  </a:lnTo>
                  <a:lnTo>
                    <a:pt x="1339" y="236"/>
                  </a:lnTo>
                  <a:lnTo>
                    <a:pt x="1345" y="236"/>
                  </a:lnTo>
                  <a:lnTo>
                    <a:pt x="1359" y="240"/>
                  </a:lnTo>
                  <a:lnTo>
                    <a:pt x="1372" y="249"/>
                  </a:lnTo>
                  <a:lnTo>
                    <a:pt x="1382" y="259"/>
                  </a:lnTo>
                  <a:lnTo>
                    <a:pt x="1389" y="271"/>
                  </a:lnTo>
                  <a:lnTo>
                    <a:pt x="1393" y="286"/>
                  </a:lnTo>
                  <a:lnTo>
                    <a:pt x="1394" y="291"/>
                  </a:lnTo>
                  <a:lnTo>
                    <a:pt x="1395" y="302"/>
                  </a:lnTo>
                  <a:lnTo>
                    <a:pt x="1397" y="319"/>
                  </a:lnTo>
                  <a:lnTo>
                    <a:pt x="1398" y="340"/>
                  </a:lnTo>
                  <a:lnTo>
                    <a:pt x="1398" y="366"/>
                  </a:lnTo>
                  <a:lnTo>
                    <a:pt x="1397" y="394"/>
                  </a:lnTo>
                  <a:lnTo>
                    <a:pt x="1394" y="425"/>
                  </a:lnTo>
                  <a:lnTo>
                    <a:pt x="1390" y="458"/>
                  </a:lnTo>
                  <a:lnTo>
                    <a:pt x="1383" y="492"/>
                  </a:lnTo>
                  <a:lnTo>
                    <a:pt x="1373" y="526"/>
                  </a:lnTo>
                  <a:lnTo>
                    <a:pt x="1360" y="559"/>
                  </a:lnTo>
                  <a:lnTo>
                    <a:pt x="1344" y="593"/>
                  </a:lnTo>
                  <a:lnTo>
                    <a:pt x="1322" y="624"/>
                  </a:lnTo>
                  <a:lnTo>
                    <a:pt x="1297" y="653"/>
                  </a:lnTo>
                  <a:lnTo>
                    <a:pt x="1271" y="677"/>
                  </a:lnTo>
                  <a:lnTo>
                    <a:pt x="1241" y="697"/>
                  </a:lnTo>
                  <a:lnTo>
                    <a:pt x="1211" y="713"/>
                  </a:lnTo>
                  <a:lnTo>
                    <a:pt x="1179" y="725"/>
                  </a:lnTo>
                  <a:lnTo>
                    <a:pt x="1148" y="735"/>
                  </a:lnTo>
                  <a:lnTo>
                    <a:pt x="1115" y="743"/>
                  </a:lnTo>
                  <a:lnTo>
                    <a:pt x="1085" y="748"/>
                  </a:lnTo>
                  <a:lnTo>
                    <a:pt x="1054" y="751"/>
                  </a:lnTo>
                  <a:lnTo>
                    <a:pt x="1027" y="753"/>
                  </a:lnTo>
                  <a:lnTo>
                    <a:pt x="1001" y="753"/>
                  </a:lnTo>
                  <a:lnTo>
                    <a:pt x="977" y="753"/>
                  </a:lnTo>
                  <a:lnTo>
                    <a:pt x="958" y="752"/>
                  </a:lnTo>
                  <a:lnTo>
                    <a:pt x="874" y="836"/>
                  </a:lnTo>
                  <a:lnTo>
                    <a:pt x="874" y="930"/>
                  </a:lnTo>
                  <a:lnTo>
                    <a:pt x="927" y="936"/>
                  </a:lnTo>
                  <a:lnTo>
                    <a:pt x="977" y="945"/>
                  </a:lnTo>
                  <a:lnTo>
                    <a:pt x="1024" y="957"/>
                  </a:lnTo>
                  <a:lnTo>
                    <a:pt x="1069" y="973"/>
                  </a:lnTo>
                  <a:lnTo>
                    <a:pt x="1110" y="992"/>
                  </a:lnTo>
                  <a:lnTo>
                    <a:pt x="1148" y="1013"/>
                  </a:lnTo>
                  <a:lnTo>
                    <a:pt x="1181" y="1036"/>
                  </a:lnTo>
                  <a:lnTo>
                    <a:pt x="1211" y="1061"/>
                  </a:lnTo>
                  <a:lnTo>
                    <a:pt x="1235" y="1090"/>
                  </a:lnTo>
                  <a:lnTo>
                    <a:pt x="1255" y="1119"/>
                  </a:lnTo>
                  <a:lnTo>
                    <a:pt x="1270" y="1150"/>
                  </a:lnTo>
                  <a:lnTo>
                    <a:pt x="1279" y="1183"/>
                  </a:lnTo>
                  <a:lnTo>
                    <a:pt x="1282" y="1218"/>
                  </a:lnTo>
                  <a:lnTo>
                    <a:pt x="1282" y="2956"/>
                  </a:lnTo>
                  <a:lnTo>
                    <a:pt x="1279" y="2990"/>
                  </a:lnTo>
                  <a:lnTo>
                    <a:pt x="1270" y="3023"/>
                  </a:lnTo>
                  <a:lnTo>
                    <a:pt x="1255" y="3054"/>
                  </a:lnTo>
                  <a:lnTo>
                    <a:pt x="1235" y="3085"/>
                  </a:lnTo>
                  <a:lnTo>
                    <a:pt x="1210" y="3112"/>
                  </a:lnTo>
                  <a:lnTo>
                    <a:pt x="1180" y="3138"/>
                  </a:lnTo>
                  <a:lnTo>
                    <a:pt x="1147" y="3161"/>
                  </a:lnTo>
                  <a:lnTo>
                    <a:pt x="1109" y="3183"/>
                  </a:lnTo>
                  <a:lnTo>
                    <a:pt x="1068" y="3201"/>
                  </a:lnTo>
                  <a:lnTo>
                    <a:pt x="1022" y="3217"/>
                  </a:lnTo>
                  <a:lnTo>
                    <a:pt x="974" y="3229"/>
                  </a:lnTo>
                  <a:lnTo>
                    <a:pt x="923" y="3238"/>
                  </a:lnTo>
                  <a:lnTo>
                    <a:pt x="871" y="3243"/>
                  </a:lnTo>
                  <a:lnTo>
                    <a:pt x="816" y="3245"/>
                  </a:lnTo>
                  <a:lnTo>
                    <a:pt x="760" y="3243"/>
                  </a:lnTo>
                  <a:lnTo>
                    <a:pt x="707" y="3238"/>
                  </a:lnTo>
                  <a:lnTo>
                    <a:pt x="657" y="3229"/>
                  </a:lnTo>
                  <a:lnTo>
                    <a:pt x="609" y="3217"/>
                  </a:lnTo>
                  <a:lnTo>
                    <a:pt x="564" y="3201"/>
                  </a:lnTo>
                  <a:lnTo>
                    <a:pt x="523" y="3183"/>
                  </a:lnTo>
                  <a:lnTo>
                    <a:pt x="485" y="3161"/>
                  </a:lnTo>
                  <a:lnTo>
                    <a:pt x="451" y="3138"/>
                  </a:lnTo>
                  <a:lnTo>
                    <a:pt x="421" y="3112"/>
                  </a:lnTo>
                  <a:lnTo>
                    <a:pt x="397" y="3085"/>
                  </a:lnTo>
                  <a:lnTo>
                    <a:pt x="376" y="3054"/>
                  </a:lnTo>
                  <a:lnTo>
                    <a:pt x="362" y="3023"/>
                  </a:lnTo>
                  <a:lnTo>
                    <a:pt x="353" y="2990"/>
                  </a:lnTo>
                  <a:lnTo>
                    <a:pt x="350" y="2956"/>
                  </a:lnTo>
                  <a:lnTo>
                    <a:pt x="350" y="1218"/>
                  </a:lnTo>
                  <a:lnTo>
                    <a:pt x="353" y="1185"/>
                  </a:lnTo>
                  <a:lnTo>
                    <a:pt x="361" y="1152"/>
                  </a:lnTo>
                  <a:lnTo>
                    <a:pt x="374" y="1122"/>
                  </a:lnTo>
                  <a:lnTo>
                    <a:pt x="394" y="1093"/>
                  </a:lnTo>
                  <a:lnTo>
                    <a:pt x="417" y="1065"/>
                  </a:lnTo>
                  <a:lnTo>
                    <a:pt x="444" y="1040"/>
                  </a:lnTo>
                  <a:lnTo>
                    <a:pt x="476" y="1017"/>
                  </a:lnTo>
                  <a:lnTo>
                    <a:pt x="511" y="997"/>
                  </a:lnTo>
                  <a:lnTo>
                    <a:pt x="551" y="978"/>
                  </a:lnTo>
                  <a:lnTo>
                    <a:pt x="594" y="962"/>
                  </a:lnTo>
                  <a:lnTo>
                    <a:pt x="638" y="949"/>
                  </a:lnTo>
                  <a:lnTo>
                    <a:pt x="686" y="939"/>
                  </a:lnTo>
                  <a:lnTo>
                    <a:pt x="483" y="737"/>
                  </a:lnTo>
                  <a:lnTo>
                    <a:pt x="474" y="725"/>
                  </a:lnTo>
                  <a:lnTo>
                    <a:pt x="469" y="711"/>
                  </a:lnTo>
                  <a:lnTo>
                    <a:pt x="467" y="696"/>
                  </a:lnTo>
                  <a:lnTo>
                    <a:pt x="467" y="580"/>
                  </a:lnTo>
                  <a:lnTo>
                    <a:pt x="457" y="580"/>
                  </a:lnTo>
                  <a:lnTo>
                    <a:pt x="445" y="580"/>
                  </a:lnTo>
                  <a:lnTo>
                    <a:pt x="417" y="580"/>
                  </a:lnTo>
                  <a:lnTo>
                    <a:pt x="386" y="578"/>
                  </a:lnTo>
                  <a:lnTo>
                    <a:pt x="352" y="574"/>
                  </a:lnTo>
                  <a:lnTo>
                    <a:pt x="317" y="568"/>
                  </a:lnTo>
                  <a:lnTo>
                    <a:pt x="281" y="559"/>
                  </a:lnTo>
                  <a:lnTo>
                    <a:pt x="246" y="548"/>
                  </a:lnTo>
                  <a:lnTo>
                    <a:pt x="210" y="534"/>
                  </a:lnTo>
                  <a:lnTo>
                    <a:pt x="176" y="516"/>
                  </a:lnTo>
                  <a:lnTo>
                    <a:pt x="143" y="494"/>
                  </a:lnTo>
                  <a:lnTo>
                    <a:pt x="114" y="468"/>
                  </a:lnTo>
                  <a:lnTo>
                    <a:pt x="86" y="437"/>
                  </a:lnTo>
                  <a:lnTo>
                    <a:pt x="64" y="405"/>
                  </a:lnTo>
                  <a:lnTo>
                    <a:pt x="46" y="371"/>
                  </a:lnTo>
                  <a:lnTo>
                    <a:pt x="31" y="334"/>
                  </a:lnTo>
                  <a:lnTo>
                    <a:pt x="20" y="299"/>
                  </a:lnTo>
                  <a:lnTo>
                    <a:pt x="12" y="263"/>
                  </a:lnTo>
                  <a:lnTo>
                    <a:pt x="6" y="228"/>
                  </a:lnTo>
                  <a:lnTo>
                    <a:pt x="3" y="195"/>
                  </a:lnTo>
                  <a:lnTo>
                    <a:pt x="1" y="163"/>
                  </a:lnTo>
                  <a:lnTo>
                    <a:pt x="0" y="134"/>
                  </a:lnTo>
                  <a:lnTo>
                    <a:pt x="1" y="109"/>
                  </a:lnTo>
                  <a:lnTo>
                    <a:pt x="2" y="88"/>
                  </a:lnTo>
                  <a:lnTo>
                    <a:pt x="3" y="71"/>
                  </a:lnTo>
                  <a:lnTo>
                    <a:pt x="5" y="60"/>
                  </a:lnTo>
                  <a:lnTo>
                    <a:pt x="5" y="55"/>
                  </a:lnTo>
                  <a:lnTo>
                    <a:pt x="9" y="40"/>
                  </a:lnTo>
                  <a:lnTo>
                    <a:pt x="17" y="27"/>
                  </a:lnTo>
                  <a:lnTo>
                    <a:pt x="27" y="17"/>
                  </a:lnTo>
                  <a:lnTo>
                    <a:pt x="40" y="9"/>
                  </a:lnTo>
                  <a:lnTo>
                    <a:pt x="55" y="5"/>
                  </a:lnTo>
                  <a:lnTo>
                    <a:pt x="60" y="5"/>
                  </a:lnTo>
                  <a:lnTo>
                    <a:pt x="71" y="3"/>
                  </a:lnTo>
                  <a:lnTo>
                    <a:pt x="88" y="2"/>
                  </a:lnTo>
                  <a:lnTo>
                    <a:pt x="110" y="1"/>
                  </a:lnTo>
                  <a:lnTo>
                    <a:pt x="13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0038" name="Google Shape;10038;p23"/>
          <p:cNvSpPr/>
          <p:nvPr/>
        </p:nvSpPr>
        <p:spPr>
          <a:xfrm>
            <a:off x="20124440" y="5643948"/>
            <a:ext cx="446756" cy="452415"/>
          </a:xfrm>
          <a:custGeom>
            <a:avLst/>
            <a:gdLst/>
            <a:ahLst/>
            <a:cxnLst/>
            <a:rect l="l" t="t" r="r" b="b"/>
            <a:pathLst>
              <a:path w="3474" h="3518" extrusionOk="0">
                <a:moveTo>
                  <a:pt x="2112" y="957"/>
                </a:moveTo>
                <a:lnTo>
                  <a:pt x="2061" y="961"/>
                </a:lnTo>
                <a:lnTo>
                  <a:pt x="2014" y="970"/>
                </a:lnTo>
                <a:lnTo>
                  <a:pt x="1968" y="985"/>
                </a:lnTo>
                <a:lnTo>
                  <a:pt x="1924" y="1005"/>
                </a:lnTo>
                <a:lnTo>
                  <a:pt x="1883" y="1030"/>
                </a:lnTo>
                <a:lnTo>
                  <a:pt x="1846" y="1060"/>
                </a:lnTo>
                <a:lnTo>
                  <a:pt x="1814" y="1094"/>
                </a:lnTo>
                <a:lnTo>
                  <a:pt x="1784" y="1131"/>
                </a:lnTo>
                <a:lnTo>
                  <a:pt x="1759" y="1172"/>
                </a:lnTo>
                <a:lnTo>
                  <a:pt x="1739" y="1216"/>
                </a:lnTo>
                <a:lnTo>
                  <a:pt x="1724" y="1263"/>
                </a:lnTo>
                <a:lnTo>
                  <a:pt x="1716" y="1311"/>
                </a:lnTo>
                <a:lnTo>
                  <a:pt x="1713" y="1362"/>
                </a:lnTo>
                <a:lnTo>
                  <a:pt x="1715" y="1409"/>
                </a:lnTo>
                <a:lnTo>
                  <a:pt x="1722" y="1454"/>
                </a:lnTo>
                <a:lnTo>
                  <a:pt x="1640" y="1448"/>
                </a:lnTo>
                <a:lnTo>
                  <a:pt x="1559" y="1435"/>
                </a:lnTo>
                <a:lnTo>
                  <a:pt x="1481" y="1416"/>
                </a:lnTo>
                <a:lnTo>
                  <a:pt x="1405" y="1392"/>
                </a:lnTo>
                <a:lnTo>
                  <a:pt x="1331" y="1363"/>
                </a:lnTo>
                <a:lnTo>
                  <a:pt x="1259" y="1329"/>
                </a:lnTo>
                <a:lnTo>
                  <a:pt x="1191" y="1289"/>
                </a:lnTo>
                <a:lnTo>
                  <a:pt x="1126" y="1247"/>
                </a:lnTo>
                <a:lnTo>
                  <a:pt x="1064" y="1198"/>
                </a:lnTo>
                <a:lnTo>
                  <a:pt x="1005" y="1146"/>
                </a:lnTo>
                <a:lnTo>
                  <a:pt x="950" y="1091"/>
                </a:lnTo>
                <a:lnTo>
                  <a:pt x="899" y="1032"/>
                </a:lnTo>
                <a:lnTo>
                  <a:pt x="880" y="1068"/>
                </a:lnTo>
                <a:lnTo>
                  <a:pt x="865" y="1108"/>
                </a:lnTo>
                <a:lnTo>
                  <a:pt x="854" y="1149"/>
                </a:lnTo>
                <a:lnTo>
                  <a:pt x="846" y="1192"/>
                </a:lnTo>
                <a:lnTo>
                  <a:pt x="844" y="1236"/>
                </a:lnTo>
                <a:lnTo>
                  <a:pt x="848" y="1287"/>
                </a:lnTo>
                <a:lnTo>
                  <a:pt x="857" y="1337"/>
                </a:lnTo>
                <a:lnTo>
                  <a:pt x="873" y="1384"/>
                </a:lnTo>
                <a:lnTo>
                  <a:pt x="893" y="1429"/>
                </a:lnTo>
                <a:lnTo>
                  <a:pt x="919" y="1471"/>
                </a:lnTo>
                <a:lnTo>
                  <a:pt x="950" y="1508"/>
                </a:lnTo>
                <a:lnTo>
                  <a:pt x="984" y="1542"/>
                </a:lnTo>
                <a:lnTo>
                  <a:pt x="1022" y="1572"/>
                </a:lnTo>
                <a:lnTo>
                  <a:pt x="974" y="1568"/>
                </a:lnTo>
                <a:lnTo>
                  <a:pt x="928" y="1557"/>
                </a:lnTo>
                <a:lnTo>
                  <a:pt x="883" y="1541"/>
                </a:lnTo>
                <a:lnTo>
                  <a:pt x="841" y="1522"/>
                </a:lnTo>
                <a:lnTo>
                  <a:pt x="841" y="1524"/>
                </a:lnTo>
                <a:lnTo>
                  <a:pt x="841" y="1527"/>
                </a:lnTo>
                <a:lnTo>
                  <a:pt x="844" y="1579"/>
                </a:lnTo>
                <a:lnTo>
                  <a:pt x="854" y="1629"/>
                </a:lnTo>
                <a:lnTo>
                  <a:pt x="870" y="1678"/>
                </a:lnTo>
                <a:lnTo>
                  <a:pt x="891" y="1723"/>
                </a:lnTo>
                <a:lnTo>
                  <a:pt x="918" y="1765"/>
                </a:lnTo>
                <a:lnTo>
                  <a:pt x="949" y="1803"/>
                </a:lnTo>
                <a:lnTo>
                  <a:pt x="984" y="1837"/>
                </a:lnTo>
                <a:lnTo>
                  <a:pt x="1025" y="1867"/>
                </a:lnTo>
                <a:lnTo>
                  <a:pt x="1067" y="1891"/>
                </a:lnTo>
                <a:lnTo>
                  <a:pt x="1113" y="1910"/>
                </a:lnTo>
                <a:lnTo>
                  <a:pt x="1162" y="1923"/>
                </a:lnTo>
                <a:lnTo>
                  <a:pt x="1128" y="1931"/>
                </a:lnTo>
                <a:lnTo>
                  <a:pt x="1092" y="1936"/>
                </a:lnTo>
                <a:lnTo>
                  <a:pt x="1056" y="1937"/>
                </a:lnTo>
                <a:lnTo>
                  <a:pt x="1018" y="1935"/>
                </a:lnTo>
                <a:lnTo>
                  <a:pt x="981" y="1930"/>
                </a:lnTo>
                <a:lnTo>
                  <a:pt x="1000" y="1977"/>
                </a:lnTo>
                <a:lnTo>
                  <a:pt x="1024" y="2021"/>
                </a:lnTo>
                <a:lnTo>
                  <a:pt x="1052" y="2062"/>
                </a:lnTo>
                <a:lnTo>
                  <a:pt x="1084" y="2098"/>
                </a:lnTo>
                <a:lnTo>
                  <a:pt x="1121" y="2130"/>
                </a:lnTo>
                <a:lnTo>
                  <a:pt x="1163" y="2157"/>
                </a:lnTo>
                <a:lnTo>
                  <a:pt x="1206" y="2179"/>
                </a:lnTo>
                <a:lnTo>
                  <a:pt x="1254" y="2196"/>
                </a:lnTo>
                <a:lnTo>
                  <a:pt x="1303" y="2207"/>
                </a:lnTo>
                <a:lnTo>
                  <a:pt x="1355" y="2211"/>
                </a:lnTo>
                <a:lnTo>
                  <a:pt x="1302" y="2250"/>
                </a:lnTo>
                <a:lnTo>
                  <a:pt x="1246" y="2284"/>
                </a:lnTo>
                <a:lnTo>
                  <a:pt x="1187" y="2314"/>
                </a:lnTo>
                <a:lnTo>
                  <a:pt x="1126" y="2339"/>
                </a:lnTo>
                <a:lnTo>
                  <a:pt x="1062" y="2359"/>
                </a:lnTo>
                <a:lnTo>
                  <a:pt x="995" y="2373"/>
                </a:lnTo>
                <a:lnTo>
                  <a:pt x="928" y="2382"/>
                </a:lnTo>
                <a:lnTo>
                  <a:pt x="858" y="2385"/>
                </a:lnTo>
                <a:lnTo>
                  <a:pt x="811" y="2383"/>
                </a:lnTo>
                <a:lnTo>
                  <a:pt x="763" y="2378"/>
                </a:lnTo>
                <a:lnTo>
                  <a:pt x="830" y="2419"/>
                </a:lnTo>
                <a:lnTo>
                  <a:pt x="902" y="2455"/>
                </a:lnTo>
                <a:lnTo>
                  <a:pt x="975" y="2487"/>
                </a:lnTo>
                <a:lnTo>
                  <a:pt x="1051" y="2513"/>
                </a:lnTo>
                <a:lnTo>
                  <a:pt x="1129" y="2534"/>
                </a:lnTo>
                <a:lnTo>
                  <a:pt x="1209" y="2548"/>
                </a:lnTo>
                <a:lnTo>
                  <a:pt x="1292" y="2558"/>
                </a:lnTo>
                <a:lnTo>
                  <a:pt x="1376" y="2561"/>
                </a:lnTo>
                <a:lnTo>
                  <a:pt x="1459" y="2558"/>
                </a:lnTo>
                <a:lnTo>
                  <a:pt x="1540" y="2550"/>
                </a:lnTo>
                <a:lnTo>
                  <a:pt x="1617" y="2537"/>
                </a:lnTo>
                <a:lnTo>
                  <a:pt x="1691" y="2519"/>
                </a:lnTo>
                <a:lnTo>
                  <a:pt x="1762" y="2497"/>
                </a:lnTo>
                <a:lnTo>
                  <a:pt x="1831" y="2471"/>
                </a:lnTo>
                <a:lnTo>
                  <a:pt x="1896" y="2440"/>
                </a:lnTo>
                <a:lnTo>
                  <a:pt x="1958" y="2406"/>
                </a:lnTo>
                <a:lnTo>
                  <a:pt x="2017" y="2367"/>
                </a:lnTo>
                <a:lnTo>
                  <a:pt x="2072" y="2327"/>
                </a:lnTo>
                <a:lnTo>
                  <a:pt x="2125" y="2283"/>
                </a:lnTo>
                <a:lnTo>
                  <a:pt x="2174" y="2235"/>
                </a:lnTo>
                <a:lnTo>
                  <a:pt x="2220" y="2186"/>
                </a:lnTo>
                <a:lnTo>
                  <a:pt x="2263" y="2133"/>
                </a:lnTo>
                <a:lnTo>
                  <a:pt x="2303" y="2079"/>
                </a:lnTo>
                <a:lnTo>
                  <a:pt x="2338" y="2023"/>
                </a:lnTo>
                <a:lnTo>
                  <a:pt x="2372" y="1965"/>
                </a:lnTo>
                <a:lnTo>
                  <a:pt x="2401" y="1905"/>
                </a:lnTo>
                <a:lnTo>
                  <a:pt x="2428" y="1845"/>
                </a:lnTo>
                <a:lnTo>
                  <a:pt x="2450" y="1784"/>
                </a:lnTo>
                <a:lnTo>
                  <a:pt x="2469" y="1722"/>
                </a:lnTo>
                <a:lnTo>
                  <a:pt x="2485" y="1659"/>
                </a:lnTo>
                <a:lnTo>
                  <a:pt x="2497" y="1596"/>
                </a:lnTo>
                <a:lnTo>
                  <a:pt x="2506" y="1534"/>
                </a:lnTo>
                <a:lnTo>
                  <a:pt x="2511" y="1471"/>
                </a:lnTo>
                <a:lnTo>
                  <a:pt x="2513" y="1409"/>
                </a:lnTo>
                <a:lnTo>
                  <a:pt x="2512" y="1357"/>
                </a:lnTo>
                <a:lnTo>
                  <a:pt x="2558" y="1321"/>
                </a:lnTo>
                <a:lnTo>
                  <a:pt x="2600" y="1282"/>
                </a:lnTo>
                <a:lnTo>
                  <a:pt x="2641" y="1240"/>
                </a:lnTo>
                <a:lnTo>
                  <a:pt x="2677" y="1195"/>
                </a:lnTo>
                <a:lnTo>
                  <a:pt x="2711" y="1148"/>
                </a:lnTo>
                <a:lnTo>
                  <a:pt x="2657" y="1170"/>
                </a:lnTo>
                <a:lnTo>
                  <a:pt x="2600" y="1188"/>
                </a:lnTo>
                <a:lnTo>
                  <a:pt x="2542" y="1201"/>
                </a:lnTo>
                <a:lnTo>
                  <a:pt x="2482" y="1211"/>
                </a:lnTo>
                <a:lnTo>
                  <a:pt x="2522" y="1184"/>
                </a:lnTo>
                <a:lnTo>
                  <a:pt x="2558" y="1152"/>
                </a:lnTo>
                <a:lnTo>
                  <a:pt x="2589" y="1116"/>
                </a:lnTo>
                <a:lnTo>
                  <a:pt x="2618" y="1076"/>
                </a:lnTo>
                <a:lnTo>
                  <a:pt x="2641" y="1033"/>
                </a:lnTo>
                <a:lnTo>
                  <a:pt x="2658" y="987"/>
                </a:lnTo>
                <a:lnTo>
                  <a:pt x="2598" y="1020"/>
                </a:lnTo>
                <a:lnTo>
                  <a:pt x="2536" y="1046"/>
                </a:lnTo>
                <a:lnTo>
                  <a:pt x="2471" y="1068"/>
                </a:lnTo>
                <a:lnTo>
                  <a:pt x="2404" y="1085"/>
                </a:lnTo>
                <a:lnTo>
                  <a:pt x="2371" y="1053"/>
                </a:lnTo>
                <a:lnTo>
                  <a:pt x="2334" y="1025"/>
                </a:lnTo>
                <a:lnTo>
                  <a:pt x="2295" y="1002"/>
                </a:lnTo>
                <a:lnTo>
                  <a:pt x="2253" y="984"/>
                </a:lnTo>
                <a:lnTo>
                  <a:pt x="2207" y="969"/>
                </a:lnTo>
                <a:lnTo>
                  <a:pt x="2160" y="961"/>
                </a:lnTo>
                <a:lnTo>
                  <a:pt x="2112" y="957"/>
                </a:lnTo>
                <a:close/>
                <a:moveTo>
                  <a:pt x="1738" y="0"/>
                </a:moveTo>
                <a:lnTo>
                  <a:pt x="1847" y="5"/>
                </a:lnTo>
                <a:lnTo>
                  <a:pt x="1955" y="15"/>
                </a:lnTo>
                <a:lnTo>
                  <a:pt x="2060" y="31"/>
                </a:lnTo>
                <a:lnTo>
                  <a:pt x="2165" y="54"/>
                </a:lnTo>
                <a:lnTo>
                  <a:pt x="2266" y="84"/>
                </a:lnTo>
                <a:lnTo>
                  <a:pt x="2365" y="119"/>
                </a:lnTo>
                <a:lnTo>
                  <a:pt x="2460" y="161"/>
                </a:lnTo>
                <a:lnTo>
                  <a:pt x="2554" y="207"/>
                </a:lnTo>
                <a:lnTo>
                  <a:pt x="2643" y="259"/>
                </a:lnTo>
                <a:lnTo>
                  <a:pt x="2729" y="316"/>
                </a:lnTo>
                <a:lnTo>
                  <a:pt x="2811" y="379"/>
                </a:lnTo>
                <a:lnTo>
                  <a:pt x="2890" y="445"/>
                </a:lnTo>
                <a:lnTo>
                  <a:pt x="2965" y="516"/>
                </a:lnTo>
                <a:lnTo>
                  <a:pt x="3035" y="592"/>
                </a:lnTo>
                <a:lnTo>
                  <a:pt x="3101" y="671"/>
                </a:lnTo>
                <a:lnTo>
                  <a:pt x="3163" y="755"/>
                </a:lnTo>
                <a:lnTo>
                  <a:pt x="3220" y="843"/>
                </a:lnTo>
                <a:lnTo>
                  <a:pt x="3271" y="933"/>
                </a:lnTo>
                <a:lnTo>
                  <a:pt x="3316" y="1028"/>
                </a:lnTo>
                <a:lnTo>
                  <a:pt x="3358" y="1124"/>
                </a:lnTo>
                <a:lnTo>
                  <a:pt x="3393" y="1225"/>
                </a:lnTo>
                <a:lnTo>
                  <a:pt x="3422" y="1327"/>
                </a:lnTo>
                <a:lnTo>
                  <a:pt x="3445" y="1431"/>
                </a:lnTo>
                <a:lnTo>
                  <a:pt x="3461" y="1539"/>
                </a:lnTo>
                <a:lnTo>
                  <a:pt x="3471" y="1648"/>
                </a:lnTo>
                <a:lnTo>
                  <a:pt x="3474" y="1759"/>
                </a:lnTo>
                <a:lnTo>
                  <a:pt x="3471" y="1870"/>
                </a:lnTo>
                <a:lnTo>
                  <a:pt x="3461" y="1979"/>
                </a:lnTo>
                <a:lnTo>
                  <a:pt x="3445" y="2087"/>
                </a:lnTo>
                <a:lnTo>
                  <a:pt x="3422" y="2191"/>
                </a:lnTo>
                <a:lnTo>
                  <a:pt x="3393" y="2294"/>
                </a:lnTo>
                <a:lnTo>
                  <a:pt x="3358" y="2394"/>
                </a:lnTo>
                <a:lnTo>
                  <a:pt x="3316" y="2491"/>
                </a:lnTo>
                <a:lnTo>
                  <a:pt x="3271" y="2585"/>
                </a:lnTo>
                <a:lnTo>
                  <a:pt x="3220" y="2675"/>
                </a:lnTo>
                <a:lnTo>
                  <a:pt x="3163" y="2763"/>
                </a:lnTo>
                <a:lnTo>
                  <a:pt x="3101" y="2847"/>
                </a:lnTo>
                <a:lnTo>
                  <a:pt x="3035" y="2926"/>
                </a:lnTo>
                <a:lnTo>
                  <a:pt x="2965" y="3002"/>
                </a:lnTo>
                <a:lnTo>
                  <a:pt x="2890" y="3074"/>
                </a:lnTo>
                <a:lnTo>
                  <a:pt x="2811" y="3140"/>
                </a:lnTo>
                <a:lnTo>
                  <a:pt x="2729" y="3202"/>
                </a:lnTo>
                <a:lnTo>
                  <a:pt x="2643" y="3260"/>
                </a:lnTo>
                <a:lnTo>
                  <a:pt x="2554" y="3311"/>
                </a:lnTo>
                <a:lnTo>
                  <a:pt x="2460" y="3357"/>
                </a:lnTo>
                <a:lnTo>
                  <a:pt x="2365" y="3399"/>
                </a:lnTo>
                <a:lnTo>
                  <a:pt x="2266" y="3434"/>
                </a:lnTo>
                <a:lnTo>
                  <a:pt x="2165" y="3464"/>
                </a:lnTo>
                <a:lnTo>
                  <a:pt x="2060" y="3487"/>
                </a:lnTo>
                <a:lnTo>
                  <a:pt x="1955" y="3504"/>
                </a:lnTo>
                <a:lnTo>
                  <a:pt x="1847" y="3514"/>
                </a:lnTo>
                <a:lnTo>
                  <a:pt x="1738" y="3518"/>
                </a:lnTo>
                <a:lnTo>
                  <a:pt x="1628" y="3514"/>
                </a:lnTo>
                <a:lnTo>
                  <a:pt x="1519" y="3504"/>
                </a:lnTo>
                <a:lnTo>
                  <a:pt x="1414" y="3487"/>
                </a:lnTo>
                <a:lnTo>
                  <a:pt x="1310" y="3464"/>
                </a:lnTo>
                <a:lnTo>
                  <a:pt x="1208" y="3434"/>
                </a:lnTo>
                <a:lnTo>
                  <a:pt x="1110" y="3399"/>
                </a:lnTo>
                <a:lnTo>
                  <a:pt x="1014" y="3357"/>
                </a:lnTo>
                <a:lnTo>
                  <a:pt x="921" y="3311"/>
                </a:lnTo>
                <a:lnTo>
                  <a:pt x="831" y="3260"/>
                </a:lnTo>
                <a:lnTo>
                  <a:pt x="745" y="3202"/>
                </a:lnTo>
                <a:lnTo>
                  <a:pt x="663" y="3140"/>
                </a:lnTo>
                <a:lnTo>
                  <a:pt x="585" y="3074"/>
                </a:lnTo>
                <a:lnTo>
                  <a:pt x="510" y="3002"/>
                </a:lnTo>
                <a:lnTo>
                  <a:pt x="439" y="2926"/>
                </a:lnTo>
                <a:lnTo>
                  <a:pt x="373" y="2847"/>
                </a:lnTo>
                <a:lnTo>
                  <a:pt x="312" y="2763"/>
                </a:lnTo>
                <a:lnTo>
                  <a:pt x="255" y="2675"/>
                </a:lnTo>
                <a:lnTo>
                  <a:pt x="204" y="2585"/>
                </a:lnTo>
                <a:lnTo>
                  <a:pt x="157" y="2491"/>
                </a:lnTo>
                <a:lnTo>
                  <a:pt x="117" y="2394"/>
                </a:lnTo>
                <a:lnTo>
                  <a:pt x="83" y="2294"/>
                </a:lnTo>
                <a:lnTo>
                  <a:pt x="53" y="2191"/>
                </a:lnTo>
                <a:lnTo>
                  <a:pt x="30" y="2087"/>
                </a:lnTo>
                <a:lnTo>
                  <a:pt x="14" y="1979"/>
                </a:lnTo>
                <a:lnTo>
                  <a:pt x="3" y="1870"/>
                </a:lnTo>
                <a:lnTo>
                  <a:pt x="0" y="1759"/>
                </a:lnTo>
                <a:lnTo>
                  <a:pt x="3" y="1648"/>
                </a:lnTo>
                <a:lnTo>
                  <a:pt x="14" y="1539"/>
                </a:lnTo>
                <a:lnTo>
                  <a:pt x="30" y="1431"/>
                </a:lnTo>
                <a:lnTo>
                  <a:pt x="53" y="1327"/>
                </a:lnTo>
                <a:lnTo>
                  <a:pt x="83" y="1225"/>
                </a:lnTo>
                <a:lnTo>
                  <a:pt x="117" y="1124"/>
                </a:lnTo>
                <a:lnTo>
                  <a:pt x="157" y="1028"/>
                </a:lnTo>
                <a:lnTo>
                  <a:pt x="204" y="933"/>
                </a:lnTo>
                <a:lnTo>
                  <a:pt x="255" y="843"/>
                </a:lnTo>
                <a:lnTo>
                  <a:pt x="312" y="755"/>
                </a:lnTo>
                <a:lnTo>
                  <a:pt x="373" y="671"/>
                </a:lnTo>
                <a:lnTo>
                  <a:pt x="439" y="592"/>
                </a:lnTo>
                <a:lnTo>
                  <a:pt x="510" y="516"/>
                </a:lnTo>
                <a:lnTo>
                  <a:pt x="585" y="445"/>
                </a:lnTo>
                <a:lnTo>
                  <a:pt x="663" y="379"/>
                </a:lnTo>
                <a:lnTo>
                  <a:pt x="745" y="316"/>
                </a:lnTo>
                <a:lnTo>
                  <a:pt x="831" y="259"/>
                </a:lnTo>
                <a:lnTo>
                  <a:pt x="921" y="207"/>
                </a:lnTo>
                <a:lnTo>
                  <a:pt x="1014" y="161"/>
                </a:lnTo>
                <a:lnTo>
                  <a:pt x="1110" y="119"/>
                </a:lnTo>
                <a:lnTo>
                  <a:pt x="1208" y="84"/>
                </a:lnTo>
                <a:lnTo>
                  <a:pt x="1310" y="54"/>
                </a:lnTo>
                <a:lnTo>
                  <a:pt x="1414" y="31"/>
                </a:lnTo>
                <a:lnTo>
                  <a:pt x="1519" y="15"/>
                </a:lnTo>
                <a:lnTo>
                  <a:pt x="1628" y="5"/>
                </a:lnTo>
                <a:lnTo>
                  <a:pt x="1738"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39" name="Google Shape;10039;p23"/>
          <p:cNvSpPr/>
          <p:nvPr/>
        </p:nvSpPr>
        <p:spPr>
          <a:xfrm>
            <a:off x="9157578" y="5653660"/>
            <a:ext cx="553828" cy="432995"/>
          </a:xfrm>
          <a:custGeom>
            <a:avLst/>
            <a:gdLst/>
            <a:ahLst/>
            <a:cxnLst/>
            <a:rect l="l" t="t" r="r" b="b"/>
            <a:pathLst>
              <a:path w="3299" h="2581" extrusionOk="0">
                <a:moveTo>
                  <a:pt x="1983" y="377"/>
                </a:moveTo>
                <a:lnTo>
                  <a:pt x="1951" y="380"/>
                </a:lnTo>
                <a:lnTo>
                  <a:pt x="1920" y="387"/>
                </a:lnTo>
                <a:lnTo>
                  <a:pt x="1890" y="399"/>
                </a:lnTo>
                <a:lnTo>
                  <a:pt x="1861" y="417"/>
                </a:lnTo>
                <a:lnTo>
                  <a:pt x="1835" y="440"/>
                </a:lnTo>
                <a:lnTo>
                  <a:pt x="1813" y="466"/>
                </a:lnTo>
                <a:lnTo>
                  <a:pt x="1796" y="494"/>
                </a:lnTo>
                <a:lnTo>
                  <a:pt x="1783" y="524"/>
                </a:lnTo>
                <a:lnTo>
                  <a:pt x="1776" y="556"/>
                </a:lnTo>
                <a:lnTo>
                  <a:pt x="1774" y="588"/>
                </a:lnTo>
                <a:lnTo>
                  <a:pt x="1776" y="620"/>
                </a:lnTo>
                <a:lnTo>
                  <a:pt x="1783" y="651"/>
                </a:lnTo>
                <a:lnTo>
                  <a:pt x="1795" y="681"/>
                </a:lnTo>
                <a:lnTo>
                  <a:pt x="1813" y="710"/>
                </a:lnTo>
                <a:lnTo>
                  <a:pt x="1834" y="736"/>
                </a:lnTo>
                <a:lnTo>
                  <a:pt x="1860" y="758"/>
                </a:lnTo>
                <a:lnTo>
                  <a:pt x="1889" y="775"/>
                </a:lnTo>
                <a:lnTo>
                  <a:pt x="1919" y="787"/>
                </a:lnTo>
                <a:lnTo>
                  <a:pt x="1951" y="795"/>
                </a:lnTo>
                <a:lnTo>
                  <a:pt x="1983" y="797"/>
                </a:lnTo>
                <a:lnTo>
                  <a:pt x="2015" y="795"/>
                </a:lnTo>
                <a:lnTo>
                  <a:pt x="2046" y="787"/>
                </a:lnTo>
                <a:lnTo>
                  <a:pt x="2078" y="775"/>
                </a:lnTo>
                <a:lnTo>
                  <a:pt x="2106" y="758"/>
                </a:lnTo>
                <a:lnTo>
                  <a:pt x="2132" y="736"/>
                </a:lnTo>
                <a:lnTo>
                  <a:pt x="2136" y="730"/>
                </a:lnTo>
                <a:lnTo>
                  <a:pt x="2141" y="725"/>
                </a:lnTo>
                <a:lnTo>
                  <a:pt x="2193" y="762"/>
                </a:lnTo>
                <a:lnTo>
                  <a:pt x="2249" y="797"/>
                </a:lnTo>
                <a:lnTo>
                  <a:pt x="2309" y="830"/>
                </a:lnTo>
                <a:lnTo>
                  <a:pt x="2372" y="861"/>
                </a:lnTo>
                <a:lnTo>
                  <a:pt x="2437" y="890"/>
                </a:lnTo>
                <a:lnTo>
                  <a:pt x="2505" y="917"/>
                </a:lnTo>
                <a:lnTo>
                  <a:pt x="2571" y="939"/>
                </a:lnTo>
                <a:lnTo>
                  <a:pt x="2633" y="958"/>
                </a:lnTo>
                <a:lnTo>
                  <a:pt x="2692" y="972"/>
                </a:lnTo>
                <a:lnTo>
                  <a:pt x="2748" y="982"/>
                </a:lnTo>
                <a:lnTo>
                  <a:pt x="2799" y="990"/>
                </a:lnTo>
                <a:lnTo>
                  <a:pt x="2847" y="994"/>
                </a:lnTo>
                <a:lnTo>
                  <a:pt x="2892" y="995"/>
                </a:lnTo>
                <a:lnTo>
                  <a:pt x="2932" y="994"/>
                </a:lnTo>
                <a:lnTo>
                  <a:pt x="2967" y="991"/>
                </a:lnTo>
                <a:lnTo>
                  <a:pt x="2998" y="986"/>
                </a:lnTo>
                <a:lnTo>
                  <a:pt x="3025" y="980"/>
                </a:lnTo>
                <a:lnTo>
                  <a:pt x="3047" y="972"/>
                </a:lnTo>
                <a:lnTo>
                  <a:pt x="3064" y="963"/>
                </a:lnTo>
                <a:lnTo>
                  <a:pt x="3076" y="953"/>
                </a:lnTo>
                <a:lnTo>
                  <a:pt x="3083" y="943"/>
                </a:lnTo>
                <a:lnTo>
                  <a:pt x="3084" y="936"/>
                </a:lnTo>
                <a:lnTo>
                  <a:pt x="3085" y="927"/>
                </a:lnTo>
                <a:lnTo>
                  <a:pt x="3083" y="916"/>
                </a:lnTo>
                <a:lnTo>
                  <a:pt x="3080" y="903"/>
                </a:lnTo>
                <a:lnTo>
                  <a:pt x="3073" y="887"/>
                </a:lnTo>
                <a:lnTo>
                  <a:pt x="3064" y="869"/>
                </a:lnTo>
                <a:lnTo>
                  <a:pt x="3052" y="850"/>
                </a:lnTo>
                <a:lnTo>
                  <a:pt x="3036" y="828"/>
                </a:lnTo>
                <a:lnTo>
                  <a:pt x="3017" y="804"/>
                </a:lnTo>
                <a:lnTo>
                  <a:pt x="2993" y="778"/>
                </a:lnTo>
                <a:lnTo>
                  <a:pt x="2989" y="773"/>
                </a:lnTo>
                <a:lnTo>
                  <a:pt x="2946" y="734"/>
                </a:lnTo>
                <a:lnTo>
                  <a:pt x="2897" y="695"/>
                </a:lnTo>
                <a:lnTo>
                  <a:pt x="2843" y="657"/>
                </a:lnTo>
                <a:lnTo>
                  <a:pt x="2785" y="621"/>
                </a:lnTo>
                <a:lnTo>
                  <a:pt x="2723" y="586"/>
                </a:lnTo>
                <a:lnTo>
                  <a:pt x="2658" y="553"/>
                </a:lnTo>
                <a:lnTo>
                  <a:pt x="2590" y="523"/>
                </a:lnTo>
                <a:lnTo>
                  <a:pt x="2581" y="519"/>
                </a:lnTo>
                <a:lnTo>
                  <a:pt x="2573" y="516"/>
                </a:lnTo>
                <a:lnTo>
                  <a:pt x="2577" y="811"/>
                </a:lnTo>
                <a:lnTo>
                  <a:pt x="2525" y="792"/>
                </a:lnTo>
                <a:lnTo>
                  <a:pt x="2471" y="771"/>
                </a:lnTo>
                <a:lnTo>
                  <a:pt x="2395" y="737"/>
                </a:lnTo>
                <a:lnTo>
                  <a:pt x="2323" y="700"/>
                </a:lnTo>
                <a:lnTo>
                  <a:pt x="2255" y="660"/>
                </a:lnTo>
                <a:lnTo>
                  <a:pt x="2192" y="618"/>
                </a:lnTo>
                <a:lnTo>
                  <a:pt x="2194" y="587"/>
                </a:lnTo>
                <a:lnTo>
                  <a:pt x="2191" y="555"/>
                </a:lnTo>
                <a:lnTo>
                  <a:pt x="2184" y="524"/>
                </a:lnTo>
                <a:lnTo>
                  <a:pt x="2172" y="494"/>
                </a:lnTo>
                <a:lnTo>
                  <a:pt x="2155" y="466"/>
                </a:lnTo>
                <a:lnTo>
                  <a:pt x="2133" y="440"/>
                </a:lnTo>
                <a:lnTo>
                  <a:pt x="2107" y="417"/>
                </a:lnTo>
                <a:lnTo>
                  <a:pt x="2078" y="399"/>
                </a:lnTo>
                <a:lnTo>
                  <a:pt x="2047" y="387"/>
                </a:lnTo>
                <a:lnTo>
                  <a:pt x="2015" y="380"/>
                </a:lnTo>
                <a:lnTo>
                  <a:pt x="1983" y="377"/>
                </a:lnTo>
                <a:close/>
                <a:moveTo>
                  <a:pt x="1561" y="0"/>
                </a:moveTo>
                <a:lnTo>
                  <a:pt x="2296" y="10"/>
                </a:lnTo>
                <a:lnTo>
                  <a:pt x="2337" y="14"/>
                </a:lnTo>
                <a:lnTo>
                  <a:pt x="2375" y="23"/>
                </a:lnTo>
                <a:lnTo>
                  <a:pt x="2411" y="37"/>
                </a:lnTo>
                <a:lnTo>
                  <a:pt x="2444" y="55"/>
                </a:lnTo>
                <a:lnTo>
                  <a:pt x="2475" y="78"/>
                </a:lnTo>
                <a:lnTo>
                  <a:pt x="2502" y="105"/>
                </a:lnTo>
                <a:lnTo>
                  <a:pt x="2525" y="136"/>
                </a:lnTo>
                <a:lnTo>
                  <a:pt x="2543" y="169"/>
                </a:lnTo>
                <a:lnTo>
                  <a:pt x="2558" y="205"/>
                </a:lnTo>
                <a:lnTo>
                  <a:pt x="2566" y="244"/>
                </a:lnTo>
                <a:lnTo>
                  <a:pt x="2570" y="284"/>
                </a:lnTo>
                <a:lnTo>
                  <a:pt x="2570" y="286"/>
                </a:lnTo>
                <a:lnTo>
                  <a:pt x="2621" y="305"/>
                </a:lnTo>
                <a:lnTo>
                  <a:pt x="2673" y="325"/>
                </a:lnTo>
                <a:lnTo>
                  <a:pt x="2752" y="360"/>
                </a:lnTo>
                <a:lnTo>
                  <a:pt x="2827" y="398"/>
                </a:lnTo>
                <a:lnTo>
                  <a:pt x="2900" y="440"/>
                </a:lnTo>
                <a:lnTo>
                  <a:pt x="2968" y="483"/>
                </a:lnTo>
                <a:lnTo>
                  <a:pt x="3031" y="528"/>
                </a:lnTo>
                <a:lnTo>
                  <a:pt x="3088" y="574"/>
                </a:lnTo>
                <a:lnTo>
                  <a:pt x="3140" y="623"/>
                </a:lnTo>
                <a:lnTo>
                  <a:pt x="3146" y="629"/>
                </a:lnTo>
                <a:lnTo>
                  <a:pt x="3183" y="668"/>
                </a:lnTo>
                <a:lnTo>
                  <a:pt x="3213" y="706"/>
                </a:lnTo>
                <a:lnTo>
                  <a:pt x="3238" y="742"/>
                </a:lnTo>
                <a:lnTo>
                  <a:pt x="3258" y="777"/>
                </a:lnTo>
                <a:lnTo>
                  <a:pt x="3274" y="810"/>
                </a:lnTo>
                <a:lnTo>
                  <a:pt x="3285" y="842"/>
                </a:lnTo>
                <a:lnTo>
                  <a:pt x="3293" y="872"/>
                </a:lnTo>
                <a:lnTo>
                  <a:pt x="3298" y="900"/>
                </a:lnTo>
                <a:lnTo>
                  <a:pt x="3299" y="926"/>
                </a:lnTo>
                <a:lnTo>
                  <a:pt x="3299" y="950"/>
                </a:lnTo>
                <a:lnTo>
                  <a:pt x="3296" y="972"/>
                </a:lnTo>
                <a:lnTo>
                  <a:pt x="3292" y="992"/>
                </a:lnTo>
                <a:lnTo>
                  <a:pt x="3287" y="1010"/>
                </a:lnTo>
                <a:lnTo>
                  <a:pt x="3281" y="1025"/>
                </a:lnTo>
                <a:lnTo>
                  <a:pt x="3274" y="1040"/>
                </a:lnTo>
                <a:lnTo>
                  <a:pt x="3266" y="1055"/>
                </a:lnTo>
                <a:lnTo>
                  <a:pt x="3256" y="1071"/>
                </a:lnTo>
                <a:lnTo>
                  <a:pt x="3244" y="1087"/>
                </a:lnTo>
                <a:lnTo>
                  <a:pt x="3229" y="1103"/>
                </a:lnTo>
                <a:lnTo>
                  <a:pt x="3211" y="1119"/>
                </a:lnTo>
                <a:lnTo>
                  <a:pt x="3191" y="1135"/>
                </a:lnTo>
                <a:lnTo>
                  <a:pt x="3168" y="1150"/>
                </a:lnTo>
                <a:lnTo>
                  <a:pt x="3142" y="1164"/>
                </a:lnTo>
                <a:lnTo>
                  <a:pt x="3112" y="1176"/>
                </a:lnTo>
                <a:lnTo>
                  <a:pt x="3079" y="1187"/>
                </a:lnTo>
                <a:lnTo>
                  <a:pt x="3041" y="1196"/>
                </a:lnTo>
                <a:lnTo>
                  <a:pt x="3000" y="1203"/>
                </a:lnTo>
                <a:lnTo>
                  <a:pt x="2955" y="1208"/>
                </a:lnTo>
                <a:lnTo>
                  <a:pt x="2905" y="1209"/>
                </a:lnTo>
                <a:lnTo>
                  <a:pt x="2839" y="1208"/>
                </a:lnTo>
                <a:lnTo>
                  <a:pt x="2771" y="1201"/>
                </a:lnTo>
                <a:lnTo>
                  <a:pt x="2701" y="1191"/>
                </a:lnTo>
                <a:lnTo>
                  <a:pt x="2628" y="1176"/>
                </a:lnTo>
                <a:lnTo>
                  <a:pt x="2555" y="1157"/>
                </a:lnTo>
                <a:lnTo>
                  <a:pt x="2540" y="1190"/>
                </a:lnTo>
                <a:lnTo>
                  <a:pt x="2522" y="1222"/>
                </a:lnTo>
                <a:lnTo>
                  <a:pt x="2500" y="1252"/>
                </a:lnTo>
                <a:lnTo>
                  <a:pt x="2475" y="1279"/>
                </a:lnTo>
                <a:lnTo>
                  <a:pt x="1248" y="2507"/>
                </a:lnTo>
                <a:lnTo>
                  <a:pt x="1219" y="2532"/>
                </a:lnTo>
                <a:lnTo>
                  <a:pt x="1188" y="2551"/>
                </a:lnTo>
                <a:lnTo>
                  <a:pt x="1155" y="2566"/>
                </a:lnTo>
                <a:lnTo>
                  <a:pt x="1121" y="2576"/>
                </a:lnTo>
                <a:lnTo>
                  <a:pt x="1086" y="2581"/>
                </a:lnTo>
                <a:lnTo>
                  <a:pt x="1051" y="2581"/>
                </a:lnTo>
                <a:lnTo>
                  <a:pt x="1015" y="2576"/>
                </a:lnTo>
                <a:lnTo>
                  <a:pt x="981" y="2566"/>
                </a:lnTo>
                <a:lnTo>
                  <a:pt x="948" y="2551"/>
                </a:lnTo>
                <a:lnTo>
                  <a:pt x="918" y="2532"/>
                </a:lnTo>
                <a:lnTo>
                  <a:pt x="889" y="2507"/>
                </a:lnTo>
                <a:lnTo>
                  <a:pt x="73" y="1692"/>
                </a:lnTo>
                <a:lnTo>
                  <a:pt x="49" y="1663"/>
                </a:lnTo>
                <a:lnTo>
                  <a:pt x="29" y="1632"/>
                </a:lnTo>
                <a:lnTo>
                  <a:pt x="14" y="1600"/>
                </a:lnTo>
                <a:lnTo>
                  <a:pt x="5" y="1565"/>
                </a:lnTo>
                <a:lnTo>
                  <a:pt x="0" y="1530"/>
                </a:lnTo>
                <a:lnTo>
                  <a:pt x="0" y="1495"/>
                </a:lnTo>
                <a:lnTo>
                  <a:pt x="5" y="1460"/>
                </a:lnTo>
                <a:lnTo>
                  <a:pt x="14" y="1426"/>
                </a:lnTo>
                <a:lnTo>
                  <a:pt x="29" y="1393"/>
                </a:lnTo>
                <a:lnTo>
                  <a:pt x="49" y="1362"/>
                </a:lnTo>
                <a:lnTo>
                  <a:pt x="73" y="1334"/>
                </a:lnTo>
                <a:lnTo>
                  <a:pt x="1302" y="106"/>
                </a:lnTo>
                <a:lnTo>
                  <a:pt x="1332" y="78"/>
                </a:lnTo>
                <a:lnTo>
                  <a:pt x="1366" y="54"/>
                </a:lnTo>
                <a:lnTo>
                  <a:pt x="1402" y="35"/>
                </a:lnTo>
                <a:lnTo>
                  <a:pt x="1440" y="19"/>
                </a:lnTo>
                <a:lnTo>
                  <a:pt x="1479" y="8"/>
                </a:lnTo>
                <a:lnTo>
                  <a:pt x="1519" y="2"/>
                </a:lnTo>
                <a:lnTo>
                  <a:pt x="1561"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0040" name="Google Shape;10040;p23"/>
          <p:cNvGrpSpPr/>
          <p:nvPr/>
        </p:nvGrpSpPr>
        <p:grpSpPr>
          <a:xfrm>
            <a:off x="18933839" y="5653586"/>
            <a:ext cx="435479" cy="435222"/>
            <a:chOff x="587" y="3409"/>
            <a:chExt cx="571" cy="571"/>
          </a:xfrm>
          <a:solidFill>
            <a:srgbClr val="006994"/>
          </a:solidFill>
        </p:grpSpPr>
        <p:sp>
          <p:nvSpPr>
            <p:cNvPr id="10041" name="Google Shape;10041;p23"/>
            <p:cNvSpPr/>
            <p:nvPr/>
          </p:nvSpPr>
          <p:spPr>
            <a:xfrm>
              <a:off x="587" y="3463"/>
              <a:ext cx="517" cy="517"/>
            </a:xfrm>
            <a:custGeom>
              <a:avLst/>
              <a:gdLst/>
              <a:ahLst/>
              <a:cxnLst/>
              <a:rect l="l" t="t" r="r" b="b"/>
              <a:pathLst>
                <a:path w="3087" h="3085" extrusionOk="0">
                  <a:moveTo>
                    <a:pt x="566" y="0"/>
                  </a:moveTo>
                  <a:lnTo>
                    <a:pt x="604" y="3"/>
                  </a:lnTo>
                  <a:lnTo>
                    <a:pt x="641" y="14"/>
                  </a:lnTo>
                  <a:lnTo>
                    <a:pt x="678" y="29"/>
                  </a:lnTo>
                  <a:lnTo>
                    <a:pt x="713" y="52"/>
                  </a:lnTo>
                  <a:lnTo>
                    <a:pt x="747" y="82"/>
                  </a:lnTo>
                  <a:lnTo>
                    <a:pt x="850" y="184"/>
                  </a:lnTo>
                  <a:lnTo>
                    <a:pt x="952" y="287"/>
                  </a:lnTo>
                  <a:lnTo>
                    <a:pt x="1052" y="385"/>
                  </a:lnTo>
                  <a:lnTo>
                    <a:pt x="1150" y="485"/>
                  </a:lnTo>
                  <a:lnTo>
                    <a:pt x="1183" y="521"/>
                  </a:lnTo>
                  <a:lnTo>
                    <a:pt x="1206" y="558"/>
                  </a:lnTo>
                  <a:lnTo>
                    <a:pt x="1224" y="595"/>
                  </a:lnTo>
                  <a:lnTo>
                    <a:pt x="1235" y="632"/>
                  </a:lnTo>
                  <a:lnTo>
                    <a:pt x="1238" y="671"/>
                  </a:lnTo>
                  <a:lnTo>
                    <a:pt x="1235" y="708"/>
                  </a:lnTo>
                  <a:lnTo>
                    <a:pt x="1224" y="746"/>
                  </a:lnTo>
                  <a:lnTo>
                    <a:pt x="1206" y="783"/>
                  </a:lnTo>
                  <a:lnTo>
                    <a:pt x="1183" y="819"/>
                  </a:lnTo>
                  <a:lnTo>
                    <a:pt x="1151" y="855"/>
                  </a:lnTo>
                  <a:lnTo>
                    <a:pt x="1027" y="980"/>
                  </a:lnTo>
                  <a:lnTo>
                    <a:pt x="901" y="1105"/>
                  </a:lnTo>
                  <a:lnTo>
                    <a:pt x="891" y="1117"/>
                  </a:lnTo>
                  <a:lnTo>
                    <a:pt x="884" y="1130"/>
                  </a:lnTo>
                  <a:lnTo>
                    <a:pt x="881" y="1142"/>
                  </a:lnTo>
                  <a:lnTo>
                    <a:pt x="883" y="1156"/>
                  </a:lnTo>
                  <a:lnTo>
                    <a:pt x="888" y="1171"/>
                  </a:lnTo>
                  <a:lnTo>
                    <a:pt x="919" y="1237"/>
                  </a:lnTo>
                  <a:lnTo>
                    <a:pt x="952" y="1300"/>
                  </a:lnTo>
                  <a:lnTo>
                    <a:pt x="989" y="1361"/>
                  </a:lnTo>
                  <a:lnTo>
                    <a:pt x="1029" y="1420"/>
                  </a:lnTo>
                  <a:lnTo>
                    <a:pt x="1070" y="1478"/>
                  </a:lnTo>
                  <a:lnTo>
                    <a:pt x="1115" y="1534"/>
                  </a:lnTo>
                  <a:lnTo>
                    <a:pt x="1185" y="1617"/>
                  </a:lnTo>
                  <a:lnTo>
                    <a:pt x="1256" y="1697"/>
                  </a:lnTo>
                  <a:lnTo>
                    <a:pt x="1330" y="1773"/>
                  </a:lnTo>
                  <a:lnTo>
                    <a:pt x="1408" y="1847"/>
                  </a:lnTo>
                  <a:lnTo>
                    <a:pt x="1488" y="1918"/>
                  </a:lnTo>
                  <a:lnTo>
                    <a:pt x="1571" y="1985"/>
                  </a:lnTo>
                  <a:lnTo>
                    <a:pt x="1657" y="2050"/>
                  </a:lnTo>
                  <a:lnTo>
                    <a:pt x="1748" y="2109"/>
                  </a:lnTo>
                  <a:lnTo>
                    <a:pt x="1788" y="2133"/>
                  </a:lnTo>
                  <a:lnTo>
                    <a:pt x="1830" y="2153"/>
                  </a:lnTo>
                  <a:lnTo>
                    <a:pt x="1872" y="2174"/>
                  </a:lnTo>
                  <a:lnTo>
                    <a:pt x="1913" y="2196"/>
                  </a:lnTo>
                  <a:lnTo>
                    <a:pt x="1929" y="2202"/>
                  </a:lnTo>
                  <a:lnTo>
                    <a:pt x="1943" y="2204"/>
                  </a:lnTo>
                  <a:lnTo>
                    <a:pt x="1957" y="2202"/>
                  </a:lnTo>
                  <a:lnTo>
                    <a:pt x="1969" y="2195"/>
                  </a:lnTo>
                  <a:lnTo>
                    <a:pt x="1983" y="2182"/>
                  </a:lnTo>
                  <a:lnTo>
                    <a:pt x="2108" y="2056"/>
                  </a:lnTo>
                  <a:lnTo>
                    <a:pt x="2235" y="1930"/>
                  </a:lnTo>
                  <a:lnTo>
                    <a:pt x="2266" y="1903"/>
                  </a:lnTo>
                  <a:lnTo>
                    <a:pt x="2298" y="1881"/>
                  </a:lnTo>
                  <a:lnTo>
                    <a:pt x="2331" y="1865"/>
                  </a:lnTo>
                  <a:lnTo>
                    <a:pt x="2365" y="1853"/>
                  </a:lnTo>
                  <a:lnTo>
                    <a:pt x="2398" y="1848"/>
                  </a:lnTo>
                  <a:lnTo>
                    <a:pt x="2433" y="1848"/>
                  </a:lnTo>
                  <a:lnTo>
                    <a:pt x="2467" y="1853"/>
                  </a:lnTo>
                  <a:lnTo>
                    <a:pt x="2500" y="1865"/>
                  </a:lnTo>
                  <a:lnTo>
                    <a:pt x="2534" y="1881"/>
                  </a:lnTo>
                  <a:lnTo>
                    <a:pt x="2566" y="1903"/>
                  </a:lnTo>
                  <a:lnTo>
                    <a:pt x="2597" y="1930"/>
                  </a:lnTo>
                  <a:lnTo>
                    <a:pt x="2801" y="2133"/>
                  </a:lnTo>
                  <a:lnTo>
                    <a:pt x="3003" y="2335"/>
                  </a:lnTo>
                  <a:lnTo>
                    <a:pt x="3031" y="2367"/>
                  </a:lnTo>
                  <a:lnTo>
                    <a:pt x="3054" y="2399"/>
                  </a:lnTo>
                  <a:lnTo>
                    <a:pt x="3071" y="2434"/>
                  </a:lnTo>
                  <a:lnTo>
                    <a:pt x="3081" y="2467"/>
                  </a:lnTo>
                  <a:lnTo>
                    <a:pt x="3087" y="2501"/>
                  </a:lnTo>
                  <a:lnTo>
                    <a:pt x="3087" y="2536"/>
                  </a:lnTo>
                  <a:lnTo>
                    <a:pt x="3081" y="2571"/>
                  </a:lnTo>
                  <a:lnTo>
                    <a:pt x="3070" y="2605"/>
                  </a:lnTo>
                  <a:lnTo>
                    <a:pt x="3053" y="2638"/>
                  </a:lnTo>
                  <a:lnTo>
                    <a:pt x="3030" y="2671"/>
                  </a:lnTo>
                  <a:lnTo>
                    <a:pt x="3002" y="2704"/>
                  </a:lnTo>
                  <a:lnTo>
                    <a:pt x="2944" y="2761"/>
                  </a:lnTo>
                  <a:lnTo>
                    <a:pt x="2885" y="2818"/>
                  </a:lnTo>
                  <a:lnTo>
                    <a:pt x="2827" y="2876"/>
                  </a:lnTo>
                  <a:lnTo>
                    <a:pt x="2772" y="2935"/>
                  </a:lnTo>
                  <a:lnTo>
                    <a:pt x="2735" y="2973"/>
                  </a:lnTo>
                  <a:lnTo>
                    <a:pt x="2697" y="3003"/>
                  </a:lnTo>
                  <a:lnTo>
                    <a:pt x="2656" y="3029"/>
                  </a:lnTo>
                  <a:lnTo>
                    <a:pt x="2615" y="3049"/>
                  </a:lnTo>
                  <a:lnTo>
                    <a:pt x="2571" y="3065"/>
                  </a:lnTo>
                  <a:lnTo>
                    <a:pt x="2526" y="3075"/>
                  </a:lnTo>
                  <a:lnTo>
                    <a:pt x="2479" y="3083"/>
                  </a:lnTo>
                  <a:lnTo>
                    <a:pt x="2431" y="3085"/>
                  </a:lnTo>
                  <a:lnTo>
                    <a:pt x="2381" y="3084"/>
                  </a:lnTo>
                  <a:lnTo>
                    <a:pt x="2299" y="3076"/>
                  </a:lnTo>
                  <a:lnTo>
                    <a:pt x="2219" y="3064"/>
                  </a:lnTo>
                  <a:lnTo>
                    <a:pt x="2139" y="3046"/>
                  </a:lnTo>
                  <a:lnTo>
                    <a:pt x="2062" y="3025"/>
                  </a:lnTo>
                  <a:lnTo>
                    <a:pt x="1985" y="3000"/>
                  </a:lnTo>
                  <a:lnTo>
                    <a:pt x="1909" y="2970"/>
                  </a:lnTo>
                  <a:lnTo>
                    <a:pt x="1834" y="2938"/>
                  </a:lnTo>
                  <a:lnTo>
                    <a:pt x="1760" y="2904"/>
                  </a:lnTo>
                  <a:lnTo>
                    <a:pt x="1643" y="2844"/>
                  </a:lnTo>
                  <a:lnTo>
                    <a:pt x="1529" y="2780"/>
                  </a:lnTo>
                  <a:lnTo>
                    <a:pt x="1418" y="2712"/>
                  </a:lnTo>
                  <a:lnTo>
                    <a:pt x="1310" y="2640"/>
                  </a:lnTo>
                  <a:lnTo>
                    <a:pt x="1205" y="2565"/>
                  </a:lnTo>
                  <a:lnTo>
                    <a:pt x="1104" y="2486"/>
                  </a:lnTo>
                  <a:lnTo>
                    <a:pt x="1005" y="2402"/>
                  </a:lnTo>
                  <a:lnTo>
                    <a:pt x="909" y="2314"/>
                  </a:lnTo>
                  <a:lnTo>
                    <a:pt x="817" y="2223"/>
                  </a:lnTo>
                  <a:lnTo>
                    <a:pt x="726" y="2127"/>
                  </a:lnTo>
                  <a:lnTo>
                    <a:pt x="640" y="2028"/>
                  </a:lnTo>
                  <a:lnTo>
                    <a:pt x="565" y="1935"/>
                  </a:lnTo>
                  <a:lnTo>
                    <a:pt x="493" y="1842"/>
                  </a:lnTo>
                  <a:lnTo>
                    <a:pt x="424" y="1745"/>
                  </a:lnTo>
                  <a:lnTo>
                    <a:pt x="358" y="1647"/>
                  </a:lnTo>
                  <a:lnTo>
                    <a:pt x="297" y="1546"/>
                  </a:lnTo>
                  <a:lnTo>
                    <a:pt x="240" y="1443"/>
                  </a:lnTo>
                  <a:lnTo>
                    <a:pt x="187" y="1337"/>
                  </a:lnTo>
                  <a:lnTo>
                    <a:pt x="138" y="1229"/>
                  </a:lnTo>
                  <a:lnTo>
                    <a:pt x="93" y="1118"/>
                  </a:lnTo>
                  <a:lnTo>
                    <a:pt x="69" y="1049"/>
                  </a:lnTo>
                  <a:lnTo>
                    <a:pt x="47" y="978"/>
                  </a:lnTo>
                  <a:lnTo>
                    <a:pt x="28" y="907"/>
                  </a:lnTo>
                  <a:lnTo>
                    <a:pt x="13" y="835"/>
                  </a:lnTo>
                  <a:lnTo>
                    <a:pt x="4" y="761"/>
                  </a:lnTo>
                  <a:lnTo>
                    <a:pt x="0" y="687"/>
                  </a:lnTo>
                  <a:lnTo>
                    <a:pt x="3" y="613"/>
                  </a:lnTo>
                  <a:lnTo>
                    <a:pt x="8" y="567"/>
                  </a:lnTo>
                  <a:lnTo>
                    <a:pt x="18" y="523"/>
                  </a:lnTo>
                  <a:lnTo>
                    <a:pt x="32" y="481"/>
                  </a:lnTo>
                  <a:lnTo>
                    <a:pt x="50" y="441"/>
                  </a:lnTo>
                  <a:lnTo>
                    <a:pt x="73" y="404"/>
                  </a:lnTo>
                  <a:lnTo>
                    <a:pt x="100" y="369"/>
                  </a:lnTo>
                  <a:lnTo>
                    <a:pt x="132" y="335"/>
                  </a:lnTo>
                  <a:lnTo>
                    <a:pt x="217" y="251"/>
                  </a:lnTo>
                  <a:lnTo>
                    <a:pt x="301" y="167"/>
                  </a:lnTo>
                  <a:lnTo>
                    <a:pt x="386" y="82"/>
                  </a:lnTo>
                  <a:lnTo>
                    <a:pt x="420" y="53"/>
                  </a:lnTo>
                  <a:lnTo>
                    <a:pt x="455" y="30"/>
                  </a:lnTo>
                  <a:lnTo>
                    <a:pt x="492" y="14"/>
                  </a:lnTo>
                  <a:lnTo>
                    <a:pt x="529" y="3"/>
                  </a:lnTo>
                  <a:lnTo>
                    <a:pt x="56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42" name="Google Shape;10042;p23"/>
            <p:cNvSpPr/>
            <p:nvPr/>
          </p:nvSpPr>
          <p:spPr>
            <a:xfrm>
              <a:off x="869" y="3522"/>
              <a:ext cx="173" cy="169"/>
            </a:xfrm>
            <a:custGeom>
              <a:avLst/>
              <a:gdLst/>
              <a:ahLst/>
              <a:cxnLst/>
              <a:rect l="l" t="t" r="r" b="b"/>
              <a:pathLst>
                <a:path w="1033" h="1010" extrusionOk="0">
                  <a:moveTo>
                    <a:pt x="37" y="0"/>
                  </a:moveTo>
                  <a:lnTo>
                    <a:pt x="112" y="14"/>
                  </a:lnTo>
                  <a:lnTo>
                    <a:pt x="187" y="31"/>
                  </a:lnTo>
                  <a:lnTo>
                    <a:pt x="258" y="53"/>
                  </a:lnTo>
                  <a:lnTo>
                    <a:pt x="329" y="80"/>
                  </a:lnTo>
                  <a:lnTo>
                    <a:pt x="398" y="112"/>
                  </a:lnTo>
                  <a:lnTo>
                    <a:pt x="464" y="148"/>
                  </a:lnTo>
                  <a:lnTo>
                    <a:pt x="528" y="188"/>
                  </a:lnTo>
                  <a:lnTo>
                    <a:pt x="590" y="233"/>
                  </a:lnTo>
                  <a:lnTo>
                    <a:pt x="648" y="281"/>
                  </a:lnTo>
                  <a:lnTo>
                    <a:pt x="704" y="333"/>
                  </a:lnTo>
                  <a:lnTo>
                    <a:pt x="760" y="393"/>
                  </a:lnTo>
                  <a:lnTo>
                    <a:pt x="811" y="455"/>
                  </a:lnTo>
                  <a:lnTo>
                    <a:pt x="857" y="521"/>
                  </a:lnTo>
                  <a:lnTo>
                    <a:pt x="899" y="589"/>
                  </a:lnTo>
                  <a:lnTo>
                    <a:pt x="936" y="659"/>
                  </a:lnTo>
                  <a:lnTo>
                    <a:pt x="967" y="733"/>
                  </a:lnTo>
                  <a:lnTo>
                    <a:pt x="994" y="809"/>
                  </a:lnTo>
                  <a:lnTo>
                    <a:pt x="1016" y="886"/>
                  </a:lnTo>
                  <a:lnTo>
                    <a:pt x="1033" y="966"/>
                  </a:lnTo>
                  <a:lnTo>
                    <a:pt x="770" y="1010"/>
                  </a:lnTo>
                  <a:lnTo>
                    <a:pt x="755" y="941"/>
                  </a:lnTo>
                  <a:lnTo>
                    <a:pt x="735" y="874"/>
                  </a:lnTo>
                  <a:lnTo>
                    <a:pt x="712" y="809"/>
                  </a:lnTo>
                  <a:lnTo>
                    <a:pt x="681" y="747"/>
                  </a:lnTo>
                  <a:lnTo>
                    <a:pt x="647" y="685"/>
                  </a:lnTo>
                  <a:lnTo>
                    <a:pt x="609" y="628"/>
                  </a:lnTo>
                  <a:lnTo>
                    <a:pt x="565" y="573"/>
                  </a:lnTo>
                  <a:lnTo>
                    <a:pt x="517" y="521"/>
                  </a:lnTo>
                  <a:lnTo>
                    <a:pt x="468" y="477"/>
                  </a:lnTo>
                  <a:lnTo>
                    <a:pt x="417" y="435"/>
                  </a:lnTo>
                  <a:lnTo>
                    <a:pt x="363" y="398"/>
                  </a:lnTo>
                  <a:lnTo>
                    <a:pt x="308" y="366"/>
                  </a:lnTo>
                  <a:lnTo>
                    <a:pt x="250" y="337"/>
                  </a:lnTo>
                  <a:lnTo>
                    <a:pt x="190" y="312"/>
                  </a:lnTo>
                  <a:lnTo>
                    <a:pt x="129" y="291"/>
                  </a:lnTo>
                  <a:lnTo>
                    <a:pt x="64" y="275"/>
                  </a:lnTo>
                  <a:lnTo>
                    <a:pt x="0" y="264"/>
                  </a:lnTo>
                  <a:lnTo>
                    <a:pt x="3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43" name="Google Shape;10043;p23"/>
            <p:cNvSpPr/>
            <p:nvPr/>
          </p:nvSpPr>
          <p:spPr>
            <a:xfrm>
              <a:off x="875" y="3409"/>
              <a:ext cx="283" cy="276"/>
            </a:xfrm>
            <a:custGeom>
              <a:avLst/>
              <a:gdLst/>
              <a:ahLst/>
              <a:cxnLst/>
              <a:rect l="l" t="t" r="r" b="b"/>
              <a:pathLst>
                <a:path w="1690" h="1646" extrusionOk="0">
                  <a:moveTo>
                    <a:pt x="36" y="0"/>
                  </a:moveTo>
                  <a:lnTo>
                    <a:pt x="141" y="18"/>
                  </a:lnTo>
                  <a:lnTo>
                    <a:pt x="244" y="41"/>
                  </a:lnTo>
                  <a:lnTo>
                    <a:pt x="345" y="69"/>
                  </a:lnTo>
                  <a:lnTo>
                    <a:pt x="445" y="102"/>
                  </a:lnTo>
                  <a:lnTo>
                    <a:pt x="541" y="140"/>
                  </a:lnTo>
                  <a:lnTo>
                    <a:pt x="636" y="185"/>
                  </a:lnTo>
                  <a:lnTo>
                    <a:pt x="728" y="234"/>
                  </a:lnTo>
                  <a:lnTo>
                    <a:pt x="817" y="288"/>
                  </a:lnTo>
                  <a:lnTo>
                    <a:pt x="904" y="347"/>
                  </a:lnTo>
                  <a:lnTo>
                    <a:pt x="987" y="410"/>
                  </a:lnTo>
                  <a:lnTo>
                    <a:pt x="1068" y="479"/>
                  </a:lnTo>
                  <a:lnTo>
                    <a:pt x="1145" y="553"/>
                  </a:lnTo>
                  <a:lnTo>
                    <a:pt x="1215" y="626"/>
                  </a:lnTo>
                  <a:lnTo>
                    <a:pt x="1280" y="702"/>
                  </a:lnTo>
                  <a:lnTo>
                    <a:pt x="1342" y="781"/>
                  </a:lnTo>
                  <a:lnTo>
                    <a:pt x="1399" y="863"/>
                  </a:lnTo>
                  <a:lnTo>
                    <a:pt x="1451" y="948"/>
                  </a:lnTo>
                  <a:lnTo>
                    <a:pt x="1500" y="1035"/>
                  </a:lnTo>
                  <a:lnTo>
                    <a:pt x="1543" y="1125"/>
                  </a:lnTo>
                  <a:lnTo>
                    <a:pt x="1582" y="1216"/>
                  </a:lnTo>
                  <a:lnTo>
                    <a:pt x="1616" y="1309"/>
                  </a:lnTo>
                  <a:lnTo>
                    <a:pt x="1645" y="1405"/>
                  </a:lnTo>
                  <a:lnTo>
                    <a:pt x="1670" y="1502"/>
                  </a:lnTo>
                  <a:lnTo>
                    <a:pt x="1690" y="1601"/>
                  </a:lnTo>
                  <a:lnTo>
                    <a:pt x="1428" y="1646"/>
                  </a:lnTo>
                  <a:lnTo>
                    <a:pt x="1409" y="1552"/>
                  </a:lnTo>
                  <a:lnTo>
                    <a:pt x="1385" y="1461"/>
                  </a:lnTo>
                  <a:lnTo>
                    <a:pt x="1356" y="1372"/>
                  </a:lnTo>
                  <a:lnTo>
                    <a:pt x="1323" y="1284"/>
                  </a:lnTo>
                  <a:lnTo>
                    <a:pt x="1285" y="1198"/>
                  </a:lnTo>
                  <a:lnTo>
                    <a:pt x="1241" y="1115"/>
                  </a:lnTo>
                  <a:lnTo>
                    <a:pt x="1193" y="1035"/>
                  </a:lnTo>
                  <a:lnTo>
                    <a:pt x="1141" y="957"/>
                  </a:lnTo>
                  <a:lnTo>
                    <a:pt x="1084" y="882"/>
                  </a:lnTo>
                  <a:lnTo>
                    <a:pt x="1024" y="810"/>
                  </a:lnTo>
                  <a:lnTo>
                    <a:pt x="957" y="740"/>
                  </a:lnTo>
                  <a:lnTo>
                    <a:pt x="884" y="672"/>
                  </a:lnTo>
                  <a:lnTo>
                    <a:pt x="809" y="608"/>
                  </a:lnTo>
                  <a:lnTo>
                    <a:pt x="729" y="549"/>
                  </a:lnTo>
                  <a:lnTo>
                    <a:pt x="646" y="494"/>
                  </a:lnTo>
                  <a:lnTo>
                    <a:pt x="561" y="446"/>
                  </a:lnTo>
                  <a:lnTo>
                    <a:pt x="473" y="402"/>
                  </a:lnTo>
                  <a:lnTo>
                    <a:pt x="382" y="364"/>
                  </a:lnTo>
                  <a:lnTo>
                    <a:pt x="290" y="330"/>
                  </a:lnTo>
                  <a:lnTo>
                    <a:pt x="195" y="302"/>
                  </a:lnTo>
                  <a:lnTo>
                    <a:pt x="99" y="281"/>
                  </a:lnTo>
                  <a:lnTo>
                    <a:pt x="0" y="263"/>
                  </a:lnTo>
                  <a:lnTo>
                    <a:pt x="3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044" name="Google Shape;10044;p23"/>
          <p:cNvGrpSpPr/>
          <p:nvPr/>
        </p:nvGrpSpPr>
        <p:grpSpPr>
          <a:xfrm>
            <a:off x="6786363" y="5651006"/>
            <a:ext cx="440031" cy="440575"/>
            <a:chOff x="710" y="2350"/>
            <a:chExt cx="626" cy="627"/>
          </a:xfrm>
          <a:solidFill>
            <a:srgbClr val="006994"/>
          </a:solidFill>
        </p:grpSpPr>
        <p:sp>
          <p:nvSpPr>
            <p:cNvPr id="10045" name="Google Shape;10045;p23"/>
            <p:cNvSpPr/>
            <p:nvPr/>
          </p:nvSpPr>
          <p:spPr>
            <a:xfrm>
              <a:off x="941" y="2350"/>
              <a:ext cx="395" cy="395"/>
            </a:xfrm>
            <a:custGeom>
              <a:avLst/>
              <a:gdLst/>
              <a:ahLst/>
              <a:cxnLst/>
              <a:rect l="l" t="t" r="r" b="b"/>
              <a:pathLst>
                <a:path w="2361" h="2359" extrusionOk="0">
                  <a:moveTo>
                    <a:pt x="1930" y="0"/>
                  </a:moveTo>
                  <a:lnTo>
                    <a:pt x="1980" y="381"/>
                  </a:lnTo>
                  <a:lnTo>
                    <a:pt x="2361" y="431"/>
                  </a:lnTo>
                  <a:lnTo>
                    <a:pt x="1857" y="934"/>
                  </a:lnTo>
                  <a:lnTo>
                    <a:pt x="1696" y="912"/>
                  </a:lnTo>
                  <a:lnTo>
                    <a:pt x="701" y="1906"/>
                  </a:lnTo>
                  <a:lnTo>
                    <a:pt x="709" y="1937"/>
                  </a:lnTo>
                  <a:lnTo>
                    <a:pt x="713" y="1969"/>
                  </a:lnTo>
                  <a:lnTo>
                    <a:pt x="714" y="2002"/>
                  </a:lnTo>
                  <a:lnTo>
                    <a:pt x="711" y="2050"/>
                  </a:lnTo>
                  <a:lnTo>
                    <a:pt x="702" y="2096"/>
                  </a:lnTo>
                  <a:lnTo>
                    <a:pt x="686" y="2140"/>
                  </a:lnTo>
                  <a:lnTo>
                    <a:pt x="665" y="2182"/>
                  </a:lnTo>
                  <a:lnTo>
                    <a:pt x="640" y="2219"/>
                  </a:lnTo>
                  <a:lnTo>
                    <a:pt x="609" y="2254"/>
                  </a:lnTo>
                  <a:lnTo>
                    <a:pt x="575" y="2283"/>
                  </a:lnTo>
                  <a:lnTo>
                    <a:pt x="538" y="2309"/>
                  </a:lnTo>
                  <a:lnTo>
                    <a:pt x="496" y="2330"/>
                  </a:lnTo>
                  <a:lnTo>
                    <a:pt x="452" y="2346"/>
                  </a:lnTo>
                  <a:lnTo>
                    <a:pt x="405" y="2355"/>
                  </a:lnTo>
                  <a:lnTo>
                    <a:pt x="357" y="2359"/>
                  </a:lnTo>
                  <a:lnTo>
                    <a:pt x="308" y="2355"/>
                  </a:lnTo>
                  <a:lnTo>
                    <a:pt x="262" y="2346"/>
                  </a:lnTo>
                  <a:lnTo>
                    <a:pt x="218" y="2330"/>
                  </a:lnTo>
                  <a:lnTo>
                    <a:pt x="177" y="2309"/>
                  </a:lnTo>
                  <a:lnTo>
                    <a:pt x="139" y="2283"/>
                  </a:lnTo>
                  <a:lnTo>
                    <a:pt x="105" y="2254"/>
                  </a:lnTo>
                  <a:lnTo>
                    <a:pt x="74" y="2219"/>
                  </a:lnTo>
                  <a:lnTo>
                    <a:pt x="49" y="2182"/>
                  </a:lnTo>
                  <a:lnTo>
                    <a:pt x="27" y="2140"/>
                  </a:lnTo>
                  <a:lnTo>
                    <a:pt x="13" y="2096"/>
                  </a:lnTo>
                  <a:lnTo>
                    <a:pt x="3" y="2050"/>
                  </a:lnTo>
                  <a:lnTo>
                    <a:pt x="0" y="2002"/>
                  </a:lnTo>
                  <a:lnTo>
                    <a:pt x="3" y="1953"/>
                  </a:lnTo>
                  <a:lnTo>
                    <a:pt x="13" y="1907"/>
                  </a:lnTo>
                  <a:lnTo>
                    <a:pt x="27" y="1863"/>
                  </a:lnTo>
                  <a:lnTo>
                    <a:pt x="49" y="1822"/>
                  </a:lnTo>
                  <a:lnTo>
                    <a:pt x="74" y="1783"/>
                  </a:lnTo>
                  <a:lnTo>
                    <a:pt x="105" y="1749"/>
                  </a:lnTo>
                  <a:lnTo>
                    <a:pt x="139" y="1719"/>
                  </a:lnTo>
                  <a:lnTo>
                    <a:pt x="177" y="1693"/>
                  </a:lnTo>
                  <a:lnTo>
                    <a:pt x="218" y="1672"/>
                  </a:lnTo>
                  <a:lnTo>
                    <a:pt x="262" y="1657"/>
                  </a:lnTo>
                  <a:lnTo>
                    <a:pt x="308" y="1648"/>
                  </a:lnTo>
                  <a:lnTo>
                    <a:pt x="357" y="1645"/>
                  </a:lnTo>
                  <a:lnTo>
                    <a:pt x="389" y="1646"/>
                  </a:lnTo>
                  <a:lnTo>
                    <a:pt x="421" y="1651"/>
                  </a:lnTo>
                  <a:lnTo>
                    <a:pt x="452" y="1657"/>
                  </a:lnTo>
                  <a:lnTo>
                    <a:pt x="1447" y="663"/>
                  </a:lnTo>
                  <a:lnTo>
                    <a:pt x="1425" y="503"/>
                  </a:lnTo>
                  <a:lnTo>
                    <a:pt x="193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46" name="Google Shape;10046;p23"/>
            <p:cNvSpPr/>
            <p:nvPr/>
          </p:nvSpPr>
          <p:spPr>
            <a:xfrm>
              <a:off x="829" y="2511"/>
              <a:ext cx="347" cy="346"/>
            </a:xfrm>
            <a:custGeom>
              <a:avLst/>
              <a:gdLst/>
              <a:ahLst/>
              <a:cxnLst/>
              <a:rect l="l" t="t" r="r" b="b"/>
              <a:pathLst>
                <a:path w="2070" h="2067" extrusionOk="0">
                  <a:moveTo>
                    <a:pt x="1071" y="0"/>
                  </a:moveTo>
                  <a:lnTo>
                    <a:pt x="1146" y="5"/>
                  </a:lnTo>
                  <a:lnTo>
                    <a:pt x="1221" y="16"/>
                  </a:lnTo>
                  <a:lnTo>
                    <a:pt x="1294" y="32"/>
                  </a:lnTo>
                  <a:lnTo>
                    <a:pt x="1367" y="54"/>
                  </a:lnTo>
                  <a:lnTo>
                    <a:pt x="1073" y="347"/>
                  </a:lnTo>
                  <a:lnTo>
                    <a:pt x="1017" y="347"/>
                  </a:lnTo>
                  <a:lnTo>
                    <a:pt x="960" y="351"/>
                  </a:lnTo>
                  <a:lnTo>
                    <a:pt x="904" y="359"/>
                  </a:lnTo>
                  <a:lnTo>
                    <a:pt x="849" y="372"/>
                  </a:lnTo>
                  <a:lnTo>
                    <a:pt x="794" y="390"/>
                  </a:lnTo>
                  <a:lnTo>
                    <a:pt x="742" y="412"/>
                  </a:lnTo>
                  <a:lnTo>
                    <a:pt x="691" y="439"/>
                  </a:lnTo>
                  <a:lnTo>
                    <a:pt x="640" y="471"/>
                  </a:lnTo>
                  <a:lnTo>
                    <a:pt x="593" y="507"/>
                  </a:lnTo>
                  <a:lnTo>
                    <a:pt x="549" y="548"/>
                  </a:lnTo>
                  <a:lnTo>
                    <a:pt x="504" y="597"/>
                  </a:lnTo>
                  <a:lnTo>
                    <a:pt x="466" y="648"/>
                  </a:lnTo>
                  <a:lnTo>
                    <a:pt x="431" y="703"/>
                  </a:lnTo>
                  <a:lnTo>
                    <a:pt x="404" y="760"/>
                  </a:lnTo>
                  <a:lnTo>
                    <a:pt x="381" y="819"/>
                  </a:lnTo>
                  <a:lnTo>
                    <a:pt x="365" y="880"/>
                  </a:lnTo>
                  <a:lnTo>
                    <a:pt x="354" y="940"/>
                  </a:lnTo>
                  <a:lnTo>
                    <a:pt x="348" y="1002"/>
                  </a:lnTo>
                  <a:lnTo>
                    <a:pt x="348" y="1064"/>
                  </a:lnTo>
                  <a:lnTo>
                    <a:pt x="354" y="1126"/>
                  </a:lnTo>
                  <a:lnTo>
                    <a:pt x="365" y="1188"/>
                  </a:lnTo>
                  <a:lnTo>
                    <a:pt x="381" y="1248"/>
                  </a:lnTo>
                  <a:lnTo>
                    <a:pt x="404" y="1306"/>
                  </a:lnTo>
                  <a:lnTo>
                    <a:pt x="431" y="1363"/>
                  </a:lnTo>
                  <a:lnTo>
                    <a:pt x="466" y="1418"/>
                  </a:lnTo>
                  <a:lnTo>
                    <a:pt x="504" y="1470"/>
                  </a:lnTo>
                  <a:lnTo>
                    <a:pt x="549" y="1519"/>
                  </a:lnTo>
                  <a:lnTo>
                    <a:pt x="598" y="1564"/>
                  </a:lnTo>
                  <a:lnTo>
                    <a:pt x="649" y="1603"/>
                  </a:lnTo>
                  <a:lnTo>
                    <a:pt x="704" y="1636"/>
                  </a:lnTo>
                  <a:lnTo>
                    <a:pt x="761" y="1663"/>
                  </a:lnTo>
                  <a:lnTo>
                    <a:pt x="821" y="1686"/>
                  </a:lnTo>
                  <a:lnTo>
                    <a:pt x="881" y="1703"/>
                  </a:lnTo>
                  <a:lnTo>
                    <a:pt x="942" y="1713"/>
                  </a:lnTo>
                  <a:lnTo>
                    <a:pt x="1004" y="1719"/>
                  </a:lnTo>
                  <a:lnTo>
                    <a:pt x="1066" y="1719"/>
                  </a:lnTo>
                  <a:lnTo>
                    <a:pt x="1128" y="1713"/>
                  </a:lnTo>
                  <a:lnTo>
                    <a:pt x="1189" y="1703"/>
                  </a:lnTo>
                  <a:lnTo>
                    <a:pt x="1250" y="1686"/>
                  </a:lnTo>
                  <a:lnTo>
                    <a:pt x="1308" y="1663"/>
                  </a:lnTo>
                  <a:lnTo>
                    <a:pt x="1365" y="1636"/>
                  </a:lnTo>
                  <a:lnTo>
                    <a:pt x="1420" y="1603"/>
                  </a:lnTo>
                  <a:lnTo>
                    <a:pt x="1472" y="1564"/>
                  </a:lnTo>
                  <a:lnTo>
                    <a:pt x="1521" y="1519"/>
                  </a:lnTo>
                  <a:lnTo>
                    <a:pt x="1562" y="1474"/>
                  </a:lnTo>
                  <a:lnTo>
                    <a:pt x="1598" y="1427"/>
                  </a:lnTo>
                  <a:lnTo>
                    <a:pt x="1630" y="1378"/>
                  </a:lnTo>
                  <a:lnTo>
                    <a:pt x="1657" y="1327"/>
                  </a:lnTo>
                  <a:lnTo>
                    <a:pt x="1679" y="1273"/>
                  </a:lnTo>
                  <a:lnTo>
                    <a:pt x="1697" y="1218"/>
                  </a:lnTo>
                  <a:lnTo>
                    <a:pt x="1710" y="1164"/>
                  </a:lnTo>
                  <a:lnTo>
                    <a:pt x="1719" y="1108"/>
                  </a:lnTo>
                  <a:lnTo>
                    <a:pt x="1722" y="1051"/>
                  </a:lnTo>
                  <a:lnTo>
                    <a:pt x="1721" y="994"/>
                  </a:lnTo>
                  <a:lnTo>
                    <a:pt x="2016" y="700"/>
                  </a:lnTo>
                  <a:lnTo>
                    <a:pt x="2037" y="773"/>
                  </a:lnTo>
                  <a:lnTo>
                    <a:pt x="2053" y="847"/>
                  </a:lnTo>
                  <a:lnTo>
                    <a:pt x="2065" y="922"/>
                  </a:lnTo>
                  <a:lnTo>
                    <a:pt x="2070" y="997"/>
                  </a:lnTo>
                  <a:lnTo>
                    <a:pt x="2069" y="1072"/>
                  </a:lnTo>
                  <a:lnTo>
                    <a:pt x="2065" y="1148"/>
                  </a:lnTo>
                  <a:lnTo>
                    <a:pt x="2053" y="1223"/>
                  </a:lnTo>
                  <a:lnTo>
                    <a:pt x="2036" y="1297"/>
                  </a:lnTo>
                  <a:lnTo>
                    <a:pt x="2014" y="1370"/>
                  </a:lnTo>
                  <a:lnTo>
                    <a:pt x="1987" y="1441"/>
                  </a:lnTo>
                  <a:lnTo>
                    <a:pt x="1954" y="1510"/>
                  </a:lnTo>
                  <a:lnTo>
                    <a:pt x="1915" y="1579"/>
                  </a:lnTo>
                  <a:lnTo>
                    <a:pt x="1872" y="1644"/>
                  </a:lnTo>
                  <a:lnTo>
                    <a:pt x="1822" y="1705"/>
                  </a:lnTo>
                  <a:lnTo>
                    <a:pt x="1767" y="1764"/>
                  </a:lnTo>
                  <a:lnTo>
                    <a:pt x="1707" y="1819"/>
                  </a:lnTo>
                  <a:lnTo>
                    <a:pt x="1646" y="1869"/>
                  </a:lnTo>
                  <a:lnTo>
                    <a:pt x="1580" y="1913"/>
                  </a:lnTo>
                  <a:lnTo>
                    <a:pt x="1512" y="1951"/>
                  </a:lnTo>
                  <a:lnTo>
                    <a:pt x="1443" y="1984"/>
                  </a:lnTo>
                  <a:lnTo>
                    <a:pt x="1371" y="2012"/>
                  </a:lnTo>
                  <a:lnTo>
                    <a:pt x="1298" y="2033"/>
                  </a:lnTo>
                  <a:lnTo>
                    <a:pt x="1223" y="2051"/>
                  </a:lnTo>
                  <a:lnTo>
                    <a:pt x="1148" y="2061"/>
                  </a:lnTo>
                  <a:lnTo>
                    <a:pt x="1073" y="2067"/>
                  </a:lnTo>
                  <a:lnTo>
                    <a:pt x="998" y="2067"/>
                  </a:lnTo>
                  <a:lnTo>
                    <a:pt x="921" y="2061"/>
                  </a:lnTo>
                  <a:lnTo>
                    <a:pt x="847" y="2051"/>
                  </a:lnTo>
                  <a:lnTo>
                    <a:pt x="773" y="2033"/>
                  </a:lnTo>
                  <a:lnTo>
                    <a:pt x="700" y="2012"/>
                  </a:lnTo>
                  <a:lnTo>
                    <a:pt x="628" y="1984"/>
                  </a:lnTo>
                  <a:lnTo>
                    <a:pt x="558" y="1951"/>
                  </a:lnTo>
                  <a:lnTo>
                    <a:pt x="490" y="1913"/>
                  </a:lnTo>
                  <a:lnTo>
                    <a:pt x="425" y="1869"/>
                  </a:lnTo>
                  <a:lnTo>
                    <a:pt x="362" y="1819"/>
                  </a:lnTo>
                  <a:lnTo>
                    <a:pt x="302" y="1764"/>
                  </a:lnTo>
                  <a:lnTo>
                    <a:pt x="248" y="1705"/>
                  </a:lnTo>
                  <a:lnTo>
                    <a:pt x="199" y="1642"/>
                  </a:lnTo>
                  <a:lnTo>
                    <a:pt x="154" y="1577"/>
                  </a:lnTo>
                  <a:lnTo>
                    <a:pt x="115" y="1510"/>
                  </a:lnTo>
                  <a:lnTo>
                    <a:pt x="83" y="1441"/>
                  </a:lnTo>
                  <a:lnTo>
                    <a:pt x="56" y="1369"/>
                  </a:lnTo>
                  <a:lnTo>
                    <a:pt x="33" y="1296"/>
                  </a:lnTo>
                  <a:lnTo>
                    <a:pt x="17" y="1222"/>
                  </a:lnTo>
                  <a:lnTo>
                    <a:pt x="6" y="1147"/>
                  </a:lnTo>
                  <a:lnTo>
                    <a:pt x="0" y="1071"/>
                  </a:lnTo>
                  <a:lnTo>
                    <a:pt x="0" y="995"/>
                  </a:lnTo>
                  <a:lnTo>
                    <a:pt x="6" y="920"/>
                  </a:lnTo>
                  <a:lnTo>
                    <a:pt x="17" y="846"/>
                  </a:lnTo>
                  <a:lnTo>
                    <a:pt x="33" y="770"/>
                  </a:lnTo>
                  <a:lnTo>
                    <a:pt x="56" y="697"/>
                  </a:lnTo>
                  <a:lnTo>
                    <a:pt x="83" y="627"/>
                  </a:lnTo>
                  <a:lnTo>
                    <a:pt x="115" y="556"/>
                  </a:lnTo>
                  <a:lnTo>
                    <a:pt x="154" y="489"/>
                  </a:lnTo>
                  <a:lnTo>
                    <a:pt x="199" y="424"/>
                  </a:lnTo>
                  <a:lnTo>
                    <a:pt x="248" y="361"/>
                  </a:lnTo>
                  <a:lnTo>
                    <a:pt x="302" y="302"/>
                  </a:lnTo>
                  <a:lnTo>
                    <a:pt x="362" y="247"/>
                  </a:lnTo>
                  <a:lnTo>
                    <a:pt x="425" y="198"/>
                  </a:lnTo>
                  <a:lnTo>
                    <a:pt x="490" y="154"/>
                  </a:lnTo>
                  <a:lnTo>
                    <a:pt x="557" y="115"/>
                  </a:lnTo>
                  <a:lnTo>
                    <a:pt x="627" y="83"/>
                  </a:lnTo>
                  <a:lnTo>
                    <a:pt x="697" y="54"/>
                  </a:lnTo>
                  <a:lnTo>
                    <a:pt x="770" y="33"/>
                  </a:lnTo>
                  <a:lnTo>
                    <a:pt x="845" y="17"/>
                  </a:lnTo>
                  <a:lnTo>
                    <a:pt x="920" y="5"/>
                  </a:lnTo>
                  <a:lnTo>
                    <a:pt x="995" y="0"/>
                  </a:lnTo>
                  <a:lnTo>
                    <a:pt x="107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47" name="Google Shape;10047;p23"/>
            <p:cNvSpPr/>
            <p:nvPr/>
          </p:nvSpPr>
          <p:spPr>
            <a:xfrm>
              <a:off x="710" y="2393"/>
              <a:ext cx="585" cy="584"/>
            </a:xfrm>
            <a:custGeom>
              <a:avLst/>
              <a:gdLst/>
              <a:ahLst/>
              <a:cxnLst/>
              <a:rect l="l" t="t" r="r" b="b"/>
              <a:pathLst>
                <a:path w="3491" h="3488" extrusionOk="0">
                  <a:moveTo>
                    <a:pt x="1769" y="0"/>
                  </a:moveTo>
                  <a:lnTo>
                    <a:pt x="1866" y="4"/>
                  </a:lnTo>
                  <a:lnTo>
                    <a:pt x="1963" y="13"/>
                  </a:lnTo>
                  <a:lnTo>
                    <a:pt x="2060" y="28"/>
                  </a:lnTo>
                  <a:lnTo>
                    <a:pt x="2156" y="48"/>
                  </a:lnTo>
                  <a:lnTo>
                    <a:pt x="2251" y="75"/>
                  </a:lnTo>
                  <a:lnTo>
                    <a:pt x="2344" y="105"/>
                  </a:lnTo>
                  <a:lnTo>
                    <a:pt x="2436" y="142"/>
                  </a:lnTo>
                  <a:lnTo>
                    <a:pt x="2526" y="183"/>
                  </a:lnTo>
                  <a:lnTo>
                    <a:pt x="2614" y="231"/>
                  </a:lnTo>
                  <a:lnTo>
                    <a:pt x="2333" y="511"/>
                  </a:lnTo>
                  <a:lnTo>
                    <a:pt x="2252" y="476"/>
                  </a:lnTo>
                  <a:lnTo>
                    <a:pt x="2168" y="446"/>
                  </a:lnTo>
                  <a:lnTo>
                    <a:pt x="2084" y="422"/>
                  </a:lnTo>
                  <a:lnTo>
                    <a:pt x="2000" y="403"/>
                  </a:lnTo>
                  <a:lnTo>
                    <a:pt x="1913" y="390"/>
                  </a:lnTo>
                  <a:lnTo>
                    <a:pt x="1827" y="382"/>
                  </a:lnTo>
                  <a:lnTo>
                    <a:pt x="1739" y="380"/>
                  </a:lnTo>
                  <a:lnTo>
                    <a:pt x="1653" y="382"/>
                  </a:lnTo>
                  <a:lnTo>
                    <a:pt x="1567" y="392"/>
                  </a:lnTo>
                  <a:lnTo>
                    <a:pt x="1480" y="405"/>
                  </a:lnTo>
                  <a:lnTo>
                    <a:pt x="1396" y="426"/>
                  </a:lnTo>
                  <a:lnTo>
                    <a:pt x="1311" y="450"/>
                  </a:lnTo>
                  <a:lnTo>
                    <a:pt x="1229" y="480"/>
                  </a:lnTo>
                  <a:lnTo>
                    <a:pt x="1148" y="517"/>
                  </a:lnTo>
                  <a:lnTo>
                    <a:pt x="1069" y="558"/>
                  </a:lnTo>
                  <a:lnTo>
                    <a:pt x="993" y="606"/>
                  </a:lnTo>
                  <a:lnTo>
                    <a:pt x="919" y="658"/>
                  </a:lnTo>
                  <a:lnTo>
                    <a:pt x="848" y="716"/>
                  </a:lnTo>
                  <a:lnTo>
                    <a:pt x="780" y="779"/>
                  </a:lnTo>
                  <a:lnTo>
                    <a:pt x="716" y="848"/>
                  </a:lnTo>
                  <a:lnTo>
                    <a:pt x="657" y="919"/>
                  </a:lnTo>
                  <a:lnTo>
                    <a:pt x="605" y="993"/>
                  </a:lnTo>
                  <a:lnTo>
                    <a:pt x="558" y="1071"/>
                  </a:lnTo>
                  <a:lnTo>
                    <a:pt x="516" y="1150"/>
                  </a:lnTo>
                  <a:lnTo>
                    <a:pt x="479" y="1231"/>
                  </a:lnTo>
                  <a:lnTo>
                    <a:pt x="450" y="1314"/>
                  </a:lnTo>
                  <a:lnTo>
                    <a:pt x="425" y="1398"/>
                  </a:lnTo>
                  <a:lnTo>
                    <a:pt x="405" y="1484"/>
                  </a:lnTo>
                  <a:lnTo>
                    <a:pt x="390" y="1570"/>
                  </a:lnTo>
                  <a:lnTo>
                    <a:pt x="382" y="1657"/>
                  </a:lnTo>
                  <a:lnTo>
                    <a:pt x="380" y="1745"/>
                  </a:lnTo>
                  <a:lnTo>
                    <a:pt x="382" y="1831"/>
                  </a:lnTo>
                  <a:lnTo>
                    <a:pt x="390" y="1919"/>
                  </a:lnTo>
                  <a:lnTo>
                    <a:pt x="405" y="2005"/>
                  </a:lnTo>
                  <a:lnTo>
                    <a:pt x="425" y="2090"/>
                  </a:lnTo>
                  <a:lnTo>
                    <a:pt x="450" y="2174"/>
                  </a:lnTo>
                  <a:lnTo>
                    <a:pt x="479" y="2258"/>
                  </a:lnTo>
                  <a:lnTo>
                    <a:pt x="516" y="2339"/>
                  </a:lnTo>
                  <a:lnTo>
                    <a:pt x="558" y="2418"/>
                  </a:lnTo>
                  <a:lnTo>
                    <a:pt x="605" y="2495"/>
                  </a:lnTo>
                  <a:lnTo>
                    <a:pt x="657" y="2570"/>
                  </a:lnTo>
                  <a:lnTo>
                    <a:pt x="716" y="2641"/>
                  </a:lnTo>
                  <a:lnTo>
                    <a:pt x="780" y="2709"/>
                  </a:lnTo>
                  <a:lnTo>
                    <a:pt x="848" y="2773"/>
                  </a:lnTo>
                  <a:lnTo>
                    <a:pt x="920" y="2831"/>
                  </a:lnTo>
                  <a:lnTo>
                    <a:pt x="994" y="2885"/>
                  </a:lnTo>
                  <a:lnTo>
                    <a:pt x="1072" y="2931"/>
                  </a:lnTo>
                  <a:lnTo>
                    <a:pt x="1150" y="2972"/>
                  </a:lnTo>
                  <a:lnTo>
                    <a:pt x="1231" y="3009"/>
                  </a:lnTo>
                  <a:lnTo>
                    <a:pt x="1315" y="3040"/>
                  </a:lnTo>
                  <a:lnTo>
                    <a:pt x="1399" y="3065"/>
                  </a:lnTo>
                  <a:lnTo>
                    <a:pt x="1485" y="3084"/>
                  </a:lnTo>
                  <a:lnTo>
                    <a:pt x="1572" y="3098"/>
                  </a:lnTo>
                  <a:lnTo>
                    <a:pt x="1658" y="3106"/>
                  </a:lnTo>
                  <a:lnTo>
                    <a:pt x="1746" y="3109"/>
                  </a:lnTo>
                  <a:lnTo>
                    <a:pt x="1833" y="3106"/>
                  </a:lnTo>
                  <a:lnTo>
                    <a:pt x="1921" y="3098"/>
                  </a:lnTo>
                  <a:lnTo>
                    <a:pt x="2006" y="3084"/>
                  </a:lnTo>
                  <a:lnTo>
                    <a:pt x="2092" y="3065"/>
                  </a:lnTo>
                  <a:lnTo>
                    <a:pt x="2176" y="3040"/>
                  </a:lnTo>
                  <a:lnTo>
                    <a:pt x="2260" y="3009"/>
                  </a:lnTo>
                  <a:lnTo>
                    <a:pt x="2341" y="2972"/>
                  </a:lnTo>
                  <a:lnTo>
                    <a:pt x="2421" y="2931"/>
                  </a:lnTo>
                  <a:lnTo>
                    <a:pt x="2497" y="2885"/>
                  </a:lnTo>
                  <a:lnTo>
                    <a:pt x="2572" y="2831"/>
                  </a:lnTo>
                  <a:lnTo>
                    <a:pt x="2643" y="2773"/>
                  </a:lnTo>
                  <a:lnTo>
                    <a:pt x="2712" y="2709"/>
                  </a:lnTo>
                  <a:lnTo>
                    <a:pt x="2776" y="2642"/>
                  </a:lnTo>
                  <a:lnTo>
                    <a:pt x="2834" y="2570"/>
                  </a:lnTo>
                  <a:lnTo>
                    <a:pt x="2886" y="2496"/>
                  </a:lnTo>
                  <a:lnTo>
                    <a:pt x="2933" y="2420"/>
                  </a:lnTo>
                  <a:lnTo>
                    <a:pt x="2975" y="2341"/>
                  </a:lnTo>
                  <a:lnTo>
                    <a:pt x="3011" y="2261"/>
                  </a:lnTo>
                  <a:lnTo>
                    <a:pt x="3042" y="2178"/>
                  </a:lnTo>
                  <a:lnTo>
                    <a:pt x="3067" y="2095"/>
                  </a:lnTo>
                  <a:lnTo>
                    <a:pt x="3086" y="2009"/>
                  </a:lnTo>
                  <a:lnTo>
                    <a:pt x="3101" y="1924"/>
                  </a:lnTo>
                  <a:lnTo>
                    <a:pt x="3109" y="1837"/>
                  </a:lnTo>
                  <a:lnTo>
                    <a:pt x="3112" y="1750"/>
                  </a:lnTo>
                  <a:lnTo>
                    <a:pt x="3110" y="1664"/>
                  </a:lnTo>
                  <a:lnTo>
                    <a:pt x="3102" y="1577"/>
                  </a:lnTo>
                  <a:lnTo>
                    <a:pt x="3088" y="1492"/>
                  </a:lnTo>
                  <a:lnTo>
                    <a:pt x="3070" y="1406"/>
                  </a:lnTo>
                  <a:lnTo>
                    <a:pt x="3045" y="1322"/>
                  </a:lnTo>
                  <a:lnTo>
                    <a:pt x="3015" y="1240"/>
                  </a:lnTo>
                  <a:lnTo>
                    <a:pt x="2980" y="1159"/>
                  </a:lnTo>
                  <a:lnTo>
                    <a:pt x="3261" y="877"/>
                  </a:lnTo>
                  <a:lnTo>
                    <a:pt x="3309" y="965"/>
                  </a:lnTo>
                  <a:lnTo>
                    <a:pt x="3350" y="1055"/>
                  </a:lnTo>
                  <a:lnTo>
                    <a:pt x="3386" y="1146"/>
                  </a:lnTo>
                  <a:lnTo>
                    <a:pt x="3417" y="1240"/>
                  </a:lnTo>
                  <a:lnTo>
                    <a:pt x="3443" y="1334"/>
                  </a:lnTo>
                  <a:lnTo>
                    <a:pt x="3463" y="1430"/>
                  </a:lnTo>
                  <a:lnTo>
                    <a:pt x="3478" y="1526"/>
                  </a:lnTo>
                  <a:lnTo>
                    <a:pt x="3488" y="1624"/>
                  </a:lnTo>
                  <a:lnTo>
                    <a:pt x="3491" y="1721"/>
                  </a:lnTo>
                  <a:lnTo>
                    <a:pt x="3490" y="1818"/>
                  </a:lnTo>
                  <a:lnTo>
                    <a:pt x="3483" y="1915"/>
                  </a:lnTo>
                  <a:lnTo>
                    <a:pt x="3471" y="2011"/>
                  </a:lnTo>
                  <a:lnTo>
                    <a:pt x="3454" y="2107"/>
                  </a:lnTo>
                  <a:lnTo>
                    <a:pt x="3431" y="2203"/>
                  </a:lnTo>
                  <a:lnTo>
                    <a:pt x="3402" y="2296"/>
                  </a:lnTo>
                  <a:lnTo>
                    <a:pt x="3368" y="2390"/>
                  </a:lnTo>
                  <a:lnTo>
                    <a:pt x="3329" y="2480"/>
                  </a:lnTo>
                  <a:lnTo>
                    <a:pt x="3285" y="2569"/>
                  </a:lnTo>
                  <a:lnTo>
                    <a:pt x="3234" y="2657"/>
                  </a:lnTo>
                  <a:lnTo>
                    <a:pt x="3179" y="2741"/>
                  </a:lnTo>
                  <a:lnTo>
                    <a:pt x="3118" y="2822"/>
                  </a:lnTo>
                  <a:lnTo>
                    <a:pt x="3052" y="2902"/>
                  </a:lnTo>
                  <a:lnTo>
                    <a:pt x="2980" y="2977"/>
                  </a:lnTo>
                  <a:lnTo>
                    <a:pt x="2902" y="3050"/>
                  </a:lnTo>
                  <a:lnTo>
                    <a:pt x="2822" y="3117"/>
                  </a:lnTo>
                  <a:lnTo>
                    <a:pt x="2739" y="3179"/>
                  </a:lnTo>
                  <a:lnTo>
                    <a:pt x="2652" y="3236"/>
                  </a:lnTo>
                  <a:lnTo>
                    <a:pt x="2563" y="3286"/>
                  </a:lnTo>
                  <a:lnTo>
                    <a:pt x="2472" y="3330"/>
                  </a:lnTo>
                  <a:lnTo>
                    <a:pt x="2380" y="3370"/>
                  </a:lnTo>
                  <a:lnTo>
                    <a:pt x="2285" y="3403"/>
                  </a:lnTo>
                  <a:lnTo>
                    <a:pt x="2189" y="3432"/>
                  </a:lnTo>
                  <a:lnTo>
                    <a:pt x="2092" y="3454"/>
                  </a:lnTo>
                  <a:lnTo>
                    <a:pt x="1994" y="3471"/>
                  </a:lnTo>
                  <a:lnTo>
                    <a:pt x="1895" y="3482"/>
                  </a:lnTo>
                  <a:lnTo>
                    <a:pt x="1795" y="3488"/>
                  </a:lnTo>
                  <a:lnTo>
                    <a:pt x="1696" y="3488"/>
                  </a:lnTo>
                  <a:lnTo>
                    <a:pt x="1597" y="3482"/>
                  </a:lnTo>
                  <a:lnTo>
                    <a:pt x="1499" y="3471"/>
                  </a:lnTo>
                  <a:lnTo>
                    <a:pt x="1400" y="3454"/>
                  </a:lnTo>
                  <a:lnTo>
                    <a:pt x="1303" y="3432"/>
                  </a:lnTo>
                  <a:lnTo>
                    <a:pt x="1206" y="3403"/>
                  </a:lnTo>
                  <a:lnTo>
                    <a:pt x="1112" y="3370"/>
                  </a:lnTo>
                  <a:lnTo>
                    <a:pt x="1019" y="3330"/>
                  </a:lnTo>
                  <a:lnTo>
                    <a:pt x="928" y="3286"/>
                  </a:lnTo>
                  <a:lnTo>
                    <a:pt x="839" y="3236"/>
                  </a:lnTo>
                  <a:lnTo>
                    <a:pt x="753" y="3179"/>
                  </a:lnTo>
                  <a:lnTo>
                    <a:pt x="669" y="3117"/>
                  </a:lnTo>
                  <a:lnTo>
                    <a:pt x="588" y="3050"/>
                  </a:lnTo>
                  <a:lnTo>
                    <a:pt x="511" y="2977"/>
                  </a:lnTo>
                  <a:lnTo>
                    <a:pt x="438" y="2900"/>
                  </a:lnTo>
                  <a:lnTo>
                    <a:pt x="371" y="2820"/>
                  </a:lnTo>
                  <a:lnTo>
                    <a:pt x="308" y="2735"/>
                  </a:lnTo>
                  <a:lnTo>
                    <a:pt x="252" y="2650"/>
                  </a:lnTo>
                  <a:lnTo>
                    <a:pt x="202" y="2561"/>
                  </a:lnTo>
                  <a:lnTo>
                    <a:pt x="157" y="2470"/>
                  </a:lnTo>
                  <a:lnTo>
                    <a:pt x="118" y="2377"/>
                  </a:lnTo>
                  <a:lnTo>
                    <a:pt x="84" y="2283"/>
                  </a:lnTo>
                  <a:lnTo>
                    <a:pt x="56" y="2187"/>
                  </a:lnTo>
                  <a:lnTo>
                    <a:pt x="33" y="2090"/>
                  </a:lnTo>
                  <a:lnTo>
                    <a:pt x="17" y="1992"/>
                  </a:lnTo>
                  <a:lnTo>
                    <a:pt x="6" y="1893"/>
                  </a:lnTo>
                  <a:lnTo>
                    <a:pt x="0" y="1794"/>
                  </a:lnTo>
                  <a:lnTo>
                    <a:pt x="0" y="1695"/>
                  </a:lnTo>
                  <a:lnTo>
                    <a:pt x="6" y="1595"/>
                  </a:lnTo>
                  <a:lnTo>
                    <a:pt x="17" y="1497"/>
                  </a:lnTo>
                  <a:lnTo>
                    <a:pt x="33" y="1399"/>
                  </a:lnTo>
                  <a:lnTo>
                    <a:pt x="56" y="1301"/>
                  </a:lnTo>
                  <a:lnTo>
                    <a:pt x="84" y="1205"/>
                  </a:lnTo>
                  <a:lnTo>
                    <a:pt x="118" y="1111"/>
                  </a:lnTo>
                  <a:lnTo>
                    <a:pt x="157" y="1019"/>
                  </a:lnTo>
                  <a:lnTo>
                    <a:pt x="202" y="927"/>
                  </a:lnTo>
                  <a:lnTo>
                    <a:pt x="252" y="838"/>
                  </a:lnTo>
                  <a:lnTo>
                    <a:pt x="308" y="752"/>
                  </a:lnTo>
                  <a:lnTo>
                    <a:pt x="371" y="669"/>
                  </a:lnTo>
                  <a:lnTo>
                    <a:pt x="438" y="588"/>
                  </a:lnTo>
                  <a:lnTo>
                    <a:pt x="511" y="510"/>
                  </a:lnTo>
                  <a:lnTo>
                    <a:pt x="587" y="439"/>
                  </a:lnTo>
                  <a:lnTo>
                    <a:pt x="665" y="373"/>
                  </a:lnTo>
                  <a:lnTo>
                    <a:pt x="748" y="312"/>
                  </a:lnTo>
                  <a:lnTo>
                    <a:pt x="832" y="257"/>
                  </a:lnTo>
                  <a:lnTo>
                    <a:pt x="919" y="207"/>
                  </a:lnTo>
                  <a:lnTo>
                    <a:pt x="1009" y="162"/>
                  </a:lnTo>
                  <a:lnTo>
                    <a:pt x="1099" y="124"/>
                  </a:lnTo>
                  <a:lnTo>
                    <a:pt x="1192" y="89"/>
                  </a:lnTo>
                  <a:lnTo>
                    <a:pt x="1286" y="61"/>
                  </a:lnTo>
                  <a:lnTo>
                    <a:pt x="1381" y="38"/>
                  </a:lnTo>
                  <a:lnTo>
                    <a:pt x="1478" y="21"/>
                  </a:lnTo>
                  <a:lnTo>
                    <a:pt x="1574" y="8"/>
                  </a:lnTo>
                  <a:lnTo>
                    <a:pt x="1672" y="2"/>
                  </a:lnTo>
                  <a:lnTo>
                    <a:pt x="176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0048" name="Google Shape;10048;p23"/>
          <p:cNvSpPr/>
          <p:nvPr/>
        </p:nvSpPr>
        <p:spPr>
          <a:xfrm>
            <a:off x="2094214" y="5658906"/>
            <a:ext cx="422487" cy="422487"/>
          </a:xfrm>
          <a:custGeom>
            <a:avLst/>
            <a:gdLst/>
            <a:ahLst/>
            <a:cxnLst/>
            <a:rect l="l" t="t" r="r" b="b"/>
            <a:pathLst>
              <a:path w="3456" h="3456" extrusionOk="0">
                <a:moveTo>
                  <a:pt x="1189" y="915"/>
                </a:moveTo>
                <a:lnTo>
                  <a:pt x="1216" y="916"/>
                </a:lnTo>
                <a:lnTo>
                  <a:pt x="1243" y="917"/>
                </a:lnTo>
                <a:lnTo>
                  <a:pt x="1268" y="918"/>
                </a:lnTo>
                <a:lnTo>
                  <a:pt x="1277" y="918"/>
                </a:lnTo>
                <a:lnTo>
                  <a:pt x="1286" y="917"/>
                </a:lnTo>
                <a:lnTo>
                  <a:pt x="1295" y="917"/>
                </a:lnTo>
                <a:lnTo>
                  <a:pt x="1306" y="920"/>
                </a:lnTo>
                <a:lnTo>
                  <a:pt x="1316" y="925"/>
                </a:lnTo>
                <a:lnTo>
                  <a:pt x="1327" y="933"/>
                </a:lnTo>
                <a:lnTo>
                  <a:pt x="1338" y="946"/>
                </a:lnTo>
                <a:lnTo>
                  <a:pt x="1350" y="963"/>
                </a:lnTo>
                <a:lnTo>
                  <a:pt x="1361" y="988"/>
                </a:lnTo>
                <a:lnTo>
                  <a:pt x="1370" y="1006"/>
                </a:lnTo>
                <a:lnTo>
                  <a:pt x="1379" y="1029"/>
                </a:lnTo>
                <a:lnTo>
                  <a:pt x="1390" y="1054"/>
                </a:lnTo>
                <a:lnTo>
                  <a:pt x="1400" y="1081"/>
                </a:lnTo>
                <a:lnTo>
                  <a:pt x="1412" y="1108"/>
                </a:lnTo>
                <a:lnTo>
                  <a:pt x="1423" y="1136"/>
                </a:lnTo>
                <a:lnTo>
                  <a:pt x="1435" y="1164"/>
                </a:lnTo>
                <a:lnTo>
                  <a:pt x="1446" y="1191"/>
                </a:lnTo>
                <a:lnTo>
                  <a:pt x="1457" y="1216"/>
                </a:lnTo>
                <a:lnTo>
                  <a:pt x="1466" y="1238"/>
                </a:lnTo>
                <a:lnTo>
                  <a:pt x="1475" y="1258"/>
                </a:lnTo>
                <a:lnTo>
                  <a:pt x="1481" y="1275"/>
                </a:lnTo>
                <a:lnTo>
                  <a:pt x="1486" y="1286"/>
                </a:lnTo>
                <a:lnTo>
                  <a:pt x="1489" y="1293"/>
                </a:lnTo>
                <a:lnTo>
                  <a:pt x="1496" y="1306"/>
                </a:lnTo>
                <a:lnTo>
                  <a:pt x="1500" y="1320"/>
                </a:lnTo>
                <a:lnTo>
                  <a:pt x="1501" y="1334"/>
                </a:lnTo>
                <a:lnTo>
                  <a:pt x="1500" y="1350"/>
                </a:lnTo>
                <a:lnTo>
                  <a:pt x="1493" y="1366"/>
                </a:lnTo>
                <a:lnTo>
                  <a:pt x="1484" y="1384"/>
                </a:lnTo>
                <a:lnTo>
                  <a:pt x="1475" y="1401"/>
                </a:lnTo>
                <a:lnTo>
                  <a:pt x="1465" y="1418"/>
                </a:lnTo>
                <a:lnTo>
                  <a:pt x="1452" y="1435"/>
                </a:lnTo>
                <a:lnTo>
                  <a:pt x="1436" y="1454"/>
                </a:lnTo>
                <a:lnTo>
                  <a:pt x="1420" y="1472"/>
                </a:lnTo>
                <a:lnTo>
                  <a:pt x="1404" y="1491"/>
                </a:lnTo>
                <a:lnTo>
                  <a:pt x="1389" y="1507"/>
                </a:lnTo>
                <a:lnTo>
                  <a:pt x="1380" y="1516"/>
                </a:lnTo>
                <a:lnTo>
                  <a:pt x="1372" y="1526"/>
                </a:lnTo>
                <a:lnTo>
                  <a:pt x="1366" y="1535"/>
                </a:lnTo>
                <a:lnTo>
                  <a:pt x="1361" y="1547"/>
                </a:lnTo>
                <a:lnTo>
                  <a:pt x="1360" y="1560"/>
                </a:lnTo>
                <a:lnTo>
                  <a:pt x="1364" y="1574"/>
                </a:lnTo>
                <a:lnTo>
                  <a:pt x="1371" y="1591"/>
                </a:lnTo>
                <a:lnTo>
                  <a:pt x="1379" y="1604"/>
                </a:lnTo>
                <a:lnTo>
                  <a:pt x="1390" y="1622"/>
                </a:lnTo>
                <a:lnTo>
                  <a:pt x="1403" y="1643"/>
                </a:lnTo>
                <a:lnTo>
                  <a:pt x="1420" y="1667"/>
                </a:lnTo>
                <a:lnTo>
                  <a:pt x="1439" y="1694"/>
                </a:lnTo>
                <a:lnTo>
                  <a:pt x="1461" y="1723"/>
                </a:lnTo>
                <a:lnTo>
                  <a:pt x="1484" y="1753"/>
                </a:lnTo>
                <a:lnTo>
                  <a:pt x="1510" y="1784"/>
                </a:lnTo>
                <a:lnTo>
                  <a:pt x="1539" y="1815"/>
                </a:lnTo>
                <a:lnTo>
                  <a:pt x="1570" y="1846"/>
                </a:lnTo>
                <a:lnTo>
                  <a:pt x="1602" y="1877"/>
                </a:lnTo>
                <a:lnTo>
                  <a:pt x="1649" y="1917"/>
                </a:lnTo>
                <a:lnTo>
                  <a:pt x="1694" y="1950"/>
                </a:lnTo>
                <a:lnTo>
                  <a:pt x="1736" y="1979"/>
                </a:lnTo>
                <a:lnTo>
                  <a:pt x="1777" y="2003"/>
                </a:lnTo>
                <a:lnTo>
                  <a:pt x="1814" y="2024"/>
                </a:lnTo>
                <a:lnTo>
                  <a:pt x="1847" y="2041"/>
                </a:lnTo>
                <a:lnTo>
                  <a:pt x="1877" y="2055"/>
                </a:lnTo>
                <a:lnTo>
                  <a:pt x="1902" y="2066"/>
                </a:lnTo>
                <a:lnTo>
                  <a:pt x="1922" y="2075"/>
                </a:lnTo>
                <a:lnTo>
                  <a:pt x="1936" y="2082"/>
                </a:lnTo>
                <a:lnTo>
                  <a:pt x="1956" y="2090"/>
                </a:lnTo>
                <a:lnTo>
                  <a:pt x="1973" y="2095"/>
                </a:lnTo>
                <a:lnTo>
                  <a:pt x="1989" y="2095"/>
                </a:lnTo>
                <a:lnTo>
                  <a:pt x="2002" y="2090"/>
                </a:lnTo>
                <a:lnTo>
                  <a:pt x="2015" y="2083"/>
                </a:lnTo>
                <a:lnTo>
                  <a:pt x="2026" y="2072"/>
                </a:lnTo>
                <a:lnTo>
                  <a:pt x="2036" y="2061"/>
                </a:lnTo>
                <a:lnTo>
                  <a:pt x="2047" y="2047"/>
                </a:lnTo>
                <a:lnTo>
                  <a:pt x="2061" y="2032"/>
                </a:lnTo>
                <a:lnTo>
                  <a:pt x="2076" y="2014"/>
                </a:lnTo>
                <a:lnTo>
                  <a:pt x="2091" y="1995"/>
                </a:lnTo>
                <a:lnTo>
                  <a:pt x="2107" y="1976"/>
                </a:lnTo>
                <a:lnTo>
                  <a:pt x="2123" y="1957"/>
                </a:lnTo>
                <a:lnTo>
                  <a:pt x="2136" y="1940"/>
                </a:lnTo>
                <a:lnTo>
                  <a:pt x="2149" y="1923"/>
                </a:lnTo>
                <a:lnTo>
                  <a:pt x="2158" y="1909"/>
                </a:lnTo>
                <a:lnTo>
                  <a:pt x="2172" y="1892"/>
                </a:lnTo>
                <a:lnTo>
                  <a:pt x="2187" y="1883"/>
                </a:lnTo>
                <a:lnTo>
                  <a:pt x="2201" y="1879"/>
                </a:lnTo>
                <a:lnTo>
                  <a:pt x="2217" y="1879"/>
                </a:lnTo>
                <a:lnTo>
                  <a:pt x="2234" y="1883"/>
                </a:lnTo>
                <a:lnTo>
                  <a:pt x="2253" y="1889"/>
                </a:lnTo>
                <a:lnTo>
                  <a:pt x="2263" y="1893"/>
                </a:lnTo>
                <a:lnTo>
                  <a:pt x="2278" y="1900"/>
                </a:lnTo>
                <a:lnTo>
                  <a:pt x="2297" y="1908"/>
                </a:lnTo>
                <a:lnTo>
                  <a:pt x="2318" y="1918"/>
                </a:lnTo>
                <a:lnTo>
                  <a:pt x="2342" y="1929"/>
                </a:lnTo>
                <a:lnTo>
                  <a:pt x="2367" y="1941"/>
                </a:lnTo>
                <a:lnTo>
                  <a:pt x="2393" y="1953"/>
                </a:lnTo>
                <a:lnTo>
                  <a:pt x="2419" y="1966"/>
                </a:lnTo>
                <a:lnTo>
                  <a:pt x="2444" y="1978"/>
                </a:lnTo>
                <a:lnTo>
                  <a:pt x="2468" y="1990"/>
                </a:lnTo>
                <a:lnTo>
                  <a:pt x="2490" y="2000"/>
                </a:lnTo>
                <a:lnTo>
                  <a:pt x="2509" y="2010"/>
                </a:lnTo>
                <a:lnTo>
                  <a:pt x="2525" y="2017"/>
                </a:lnTo>
                <a:lnTo>
                  <a:pt x="2536" y="2023"/>
                </a:lnTo>
                <a:lnTo>
                  <a:pt x="2560" y="2035"/>
                </a:lnTo>
                <a:lnTo>
                  <a:pt x="2579" y="2044"/>
                </a:lnTo>
                <a:lnTo>
                  <a:pt x="2595" y="2053"/>
                </a:lnTo>
                <a:lnTo>
                  <a:pt x="2608" y="2062"/>
                </a:lnTo>
                <a:lnTo>
                  <a:pt x="2616" y="2072"/>
                </a:lnTo>
                <a:lnTo>
                  <a:pt x="2619" y="2081"/>
                </a:lnTo>
                <a:lnTo>
                  <a:pt x="2621" y="2096"/>
                </a:lnTo>
                <a:lnTo>
                  <a:pt x="2622" y="2115"/>
                </a:lnTo>
                <a:lnTo>
                  <a:pt x="2621" y="2140"/>
                </a:lnTo>
                <a:lnTo>
                  <a:pt x="2617" y="2168"/>
                </a:lnTo>
                <a:lnTo>
                  <a:pt x="2612" y="2198"/>
                </a:lnTo>
                <a:lnTo>
                  <a:pt x="2604" y="2232"/>
                </a:lnTo>
                <a:lnTo>
                  <a:pt x="2592" y="2267"/>
                </a:lnTo>
                <a:lnTo>
                  <a:pt x="2580" y="2291"/>
                </a:lnTo>
                <a:lnTo>
                  <a:pt x="2565" y="2314"/>
                </a:lnTo>
                <a:lnTo>
                  <a:pt x="2544" y="2338"/>
                </a:lnTo>
                <a:lnTo>
                  <a:pt x="2521" y="2360"/>
                </a:lnTo>
                <a:lnTo>
                  <a:pt x="2495" y="2380"/>
                </a:lnTo>
                <a:lnTo>
                  <a:pt x="2467" y="2399"/>
                </a:lnTo>
                <a:lnTo>
                  <a:pt x="2438" y="2416"/>
                </a:lnTo>
                <a:lnTo>
                  <a:pt x="2410" y="2431"/>
                </a:lnTo>
                <a:lnTo>
                  <a:pt x="2383" y="2443"/>
                </a:lnTo>
                <a:lnTo>
                  <a:pt x="2356" y="2454"/>
                </a:lnTo>
                <a:lnTo>
                  <a:pt x="2332" y="2460"/>
                </a:lnTo>
                <a:lnTo>
                  <a:pt x="2311" y="2463"/>
                </a:lnTo>
                <a:lnTo>
                  <a:pt x="2301" y="2465"/>
                </a:lnTo>
                <a:lnTo>
                  <a:pt x="2291" y="2466"/>
                </a:lnTo>
                <a:lnTo>
                  <a:pt x="2283" y="2468"/>
                </a:lnTo>
                <a:lnTo>
                  <a:pt x="2274" y="2471"/>
                </a:lnTo>
                <a:lnTo>
                  <a:pt x="2265" y="2473"/>
                </a:lnTo>
                <a:lnTo>
                  <a:pt x="2256" y="2475"/>
                </a:lnTo>
                <a:lnTo>
                  <a:pt x="2245" y="2476"/>
                </a:lnTo>
                <a:lnTo>
                  <a:pt x="2234" y="2478"/>
                </a:lnTo>
                <a:lnTo>
                  <a:pt x="2221" y="2478"/>
                </a:lnTo>
                <a:lnTo>
                  <a:pt x="2208" y="2478"/>
                </a:lnTo>
                <a:lnTo>
                  <a:pt x="2192" y="2477"/>
                </a:lnTo>
                <a:lnTo>
                  <a:pt x="2173" y="2475"/>
                </a:lnTo>
                <a:lnTo>
                  <a:pt x="2153" y="2471"/>
                </a:lnTo>
                <a:lnTo>
                  <a:pt x="2129" y="2466"/>
                </a:lnTo>
                <a:lnTo>
                  <a:pt x="2103" y="2460"/>
                </a:lnTo>
                <a:lnTo>
                  <a:pt x="2074" y="2452"/>
                </a:lnTo>
                <a:lnTo>
                  <a:pt x="2041" y="2442"/>
                </a:lnTo>
                <a:lnTo>
                  <a:pt x="2003" y="2431"/>
                </a:lnTo>
                <a:lnTo>
                  <a:pt x="1963" y="2416"/>
                </a:lnTo>
                <a:lnTo>
                  <a:pt x="1918" y="2400"/>
                </a:lnTo>
                <a:lnTo>
                  <a:pt x="1867" y="2381"/>
                </a:lnTo>
                <a:lnTo>
                  <a:pt x="1812" y="2361"/>
                </a:lnTo>
                <a:lnTo>
                  <a:pt x="1755" y="2336"/>
                </a:lnTo>
                <a:lnTo>
                  <a:pt x="1701" y="2309"/>
                </a:lnTo>
                <a:lnTo>
                  <a:pt x="1648" y="2280"/>
                </a:lnTo>
                <a:lnTo>
                  <a:pt x="1597" y="2248"/>
                </a:lnTo>
                <a:lnTo>
                  <a:pt x="1549" y="2215"/>
                </a:lnTo>
                <a:lnTo>
                  <a:pt x="1503" y="2179"/>
                </a:lnTo>
                <a:lnTo>
                  <a:pt x="1459" y="2144"/>
                </a:lnTo>
                <a:lnTo>
                  <a:pt x="1417" y="2107"/>
                </a:lnTo>
                <a:lnTo>
                  <a:pt x="1377" y="2070"/>
                </a:lnTo>
                <a:lnTo>
                  <a:pt x="1341" y="2034"/>
                </a:lnTo>
                <a:lnTo>
                  <a:pt x="1306" y="1997"/>
                </a:lnTo>
                <a:lnTo>
                  <a:pt x="1273" y="1962"/>
                </a:lnTo>
                <a:lnTo>
                  <a:pt x="1244" y="1928"/>
                </a:lnTo>
                <a:lnTo>
                  <a:pt x="1218" y="1896"/>
                </a:lnTo>
                <a:lnTo>
                  <a:pt x="1193" y="1864"/>
                </a:lnTo>
                <a:lnTo>
                  <a:pt x="1172" y="1836"/>
                </a:lnTo>
                <a:lnTo>
                  <a:pt x="1153" y="1811"/>
                </a:lnTo>
                <a:lnTo>
                  <a:pt x="1136" y="1789"/>
                </a:lnTo>
                <a:lnTo>
                  <a:pt x="1124" y="1770"/>
                </a:lnTo>
                <a:lnTo>
                  <a:pt x="1113" y="1754"/>
                </a:lnTo>
                <a:lnTo>
                  <a:pt x="1106" y="1744"/>
                </a:lnTo>
                <a:lnTo>
                  <a:pt x="1102" y="1737"/>
                </a:lnTo>
                <a:lnTo>
                  <a:pt x="1095" y="1730"/>
                </a:lnTo>
                <a:lnTo>
                  <a:pt x="1087" y="1718"/>
                </a:lnTo>
                <a:lnTo>
                  <a:pt x="1076" y="1702"/>
                </a:lnTo>
                <a:lnTo>
                  <a:pt x="1063" y="1683"/>
                </a:lnTo>
                <a:lnTo>
                  <a:pt x="1048" y="1660"/>
                </a:lnTo>
                <a:lnTo>
                  <a:pt x="1033" y="1634"/>
                </a:lnTo>
                <a:lnTo>
                  <a:pt x="1017" y="1605"/>
                </a:lnTo>
                <a:lnTo>
                  <a:pt x="1001" y="1574"/>
                </a:lnTo>
                <a:lnTo>
                  <a:pt x="985" y="1541"/>
                </a:lnTo>
                <a:lnTo>
                  <a:pt x="971" y="1505"/>
                </a:lnTo>
                <a:lnTo>
                  <a:pt x="958" y="1468"/>
                </a:lnTo>
                <a:lnTo>
                  <a:pt x="948" y="1431"/>
                </a:lnTo>
                <a:lnTo>
                  <a:pt x="939" y="1391"/>
                </a:lnTo>
                <a:lnTo>
                  <a:pt x="934" y="1351"/>
                </a:lnTo>
                <a:lnTo>
                  <a:pt x="932" y="1310"/>
                </a:lnTo>
                <a:lnTo>
                  <a:pt x="934" y="1265"/>
                </a:lnTo>
                <a:lnTo>
                  <a:pt x="938" y="1224"/>
                </a:lnTo>
                <a:lnTo>
                  <a:pt x="947" y="1187"/>
                </a:lnTo>
                <a:lnTo>
                  <a:pt x="957" y="1151"/>
                </a:lnTo>
                <a:lnTo>
                  <a:pt x="970" y="1120"/>
                </a:lnTo>
                <a:lnTo>
                  <a:pt x="983" y="1091"/>
                </a:lnTo>
                <a:lnTo>
                  <a:pt x="998" y="1065"/>
                </a:lnTo>
                <a:lnTo>
                  <a:pt x="1013" y="1043"/>
                </a:lnTo>
                <a:lnTo>
                  <a:pt x="1027" y="1022"/>
                </a:lnTo>
                <a:lnTo>
                  <a:pt x="1042" y="1005"/>
                </a:lnTo>
                <a:lnTo>
                  <a:pt x="1056" y="990"/>
                </a:lnTo>
                <a:lnTo>
                  <a:pt x="1067" y="977"/>
                </a:lnTo>
                <a:lnTo>
                  <a:pt x="1078" y="967"/>
                </a:lnTo>
                <a:lnTo>
                  <a:pt x="1096" y="949"/>
                </a:lnTo>
                <a:lnTo>
                  <a:pt x="1116" y="935"/>
                </a:lnTo>
                <a:lnTo>
                  <a:pt x="1136" y="926"/>
                </a:lnTo>
                <a:lnTo>
                  <a:pt x="1155" y="920"/>
                </a:lnTo>
                <a:lnTo>
                  <a:pt x="1173" y="916"/>
                </a:lnTo>
                <a:lnTo>
                  <a:pt x="1189" y="915"/>
                </a:lnTo>
                <a:close/>
                <a:moveTo>
                  <a:pt x="1759" y="268"/>
                </a:moveTo>
                <a:lnTo>
                  <a:pt x="1662" y="271"/>
                </a:lnTo>
                <a:lnTo>
                  <a:pt x="1566" y="281"/>
                </a:lnTo>
                <a:lnTo>
                  <a:pt x="1472" y="297"/>
                </a:lnTo>
                <a:lnTo>
                  <a:pt x="1380" y="318"/>
                </a:lnTo>
                <a:lnTo>
                  <a:pt x="1291" y="347"/>
                </a:lnTo>
                <a:lnTo>
                  <a:pt x="1204" y="379"/>
                </a:lnTo>
                <a:lnTo>
                  <a:pt x="1121" y="418"/>
                </a:lnTo>
                <a:lnTo>
                  <a:pt x="1040" y="462"/>
                </a:lnTo>
                <a:lnTo>
                  <a:pt x="962" y="510"/>
                </a:lnTo>
                <a:lnTo>
                  <a:pt x="888" y="563"/>
                </a:lnTo>
                <a:lnTo>
                  <a:pt x="818" y="621"/>
                </a:lnTo>
                <a:lnTo>
                  <a:pt x="751" y="683"/>
                </a:lnTo>
                <a:lnTo>
                  <a:pt x="689" y="749"/>
                </a:lnTo>
                <a:lnTo>
                  <a:pt x="630" y="819"/>
                </a:lnTo>
                <a:lnTo>
                  <a:pt x="577" y="892"/>
                </a:lnTo>
                <a:lnTo>
                  <a:pt x="528" y="970"/>
                </a:lnTo>
                <a:lnTo>
                  <a:pt x="484" y="1049"/>
                </a:lnTo>
                <a:lnTo>
                  <a:pt x="445" y="1133"/>
                </a:lnTo>
                <a:lnTo>
                  <a:pt x="412" y="1219"/>
                </a:lnTo>
                <a:lnTo>
                  <a:pt x="384" y="1308"/>
                </a:lnTo>
                <a:lnTo>
                  <a:pt x="362" y="1398"/>
                </a:lnTo>
                <a:lnTo>
                  <a:pt x="346" y="1491"/>
                </a:lnTo>
                <a:lnTo>
                  <a:pt x="336" y="1587"/>
                </a:lnTo>
                <a:lnTo>
                  <a:pt x="333" y="1684"/>
                </a:lnTo>
                <a:lnTo>
                  <a:pt x="336" y="1776"/>
                </a:lnTo>
                <a:lnTo>
                  <a:pt x="345" y="1866"/>
                </a:lnTo>
                <a:lnTo>
                  <a:pt x="359" y="1955"/>
                </a:lnTo>
                <a:lnTo>
                  <a:pt x="379" y="2042"/>
                </a:lnTo>
                <a:lnTo>
                  <a:pt x="405" y="2127"/>
                </a:lnTo>
                <a:lnTo>
                  <a:pt x="436" y="2210"/>
                </a:lnTo>
                <a:lnTo>
                  <a:pt x="470" y="2289"/>
                </a:lnTo>
                <a:lnTo>
                  <a:pt x="511" y="2367"/>
                </a:lnTo>
                <a:lnTo>
                  <a:pt x="556" y="2442"/>
                </a:lnTo>
                <a:lnTo>
                  <a:pt x="604" y="2513"/>
                </a:lnTo>
                <a:lnTo>
                  <a:pt x="426" y="3039"/>
                </a:lnTo>
                <a:lnTo>
                  <a:pt x="975" y="2865"/>
                </a:lnTo>
                <a:lnTo>
                  <a:pt x="1051" y="2911"/>
                </a:lnTo>
                <a:lnTo>
                  <a:pt x="1131" y="2954"/>
                </a:lnTo>
                <a:lnTo>
                  <a:pt x="1214" y="2991"/>
                </a:lnTo>
                <a:lnTo>
                  <a:pt x="1300" y="3023"/>
                </a:lnTo>
                <a:lnTo>
                  <a:pt x="1387" y="3050"/>
                </a:lnTo>
                <a:lnTo>
                  <a:pt x="1478" y="3071"/>
                </a:lnTo>
                <a:lnTo>
                  <a:pt x="1570" y="3086"/>
                </a:lnTo>
                <a:lnTo>
                  <a:pt x="1664" y="3096"/>
                </a:lnTo>
                <a:lnTo>
                  <a:pt x="1759" y="3099"/>
                </a:lnTo>
                <a:lnTo>
                  <a:pt x="1857" y="3096"/>
                </a:lnTo>
                <a:lnTo>
                  <a:pt x="1953" y="3086"/>
                </a:lnTo>
                <a:lnTo>
                  <a:pt x="2046" y="3070"/>
                </a:lnTo>
                <a:lnTo>
                  <a:pt x="2139" y="3049"/>
                </a:lnTo>
                <a:lnTo>
                  <a:pt x="2228" y="3020"/>
                </a:lnTo>
                <a:lnTo>
                  <a:pt x="2314" y="2988"/>
                </a:lnTo>
                <a:lnTo>
                  <a:pt x="2398" y="2949"/>
                </a:lnTo>
                <a:lnTo>
                  <a:pt x="2479" y="2905"/>
                </a:lnTo>
                <a:lnTo>
                  <a:pt x="2556" y="2857"/>
                </a:lnTo>
                <a:lnTo>
                  <a:pt x="2631" y="2804"/>
                </a:lnTo>
                <a:lnTo>
                  <a:pt x="2701" y="2746"/>
                </a:lnTo>
                <a:lnTo>
                  <a:pt x="2768" y="2684"/>
                </a:lnTo>
                <a:lnTo>
                  <a:pt x="2830" y="2618"/>
                </a:lnTo>
                <a:lnTo>
                  <a:pt x="2888" y="2548"/>
                </a:lnTo>
                <a:lnTo>
                  <a:pt x="2942" y="2475"/>
                </a:lnTo>
                <a:lnTo>
                  <a:pt x="2991" y="2397"/>
                </a:lnTo>
                <a:lnTo>
                  <a:pt x="3035" y="2318"/>
                </a:lnTo>
                <a:lnTo>
                  <a:pt x="3074" y="2234"/>
                </a:lnTo>
                <a:lnTo>
                  <a:pt x="3107" y="2148"/>
                </a:lnTo>
                <a:lnTo>
                  <a:pt x="3134" y="2059"/>
                </a:lnTo>
                <a:lnTo>
                  <a:pt x="3156" y="1969"/>
                </a:lnTo>
                <a:lnTo>
                  <a:pt x="3173" y="1876"/>
                </a:lnTo>
                <a:lnTo>
                  <a:pt x="3183" y="1780"/>
                </a:lnTo>
                <a:lnTo>
                  <a:pt x="3186" y="1684"/>
                </a:lnTo>
                <a:lnTo>
                  <a:pt x="3183" y="1587"/>
                </a:lnTo>
                <a:lnTo>
                  <a:pt x="3173" y="1491"/>
                </a:lnTo>
                <a:lnTo>
                  <a:pt x="3156" y="1398"/>
                </a:lnTo>
                <a:lnTo>
                  <a:pt x="3134" y="1308"/>
                </a:lnTo>
                <a:lnTo>
                  <a:pt x="3107" y="1219"/>
                </a:lnTo>
                <a:lnTo>
                  <a:pt x="3074" y="1133"/>
                </a:lnTo>
                <a:lnTo>
                  <a:pt x="3035" y="1049"/>
                </a:lnTo>
                <a:lnTo>
                  <a:pt x="2991" y="970"/>
                </a:lnTo>
                <a:lnTo>
                  <a:pt x="2942" y="892"/>
                </a:lnTo>
                <a:lnTo>
                  <a:pt x="2888" y="819"/>
                </a:lnTo>
                <a:lnTo>
                  <a:pt x="2830" y="749"/>
                </a:lnTo>
                <a:lnTo>
                  <a:pt x="2768" y="683"/>
                </a:lnTo>
                <a:lnTo>
                  <a:pt x="2701" y="621"/>
                </a:lnTo>
                <a:lnTo>
                  <a:pt x="2631" y="563"/>
                </a:lnTo>
                <a:lnTo>
                  <a:pt x="2556" y="510"/>
                </a:lnTo>
                <a:lnTo>
                  <a:pt x="2479" y="462"/>
                </a:lnTo>
                <a:lnTo>
                  <a:pt x="2398" y="418"/>
                </a:lnTo>
                <a:lnTo>
                  <a:pt x="2314" y="379"/>
                </a:lnTo>
                <a:lnTo>
                  <a:pt x="2228" y="347"/>
                </a:lnTo>
                <a:lnTo>
                  <a:pt x="2139" y="318"/>
                </a:lnTo>
                <a:lnTo>
                  <a:pt x="2046" y="297"/>
                </a:lnTo>
                <a:lnTo>
                  <a:pt x="1953" y="281"/>
                </a:lnTo>
                <a:lnTo>
                  <a:pt x="1857" y="271"/>
                </a:lnTo>
                <a:lnTo>
                  <a:pt x="1759" y="268"/>
                </a:lnTo>
                <a:close/>
                <a:moveTo>
                  <a:pt x="1759" y="0"/>
                </a:moveTo>
                <a:lnTo>
                  <a:pt x="1867" y="3"/>
                </a:lnTo>
                <a:lnTo>
                  <a:pt x="1972" y="14"/>
                </a:lnTo>
                <a:lnTo>
                  <a:pt x="2076" y="29"/>
                </a:lnTo>
                <a:lnTo>
                  <a:pt x="2177" y="51"/>
                </a:lnTo>
                <a:lnTo>
                  <a:pt x="2276" y="80"/>
                </a:lnTo>
                <a:lnTo>
                  <a:pt x="2373" y="113"/>
                </a:lnTo>
                <a:lnTo>
                  <a:pt x="2466" y="153"/>
                </a:lnTo>
                <a:lnTo>
                  <a:pt x="2557" y="197"/>
                </a:lnTo>
                <a:lnTo>
                  <a:pt x="2644" y="247"/>
                </a:lnTo>
                <a:lnTo>
                  <a:pt x="2729" y="302"/>
                </a:lnTo>
                <a:lnTo>
                  <a:pt x="2810" y="361"/>
                </a:lnTo>
                <a:lnTo>
                  <a:pt x="2886" y="425"/>
                </a:lnTo>
                <a:lnTo>
                  <a:pt x="2960" y="493"/>
                </a:lnTo>
                <a:lnTo>
                  <a:pt x="3028" y="566"/>
                </a:lnTo>
                <a:lnTo>
                  <a:pt x="3093" y="642"/>
                </a:lnTo>
                <a:lnTo>
                  <a:pt x="3152" y="722"/>
                </a:lnTo>
                <a:lnTo>
                  <a:pt x="3207" y="805"/>
                </a:lnTo>
                <a:lnTo>
                  <a:pt x="3257" y="892"/>
                </a:lnTo>
                <a:lnTo>
                  <a:pt x="3302" y="982"/>
                </a:lnTo>
                <a:lnTo>
                  <a:pt x="3342" y="1076"/>
                </a:lnTo>
                <a:lnTo>
                  <a:pt x="3375" y="1171"/>
                </a:lnTo>
                <a:lnTo>
                  <a:pt x="3405" y="1269"/>
                </a:lnTo>
                <a:lnTo>
                  <a:pt x="3427" y="1370"/>
                </a:lnTo>
                <a:lnTo>
                  <a:pt x="3442" y="1472"/>
                </a:lnTo>
                <a:lnTo>
                  <a:pt x="3453" y="1577"/>
                </a:lnTo>
                <a:lnTo>
                  <a:pt x="3456" y="1684"/>
                </a:lnTo>
                <a:lnTo>
                  <a:pt x="3453" y="1790"/>
                </a:lnTo>
                <a:lnTo>
                  <a:pt x="3442" y="1895"/>
                </a:lnTo>
                <a:lnTo>
                  <a:pt x="3427" y="1997"/>
                </a:lnTo>
                <a:lnTo>
                  <a:pt x="3405" y="2098"/>
                </a:lnTo>
                <a:lnTo>
                  <a:pt x="3375" y="2196"/>
                </a:lnTo>
                <a:lnTo>
                  <a:pt x="3342" y="2291"/>
                </a:lnTo>
                <a:lnTo>
                  <a:pt x="3302" y="2385"/>
                </a:lnTo>
                <a:lnTo>
                  <a:pt x="3257" y="2475"/>
                </a:lnTo>
                <a:lnTo>
                  <a:pt x="3207" y="2562"/>
                </a:lnTo>
                <a:lnTo>
                  <a:pt x="3152" y="2645"/>
                </a:lnTo>
                <a:lnTo>
                  <a:pt x="3093" y="2725"/>
                </a:lnTo>
                <a:lnTo>
                  <a:pt x="3028" y="2801"/>
                </a:lnTo>
                <a:lnTo>
                  <a:pt x="2960" y="2874"/>
                </a:lnTo>
                <a:lnTo>
                  <a:pt x="2886" y="2942"/>
                </a:lnTo>
                <a:lnTo>
                  <a:pt x="2810" y="3006"/>
                </a:lnTo>
                <a:lnTo>
                  <a:pt x="2729" y="3065"/>
                </a:lnTo>
                <a:lnTo>
                  <a:pt x="2644" y="3120"/>
                </a:lnTo>
                <a:lnTo>
                  <a:pt x="2557" y="3170"/>
                </a:lnTo>
                <a:lnTo>
                  <a:pt x="2466" y="3214"/>
                </a:lnTo>
                <a:lnTo>
                  <a:pt x="2373" y="3254"/>
                </a:lnTo>
                <a:lnTo>
                  <a:pt x="2276" y="3287"/>
                </a:lnTo>
                <a:lnTo>
                  <a:pt x="2177" y="3316"/>
                </a:lnTo>
                <a:lnTo>
                  <a:pt x="2076" y="3338"/>
                </a:lnTo>
                <a:lnTo>
                  <a:pt x="1972" y="3353"/>
                </a:lnTo>
                <a:lnTo>
                  <a:pt x="1867" y="3364"/>
                </a:lnTo>
                <a:lnTo>
                  <a:pt x="1759" y="3367"/>
                </a:lnTo>
                <a:lnTo>
                  <a:pt x="1661" y="3364"/>
                </a:lnTo>
                <a:lnTo>
                  <a:pt x="1564" y="3355"/>
                </a:lnTo>
                <a:lnTo>
                  <a:pt x="1468" y="3342"/>
                </a:lnTo>
                <a:lnTo>
                  <a:pt x="1375" y="3324"/>
                </a:lnTo>
                <a:lnTo>
                  <a:pt x="1283" y="3300"/>
                </a:lnTo>
                <a:lnTo>
                  <a:pt x="1194" y="3271"/>
                </a:lnTo>
                <a:lnTo>
                  <a:pt x="1107" y="3238"/>
                </a:lnTo>
                <a:lnTo>
                  <a:pt x="1022" y="3199"/>
                </a:lnTo>
                <a:lnTo>
                  <a:pt x="939" y="3158"/>
                </a:lnTo>
                <a:lnTo>
                  <a:pt x="0" y="3456"/>
                </a:lnTo>
                <a:lnTo>
                  <a:pt x="306" y="2553"/>
                </a:lnTo>
                <a:lnTo>
                  <a:pt x="258" y="2466"/>
                </a:lnTo>
                <a:lnTo>
                  <a:pt x="214" y="2377"/>
                </a:lnTo>
                <a:lnTo>
                  <a:pt x="175" y="2285"/>
                </a:lnTo>
                <a:lnTo>
                  <a:pt x="141" y="2191"/>
                </a:lnTo>
                <a:lnTo>
                  <a:pt x="113" y="2093"/>
                </a:lnTo>
                <a:lnTo>
                  <a:pt x="91" y="1994"/>
                </a:lnTo>
                <a:lnTo>
                  <a:pt x="75" y="1892"/>
                </a:lnTo>
                <a:lnTo>
                  <a:pt x="66" y="1789"/>
                </a:lnTo>
                <a:lnTo>
                  <a:pt x="63" y="1684"/>
                </a:lnTo>
                <a:lnTo>
                  <a:pt x="66" y="1577"/>
                </a:lnTo>
                <a:lnTo>
                  <a:pt x="76" y="1472"/>
                </a:lnTo>
                <a:lnTo>
                  <a:pt x="92" y="1370"/>
                </a:lnTo>
                <a:lnTo>
                  <a:pt x="114" y="1269"/>
                </a:lnTo>
                <a:lnTo>
                  <a:pt x="143" y="1171"/>
                </a:lnTo>
                <a:lnTo>
                  <a:pt x="177" y="1076"/>
                </a:lnTo>
                <a:lnTo>
                  <a:pt x="217" y="982"/>
                </a:lnTo>
                <a:lnTo>
                  <a:pt x="262" y="892"/>
                </a:lnTo>
                <a:lnTo>
                  <a:pt x="312" y="805"/>
                </a:lnTo>
                <a:lnTo>
                  <a:pt x="367" y="722"/>
                </a:lnTo>
                <a:lnTo>
                  <a:pt x="426" y="642"/>
                </a:lnTo>
                <a:lnTo>
                  <a:pt x="491" y="566"/>
                </a:lnTo>
                <a:lnTo>
                  <a:pt x="559" y="493"/>
                </a:lnTo>
                <a:lnTo>
                  <a:pt x="633" y="425"/>
                </a:lnTo>
                <a:lnTo>
                  <a:pt x="709" y="361"/>
                </a:lnTo>
                <a:lnTo>
                  <a:pt x="790" y="302"/>
                </a:lnTo>
                <a:lnTo>
                  <a:pt x="874" y="247"/>
                </a:lnTo>
                <a:lnTo>
                  <a:pt x="961" y="197"/>
                </a:lnTo>
                <a:lnTo>
                  <a:pt x="1053" y="153"/>
                </a:lnTo>
                <a:lnTo>
                  <a:pt x="1147" y="113"/>
                </a:lnTo>
                <a:lnTo>
                  <a:pt x="1243" y="80"/>
                </a:lnTo>
                <a:lnTo>
                  <a:pt x="1342" y="51"/>
                </a:lnTo>
                <a:lnTo>
                  <a:pt x="1443" y="29"/>
                </a:lnTo>
                <a:lnTo>
                  <a:pt x="1547" y="14"/>
                </a:lnTo>
                <a:lnTo>
                  <a:pt x="1653" y="3"/>
                </a:lnTo>
                <a:lnTo>
                  <a:pt x="1759"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49" name="Google Shape;10049;p23"/>
          <p:cNvSpPr/>
          <p:nvPr/>
        </p:nvSpPr>
        <p:spPr>
          <a:xfrm>
            <a:off x="16328159" y="5657023"/>
            <a:ext cx="605000" cy="426263"/>
          </a:xfrm>
          <a:custGeom>
            <a:avLst/>
            <a:gdLst/>
            <a:ahLst/>
            <a:cxnLst/>
            <a:rect l="l" t="t" r="r" b="b"/>
            <a:pathLst>
              <a:path w="4292" h="3024" extrusionOk="0">
                <a:moveTo>
                  <a:pt x="1800" y="885"/>
                </a:moveTo>
                <a:lnTo>
                  <a:pt x="1773" y="886"/>
                </a:lnTo>
                <a:lnTo>
                  <a:pt x="1745" y="893"/>
                </a:lnTo>
                <a:lnTo>
                  <a:pt x="1719" y="906"/>
                </a:lnTo>
                <a:lnTo>
                  <a:pt x="1696" y="923"/>
                </a:lnTo>
                <a:lnTo>
                  <a:pt x="1678" y="943"/>
                </a:lnTo>
                <a:lnTo>
                  <a:pt x="1663" y="968"/>
                </a:lnTo>
                <a:lnTo>
                  <a:pt x="1656" y="996"/>
                </a:lnTo>
                <a:lnTo>
                  <a:pt x="1653" y="1023"/>
                </a:lnTo>
                <a:lnTo>
                  <a:pt x="1653" y="1963"/>
                </a:lnTo>
                <a:lnTo>
                  <a:pt x="1656" y="1992"/>
                </a:lnTo>
                <a:lnTo>
                  <a:pt x="1663" y="2018"/>
                </a:lnTo>
                <a:lnTo>
                  <a:pt x="1678" y="2042"/>
                </a:lnTo>
                <a:lnTo>
                  <a:pt x="1696" y="2064"/>
                </a:lnTo>
                <a:lnTo>
                  <a:pt x="1719" y="2081"/>
                </a:lnTo>
                <a:lnTo>
                  <a:pt x="1742" y="2092"/>
                </a:lnTo>
                <a:lnTo>
                  <a:pt x="1766" y="2100"/>
                </a:lnTo>
                <a:lnTo>
                  <a:pt x="1791" y="2101"/>
                </a:lnTo>
                <a:lnTo>
                  <a:pt x="1813" y="2100"/>
                </a:lnTo>
                <a:lnTo>
                  <a:pt x="1834" y="2094"/>
                </a:lnTo>
                <a:lnTo>
                  <a:pt x="1855" y="2085"/>
                </a:lnTo>
                <a:lnTo>
                  <a:pt x="2756" y="1614"/>
                </a:lnTo>
                <a:lnTo>
                  <a:pt x="2781" y="1597"/>
                </a:lnTo>
                <a:lnTo>
                  <a:pt x="2802" y="1576"/>
                </a:lnTo>
                <a:lnTo>
                  <a:pt x="2817" y="1550"/>
                </a:lnTo>
                <a:lnTo>
                  <a:pt x="2826" y="1522"/>
                </a:lnTo>
                <a:lnTo>
                  <a:pt x="2830" y="1492"/>
                </a:lnTo>
                <a:lnTo>
                  <a:pt x="2826" y="1462"/>
                </a:lnTo>
                <a:lnTo>
                  <a:pt x="2817" y="1433"/>
                </a:lnTo>
                <a:lnTo>
                  <a:pt x="2802" y="1407"/>
                </a:lnTo>
                <a:lnTo>
                  <a:pt x="2781" y="1386"/>
                </a:lnTo>
                <a:lnTo>
                  <a:pt x="2755" y="1369"/>
                </a:lnTo>
                <a:lnTo>
                  <a:pt x="1855" y="900"/>
                </a:lnTo>
                <a:lnTo>
                  <a:pt x="1829" y="890"/>
                </a:lnTo>
                <a:lnTo>
                  <a:pt x="1800" y="885"/>
                </a:lnTo>
                <a:close/>
                <a:moveTo>
                  <a:pt x="1155" y="0"/>
                </a:moveTo>
                <a:lnTo>
                  <a:pt x="3137" y="0"/>
                </a:lnTo>
                <a:lnTo>
                  <a:pt x="3250" y="1"/>
                </a:lnTo>
                <a:lnTo>
                  <a:pt x="3356" y="5"/>
                </a:lnTo>
                <a:lnTo>
                  <a:pt x="3454" y="10"/>
                </a:lnTo>
                <a:lnTo>
                  <a:pt x="3545" y="19"/>
                </a:lnTo>
                <a:lnTo>
                  <a:pt x="3629" y="31"/>
                </a:lnTo>
                <a:lnTo>
                  <a:pt x="3707" y="44"/>
                </a:lnTo>
                <a:lnTo>
                  <a:pt x="3778" y="61"/>
                </a:lnTo>
                <a:lnTo>
                  <a:pt x="3843" y="80"/>
                </a:lnTo>
                <a:lnTo>
                  <a:pt x="3903" y="102"/>
                </a:lnTo>
                <a:lnTo>
                  <a:pt x="3956" y="127"/>
                </a:lnTo>
                <a:lnTo>
                  <a:pt x="4006" y="156"/>
                </a:lnTo>
                <a:lnTo>
                  <a:pt x="4050" y="187"/>
                </a:lnTo>
                <a:lnTo>
                  <a:pt x="4089" y="222"/>
                </a:lnTo>
                <a:lnTo>
                  <a:pt x="4124" y="260"/>
                </a:lnTo>
                <a:lnTo>
                  <a:pt x="4161" y="308"/>
                </a:lnTo>
                <a:lnTo>
                  <a:pt x="4191" y="360"/>
                </a:lnTo>
                <a:lnTo>
                  <a:pt x="4217" y="417"/>
                </a:lnTo>
                <a:lnTo>
                  <a:pt x="4237" y="479"/>
                </a:lnTo>
                <a:lnTo>
                  <a:pt x="4254" y="544"/>
                </a:lnTo>
                <a:lnTo>
                  <a:pt x="4267" y="615"/>
                </a:lnTo>
                <a:lnTo>
                  <a:pt x="4276" y="690"/>
                </a:lnTo>
                <a:lnTo>
                  <a:pt x="4283" y="770"/>
                </a:lnTo>
                <a:lnTo>
                  <a:pt x="4288" y="855"/>
                </a:lnTo>
                <a:lnTo>
                  <a:pt x="4291" y="945"/>
                </a:lnTo>
                <a:lnTo>
                  <a:pt x="4292" y="1040"/>
                </a:lnTo>
                <a:lnTo>
                  <a:pt x="4292" y="1140"/>
                </a:lnTo>
                <a:lnTo>
                  <a:pt x="4292" y="1884"/>
                </a:lnTo>
                <a:lnTo>
                  <a:pt x="4291" y="1989"/>
                </a:lnTo>
                <a:lnTo>
                  <a:pt x="4287" y="2088"/>
                </a:lnTo>
                <a:lnTo>
                  <a:pt x="4280" y="2179"/>
                </a:lnTo>
                <a:lnTo>
                  <a:pt x="4270" y="2265"/>
                </a:lnTo>
                <a:lnTo>
                  <a:pt x="4258" y="2344"/>
                </a:lnTo>
                <a:lnTo>
                  <a:pt x="4243" y="2419"/>
                </a:lnTo>
                <a:lnTo>
                  <a:pt x="4223" y="2486"/>
                </a:lnTo>
                <a:lnTo>
                  <a:pt x="4202" y="2550"/>
                </a:lnTo>
                <a:lnTo>
                  <a:pt x="4176" y="2607"/>
                </a:lnTo>
                <a:lnTo>
                  <a:pt x="4149" y="2661"/>
                </a:lnTo>
                <a:lnTo>
                  <a:pt x="4116" y="2710"/>
                </a:lnTo>
                <a:lnTo>
                  <a:pt x="4083" y="2755"/>
                </a:lnTo>
                <a:lnTo>
                  <a:pt x="4044" y="2795"/>
                </a:lnTo>
                <a:lnTo>
                  <a:pt x="4003" y="2830"/>
                </a:lnTo>
                <a:lnTo>
                  <a:pt x="3958" y="2863"/>
                </a:lnTo>
                <a:lnTo>
                  <a:pt x="3910" y="2893"/>
                </a:lnTo>
                <a:lnTo>
                  <a:pt x="3858" y="2919"/>
                </a:lnTo>
                <a:lnTo>
                  <a:pt x="3800" y="2941"/>
                </a:lnTo>
                <a:lnTo>
                  <a:pt x="3738" y="2962"/>
                </a:lnTo>
                <a:lnTo>
                  <a:pt x="3670" y="2979"/>
                </a:lnTo>
                <a:lnTo>
                  <a:pt x="3597" y="2993"/>
                </a:lnTo>
                <a:lnTo>
                  <a:pt x="3518" y="3003"/>
                </a:lnTo>
                <a:lnTo>
                  <a:pt x="3434" y="3012"/>
                </a:lnTo>
                <a:lnTo>
                  <a:pt x="3341" y="3019"/>
                </a:lnTo>
                <a:lnTo>
                  <a:pt x="3244" y="3023"/>
                </a:lnTo>
                <a:lnTo>
                  <a:pt x="3137" y="3024"/>
                </a:lnTo>
                <a:lnTo>
                  <a:pt x="1155" y="3024"/>
                </a:lnTo>
                <a:lnTo>
                  <a:pt x="1050" y="3021"/>
                </a:lnTo>
                <a:lnTo>
                  <a:pt x="951" y="3018"/>
                </a:lnTo>
                <a:lnTo>
                  <a:pt x="858" y="3010"/>
                </a:lnTo>
                <a:lnTo>
                  <a:pt x="771" y="2998"/>
                </a:lnTo>
                <a:lnTo>
                  <a:pt x="691" y="2984"/>
                </a:lnTo>
                <a:lnTo>
                  <a:pt x="615" y="2967"/>
                </a:lnTo>
                <a:lnTo>
                  <a:pt x="545" y="2946"/>
                </a:lnTo>
                <a:lnTo>
                  <a:pt x="481" y="2923"/>
                </a:lnTo>
                <a:lnTo>
                  <a:pt x="421" y="2896"/>
                </a:lnTo>
                <a:lnTo>
                  <a:pt x="367" y="2867"/>
                </a:lnTo>
                <a:lnTo>
                  <a:pt x="317" y="2833"/>
                </a:lnTo>
                <a:lnTo>
                  <a:pt x="272" y="2798"/>
                </a:lnTo>
                <a:lnTo>
                  <a:pt x="230" y="2758"/>
                </a:lnTo>
                <a:lnTo>
                  <a:pt x="194" y="2715"/>
                </a:lnTo>
                <a:lnTo>
                  <a:pt x="160" y="2670"/>
                </a:lnTo>
                <a:lnTo>
                  <a:pt x="131" y="2622"/>
                </a:lnTo>
                <a:lnTo>
                  <a:pt x="105" y="2570"/>
                </a:lnTo>
                <a:lnTo>
                  <a:pt x="82" y="2515"/>
                </a:lnTo>
                <a:lnTo>
                  <a:pt x="64" y="2458"/>
                </a:lnTo>
                <a:lnTo>
                  <a:pt x="47" y="2397"/>
                </a:lnTo>
                <a:lnTo>
                  <a:pt x="34" y="2333"/>
                </a:lnTo>
                <a:lnTo>
                  <a:pt x="22" y="2265"/>
                </a:lnTo>
                <a:lnTo>
                  <a:pt x="14" y="2195"/>
                </a:lnTo>
                <a:lnTo>
                  <a:pt x="8" y="2122"/>
                </a:lnTo>
                <a:lnTo>
                  <a:pt x="3" y="2045"/>
                </a:lnTo>
                <a:lnTo>
                  <a:pt x="1" y="1966"/>
                </a:lnTo>
                <a:lnTo>
                  <a:pt x="0" y="1884"/>
                </a:lnTo>
                <a:lnTo>
                  <a:pt x="0" y="1140"/>
                </a:lnTo>
                <a:lnTo>
                  <a:pt x="0" y="1045"/>
                </a:lnTo>
                <a:lnTo>
                  <a:pt x="1" y="954"/>
                </a:lnTo>
                <a:lnTo>
                  <a:pt x="3" y="867"/>
                </a:lnTo>
                <a:lnTo>
                  <a:pt x="5" y="785"/>
                </a:lnTo>
                <a:lnTo>
                  <a:pt x="10" y="707"/>
                </a:lnTo>
                <a:lnTo>
                  <a:pt x="18" y="634"/>
                </a:lnTo>
                <a:lnTo>
                  <a:pt x="30" y="563"/>
                </a:lnTo>
                <a:lnTo>
                  <a:pt x="44" y="498"/>
                </a:lnTo>
                <a:lnTo>
                  <a:pt x="64" y="437"/>
                </a:lnTo>
                <a:lnTo>
                  <a:pt x="87" y="380"/>
                </a:lnTo>
                <a:lnTo>
                  <a:pt x="116" y="326"/>
                </a:lnTo>
                <a:lnTo>
                  <a:pt x="151" y="276"/>
                </a:lnTo>
                <a:lnTo>
                  <a:pt x="183" y="239"/>
                </a:lnTo>
                <a:lnTo>
                  <a:pt x="220" y="204"/>
                </a:lnTo>
                <a:lnTo>
                  <a:pt x="260" y="173"/>
                </a:lnTo>
                <a:lnTo>
                  <a:pt x="306" y="143"/>
                </a:lnTo>
                <a:lnTo>
                  <a:pt x="355" y="117"/>
                </a:lnTo>
                <a:lnTo>
                  <a:pt x="410" y="95"/>
                </a:lnTo>
                <a:lnTo>
                  <a:pt x="470" y="74"/>
                </a:lnTo>
                <a:lnTo>
                  <a:pt x="533" y="55"/>
                </a:lnTo>
                <a:lnTo>
                  <a:pt x="605" y="41"/>
                </a:lnTo>
                <a:lnTo>
                  <a:pt x="680" y="28"/>
                </a:lnTo>
                <a:lnTo>
                  <a:pt x="762" y="18"/>
                </a:lnTo>
                <a:lnTo>
                  <a:pt x="851" y="10"/>
                </a:lnTo>
                <a:lnTo>
                  <a:pt x="946" y="5"/>
                </a:lnTo>
                <a:lnTo>
                  <a:pt x="1046" y="1"/>
                </a:lnTo>
                <a:lnTo>
                  <a:pt x="1155"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50" name="Google Shape;10050;p23"/>
          <p:cNvSpPr/>
          <p:nvPr/>
        </p:nvSpPr>
        <p:spPr>
          <a:xfrm>
            <a:off x="10468117" y="5651778"/>
            <a:ext cx="436404" cy="436752"/>
          </a:xfrm>
          <a:custGeom>
            <a:avLst/>
            <a:gdLst/>
            <a:ahLst/>
            <a:cxnLst/>
            <a:rect l="l" t="t" r="r" b="b"/>
            <a:pathLst>
              <a:path w="3766" h="3769" extrusionOk="0">
                <a:moveTo>
                  <a:pt x="1257" y="743"/>
                </a:moveTo>
                <a:lnTo>
                  <a:pt x="1232" y="746"/>
                </a:lnTo>
                <a:lnTo>
                  <a:pt x="1208" y="756"/>
                </a:lnTo>
                <a:lnTo>
                  <a:pt x="1183" y="772"/>
                </a:lnTo>
                <a:lnTo>
                  <a:pt x="881" y="1078"/>
                </a:lnTo>
                <a:lnTo>
                  <a:pt x="867" y="1092"/>
                </a:lnTo>
                <a:lnTo>
                  <a:pt x="853" y="1110"/>
                </a:lnTo>
                <a:lnTo>
                  <a:pt x="842" y="1133"/>
                </a:lnTo>
                <a:lnTo>
                  <a:pt x="832" y="1156"/>
                </a:lnTo>
                <a:lnTo>
                  <a:pt x="825" y="1178"/>
                </a:lnTo>
                <a:lnTo>
                  <a:pt x="821" y="1199"/>
                </a:lnTo>
                <a:lnTo>
                  <a:pt x="821" y="1293"/>
                </a:lnTo>
                <a:lnTo>
                  <a:pt x="869" y="1526"/>
                </a:lnTo>
                <a:lnTo>
                  <a:pt x="886" y="1591"/>
                </a:lnTo>
                <a:lnTo>
                  <a:pt x="904" y="1651"/>
                </a:lnTo>
                <a:lnTo>
                  <a:pt x="926" y="1706"/>
                </a:lnTo>
                <a:lnTo>
                  <a:pt x="950" y="1755"/>
                </a:lnTo>
                <a:lnTo>
                  <a:pt x="977" y="1801"/>
                </a:lnTo>
                <a:lnTo>
                  <a:pt x="1008" y="1841"/>
                </a:lnTo>
                <a:lnTo>
                  <a:pt x="1041" y="1877"/>
                </a:lnTo>
                <a:lnTo>
                  <a:pt x="1070" y="1905"/>
                </a:lnTo>
                <a:lnTo>
                  <a:pt x="1102" y="1940"/>
                </a:lnTo>
                <a:lnTo>
                  <a:pt x="1136" y="1979"/>
                </a:lnTo>
                <a:lnTo>
                  <a:pt x="1173" y="2022"/>
                </a:lnTo>
                <a:lnTo>
                  <a:pt x="1213" y="2071"/>
                </a:lnTo>
                <a:lnTo>
                  <a:pt x="1255" y="2125"/>
                </a:lnTo>
                <a:lnTo>
                  <a:pt x="1301" y="2185"/>
                </a:lnTo>
                <a:lnTo>
                  <a:pt x="1350" y="2249"/>
                </a:lnTo>
                <a:lnTo>
                  <a:pt x="1400" y="2318"/>
                </a:lnTo>
                <a:lnTo>
                  <a:pt x="1482" y="2396"/>
                </a:lnTo>
                <a:lnTo>
                  <a:pt x="1559" y="2467"/>
                </a:lnTo>
                <a:lnTo>
                  <a:pt x="1635" y="2531"/>
                </a:lnTo>
                <a:lnTo>
                  <a:pt x="1709" y="2588"/>
                </a:lnTo>
                <a:lnTo>
                  <a:pt x="1781" y="2638"/>
                </a:lnTo>
                <a:lnTo>
                  <a:pt x="1850" y="2683"/>
                </a:lnTo>
                <a:lnTo>
                  <a:pt x="1918" y="2723"/>
                </a:lnTo>
                <a:lnTo>
                  <a:pt x="1981" y="2758"/>
                </a:lnTo>
                <a:lnTo>
                  <a:pt x="2041" y="2788"/>
                </a:lnTo>
                <a:lnTo>
                  <a:pt x="2100" y="2814"/>
                </a:lnTo>
                <a:lnTo>
                  <a:pt x="2154" y="2835"/>
                </a:lnTo>
                <a:lnTo>
                  <a:pt x="2206" y="2854"/>
                </a:lnTo>
                <a:lnTo>
                  <a:pt x="2253" y="2869"/>
                </a:lnTo>
                <a:lnTo>
                  <a:pt x="2298" y="2880"/>
                </a:lnTo>
                <a:lnTo>
                  <a:pt x="2339" y="2887"/>
                </a:lnTo>
                <a:lnTo>
                  <a:pt x="2383" y="2894"/>
                </a:lnTo>
                <a:lnTo>
                  <a:pt x="2422" y="2898"/>
                </a:lnTo>
                <a:lnTo>
                  <a:pt x="2453" y="2902"/>
                </a:lnTo>
                <a:lnTo>
                  <a:pt x="2478" y="2902"/>
                </a:lnTo>
                <a:lnTo>
                  <a:pt x="2494" y="2902"/>
                </a:lnTo>
                <a:lnTo>
                  <a:pt x="2508" y="2901"/>
                </a:lnTo>
                <a:lnTo>
                  <a:pt x="2515" y="2900"/>
                </a:lnTo>
                <a:lnTo>
                  <a:pt x="2519" y="2898"/>
                </a:lnTo>
                <a:lnTo>
                  <a:pt x="2523" y="2898"/>
                </a:lnTo>
                <a:lnTo>
                  <a:pt x="2554" y="2892"/>
                </a:lnTo>
                <a:lnTo>
                  <a:pt x="2587" y="2878"/>
                </a:lnTo>
                <a:lnTo>
                  <a:pt x="2618" y="2859"/>
                </a:lnTo>
                <a:lnTo>
                  <a:pt x="2643" y="2838"/>
                </a:lnTo>
                <a:lnTo>
                  <a:pt x="2945" y="2536"/>
                </a:lnTo>
                <a:lnTo>
                  <a:pt x="2962" y="2516"/>
                </a:lnTo>
                <a:lnTo>
                  <a:pt x="2973" y="2493"/>
                </a:lnTo>
                <a:lnTo>
                  <a:pt x="2977" y="2470"/>
                </a:lnTo>
                <a:lnTo>
                  <a:pt x="2975" y="2446"/>
                </a:lnTo>
                <a:lnTo>
                  <a:pt x="2968" y="2424"/>
                </a:lnTo>
                <a:lnTo>
                  <a:pt x="2955" y="2405"/>
                </a:lnTo>
                <a:lnTo>
                  <a:pt x="2939" y="2386"/>
                </a:lnTo>
                <a:lnTo>
                  <a:pt x="2922" y="2370"/>
                </a:lnTo>
                <a:lnTo>
                  <a:pt x="2478" y="2110"/>
                </a:lnTo>
                <a:lnTo>
                  <a:pt x="2474" y="2107"/>
                </a:lnTo>
                <a:lnTo>
                  <a:pt x="2458" y="2101"/>
                </a:lnTo>
                <a:lnTo>
                  <a:pt x="2437" y="2097"/>
                </a:lnTo>
                <a:lnTo>
                  <a:pt x="2414" y="2095"/>
                </a:lnTo>
                <a:lnTo>
                  <a:pt x="2386" y="2098"/>
                </a:lnTo>
                <a:lnTo>
                  <a:pt x="2360" y="2105"/>
                </a:lnTo>
                <a:lnTo>
                  <a:pt x="2339" y="2117"/>
                </a:lnTo>
                <a:lnTo>
                  <a:pt x="2319" y="2133"/>
                </a:lnTo>
                <a:lnTo>
                  <a:pt x="2188" y="2265"/>
                </a:lnTo>
                <a:lnTo>
                  <a:pt x="2180" y="2272"/>
                </a:lnTo>
                <a:lnTo>
                  <a:pt x="2169" y="2275"/>
                </a:lnTo>
                <a:lnTo>
                  <a:pt x="2158" y="2276"/>
                </a:lnTo>
                <a:lnTo>
                  <a:pt x="2134" y="2271"/>
                </a:lnTo>
                <a:lnTo>
                  <a:pt x="2108" y="2263"/>
                </a:lnTo>
                <a:lnTo>
                  <a:pt x="2079" y="2250"/>
                </a:lnTo>
                <a:lnTo>
                  <a:pt x="2048" y="2235"/>
                </a:lnTo>
                <a:lnTo>
                  <a:pt x="2021" y="2219"/>
                </a:lnTo>
                <a:lnTo>
                  <a:pt x="1989" y="2199"/>
                </a:lnTo>
                <a:lnTo>
                  <a:pt x="1953" y="2177"/>
                </a:lnTo>
                <a:lnTo>
                  <a:pt x="1915" y="2150"/>
                </a:lnTo>
                <a:lnTo>
                  <a:pt x="1881" y="2126"/>
                </a:lnTo>
                <a:lnTo>
                  <a:pt x="1847" y="2099"/>
                </a:lnTo>
                <a:lnTo>
                  <a:pt x="1809" y="2067"/>
                </a:lnTo>
                <a:lnTo>
                  <a:pt x="1770" y="2030"/>
                </a:lnTo>
                <a:lnTo>
                  <a:pt x="1729" y="1990"/>
                </a:lnTo>
                <a:lnTo>
                  <a:pt x="1656" y="1911"/>
                </a:lnTo>
                <a:lnTo>
                  <a:pt x="1589" y="1832"/>
                </a:lnTo>
                <a:lnTo>
                  <a:pt x="1555" y="1788"/>
                </a:lnTo>
                <a:lnTo>
                  <a:pt x="1522" y="1742"/>
                </a:lnTo>
                <a:lnTo>
                  <a:pt x="1491" y="1692"/>
                </a:lnTo>
                <a:lnTo>
                  <a:pt x="1471" y="1656"/>
                </a:lnTo>
                <a:lnTo>
                  <a:pt x="1456" y="1621"/>
                </a:lnTo>
                <a:lnTo>
                  <a:pt x="1447" y="1590"/>
                </a:lnTo>
                <a:lnTo>
                  <a:pt x="1443" y="1561"/>
                </a:lnTo>
                <a:lnTo>
                  <a:pt x="1444" y="1549"/>
                </a:lnTo>
                <a:lnTo>
                  <a:pt x="1447" y="1539"/>
                </a:lnTo>
                <a:lnTo>
                  <a:pt x="1454" y="1531"/>
                </a:lnTo>
                <a:lnTo>
                  <a:pt x="1566" y="1417"/>
                </a:lnTo>
                <a:lnTo>
                  <a:pt x="1585" y="1396"/>
                </a:lnTo>
                <a:lnTo>
                  <a:pt x="1597" y="1372"/>
                </a:lnTo>
                <a:lnTo>
                  <a:pt x="1604" y="1344"/>
                </a:lnTo>
                <a:lnTo>
                  <a:pt x="1606" y="1315"/>
                </a:lnTo>
                <a:lnTo>
                  <a:pt x="1603" y="1289"/>
                </a:lnTo>
                <a:lnTo>
                  <a:pt x="1593" y="1263"/>
                </a:lnTo>
                <a:lnTo>
                  <a:pt x="1348" y="803"/>
                </a:lnTo>
                <a:lnTo>
                  <a:pt x="1335" y="782"/>
                </a:lnTo>
                <a:lnTo>
                  <a:pt x="1319" y="764"/>
                </a:lnTo>
                <a:lnTo>
                  <a:pt x="1301" y="752"/>
                </a:lnTo>
                <a:lnTo>
                  <a:pt x="1280" y="745"/>
                </a:lnTo>
                <a:lnTo>
                  <a:pt x="1257" y="743"/>
                </a:lnTo>
                <a:close/>
                <a:moveTo>
                  <a:pt x="1883" y="0"/>
                </a:moveTo>
                <a:lnTo>
                  <a:pt x="1993" y="3"/>
                </a:lnTo>
                <a:lnTo>
                  <a:pt x="2101" y="12"/>
                </a:lnTo>
                <a:lnTo>
                  <a:pt x="2207" y="28"/>
                </a:lnTo>
                <a:lnTo>
                  <a:pt x="2312" y="49"/>
                </a:lnTo>
                <a:lnTo>
                  <a:pt x="2415" y="76"/>
                </a:lnTo>
                <a:lnTo>
                  <a:pt x="2516" y="109"/>
                </a:lnTo>
                <a:lnTo>
                  <a:pt x="2616" y="149"/>
                </a:lnTo>
                <a:lnTo>
                  <a:pt x="2712" y="194"/>
                </a:lnTo>
                <a:lnTo>
                  <a:pt x="2804" y="242"/>
                </a:lnTo>
                <a:lnTo>
                  <a:pt x="2894" y="296"/>
                </a:lnTo>
                <a:lnTo>
                  <a:pt x="2979" y="353"/>
                </a:lnTo>
                <a:lnTo>
                  <a:pt x="3062" y="415"/>
                </a:lnTo>
                <a:lnTo>
                  <a:pt x="3140" y="482"/>
                </a:lnTo>
                <a:lnTo>
                  <a:pt x="3214" y="553"/>
                </a:lnTo>
                <a:lnTo>
                  <a:pt x="3284" y="627"/>
                </a:lnTo>
                <a:lnTo>
                  <a:pt x="3350" y="705"/>
                </a:lnTo>
                <a:lnTo>
                  <a:pt x="3412" y="787"/>
                </a:lnTo>
                <a:lnTo>
                  <a:pt x="3470" y="872"/>
                </a:lnTo>
                <a:lnTo>
                  <a:pt x="3523" y="961"/>
                </a:lnTo>
                <a:lnTo>
                  <a:pt x="3572" y="1055"/>
                </a:lnTo>
                <a:lnTo>
                  <a:pt x="3617" y="1152"/>
                </a:lnTo>
                <a:lnTo>
                  <a:pt x="3656" y="1251"/>
                </a:lnTo>
                <a:lnTo>
                  <a:pt x="3690" y="1352"/>
                </a:lnTo>
                <a:lnTo>
                  <a:pt x="3718" y="1455"/>
                </a:lnTo>
                <a:lnTo>
                  <a:pt x="3738" y="1559"/>
                </a:lnTo>
                <a:lnTo>
                  <a:pt x="3753" y="1666"/>
                </a:lnTo>
                <a:lnTo>
                  <a:pt x="3762" y="1775"/>
                </a:lnTo>
                <a:lnTo>
                  <a:pt x="3766" y="1885"/>
                </a:lnTo>
                <a:lnTo>
                  <a:pt x="3763" y="1988"/>
                </a:lnTo>
                <a:lnTo>
                  <a:pt x="3754" y="2090"/>
                </a:lnTo>
                <a:lnTo>
                  <a:pt x="3742" y="2191"/>
                </a:lnTo>
                <a:lnTo>
                  <a:pt x="3722" y="2289"/>
                </a:lnTo>
                <a:lnTo>
                  <a:pt x="3698" y="2386"/>
                </a:lnTo>
                <a:lnTo>
                  <a:pt x="3668" y="2481"/>
                </a:lnTo>
                <a:lnTo>
                  <a:pt x="3635" y="2574"/>
                </a:lnTo>
                <a:lnTo>
                  <a:pt x="3596" y="2664"/>
                </a:lnTo>
                <a:lnTo>
                  <a:pt x="3554" y="2752"/>
                </a:lnTo>
                <a:lnTo>
                  <a:pt x="3508" y="2837"/>
                </a:lnTo>
                <a:lnTo>
                  <a:pt x="3457" y="2919"/>
                </a:lnTo>
                <a:lnTo>
                  <a:pt x="3402" y="2998"/>
                </a:lnTo>
                <a:lnTo>
                  <a:pt x="3343" y="3074"/>
                </a:lnTo>
                <a:lnTo>
                  <a:pt x="3280" y="3147"/>
                </a:lnTo>
                <a:lnTo>
                  <a:pt x="3214" y="3217"/>
                </a:lnTo>
                <a:lnTo>
                  <a:pt x="3144" y="3283"/>
                </a:lnTo>
                <a:lnTo>
                  <a:pt x="3071" y="3346"/>
                </a:lnTo>
                <a:lnTo>
                  <a:pt x="2994" y="3405"/>
                </a:lnTo>
                <a:lnTo>
                  <a:pt x="2915" y="3460"/>
                </a:lnTo>
                <a:lnTo>
                  <a:pt x="2834" y="3511"/>
                </a:lnTo>
                <a:lnTo>
                  <a:pt x="2748" y="3558"/>
                </a:lnTo>
                <a:lnTo>
                  <a:pt x="2661" y="3601"/>
                </a:lnTo>
                <a:lnTo>
                  <a:pt x="2571" y="3638"/>
                </a:lnTo>
                <a:lnTo>
                  <a:pt x="2478" y="3672"/>
                </a:lnTo>
                <a:lnTo>
                  <a:pt x="2383" y="3701"/>
                </a:lnTo>
                <a:lnTo>
                  <a:pt x="2286" y="3725"/>
                </a:lnTo>
                <a:lnTo>
                  <a:pt x="2188" y="3745"/>
                </a:lnTo>
                <a:lnTo>
                  <a:pt x="2088" y="3759"/>
                </a:lnTo>
                <a:lnTo>
                  <a:pt x="1986" y="3767"/>
                </a:lnTo>
                <a:lnTo>
                  <a:pt x="1883" y="3769"/>
                </a:lnTo>
                <a:lnTo>
                  <a:pt x="1779" y="3767"/>
                </a:lnTo>
                <a:lnTo>
                  <a:pt x="1678" y="3759"/>
                </a:lnTo>
                <a:lnTo>
                  <a:pt x="1578" y="3745"/>
                </a:lnTo>
                <a:lnTo>
                  <a:pt x="1479" y="3725"/>
                </a:lnTo>
                <a:lnTo>
                  <a:pt x="1382" y="3701"/>
                </a:lnTo>
                <a:lnTo>
                  <a:pt x="1287" y="3672"/>
                </a:lnTo>
                <a:lnTo>
                  <a:pt x="1194" y="3638"/>
                </a:lnTo>
                <a:lnTo>
                  <a:pt x="1104" y="3601"/>
                </a:lnTo>
                <a:lnTo>
                  <a:pt x="1017" y="3558"/>
                </a:lnTo>
                <a:lnTo>
                  <a:pt x="932" y="3511"/>
                </a:lnTo>
                <a:lnTo>
                  <a:pt x="850" y="3460"/>
                </a:lnTo>
                <a:lnTo>
                  <a:pt x="771" y="3405"/>
                </a:lnTo>
                <a:lnTo>
                  <a:pt x="694" y="3346"/>
                </a:lnTo>
                <a:lnTo>
                  <a:pt x="622" y="3283"/>
                </a:lnTo>
                <a:lnTo>
                  <a:pt x="551" y="3217"/>
                </a:lnTo>
                <a:lnTo>
                  <a:pt x="485" y="3147"/>
                </a:lnTo>
                <a:lnTo>
                  <a:pt x="422" y="3074"/>
                </a:lnTo>
                <a:lnTo>
                  <a:pt x="364" y="2998"/>
                </a:lnTo>
                <a:lnTo>
                  <a:pt x="309" y="2919"/>
                </a:lnTo>
                <a:lnTo>
                  <a:pt x="258" y="2837"/>
                </a:lnTo>
                <a:lnTo>
                  <a:pt x="212" y="2752"/>
                </a:lnTo>
                <a:lnTo>
                  <a:pt x="169" y="2664"/>
                </a:lnTo>
                <a:lnTo>
                  <a:pt x="131" y="2574"/>
                </a:lnTo>
                <a:lnTo>
                  <a:pt x="97" y="2481"/>
                </a:lnTo>
                <a:lnTo>
                  <a:pt x="69" y="2386"/>
                </a:lnTo>
                <a:lnTo>
                  <a:pt x="43" y="2289"/>
                </a:lnTo>
                <a:lnTo>
                  <a:pt x="25" y="2191"/>
                </a:lnTo>
                <a:lnTo>
                  <a:pt x="11" y="2090"/>
                </a:lnTo>
                <a:lnTo>
                  <a:pt x="3" y="1988"/>
                </a:lnTo>
                <a:lnTo>
                  <a:pt x="0" y="1885"/>
                </a:lnTo>
                <a:lnTo>
                  <a:pt x="3" y="1782"/>
                </a:lnTo>
                <a:lnTo>
                  <a:pt x="11" y="1680"/>
                </a:lnTo>
                <a:lnTo>
                  <a:pt x="25" y="1579"/>
                </a:lnTo>
                <a:lnTo>
                  <a:pt x="43" y="1480"/>
                </a:lnTo>
                <a:lnTo>
                  <a:pt x="69" y="1383"/>
                </a:lnTo>
                <a:lnTo>
                  <a:pt x="97" y="1288"/>
                </a:lnTo>
                <a:lnTo>
                  <a:pt x="131" y="1195"/>
                </a:lnTo>
                <a:lnTo>
                  <a:pt x="169" y="1106"/>
                </a:lnTo>
                <a:lnTo>
                  <a:pt x="212" y="1018"/>
                </a:lnTo>
                <a:lnTo>
                  <a:pt x="258" y="933"/>
                </a:lnTo>
                <a:lnTo>
                  <a:pt x="309" y="850"/>
                </a:lnTo>
                <a:lnTo>
                  <a:pt x="364" y="771"/>
                </a:lnTo>
                <a:lnTo>
                  <a:pt x="422" y="696"/>
                </a:lnTo>
                <a:lnTo>
                  <a:pt x="485" y="622"/>
                </a:lnTo>
                <a:lnTo>
                  <a:pt x="551" y="553"/>
                </a:lnTo>
                <a:lnTo>
                  <a:pt x="622" y="486"/>
                </a:lnTo>
                <a:lnTo>
                  <a:pt x="694" y="423"/>
                </a:lnTo>
                <a:lnTo>
                  <a:pt x="771" y="364"/>
                </a:lnTo>
                <a:lnTo>
                  <a:pt x="850" y="310"/>
                </a:lnTo>
                <a:lnTo>
                  <a:pt x="932" y="258"/>
                </a:lnTo>
                <a:lnTo>
                  <a:pt x="1017" y="211"/>
                </a:lnTo>
                <a:lnTo>
                  <a:pt x="1104" y="169"/>
                </a:lnTo>
                <a:lnTo>
                  <a:pt x="1194" y="131"/>
                </a:lnTo>
                <a:lnTo>
                  <a:pt x="1287" y="98"/>
                </a:lnTo>
                <a:lnTo>
                  <a:pt x="1382" y="68"/>
                </a:lnTo>
                <a:lnTo>
                  <a:pt x="1479" y="44"/>
                </a:lnTo>
                <a:lnTo>
                  <a:pt x="1578" y="24"/>
                </a:lnTo>
                <a:lnTo>
                  <a:pt x="1678" y="11"/>
                </a:lnTo>
                <a:lnTo>
                  <a:pt x="1779" y="3"/>
                </a:lnTo>
                <a:lnTo>
                  <a:pt x="1883"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51" name="Google Shape;10051;p23"/>
          <p:cNvSpPr/>
          <p:nvPr/>
        </p:nvSpPr>
        <p:spPr>
          <a:xfrm>
            <a:off x="1033204" y="5657749"/>
            <a:ext cx="304300" cy="424799"/>
          </a:xfrm>
          <a:custGeom>
            <a:avLst/>
            <a:gdLst/>
            <a:ahLst/>
            <a:cxnLst/>
            <a:rect l="l" t="t" r="r" b="b"/>
            <a:pathLst>
              <a:path w="2431" h="3391" extrusionOk="0">
                <a:moveTo>
                  <a:pt x="1784" y="1227"/>
                </a:moveTo>
                <a:lnTo>
                  <a:pt x="1784" y="1376"/>
                </a:lnTo>
                <a:lnTo>
                  <a:pt x="2312" y="1376"/>
                </a:lnTo>
                <a:lnTo>
                  <a:pt x="2312" y="1227"/>
                </a:lnTo>
                <a:lnTo>
                  <a:pt x="1784" y="1227"/>
                </a:lnTo>
                <a:close/>
                <a:moveTo>
                  <a:pt x="119" y="1227"/>
                </a:moveTo>
                <a:lnTo>
                  <a:pt x="119" y="1376"/>
                </a:lnTo>
                <a:lnTo>
                  <a:pt x="648" y="1376"/>
                </a:lnTo>
                <a:lnTo>
                  <a:pt x="648" y="1227"/>
                </a:lnTo>
                <a:lnTo>
                  <a:pt x="119" y="1227"/>
                </a:lnTo>
                <a:close/>
                <a:moveTo>
                  <a:pt x="2036" y="440"/>
                </a:moveTo>
                <a:lnTo>
                  <a:pt x="2036" y="510"/>
                </a:lnTo>
                <a:lnTo>
                  <a:pt x="2034" y="524"/>
                </a:lnTo>
                <a:lnTo>
                  <a:pt x="2028" y="538"/>
                </a:lnTo>
                <a:lnTo>
                  <a:pt x="2020" y="550"/>
                </a:lnTo>
                <a:lnTo>
                  <a:pt x="2007" y="560"/>
                </a:lnTo>
                <a:lnTo>
                  <a:pt x="1500" y="869"/>
                </a:lnTo>
                <a:lnTo>
                  <a:pt x="1486" y="875"/>
                </a:lnTo>
                <a:lnTo>
                  <a:pt x="1469" y="877"/>
                </a:lnTo>
                <a:lnTo>
                  <a:pt x="1462" y="877"/>
                </a:lnTo>
                <a:lnTo>
                  <a:pt x="1453" y="875"/>
                </a:lnTo>
                <a:lnTo>
                  <a:pt x="1439" y="869"/>
                </a:lnTo>
                <a:lnTo>
                  <a:pt x="1427" y="860"/>
                </a:lnTo>
                <a:lnTo>
                  <a:pt x="1417" y="846"/>
                </a:lnTo>
                <a:lnTo>
                  <a:pt x="1275" y="579"/>
                </a:lnTo>
                <a:lnTo>
                  <a:pt x="1275" y="3273"/>
                </a:lnTo>
                <a:lnTo>
                  <a:pt x="2312" y="3273"/>
                </a:lnTo>
                <a:lnTo>
                  <a:pt x="2312" y="1495"/>
                </a:lnTo>
                <a:lnTo>
                  <a:pt x="1724" y="1495"/>
                </a:lnTo>
                <a:lnTo>
                  <a:pt x="1705" y="1492"/>
                </a:lnTo>
                <a:lnTo>
                  <a:pt x="1688" y="1484"/>
                </a:lnTo>
                <a:lnTo>
                  <a:pt x="1676" y="1470"/>
                </a:lnTo>
                <a:lnTo>
                  <a:pt x="1668" y="1455"/>
                </a:lnTo>
                <a:lnTo>
                  <a:pt x="1665" y="1435"/>
                </a:lnTo>
                <a:lnTo>
                  <a:pt x="1665" y="1169"/>
                </a:lnTo>
                <a:lnTo>
                  <a:pt x="1668" y="1150"/>
                </a:lnTo>
                <a:lnTo>
                  <a:pt x="1676" y="1133"/>
                </a:lnTo>
                <a:lnTo>
                  <a:pt x="1688" y="1121"/>
                </a:lnTo>
                <a:lnTo>
                  <a:pt x="1705" y="1112"/>
                </a:lnTo>
                <a:lnTo>
                  <a:pt x="1724" y="1109"/>
                </a:lnTo>
                <a:lnTo>
                  <a:pt x="2312" y="1109"/>
                </a:lnTo>
                <a:lnTo>
                  <a:pt x="2312" y="440"/>
                </a:lnTo>
                <a:lnTo>
                  <a:pt x="2036" y="440"/>
                </a:lnTo>
                <a:close/>
                <a:moveTo>
                  <a:pt x="119" y="440"/>
                </a:moveTo>
                <a:lnTo>
                  <a:pt x="119" y="1109"/>
                </a:lnTo>
                <a:lnTo>
                  <a:pt x="707" y="1109"/>
                </a:lnTo>
                <a:lnTo>
                  <a:pt x="726" y="1112"/>
                </a:lnTo>
                <a:lnTo>
                  <a:pt x="742" y="1121"/>
                </a:lnTo>
                <a:lnTo>
                  <a:pt x="756" y="1133"/>
                </a:lnTo>
                <a:lnTo>
                  <a:pt x="764" y="1150"/>
                </a:lnTo>
                <a:lnTo>
                  <a:pt x="767" y="1169"/>
                </a:lnTo>
                <a:lnTo>
                  <a:pt x="767" y="1435"/>
                </a:lnTo>
                <a:lnTo>
                  <a:pt x="764" y="1455"/>
                </a:lnTo>
                <a:lnTo>
                  <a:pt x="756" y="1470"/>
                </a:lnTo>
                <a:lnTo>
                  <a:pt x="742" y="1484"/>
                </a:lnTo>
                <a:lnTo>
                  <a:pt x="726" y="1492"/>
                </a:lnTo>
                <a:lnTo>
                  <a:pt x="707" y="1495"/>
                </a:lnTo>
                <a:lnTo>
                  <a:pt x="119" y="1495"/>
                </a:lnTo>
                <a:lnTo>
                  <a:pt x="119" y="3273"/>
                </a:lnTo>
                <a:lnTo>
                  <a:pt x="1156" y="3273"/>
                </a:lnTo>
                <a:lnTo>
                  <a:pt x="1156" y="579"/>
                </a:lnTo>
                <a:lnTo>
                  <a:pt x="1015" y="846"/>
                </a:lnTo>
                <a:lnTo>
                  <a:pt x="1005" y="860"/>
                </a:lnTo>
                <a:lnTo>
                  <a:pt x="993" y="869"/>
                </a:lnTo>
                <a:lnTo>
                  <a:pt x="978" y="875"/>
                </a:lnTo>
                <a:lnTo>
                  <a:pt x="970" y="877"/>
                </a:lnTo>
                <a:lnTo>
                  <a:pt x="962" y="877"/>
                </a:lnTo>
                <a:lnTo>
                  <a:pt x="946" y="875"/>
                </a:lnTo>
                <a:lnTo>
                  <a:pt x="931" y="869"/>
                </a:lnTo>
                <a:lnTo>
                  <a:pt x="424" y="560"/>
                </a:lnTo>
                <a:lnTo>
                  <a:pt x="412" y="550"/>
                </a:lnTo>
                <a:lnTo>
                  <a:pt x="403" y="538"/>
                </a:lnTo>
                <a:lnTo>
                  <a:pt x="398" y="524"/>
                </a:lnTo>
                <a:lnTo>
                  <a:pt x="395" y="510"/>
                </a:lnTo>
                <a:lnTo>
                  <a:pt x="395" y="440"/>
                </a:lnTo>
                <a:lnTo>
                  <a:pt x="119" y="440"/>
                </a:lnTo>
                <a:close/>
                <a:moveTo>
                  <a:pt x="1917" y="145"/>
                </a:moveTo>
                <a:lnTo>
                  <a:pt x="1300" y="372"/>
                </a:lnTo>
                <a:lnTo>
                  <a:pt x="1492" y="735"/>
                </a:lnTo>
                <a:lnTo>
                  <a:pt x="1917" y="475"/>
                </a:lnTo>
                <a:lnTo>
                  <a:pt x="1917" y="145"/>
                </a:lnTo>
                <a:close/>
                <a:moveTo>
                  <a:pt x="514" y="145"/>
                </a:moveTo>
                <a:lnTo>
                  <a:pt x="514" y="475"/>
                </a:lnTo>
                <a:lnTo>
                  <a:pt x="939" y="735"/>
                </a:lnTo>
                <a:lnTo>
                  <a:pt x="1132" y="372"/>
                </a:lnTo>
                <a:lnTo>
                  <a:pt x="514" y="145"/>
                </a:lnTo>
                <a:close/>
                <a:moveTo>
                  <a:pt x="787" y="119"/>
                </a:moveTo>
                <a:lnTo>
                  <a:pt x="1215" y="277"/>
                </a:lnTo>
                <a:lnTo>
                  <a:pt x="1645" y="119"/>
                </a:lnTo>
                <a:lnTo>
                  <a:pt x="787" y="119"/>
                </a:lnTo>
                <a:close/>
                <a:moveTo>
                  <a:pt x="454" y="0"/>
                </a:moveTo>
                <a:lnTo>
                  <a:pt x="1976" y="0"/>
                </a:lnTo>
                <a:lnTo>
                  <a:pt x="1979" y="0"/>
                </a:lnTo>
                <a:lnTo>
                  <a:pt x="1986" y="1"/>
                </a:lnTo>
                <a:lnTo>
                  <a:pt x="1994" y="4"/>
                </a:lnTo>
                <a:lnTo>
                  <a:pt x="2003" y="6"/>
                </a:lnTo>
                <a:lnTo>
                  <a:pt x="2010" y="11"/>
                </a:lnTo>
                <a:lnTo>
                  <a:pt x="2021" y="20"/>
                </a:lnTo>
                <a:lnTo>
                  <a:pt x="2029" y="32"/>
                </a:lnTo>
                <a:lnTo>
                  <a:pt x="2034" y="45"/>
                </a:lnTo>
                <a:lnTo>
                  <a:pt x="2036" y="59"/>
                </a:lnTo>
                <a:lnTo>
                  <a:pt x="2036" y="322"/>
                </a:lnTo>
                <a:lnTo>
                  <a:pt x="2372" y="322"/>
                </a:lnTo>
                <a:lnTo>
                  <a:pt x="2390" y="325"/>
                </a:lnTo>
                <a:lnTo>
                  <a:pt x="2407" y="333"/>
                </a:lnTo>
                <a:lnTo>
                  <a:pt x="2419" y="346"/>
                </a:lnTo>
                <a:lnTo>
                  <a:pt x="2428" y="363"/>
                </a:lnTo>
                <a:lnTo>
                  <a:pt x="2431" y="381"/>
                </a:lnTo>
                <a:lnTo>
                  <a:pt x="2431" y="3332"/>
                </a:lnTo>
                <a:lnTo>
                  <a:pt x="2428" y="3350"/>
                </a:lnTo>
                <a:lnTo>
                  <a:pt x="2419" y="3367"/>
                </a:lnTo>
                <a:lnTo>
                  <a:pt x="2407" y="3379"/>
                </a:lnTo>
                <a:lnTo>
                  <a:pt x="2390" y="3389"/>
                </a:lnTo>
                <a:lnTo>
                  <a:pt x="2372" y="3391"/>
                </a:lnTo>
                <a:lnTo>
                  <a:pt x="60" y="3391"/>
                </a:lnTo>
                <a:lnTo>
                  <a:pt x="41" y="3389"/>
                </a:lnTo>
                <a:lnTo>
                  <a:pt x="25" y="3379"/>
                </a:lnTo>
                <a:lnTo>
                  <a:pt x="12" y="3367"/>
                </a:lnTo>
                <a:lnTo>
                  <a:pt x="3" y="3350"/>
                </a:lnTo>
                <a:lnTo>
                  <a:pt x="0" y="3332"/>
                </a:lnTo>
                <a:lnTo>
                  <a:pt x="0" y="381"/>
                </a:lnTo>
                <a:lnTo>
                  <a:pt x="3" y="363"/>
                </a:lnTo>
                <a:lnTo>
                  <a:pt x="12" y="346"/>
                </a:lnTo>
                <a:lnTo>
                  <a:pt x="25" y="333"/>
                </a:lnTo>
                <a:lnTo>
                  <a:pt x="41" y="325"/>
                </a:lnTo>
                <a:lnTo>
                  <a:pt x="60" y="322"/>
                </a:lnTo>
                <a:lnTo>
                  <a:pt x="395" y="322"/>
                </a:lnTo>
                <a:lnTo>
                  <a:pt x="395" y="59"/>
                </a:lnTo>
                <a:lnTo>
                  <a:pt x="398" y="45"/>
                </a:lnTo>
                <a:lnTo>
                  <a:pt x="403" y="32"/>
                </a:lnTo>
                <a:lnTo>
                  <a:pt x="410" y="20"/>
                </a:lnTo>
                <a:lnTo>
                  <a:pt x="421" y="11"/>
                </a:lnTo>
                <a:lnTo>
                  <a:pt x="429" y="6"/>
                </a:lnTo>
                <a:lnTo>
                  <a:pt x="437" y="4"/>
                </a:lnTo>
                <a:lnTo>
                  <a:pt x="446" y="1"/>
                </a:lnTo>
                <a:lnTo>
                  <a:pt x="452" y="0"/>
                </a:lnTo>
                <a:lnTo>
                  <a:pt x="454"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0052" name="Google Shape;10052;p23"/>
          <p:cNvGrpSpPr/>
          <p:nvPr/>
        </p:nvGrpSpPr>
        <p:grpSpPr>
          <a:xfrm>
            <a:off x="3273423" y="5653229"/>
            <a:ext cx="430726" cy="432033"/>
            <a:chOff x="1240" y="214"/>
            <a:chExt cx="286" cy="287"/>
          </a:xfrm>
          <a:solidFill>
            <a:srgbClr val="006994"/>
          </a:solidFill>
        </p:grpSpPr>
        <p:sp>
          <p:nvSpPr>
            <p:cNvPr id="10053" name="Google Shape;10053;p23"/>
            <p:cNvSpPr/>
            <p:nvPr/>
          </p:nvSpPr>
          <p:spPr>
            <a:xfrm>
              <a:off x="1240" y="365"/>
              <a:ext cx="136" cy="136"/>
            </a:xfrm>
            <a:custGeom>
              <a:avLst/>
              <a:gdLst/>
              <a:ahLst/>
              <a:cxnLst/>
              <a:rect l="l" t="t" r="r" b="b"/>
              <a:pathLst>
                <a:path w="1644" h="1646" extrusionOk="0">
                  <a:moveTo>
                    <a:pt x="1170" y="0"/>
                  </a:moveTo>
                  <a:lnTo>
                    <a:pt x="1644" y="475"/>
                  </a:lnTo>
                  <a:lnTo>
                    <a:pt x="573" y="1548"/>
                  </a:lnTo>
                  <a:lnTo>
                    <a:pt x="539" y="1577"/>
                  </a:lnTo>
                  <a:lnTo>
                    <a:pt x="503" y="1601"/>
                  </a:lnTo>
                  <a:lnTo>
                    <a:pt x="464" y="1621"/>
                  </a:lnTo>
                  <a:lnTo>
                    <a:pt x="422" y="1634"/>
                  </a:lnTo>
                  <a:lnTo>
                    <a:pt x="379" y="1643"/>
                  </a:lnTo>
                  <a:lnTo>
                    <a:pt x="335" y="1646"/>
                  </a:lnTo>
                  <a:lnTo>
                    <a:pt x="290" y="1643"/>
                  </a:lnTo>
                  <a:lnTo>
                    <a:pt x="247" y="1634"/>
                  </a:lnTo>
                  <a:lnTo>
                    <a:pt x="206" y="1621"/>
                  </a:lnTo>
                  <a:lnTo>
                    <a:pt x="168" y="1601"/>
                  </a:lnTo>
                  <a:lnTo>
                    <a:pt x="131" y="1577"/>
                  </a:lnTo>
                  <a:lnTo>
                    <a:pt x="97" y="1548"/>
                  </a:lnTo>
                  <a:lnTo>
                    <a:pt x="69" y="1516"/>
                  </a:lnTo>
                  <a:lnTo>
                    <a:pt x="46" y="1482"/>
                  </a:lnTo>
                  <a:lnTo>
                    <a:pt x="27" y="1446"/>
                  </a:lnTo>
                  <a:lnTo>
                    <a:pt x="14" y="1408"/>
                  </a:lnTo>
                  <a:lnTo>
                    <a:pt x="4" y="1370"/>
                  </a:lnTo>
                  <a:lnTo>
                    <a:pt x="0" y="1330"/>
                  </a:lnTo>
                  <a:lnTo>
                    <a:pt x="0" y="1290"/>
                  </a:lnTo>
                  <a:lnTo>
                    <a:pt x="4" y="1251"/>
                  </a:lnTo>
                  <a:lnTo>
                    <a:pt x="14" y="1211"/>
                  </a:lnTo>
                  <a:lnTo>
                    <a:pt x="27" y="1175"/>
                  </a:lnTo>
                  <a:lnTo>
                    <a:pt x="46" y="1138"/>
                  </a:lnTo>
                  <a:lnTo>
                    <a:pt x="69" y="1104"/>
                  </a:lnTo>
                  <a:lnTo>
                    <a:pt x="97" y="1072"/>
                  </a:lnTo>
                  <a:lnTo>
                    <a:pt x="117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54" name="Google Shape;10054;p23"/>
            <p:cNvSpPr/>
            <p:nvPr/>
          </p:nvSpPr>
          <p:spPr>
            <a:xfrm>
              <a:off x="1362" y="214"/>
              <a:ext cx="164" cy="164"/>
            </a:xfrm>
            <a:custGeom>
              <a:avLst/>
              <a:gdLst/>
              <a:ahLst/>
              <a:cxnLst/>
              <a:rect l="l" t="t" r="r" b="b"/>
              <a:pathLst>
                <a:path w="1987" h="1987" extrusionOk="0">
                  <a:moveTo>
                    <a:pt x="1525" y="838"/>
                  </a:moveTo>
                  <a:lnTo>
                    <a:pt x="837" y="1526"/>
                  </a:lnTo>
                  <a:lnTo>
                    <a:pt x="876" y="1564"/>
                  </a:lnTo>
                  <a:lnTo>
                    <a:pt x="983" y="1670"/>
                  </a:lnTo>
                  <a:lnTo>
                    <a:pt x="1671" y="982"/>
                  </a:lnTo>
                  <a:lnTo>
                    <a:pt x="1564" y="876"/>
                  </a:lnTo>
                  <a:lnTo>
                    <a:pt x="1525" y="838"/>
                  </a:lnTo>
                  <a:close/>
                  <a:moveTo>
                    <a:pt x="1264" y="577"/>
                  </a:moveTo>
                  <a:lnTo>
                    <a:pt x="576" y="1265"/>
                  </a:lnTo>
                  <a:lnTo>
                    <a:pt x="722" y="1410"/>
                  </a:lnTo>
                  <a:lnTo>
                    <a:pt x="1410" y="723"/>
                  </a:lnTo>
                  <a:lnTo>
                    <a:pt x="1338" y="649"/>
                  </a:lnTo>
                  <a:lnTo>
                    <a:pt x="1264" y="577"/>
                  </a:lnTo>
                  <a:close/>
                  <a:moveTo>
                    <a:pt x="1005" y="316"/>
                  </a:moveTo>
                  <a:lnTo>
                    <a:pt x="317" y="1004"/>
                  </a:lnTo>
                  <a:lnTo>
                    <a:pt x="423" y="1111"/>
                  </a:lnTo>
                  <a:lnTo>
                    <a:pt x="461" y="1150"/>
                  </a:lnTo>
                  <a:lnTo>
                    <a:pt x="1149" y="462"/>
                  </a:lnTo>
                  <a:lnTo>
                    <a:pt x="1111" y="423"/>
                  </a:lnTo>
                  <a:lnTo>
                    <a:pt x="1005" y="316"/>
                  </a:lnTo>
                  <a:close/>
                  <a:moveTo>
                    <a:pt x="1060" y="0"/>
                  </a:moveTo>
                  <a:lnTo>
                    <a:pt x="1099" y="2"/>
                  </a:lnTo>
                  <a:lnTo>
                    <a:pt x="1138" y="10"/>
                  </a:lnTo>
                  <a:lnTo>
                    <a:pt x="1174" y="23"/>
                  </a:lnTo>
                  <a:lnTo>
                    <a:pt x="1209" y="40"/>
                  </a:lnTo>
                  <a:lnTo>
                    <a:pt x="1241" y="62"/>
                  </a:lnTo>
                  <a:lnTo>
                    <a:pt x="1271" y="87"/>
                  </a:lnTo>
                  <a:lnTo>
                    <a:pt x="1899" y="716"/>
                  </a:lnTo>
                  <a:lnTo>
                    <a:pt x="1926" y="747"/>
                  </a:lnTo>
                  <a:lnTo>
                    <a:pt x="1948" y="779"/>
                  </a:lnTo>
                  <a:lnTo>
                    <a:pt x="1965" y="815"/>
                  </a:lnTo>
                  <a:lnTo>
                    <a:pt x="1977" y="851"/>
                  </a:lnTo>
                  <a:lnTo>
                    <a:pt x="1984" y="889"/>
                  </a:lnTo>
                  <a:lnTo>
                    <a:pt x="1987" y="927"/>
                  </a:lnTo>
                  <a:lnTo>
                    <a:pt x="1987" y="927"/>
                  </a:lnTo>
                  <a:lnTo>
                    <a:pt x="1984" y="965"/>
                  </a:lnTo>
                  <a:lnTo>
                    <a:pt x="1977" y="1002"/>
                  </a:lnTo>
                  <a:lnTo>
                    <a:pt x="1965" y="1039"/>
                  </a:lnTo>
                  <a:lnTo>
                    <a:pt x="1948" y="1075"/>
                  </a:lnTo>
                  <a:lnTo>
                    <a:pt x="1926" y="1107"/>
                  </a:lnTo>
                  <a:lnTo>
                    <a:pt x="1900" y="1137"/>
                  </a:lnTo>
                  <a:lnTo>
                    <a:pt x="1138" y="1900"/>
                  </a:lnTo>
                  <a:lnTo>
                    <a:pt x="1107" y="1926"/>
                  </a:lnTo>
                  <a:lnTo>
                    <a:pt x="1076" y="1947"/>
                  </a:lnTo>
                  <a:lnTo>
                    <a:pt x="1040" y="1965"/>
                  </a:lnTo>
                  <a:lnTo>
                    <a:pt x="1005" y="1977"/>
                  </a:lnTo>
                  <a:lnTo>
                    <a:pt x="966" y="1985"/>
                  </a:lnTo>
                  <a:lnTo>
                    <a:pt x="927" y="1987"/>
                  </a:lnTo>
                  <a:lnTo>
                    <a:pt x="887" y="1985"/>
                  </a:lnTo>
                  <a:lnTo>
                    <a:pt x="850" y="1977"/>
                  </a:lnTo>
                  <a:lnTo>
                    <a:pt x="813" y="1965"/>
                  </a:lnTo>
                  <a:lnTo>
                    <a:pt x="777" y="1947"/>
                  </a:lnTo>
                  <a:lnTo>
                    <a:pt x="746" y="1926"/>
                  </a:lnTo>
                  <a:lnTo>
                    <a:pt x="716" y="1900"/>
                  </a:lnTo>
                  <a:lnTo>
                    <a:pt x="474" y="1658"/>
                  </a:lnTo>
                  <a:lnTo>
                    <a:pt x="156" y="1975"/>
                  </a:lnTo>
                  <a:lnTo>
                    <a:pt x="12" y="1830"/>
                  </a:lnTo>
                  <a:lnTo>
                    <a:pt x="329" y="1512"/>
                  </a:lnTo>
                  <a:lnTo>
                    <a:pt x="87" y="1271"/>
                  </a:lnTo>
                  <a:lnTo>
                    <a:pt x="60" y="1240"/>
                  </a:lnTo>
                  <a:lnTo>
                    <a:pt x="39" y="1208"/>
                  </a:lnTo>
                  <a:lnTo>
                    <a:pt x="21" y="1172"/>
                  </a:lnTo>
                  <a:lnTo>
                    <a:pt x="10" y="1136"/>
                  </a:lnTo>
                  <a:lnTo>
                    <a:pt x="2" y="1099"/>
                  </a:lnTo>
                  <a:lnTo>
                    <a:pt x="0" y="1060"/>
                  </a:lnTo>
                  <a:lnTo>
                    <a:pt x="2" y="1022"/>
                  </a:lnTo>
                  <a:lnTo>
                    <a:pt x="10" y="984"/>
                  </a:lnTo>
                  <a:lnTo>
                    <a:pt x="21" y="948"/>
                  </a:lnTo>
                  <a:lnTo>
                    <a:pt x="39" y="913"/>
                  </a:lnTo>
                  <a:lnTo>
                    <a:pt x="60" y="880"/>
                  </a:lnTo>
                  <a:lnTo>
                    <a:pt x="87" y="849"/>
                  </a:lnTo>
                  <a:lnTo>
                    <a:pt x="850" y="87"/>
                  </a:lnTo>
                  <a:lnTo>
                    <a:pt x="879" y="62"/>
                  </a:lnTo>
                  <a:lnTo>
                    <a:pt x="911" y="40"/>
                  </a:lnTo>
                  <a:lnTo>
                    <a:pt x="946" y="23"/>
                  </a:lnTo>
                  <a:lnTo>
                    <a:pt x="983" y="10"/>
                  </a:lnTo>
                  <a:lnTo>
                    <a:pt x="1020" y="2"/>
                  </a:lnTo>
                  <a:lnTo>
                    <a:pt x="106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055" name="Google Shape;10055;p23"/>
          <p:cNvGrpSpPr/>
          <p:nvPr/>
        </p:nvGrpSpPr>
        <p:grpSpPr>
          <a:xfrm>
            <a:off x="4463985" y="5653985"/>
            <a:ext cx="395919" cy="428016"/>
            <a:chOff x="1755" y="215"/>
            <a:chExt cx="263" cy="284"/>
          </a:xfrm>
          <a:solidFill>
            <a:srgbClr val="006994"/>
          </a:solidFill>
        </p:grpSpPr>
        <p:sp>
          <p:nvSpPr>
            <p:cNvPr id="10056" name="Google Shape;10056;p23"/>
            <p:cNvSpPr/>
            <p:nvPr/>
          </p:nvSpPr>
          <p:spPr>
            <a:xfrm>
              <a:off x="1755" y="215"/>
              <a:ext cx="162" cy="284"/>
            </a:xfrm>
            <a:custGeom>
              <a:avLst/>
              <a:gdLst/>
              <a:ahLst/>
              <a:cxnLst/>
              <a:rect l="l" t="t" r="r" b="b"/>
              <a:pathLst>
                <a:path w="1966" h="3444" extrusionOk="0">
                  <a:moveTo>
                    <a:pt x="117" y="2755"/>
                  </a:moveTo>
                  <a:lnTo>
                    <a:pt x="117" y="3191"/>
                  </a:lnTo>
                  <a:lnTo>
                    <a:pt x="119" y="3219"/>
                  </a:lnTo>
                  <a:lnTo>
                    <a:pt x="127" y="3245"/>
                  </a:lnTo>
                  <a:lnTo>
                    <a:pt x="140" y="3269"/>
                  </a:lnTo>
                  <a:lnTo>
                    <a:pt x="157" y="3288"/>
                  </a:lnTo>
                  <a:lnTo>
                    <a:pt x="178" y="3305"/>
                  </a:lnTo>
                  <a:lnTo>
                    <a:pt x="201" y="3318"/>
                  </a:lnTo>
                  <a:lnTo>
                    <a:pt x="227" y="3326"/>
                  </a:lnTo>
                  <a:lnTo>
                    <a:pt x="255" y="3329"/>
                  </a:lnTo>
                  <a:lnTo>
                    <a:pt x="1711" y="3329"/>
                  </a:lnTo>
                  <a:lnTo>
                    <a:pt x="1740" y="3326"/>
                  </a:lnTo>
                  <a:lnTo>
                    <a:pt x="1766" y="3318"/>
                  </a:lnTo>
                  <a:lnTo>
                    <a:pt x="1789" y="3305"/>
                  </a:lnTo>
                  <a:lnTo>
                    <a:pt x="1810" y="3288"/>
                  </a:lnTo>
                  <a:lnTo>
                    <a:pt x="1827" y="3269"/>
                  </a:lnTo>
                  <a:lnTo>
                    <a:pt x="1840" y="3245"/>
                  </a:lnTo>
                  <a:lnTo>
                    <a:pt x="1848" y="3219"/>
                  </a:lnTo>
                  <a:lnTo>
                    <a:pt x="1851" y="3191"/>
                  </a:lnTo>
                  <a:lnTo>
                    <a:pt x="1851" y="2755"/>
                  </a:lnTo>
                  <a:lnTo>
                    <a:pt x="117" y="2755"/>
                  </a:lnTo>
                  <a:close/>
                  <a:moveTo>
                    <a:pt x="255" y="115"/>
                  </a:moveTo>
                  <a:lnTo>
                    <a:pt x="227" y="118"/>
                  </a:lnTo>
                  <a:lnTo>
                    <a:pt x="201" y="126"/>
                  </a:lnTo>
                  <a:lnTo>
                    <a:pt x="178" y="139"/>
                  </a:lnTo>
                  <a:lnTo>
                    <a:pt x="157" y="156"/>
                  </a:lnTo>
                  <a:lnTo>
                    <a:pt x="140" y="175"/>
                  </a:lnTo>
                  <a:lnTo>
                    <a:pt x="127" y="199"/>
                  </a:lnTo>
                  <a:lnTo>
                    <a:pt x="119" y="225"/>
                  </a:lnTo>
                  <a:lnTo>
                    <a:pt x="117" y="253"/>
                  </a:lnTo>
                  <a:lnTo>
                    <a:pt x="117" y="344"/>
                  </a:lnTo>
                  <a:lnTo>
                    <a:pt x="1851" y="344"/>
                  </a:lnTo>
                  <a:lnTo>
                    <a:pt x="1851" y="253"/>
                  </a:lnTo>
                  <a:lnTo>
                    <a:pt x="1848" y="225"/>
                  </a:lnTo>
                  <a:lnTo>
                    <a:pt x="1840" y="199"/>
                  </a:lnTo>
                  <a:lnTo>
                    <a:pt x="1827" y="175"/>
                  </a:lnTo>
                  <a:lnTo>
                    <a:pt x="1810" y="156"/>
                  </a:lnTo>
                  <a:lnTo>
                    <a:pt x="1789" y="139"/>
                  </a:lnTo>
                  <a:lnTo>
                    <a:pt x="1766" y="126"/>
                  </a:lnTo>
                  <a:lnTo>
                    <a:pt x="1740" y="118"/>
                  </a:lnTo>
                  <a:lnTo>
                    <a:pt x="1711" y="115"/>
                  </a:lnTo>
                  <a:lnTo>
                    <a:pt x="255" y="115"/>
                  </a:lnTo>
                  <a:close/>
                  <a:moveTo>
                    <a:pt x="255" y="0"/>
                  </a:moveTo>
                  <a:lnTo>
                    <a:pt x="1711" y="0"/>
                  </a:lnTo>
                  <a:lnTo>
                    <a:pt x="1749" y="3"/>
                  </a:lnTo>
                  <a:lnTo>
                    <a:pt x="1785" y="10"/>
                  </a:lnTo>
                  <a:lnTo>
                    <a:pt x="1819" y="24"/>
                  </a:lnTo>
                  <a:lnTo>
                    <a:pt x="1850" y="41"/>
                  </a:lnTo>
                  <a:lnTo>
                    <a:pt x="1879" y="63"/>
                  </a:lnTo>
                  <a:lnTo>
                    <a:pt x="1904" y="87"/>
                  </a:lnTo>
                  <a:lnTo>
                    <a:pt x="1925" y="115"/>
                  </a:lnTo>
                  <a:lnTo>
                    <a:pt x="1943" y="146"/>
                  </a:lnTo>
                  <a:lnTo>
                    <a:pt x="1955" y="180"/>
                  </a:lnTo>
                  <a:lnTo>
                    <a:pt x="1964" y="215"/>
                  </a:lnTo>
                  <a:lnTo>
                    <a:pt x="1966" y="253"/>
                  </a:lnTo>
                  <a:lnTo>
                    <a:pt x="1966" y="1263"/>
                  </a:lnTo>
                  <a:lnTo>
                    <a:pt x="1964" y="1281"/>
                  </a:lnTo>
                  <a:lnTo>
                    <a:pt x="1955" y="1296"/>
                  </a:lnTo>
                  <a:lnTo>
                    <a:pt x="1943" y="1309"/>
                  </a:lnTo>
                  <a:lnTo>
                    <a:pt x="1927" y="1317"/>
                  </a:lnTo>
                  <a:lnTo>
                    <a:pt x="1908" y="1320"/>
                  </a:lnTo>
                  <a:lnTo>
                    <a:pt x="1890" y="1317"/>
                  </a:lnTo>
                  <a:lnTo>
                    <a:pt x="1874" y="1309"/>
                  </a:lnTo>
                  <a:lnTo>
                    <a:pt x="1862" y="1296"/>
                  </a:lnTo>
                  <a:lnTo>
                    <a:pt x="1853" y="1281"/>
                  </a:lnTo>
                  <a:lnTo>
                    <a:pt x="1851" y="1263"/>
                  </a:lnTo>
                  <a:lnTo>
                    <a:pt x="1851" y="459"/>
                  </a:lnTo>
                  <a:lnTo>
                    <a:pt x="117" y="459"/>
                  </a:lnTo>
                  <a:lnTo>
                    <a:pt x="117" y="2640"/>
                  </a:lnTo>
                  <a:lnTo>
                    <a:pt x="1851" y="2640"/>
                  </a:lnTo>
                  <a:lnTo>
                    <a:pt x="1851" y="1837"/>
                  </a:lnTo>
                  <a:lnTo>
                    <a:pt x="1853" y="1818"/>
                  </a:lnTo>
                  <a:lnTo>
                    <a:pt x="1862" y="1802"/>
                  </a:lnTo>
                  <a:lnTo>
                    <a:pt x="1874" y="1790"/>
                  </a:lnTo>
                  <a:lnTo>
                    <a:pt x="1890" y="1783"/>
                  </a:lnTo>
                  <a:lnTo>
                    <a:pt x="1908" y="1779"/>
                  </a:lnTo>
                  <a:lnTo>
                    <a:pt x="1927" y="1783"/>
                  </a:lnTo>
                  <a:lnTo>
                    <a:pt x="1943" y="1790"/>
                  </a:lnTo>
                  <a:lnTo>
                    <a:pt x="1955" y="1802"/>
                  </a:lnTo>
                  <a:lnTo>
                    <a:pt x="1964" y="1818"/>
                  </a:lnTo>
                  <a:lnTo>
                    <a:pt x="1966" y="1837"/>
                  </a:lnTo>
                  <a:lnTo>
                    <a:pt x="1966" y="3191"/>
                  </a:lnTo>
                  <a:lnTo>
                    <a:pt x="1964" y="3229"/>
                  </a:lnTo>
                  <a:lnTo>
                    <a:pt x="1955" y="3264"/>
                  </a:lnTo>
                  <a:lnTo>
                    <a:pt x="1943" y="3298"/>
                  </a:lnTo>
                  <a:lnTo>
                    <a:pt x="1925" y="3329"/>
                  </a:lnTo>
                  <a:lnTo>
                    <a:pt x="1904" y="3357"/>
                  </a:lnTo>
                  <a:lnTo>
                    <a:pt x="1879" y="3381"/>
                  </a:lnTo>
                  <a:lnTo>
                    <a:pt x="1850" y="3403"/>
                  </a:lnTo>
                  <a:lnTo>
                    <a:pt x="1819" y="3420"/>
                  </a:lnTo>
                  <a:lnTo>
                    <a:pt x="1785" y="3434"/>
                  </a:lnTo>
                  <a:lnTo>
                    <a:pt x="1749" y="3441"/>
                  </a:lnTo>
                  <a:lnTo>
                    <a:pt x="1711" y="3444"/>
                  </a:lnTo>
                  <a:lnTo>
                    <a:pt x="255" y="3444"/>
                  </a:lnTo>
                  <a:lnTo>
                    <a:pt x="218" y="3441"/>
                  </a:lnTo>
                  <a:lnTo>
                    <a:pt x="182" y="3434"/>
                  </a:lnTo>
                  <a:lnTo>
                    <a:pt x="148" y="3420"/>
                  </a:lnTo>
                  <a:lnTo>
                    <a:pt x="117" y="3403"/>
                  </a:lnTo>
                  <a:lnTo>
                    <a:pt x="88" y="3381"/>
                  </a:lnTo>
                  <a:lnTo>
                    <a:pt x="63" y="3357"/>
                  </a:lnTo>
                  <a:lnTo>
                    <a:pt x="42" y="3329"/>
                  </a:lnTo>
                  <a:lnTo>
                    <a:pt x="24" y="3298"/>
                  </a:lnTo>
                  <a:lnTo>
                    <a:pt x="12" y="3264"/>
                  </a:lnTo>
                  <a:lnTo>
                    <a:pt x="3" y="3229"/>
                  </a:lnTo>
                  <a:lnTo>
                    <a:pt x="0" y="3191"/>
                  </a:lnTo>
                  <a:lnTo>
                    <a:pt x="0" y="253"/>
                  </a:lnTo>
                  <a:lnTo>
                    <a:pt x="3" y="215"/>
                  </a:lnTo>
                  <a:lnTo>
                    <a:pt x="12" y="180"/>
                  </a:lnTo>
                  <a:lnTo>
                    <a:pt x="24" y="146"/>
                  </a:lnTo>
                  <a:lnTo>
                    <a:pt x="42" y="115"/>
                  </a:lnTo>
                  <a:lnTo>
                    <a:pt x="63" y="87"/>
                  </a:lnTo>
                  <a:lnTo>
                    <a:pt x="88" y="63"/>
                  </a:lnTo>
                  <a:lnTo>
                    <a:pt x="117" y="41"/>
                  </a:lnTo>
                  <a:lnTo>
                    <a:pt x="148" y="24"/>
                  </a:lnTo>
                  <a:lnTo>
                    <a:pt x="182" y="10"/>
                  </a:lnTo>
                  <a:lnTo>
                    <a:pt x="218" y="3"/>
                  </a:lnTo>
                  <a:lnTo>
                    <a:pt x="25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57" name="Google Shape;10057;p23"/>
            <p:cNvSpPr/>
            <p:nvPr/>
          </p:nvSpPr>
          <p:spPr>
            <a:xfrm>
              <a:off x="1818" y="449"/>
              <a:ext cx="38" cy="39"/>
            </a:xfrm>
            <a:custGeom>
              <a:avLst/>
              <a:gdLst/>
              <a:ahLst/>
              <a:cxnLst/>
              <a:rect l="l" t="t" r="r" b="b"/>
              <a:pathLst>
                <a:path w="463" h="459" extrusionOk="0">
                  <a:moveTo>
                    <a:pt x="232" y="114"/>
                  </a:moveTo>
                  <a:lnTo>
                    <a:pt x="205" y="118"/>
                  </a:lnTo>
                  <a:lnTo>
                    <a:pt x="180" y="126"/>
                  </a:lnTo>
                  <a:lnTo>
                    <a:pt x="159" y="139"/>
                  </a:lnTo>
                  <a:lnTo>
                    <a:pt x="142" y="157"/>
                  </a:lnTo>
                  <a:lnTo>
                    <a:pt x="128" y="179"/>
                  </a:lnTo>
                  <a:lnTo>
                    <a:pt x="118" y="203"/>
                  </a:lnTo>
                  <a:lnTo>
                    <a:pt x="115" y="229"/>
                  </a:lnTo>
                  <a:lnTo>
                    <a:pt x="118" y="255"/>
                  </a:lnTo>
                  <a:lnTo>
                    <a:pt x="128" y="279"/>
                  </a:lnTo>
                  <a:lnTo>
                    <a:pt x="142" y="301"/>
                  </a:lnTo>
                  <a:lnTo>
                    <a:pt x="159" y="319"/>
                  </a:lnTo>
                  <a:lnTo>
                    <a:pt x="180" y="333"/>
                  </a:lnTo>
                  <a:lnTo>
                    <a:pt x="205" y="341"/>
                  </a:lnTo>
                  <a:lnTo>
                    <a:pt x="232" y="344"/>
                  </a:lnTo>
                  <a:lnTo>
                    <a:pt x="258" y="341"/>
                  </a:lnTo>
                  <a:lnTo>
                    <a:pt x="282" y="333"/>
                  </a:lnTo>
                  <a:lnTo>
                    <a:pt x="303" y="319"/>
                  </a:lnTo>
                  <a:lnTo>
                    <a:pt x="321" y="301"/>
                  </a:lnTo>
                  <a:lnTo>
                    <a:pt x="335" y="279"/>
                  </a:lnTo>
                  <a:lnTo>
                    <a:pt x="344" y="255"/>
                  </a:lnTo>
                  <a:lnTo>
                    <a:pt x="346" y="229"/>
                  </a:lnTo>
                  <a:lnTo>
                    <a:pt x="344" y="203"/>
                  </a:lnTo>
                  <a:lnTo>
                    <a:pt x="335" y="179"/>
                  </a:lnTo>
                  <a:lnTo>
                    <a:pt x="321" y="157"/>
                  </a:lnTo>
                  <a:lnTo>
                    <a:pt x="303" y="139"/>
                  </a:lnTo>
                  <a:lnTo>
                    <a:pt x="282" y="126"/>
                  </a:lnTo>
                  <a:lnTo>
                    <a:pt x="258" y="118"/>
                  </a:lnTo>
                  <a:lnTo>
                    <a:pt x="232" y="114"/>
                  </a:lnTo>
                  <a:close/>
                  <a:moveTo>
                    <a:pt x="232" y="0"/>
                  </a:moveTo>
                  <a:lnTo>
                    <a:pt x="269" y="3"/>
                  </a:lnTo>
                  <a:lnTo>
                    <a:pt x="304" y="11"/>
                  </a:lnTo>
                  <a:lnTo>
                    <a:pt x="338" y="26"/>
                  </a:lnTo>
                  <a:lnTo>
                    <a:pt x="368" y="43"/>
                  </a:lnTo>
                  <a:lnTo>
                    <a:pt x="395" y="66"/>
                  </a:lnTo>
                  <a:lnTo>
                    <a:pt x="418" y="94"/>
                  </a:lnTo>
                  <a:lnTo>
                    <a:pt x="437" y="124"/>
                  </a:lnTo>
                  <a:lnTo>
                    <a:pt x="451" y="156"/>
                  </a:lnTo>
                  <a:lnTo>
                    <a:pt x="460" y="192"/>
                  </a:lnTo>
                  <a:lnTo>
                    <a:pt x="463" y="229"/>
                  </a:lnTo>
                  <a:lnTo>
                    <a:pt x="460" y="267"/>
                  </a:lnTo>
                  <a:lnTo>
                    <a:pt x="451" y="301"/>
                  </a:lnTo>
                  <a:lnTo>
                    <a:pt x="437" y="335"/>
                  </a:lnTo>
                  <a:lnTo>
                    <a:pt x="418" y="365"/>
                  </a:lnTo>
                  <a:lnTo>
                    <a:pt x="395" y="392"/>
                  </a:lnTo>
                  <a:lnTo>
                    <a:pt x="368" y="415"/>
                  </a:lnTo>
                  <a:lnTo>
                    <a:pt x="338" y="434"/>
                  </a:lnTo>
                  <a:lnTo>
                    <a:pt x="304" y="447"/>
                  </a:lnTo>
                  <a:lnTo>
                    <a:pt x="269" y="456"/>
                  </a:lnTo>
                  <a:lnTo>
                    <a:pt x="232" y="459"/>
                  </a:lnTo>
                  <a:lnTo>
                    <a:pt x="194" y="456"/>
                  </a:lnTo>
                  <a:lnTo>
                    <a:pt x="158" y="447"/>
                  </a:lnTo>
                  <a:lnTo>
                    <a:pt x="126" y="434"/>
                  </a:lnTo>
                  <a:lnTo>
                    <a:pt x="95" y="415"/>
                  </a:lnTo>
                  <a:lnTo>
                    <a:pt x="68" y="392"/>
                  </a:lnTo>
                  <a:lnTo>
                    <a:pt x="45" y="365"/>
                  </a:lnTo>
                  <a:lnTo>
                    <a:pt x="26" y="335"/>
                  </a:lnTo>
                  <a:lnTo>
                    <a:pt x="12" y="301"/>
                  </a:lnTo>
                  <a:lnTo>
                    <a:pt x="3" y="267"/>
                  </a:lnTo>
                  <a:lnTo>
                    <a:pt x="0" y="229"/>
                  </a:lnTo>
                  <a:lnTo>
                    <a:pt x="3" y="192"/>
                  </a:lnTo>
                  <a:lnTo>
                    <a:pt x="12" y="156"/>
                  </a:lnTo>
                  <a:lnTo>
                    <a:pt x="26" y="124"/>
                  </a:lnTo>
                  <a:lnTo>
                    <a:pt x="45" y="94"/>
                  </a:lnTo>
                  <a:lnTo>
                    <a:pt x="68" y="66"/>
                  </a:lnTo>
                  <a:lnTo>
                    <a:pt x="95" y="43"/>
                  </a:lnTo>
                  <a:lnTo>
                    <a:pt x="126" y="26"/>
                  </a:lnTo>
                  <a:lnTo>
                    <a:pt x="158" y="11"/>
                  </a:lnTo>
                  <a:lnTo>
                    <a:pt x="194" y="3"/>
                  </a:lnTo>
                  <a:lnTo>
                    <a:pt x="23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58" name="Google Shape;10058;p23"/>
            <p:cNvSpPr/>
            <p:nvPr/>
          </p:nvSpPr>
          <p:spPr>
            <a:xfrm>
              <a:off x="1813" y="229"/>
              <a:ext cx="29" cy="10"/>
            </a:xfrm>
            <a:custGeom>
              <a:avLst/>
              <a:gdLst/>
              <a:ahLst/>
              <a:cxnLst/>
              <a:rect l="l" t="t" r="r" b="b"/>
              <a:pathLst>
                <a:path w="346" h="115" extrusionOk="0">
                  <a:moveTo>
                    <a:pt x="57" y="0"/>
                  </a:moveTo>
                  <a:lnTo>
                    <a:pt x="289" y="0"/>
                  </a:lnTo>
                  <a:lnTo>
                    <a:pt x="307" y="3"/>
                  </a:lnTo>
                  <a:lnTo>
                    <a:pt x="323" y="12"/>
                  </a:lnTo>
                  <a:lnTo>
                    <a:pt x="335" y="23"/>
                  </a:lnTo>
                  <a:lnTo>
                    <a:pt x="344" y="40"/>
                  </a:lnTo>
                  <a:lnTo>
                    <a:pt x="346" y="58"/>
                  </a:lnTo>
                  <a:lnTo>
                    <a:pt x="344" y="75"/>
                  </a:lnTo>
                  <a:lnTo>
                    <a:pt x="335" y="91"/>
                  </a:lnTo>
                  <a:lnTo>
                    <a:pt x="323" y="104"/>
                  </a:lnTo>
                  <a:lnTo>
                    <a:pt x="307" y="112"/>
                  </a:lnTo>
                  <a:lnTo>
                    <a:pt x="289" y="115"/>
                  </a:lnTo>
                  <a:lnTo>
                    <a:pt x="57" y="115"/>
                  </a:lnTo>
                  <a:lnTo>
                    <a:pt x="39" y="112"/>
                  </a:lnTo>
                  <a:lnTo>
                    <a:pt x="23" y="104"/>
                  </a:lnTo>
                  <a:lnTo>
                    <a:pt x="10" y="91"/>
                  </a:lnTo>
                  <a:lnTo>
                    <a:pt x="2" y="75"/>
                  </a:lnTo>
                  <a:lnTo>
                    <a:pt x="0" y="58"/>
                  </a:lnTo>
                  <a:lnTo>
                    <a:pt x="2" y="40"/>
                  </a:lnTo>
                  <a:lnTo>
                    <a:pt x="10" y="23"/>
                  </a:lnTo>
                  <a:lnTo>
                    <a:pt x="23" y="12"/>
                  </a:lnTo>
                  <a:lnTo>
                    <a:pt x="39" y="3"/>
                  </a:lnTo>
                  <a:lnTo>
                    <a:pt x="5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59" name="Google Shape;10059;p23"/>
            <p:cNvSpPr/>
            <p:nvPr/>
          </p:nvSpPr>
          <p:spPr>
            <a:xfrm>
              <a:off x="1846" y="229"/>
              <a:ext cx="15" cy="10"/>
            </a:xfrm>
            <a:custGeom>
              <a:avLst/>
              <a:gdLst/>
              <a:ahLst/>
              <a:cxnLst/>
              <a:rect l="l" t="t" r="r" b="b"/>
              <a:pathLst>
                <a:path w="175" h="115" extrusionOk="0">
                  <a:moveTo>
                    <a:pt x="59" y="0"/>
                  </a:moveTo>
                  <a:lnTo>
                    <a:pt x="117" y="0"/>
                  </a:lnTo>
                  <a:lnTo>
                    <a:pt x="135" y="3"/>
                  </a:lnTo>
                  <a:lnTo>
                    <a:pt x="151" y="12"/>
                  </a:lnTo>
                  <a:lnTo>
                    <a:pt x="163" y="23"/>
                  </a:lnTo>
                  <a:lnTo>
                    <a:pt x="172" y="40"/>
                  </a:lnTo>
                  <a:lnTo>
                    <a:pt x="175" y="58"/>
                  </a:lnTo>
                  <a:lnTo>
                    <a:pt x="172" y="75"/>
                  </a:lnTo>
                  <a:lnTo>
                    <a:pt x="163" y="91"/>
                  </a:lnTo>
                  <a:lnTo>
                    <a:pt x="151" y="104"/>
                  </a:lnTo>
                  <a:lnTo>
                    <a:pt x="135" y="112"/>
                  </a:lnTo>
                  <a:lnTo>
                    <a:pt x="117" y="115"/>
                  </a:lnTo>
                  <a:lnTo>
                    <a:pt x="59" y="115"/>
                  </a:lnTo>
                  <a:lnTo>
                    <a:pt x="40" y="112"/>
                  </a:lnTo>
                  <a:lnTo>
                    <a:pt x="25" y="104"/>
                  </a:lnTo>
                  <a:lnTo>
                    <a:pt x="12" y="91"/>
                  </a:lnTo>
                  <a:lnTo>
                    <a:pt x="4" y="75"/>
                  </a:lnTo>
                  <a:lnTo>
                    <a:pt x="0" y="58"/>
                  </a:lnTo>
                  <a:lnTo>
                    <a:pt x="4" y="40"/>
                  </a:lnTo>
                  <a:lnTo>
                    <a:pt x="12" y="23"/>
                  </a:lnTo>
                  <a:lnTo>
                    <a:pt x="25" y="12"/>
                  </a:lnTo>
                  <a:lnTo>
                    <a:pt x="40" y="3"/>
                  </a:lnTo>
                  <a:lnTo>
                    <a:pt x="5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60" name="Google Shape;10060;p23"/>
            <p:cNvSpPr/>
            <p:nvPr/>
          </p:nvSpPr>
          <p:spPr>
            <a:xfrm>
              <a:off x="1827" y="282"/>
              <a:ext cx="191" cy="123"/>
            </a:xfrm>
            <a:custGeom>
              <a:avLst/>
              <a:gdLst/>
              <a:ahLst/>
              <a:cxnLst/>
              <a:rect l="l" t="t" r="r" b="b"/>
              <a:pathLst>
                <a:path w="2313" h="1492" extrusionOk="0">
                  <a:moveTo>
                    <a:pt x="752" y="0"/>
                  </a:moveTo>
                  <a:lnTo>
                    <a:pt x="766" y="2"/>
                  </a:lnTo>
                  <a:lnTo>
                    <a:pt x="780" y="7"/>
                  </a:lnTo>
                  <a:lnTo>
                    <a:pt x="792" y="16"/>
                  </a:lnTo>
                  <a:lnTo>
                    <a:pt x="801" y="29"/>
                  </a:lnTo>
                  <a:lnTo>
                    <a:pt x="808" y="42"/>
                  </a:lnTo>
                  <a:lnTo>
                    <a:pt x="809" y="57"/>
                  </a:lnTo>
                  <a:lnTo>
                    <a:pt x="808" y="72"/>
                  </a:lnTo>
                  <a:lnTo>
                    <a:pt x="801" y="85"/>
                  </a:lnTo>
                  <a:lnTo>
                    <a:pt x="792" y="98"/>
                  </a:lnTo>
                  <a:lnTo>
                    <a:pt x="197" y="688"/>
                  </a:lnTo>
                  <a:lnTo>
                    <a:pt x="2254" y="688"/>
                  </a:lnTo>
                  <a:lnTo>
                    <a:pt x="2273" y="692"/>
                  </a:lnTo>
                  <a:lnTo>
                    <a:pt x="2289" y="700"/>
                  </a:lnTo>
                  <a:lnTo>
                    <a:pt x="2301" y="712"/>
                  </a:lnTo>
                  <a:lnTo>
                    <a:pt x="2310" y="728"/>
                  </a:lnTo>
                  <a:lnTo>
                    <a:pt x="2313" y="746"/>
                  </a:lnTo>
                  <a:lnTo>
                    <a:pt x="2310" y="764"/>
                  </a:lnTo>
                  <a:lnTo>
                    <a:pt x="2301" y="779"/>
                  </a:lnTo>
                  <a:lnTo>
                    <a:pt x="2289" y="792"/>
                  </a:lnTo>
                  <a:lnTo>
                    <a:pt x="2273" y="800"/>
                  </a:lnTo>
                  <a:lnTo>
                    <a:pt x="2254" y="803"/>
                  </a:lnTo>
                  <a:lnTo>
                    <a:pt x="197" y="803"/>
                  </a:lnTo>
                  <a:lnTo>
                    <a:pt x="792" y="1394"/>
                  </a:lnTo>
                  <a:lnTo>
                    <a:pt x="801" y="1406"/>
                  </a:lnTo>
                  <a:lnTo>
                    <a:pt x="808" y="1420"/>
                  </a:lnTo>
                  <a:lnTo>
                    <a:pt x="809" y="1435"/>
                  </a:lnTo>
                  <a:lnTo>
                    <a:pt x="808" y="1449"/>
                  </a:lnTo>
                  <a:lnTo>
                    <a:pt x="801" y="1463"/>
                  </a:lnTo>
                  <a:lnTo>
                    <a:pt x="792" y="1475"/>
                  </a:lnTo>
                  <a:lnTo>
                    <a:pt x="780" y="1485"/>
                  </a:lnTo>
                  <a:lnTo>
                    <a:pt x="766" y="1490"/>
                  </a:lnTo>
                  <a:lnTo>
                    <a:pt x="751" y="1492"/>
                  </a:lnTo>
                  <a:lnTo>
                    <a:pt x="737" y="1490"/>
                  </a:lnTo>
                  <a:lnTo>
                    <a:pt x="722" y="1485"/>
                  </a:lnTo>
                  <a:lnTo>
                    <a:pt x="711" y="1475"/>
                  </a:lnTo>
                  <a:lnTo>
                    <a:pt x="17" y="787"/>
                  </a:lnTo>
                  <a:lnTo>
                    <a:pt x="10" y="778"/>
                  </a:lnTo>
                  <a:lnTo>
                    <a:pt x="4" y="768"/>
                  </a:lnTo>
                  <a:lnTo>
                    <a:pt x="0" y="753"/>
                  </a:lnTo>
                  <a:lnTo>
                    <a:pt x="0" y="738"/>
                  </a:lnTo>
                  <a:lnTo>
                    <a:pt x="4" y="724"/>
                  </a:lnTo>
                  <a:lnTo>
                    <a:pt x="10" y="713"/>
                  </a:lnTo>
                  <a:lnTo>
                    <a:pt x="17" y="705"/>
                  </a:lnTo>
                  <a:lnTo>
                    <a:pt x="711" y="16"/>
                  </a:lnTo>
                  <a:lnTo>
                    <a:pt x="722" y="7"/>
                  </a:lnTo>
                  <a:lnTo>
                    <a:pt x="737" y="2"/>
                  </a:lnTo>
                  <a:lnTo>
                    <a:pt x="75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061" name="Google Shape;10061;p23"/>
          <p:cNvGrpSpPr/>
          <p:nvPr/>
        </p:nvGrpSpPr>
        <p:grpSpPr>
          <a:xfrm>
            <a:off x="5619903" y="5666787"/>
            <a:ext cx="407785" cy="402539"/>
            <a:chOff x="2246" y="225"/>
            <a:chExt cx="271" cy="267"/>
          </a:xfrm>
          <a:solidFill>
            <a:srgbClr val="006994"/>
          </a:solidFill>
        </p:grpSpPr>
        <p:sp>
          <p:nvSpPr>
            <p:cNvPr id="10062" name="Google Shape;10062;p23"/>
            <p:cNvSpPr/>
            <p:nvPr/>
          </p:nvSpPr>
          <p:spPr>
            <a:xfrm>
              <a:off x="2292" y="273"/>
              <a:ext cx="116" cy="25"/>
            </a:xfrm>
            <a:custGeom>
              <a:avLst/>
              <a:gdLst/>
              <a:ahLst/>
              <a:cxnLst/>
              <a:rect l="l" t="t" r="r" b="b"/>
              <a:pathLst>
                <a:path w="1410" h="295" extrusionOk="0">
                  <a:moveTo>
                    <a:pt x="148" y="0"/>
                  </a:moveTo>
                  <a:lnTo>
                    <a:pt x="1262" y="0"/>
                  </a:lnTo>
                  <a:lnTo>
                    <a:pt x="1292" y="3"/>
                  </a:lnTo>
                  <a:lnTo>
                    <a:pt x="1319" y="12"/>
                  </a:lnTo>
                  <a:lnTo>
                    <a:pt x="1345" y="25"/>
                  </a:lnTo>
                  <a:lnTo>
                    <a:pt x="1367" y="44"/>
                  </a:lnTo>
                  <a:lnTo>
                    <a:pt x="1385" y="65"/>
                  </a:lnTo>
                  <a:lnTo>
                    <a:pt x="1398" y="91"/>
                  </a:lnTo>
                  <a:lnTo>
                    <a:pt x="1407" y="118"/>
                  </a:lnTo>
                  <a:lnTo>
                    <a:pt x="1410" y="148"/>
                  </a:lnTo>
                  <a:lnTo>
                    <a:pt x="1407" y="177"/>
                  </a:lnTo>
                  <a:lnTo>
                    <a:pt x="1398" y="205"/>
                  </a:lnTo>
                  <a:lnTo>
                    <a:pt x="1385" y="230"/>
                  </a:lnTo>
                  <a:lnTo>
                    <a:pt x="1367" y="251"/>
                  </a:lnTo>
                  <a:lnTo>
                    <a:pt x="1345" y="270"/>
                  </a:lnTo>
                  <a:lnTo>
                    <a:pt x="1319" y="283"/>
                  </a:lnTo>
                  <a:lnTo>
                    <a:pt x="1292" y="292"/>
                  </a:lnTo>
                  <a:lnTo>
                    <a:pt x="1262" y="295"/>
                  </a:lnTo>
                  <a:lnTo>
                    <a:pt x="148" y="295"/>
                  </a:lnTo>
                  <a:lnTo>
                    <a:pt x="118" y="292"/>
                  </a:lnTo>
                  <a:lnTo>
                    <a:pt x="91" y="283"/>
                  </a:lnTo>
                  <a:lnTo>
                    <a:pt x="65" y="270"/>
                  </a:lnTo>
                  <a:lnTo>
                    <a:pt x="43" y="251"/>
                  </a:lnTo>
                  <a:lnTo>
                    <a:pt x="25" y="230"/>
                  </a:lnTo>
                  <a:lnTo>
                    <a:pt x="12" y="205"/>
                  </a:lnTo>
                  <a:lnTo>
                    <a:pt x="3" y="177"/>
                  </a:lnTo>
                  <a:lnTo>
                    <a:pt x="0" y="148"/>
                  </a:lnTo>
                  <a:lnTo>
                    <a:pt x="3" y="118"/>
                  </a:lnTo>
                  <a:lnTo>
                    <a:pt x="12" y="91"/>
                  </a:lnTo>
                  <a:lnTo>
                    <a:pt x="25" y="65"/>
                  </a:lnTo>
                  <a:lnTo>
                    <a:pt x="43" y="44"/>
                  </a:lnTo>
                  <a:lnTo>
                    <a:pt x="65" y="25"/>
                  </a:lnTo>
                  <a:lnTo>
                    <a:pt x="91" y="12"/>
                  </a:lnTo>
                  <a:lnTo>
                    <a:pt x="118" y="3"/>
                  </a:lnTo>
                  <a:lnTo>
                    <a:pt x="14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63" name="Google Shape;10063;p23"/>
            <p:cNvSpPr/>
            <p:nvPr/>
          </p:nvSpPr>
          <p:spPr>
            <a:xfrm>
              <a:off x="2292" y="319"/>
              <a:ext cx="116" cy="25"/>
            </a:xfrm>
            <a:custGeom>
              <a:avLst/>
              <a:gdLst/>
              <a:ahLst/>
              <a:cxnLst/>
              <a:rect l="l" t="t" r="r" b="b"/>
              <a:pathLst>
                <a:path w="1410" h="295" extrusionOk="0">
                  <a:moveTo>
                    <a:pt x="148" y="0"/>
                  </a:moveTo>
                  <a:lnTo>
                    <a:pt x="1262" y="0"/>
                  </a:lnTo>
                  <a:lnTo>
                    <a:pt x="1292" y="3"/>
                  </a:lnTo>
                  <a:lnTo>
                    <a:pt x="1319" y="12"/>
                  </a:lnTo>
                  <a:lnTo>
                    <a:pt x="1345" y="25"/>
                  </a:lnTo>
                  <a:lnTo>
                    <a:pt x="1367" y="44"/>
                  </a:lnTo>
                  <a:lnTo>
                    <a:pt x="1385" y="65"/>
                  </a:lnTo>
                  <a:lnTo>
                    <a:pt x="1398" y="90"/>
                  </a:lnTo>
                  <a:lnTo>
                    <a:pt x="1407" y="118"/>
                  </a:lnTo>
                  <a:lnTo>
                    <a:pt x="1410" y="147"/>
                  </a:lnTo>
                  <a:lnTo>
                    <a:pt x="1407" y="177"/>
                  </a:lnTo>
                  <a:lnTo>
                    <a:pt x="1398" y="205"/>
                  </a:lnTo>
                  <a:lnTo>
                    <a:pt x="1385" y="230"/>
                  </a:lnTo>
                  <a:lnTo>
                    <a:pt x="1367" y="252"/>
                  </a:lnTo>
                  <a:lnTo>
                    <a:pt x="1345" y="270"/>
                  </a:lnTo>
                  <a:lnTo>
                    <a:pt x="1319" y="284"/>
                  </a:lnTo>
                  <a:lnTo>
                    <a:pt x="1292" y="292"/>
                  </a:lnTo>
                  <a:lnTo>
                    <a:pt x="1262" y="295"/>
                  </a:lnTo>
                  <a:lnTo>
                    <a:pt x="148" y="295"/>
                  </a:lnTo>
                  <a:lnTo>
                    <a:pt x="118" y="292"/>
                  </a:lnTo>
                  <a:lnTo>
                    <a:pt x="91" y="284"/>
                  </a:lnTo>
                  <a:lnTo>
                    <a:pt x="65" y="270"/>
                  </a:lnTo>
                  <a:lnTo>
                    <a:pt x="43" y="252"/>
                  </a:lnTo>
                  <a:lnTo>
                    <a:pt x="25" y="230"/>
                  </a:lnTo>
                  <a:lnTo>
                    <a:pt x="12" y="205"/>
                  </a:lnTo>
                  <a:lnTo>
                    <a:pt x="3" y="177"/>
                  </a:lnTo>
                  <a:lnTo>
                    <a:pt x="0" y="147"/>
                  </a:lnTo>
                  <a:lnTo>
                    <a:pt x="3" y="118"/>
                  </a:lnTo>
                  <a:lnTo>
                    <a:pt x="12" y="90"/>
                  </a:lnTo>
                  <a:lnTo>
                    <a:pt x="25" y="65"/>
                  </a:lnTo>
                  <a:lnTo>
                    <a:pt x="43" y="44"/>
                  </a:lnTo>
                  <a:lnTo>
                    <a:pt x="65" y="25"/>
                  </a:lnTo>
                  <a:lnTo>
                    <a:pt x="91" y="12"/>
                  </a:lnTo>
                  <a:lnTo>
                    <a:pt x="118" y="3"/>
                  </a:lnTo>
                  <a:lnTo>
                    <a:pt x="14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64" name="Google Shape;10064;p23"/>
            <p:cNvSpPr/>
            <p:nvPr/>
          </p:nvSpPr>
          <p:spPr>
            <a:xfrm>
              <a:off x="2292" y="365"/>
              <a:ext cx="70" cy="24"/>
            </a:xfrm>
            <a:custGeom>
              <a:avLst/>
              <a:gdLst/>
              <a:ahLst/>
              <a:cxnLst/>
              <a:rect l="l" t="t" r="r" b="b"/>
              <a:pathLst>
                <a:path w="853" h="294" extrusionOk="0">
                  <a:moveTo>
                    <a:pt x="148" y="0"/>
                  </a:moveTo>
                  <a:lnTo>
                    <a:pt x="705" y="0"/>
                  </a:lnTo>
                  <a:lnTo>
                    <a:pt x="735" y="3"/>
                  </a:lnTo>
                  <a:lnTo>
                    <a:pt x="763" y="11"/>
                  </a:lnTo>
                  <a:lnTo>
                    <a:pt x="789" y="25"/>
                  </a:lnTo>
                  <a:lnTo>
                    <a:pt x="810" y="42"/>
                  </a:lnTo>
                  <a:lnTo>
                    <a:pt x="829" y="65"/>
                  </a:lnTo>
                  <a:lnTo>
                    <a:pt x="842" y="89"/>
                  </a:lnTo>
                  <a:lnTo>
                    <a:pt x="850" y="117"/>
                  </a:lnTo>
                  <a:lnTo>
                    <a:pt x="853" y="147"/>
                  </a:lnTo>
                  <a:lnTo>
                    <a:pt x="850" y="177"/>
                  </a:lnTo>
                  <a:lnTo>
                    <a:pt x="842" y="204"/>
                  </a:lnTo>
                  <a:lnTo>
                    <a:pt x="829" y="229"/>
                  </a:lnTo>
                  <a:lnTo>
                    <a:pt x="810" y="251"/>
                  </a:lnTo>
                  <a:lnTo>
                    <a:pt x="789" y="268"/>
                  </a:lnTo>
                  <a:lnTo>
                    <a:pt x="763" y="283"/>
                  </a:lnTo>
                  <a:lnTo>
                    <a:pt x="735" y="291"/>
                  </a:lnTo>
                  <a:lnTo>
                    <a:pt x="705" y="294"/>
                  </a:lnTo>
                  <a:lnTo>
                    <a:pt x="148" y="294"/>
                  </a:lnTo>
                  <a:lnTo>
                    <a:pt x="118" y="291"/>
                  </a:lnTo>
                  <a:lnTo>
                    <a:pt x="91" y="283"/>
                  </a:lnTo>
                  <a:lnTo>
                    <a:pt x="65" y="268"/>
                  </a:lnTo>
                  <a:lnTo>
                    <a:pt x="43" y="251"/>
                  </a:lnTo>
                  <a:lnTo>
                    <a:pt x="25" y="229"/>
                  </a:lnTo>
                  <a:lnTo>
                    <a:pt x="12" y="204"/>
                  </a:lnTo>
                  <a:lnTo>
                    <a:pt x="3" y="177"/>
                  </a:lnTo>
                  <a:lnTo>
                    <a:pt x="0" y="147"/>
                  </a:lnTo>
                  <a:lnTo>
                    <a:pt x="3" y="117"/>
                  </a:lnTo>
                  <a:lnTo>
                    <a:pt x="12" y="89"/>
                  </a:lnTo>
                  <a:lnTo>
                    <a:pt x="25" y="65"/>
                  </a:lnTo>
                  <a:lnTo>
                    <a:pt x="43" y="42"/>
                  </a:lnTo>
                  <a:lnTo>
                    <a:pt x="65" y="25"/>
                  </a:lnTo>
                  <a:lnTo>
                    <a:pt x="91" y="11"/>
                  </a:lnTo>
                  <a:lnTo>
                    <a:pt x="118" y="3"/>
                  </a:lnTo>
                  <a:lnTo>
                    <a:pt x="14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65" name="Google Shape;10065;p23"/>
            <p:cNvSpPr/>
            <p:nvPr/>
          </p:nvSpPr>
          <p:spPr>
            <a:xfrm>
              <a:off x="2246" y="225"/>
              <a:ext cx="208" cy="267"/>
            </a:xfrm>
            <a:custGeom>
              <a:avLst/>
              <a:gdLst/>
              <a:ahLst/>
              <a:cxnLst/>
              <a:rect l="l" t="t" r="r" b="b"/>
              <a:pathLst>
                <a:path w="2524" h="3239" extrusionOk="0">
                  <a:moveTo>
                    <a:pt x="149" y="0"/>
                  </a:moveTo>
                  <a:lnTo>
                    <a:pt x="2375" y="0"/>
                  </a:lnTo>
                  <a:lnTo>
                    <a:pt x="2405" y="3"/>
                  </a:lnTo>
                  <a:lnTo>
                    <a:pt x="2433" y="11"/>
                  </a:lnTo>
                  <a:lnTo>
                    <a:pt x="2458" y="25"/>
                  </a:lnTo>
                  <a:lnTo>
                    <a:pt x="2480" y="42"/>
                  </a:lnTo>
                  <a:lnTo>
                    <a:pt x="2498" y="65"/>
                  </a:lnTo>
                  <a:lnTo>
                    <a:pt x="2512" y="89"/>
                  </a:lnTo>
                  <a:lnTo>
                    <a:pt x="2521" y="117"/>
                  </a:lnTo>
                  <a:lnTo>
                    <a:pt x="2524" y="146"/>
                  </a:lnTo>
                  <a:lnTo>
                    <a:pt x="2524" y="365"/>
                  </a:lnTo>
                  <a:lnTo>
                    <a:pt x="2227" y="876"/>
                  </a:lnTo>
                  <a:lnTo>
                    <a:pt x="2227" y="294"/>
                  </a:lnTo>
                  <a:lnTo>
                    <a:pt x="298" y="294"/>
                  </a:lnTo>
                  <a:lnTo>
                    <a:pt x="298" y="2944"/>
                  </a:lnTo>
                  <a:lnTo>
                    <a:pt x="2227" y="2944"/>
                  </a:lnTo>
                  <a:lnTo>
                    <a:pt x="2227" y="2578"/>
                  </a:lnTo>
                  <a:lnTo>
                    <a:pt x="2382" y="2476"/>
                  </a:lnTo>
                  <a:lnTo>
                    <a:pt x="2410" y="2454"/>
                  </a:lnTo>
                  <a:lnTo>
                    <a:pt x="2434" y="2430"/>
                  </a:lnTo>
                  <a:lnTo>
                    <a:pt x="2453" y="2402"/>
                  </a:lnTo>
                  <a:lnTo>
                    <a:pt x="2524" y="2280"/>
                  </a:lnTo>
                  <a:lnTo>
                    <a:pt x="2524" y="3092"/>
                  </a:lnTo>
                  <a:lnTo>
                    <a:pt x="2521" y="3121"/>
                  </a:lnTo>
                  <a:lnTo>
                    <a:pt x="2512" y="3149"/>
                  </a:lnTo>
                  <a:lnTo>
                    <a:pt x="2498" y="3174"/>
                  </a:lnTo>
                  <a:lnTo>
                    <a:pt x="2480" y="3196"/>
                  </a:lnTo>
                  <a:lnTo>
                    <a:pt x="2458" y="3214"/>
                  </a:lnTo>
                  <a:lnTo>
                    <a:pt x="2433" y="3227"/>
                  </a:lnTo>
                  <a:lnTo>
                    <a:pt x="2405" y="3236"/>
                  </a:lnTo>
                  <a:lnTo>
                    <a:pt x="2375" y="3239"/>
                  </a:lnTo>
                  <a:lnTo>
                    <a:pt x="149" y="3239"/>
                  </a:lnTo>
                  <a:lnTo>
                    <a:pt x="119" y="3236"/>
                  </a:lnTo>
                  <a:lnTo>
                    <a:pt x="91" y="3227"/>
                  </a:lnTo>
                  <a:lnTo>
                    <a:pt x="66" y="3214"/>
                  </a:lnTo>
                  <a:lnTo>
                    <a:pt x="44" y="3196"/>
                  </a:lnTo>
                  <a:lnTo>
                    <a:pt x="26" y="3174"/>
                  </a:lnTo>
                  <a:lnTo>
                    <a:pt x="12" y="3149"/>
                  </a:lnTo>
                  <a:lnTo>
                    <a:pt x="3" y="3121"/>
                  </a:lnTo>
                  <a:lnTo>
                    <a:pt x="0" y="3092"/>
                  </a:lnTo>
                  <a:lnTo>
                    <a:pt x="0" y="146"/>
                  </a:lnTo>
                  <a:lnTo>
                    <a:pt x="3" y="117"/>
                  </a:lnTo>
                  <a:lnTo>
                    <a:pt x="12" y="89"/>
                  </a:lnTo>
                  <a:lnTo>
                    <a:pt x="26" y="65"/>
                  </a:lnTo>
                  <a:lnTo>
                    <a:pt x="44" y="42"/>
                  </a:lnTo>
                  <a:lnTo>
                    <a:pt x="66" y="25"/>
                  </a:lnTo>
                  <a:lnTo>
                    <a:pt x="91" y="11"/>
                  </a:lnTo>
                  <a:lnTo>
                    <a:pt x="119" y="3"/>
                  </a:lnTo>
                  <a:lnTo>
                    <a:pt x="14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66" name="Google Shape;10066;p23"/>
            <p:cNvSpPr/>
            <p:nvPr/>
          </p:nvSpPr>
          <p:spPr>
            <a:xfrm>
              <a:off x="2388" y="255"/>
              <a:ext cx="129" cy="191"/>
            </a:xfrm>
            <a:custGeom>
              <a:avLst/>
              <a:gdLst/>
              <a:ahLst/>
              <a:cxnLst/>
              <a:rect l="l" t="t" r="r" b="b"/>
              <a:pathLst>
                <a:path w="1560" h="2321" extrusionOk="0">
                  <a:moveTo>
                    <a:pt x="138" y="1782"/>
                  </a:moveTo>
                  <a:lnTo>
                    <a:pt x="128" y="1955"/>
                  </a:lnTo>
                  <a:lnTo>
                    <a:pt x="173" y="1974"/>
                  </a:lnTo>
                  <a:lnTo>
                    <a:pt x="218" y="1998"/>
                  </a:lnTo>
                  <a:lnTo>
                    <a:pt x="262" y="2024"/>
                  </a:lnTo>
                  <a:lnTo>
                    <a:pt x="302" y="2054"/>
                  </a:lnTo>
                  <a:lnTo>
                    <a:pt x="446" y="1958"/>
                  </a:lnTo>
                  <a:lnTo>
                    <a:pt x="430" y="1939"/>
                  </a:lnTo>
                  <a:lnTo>
                    <a:pt x="408" y="1917"/>
                  </a:lnTo>
                  <a:lnTo>
                    <a:pt x="382" y="1894"/>
                  </a:lnTo>
                  <a:lnTo>
                    <a:pt x="348" y="1869"/>
                  </a:lnTo>
                  <a:lnTo>
                    <a:pt x="308" y="1844"/>
                  </a:lnTo>
                  <a:lnTo>
                    <a:pt x="273" y="1826"/>
                  </a:lnTo>
                  <a:lnTo>
                    <a:pt x="240" y="1810"/>
                  </a:lnTo>
                  <a:lnTo>
                    <a:pt x="210" y="1799"/>
                  </a:lnTo>
                  <a:lnTo>
                    <a:pt x="184" y="1791"/>
                  </a:lnTo>
                  <a:lnTo>
                    <a:pt x="160" y="1786"/>
                  </a:lnTo>
                  <a:lnTo>
                    <a:pt x="138" y="1782"/>
                  </a:lnTo>
                  <a:close/>
                  <a:moveTo>
                    <a:pt x="1073" y="0"/>
                  </a:moveTo>
                  <a:lnTo>
                    <a:pt x="1096" y="0"/>
                  </a:lnTo>
                  <a:lnTo>
                    <a:pt x="1122" y="2"/>
                  </a:lnTo>
                  <a:lnTo>
                    <a:pt x="1150" y="7"/>
                  </a:lnTo>
                  <a:lnTo>
                    <a:pt x="1181" y="14"/>
                  </a:lnTo>
                  <a:lnTo>
                    <a:pt x="1216" y="25"/>
                  </a:lnTo>
                  <a:lnTo>
                    <a:pt x="1253" y="39"/>
                  </a:lnTo>
                  <a:lnTo>
                    <a:pt x="1293" y="56"/>
                  </a:lnTo>
                  <a:lnTo>
                    <a:pt x="1335" y="80"/>
                  </a:lnTo>
                  <a:lnTo>
                    <a:pt x="1379" y="106"/>
                  </a:lnTo>
                  <a:lnTo>
                    <a:pt x="1417" y="133"/>
                  </a:lnTo>
                  <a:lnTo>
                    <a:pt x="1449" y="160"/>
                  </a:lnTo>
                  <a:lnTo>
                    <a:pt x="1476" y="186"/>
                  </a:lnTo>
                  <a:lnTo>
                    <a:pt x="1498" y="211"/>
                  </a:lnTo>
                  <a:lnTo>
                    <a:pt x="1516" y="234"/>
                  </a:lnTo>
                  <a:lnTo>
                    <a:pt x="1530" y="256"/>
                  </a:lnTo>
                  <a:lnTo>
                    <a:pt x="1540" y="275"/>
                  </a:lnTo>
                  <a:lnTo>
                    <a:pt x="1549" y="291"/>
                  </a:lnTo>
                  <a:lnTo>
                    <a:pt x="1554" y="305"/>
                  </a:lnTo>
                  <a:lnTo>
                    <a:pt x="1557" y="314"/>
                  </a:lnTo>
                  <a:lnTo>
                    <a:pt x="1558" y="319"/>
                  </a:lnTo>
                  <a:lnTo>
                    <a:pt x="1560" y="337"/>
                  </a:lnTo>
                  <a:lnTo>
                    <a:pt x="1557" y="355"/>
                  </a:lnTo>
                  <a:lnTo>
                    <a:pt x="1550" y="372"/>
                  </a:lnTo>
                  <a:lnTo>
                    <a:pt x="622" y="1966"/>
                  </a:lnTo>
                  <a:lnTo>
                    <a:pt x="613" y="1979"/>
                  </a:lnTo>
                  <a:lnTo>
                    <a:pt x="599" y="1991"/>
                  </a:lnTo>
                  <a:lnTo>
                    <a:pt x="114" y="2308"/>
                  </a:lnTo>
                  <a:lnTo>
                    <a:pt x="95" y="2317"/>
                  </a:lnTo>
                  <a:lnTo>
                    <a:pt x="76" y="2321"/>
                  </a:lnTo>
                  <a:lnTo>
                    <a:pt x="55" y="2318"/>
                  </a:lnTo>
                  <a:lnTo>
                    <a:pt x="36" y="2310"/>
                  </a:lnTo>
                  <a:lnTo>
                    <a:pt x="22" y="2301"/>
                  </a:lnTo>
                  <a:lnTo>
                    <a:pt x="12" y="2289"/>
                  </a:lnTo>
                  <a:lnTo>
                    <a:pt x="5" y="2275"/>
                  </a:lnTo>
                  <a:lnTo>
                    <a:pt x="0" y="2258"/>
                  </a:lnTo>
                  <a:lnTo>
                    <a:pt x="0" y="2242"/>
                  </a:lnTo>
                  <a:lnTo>
                    <a:pt x="34" y="1667"/>
                  </a:lnTo>
                  <a:lnTo>
                    <a:pt x="37" y="1651"/>
                  </a:lnTo>
                  <a:lnTo>
                    <a:pt x="44" y="1635"/>
                  </a:lnTo>
                  <a:lnTo>
                    <a:pt x="972" y="41"/>
                  </a:lnTo>
                  <a:lnTo>
                    <a:pt x="982" y="27"/>
                  </a:lnTo>
                  <a:lnTo>
                    <a:pt x="996" y="15"/>
                  </a:lnTo>
                  <a:lnTo>
                    <a:pt x="1014" y="7"/>
                  </a:lnTo>
                  <a:lnTo>
                    <a:pt x="1018" y="6"/>
                  </a:lnTo>
                  <a:lnTo>
                    <a:pt x="1027" y="4"/>
                  </a:lnTo>
                  <a:lnTo>
                    <a:pt x="1040" y="2"/>
                  </a:lnTo>
                  <a:lnTo>
                    <a:pt x="1055" y="0"/>
                  </a:lnTo>
                  <a:lnTo>
                    <a:pt x="107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67" name="Google Shape;10067;p23"/>
            <p:cNvSpPr/>
            <p:nvPr/>
          </p:nvSpPr>
          <p:spPr>
            <a:xfrm>
              <a:off x="2285" y="410"/>
              <a:ext cx="96" cy="48"/>
            </a:xfrm>
            <a:custGeom>
              <a:avLst/>
              <a:gdLst/>
              <a:ahLst/>
              <a:cxnLst/>
              <a:rect l="l" t="t" r="r" b="b"/>
              <a:pathLst>
                <a:path w="1133" h="580" extrusionOk="0">
                  <a:moveTo>
                    <a:pt x="524" y="0"/>
                  </a:moveTo>
                  <a:lnTo>
                    <a:pt x="535" y="2"/>
                  </a:lnTo>
                  <a:lnTo>
                    <a:pt x="546" y="5"/>
                  </a:lnTo>
                  <a:lnTo>
                    <a:pt x="556" y="10"/>
                  </a:lnTo>
                  <a:lnTo>
                    <a:pt x="566" y="19"/>
                  </a:lnTo>
                  <a:lnTo>
                    <a:pt x="572" y="28"/>
                  </a:lnTo>
                  <a:lnTo>
                    <a:pt x="580" y="53"/>
                  </a:lnTo>
                  <a:lnTo>
                    <a:pt x="582" y="81"/>
                  </a:lnTo>
                  <a:lnTo>
                    <a:pt x="580" y="109"/>
                  </a:lnTo>
                  <a:lnTo>
                    <a:pt x="573" y="138"/>
                  </a:lnTo>
                  <a:lnTo>
                    <a:pt x="563" y="167"/>
                  </a:lnTo>
                  <a:lnTo>
                    <a:pt x="549" y="196"/>
                  </a:lnTo>
                  <a:lnTo>
                    <a:pt x="533" y="225"/>
                  </a:lnTo>
                  <a:lnTo>
                    <a:pt x="546" y="230"/>
                  </a:lnTo>
                  <a:lnTo>
                    <a:pt x="559" y="238"/>
                  </a:lnTo>
                  <a:lnTo>
                    <a:pt x="568" y="250"/>
                  </a:lnTo>
                  <a:lnTo>
                    <a:pt x="572" y="258"/>
                  </a:lnTo>
                  <a:lnTo>
                    <a:pt x="576" y="265"/>
                  </a:lnTo>
                  <a:lnTo>
                    <a:pt x="592" y="264"/>
                  </a:lnTo>
                  <a:lnTo>
                    <a:pt x="609" y="267"/>
                  </a:lnTo>
                  <a:lnTo>
                    <a:pt x="625" y="273"/>
                  </a:lnTo>
                  <a:lnTo>
                    <a:pt x="641" y="283"/>
                  </a:lnTo>
                  <a:lnTo>
                    <a:pt x="655" y="298"/>
                  </a:lnTo>
                  <a:lnTo>
                    <a:pt x="668" y="317"/>
                  </a:lnTo>
                  <a:lnTo>
                    <a:pt x="676" y="331"/>
                  </a:lnTo>
                  <a:lnTo>
                    <a:pt x="679" y="342"/>
                  </a:lnTo>
                  <a:lnTo>
                    <a:pt x="680" y="351"/>
                  </a:lnTo>
                  <a:lnTo>
                    <a:pt x="732" y="344"/>
                  </a:lnTo>
                  <a:lnTo>
                    <a:pt x="782" y="343"/>
                  </a:lnTo>
                  <a:lnTo>
                    <a:pt x="831" y="344"/>
                  </a:lnTo>
                  <a:lnTo>
                    <a:pt x="880" y="349"/>
                  </a:lnTo>
                  <a:lnTo>
                    <a:pt x="928" y="354"/>
                  </a:lnTo>
                  <a:lnTo>
                    <a:pt x="977" y="359"/>
                  </a:lnTo>
                  <a:lnTo>
                    <a:pt x="1028" y="362"/>
                  </a:lnTo>
                  <a:lnTo>
                    <a:pt x="1080" y="364"/>
                  </a:lnTo>
                  <a:lnTo>
                    <a:pt x="1096" y="366"/>
                  </a:lnTo>
                  <a:lnTo>
                    <a:pt x="1110" y="372"/>
                  </a:lnTo>
                  <a:lnTo>
                    <a:pt x="1120" y="381"/>
                  </a:lnTo>
                  <a:lnTo>
                    <a:pt x="1127" y="392"/>
                  </a:lnTo>
                  <a:lnTo>
                    <a:pt x="1132" y="405"/>
                  </a:lnTo>
                  <a:lnTo>
                    <a:pt x="1133" y="419"/>
                  </a:lnTo>
                  <a:lnTo>
                    <a:pt x="1132" y="432"/>
                  </a:lnTo>
                  <a:lnTo>
                    <a:pt x="1127" y="445"/>
                  </a:lnTo>
                  <a:lnTo>
                    <a:pt x="1120" y="456"/>
                  </a:lnTo>
                  <a:lnTo>
                    <a:pt x="1110" y="466"/>
                  </a:lnTo>
                  <a:lnTo>
                    <a:pt x="1096" y="472"/>
                  </a:lnTo>
                  <a:lnTo>
                    <a:pt x="1080" y="474"/>
                  </a:lnTo>
                  <a:lnTo>
                    <a:pt x="1046" y="473"/>
                  </a:lnTo>
                  <a:lnTo>
                    <a:pt x="1011" y="469"/>
                  </a:lnTo>
                  <a:lnTo>
                    <a:pt x="974" y="464"/>
                  </a:lnTo>
                  <a:lnTo>
                    <a:pt x="938" y="457"/>
                  </a:lnTo>
                  <a:lnTo>
                    <a:pt x="901" y="451"/>
                  </a:lnTo>
                  <a:lnTo>
                    <a:pt x="864" y="446"/>
                  </a:lnTo>
                  <a:lnTo>
                    <a:pt x="827" y="443"/>
                  </a:lnTo>
                  <a:lnTo>
                    <a:pt x="792" y="442"/>
                  </a:lnTo>
                  <a:lnTo>
                    <a:pt x="757" y="445"/>
                  </a:lnTo>
                  <a:lnTo>
                    <a:pt x="724" y="452"/>
                  </a:lnTo>
                  <a:lnTo>
                    <a:pt x="692" y="465"/>
                  </a:lnTo>
                  <a:lnTo>
                    <a:pt x="680" y="471"/>
                  </a:lnTo>
                  <a:lnTo>
                    <a:pt x="666" y="477"/>
                  </a:lnTo>
                  <a:lnTo>
                    <a:pt x="652" y="482"/>
                  </a:lnTo>
                  <a:lnTo>
                    <a:pt x="639" y="484"/>
                  </a:lnTo>
                  <a:lnTo>
                    <a:pt x="624" y="482"/>
                  </a:lnTo>
                  <a:lnTo>
                    <a:pt x="614" y="478"/>
                  </a:lnTo>
                  <a:lnTo>
                    <a:pt x="603" y="473"/>
                  </a:lnTo>
                  <a:lnTo>
                    <a:pt x="591" y="468"/>
                  </a:lnTo>
                  <a:lnTo>
                    <a:pt x="581" y="462"/>
                  </a:lnTo>
                  <a:lnTo>
                    <a:pt x="573" y="454"/>
                  </a:lnTo>
                  <a:lnTo>
                    <a:pt x="566" y="445"/>
                  </a:lnTo>
                  <a:lnTo>
                    <a:pt x="562" y="433"/>
                  </a:lnTo>
                  <a:lnTo>
                    <a:pt x="561" y="415"/>
                  </a:lnTo>
                  <a:lnTo>
                    <a:pt x="561" y="399"/>
                  </a:lnTo>
                  <a:lnTo>
                    <a:pt x="549" y="419"/>
                  </a:lnTo>
                  <a:lnTo>
                    <a:pt x="537" y="437"/>
                  </a:lnTo>
                  <a:lnTo>
                    <a:pt x="527" y="448"/>
                  </a:lnTo>
                  <a:lnTo>
                    <a:pt x="514" y="456"/>
                  </a:lnTo>
                  <a:lnTo>
                    <a:pt x="500" y="461"/>
                  </a:lnTo>
                  <a:lnTo>
                    <a:pt x="486" y="462"/>
                  </a:lnTo>
                  <a:lnTo>
                    <a:pt x="471" y="460"/>
                  </a:lnTo>
                  <a:lnTo>
                    <a:pt x="458" y="454"/>
                  </a:lnTo>
                  <a:lnTo>
                    <a:pt x="447" y="447"/>
                  </a:lnTo>
                  <a:lnTo>
                    <a:pt x="437" y="437"/>
                  </a:lnTo>
                  <a:lnTo>
                    <a:pt x="432" y="425"/>
                  </a:lnTo>
                  <a:lnTo>
                    <a:pt x="431" y="411"/>
                  </a:lnTo>
                  <a:lnTo>
                    <a:pt x="435" y="394"/>
                  </a:lnTo>
                  <a:lnTo>
                    <a:pt x="438" y="388"/>
                  </a:lnTo>
                  <a:lnTo>
                    <a:pt x="442" y="382"/>
                  </a:lnTo>
                  <a:lnTo>
                    <a:pt x="442" y="382"/>
                  </a:lnTo>
                  <a:lnTo>
                    <a:pt x="441" y="382"/>
                  </a:lnTo>
                  <a:lnTo>
                    <a:pt x="450" y="362"/>
                  </a:lnTo>
                  <a:lnTo>
                    <a:pt x="436" y="371"/>
                  </a:lnTo>
                  <a:lnTo>
                    <a:pt x="424" y="382"/>
                  </a:lnTo>
                  <a:lnTo>
                    <a:pt x="414" y="396"/>
                  </a:lnTo>
                  <a:lnTo>
                    <a:pt x="401" y="409"/>
                  </a:lnTo>
                  <a:lnTo>
                    <a:pt x="387" y="417"/>
                  </a:lnTo>
                  <a:lnTo>
                    <a:pt x="372" y="420"/>
                  </a:lnTo>
                  <a:lnTo>
                    <a:pt x="356" y="420"/>
                  </a:lnTo>
                  <a:lnTo>
                    <a:pt x="342" y="416"/>
                  </a:lnTo>
                  <a:lnTo>
                    <a:pt x="329" y="409"/>
                  </a:lnTo>
                  <a:lnTo>
                    <a:pt x="318" y="398"/>
                  </a:lnTo>
                  <a:lnTo>
                    <a:pt x="311" y="386"/>
                  </a:lnTo>
                  <a:lnTo>
                    <a:pt x="308" y="372"/>
                  </a:lnTo>
                  <a:lnTo>
                    <a:pt x="310" y="357"/>
                  </a:lnTo>
                  <a:lnTo>
                    <a:pt x="317" y="340"/>
                  </a:lnTo>
                  <a:lnTo>
                    <a:pt x="357" y="282"/>
                  </a:lnTo>
                  <a:lnTo>
                    <a:pt x="396" y="222"/>
                  </a:lnTo>
                  <a:lnTo>
                    <a:pt x="320" y="303"/>
                  </a:lnTo>
                  <a:lnTo>
                    <a:pt x="248" y="385"/>
                  </a:lnTo>
                  <a:lnTo>
                    <a:pt x="176" y="471"/>
                  </a:lnTo>
                  <a:lnTo>
                    <a:pt x="107" y="557"/>
                  </a:lnTo>
                  <a:lnTo>
                    <a:pt x="95" y="569"/>
                  </a:lnTo>
                  <a:lnTo>
                    <a:pt x="79" y="577"/>
                  </a:lnTo>
                  <a:lnTo>
                    <a:pt x="64" y="580"/>
                  </a:lnTo>
                  <a:lnTo>
                    <a:pt x="48" y="579"/>
                  </a:lnTo>
                  <a:lnTo>
                    <a:pt x="33" y="575"/>
                  </a:lnTo>
                  <a:lnTo>
                    <a:pt x="21" y="567"/>
                  </a:lnTo>
                  <a:lnTo>
                    <a:pt x="9" y="557"/>
                  </a:lnTo>
                  <a:lnTo>
                    <a:pt x="2" y="545"/>
                  </a:lnTo>
                  <a:lnTo>
                    <a:pt x="0" y="531"/>
                  </a:lnTo>
                  <a:lnTo>
                    <a:pt x="2" y="517"/>
                  </a:lnTo>
                  <a:lnTo>
                    <a:pt x="11" y="501"/>
                  </a:lnTo>
                  <a:lnTo>
                    <a:pt x="73" y="423"/>
                  </a:lnTo>
                  <a:lnTo>
                    <a:pt x="136" y="344"/>
                  </a:lnTo>
                  <a:lnTo>
                    <a:pt x="200" y="268"/>
                  </a:lnTo>
                  <a:lnTo>
                    <a:pt x="268" y="193"/>
                  </a:lnTo>
                  <a:lnTo>
                    <a:pt x="338" y="121"/>
                  </a:lnTo>
                  <a:lnTo>
                    <a:pt x="354" y="105"/>
                  </a:lnTo>
                  <a:lnTo>
                    <a:pt x="373" y="88"/>
                  </a:lnTo>
                  <a:lnTo>
                    <a:pt x="391" y="70"/>
                  </a:lnTo>
                  <a:lnTo>
                    <a:pt x="411" y="51"/>
                  </a:lnTo>
                  <a:lnTo>
                    <a:pt x="431" y="35"/>
                  </a:lnTo>
                  <a:lnTo>
                    <a:pt x="454" y="21"/>
                  </a:lnTo>
                  <a:lnTo>
                    <a:pt x="476" y="9"/>
                  </a:lnTo>
                  <a:lnTo>
                    <a:pt x="500" y="2"/>
                  </a:lnTo>
                  <a:lnTo>
                    <a:pt x="52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068" name="Google Shape;10068;p23"/>
          <p:cNvGrpSpPr/>
          <p:nvPr/>
        </p:nvGrpSpPr>
        <p:grpSpPr>
          <a:xfrm>
            <a:off x="7982078" y="5660762"/>
            <a:ext cx="414608" cy="414748"/>
            <a:chOff x="2747" y="223"/>
            <a:chExt cx="275" cy="275"/>
          </a:xfrm>
          <a:solidFill>
            <a:srgbClr val="006994"/>
          </a:solidFill>
        </p:grpSpPr>
        <p:sp>
          <p:nvSpPr>
            <p:cNvPr id="10069" name="Google Shape;10069;p23"/>
            <p:cNvSpPr/>
            <p:nvPr/>
          </p:nvSpPr>
          <p:spPr>
            <a:xfrm>
              <a:off x="2747" y="223"/>
              <a:ext cx="137" cy="137"/>
            </a:xfrm>
            <a:custGeom>
              <a:avLst/>
              <a:gdLst/>
              <a:ahLst/>
              <a:cxnLst/>
              <a:rect l="l" t="t" r="r" b="b"/>
              <a:pathLst>
                <a:path w="1666" h="1660" extrusionOk="0">
                  <a:moveTo>
                    <a:pt x="722" y="0"/>
                  </a:moveTo>
                  <a:lnTo>
                    <a:pt x="782" y="4"/>
                  </a:lnTo>
                  <a:lnTo>
                    <a:pt x="841" y="12"/>
                  </a:lnTo>
                  <a:lnTo>
                    <a:pt x="898" y="26"/>
                  </a:lnTo>
                  <a:lnTo>
                    <a:pt x="955" y="44"/>
                  </a:lnTo>
                  <a:lnTo>
                    <a:pt x="1010" y="66"/>
                  </a:lnTo>
                  <a:lnTo>
                    <a:pt x="1065" y="95"/>
                  </a:lnTo>
                  <a:lnTo>
                    <a:pt x="1116" y="127"/>
                  </a:lnTo>
                  <a:lnTo>
                    <a:pt x="1165" y="165"/>
                  </a:lnTo>
                  <a:lnTo>
                    <a:pt x="1212" y="208"/>
                  </a:lnTo>
                  <a:lnTo>
                    <a:pt x="1254" y="253"/>
                  </a:lnTo>
                  <a:lnTo>
                    <a:pt x="1290" y="302"/>
                  </a:lnTo>
                  <a:lnTo>
                    <a:pt x="1323" y="351"/>
                  </a:lnTo>
                  <a:lnTo>
                    <a:pt x="1351" y="404"/>
                  </a:lnTo>
                  <a:lnTo>
                    <a:pt x="1374" y="458"/>
                  </a:lnTo>
                  <a:lnTo>
                    <a:pt x="1393" y="513"/>
                  </a:lnTo>
                  <a:lnTo>
                    <a:pt x="1406" y="570"/>
                  </a:lnTo>
                  <a:lnTo>
                    <a:pt x="1415" y="627"/>
                  </a:lnTo>
                  <a:lnTo>
                    <a:pt x="1419" y="685"/>
                  </a:lnTo>
                  <a:lnTo>
                    <a:pt x="1419" y="742"/>
                  </a:lnTo>
                  <a:lnTo>
                    <a:pt x="1413" y="800"/>
                  </a:lnTo>
                  <a:lnTo>
                    <a:pt x="1411" y="840"/>
                  </a:lnTo>
                  <a:lnTo>
                    <a:pt x="1413" y="879"/>
                  </a:lnTo>
                  <a:lnTo>
                    <a:pt x="1421" y="918"/>
                  </a:lnTo>
                  <a:lnTo>
                    <a:pt x="1433" y="954"/>
                  </a:lnTo>
                  <a:lnTo>
                    <a:pt x="1451" y="990"/>
                  </a:lnTo>
                  <a:lnTo>
                    <a:pt x="1472" y="1022"/>
                  </a:lnTo>
                  <a:lnTo>
                    <a:pt x="1499" y="1052"/>
                  </a:lnTo>
                  <a:lnTo>
                    <a:pt x="1666" y="1219"/>
                  </a:lnTo>
                  <a:lnTo>
                    <a:pt x="1509" y="1376"/>
                  </a:lnTo>
                  <a:lnTo>
                    <a:pt x="1280" y="1149"/>
                  </a:lnTo>
                  <a:lnTo>
                    <a:pt x="1264" y="1135"/>
                  </a:lnTo>
                  <a:lnTo>
                    <a:pt x="1245" y="1126"/>
                  </a:lnTo>
                  <a:lnTo>
                    <a:pt x="1226" y="1122"/>
                  </a:lnTo>
                  <a:lnTo>
                    <a:pt x="1207" y="1122"/>
                  </a:lnTo>
                  <a:lnTo>
                    <a:pt x="1187" y="1126"/>
                  </a:lnTo>
                  <a:lnTo>
                    <a:pt x="1169" y="1135"/>
                  </a:lnTo>
                  <a:lnTo>
                    <a:pt x="1153" y="1149"/>
                  </a:lnTo>
                  <a:lnTo>
                    <a:pt x="1139" y="1165"/>
                  </a:lnTo>
                  <a:lnTo>
                    <a:pt x="1130" y="1183"/>
                  </a:lnTo>
                  <a:lnTo>
                    <a:pt x="1126" y="1203"/>
                  </a:lnTo>
                  <a:lnTo>
                    <a:pt x="1126" y="1222"/>
                  </a:lnTo>
                  <a:lnTo>
                    <a:pt x="1130" y="1241"/>
                  </a:lnTo>
                  <a:lnTo>
                    <a:pt x="1139" y="1260"/>
                  </a:lnTo>
                  <a:lnTo>
                    <a:pt x="1153" y="1276"/>
                  </a:lnTo>
                  <a:lnTo>
                    <a:pt x="1380" y="1503"/>
                  </a:lnTo>
                  <a:lnTo>
                    <a:pt x="1222" y="1660"/>
                  </a:lnTo>
                  <a:lnTo>
                    <a:pt x="1055" y="1493"/>
                  </a:lnTo>
                  <a:lnTo>
                    <a:pt x="1026" y="1467"/>
                  </a:lnTo>
                  <a:lnTo>
                    <a:pt x="993" y="1445"/>
                  </a:lnTo>
                  <a:lnTo>
                    <a:pt x="957" y="1429"/>
                  </a:lnTo>
                  <a:lnTo>
                    <a:pt x="921" y="1415"/>
                  </a:lnTo>
                  <a:lnTo>
                    <a:pt x="883" y="1408"/>
                  </a:lnTo>
                  <a:lnTo>
                    <a:pt x="843" y="1405"/>
                  </a:lnTo>
                  <a:lnTo>
                    <a:pt x="803" y="1408"/>
                  </a:lnTo>
                  <a:lnTo>
                    <a:pt x="745" y="1413"/>
                  </a:lnTo>
                  <a:lnTo>
                    <a:pt x="688" y="1413"/>
                  </a:lnTo>
                  <a:lnTo>
                    <a:pt x="629" y="1409"/>
                  </a:lnTo>
                  <a:lnTo>
                    <a:pt x="572" y="1401"/>
                  </a:lnTo>
                  <a:lnTo>
                    <a:pt x="515" y="1387"/>
                  </a:lnTo>
                  <a:lnTo>
                    <a:pt x="460" y="1369"/>
                  </a:lnTo>
                  <a:lnTo>
                    <a:pt x="406" y="1346"/>
                  </a:lnTo>
                  <a:lnTo>
                    <a:pt x="352" y="1319"/>
                  </a:lnTo>
                  <a:lnTo>
                    <a:pt x="302" y="1286"/>
                  </a:lnTo>
                  <a:lnTo>
                    <a:pt x="253" y="1248"/>
                  </a:lnTo>
                  <a:lnTo>
                    <a:pt x="208" y="1207"/>
                  </a:lnTo>
                  <a:lnTo>
                    <a:pt x="166" y="1161"/>
                  </a:lnTo>
                  <a:lnTo>
                    <a:pt x="128" y="1112"/>
                  </a:lnTo>
                  <a:lnTo>
                    <a:pt x="95" y="1060"/>
                  </a:lnTo>
                  <a:lnTo>
                    <a:pt x="66" y="1006"/>
                  </a:lnTo>
                  <a:lnTo>
                    <a:pt x="44" y="951"/>
                  </a:lnTo>
                  <a:lnTo>
                    <a:pt x="26" y="895"/>
                  </a:lnTo>
                  <a:lnTo>
                    <a:pt x="12" y="837"/>
                  </a:lnTo>
                  <a:lnTo>
                    <a:pt x="4" y="779"/>
                  </a:lnTo>
                  <a:lnTo>
                    <a:pt x="0" y="720"/>
                  </a:lnTo>
                  <a:lnTo>
                    <a:pt x="1" y="661"/>
                  </a:lnTo>
                  <a:lnTo>
                    <a:pt x="8" y="602"/>
                  </a:lnTo>
                  <a:lnTo>
                    <a:pt x="12" y="589"/>
                  </a:lnTo>
                  <a:lnTo>
                    <a:pt x="20" y="578"/>
                  </a:lnTo>
                  <a:lnTo>
                    <a:pt x="31" y="571"/>
                  </a:lnTo>
                  <a:lnTo>
                    <a:pt x="43" y="567"/>
                  </a:lnTo>
                  <a:lnTo>
                    <a:pt x="55" y="567"/>
                  </a:lnTo>
                  <a:lnTo>
                    <a:pt x="68" y="570"/>
                  </a:lnTo>
                  <a:lnTo>
                    <a:pt x="80" y="578"/>
                  </a:lnTo>
                  <a:lnTo>
                    <a:pt x="295" y="793"/>
                  </a:lnTo>
                  <a:lnTo>
                    <a:pt x="322" y="816"/>
                  </a:lnTo>
                  <a:lnTo>
                    <a:pt x="350" y="835"/>
                  </a:lnTo>
                  <a:lnTo>
                    <a:pt x="381" y="850"/>
                  </a:lnTo>
                  <a:lnTo>
                    <a:pt x="413" y="861"/>
                  </a:lnTo>
                  <a:lnTo>
                    <a:pt x="445" y="867"/>
                  </a:lnTo>
                  <a:lnTo>
                    <a:pt x="479" y="870"/>
                  </a:lnTo>
                  <a:lnTo>
                    <a:pt x="513" y="867"/>
                  </a:lnTo>
                  <a:lnTo>
                    <a:pt x="546" y="861"/>
                  </a:lnTo>
                  <a:lnTo>
                    <a:pt x="577" y="850"/>
                  </a:lnTo>
                  <a:lnTo>
                    <a:pt x="608" y="835"/>
                  </a:lnTo>
                  <a:lnTo>
                    <a:pt x="638" y="816"/>
                  </a:lnTo>
                  <a:lnTo>
                    <a:pt x="664" y="793"/>
                  </a:lnTo>
                  <a:lnTo>
                    <a:pt x="796" y="661"/>
                  </a:lnTo>
                  <a:lnTo>
                    <a:pt x="819" y="634"/>
                  </a:lnTo>
                  <a:lnTo>
                    <a:pt x="839" y="606"/>
                  </a:lnTo>
                  <a:lnTo>
                    <a:pt x="853" y="575"/>
                  </a:lnTo>
                  <a:lnTo>
                    <a:pt x="864" y="544"/>
                  </a:lnTo>
                  <a:lnTo>
                    <a:pt x="871" y="511"/>
                  </a:lnTo>
                  <a:lnTo>
                    <a:pt x="873" y="478"/>
                  </a:lnTo>
                  <a:lnTo>
                    <a:pt x="871" y="444"/>
                  </a:lnTo>
                  <a:lnTo>
                    <a:pt x="864" y="411"/>
                  </a:lnTo>
                  <a:lnTo>
                    <a:pt x="853" y="380"/>
                  </a:lnTo>
                  <a:lnTo>
                    <a:pt x="839" y="349"/>
                  </a:lnTo>
                  <a:lnTo>
                    <a:pt x="819" y="320"/>
                  </a:lnTo>
                  <a:lnTo>
                    <a:pt x="796" y="293"/>
                  </a:lnTo>
                  <a:lnTo>
                    <a:pt x="581" y="80"/>
                  </a:lnTo>
                  <a:lnTo>
                    <a:pt x="573" y="68"/>
                  </a:lnTo>
                  <a:lnTo>
                    <a:pt x="569" y="55"/>
                  </a:lnTo>
                  <a:lnTo>
                    <a:pt x="570" y="43"/>
                  </a:lnTo>
                  <a:lnTo>
                    <a:pt x="573" y="31"/>
                  </a:lnTo>
                  <a:lnTo>
                    <a:pt x="581" y="19"/>
                  </a:lnTo>
                  <a:lnTo>
                    <a:pt x="592" y="12"/>
                  </a:lnTo>
                  <a:lnTo>
                    <a:pt x="605" y="8"/>
                  </a:lnTo>
                  <a:lnTo>
                    <a:pt x="664" y="2"/>
                  </a:lnTo>
                  <a:lnTo>
                    <a:pt x="72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70" name="Google Shape;10070;p23"/>
            <p:cNvSpPr/>
            <p:nvPr/>
          </p:nvSpPr>
          <p:spPr>
            <a:xfrm>
              <a:off x="2888" y="364"/>
              <a:ext cx="124" cy="123"/>
            </a:xfrm>
            <a:custGeom>
              <a:avLst/>
              <a:gdLst/>
              <a:ahLst/>
              <a:cxnLst/>
              <a:rect l="l" t="t" r="r" b="b"/>
              <a:pathLst>
                <a:path w="1500" h="1494" extrusionOk="0">
                  <a:moveTo>
                    <a:pt x="445" y="0"/>
                  </a:moveTo>
                  <a:lnTo>
                    <a:pt x="1409" y="961"/>
                  </a:lnTo>
                  <a:lnTo>
                    <a:pt x="1436" y="991"/>
                  </a:lnTo>
                  <a:lnTo>
                    <a:pt x="1457" y="1023"/>
                  </a:lnTo>
                  <a:lnTo>
                    <a:pt x="1474" y="1056"/>
                  </a:lnTo>
                  <a:lnTo>
                    <a:pt x="1487" y="1091"/>
                  </a:lnTo>
                  <a:lnTo>
                    <a:pt x="1496" y="1127"/>
                  </a:lnTo>
                  <a:lnTo>
                    <a:pt x="1500" y="1164"/>
                  </a:lnTo>
                  <a:lnTo>
                    <a:pt x="1500" y="1201"/>
                  </a:lnTo>
                  <a:lnTo>
                    <a:pt x="1496" y="1237"/>
                  </a:lnTo>
                  <a:lnTo>
                    <a:pt x="1487" y="1273"/>
                  </a:lnTo>
                  <a:lnTo>
                    <a:pt x="1473" y="1309"/>
                  </a:lnTo>
                  <a:lnTo>
                    <a:pt x="1456" y="1342"/>
                  </a:lnTo>
                  <a:lnTo>
                    <a:pt x="1435" y="1374"/>
                  </a:lnTo>
                  <a:lnTo>
                    <a:pt x="1408" y="1403"/>
                  </a:lnTo>
                  <a:lnTo>
                    <a:pt x="1379" y="1429"/>
                  </a:lnTo>
                  <a:lnTo>
                    <a:pt x="1347" y="1450"/>
                  </a:lnTo>
                  <a:lnTo>
                    <a:pt x="1314" y="1468"/>
                  </a:lnTo>
                  <a:lnTo>
                    <a:pt x="1278" y="1481"/>
                  </a:lnTo>
                  <a:lnTo>
                    <a:pt x="1242" y="1490"/>
                  </a:lnTo>
                  <a:lnTo>
                    <a:pt x="1206" y="1494"/>
                  </a:lnTo>
                  <a:lnTo>
                    <a:pt x="1169" y="1494"/>
                  </a:lnTo>
                  <a:lnTo>
                    <a:pt x="1132" y="1490"/>
                  </a:lnTo>
                  <a:lnTo>
                    <a:pt x="1095" y="1482"/>
                  </a:lnTo>
                  <a:lnTo>
                    <a:pt x="1061" y="1469"/>
                  </a:lnTo>
                  <a:lnTo>
                    <a:pt x="1027" y="1451"/>
                  </a:lnTo>
                  <a:lnTo>
                    <a:pt x="995" y="1430"/>
                  </a:lnTo>
                  <a:lnTo>
                    <a:pt x="966" y="1403"/>
                  </a:lnTo>
                  <a:lnTo>
                    <a:pt x="0" y="441"/>
                  </a:lnTo>
                  <a:lnTo>
                    <a:pt x="157" y="284"/>
                  </a:lnTo>
                  <a:lnTo>
                    <a:pt x="1095" y="1219"/>
                  </a:lnTo>
                  <a:lnTo>
                    <a:pt x="1112" y="1231"/>
                  </a:lnTo>
                  <a:lnTo>
                    <a:pt x="1130" y="1240"/>
                  </a:lnTo>
                  <a:lnTo>
                    <a:pt x="1150" y="1245"/>
                  </a:lnTo>
                  <a:lnTo>
                    <a:pt x="1169" y="1245"/>
                  </a:lnTo>
                  <a:lnTo>
                    <a:pt x="1188" y="1240"/>
                  </a:lnTo>
                  <a:lnTo>
                    <a:pt x="1207" y="1231"/>
                  </a:lnTo>
                  <a:lnTo>
                    <a:pt x="1224" y="1219"/>
                  </a:lnTo>
                  <a:lnTo>
                    <a:pt x="1236" y="1202"/>
                  </a:lnTo>
                  <a:lnTo>
                    <a:pt x="1246" y="1183"/>
                  </a:lnTo>
                  <a:lnTo>
                    <a:pt x="1250" y="1164"/>
                  </a:lnTo>
                  <a:lnTo>
                    <a:pt x="1250" y="1145"/>
                  </a:lnTo>
                  <a:lnTo>
                    <a:pt x="1246" y="1125"/>
                  </a:lnTo>
                  <a:lnTo>
                    <a:pt x="1236" y="1107"/>
                  </a:lnTo>
                  <a:lnTo>
                    <a:pt x="1224" y="1091"/>
                  </a:lnTo>
                  <a:lnTo>
                    <a:pt x="286" y="156"/>
                  </a:lnTo>
                  <a:lnTo>
                    <a:pt x="44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71" name="Google Shape;10071;p23"/>
            <p:cNvSpPr/>
            <p:nvPr/>
          </p:nvSpPr>
          <p:spPr>
            <a:xfrm>
              <a:off x="2748" y="225"/>
              <a:ext cx="274" cy="273"/>
            </a:xfrm>
            <a:custGeom>
              <a:avLst/>
              <a:gdLst/>
              <a:ahLst/>
              <a:cxnLst/>
              <a:rect l="l" t="t" r="r" b="b"/>
              <a:pathLst>
                <a:path w="3324" h="3313" extrusionOk="0">
                  <a:moveTo>
                    <a:pt x="3117" y="0"/>
                  </a:moveTo>
                  <a:lnTo>
                    <a:pt x="3324" y="207"/>
                  </a:lnTo>
                  <a:lnTo>
                    <a:pt x="2908" y="1036"/>
                  </a:lnTo>
                  <a:lnTo>
                    <a:pt x="2491" y="1036"/>
                  </a:lnTo>
                  <a:lnTo>
                    <a:pt x="1359" y="2161"/>
                  </a:lnTo>
                  <a:lnTo>
                    <a:pt x="1567" y="2368"/>
                  </a:lnTo>
                  <a:lnTo>
                    <a:pt x="746" y="3186"/>
                  </a:lnTo>
                  <a:lnTo>
                    <a:pt x="711" y="3217"/>
                  </a:lnTo>
                  <a:lnTo>
                    <a:pt x="673" y="3245"/>
                  </a:lnTo>
                  <a:lnTo>
                    <a:pt x="633" y="3267"/>
                  </a:lnTo>
                  <a:lnTo>
                    <a:pt x="591" y="3285"/>
                  </a:lnTo>
                  <a:lnTo>
                    <a:pt x="548" y="3300"/>
                  </a:lnTo>
                  <a:lnTo>
                    <a:pt x="504" y="3308"/>
                  </a:lnTo>
                  <a:lnTo>
                    <a:pt x="460" y="3313"/>
                  </a:lnTo>
                  <a:lnTo>
                    <a:pt x="415" y="3313"/>
                  </a:lnTo>
                  <a:lnTo>
                    <a:pt x="370" y="3308"/>
                  </a:lnTo>
                  <a:lnTo>
                    <a:pt x="326" y="3300"/>
                  </a:lnTo>
                  <a:lnTo>
                    <a:pt x="283" y="3285"/>
                  </a:lnTo>
                  <a:lnTo>
                    <a:pt x="241" y="3267"/>
                  </a:lnTo>
                  <a:lnTo>
                    <a:pt x="201" y="3245"/>
                  </a:lnTo>
                  <a:lnTo>
                    <a:pt x="164" y="3217"/>
                  </a:lnTo>
                  <a:lnTo>
                    <a:pt x="128" y="3186"/>
                  </a:lnTo>
                  <a:lnTo>
                    <a:pt x="96" y="3150"/>
                  </a:lnTo>
                  <a:lnTo>
                    <a:pt x="69" y="3112"/>
                  </a:lnTo>
                  <a:lnTo>
                    <a:pt x="46" y="3073"/>
                  </a:lnTo>
                  <a:lnTo>
                    <a:pt x="28" y="3031"/>
                  </a:lnTo>
                  <a:lnTo>
                    <a:pt x="13" y="2988"/>
                  </a:lnTo>
                  <a:lnTo>
                    <a:pt x="4" y="2944"/>
                  </a:lnTo>
                  <a:lnTo>
                    <a:pt x="0" y="2899"/>
                  </a:lnTo>
                  <a:lnTo>
                    <a:pt x="0" y="2855"/>
                  </a:lnTo>
                  <a:lnTo>
                    <a:pt x="4" y="2811"/>
                  </a:lnTo>
                  <a:lnTo>
                    <a:pt x="13" y="2767"/>
                  </a:lnTo>
                  <a:lnTo>
                    <a:pt x="28" y="2723"/>
                  </a:lnTo>
                  <a:lnTo>
                    <a:pt x="46" y="2683"/>
                  </a:lnTo>
                  <a:lnTo>
                    <a:pt x="69" y="2642"/>
                  </a:lnTo>
                  <a:lnTo>
                    <a:pt x="96" y="2604"/>
                  </a:lnTo>
                  <a:lnTo>
                    <a:pt x="128" y="2569"/>
                  </a:lnTo>
                  <a:lnTo>
                    <a:pt x="948" y="1752"/>
                  </a:lnTo>
                  <a:lnTo>
                    <a:pt x="1152" y="1954"/>
                  </a:lnTo>
                  <a:lnTo>
                    <a:pt x="2284" y="829"/>
                  </a:lnTo>
                  <a:lnTo>
                    <a:pt x="2284" y="414"/>
                  </a:lnTo>
                  <a:lnTo>
                    <a:pt x="311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072" name="Google Shape;10072;p23"/>
          <p:cNvGrpSpPr/>
          <p:nvPr/>
        </p:nvGrpSpPr>
        <p:grpSpPr>
          <a:xfrm>
            <a:off x="11661240" y="5648711"/>
            <a:ext cx="443094" cy="444731"/>
            <a:chOff x="4362" y="202"/>
            <a:chExt cx="294" cy="295"/>
          </a:xfrm>
          <a:solidFill>
            <a:srgbClr val="006994"/>
          </a:solidFill>
        </p:grpSpPr>
        <p:sp>
          <p:nvSpPr>
            <p:cNvPr id="10073" name="Google Shape;10073;p23"/>
            <p:cNvSpPr/>
            <p:nvPr/>
          </p:nvSpPr>
          <p:spPr>
            <a:xfrm>
              <a:off x="4571" y="251"/>
              <a:ext cx="85" cy="207"/>
            </a:xfrm>
            <a:custGeom>
              <a:avLst/>
              <a:gdLst/>
              <a:ahLst/>
              <a:cxnLst/>
              <a:rect l="l" t="t" r="r" b="b"/>
              <a:pathLst>
                <a:path w="946" h="2301" extrusionOk="0">
                  <a:moveTo>
                    <a:pt x="554" y="1632"/>
                  </a:moveTo>
                  <a:lnTo>
                    <a:pt x="514" y="1635"/>
                  </a:lnTo>
                  <a:lnTo>
                    <a:pt x="474" y="1644"/>
                  </a:lnTo>
                  <a:lnTo>
                    <a:pt x="437" y="1658"/>
                  </a:lnTo>
                  <a:lnTo>
                    <a:pt x="403" y="1678"/>
                  </a:lnTo>
                  <a:lnTo>
                    <a:pt x="371" y="1701"/>
                  </a:lnTo>
                  <a:lnTo>
                    <a:pt x="344" y="1728"/>
                  </a:lnTo>
                  <a:lnTo>
                    <a:pt x="320" y="1760"/>
                  </a:lnTo>
                  <a:lnTo>
                    <a:pt x="301" y="1793"/>
                  </a:lnTo>
                  <a:lnTo>
                    <a:pt x="287" y="1831"/>
                  </a:lnTo>
                  <a:lnTo>
                    <a:pt x="277" y="1870"/>
                  </a:lnTo>
                  <a:lnTo>
                    <a:pt x="274" y="1911"/>
                  </a:lnTo>
                  <a:lnTo>
                    <a:pt x="277" y="1952"/>
                  </a:lnTo>
                  <a:lnTo>
                    <a:pt x="287" y="1992"/>
                  </a:lnTo>
                  <a:lnTo>
                    <a:pt x="301" y="2028"/>
                  </a:lnTo>
                  <a:lnTo>
                    <a:pt x="320" y="2063"/>
                  </a:lnTo>
                  <a:lnTo>
                    <a:pt x="344" y="2094"/>
                  </a:lnTo>
                  <a:lnTo>
                    <a:pt x="371" y="2122"/>
                  </a:lnTo>
                  <a:lnTo>
                    <a:pt x="403" y="2145"/>
                  </a:lnTo>
                  <a:lnTo>
                    <a:pt x="437" y="2164"/>
                  </a:lnTo>
                  <a:lnTo>
                    <a:pt x="474" y="2178"/>
                  </a:lnTo>
                  <a:lnTo>
                    <a:pt x="514" y="2186"/>
                  </a:lnTo>
                  <a:lnTo>
                    <a:pt x="554" y="2189"/>
                  </a:lnTo>
                  <a:lnTo>
                    <a:pt x="596" y="2186"/>
                  </a:lnTo>
                  <a:lnTo>
                    <a:pt x="636" y="2178"/>
                  </a:lnTo>
                  <a:lnTo>
                    <a:pt x="672" y="2164"/>
                  </a:lnTo>
                  <a:lnTo>
                    <a:pt x="707" y="2145"/>
                  </a:lnTo>
                  <a:lnTo>
                    <a:pt x="739" y="2122"/>
                  </a:lnTo>
                  <a:lnTo>
                    <a:pt x="766" y="2094"/>
                  </a:lnTo>
                  <a:lnTo>
                    <a:pt x="789" y="2063"/>
                  </a:lnTo>
                  <a:lnTo>
                    <a:pt x="809" y="2028"/>
                  </a:lnTo>
                  <a:lnTo>
                    <a:pt x="823" y="1992"/>
                  </a:lnTo>
                  <a:lnTo>
                    <a:pt x="831" y="1952"/>
                  </a:lnTo>
                  <a:lnTo>
                    <a:pt x="834" y="1911"/>
                  </a:lnTo>
                  <a:lnTo>
                    <a:pt x="831" y="1870"/>
                  </a:lnTo>
                  <a:lnTo>
                    <a:pt x="823" y="1831"/>
                  </a:lnTo>
                  <a:lnTo>
                    <a:pt x="809" y="1793"/>
                  </a:lnTo>
                  <a:lnTo>
                    <a:pt x="789" y="1760"/>
                  </a:lnTo>
                  <a:lnTo>
                    <a:pt x="766" y="1728"/>
                  </a:lnTo>
                  <a:lnTo>
                    <a:pt x="739" y="1701"/>
                  </a:lnTo>
                  <a:lnTo>
                    <a:pt x="707" y="1678"/>
                  </a:lnTo>
                  <a:lnTo>
                    <a:pt x="672" y="1658"/>
                  </a:lnTo>
                  <a:lnTo>
                    <a:pt x="636" y="1644"/>
                  </a:lnTo>
                  <a:lnTo>
                    <a:pt x="596" y="1635"/>
                  </a:lnTo>
                  <a:lnTo>
                    <a:pt x="554" y="1632"/>
                  </a:lnTo>
                  <a:close/>
                  <a:moveTo>
                    <a:pt x="57" y="0"/>
                  </a:moveTo>
                  <a:lnTo>
                    <a:pt x="72" y="2"/>
                  </a:lnTo>
                  <a:lnTo>
                    <a:pt x="85" y="8"/>
                  </a:lnTo>
                  <a:lnTo>
                    <a:pt x="160" y="56"/>
                  </a:lnTo>
                  <a:lnTo>
                    <a:pt x="231" y="109"/>
                  </a:lnTo>
                  <a:lnTo>
                    <a:pt x="298" y="166"/>
                  </a:lnTo>
                  <a:lnTo>
                    <a:pt x="362" y="226"/>
                  </a:lnTo>
                  <a:lnTo>
                    <a:pt x="421" y="289"/>
                  </a:lnTo>
                  <a:lnTo>
                    <a:pt x="476" y="356"/>
                  </a:lnTo>
                  <a:lnTo>
                    <a:pt x="527" y="425"/>
                  </a:lnTo>
                  <a:lnTo>
                    <a:pt x="574" y="497"/>
                  </a:lnTo>
                  <a:lnTo>
                    <a:pt x="615" y="572"/>
                  </a:lnTo>
                  <a:lnTo>
                    <a:pt x="653" y="649"/>
                  </a:lnTo>
                  <a:lnTo>
                    <a:pt x="686" y="729"/>
                  </a:lnTo>
                  <a:lnTo>
                    <a:pt x="713" y="810"/>
                  </a:lnTo>
                  <a:lnTo>
                    <a:pt x="737" y="894"/>
                  </a:lnTo>
                  <a:lnTo>
                    <a:pt x="755" y="979"/>
                  </a:lnTo>
                  <a:lnTo>
                    <a:pt x="768" y="1066"/>
                  </a:lnTo>
                  <a:lnTo>
                    <a:pt x="776" y="1154"/>
                  </a:lnTo>
                  <a:lnTo>
                    <a:pt x="778" y="1242"/>
                  </a:lnTo>
                  <a:lnTo>
                    <a:pt x="776" y="1324"/>
                  </a:lnTo>
                  <a:lnTo>
                    <a:pt x="769" y="1406"/>
                  </a:lnTo>
                  <a:lnTo>
                    <a:pt x="757" y="1487"/>
                  </a:lnTo>
                  <a:lnTo>
                    <a:pt x="741" y="1567"/>
                  </a:lnTo>
                  <a:lnTo>
                    <a:pt x="780" y="1592"/>
                  </a:lnTo>
                  <a:lnTo>
                    <a:pt x="816" y="1621"/>
                  </a:lnTo>
                  <a:lnTo>
                    <a:pt x="849" y="1653"/>
                  </a:lnTo>
                  <a:lnTo>
                    <a:pt x="877" y="1689"/>
                  </a:lnTo>
                  <a:lnTo>
                    <a:pt x="901" y="1728"/>
                  </a:lnTo>
                  <a:lnTo>
                    <a:pt x="921" y="1771"/>
                  </a:lnTo>
                  <a:lnTo>
                    <a:pt x="935" y="1816"/>
                  </a:lnTo>
                  <a:lnTo>
                    <a:pt x="943" y="1862"/>
                  </a:lnTo>
                  <a:lnTo>
                    <a:pt x="946" y="1911"/>
                  </a:lnTo>
                  <a:lnTo>
                    <a:pt x="943" y="1959"/>
                  </a:lnTo>
                  <a:lnTo>
                    <a:pt x="934" y="2007"/>
                  </a:lnTo>
                  <a:lnTo>
                    <a:pt x="920" y="2052"/>
                  </a:lnTo>
                  <a:lnTo>
                    <a:pt x="900" y="2094"/>
                  </a:lnTo>
                  <a:lnTo>
                    <a:pt x="876" y="2134"/>
                  </a:lnTo>
                  <a:lnTo>
                    <a:pt x="848" y="2170"/>
                  </a:lnTo>
                  <a:lnTo>
                    <a:pt x="815" y="2203"/>
                  </a:lnTo>
                  <a:lnTo>
                    <a:pt x="778" y="2231"/>
                  </a:lnTo>
                  <a:lnTo>
                    <a:pt x="739" y="2255"/>
                  </a:lnTo>
                  <a:lnTo>
                    <a:pt x="696" y="2275"/>
                  </a:lnTo>
                  <a:lnTo>
                    <a:pt x="651" y="2290"/>
                  </a:lnTo>
                  <a:lnTo>
                    <a:pt x="604" y="2298"/>
                  </a:lnTo>
                  <a:lnTo>
                    <a:pt x="554" y="2301"/>
                  </a:lnTo>
                  <a:lnTo>
                    <a:pt x="505" y="2298"/>
                  </a:lnTo>
                  <a:lnTo>
                    <a:pt x="459" y="2290"/>
                  </a:lnTo>
                  <a:lnTo>
                    <a:pt x="413" y="2275"/>
                  </a:lnTo>
                  <a:lnTo>
                    <a:pt x="371" y="2255"/>
                  </a:lnTo>
                  <a:lnTo>
                    <a:pt x="331" y="2231"/>
                  </a:lnTo>
                  <a:lnTo>
                    <a:pt x="295" y="2203"/>
                  </a:lnTo>
                  <a:lnTo>
                    <a:pt x="262" y="2170"/>
                  </a:lnTo>
                  <a:lnTo>
                    <a:pt x="233" y="2134"/>
                  </a:lnTo>
                  <a:lnTo>
                    <a:pt x="208" y="2094"/>
                  </a:lnTo>
                  <a:lnTo>
                    <a:pt x="189" y="2052"/>
                  </a:lnTo>
                  <a:lnTo>
                    <a:pt x="175" y="2007"/>
                  </a:lnTo>
                  <a:lnTo>
                    <a:pt x="165" y="1959"/>
                  </a:lnTo>
                  <a:lnTo>
                    <a:pt x="162" y="1911"/>
                  </a:lnTo>
                  <a:lnTo>
                    <a:pt x="165" y="1862"/>
                  </a:lnTo>
                  <a:lnTo>
                    <a:pt x="175" y="1816"/>
                  </a:lnTo>
                  <a:lnTo>
                    <a:pt x="189" y="1770"/>
                  </a:lnTo>
                  <a:lnTo>
                    <a:pt x="208" y="1727"/>
                  </a:lnTo>
                  <a:lnTo>
                    <a:pt x="233" y="1688"/>
                  </a:lnTo>
                  <a:lnTo>
                    <a:pt x="262" y="1652"/>
                  </a:lnTo>
                  <a:lnTo>
                    <a:pt x="295" y="1620"/>
                  </a:lnTo>
                  <a:lnTo>
                    <a:pt x="331" y="1591"/>
                  </a:lnTo>
                  <a:lnTo>
                    <a:pt x="371" y="1567"/>
                  </a:lnTo>
                  <a:lnTo>
                    <a:pt x="413" y="1547"/>
                  </a:lnTo>
                  <a:lnTo>
                    <a:pt x="459" y="1533"/>
                  </a:lnTo>
                  <a:lnTo>
                    <a:pt x="505" y="1524"/>
                  </a:lnTo>
                  <a:lnTo>
                    <a:pt x="554" y="1521"/>
                  </a:lnTo>
                  <a:lnTo>
                    <a:pt x="595" y="1523"/>
                  </a:lnTo>
                  <a:lnTo>
                    <a:pt x="635" y="1529"/>
                  </a:lnTo>
                  <a:lnTo>
                    <a:pt x="652" y="1435"/>
                  </a:lnTo>
                  <a:lnTo>
                    <a:pt x="663" y="1338"/>
                  </a:lnTo>
                  <a:lnTo>
                    <a:pt x="666" y="1242"/>
                  </a:lnTo>
                  <a:lnTo>
                    <a:pt x="664" y="1155"/>
                  </a:lnTo>
                  <a:lnTo>
                    <a:pt x="655" y="1069"/>
                  </a:lnTo>
                  <a:lnTo>
                    <a:pt x="642" y="985"/>
                  </a:lnTo>
                  <a:lnTo>
                    <a:pt x="623" y="902"/>
                  </a:lnTo>
                  <a:lnTo>
                    <a:pt x="599" y="820"/>
                  </a:lnTo>
                  <a:lnTo>
                    <a:pt x="570" y="740"/>
                  </a:lnTo>
                  <a:lnTo>
                    <a:pt x="536" y="663"/>
                  </a:lnTo>
                  <a:lnTo>
                    <a:pt x="497" y="589"/>
                  </a:lnTo>
                  <a:lnTo>
                    <a:pt x="454" y="517"/>
                  </a:lnTo>
                  <a:lnTo>
                    <a:pt x="405" y="448"/>
                  </a:lnTo>
                  <a:lnTo>
                    <a:pt x="353" y="382"/>
                  </a:lnTo>
                  <a:lnTo>
                    <a:pt x="296" y="319"/>
                  </a:lnTo>
                  <a:lnTo>
                    <a:pt x="235" y="259"/>
                  </a:lnTo>
                  <a:lnTo>
                    <a:pt x="169" y="202"/>
                  </a:lnTo>
                  <a:lnTo>
                    <a:pt x="99" y="151"/>
                  </a:lnTo>
                  <a:lnTo>
                    <a:pt x="26" y="102"/>
                  </a:lnTo>
                  <a:lnTo>
                    <a:pt x="15" y="93"/>
                  </a:lnTo>
                  <a:lnTo>
                    <a:pt x="7" y="82"/>
                  </a:lnTo>
                  <a:lnTo>
                    <a:pt x="2" y="68"/>
                  </a:lnTo>
                  <a:lnTo>
                    <a:pt x="0" y="53"/>
                  </a:lnTo>
                  <a:lnTo>
                    <a:pt x="2" y="39"/>
                  </a:lnTo>
                  <a:lnTo>
                    <a:pt x="8" y="26"/>
                  </a:lnTo>
                  <a:lnTo>
                    <a:pt x="18" y="14"/>
                  </a:lnTo>
                  <a:lnTo>
                    <a:pt x="29" y="6"/>
                  </a:lnTo>
                  <a:lnTo>
                    <a:pt x="42" y="1"/>
                  </a:lnTo>
                  <a:lnTo>
                    <a:pt x="5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74" name="Google Shape;10074;p23"/>
            <p:cNvSpPr/>
            <p:nvPr/>
          </p:nvSpPr>
          <p:spPr>
            <a:xfrm>
              <a:off x="4362" y="389"/>
              <a:ext cx="199" cy="108"/>
            </a:xfrm>
            <a:custGeom>
              <a:avLst/>
              <a:gdLst/>
              <a:ahLst/>
              <a:cxnLst/>
              <a:rect l="l" t="t" r="r" b="b"/>
              <a:pathLst>
                <a:path w="2214" h="1170" extrusionOk="0">
                  <a:moveTo>
                    <a:pt x="393" y="111"/>
                  </a:moveTo>
                  <a:lnTo>
                    <a:pt x="351" y="114"/>
                  </a:lnTo>
                  <a:lnTo>
                    <a:pt x="311" y="123"/>
                  </a:lnTo>
                  <a:lnTo>
                    <a:pt x="275" y="137"/>
                  </a:lnTo>
                  <a:lnTo>
                    <a:pt x="240" y="157"/>
                  </a:lnTo>
                  <a:lnTo>
                    <a:pt x="209" y="180"/>
                  </a:lnTo>
                  <a:lnTo>
                    <a:pt x="181" y="207"/>
                  </a:lnTo>
                  <a:lnTo>
                    <a:pt x="158" y="239"/>
                  </a:lnTo>
                  <a:lnTo>
                    <a:pt x="138" y="272"/>
                  </a:lnTo>
                  <a:lnTo>
                    <a:pt x="124" y="310"/>
                  </a:lnTo>
                  <a:lnTo>
                    <a:pt x="115" y="349"/>
                  </a:lnTo>
                  <a:lnTo>
                    <a:pt x="113" y="390"/>
                  </a:lnTo>
                  <a:lnTo>
                    <a:pt x="115" y="431"/>
                  </a:lnTo>
                  <a:lnTo>
                    <a:pt x="124" y="471"/>
                  </a:lnTo>
                  <a:lnTo>
                    <a:pt x="138" y="507"/>
                  </a:lnTo>
                  <a:lnTo>
                    <a:pt x="158" y="542"/>
                  </a:lnTo>
                  <a:lnTo>
                    <a:pt x="181" y="573"/>
                  </a:lnTo>
                  <a:lnTo>
                    <a:pt x="209" y="601"/>
                  </a:lnTo>
                  <a:lnTo>
                    <a:pt x="240" y="624"/>
                  </a:lnTo>
                  <a:lnTo>
                    <a:pt x="275" y="643"/>
                  </a:lnTo>
                  <a:lnTo>
                    <a:pt x="311" y="657"/>
                  </a:lnTo>
                  <a:lnTo>
                    <a:pt x="351" y="665"/>
                  </a:lnTo>
                  <a:lnTo>
                    <a:pt x="393" y="668"/>
                  </a:lnTo>
                  <a:lnTo>
                    <a:pt x="434" y="665"/>
                  </a:lnTo>
                  <a:lnTo>
                    <a:pt x="473" y="657"/>
                  </a:lnTo>
                  <a:lnTo>
                    <a:pt x="510" y="643"/>
                  </a:lnTo>
                  <a:lnTo>
                    <a:pt x="545" y="624"/>
                  </a:lnTo>
                  <a:lnTo>
                    <a:pt x="576" y="601"/>
                  </a:lnTo>
                  <a:lnTo>
                    <a:pt x="604" y="573"/>
                  </a:lnTo>
                  <a:lnTo>
                    <a:pt x="627" y="542"/>
                  </a:lnTo>
                  <a:lnTo>
                    <a:pt x="646" y="507"/>
                  </a:lnTo>
                  <a:lnTo>
                    <a:pt x="661" y="471"/>
                  </a:lnTo>
                  <a:lnTo>
                    <a:pt x="670" y="431"/>
                  </a:lnTo>
                  <a:lnTo>
                    <a:pt x="673" y="390"/>
                  </a:lnTo>
                  <a:lnTo>
                    <a:pt x="670" y="349"/>
                  </a:lnTo>
                  <a:lnTo>
                    <a:pt x="661" y="310"/>
                  </a:lnTo>
                  <a:lnTo>
                    <a:pt x="646" y="272"/>
                  </a:lnTo>
                  <a:lnTo>
                    <a:pt x="627" y="239"/>
                  </a:lnTo>
                  <a:lnTo>
                    <a:pt x="604" y="207"/>
                  </a:lnTo>
                  <a:lnTo>
                    <a:pt x="576" y="180"/>
                  </a:lnTo>
                  <a:lnTo>
                    <a:pt x="545" y="157"/>
                  </a:lnTo>
                  <a:lnTo>
                    <a:pt x="510" y="137"/>
                  </a:lnTo>
                  <a:lnTo>
                    <a:pt x="473" y="123"/>
                  </a:lnTo>
                  <a:lnTo>
                    <a:pt x="434" y="114"/>
                  </a:lnTo>
                  <a:lnTo>
                    <a:pt x="393" y="111"/>
                  </a:lnTo>
                  <a:close/>
                  <a:moveTo>
                    <a:pt x="393" y="0"/>
                  </a:moveTo>
                  <a:lnTo>
                    <a:pt x="442" y="3"/>
                  </a:lnTo>
                  <a:lnTo>
                    <a:pt x="489" y="12"/>
                  </a:lnTo>
                  <a:lnTo>
                    <a:pt x="533" y="26"/>
                  </a:lnTo>
                  <a:lnTo>
                    <a:pt x="576" y="46"/>
                  </a:lnTo>
                  <a:lnTo>
                    <a:pt x="616" y="70"/>
                  </a:lnTo>
                  <a:lnTo>
                    <a:pt x="652" y="99"/>
                  </a:lnTo>
                  <a:lnTo>
                    <a:pt x="685" y="131"/>
                  </a:lnTo>
                  <a:lnTo>
                    <a:pt x="714" y="167"/>
                  </a:lnTo>
                  <a:lnTo>
                    <a:pt x="738" y="206"/>
                  </a:lnTo>
                  <a:lnTo>
                    <a:pt x="757" y="249"/>
                  </a:lnTo>
                  <a:lnTo>
                    <a:pt x="773" y="295"/>
                  </a:lnTo>
                  <a:lnTo>
                    <a:pt x="781" y="341"/>
                  </a:lnTo>
                  <a:lnTo>
                    <a:pt x="784" y="390"/>
                  </a:lnTo>
                  <a:lnTo>
                    <a:pt x="782" y="435"/>
                  </a:lnTo>
                  <a:lnTo>
                    <a:pt x="774" y="479"/>
                  </a:lnTo>
                  <a:lnTo>
                    <a:pt x="761" y="521"/>
                  </a:lnTo>
                  <a:lnTo>
                    <a:pt x="745" y="560"/>
                  </a:lnTo>
                  <a:lnTo>
                    <a:pt x="724" y="598"/>
                  </a:lnTo>
                  <a:lnTo>
                    <a:pt x="699" y="632"/>
                  </a:lnTo>
                  <a:lnTo>
                    <a:pt x="671" y="663"/>
                  </a:lnTo>
                  <a:lnTo>
                    <a:pt x="731" y="720"/>
                  </a:lnTo>
                  <a:lnTo>
                    <a:pt x="794" y="772"/>
                  </a:lnTo>
                  <a:lnTo>
                    <a:pt x="859" y="820"/>
                  </a:lnTo>
                  <a:lnTo>
                    <a:pt x="927" y="864"/>
                  </a:lnTo>
                  <a:lnTo>
                    <a:pt x="998" y="904"/>
                  </a:lnTo>
                  <a:lnTo>
                    <a:pt x="1071" y="939"/>
                  </a:lnTo>
                  <a:lnTo>
                    <a:pt x="1145" y="970"/>
                  </a:lnTo>
                  <a:lnTo>
                    <a:pt x="1223" y="997"/>
                  </a:lnTo>
                  <a:lnTo>
                    <a:pt x="1300" y="1019"/>
                  </a:lnTo>
                  <a:lnTo>
                    <a:pt x="1379" y="1036"/>
                  </a:lnTo>
                  <a:lnTo>
                    <a:pt x="1461" y="1048"/>
                  </a:lnTo>
                  <a:lnTo>
                    <a:pt x="1542" y="1057"/>
                  </a:lnTo>
                  <a:lnTo>
                    <a:pt x="1624" y="1059"/>
                  </a:lnTo>
                  <a:lnTo>
                    <a:pt x="1712" y="1057"/>
                  </a:lnTo>
                  <a:lnTo>
                    <a:pt x="1800" y="1047"/>
                  </a:lnTo>
                  <a:lnTo>
                    <a:pt x="1886" y="1033"/>
                  </a:lnTo>
                  <a:lnTo>
                    <a:pt x="1971" y="1014"/>
                  </a:lnTo>
                  <a:lnTo>
                    <a:pt x="2055" y="989"/>
                  </a:lnTo>
                  <a:lnTo>
                    <a:pt x="2138" y="957"/>
                  </a:lnTo>
                  <a:lnTo>
                    <a:pt x="2152" y="953"/>
                  </a:lnTo>
                  <a:lnTo>
                    <a:pt x="2166" y="954"/>
                  </a:lnTo>
                  <a:lnTo>
                    <a:pt x="2180" y="957"/>
                  </a:lnTo>
                  <a:lnTo>
                    <a:pt x="2193" y="964"/>
                  </a:lnTo>
                  <a:lnTo>
                    <a:pt x="2203" y="975"/>
                  </a:lnTo>
                  <a:lnTo>
                    <a:pt x="2211" y="988"/>
                  </a:lnTo>
                  <a:lnTo>
                    <a:pt x="2214" y="1002"/>
                  </a:lnTo>
                  <a:lnTo>
                    <a:pt x="2214" y="1017"/>
                  </a:lnTo>
                  <a:lnTo>
                    <a:pt x="2211" y="1030"/>
                  </a:lnTo>
                  <a:lnTo>
                    <a:pt x="2204" y="1042"/>
                  </a:lnTo>
                  <a:lnTo>
                    <a:pt x="2194" y="1054"/>
                  </a:lnTo>
                  <a:lnTo>
                    <a:pt x="2180" y="1061"/>
                  </a:lnTo>
                  <a:lnTo>
                    <a:pt x="2091" y="1094"/>
                  </a:lnTo>
                  <a:lnTo>
                    <a:pt x="2000" y="1121"/>
                  </a:lnTo>
                  <a:lnTo>
                    <a:pt x="1908" y="1143"/>
                  </a:lnTo>
                  <a:lnTo>
                    <a:pt x="1814" y="1158"/>
                  </a:lnTo>
                  <a:lnTo>
                    <a:pt x="1719" y="1167"/>
                  </a:lnTo>
                  <a:lnTo>
                    <a:pt x="1624" y="1170"/>
                  </a:lnTo>
                  <a:lnTo>
                    <a:pt x="1534" y="1167"/>
                  </a:lnTo>
                  <a:lnTo>
                    <a:pt x="1444" y="1159"/>
                  </a:lnTo>
                  <a:lnTo>
                    <a:pt x="1356" y="1145"/>
                  </a:lnTo>
                  <a:lnTo>
                    <a:pt x="1268" y="1127"/>
                  </a:lnTo>
                  <a:lnTo>
                    <a:pt x="1183" y="1102"/>
                  </a:lnTo>
                  <a:lnTo>
                    <a:pt x="1099" y="1072"/>
                  </a:lnTo>
                  <a:lnTo>
                    <a:pt x="1017" y="1037"/>
                  </a:lnTo>
                  <a:lnTo>
                    <a:pt x="938" y="998"/>
                  </a:lnTo>
                  <a:lnTo>
                    <a:pt x="860" y="954"/>
                  </a:lnTo>
                  <a:lnTo>
                    <a:pt x="786" y="906"/>
                  </a:lnTo>
                  <a:lnTo>
                    <a:pt x="715" y="852"/>
                  </a:lnTo>
                  <a:lnTo>
                    <a:pt x="646" y="794"/>
                  </a:lnTo>
                  <a:lnTo>
                    <a:pt x="581" y="731"/>
                  </a:lnTo>
                  <a:lnTo>
                    <a:pt x="547" y="749"/>
                  </a:lnTo>
                  <a:lnTo>
                    <a:pt x="511" y="762"/>
                  </a:lnTo>
                  <a:lnTo>
                    <a:pt x="472" y="772"/>
                  </a:lnTo>
                  <a:lnTo>
                    <a:pt x="433" y="778"/>
                  </a:lnTo>
                  <a:lnTo>
                    <a:pt x="393" y="780"/>
                  </a:lnTo>
                  <a:lnTo>
                    <a:pt x="343" y="777"/>
                  </a:lnTo>
                  <a:lnTo>
                    <a:pt x="296" y="769"/>
                  </a:lnTo>
                  <a:lnTo>
                    <a:pt x="250" y="754"/>
                  </a:lnTo>
                  <a:lnTo>
                    <a:pt x="209" y="734"/>
                  </a:lnTo>
                  <a:lnTo>
                    <a:pt x="169" y="710"/>
                  </a:lnTo>
                  <a:lnTo>
                    <a:pt x="132" y="682"/>
                  </a:lnTo>
                  <a:lnTo>
                    <a:pt x="100" y="649"/>
                  </a:lnTo>
                  <a:lnTo>
                    <a:pt x="70" y="613"/>
                  </a:lnTo>
                  <a:lnTo>
                    <a:pt x="47" y="573"/>
                  </a:lnTo>
                  <a:lnTo>
                    <a:pt x="26" y="531"/>
                  </a:lnTo>
                  <a:lnTo>
                    <a:pt x="12" y="486"/>
                  </a:lnTo>
                  <a:lnTo>
                    <a:pt x="3" y="438"/>
                  </a:lnTo>
                  <a:lnTo>
                    <a:pt x="0" y="390"/>
                  </a:lnTo>
                  <a:lnTo>
                    <a:pt x="3" y="341"/>
                  </a:lnTo>
                  <a:lnTo>
                    <a:pt x="12" y="295"/>
                  </a:lnTo>
                  <a:lnTo>
                    <a:pt x="26" y="249"/>
                  </a:lnTo>
                  <a:lnTo>
                    <a:pt x="47" y="206"/>
                  </a:lnTo>
                  <a:lnTo>
                    <a:pt x="70" y="167"/>
                  </a:lnTo>
                  <a:lnTo>
                    <a:pt x="100" y="131"/>
                  </a:lnTo>
                  <a:lnTo>
                    <a:pt x="132" y="99"/>
                  </a:lnTo>
                  <a:lnTo>
                    <a:pt x="169" y="70"/>
                  </a:lnTo>
                  <a:lnTo>
                    <a:pt x="209" y="46"/>
                  </a:lnTo>
                  <a:lnTo>
                    <a:pt x="250" y="26"/>
                  </a:lnTo>
                  <a:lnTo>
                    <a:pt x="296" y="12"/>
                  </a:lnTo>
                  <a:lnTo>
                    <a:pt x="343" y="3"/>
                  </a:lnTo>
                  <a:lnTo>
                    <a:pt x="39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75" name="Google Shape;10075;p23"/>
            <p:cNvSpPr/>
            <p:nvPr/>
          </p:nvSpPr>
          <p:spPr>
            <a:xfrm>
              <a:off x="4378" y="202"/>
              <a:ext cx="166" cy="157"/>
            </a:xfrm>
            <a:custGeom>
              <a:avLst/>
              <a:gdLst/>
              <a:ahLst/>
              <a:cxnLst/>
              <a:rect l="l" t="t" r="r" b="b"/>
              <a:pathLst>
                <a:path w="1844" h="1739" extrusionOk="0">
                  <a:moveTo>
                    <a:pt x="1452" y="111"/>
                  </a:moveTo>
                  <a:lnTo>
                    <a:pt x="1411" y="114"/>
                  </a:lnTo>
                  <a:lnTo>
                    <a:pt x="1371" y="123"/>
                  </a:lnTo>
                  <a:lnTo>
                    <a:pt x="1335" y="137"/>
                  </a:lnTo>
                  <a:lnTo>
                    <a:pt x="1300" y="157"/>
                  </a:lnTo>
                  <a:lnTo>
                    <a:pt x="1268" y="180"/>
                  </a:lnTo>
                  <a:lnTo>
                    <a:pt x="1241" y="207"/>
                  </a:lnTo>
                  <a:lnTo>
                    <a:pt x="1217" y="239"/>
                  </a:lnTo>
                  <a:lnTo>
                    <a:pt x="1198" y="273"/>
                  </a:lnTo>
                  <a:lnTo>
                    <a:pt x="1184" y="310"/>
                  </a:lnTo>
                  <a:lnTo>
                    <a:pt x="1175" y="349"/>
                  </a:lnTo>
                  <a:lnTo>
                    <a:pt x="1172" y="390"/>
                  </a:lnTo>
                  <a:lnTo>
                    <a:pt x="1175" y="431"/>
                  </a:lnTo>
                  <a:lnTo>
                    <a:pt x="1184" y="471"/>
                  </a:lnTo>
                  <a:lnTo>
                    <a:pt x="1198" y="507"/>
                  </a:lnTo>
                  <a:lnTo>
                    <a:pt x="1217" y="542"/>
                  </a:lnTo>
                  <a:lnTo>
                    <a:pt x="1241" y="573"/>
                  </a:lnTo>
                  <a:lnTo>
                    <a:pt x="1268" y="600"/>
                  </a:lnTo>
                  <a:lnTo>
                    <a:pt x="1300" y="624"/>
                  </a:lnTo>
                  <a:lnTo>
                    <a:pt x="1335" y="643"/>
                  </a:lnTo>
                  <a:lnTo>
                    <a:pt x="1371" y="657"/>
                  </a:lnTo>
                  <a:lnTo>
                    <a:pt x="1411" y="665"/>
                  </a:lnTo>
                  <a:lnTo>
                    <a:pt x="1452" y="668"/>
                  </a:lnTo>
                  <a:lnTo>
                    <a:pt x="1493" y="665"/>
                  </a:lnTo>
                  <a:lnTo>
                    <a:pt x="1533" y="657"/>
                  </a:lnTo>
                  <a:lnTo>
                    <a:pt x="1570" y="643"/>
                  </a:lnTo>
                  <a:lnTo>
                    <a:pt x="1604" y="624"/>
                  </a:lnTo>
                  <a:lnTo>
                    <a:pt x="1636" y="600"/>
                  </a:lnTo>
                  <a:lnTo>
                    <a:pt x="1663" y="573"/>
                  </a:lnTo>
                  <a:lnTo>
                    <a:pt x="1687" y="542"/>
                  </a:lnTo>
                  <a:lnTo>
                    <a:pt x="1706" y="507"/>
                  </a:lnTo>
                  <a:lnTo>
                    <a:pt x="1720" y="471"/>
                  </a:lnTo>
                  <a:lnTo>
                    <a:pt x="1728" y="431"/>
                  </a:lnTo>
                  <a:lnTo>
                    <a:pt x="1732" y="390"/>
                  </a:lnTo>
                  <a:lnTo>
                    <a:pt x="1728" y="349"/>
                  </a:lnTo>
                  <a:lnTo>
                    <a:pt x="1720" y="310"/>
                  </a:lnTo>
                  <a:lnTo>
                    <a:pt x="1706" y="273"/>
                  </a:lnTo>
                  <a:lnTo>
                    <a:pt x="1687" y="239"/>
                  </a:lnTo>
                  <a:lnTo>
                    <a:pt x="1663" y="207"/>
                  </a:lnTo>
                  <a:lnTo>
                    <a:pt x="1636" y="180"/>
                  </a:lnTo>
                  <a:lnTo>
                    <a:pt x="1604" y="157"/>
                  </a:lnTo>
                  <a:lnTo>
                    <a:pt x="1570" y="137"/>
                  </a:lnTo>
                  <a:lnTo>
                    <a:pt x="1533" y="123"/>
                  </a:lnTo>
                  <a:lnTo>
                    <a:pt x="1493" y="114"/>
                  </a:lnTo>
                  <a:lnTo>
                    <a:pt x="1452" y="111"/>
                  </a:lnTo>
                  <a:close/>
                  <a:moveTo>
                    <a:pt x="1452" y="0"/>
                  </a:moveTo>
                  <a:lnTo>
                    <a:pt x="1501" y="3"/>
                  </a:lnTo>
                  <a:lnTo>
                    <a:pt x="1548" y="12"/>
                  </a:lnTo>
                  <a:lnTo>
                    <a:pt x="1593" y="26"/>
                  </a:lnTo>
                  <a:lnTo>
                    <a:pt x="1636" y="45"/>
                  </a:lnTo>
                  <a:lnTo>
                    <a:pt x="1676" y="69"/>
                  </a:lnTo>
                  <a:lnTo>
                    <a:pt x="1712" y="99"/>
                  </a:lnTo>
                  <a:lnTo>
                    <a:pt x="1745" y="131"/>
                  </a:lnTo>
                  <a:lnTo>
                    <a:pt x="1773" y="167"/>
                  </a:lnTo>
                  <a:lnTo>
                    <a:pt x="1798" y="206"/>
                  </a:lnTo>
                  <a:lnTo>
                    <a:pt x="1817" y="249"/>
                  </a:lnTo>
                  <a:lnTo>
                    <a:pt x="1832" y="294"/>
                  </a:lnTo>
                  <a:lnTo>
                    <a:pt x="1840" y="341"/>
                  </a:lnTo>
                  <a:lnTo>
                    <a:pt x="1844" y="390"/>
                  </a:lnTo>
                  <a:lnTo>
                    <a:pt x="1840" y="439"/>
                  </a:lnTo>
                  <a:lnTo>
                    <a:pt x="1832" y="486"/>
                  </a:lnTo>
                  <a:lnTo>
                    <a:pt x="1817" y="531"/>
                  </a:lnTo>
                  <a:lnTo>
                    <a:pt x="1798" y="573"/>
                  </a:lnTo>
                  <a:lnTo>
                    <a:pt x="1773" y="613"/>
                  </a:lnTo>
                  <a:lnTo>
                    <a:pt x="1745" y="649"/>
                  </a:lnTo>
                  <a:lnTo>
                    <a:pt x="1712" y="682"/>
                  </a:lnTo>
                  <a:lnTo>
                    <a:pt x="1676" y="710"/>
                  </a:lnTo>
                  <a:lnTo>
                    <a:pt x="1636" y="734"/>
                  </a:lnTo>
                  <a:lnTo>
                    <a:pt x="1593" y="753"/>
                  </a:lnTo>
                  <a:lnTo>
                    <a:pt x="1548" y="768"/>
                  </a:lnTo>
                  <a:lnTo>
                    <a:pt x="1501" y="777"/>
                  </a:lnTo>
                  <a:lnTo>
                    <a:pt x="1452" y="780"/>
                  </a:lnTo>
                  <a:lnTo>
                    <a:pt x="1404" y="777"/>
                  </a:lnTo>
                  <a:lnTo>
                    <a:pt x="1358" y="769"/>
                  </a:lnTo>
                  <a:lnTo>
                    <a:pt x="1314" y="755"/>
                  </a:lnTo>
                  <a:lnTo>
                    <a:pt x="1272" y="736"/>
                  </a:lnTo>
                  <a:lnTo>
                    <a:pt x="1234" y="714"/>
                  </a:lnTo>
                  <a:lnTo>
                    <a:pt x="1198" y="687"/>
                  </a:lnTo>
                  <a:lnTo>
                    <a:pt x="1166" y="655"/>
                  </a:lnTo>
                  <a:lnTo>
                    <a:pt x="1137" y="621"/>
                  </a:lnTo>
                  <a:lnTo>
                    <a:pt x="1112" y="583"/>
                  </a:lnTo>
                  <a:lnTo>
                    <a:pt x="1092" y="543"/>
                  </a:lnTo>
                  <a:lnTo>
                    <a:pt x="1076" y="500"/>
                  </a:lnTo>
                  <a:lnTo>
                    <a:pt x="993" y="526"/>
                  </a:lnTo>
                  <a:lnTo>
                    <a:pt x="911" y="559"/>
                  </a:lnTo>
                  <a:lnTo>
                    <a:pt x="833" y="596"/>
                  </a:lnTo>
                  <a:lnTo>
                    <a:pt x="758" y="638"/>
                  </a:lnTo>
                  <a:lnTo>
                    <a:pt x="686" y="684"/>
                  </a:lnTo>
                  <a:lnTo>
                    <a:pt x="618" y="734"/>
                  </a:lnTo>
                  <a:lnTo>
                    <a:pt x="553" y="789"/>
                  </a:lnTo>
                  <a:lnTo>
                    <a:pt x="492" y="847"/>
                  </a:lnTo>
                  <a:lnTo>
                    <a:pt x="434" y="910"/>
                  </a:lnTo>
                  <a:lnTo>
                    <a:pt x="381" y="974"/>
                  </a:lnTo>
                  <a:lnTo>
                    <a:pt x="332" y="1043"/>
                  </a:lnTo>
                  <a:lnTo>
                    <a:pt x="287" y="1115"/>
                  </a:lnTo>
                  <a:lnTo>
                    <a:pt x="247" y="1189"/>
                  </a:lnTo>
                  <a:lnTo>
                    <a:pt x="212" y="1267"/>
                  </a:lnTo>
                  <a:lnTo>
                    <a:pt x="181" y="1347"/>
                  </a:lnTo>
                  <a:lnTo>
                    <a:pt x="156" y="1429"/>
                  </a:lnTo>
                  <a:lnTo>
                    <a:pt x="136" y="1513"/>
                  </a:lnTo>
                  <a:lnTo>
                    <a:pt x="121" y="1600"/>
                  </a:lnTo>
                  <a:lnTo>
                    <a:pt x="112" y="1688"/>
                  </a:lnTo>
                  <a:lnTo>
                    <a:pt x="108" y="1705"/>
                  </a:lnTo>
                  <a:lnTo>
                    <a:pt x="100" y="1719"/>
                  </a:lnTo>
                  <a:lnTo>
                    <a:pt x="88" y="1730"/>
                  </a:lnTo>
                  <a:lnTo>
                    <a:pt x="73" y="1737"/>
                  </a:lnTo>
                  <a:lnTo>
                    <a:pt x="56" y="1739"/>
                  </a:lnTo>
                  <a:lnTo>
                    <a:pt x="54" y="1739"/>
                  </a:lnTo>
                  <a:lnTo>
                    <a:pt x="52" y="1739"/>
                  </a:lnTo>
                  <a:lnTo>
                    <a:pt x="35" y="1735"/>
                  </a:lnTo>
                  <a:lnTo>
                    <a:pt x="20" y="1726"/>
                  </a:lnTo>
                  <a:lnTo>
                    <a:pt x="9" y="1713"/>
                  </a:lnTo>
                  <a:lnTo>
                    <a:pt x="2" y="1698"/>
                  </a:lnTo>
                  <a:lnTo>
                    <a:pt x="0" y="1680"/>
                  </a:lnTo>
                  <a:lnTo>
                    <a:pt x="10" y="1588"/>
                  </a:lnTo>
                  <a:lnTo>
                    <a:pt x="24" y="1499"/>
                  </a:lnTo>
                  <a:lnTo>
                    <a:pt x="45" y="1411"/>
                  </a:lnTo>
                  <a:lnTo>
                    <a:pt x="70" y="1325"/>
                  </a:lnTo>
                  <a:lnTo>
                    <a:pt x="101" y="1242"/>
                  </a:lnTo>
                  <a:lnTo>
                    <a:pt x="136" y="1161"/>
                  </a:lnTo>
                  <a:lnTo>
                    <a:pt x="177" y="1083"/>
                  </a:lnTo>
                  <a:lnTo>
                    <a:pt x="222" y="1007"/>
                  </a:lnTo>
                  <a:lnTo>
                    <a:pt x="271" y="935"/>
                  </a:lnTo>
                  <a:lnTo>
                    <a:pt x="325" y="865"/>
                  </a:lnTo>
                  <a:lnTo>
                    <a:pt x="382" y="799"/>
                  </a:lnTo>
                  <a:lnTo>
                    <a:pt x="444" y="737"/>
                  </a:lnTo>
                  <a:lnTo>
                    <a:pt x="509" y="678"/>
                  </a:lnTo>
                  <a:lnTo>
                    <a:pt x="578" y="624"/>
                  </a:lnTo>
                  <a:lnTo>
                    <a:pt x="650" y="573"/>
                  </a:lnTo>
                  <a:lnTo>
                    <a:pt x="727" y="526"/>
                  </a:lnTo>
                  <a:lnTo>
                    <a:pt x="806" y="485"/>
                  </a:lnTo>
                  <a:lnTo>
                    <a:pt x="888" y="447"/>
                  </a:lnTo>
                  <a:lnTo>
                    <a:pt x="972" y="416"/>
                  </a:lnTo>
                  <a:lnTo>
                    <a:pt x="1061" y="389"/>
                  </a:lnTo>
                  <a:lnTo>
                    <a:pt x="1064" y="340"/>
                  </a:lnTo>
                  <a:lnTo>
                    <a:pt x="1073" y="292"/>
                  </a:lnTo>
                  <a:lnTo>
                    <a:pt x="1087" y="248"/>
                  </a:lnTo>
                  <a:lnTo>
                    <a:pt x="1107" y="206"/>
                  </a:lnTo>
                  <a:lnTo>
                    <a:pt x="1131" y="167"/>
                  </a:lnTo>
                  <a:lnTo>
                    <a:pt x="1159" y="130"/>
                  </a:lnTo>
                  <a:lnTo>
                    <a:pt x="1192" y="98"/>
                  </a:lnTo>
                  <a:lnTo>
                    <a:pt x="1229" y="69"/>
                  </a:lnTo>
                  <a:lnTo>
                    <a:pt x="1268" y="45"/>
                  </a:lnTo>
                  <a:lnTo>
                    <a:pt x="1311" y="26"/>
                  </a:lnTo>
                  <a:lnTo>
                    <a:pt x="1356" y="12"/>
                  </a:lnTo>
                  <a:lnTo>
                    <a:pt x="1403" y="3"/>
                  </a:lnTo>
                  <a:lnTo>
                    <a:pt x="145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076" name="Google Shape;10076;p23"/>
          <p:cNvGrpSpPr/>
          <p:nvPr/>
        </p:nvGrpSpPr>
        <p:grpSpPr>
          <a:xfrm>
            <a:off x="14037420" y="5650971"/>
            <a:ext cx="397691" cy="437748"/>
            <a:chOff x="4887" y="210"/>
            <a:chExt cx="264" cy="291"/>
          </a:xfrm>
          <a:solidFill>
            <a:srgbClr val="006994"/>
          </a:solidFill>
        </p:grpSpPr>
        <p:sp>
          <p:nvSpPr>
            <p:cNvPr id="10077" name="Google Shape;10077;p23"/>
            <p:cNvSpPr/>
            <p:nvPr/>
          </p:nvSpPr>
          <p:spPr>
            <a:xfrm>
              <a:off x="4887" y="243"/>
              <a:ext cx="264" cy="206"/>
            </a:xfrm>
            <a:custGeom>
              <a:avLst/>
              <a:gdLst/>
              <a:ahLst/>
              <a:cxnLst/>
              <a:rect l="l" t="t" r="r" b="b"/>
              <a:pathLst>
                <a:path w="3200" h="2495" extrusionOk="0">
                  <a:moveTo>
                    <a:pt x="133" y="0"/>
                  </a:moveTo>
                  <a:lnTo>
                    <a:pt x="158" y="4"/>
                  </a:lnTo>
                  <a:lnTo>
                    <a:pt x="582" y="130"/>
                  </a:lnTo>
                  <a:lnTo>
                    <a:pt x="605" y="138"/>
                  </a:lnTo>
                  <a:lnTo>
                    <a:pt x="624" y="150"/>
                  </a:lnTo>
                  <a:lnTo>
                    <a:pt x="640" y="166"/>
                  </a:lnTo>
                  <a:lnTo>
                    <a:pt x="653" y="183"/>
                  </a:lnTo>
                  <a:lnTo>
                    <a:pt x="663" y="203"/>
                  </a:lnTo>
                  <a:lnTo>
                    <a:pt x="667" y="214"/>
                  </a:lnTo>
                  <a:lnTo>
                    <a:pt x="671" y="227"/>
                  </a:lnTo>
                  <a:lnTo>
                    <a:pt x="760" y="656"/>
                  </a:lnTo>
                  <a:lnTo>
                    <a:pt x="777" y="656"/>
                  </a:lnTo>
                  <a:lnTo>
                    <a:pt x="795" y="657"/>
                  </a:lnTo>
                  <a:lnTo>
                    <a:pt x="3021" y="863"/>
                  </a:lnTo>
                  <a:lnTo>
                    <a:pt x="3054" y="870"/>
                  </a:lnTo>
                  <a:lnTo>
                    <a:pt x="3085" y="880"/>
                  </a:lnTo>
                  <a:lnTo>
                    <a:pt x="3113" y="895"/>
                  </a:lnTo>
                  <a:lnTo>
                    <a:pt x="3138" y="913"/>
                  </a:lnTo>
                  <a:lnTo>
                    <a:pt x="3159" y="935"/>
                  </a:lnTo>
                  <a:lnTo>
                    <a:pt x="3176" y="961"/>
                  </a:lnTo>
                  <a:lnTo>
                    <a:pt x="3189" y="987"/>
                  </a:lnTo>
                  <a:lnTo>
                    <a:pt x="3198" y="1017"/>
                  </a:lnTo>
                  <a:lnTo>
                    <a:pt x="3200" y="1047"/>
                  </a:lnTo>
                  <a:lnTo>
                    <a:pt x="3197" y="1079"/>
                  </a:lnTo>
                  <a:lnTo>
                    <a:pt x="3049" y="1818"/>
                  </a:lnTo>
                  <a:lnTo>
                    <a:pt x="3040" y="1849"/>
                  </a:lnTo>
                  <a:lnTo>
                    <a:pt x="3025" y="1877"/>
                  </a:lnTo>
                  <a:lnTo>
                    <a:pt x="3006" y="1903"/>
                  </a:lnTo>
                  <a:lnTo>
                    <a:pt x="2981" y="1925"/>
                  </a:lnTo>
                  <a:lnTo>
                    <a:pt x="2953" y="1942"/>
                  </a:lnTo>
                  <a:lnTo>
                    <a:pt x="2923" y="1956"/>
                  </a:lnTo>
                  <a:lnTo>
                    <a:pt x="2889" y="1964"/>
                  </a:lnTo>
                  <a:lnTo>
                    <a:pt x="2854" y="1966"/>
                  </a:lnTo>
                  <a:lnTo>
                    <a:pt x="1033" y="1966"/>
                  </a:lnTo>
                  <a:lnTo>
                    <a:pt x="1092" y="2250"/>
                  </a:lnTo>
                  <a:lnTo>
                    <a:pt x="2822" y="2249"/>
                  </a:lnTo>
                  <a:lnTo>
                    <a:pt x="2850" y="2252"/>
                  </a:lnTo>
                  <a:lnTo>
                    <a:pt x="2877" y="2262"/>
                  </a:lnTo>
                  <a:lnTo>
                    <a:pt x="2899" y="2275"/>
                  </a:lnTo>
                  <a:lnTo>
                    <a:pt x="2918" y="2295"/>
                  </a:lnTo>
                  <a:lnTo>
                    <a:pt x="2933" y="2318"/>
                  </a:lnTo>
                  <a:lnTo>
                    <a:pt x="2943" y="2343"/>
                  </a:lnTo>
                  <a:lnTo>
                    <a:pt x="2946" y="2372"/>
                  </a:lnTo>
                  <a:lnTo>
                    <a:pt x="2943" y="2400"/>
                  </a:lnTo>
                  <a:lnTo>
                    <a:pt x="2933" y="2426"/>
                  </a:lnTo>
                  <a:lnTo>
                    <a:pt x="2918" y="2449"/>
                  </a:lnTo>
                  <a:lnTo>
                    <a:pt x="2899" y="2468"/>
                  </a:lnTo>
                  <a:lnTo>
                    <a:pt x="2877" y="2483"/>
                  </a:lnTo>
                  <a:lnTo>
                    <a:pt x="2850" y="2491"/>
                  </a:lnTo>
                  <a:lnTo>
                    <a:pt x="2822" y="2494"/>
                  </a:lnTo>
                  <a:lnTo>
                    <a:pt x="991" y="2495"/>
                  </a:lnTo>
                  <a:lnTo>
                    <a:pt x="965" y="2493"/>
                  </a:lnTo>
                  <a:lnTo>
                    <a:pt x="940" y="2485"/>
                  </a:lnTo>
                  <a:lnTo>
                    <a:pt x="919" y="2472"/>
                  </a:lnTo>
                  <a:lnTo>
                    <a:pt x="900" y="2456"/>
                  </a:lnTo>
                  <a:lnTo>
                    <a:pt x="885" y="2436"/>
                  </a:lnTo>
                  <a:lnTo>
                    <a:pt x="874" y="2414"/>
                  </a:lnTo>
                  <a:lnTo>
                    <a:pt x="868" y="2389"/>
                  </a:lnTo>
                  <a:lnTo>
                    <a:pt x="442" y="345"/>
                  </a:lnTo>
                  <a:lnTo>
                    <a:pt x="88" y="241"/>
                  </a:lnTo>
                  <a:lnTo>
                    <a:pt x="65" y="231"/>
                  </a:lnTo>
                  <a:lnTo>
                    <a:pt x="45" y="219"/>
                  </a:lnTo>
                  <a:lnTo>
                    <a:pt x="28" y="202"/>
                  </a:lnTo>
                  <a:lnTo>
                    <a:pt x="14" y="182"/>
                  </a:lnTo>
                  <a:lnTo>
                    <a:pt x="5" y="160"/>
                  </a:lnTo>
                  <a:lnTo>
                    <a:pt x="0" y="137"/>
                  </a:lnTo>
                  <a:lnTo>
                    <a:pt x="0" y="113"/>
                  </a:lnTo>
                  <a:lnTo>
                    <a:pt x="4" y="88"/>
                  </a:lnTo>
                  <a:lnTo>
                    <a:pt x="14" y="65"/>
                  </a:lnTo>
                  <a:lnTo>
                    <a:pt x="28" y="45"/>
                  </a:lnTo>
                  <a:lnTo>
                    <a:pt x="45" y="28"/>
                  </a:lnTo>
                  <a:lnTo>
                    <a:pt x="64" y="15"/>
                  </a:lnTo>
                  <a:lnTo>
                    <a:pt x="86" y="5"/>
                  </a:lnTo>
                  <a:lnTo>
                    <a:pt x="109" y="0"/>
                  </a:lnTo>
                  <a:lnTo>
                    <a:pt x="13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78" name="Google Shape;10078;p23"/>
            <p:cNvSpPr/>
            <p:nvPr/>
          </p:nvSpPr>
          <p:spPr>
            <a:xfrm>
              <a:off x="4978" y="460"/>
              <a:ext cx="41" cy="41"/>
            </a:xfrm>
            <a:custGeom>
              <a:avLst/>
              <a:gdLst/>
              <a:ahLst/>
              <a:cxnLst/>
              <a:rect l="l" t="t" r="r" b="b"/>
              <a:pathLst>
                <a:path w="494" h="492" extrusionOk="0">
                  <a:moveTo>
                    <a:pt x="246" y="0"/>
                  </a:moveTo>
                  <a:lnTo>
                    <a:pt x="287" y="3"/>
                  </a:lnTo>
                  <a:lnTo>
                    <a:pt x="325" y="13"/>
                  </a:lnTo>
                  <a:lnTo>
                    <a:pt x="360" y="27"/>
                  </a:lnTo>
                  <a:lnTo>
                    <a:pt x="392" y="48"/>
                  </a:lnTo>
                  <a:lnTo>
                    <a:pt x="421" y="72"/>
                  </a:lnTo>
                  <a:lnTo>
                    <a:pt x="446" y="101"/>
                  </a:lnTo>
                  <a:lnTo>
                    <a:pt x="466" y="132"/>
                  </a:lnTo>
                  <a:lnTo>
                    <a:pt x="481" y="169"/>
                  </a:lnTo>
                  <a:lnTo>
                    <a:pt x="491" y="206"/>
                  </a:lnTo>
                  <a:lnTo>
                    <a:pt x="494" y="246"/>
                  </a:lnTo>
                  <a:lnTo>
                    <a:pt x="491" y="285"/>
                  </a:lnTo>
                  <a:lnTo>
                    <a:pt x="481" y="324"/>
                  </a:lnTo>
                  <a:lnTo>
                    <a:pt x="466" y="359"/>
                  </a:lnTo>
                  <a:lnTo>
                    <a:pt x="446" y="392"/>
                  </a:lnTo>
                  <a:lnTo>
                    <a:pt x="421" y="420"/>
                  </a:lnTo>
                  <a:lnTo>
                    <a:pt x="392" y="445"/>
                  </a:lnTo>
                  <a:lnTo>
                    <a:pt x="360" y="465"/>
                  </a:lnTo>
                  <a:lnTo>
                    <a:pt x="325" y="480"/>
                  </a:lnTo>
                  <a:lnTo>
                    <a:pt x="287" y="489"/>
                  </a:lnTo>
                  <a:lnTo>
                    <a:pt x="246" y="492"/>
                  </a:lnTo>
                  <a:lnTo>
                    <a:pt x="207" y="489"/>
                  </a:lnTo>
                  <a:lnTo>
                    <a:pt x="169" y="480"/>
                  </a:lnTo>
                  <a:lnTo>
                    <a:pt x="133" y="465"/>
                  </a:lnTo>
                  <a:lnTo>
                    <a:pt x="101" y="445"/>
                  </a:lnTo>
                  <a:lnTo>
                    <a:pt x="73" y="420"/>
                  </a:lnTo>
                  <a:lnTo>
                    <a:pt x="48" y="392"/>
                  </a:lnTo>
                  <a:lnTo>
                    <a:pt x="28" y="359"/>
                  </a:lnTo>
                  <a:lnTo>
                    <a:pt x="13" y="324"/>
                  </a:lnTo>
                  <a:lnTo>
                    <a:pt x="3" y="285"/>
                  </a:lnTo>
                  <a:lnTo>
                    <a:pt x="0" y="246"/>
                  </a:lnTo>
                  <a:lnTo>
                    <a:pt x="3" y="206"/>
                  </a:lnTo>
                  <a:lnTo>
                    <a:pt x="13" y="169"/>
                  </a:lnTo>
                  <a:lnTo>
                    <a:pt x="28" y="132"/>
                  </a:lnTo>
                  <a:lnTo>
                    <a:pt x="48" y="101"/>
                  </a:lnTo>
                  <a:lnTo>
                    <a:pt x="73" y="72"/>
                  </a:lnTo>
                  <a:lnTo>
                    <a:pt x="101" y="48"/>
                  </a:lnTo>
                  <a:lnTo>
                    <a:pt x="133" y="27"/>
                  </a:lnTo>
                  <a:lnTo>
                    <a:pt x="169" y="13"/>
                  </a:lnTo>
                  <a:lnTo>
                    <a:pt x="207" y="3"/>
                  </a:lnTo>
                  <a:lnTo>
                    <a:pt x="24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79" name="Google Shape;10079;p23"/>
            <p:cNvSpPr/>
            <p:nvPr/>
          </p:nvSpPr>
          <p:spPr>
            <a:xfrm>
              <a:off x="5077" y="460"/>
              <a:ext cx="41" cy="41"/>
            </a:xfrm>
            <a:custGeom>
              <a:avLst/>
              <a:gdLst/>
              <a:ahLst/>
              <a:cxnLst/>
              <a:rect l="l" t="t" r="r" b="b"/>
              <a:pathLst>
                <a:path w="494" h="492" extrusionOk="0">
                  <a:moveTo>
                    <a:pt x="248" y="0"/>
                  </a:moveTo>
                  <a:lnTo>
                    <a:pt x="287" y="3"/>
                  </a:lnTo>
                  <a:lnTo>
                    <a:pt x="326" y="13"/>
                  </a:lnTo>
                  <a:lnTo>
                    <a:pt x="361" y="27"/>
                  </a:lnTo>
                  <a:lnTo>
                    <a:pt x="393" y="48"/>
                  </a:lnTo>
                  <a:lnTo>
                    <a:pt x="422" y="72"/>
                  </a:lnTo>
                  <a:lnTo>
                    <a:pt x="447" y="101"/>
                  </a:lnTo>
                  <a:lnTo>
                    <a:pt x="466" y="132"/>
                  </a:lnTo>
                  <a:lnTo>
                    <a:pt x="482" y="169"/>
                  </a:lnTo>
                  <a:lnTo>
                    <a:pt x="491" y="206"/>
                  </a:lnTo>
                  <a:lnTo>
                    <a:pt x="494" y="246"/>
                  </a:lnTo>
                  <a:lnTo>
                    <a:pt x="491" y="285"/>
                  </a:lnTo>
                  <a:lnTo>
                    <a:pt x="482" y="324"/>
                  </a:lnTo>
                  <a:lnTo>
                    <a:pt x="466" y="359"/>
                  </a:lnTo>
                  <a:lnTo>
                    <a:pt x="447" y="392"/>
                  </a:lnTo>
                  <a:lnTo>
                    <a:pt x="422" y="420"/>
                  </a:lnTo>
                  <a:lnTo>
                    <a:pt x="393" y="445"/>
                  </a:lnTo>
                  <a:lnTo>
                    <a:pt x="361" y="465"/>
                  </a:lnTo>
                  <a:lnTo>
                    <a:pt x="326" y="480"/>
                  </a:lnTo>
                  <a:lnTo>
                    <a:pt x="287" y="489"/>
                  </a:lnTo>
                  <a:lnTo>
                    <a:pt x="248" y="492"/>
                  </a:lnTo>
                  <a:lnTo>
                    <a:pt x="207" y="489"/>
                  </a:lnTo>
                  <a:lnTo>
                    <a:pt x="169" y="480"/>
                  </a:lnTo>
                  <a:lnTo>
                    <a:pt x="134" y="465"/>
                  </a:lnTo>
                  <a:lnTo>
                    <a:pt x="102" y="445"/>
                  </a:lnTo>
                  <a:lnTo>
                    <a:pt x="73" y="420"/>
                  </a:lnTo>
                  <a:lnTo>
                    <a:pt x="48" y="392"/>
                  </a:lnTo>
                  <a:lnTo>
                    <a:pt x="28" y="359"/>
                  </a:lnTo>
                  <a:lnTo>
                    <a:pt x="13" y="324"/>
                  </a:lnTo>
                  <a:lnTo>
                    <a:pt x="4" y="285"/>
                  </a:lnTo>
                  <a:lnTo>
                    <a:pt x="0" y="246"/>
                  </a:lnTo>
                  <a:lnTo>
                    <a:pt x="4" y="206"/>
                  </a:lnTo>
                  <a:lnTo>
                    <a:pt x="13" y="169"/>
                  </a:lnTo>
                  <a:lnTo>
                    <a:pt x="28" y="132"/>
                  </a:lnTo>
                  <a:lnTo>
                    <a:pt x="48" y="101"/>
                  </a:lnTo>
                  <a:lnTo>
                    <a:pt x="73" y="72"/>
                  </a:lnTo>
                  <a:lnTo>
                    <a:pt x="102" y="48"/>
                  </a:lnTo>
                  <a:lnTo>
                    <a:pt x="134" y="27"/>
                  </a:lnTo>
                  <a:lnTo>
                    <a:pt x="169" y="13"/>
                  </a:lnTo>
                  <a:lnTo>
                    <a:pt x="207" y="3"/>
                  </a:lnTo>
                  <a:lnTo>
                    <a:pt x="24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80" name="Google Shape;10080;p23"/>
            <p:cNvSpPr/>
            <p:nvPr/>
          </p:nvSpPr>
          <p:spPr>
            <a:xfrm>
              <a:off x="4976" y="210"/>
              <a:ext cx="148" cy="91"/>
            </a:xfrm>
            <a:custGeom>
              <a:avLst/>
              <a:gdLst/>
              <a:ahLst/>
              <a:cxnLst/>
              <a:rect l="l" t="t" r="r" b="b"/>
              <a:pathLst>
                <a:path w="1793" h="1108" extrusionOk="0">
                  <a:moveTo>
                    <a:pt x="918" y="0"/>
                  </a:moveTo>
                  <a:lnTo>
                    <a:pt x="1042" y="12"/>
                  </a:lnTo>
                  <a:lnTo>
                    <a:pt x="1062" y="16"/>
                  </a:lnTo>
                  <a:lnTo>
                    <a:pt x="1080" y="26"/>
                  </a:lnTo>
                  <a:lnTo>
                    <a:pt x="1094" y="39"/>
                  </a:lnTo>
                  <a:lnTo>
                    <a:pt x="1105" y="55"/>
                  </a:lnTo>
                  <a:lnTo>
                    <a:pt x="1111" y="74"/>
                  </a:lnTo>
                  <a:lnTo>
                    <a:pt x="1111" y="96"/>
                  </a:lnTo>
                  <a:lnTo>
                    <a:pt x="1100" y="209"/>
                  </a:lnTo>
                  <a:lnTo>
                    <a:pt x="1155" y="228"/>
                  </a:lnTo>
                  <a:lnTo>
                    <a:pt x="1207" y="251"/>
                  </a:lnTo>
                  <a:lnTo>
                    <a:pt x="1256" y="277"/>
                  </a:lnTo>
                  <a:lnTo>
                    <a:pt x="1303" y="307"/>
                  </a:lnTo>
                  <a:lnTo>
                    <a:pt x="1348" y="340"/>
                  </a:lnTo>
                  <a:lnTo>
                    <a:pt x="1437" y="267"/>
                  </a:lnTo>
                  <a:lnTo>
                    <a:pt x="1455" y="256"/>
                  </a:lnTo>
                  <a:lnTo>
                    <a:pt x="1475" y="250"/>
                  </a:lnTo>
                  <a:lnTo>
                    <a:pt x="1494" y="250"/>
                  </a:lnTo>
                  <a:lnTo>
                    <a:pt x="1513" y="254"/>
                  </a:lnTo>
                  <a:lnTo>
                    <a:pt x="1531" y="262"/>
                  </a:lnTo>
                  <a:lnTo>
                    <a:pt x="1546" y="277"/>
                  </a:lnTo>
                  <a:lnTo>
                    <a:pt x="1626" y="372"/>
                  </a:lnTo>
                  <a:lnTo>
                    <a:pt x="1637" y="390"/>
                  </a:lnTo>
                  <a:lnTo>
                    <a:pt x="1642" y="409"/>
                  </a:lnTo>
                  <a:lnTo>
                    <a:pt x="1643" y="428"/>
                  </a:lnTo>
                  <a:lnTo>
                    <a:pt x="1639" y="448"/>
                  </a:lnTo>
                  <a:lnTo>
                    <a:pt x="1629" y="465"/>
                  </a:lnTo>
                  <a:lnTo>
                    <a:pt x="1615" y="481"/>
                  </a:lnTo>
                  <a:lnTo>
                    <a:pt x="1527" y="554"/>
                  </a:lnTo>
                  <a:lnTo>
                    <a:pt x="1551" y="604"/>
                  </a:lnTo>
                  <a:lnTo>
                    <a:pt x="1572" y="655"/>
                  </a:lnTo>
                  <a:lnTo>
                    <a:pt x="1589" y="709"/>
                  </a:lnTo>
                  <a:lnTo>
                    <a:pt x="1601" y="764"/>
                  </a:lnTo>
                  <a:lnTo>
                    <a:pt x="1609" y="821"/>
                  </a:lnTo>
                  <a:lnTo>
                    <a:pt x="1724" y="832"/>
                  </a:lnTo>
                  <a:lnTo>
                    <a:pt x="1744" y="836"/>
                  </a:lnTo>
                  <a:lnTo>
                    <a:pt x="1761" y="845"/>
                  </a:lnTo>
                  <a:lnTo>
                    <a:pt x="1776" y="858"/>
                  </a:lnTo>
                  <a:lnTo>
                    <a:pt x="1787" y="875"/>
                  </a:lnTo>
                  <a:lnTo>
                    <a:pt x="1792" y="894"/>
                  </a:lnTo>
                  <a:lnTo>
                    <a:pt x="1793" y="914"/>
                  </a:lnTo>
                  <a:lnTo>
                    <a:pt x="1782" y="1038"/>
                  </a:lnTo>
                  <a:lnTo>
                    <a:pt x="1777" y="1058"/>
                  </a:lnTo>
                  <a:lnTo>
                    <a:pt x="1768" y="1076"/>
                  </a:lnTo>
                  <a:lnTo>
                    <a:pt x="1755" y="1090"/>
                  </a:lnTo>
                  <a:lnTo>
                    <a:pt x="1738" y="1100"/>
                  </a:lnTo>
                  <a:lnTo>
                    <a:pt x="1719" y="1107"/>
                  </a:lnTo>
                  <a:lnTo>
                    <a:pt x="1699" y="1108"/>
                  </a:lnTo>
                  <a:lnTo>
                    <a:pt x="1583" y="1096"/>
                  </a:lnTo>
                  <a:lnTo>
                    <a:pt x="1223" y="1063"/>
                  </a:lnTo>
                  <a:lnTo>
                    <a:pt x="1236" y="925"/>
                  </a:lnTo>
                  <a:lnTo>
                    <a:pt x="1237" y="878"/>
                  </a:lnTo>
                  <a:lnTo>
                    <a:pt x="1232" y="834"/>
                  </a:lnTo>
                  <a:lnTo>
                    <a:pt x="1221" y="791"/>
                  </a:lnTo>
                  <a:lnTo>
                    <a:pt x="1205" y="750"/>
                  </a:lnTo>
                  <a:lnTo>
                    <a:pt x="1185" y="712"/>
                  </a:lnTo>
                  <a:lnTo>
                    <a:pt x="1159" y="677"/>
                  </a:lnTo>
                  <a:lnTo>
                    <a:pt x="1129" y="645"/>
                  </a:lnTo>
                  <a:lnTo>
                    <a:pt x="1095" y="617"/>
                  </a:lnTo>
                  <a:lnTo>
                    <a:pt x="1058" y="594"/>
                  </a:lnTo>
                  <a:lnTo>
                    <a:pt x="1017" y="576"/>
                  </a:lnTo>
                  <a:lnTo>
                    <a:pt x="975" y="563"/>
                  </a:lnTo>
                  <a:lnTo>
                    <a:pt x="929" y="555"/>
                  </a:lnTo>
                  <a:lnTo>
                    <a:pt x="882" y="554"/>
                  </a:lnTo>
                  <a:lnTo>
                    <a:pt x="837" y="559"/>
                  </a:lnTo>
                  <a:lnTo>
                    <a:pt x="793" y="569"/>
                  </a:lnTo>
                  <a:lnTo>
                    <a:pt x="753" y="585"/>
                  </a:lnTo>
                  <a:lnTo>
                    <a:pt x="714" y="606"/>
                  </a:lnTo>
                  <a:lnTo>
                    <a:pt x="679" y="632"/>
                  </a:lnTo>
                  <a:lnTo>
                    <a:pt x="647" y="662"/>
                  </a:lnTo>
                  <a:lnTo>
                    <a:pt x="619" y="695"/>
                  </a:lnTo>
                  <a:lnTo>
                    <a:pt x="596" y="732"/>
                  </a:lnTo>
                  <a:lnTo>
                    <a:pt x="578" y="772"/>
                  </a:lnTo>
                  <a:lnTo>
                    <a:pt x="564" y="816"/>
                  </a:lnTo>
                  <a:lnTo>
                    <a:pt x="557" y="861"/>
                  </a:lnTo>
                  <a:lnTo>
                    <a:pt x="544" y="999"/>
                  </a:lnTo>
                  <a:lnTo>
                    <a:pt x="183" y="965"/>
                  </a:lnTo>
                  <a:lnTo>
                    <a:pt x="96" y="958"/>
                  </a:lnTo>
                  <a:lnTo>
                    <a:pt x="68" y="955"/>
                  </a:lnTo>
                  <a:lnTo>
                    <a:pt x="48" y="950"/>
                  </a:lnTo>
                  <a:lnTo>
                    <a:pt x="30" y="941"/>
                  </a:lnTo>
                  <a:lnTo>
                    <a:pt x="16" y="927"/>
                  </a:lnTo>
                  <a:lnTo>
                    <a:pt x="5" y="911"/>
                  </a:lnTo>
                  <a:lnTo>
                    <a:pt x="0" y="892"/>
                  </a:lnTo>
                  <a:lnTo>
                    <a:pt x="0" y="871"/>
                  </a:lnTo>
                  <a:lnTo>
                    <a:pt x="12" y="748"/>
                  </a:lnTo>
                  <a:lnTo>
                    <a:pt x="17" y="729"/>
                  </a:lnTo>
                  <a:lnTo>
                    <a:pt x="26" y="710"/>
                  </a:lnTo>
                  <a:lnTo>
                    <a:pt x="39" y="696"/>
                  </a:lnTo>
                  <a:lnTo>
                    <a:pt x="57" y="685"/>
                  </a:lnTo>
                  <a:lnTo>
                    <a:pt x="76" y="680"/>
                  </a:lnTo>
                  <a:lnTo>
                    <a:pt x="96" y="679"/>
                  </a:lnTo>
                  <a:lnTo>
                    <a:pt x="211" y="689"/>
                  </a:lnTo>
                  <a:lnTo>
                    <a:pt x="229" y="636"/>
                  </a:lnTo>
                  <a:lnTo>
                    <a:pt x="252" y="584"/>
                  </a:lnTo>
                  <a:lnTo>
                    <a:pt x="278" y="534"/>
                  </a:lnTo>
                  <a:lnTo>
                    <a:pt x="308" y="487"/>
                  </a:lnTo>
                  <a:lnTo>
                    <a:pt x="341" y="444"/>
                  </a:lnTo>
                  <a:lnTo>
                    <a:pt x="268" y="355"/>
                  </a:lnTo>
                  <a:lnTo>
                    <a:pt x="257" y="338"/>
                  </a:lnTo>
                  <a:lnTo>
                    <a:pt x="251" y="318"/>
                  </a:lnTo>
                  <a:lnTo>
                    <a:pt x="251" y="298"/>
                  </a:lnTo>
                  <a:lnTo>
                    <a:pt x="255" y="279"/>
                  </a:lnTo>
                  <a:lnTo>
                    <a:pt x="263" y="261"/>
                  </a:lnTo>
                  <a:lnTo>
                    <a:pt x="277" y="246"/>
                  </a:lnTo>
                  <a:lnTo>
                    <a:pt x="373" y="168"/>
                  </a:lnTo>
                  <a:lnTo>
                    <a:pt x="391" y="156"/>
                  </a:lnTo>
                  <a:lnTo>
                    <a:pt x="411" y="151"/>
                  </a:lnTo>
                  <a:lnTo>
                    <a:pt x="430" y="150"/>
                  </a:lnTo>
                  <a:lnTo>
                    <a:pt x="449" y="154"/>
                  </a:lnTo>
                  <a:lnTo>
                    <a:pt x="467" y="164"/>
                  </a:lnTo>
                  <a:lnTo>
                    <a:pt x="482" y="177"/>
                  </a:lnTo>
                  <a:lnTo>
                    <a:pt x="557" y="267"/>
                  </a:lnTo>
                  <a:lnTo>
                    <a:pt x="606" y="241"/>
                  </a:lnTo>
                  <a:lnTo>
                    <a:pt x="658" y="221"/>
                  </a:lnTo>
                  <a:lnTo>
                    <a:pt x="711" y="204"/>
                  </a:lnTo>
                  <a:lnTo>
                    <a:pt x="767" y="192"/>
                  </a:lnTo>
                  <a:lnTo>
                    <a:pt x="823" y="184"/>
                  </a:lnTo>
                  <a:lnTo>
                    <a:pt x="834" y="69"/>
                  </a:lnTo>
                  <a:lnTo>
                    <a:pt x="839" y="49"/>
                  </a:lnTo>
                  <a:lnTo>
                    <a:pt x="848" y="32"/>
                  </a:lnTo>
                  <a:lnTo>
                    <a:pt x="862" y="17"/>
                  </a:lnTo>
                  <a:lnTo>
                    <a:pt x="879" y="6"/>
                  </a:lnTo>
                  <a:lnTo>
                    <a:pt x="898" y="1"/>
                  </a:lnTo>
                  <a:lnTo>
                    <a:pt x="91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081" name="Google Shape;10081;p23"/>
          <p:cNvGrpSpPr/>
          <p:nvPr/>
        </p:nvGrpSpPr>
        <p:grpSpPr>
          <a:xfrm>
            <a:off x="15196350" y="5715746"/>
            <a:ext cx="380721" cy="313009"/>
            <a:chOff x="3084" y="3809"/>
            <a:chExt cx="253" cy="208"/>
          </a:xfrm>
          <a:solidFill>
            <a:srgbClr val="006994"/>
          </a:solidFill>
        </p:grpSpPr>
        <p:sp>
          <p:nvSpPr>
            <p:cNvPr id="10082" name="Google Shape;10082;p23"/>
            <p:cNvSpPr/>
            <p:nvPr/>
          </p:nvSpPr>
          <p:spPr>
            <a:xfrm>
              <a:off x="3159" y="3872"/>
              <a:ext cx="98" cy="102"/>
            </a:xfrm>
            <a:custGeom>
              <a:avLst/>
              <a:gdLst/>
              <a:ahLst/>
              <a:cxnLst/>
              <a:rect l="l" t="t" r="r" b="b"/>
              <a:pathLst>
                <a:path w="1394" h="1403" extrusionOk="0">
                  <a:moveTo>
                    <a:pt x="697" y="0"/>
                  </a:moveTo>
                  <a:lnTo>
                    <a:pt x="764" y="3"/>
                  </a:lnTo>
                  <a:lnTo>
                    <a:pt x="829" y="12"/>
                  </a:lnTo>
                  <a:lnTo>
                    <a:pt x="892" y="27"/>
                  </a:lnTo>
                  <a:lnTo>
                    <a:pt x="954" y="48"/>
                  </a:lnTo>
                  <a:lnTo>
                    <a:pt x="1012" y="75"/>
                  </a:lnTo>
                  <a:lnTo>
                    <a:pt x="1067" y="106"/>
                  </a:lnTo>
                  <a:lnTo>
                    <a:pt x="1118" y="142"/>
                  </a:lnTo>
                  <a:lnTo>
                    <a:pt x="1167" y="184"/>
                  </a:lnTo>
                  <a:lnTo>
                    <a:pt x="1211" y="228"/>
                  </a:lnTo>
                  <a:lnTo>
                    <a:pt x="1252" y="276"/>
                  </a:lnTo>
                  <a:lnTo>
                    <a:pt x="1288" y="329"/>
                  </a:lnTo>
                  <a:lnTo>
                    <a:pt x="1319" y="384"/>
                  </a:lnTo>
                  <a:lnTo>
                    <a:pt x="1346" y="443"/>
                  </a:lnTo>
                  <a:lnTo>
                    <a:pt x="1367" y="505"/>
                  </a:lnTo>
                  <a:lnTo>
                    <a:pt x="1382" y="567"/>
                  </a:lnTo>
                  <a:lnTo>
                    <a:pt x="1391" y="633"/>
                  </a:lnTo>
                  <a:lnTo>
                    <a:pt x="1394" y="701"/>
                  </a:lnTo>
                  <a:lnTo>
                    <a:pt x="1391" y="768"/>
                  </a:lnTo>
                  <a:lnTo>
                    <a:pt x="1382" y="834"/>
                  </a:lnTo>
                  <a:lnTo>
                    <a:pt x="1367" y="898"/>
                  </a:lnTo>
                  <a:lnTo>
                    <a:pt x="1346" y="959"/>
                  </a:lnTo>
                  <a:lnTo>
                    <a:pt x="1319" y="1017"/>
                  </a:lnTo>
                  <a:lnTo>
                    <a:pt x="1288" y="1073"/>
                  </a:lnTo>
                  <a:lnTo>
                    <a:pt x="1252" y="1125"/>
                  </a:lnTo>
                  <a:lnTo>
                    <a:pt x="1211" y="1174"/>
                  </a:lnTo>
                  <a:lnTo>
                    <a:pt x="1167" y="1219"/>
                  </a:lnTo>
                  <a:lnTo>
                    <a:pt x="1118" y="1259"/>
                  </a:lnTo>
                  <a:lnTo>
                    <a:pt x="1067" y="1296"/>
                  </a:lnTo>
                  <a:lnTo>
                    <a:pt x="1012" y="1327"/>
                  </a:lnTo>
                  <a:lnTo>
                    <a:pt x="954" y="1353"/>
                  </a:lnTo>
                  <a:lnTo>
                    <a:pt x="892" y="1374"/>
                  </a:lnTo>
                  <a:lnTo>
                    <a:pt x="829" y="1390"/>
                  </a:lnTo>
                  <a:lnTo>
                    <a:pt x="764" y="1400"/>
                  </a:lnTo>
                  <a:lnTo>
                    <a:pt x="697" y="1403"/>
                  </a:lnTo>
                  <a:lnTo>
                    <a:pt x="630" y="1400"/>
                  </a:lnTo>
                  <a:lnTo>
                    <a:pt x="565" y="1390"/>
                  </a:lnTo>
                  <a:lnTo>
                    <a:pt x="502" y="1374"/>
                  </a:lnTo>
                  <a:lnTo>
                    <a:pt x="440" y="1353"/>
                  </a:lnTo>
                  <a:lnTo>
                    <a:pt x="382" y="1327"/>
                  </a:lnTo>
                  <a:lnTo>
                    <a:pt x="327" y="1296"/>
                  </a:lnTo>
                  <a:lnTo>
                    <a:pt x="276" y="1259"/>
                  </a:lnTo>
                  <a:lnTo>
                    <a:pt x="227" y="1219"/>
                  </a:lnTo>
                  <a:lnTo>
                    <a:pt x="183" y="1174"/>
                  </a:lnTo>
                  <a:lnTo>
                    <a:pt x="142" y="1125"/>
                  </a:lnTo>
                  <a:lnTo>
                    <a:pt x="106" y="1073"/>
                  </a:lnTo>
                  <a:lnTo>
                    <a:pt x="75" y="1017"/>
                  </a:lnTo>
                  <a:lnTo>
                    <a:pt x="48" y="959"/>
                  </a:lnTo>
                  <a:lnTo>
                    <a:pt x="27" y="898"/>
                  </a:lnTo>
                  <a:lnTo>
                    <a:pt x="12" y="834"/>
                  </a:lnTo>
                  <a:lnTo>
                    <a:pt x="3" y="768"/>
                  </a:lnTo>
                  <a:lnTo>
                    <a:pt x="0" y="701"/>
                  </a:lnTo>
                  <a:lnTo>
                    <a:pt x="3" y="633"/>
                  </a:lnTo>
                  <a:lnTo>
                    <a:pt x="12" y="567"/>
                  </a:lnTo>
                  <a:lnTo>
                    <a:pt x="27" y="505"/>
                  </a:lnTo>
                  <a:lnTo>
                    <a:pt x="48" y="443"/>
                  </a:lnTo>
                  <a:lnTo>
                    <a:pt x="75" y="384"/>
                  </a:lnTo>
                  <a:lnTo>
                    <a:pt x="106" y="329"/>
                  </a:lnTo>
                  <a:lnTo>
                    <a:pt x="142" y="276"/>
                  </a:lnTo>
                  <a:lnTo>
                    <a:pt x="183" y="228"/>
                  </a:lnTo>
                  <a:lnTo>
                    <a:pt x="227" y="184"/>
                  </a:lnTo>
                  <a:lnTo>
                    <a:pt x="276" y="142"/>
                  </a:lnTo>
                  <a:lnTo>
                    <a:pt x="327" y="106"/>
                  </a:lnTo>
                  <a:lnTo>
                    <a:pt x="382" y="75"/>
                  </a:lnTo>
                  <a:lnTo>
                    <a:pt x="440" y="48"/>
                  </a:lnTo>
                  <a:lnTo>
                    <a:pt x="502" y="27"/>
                  </a:lnTo>
                  <a:lnTo>
                    <a:pt x="565" y="12"/>
                  </a:lnTo>
                  <a:lnTo>
                    <a:pt x="630" y="3"/>
                  </a:lnTo>
                  <a:lnTo>
                    <a:pt x="69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83" name="Google Shape;10083;p23"/>
            <p:cNvSpPr/>
            <p:nvPr/>
          </p:nvSpPr>
          <p:spPr>
            <a:xfrm>
              <a:off x="3084" y="3809"/>
              <a:ext cx="253" cy="208"/>
            </a:xfrm>
            <a:custGeom>
              <a:avLst/>
              <a:gdLst/>
              <a:ahLst/>
              <a:cxnLst/>
              <a:rect l="l" t="t" r="r" b="b"/>
              <a:pathLst>
                <a:path w="3486" h="2866" extrusionOk="0">
                  <a:moveTo>
                    <a:pt x="3021" y="819"/>
                  </a:moveTo>
                  <a:lnTo>
                    <a:pt x="2983" y="821"/>
                  </a:lnTo>
                  <a:lnTo>
                    <a:pt x="2948" y="831"/>
                  </a:lnTo>
                  <a:lnTo>
                    <a:pt x="2915" y="845"/>
                  </a:lnTo>
                  <a:lnTo>
                    <a:pt x="2884" y="864"/>
                  </a:lnTo>
                  <a:lnTo>
                    <a:pt x="2856" y="887"/>
                  </a:lnTo>
                  <a:lnTo>
                    <a:pt x="2833" y="915"/>
                  </a:lnTo>
                  <a:lnTo>
                    <a:pt x="2814" y="946"/>
                  </a:lnTo>
                  <a:lnTo>
                    <a:pt x="2800" y="979"/>
                  </a:lnTo>
                  <a:lnTo>
                    <a:pt x="2792" y="1015"/>
                  </a:lnTo>
                  <a:lnTo>
                    <a:pt x="2789" y="1052"/>
                  </a:lnTo>
                  <a:lnTo>
                    <a:pt x="2792" y="1090"/>
                  </a:lnTo>
                  <a:lnTo>
                    <a:pt x="2800" y="1126"/>
                  </a:lnTo>
                  <a:lnTo>
                    <a:pt x="2814" y="1160"/>
                  </a:lnTo>
                  <a:lnTo>
                    <a:pt x="2833" y="1190"/>
                  </a:lnTo>
                  <a:lnTo>
                    <a:pt x="2856" y="1218"/>
                  </a:lnTo>
                  <a:lnTo>
                    <a:pt x="2884" y="1241"/>
                  </a:lnTo>
                  <a:lnTo>
                    <a:pt x="2915" y="1260"/>
                  </a:lnTo>
                  <a:lnTo>
                    <a:pt x="2948" y="1275"/>
                  </a:lnTo>
                  <a:lnTo>
                    <a:pt x="2983" y="1284"/>
                  </a:lnTo>
                  <a:lnTo>
                    <a:pt x="3021" y="1287"/>
                  </a:lnTo>
                  <a:lnTo>
                    <a:pt x="3059" y="1284"/>
                  </a:lnTo>
                  <a:lnTo>
                    <a:pt x="3095" y="1275"/>
                  </a:lnTo>
                  <a:lnTo>
                    <a:pt x="3128" y="1260"/>
                  </a:lnTo>
                  <a:lnTo>
                    <a:pt x="3159" y="1241"/>
                  </a:lnTo>
                  <a:lnTo>
                    <a:pt x="3186" y="1218"/>
                  </a:lnTo>
                  <a:lnTo>
                    <a:pt x="3209" y="1190"/>
                  </a:lnTo>
                  <a:lnTo>
                    <a:pt x="3227" y="1160"/>
                  </a:lnTo>
                  <a:lnTo>
                    <a:pt x="3242" y="1126"/>
                  </a:lnTo>
                  <a:lnTo>
                    <a:pt x="3250" y="1090"/>
                  </a:lnTo>
                  <a:lnTo>
                    <a:pt x="3254" y="1052"/>
                  </a:lnTo>
                  <a:lnTo>
                    <a:pt x="3250" y="1015"/>
                  </a:lnTo>
                  <a:lnTo>
                    <a:pt x="3242" y="979"/>
                  </a:lnTo>
                  <a:lnTo>
                    <a:pt x="3227" y="946"/>
                  </a:lnTo>
                  <a:lnTo>
                    <a:pt x="3209" y="915"/>
                  </a:lnTo>
                  <a:lnTo>
                    <a:pt x="3186" y="887"/>
                  </a:lnTo>
                  <a:lnTo>
                    <a:pt x="3159" y="864"/>
                  </a:lnTo>
                  <a:lnTo>
                    <a:pt x="3128" y="845"/>
                  </a:lnTo>
                  <a:lnTo>
                    <a:pt x="3095" y="831"/>
                  </a:lnTo>
                  <a:lnTo>
                    <a:pt x="3059" y="821"/>
                  </a:lnTo>
                  <a:lnTo>
                    <a:pt x="3021" y="819"/>
                  </a:lnTo>
                  <a:close/>
                  <a:moveTo>
                    <a:pt x="1743" y="527"/>
                  </a:moveTo>
                  <a:lnTo>
                    <a:pt x="1662" y="530"/>
                  </a:lnTo>
                  <a:lnTo>
                    <a:pt x="1581" y="538"/>
                  </a:lnTo>
                  <a:lnTo>
                    <a:pt x="1503" y="554"/>
                  </a:lnTo>
                  <a:lnTo>
                    <a:pt x="1427" y="576"/>
                  </a:lnTo>
                  <a:lnTo>
                    <a:pt x="1354" y="601"/>
                  </a:lnTo>
                  <a:lnTo>
                    <a:pt x="1283" y="633"/>
                  </a:lnTo>
                  <a:lnTo>
                    <a:pt x="1216" y="670"/>
                  </a:lnTo>
                  <a:lnTo>
                    <a:pt x="1150" y="712"/>
                  </a:lnTo>
                  <a:lnTo>
                    <a:pt x="1089" y="757"/>
                  </a:lnTo>
                  <a:lnTo>
                    <a:pt x="1031" y="808"/>
                  </a:lnTo>
                  <a:lnTo>
                    <a:pt x="977" y="863"/>
                  </a:lnTo>
                  <a:lnTo>
                    <a:pt x="927" y="921"/>
                  </a:lnTo>
                  <a:lnTo>
                    <a:pt x="882" y="983"/>
                  </a:lnTo>
                  <a:lnTo>
                    <a:pt x="840" y="1048"/>
                  </a:lnTo>
                  <a:lnTo>
                    <a:pt x="804" y="1117"/>
                  </a:lnTo>
                  <a:lnTo>
                    <a:pt x="772" y="1188"/>
                  </a:lnTo>
                  <a:lnTo>
                    <a:pt x="746" y="1261"/>
                  </a:lnTo>
                  <a:lnTo>
                    <a:pt x="725" y="1338"/>
                  </a:lnTo>
                  <a:lnTo>
                    <a:pt x="710" y="1417"/>
                  </a:lnTo>
                  <a:lnTo>
                    <a:pt x="700" y="1496"/>
                  </a:lnTo>
                  <a:lnTo>
                    <a:pt x="697" y="1579"/>
                  </a:lnTo>
                  <a:lnTo>
                    <a:pt x="700" y="1661"/>
                  </a:lnTo>
                  <a:lnTo>
                    <a:pt x="710" y="1742"/>
                  </a:lnTo>
                  <a:lnTo>
                    <a:pt x="725" y="1820"/>
                  </a:lnTo>
                  <a:lnTo>
                    <a:pt x="746" y="1896"/>
                  </a:lnTo>
                  <a:lnTo>
                    <a:pt x="772" y="1971"/>
                  </a:lnTo>
                  <a:lnTo>
                    <a:pt x="804" y="2042"/>
                  </a:lnTo>
                  <a:lnTo>
                    <a:pt x="840" y="2110"/>
                  </a:lnTo>
                  <a:lnTo>
                    <a:pt x="882" y="2175"/>
                  </a:lnTo>
                  <a:lnTo>
                    <a:pt x="927" y="2236"/>
                  </a:lnTo>
                  <a:lnTo>
                    <a:pt x="977" y="2295"/>
                  </a:lnTo>
                  <a:lnTo>
                    <a:pt x="1031" y="2349"/>
                  </a:lnTo>
                  <a:lnTo>
                    <a:pt x="1089" y="2400"/>
                  </a:lnTo>
                  <a:lnTo>
                    <a:pt x="1150" y="2446"/>
                  </a:lnTo>
                  <a:lnTo>
                    <a:pt x="1216" y="2487"/>
                  </a:lnTo>
                  <a:lnTo>
                    <a:pt x="1283" y="2524"/>
                  </a:lnTo>
                  <a:lnTo>
                    <a:pt x="1354" y="2556"/>
                  </a:lnTo>
                  <a:lnTo>
                    <a:pt x="1427" y="2583"/>
                  </a:lnTo>
                  <a:lnTo>
                    <a:pt x="1503" y="2603"/>
                  </a:lnTo>
                  <a:lnTo>
                    <a:pt x="1581" y="2619"/>
                  </a:lnTo>
                  <a:lnTo>
                    <a:pt x="1662" y="2629"/>
                  </a:lnTo>
                  <a:lnTo>
                    <a:pt x="1743" y="2632"/>
                  </a:lnTo>
                  <a:lnTo>
                    <a:pt x="1824" y="2629"/>
                  </a:lnTo>
                  <a:lnTo>
                    <a:pt x="1905" y="2619"/>
                  </a:lnTo>
                  <a:lnTo>
                    <a:pt x="1983" y="2603"/>
                  </a:lnTo>
                  <a:lnTo>
                    <a:pt x="2059" y="2583"/>
                  </a:lnTo>
                  <a:lnTo>
                    <a:pt x="2132" y="2556"/>
                  </a:lnTo>
                  <a:lnTo>
                    <a:pt x="2203" y="2524"/>
                  </a:lnTo>
                  <a:lnTo>
                    <a:pt x="2270" y="2487"/>
                  </a:lnTo>
                  <a:lnTo>
                    <a:pt x="2336" y="2446"/>
                  </a:lnTo>
                  <a:lnTo>
                    <a:pt x="2397" y="2400"/>
                  </a:lnTo>
                  <a:lnTo>
                    <a:pt x="2455" y="2349"/>
                  </a:lnTo>
                  <a:lnTo>
                    <a:pt x="2509" y="2295"/>
                  </a:lnTo>
                  <a:lnTo>
                    <a:pt x="2559" y="2236"/>
                  </a:lnTo>
                  <a:lnTo>
                    <a:pt x="2604" y="2175"/>
                  </a:lnTo>
                  <a:lnTo>
                    <a:pt x="2646" y="2110"/>
                  </a:lnTo>
                  <a:lnTo>
                    <a:pt x="2682" y="2042"/>
                  </a:lnTo>
                  <a:lnTo>
                    <a:pt x="2714" y="1971"/>
                  </a:lnTo>
                  <a:lnTo>
                    <a:pt x="2740" y="1896"/>
                  </a:lnTo>
                  <a:lnTo>
                    <a:pt x="2761" y="1820"/>
                  </a:lnTo>
                  <a:lnTo>
                    <a:pt x="2776" y="1742"/>
                  </a:lnTo>
                  <a:lnTo>
                    <a:pt x="2786" y="1661"/>
                  </a:lnTo>
                  <a:lnTo>
                    <a:pt x="2789" y="1579"/>
                  </a:lnTo>
                  <a:lnTo>
                    <a:pt x="2786" y="1496"/>
                  </a:lnTo>
                  <a:lnTo>
                    <a:pt x="2776" y="1417"/>
                  </a:lnTo>
                  <a:lnTo>
                    <a:pt x="2761" y="1338"/>
                  </a:lnTo>
                  <a:lnTo>
                    <a:pt x="2740" y="1261"/>
                  </a:lnTo>
                  <a:lnTo>
                    <a:pt x="2714" y="1188"/>
                  </a:lnTo>
                  <a:lnTo>
                    <a:pt x="2682" y="1117"/>
                  </a:lnTo>
                  <a:lnTo>
                    <a:pt x="2646" y="1048"/>
                  </a:lnTo>
                  <a:lnTo>
                    <a:pt x="2604" y="983"/>
                  </a:lnTo>
                  <a:lnTo>
                    <a:pt x="2559" y="921"/>
                  </a:lnTo>
                  <a:lnTo>
                    <a:pt x="2509" y="863"/>
                  </a:lnTo>
                  <a:lnTo>
                    <a:pt x="2455" y="808"/>
                  </a:lnTo>
                  <a:lnTo>
                    <a:pt x="2397" y="757"/>
                  </a:lnTo>
                  <a:lnTo>
                    <a:pt x="2336" y="712"/>
                  </a:lnTo>
                  <a:lnTo>
                    <a:pt x="2270" y="670"/>
                  </a:lnTo>
                  <a:lnTo>
                    <a:pt x="2203" y="633"/>
                  </a:lnTo>
                  <a:lnTo>
                    <a:pt x="2132" y="601"/>
                  </a:lnTo>
                  <a:lnTo>
                    <a:pt x="2059" y="576"/>
                  </a:lnTo>
                  <a:lnTo>
                    <a:pt x="1983" y="554"/>
                  </a:lnTo>
                  <a:lnTo>
                    <a:pt x="1905" y="538"/>
                  </a:lnTo>
                  <a:lnTo>
                    <a:pt x="1824" y="530"/>
                  </a:lnTo>
                  <a:lnTo>
                    <a:pt x="1743" y="527"/>
                  </a:lnTo>
                  <a:close/>
                  <a:moveTo>
                    <a:pt x="465" y="410"/>
                  </a:moveTo>
                  <a:lnTo>
                    <a:pt x="465" y="585"/>
                  </a:lnTo>
                  <a:lnTo>
                    <a:pt x="581" y="585"/>
                  </a:lnTo>
                  <a:lnTo>
                    <a:pt x="581" y="410"/>
                  </a:lnTo>
                  <a:lnTo>
                    <a:pt x="465" y="410"/>
                  </a:lnTo>
                  <a:close/>
                  <a:moveTo>
                    <a:pt x="1007" y="0"/>
                  </a:moveTo>
                  <a:lnTo>
                    <a:pt x="2479" y="0"/>
                  </a:lnTo>
                  <a:lnTo>
                    <a:pt x="2712" y="585"/>
                  </a:lnTo>
                  <a:lnTo>
                    <a:pt x="3207" y="585"/>
                  </a:lnTo>
                  <a:lnTo>
                    <a:pt x="3248" y="587"/>
                  </a:lnTo>
                  <a:lnTo>
                    <a:pt x="3287" y="597"/>
                  </a:lnTo>
                  <a:lnTo>
                    <a:pt x="3324" y="611"/>
                  </a:lnTo>
                  <a:lnTo>
                    <a:pt x="3359" y="630"/>
                  </a:lnTo>
                  <a:lnTo>
                    <a:pt x="3390" y="653"/>
                  </a:lnTo>
                  <a:lnTo>
                    <a:pt x="3417" y="682"/>
                  </a:lnTo>
                  <a:lnTo>
                    <a:pt x="3441" y="713"/>
                  </a:lnTo>
                  <a:lnTo>
                    <a:pt x="3460" y="747"/>
                  </a:lnTo>
                  <a:lnTo>
                    <a:pt x="3474" y="784"/>
                  </a:lnTo>
                  <a:lnTo>
                    <a:pt x="3483" y="824"/>
                  </a:lnTo>
                  <a:lnTo>
                    <a:pt x="3486" y="866"/>
                  </a:lnTo>
                  <a:lnTo>
                    <a:pt x="3486" y="2583"/>
                  </a:lnTo>
                  <a:lnTo>
                    <a:pt x="3483" y="2624"/>
                  </a:lnTo>
                  <a:lnTo>
                    <a:pt x="3474" y="2664"/>
                  </a:lnTo>
                  <a:lnTo>
                    <a:pt x="3460" y="2702"/>
                  </a:lnTo>
                  <a:lnTo>
                    <a:pt x="3441" y="2736"/>
                  </a:lnTo>
                  <a:lnTo>
                    <a:pt x="3417" y="2768"/>
                  </a:lnTo>
                  <a:lnTo>
                    <a:pt x="3389" y="2796"/>
                  </a:lnTo>
                  <a:lnTo>
                    <a:pt x="3358" y="2820"/>
                  </a:lnTo>
                  <a:lnTo>
                    <a:pt x="3323" y="2839"/>
                  </a:lnTo>
                  <a:lnTo>
                    <a:pt x="3286" y="2853"/>
                  </a:lnTo>
                  <a:lnTo>
                    <a:pt x="3246" y="2863"/>
                  </a:lnTo>
                  <a:lnTo>
                    <a:pt x="3205" y="2866"/>
                  </a:lnTo>
                  <a:lnTo>
                    <a:pt x="281" y="2866"/>
                  </a:lnTo>
                  <a:lnTo>
                    <a:pt x="240" y="2863"/>
                  </a:lnTo>
                  <a:lnTo>
                    <a:pt x="200" y="2853"/>
                  </a:lnTo>
                  <a:lnTo>
                    <a:pt x="163" y="2839"/>
                  </a:lnTo>
                  <a:lnTo>
                    <a:pt x="128" y="2820"/>
                  </a:lnTo>
                  <a:lnTo>
                    <a:pt x="97" y="2796"/>
                  </a:lnTo>
                  <a:lnTo>
                    <a:pt x="69" y="2768"/>
                  </a:lnTo>
                  <a:lnTo>
                    <a:pt x="45" y="2736"/>
                  </a:lnTo>
                  <a:lnTo>
                    <a:pt x="26" y="2702"/>
                  </a:lnTo>
                  <a:lnTo>
                    <a:pt x="12" y="2664"/>
                  </a:lnTo>
                  <a:lnTo>
                    <a:pt x="3" y="2624"/>
                  </a:lnTo>
                  <a:lnTo>
                    <a:pt x="0" y="2583"/>
                  </a:lnTo>
                  <a:lnTo>
                    <a:pt x="0" y="866"/>
                  </a:lnTo>
                  <a:lnTo>
                    <a:pt x="3" y="824"/>
                  </a:lnTo>
                  <a:lnTo>
                    <a:pt x="12" y="784"/>
                  </a:lnTo>
                  <a:lnTo>
                    <a:pt x="26" y="747"/>
                  </a:lnTo>
                  <a:lnTo>
                    <a:pt x="45" y="713"/>
                  </a:lnTo>
                  <a:lnTo>
                    <a:pt x="69" y="682"/>
                  </a:lnTo>
                  <a:lnTo>
                    <a:pt x="96" y="653"/>
                  </a:lnTo>
                  <a:lnTo>
                    <a:pt x="127" y="630"/>
                  </a:lnTo>
                  <a:lnTo>
                    <a:pt x="162" y="611"/>
                  </a:lnTo>
                  <a:lnTo>
                    <a:pt x="199" y="597"/>
                  </a:lnTo>
                  <a:lnTo>
                    <a:pt x="238" y="587"/>
                  </a:lnTo>
                  <a:lnTo>
                    <a:pt x="279" y="585"/>
                  </a:lnTo>
                  <a:lnTo>
                    <a:pt x="349" y="585"/>
                  </a:lnTo>
                  <a:lnTo>
                    <a:pt x="349" y="293"/>
                  </a:lnTo>
                  <a:lnTo>
                    <a:pt x="697" y="293"/>
                  </a:lnTo>
                  <a:lnTo>
                    <a:pt x="697" y="585"/>
                  </a:lnTo>
                  <a:lnTo>
                    <a:pt x="774" y="585"/>
                  </a:lnTo>
                  <a:lnTo>
                    <a:pt x="100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084" name="Google Shape;10084;p23"/>
          <p:cNvGrpSpPr/>
          <p:nvPr/>
        </p:nvGrpSpPr>
        <p:grpSpPr>
          <a:xfrm>
            <a:off x="17689876" y="5641917"/>
            <a:ext cx="483746" cy="455333"/>
            <a:chOff x="3993" y="3868"/>
            <a:chExt cx="189" cy="178"/>
          </a:xfrm>
          <a:solidFill>
            <a:srgbClr val="006994"/>
          </a:solidFill>
        </p:grpSpPr>
        <p:sp>
          <p:nvSpPr>
            <p:cNvPr id="10085" name="Google Shape;10085;p23"/>
            <p:cNvSpPr/>
            <p:nvPr/>
          </p:nvSpPr>
          <p:spPr>
            <a:xfrm>
              <a:off x="3993" y="3974"/>
              <a:ext cx="118" cy="72"/>
            </a:xfrm>
            <a:custGeom>
              <a:avLst/>
              <a:gdLst/>
              <a:ahLst/>
              <a:cxnLst/>
              <a:rect l="l" t="t" r="r" b="b"/>
              <a:pathLst>
                <a:path w="2153" h="1301" extrusionOk="0">
                  <a:moveTo>
                    <a:pt x="965" y="225"/>
                  </a:moveTo>
                  <a:lnTo>
                    <a:pt x="920" y="228"/>
                  </a:lnTo>
                  <a:lnTo>
                    <a:pt x="876" y="235"/>
                  </a:lnTo>
                  <a:lnTo>
                    <a:pt x="834" y="249"/>
                  </a:lnTo>
                  <a:lnTo>
                    <a:pt x="795" y="267"/>
                  </a:lnTo>
                  <a:lnTo>
                    <a:pt x="757" y="289"/>
                  </a:lnTo>
                  <a:lnTo>
                    <a:pt x="723" y="316"/>
                  </a:lnTo>
                  <a:lnTo>
                    <a:pt x="692" y="346"/>
                  </a:lnTo>
                  <a:lnTo>
                    <a:pt x="665" y="381"/>
                  </a:lnTo>
                  <a:lnTo>
                    <a:pt x="642" y="418"/>
                  </a:lnTo>
                  <a:lnTo>
                    <a:pt x="623" y="459"/>
                  </a:lnTo>
                  <a:lnTo>
                    <a:pt x="608" y="502"/>
                  </a:lnTo>
                  <a:lnTo>
                    <a:pt x="601" y="524"/>
                  </a:lnTo>
                  <a:lnTo>
                    <a:pt x="589" y="543"/>
                  </a:lnTo>
                  <a:lnTo>
                    <a:pt x="574" y="558"/>
                  </a:lnTo>
                  <a:lnTo>
                    <a:pt x="555" y="571"/>
                  </a:lnTo>
                  <a:lnTo>
                    <a:pt x="535" y="579"/>
                  </a:lnTo>
                  <a:lnTo>
                    <a:pt x="514" y="584"/>
                  </a:lnTo>
                  <a:lnTo>
                    <a:pt x="491" y="584"/>
                  </a:lnTo>
                  <a:lnTo>
                    <a:pt x="468" y="583"/>
                  </a:lnTo>
                  <a:lnTo>
                    <a:pt x="428" y="587"/>
                  </a:lnTo>
                  <a:lnTo>
                    <a:pt x="391" y="596"/>
                  </a:lnTo>
                  <a:lnTo>
                    <a:pt x="355" y="611"/>
                  </a:lnTo>
                  <a:lnTo>
                    <a:pt x="323" y="632"/>
                  </a:lnTo>
                  <a:lnTo>
                    <a:pt x="295" y="656"/>
                  </a:lnTo>
                  <a:lnTo>
                    <a:pt x="270" y="684"/>
                  </a:lnTo>
                  <a:lnTo>
                    <a:pt x="250" y="717"/>
                  </a:lnTo>
                  <a:lnTo>
                    <a:pt x="235" y="752"/>
                  </a:lnTo>
                  <a:lnTo>
                    <a:pt x="226" y="790"/>
                  </a:lnTo>
                  <a:lnTo>
                    <a:pt x="223" y="830"/>
                  </a:lnTo>
                  <a:lnTo>
                    <a:pt x="226" y="870"/>
                  </a:lnTo>
                  <a:lnTo>
                    <a:pt x="235" y="907"/>
                  </a:lnTo>
                  <a:lnTo>
                    <a:pt x="250" y="943"/>
                  </a:lnTo>
                  <a:lnTo>
                    <a:pt x="270" y="976"/>
                  </a:lnTo>
                  <a:lnTo>
                    <a:pt x="295" y="1004"/>
                  </a:lnTo>
                  <a:lnTo>
                    <a:pt x="323" y="1029"/>
                  </a:lnTo>
                  <a:lnTo>
                    <a:pt x="355" y="1049"/>
                  </a:lnTo>
                  <a:lnTo>
                    <a:pt x="391" y="1064"/>
                  </a:lnTo>
                  <a:lnTo>
                    <a:pt x="428" y="1073"/>
                  </a:lnTo>
                  <a:lnTo>
                    <a:pt x="468" y="1076"/>
                  </a:lnTo>
                  <a:lnTo>
                    <a:pt x="1617" y="1075"/>
                  </a:lnTo>
                  <a:lnTo>
                    <a:pt x="1662" y="1072"/>
                  </a:lnTo>
                  <a:lnTo>
                    <a:pt x="1705" y="1062"/>
                  </a:lnTo>
                  <a:lnTo>
                    <a:pt x="1746" y="1045"/>
                  </a:lnTo>
                  <a:lnTo>
                    <a:pt x="1785" y="1023"/>
                  </a:lnTo>
                  <a:lnTo>
                    <a:pt x="1820" y="996"/>
                  </a:lnTo>
                  <a:lnTo>
                    <a:pt x="1851" y="964"/>
                  </a:lnTo>
                  <a:lnTo>
                    <a:pt x="1878" y="929"/>
                  </a:lnTo>
                  <a:lnTo>
                    <a:pt x="1900" y="891"/>
                  </a:lnTo>
                  <a:lnTo>
                    <a:pt x="1917" y="850"/>
                  </a:lnTo>
                  <a:lnTo>
                    <a:pt x="1926" y="806"/>
                  </a:lnTo>
                  <a:lnTo>
                    <a:pt x="1930" y="761"/>
                  </a:lnTo>
                  <a:lnTo>
                    <a:pt x="1927" y="717"/>
                  </a:lnTo>
                  <a:lnTo>
                    <a:pt x="1918" y="674"/>
                  </a:lnTo>
                  <a:lnTo>
                    <a:pt x="1902" y="634"/>
                  </a:lnTo>
                  <a:lnTo>
                    <a:pt x="1882" y="597"/>
                  </a:lnTo>
                  <a:lnTo>
                    <a:pt x="1857" y="564"/>
                  </a:lnTo>
                  <a:lnTo>
                    <a:pt x="1827" y="533"/>
                  </a:lnTo>
                  <a:lnTo>
                    <a:pt x="1794" y="508"/>
                  </a:lnTo>
                  <a:lnTo>
                    <a:pt x="1758" y="488"/>
                  </a:lnTo>
                  <a:lnTo>
                    <a:pt x="1717" y="472"/>
                  </a:lnTo>
                  <a:lnTo>
                    <a:pt x="1675" y="463"/>
                  </a:lnTo>
                  <a:lnTo>
                    <a:pt x="1631" y="460"/>
                  </a:lnTo>
                  <a:lnTo>
                    <a:pt x="1597" y="462"/>
                  </a:lnTo>
                  <a:lnTo>
                    <a:pt x="1564" y="467"/>
                  </a:lnTo>
                  <a:lnTo>
                    <a:pt x="1530" y="478"/>
                  </a:lnTo>
                  <a:lnTo>
                    <a:pt x="1499" y="491"/>
                  </a:lnTo>
                  <a:lnTo>
                    <a:pt x="1469" y="508"/>
                  </a:lnTo>
                  <a:lnTo>
                    <a:pt x="1447" y="519"/>
                  </a:lnTo>
                  <a:lnTo>
                    <a:pt x="1424" y="525"/>
                  </a:lnTo>
                  <a:lnTo>
                    <a:pt x="1399" y="526"/>
                  </a:lnTo>
                  <a:lnTo>
                    <a:pt x="1375" y="521"/>
                  </a:lnTo>
                  <a:lnTo>
                    <a:pt x="1353" y="511"/>
                  </a:lnTo>
                  <a:lnTo>
                    <a:pt x="1334" y="496"/>
                  </a:lnTo>
                  <a:lnTo>
                    <a:pt x="1317" y="478"/>
                  </a:lnTo>
                  <a:lnTo>
                    <a:pt x="1305" y="456"/>
                  </a:lnTo>
                  <a:lnTo>
                    <a:pt x="1287" y="416"/>
                  </a:lnTo>
                  <a:lnTo>
                    <a:pt x="1263" y="378"/>
                  </a:lnTo>
                  <a:lnTo>
                    <a:pt x="1236" y="344"/>
                  </a:lnTo>
                  <a:lnTo>
                    <a:pt x="1204" y="314"/>
                  </a:lnTo>
                  <a:lnTo>
                    <a:pt x="1170" y="288"/>
                  </a:lnTo>
                  <a:lnTo>
                    <a:pt x="1133" y="266"/>
                  </a:lnTo>
                  <a:lnTo>
                    <a:pt x="1094" y="248"/>
                  </a:lnTo>
                  <a:lnTo>
                    <a:pt x="1052" y="235"/>
                  </a:lnTo>
                  <a:lnTo>
                    <a:pt x="1008" y="227"/>
                  </a:lnTo>
                  <a:lnTo>
                    <a:pt x="965" y="225"/>
                  </a:lnTo>
                  <a:close/>
                  <a:moveTo>
                    <a:pt x="965" y="0"/>
                  </a:moveTo>
                  <a:lnTo>
                    <a:pt x="1024" y="4"/>
                  </a:lnTo>
                  <a:lnTo>
                    <a:pt x="1082" y="12"/>
                  </a:lnTo>
                  <a:lnTo>
                    <a:pt x="1139" y="27"/>
                  </a:lnTo>
                  <a:lnTo>
                    <a:pt x="1194" y="47"/>
                  </a:lnTo>
                  <a:lnTo>
                    <a:pt x="1245" y="72"/>
                  </a:lnTo>
                  <a:lnTo>
                    <a:pt x="1295" y="101"/>
                  </a:lnTo>
                  <a:lnTo>
                    <a:pt x="1341" y="136"/>
                  </a:lnTo>
                  <a:lnTo>
                    <a:pt x="1384" y="176"/>
                  </a:lnTo>
                  <a:lnTo>
                    <a:pt x="1422" y="219"/>
                  </a:lnTo>
                  <a:lnTo>
                    <a:pt x="1456" y="266"/>
                  </a:lnTo>
                  <a:lnTo>
                    <a:pt x="1499" y="252"/>
                  </a:lnTo>
                  <a:lnTo>
                    <a:pt x="1542" y="243"/>
                  </a:lnTo>
                  <a:lnTo>
                    <a:pt x="1587" y="237"/>
                  </a:lnTo>
                  <a:lnTo>
                    <a:pt x="1631" y="235"/>
                  </a:lnTo>
                  <a:lnTo>
                    <a:pt x="1688" y="238"/>
                  </a:lnTo>
                  <a:lnTo>
                    <a:pt x="1743" y="248"/>
                  </a:lnTo>
                  <a:lnTo>
                    <a:pt x="1796" y="263"/>
                  </a:lnTo>
                  <a:lnTo>
                    <a:pt x="1846" y="282"/>
                  </a:lnTo>
                  <a:lnTo>
                    <a:pt x="1894" y="307"/>
                  </a:lnTo>
                  <a:lnTo>
                    <a:pt x="1939" y="337"/>
                  </a:lnTo>
                  <a:lnTo>
                    <a:pt x="1980" y="371"/>
                  </a:lnTo>
                  <a:lnTo>
                    <a:pt x="2018" y="408"/>
                  </a:lnTo>
                  <a:lnTo>
                    <a:pt x="2052" y="450"/>
                  </a:lnTo>
                  <a:lnTo>
                    <a:pt x="2082" y="495"/>
                  </a:lnTo>
                  <a:lnTo>
                    <a:pt x="2107" y="544"/>
                  </a:lnTo>
                  <a:lnTo>
                    <a:pt x="2126" y="595"/>
                  </a:lnTo>
                  <a:lnTo>
                    <a:pt x="2141" y="648"/>
                  </a:lnTo>
                  <a:lnTo>
                    <a:pt x="2150" y="703"/>
                  </a:lnTo>
                  <a:lnTo>
                    <a:pt x="2153" y="761"/>
                  </a:lnTo>
                  <a:lnTo>
                    <a:pt x="2150" y="818"/>
                  </a:lnTo>
                  <a:lnTo>
                    <a:pt x="2141" y="875"/>
                  </a:lnTo>
                  <a:lnTo>
                    <a:pt x="2125" y="928"/>
                  </a:lnTo>
                  <a:lnTo>
                    <a:pt x="2104" y="981"/>
                  </a:lnTo>
                  <a:lnTo>
                    <a:pt x="2078" y="1030"/>
                  </a:lnTo>
                  <a:lnTo>
                    <a:pt x="2048" y="1076"/>
                  </a:lnTo>
                  <a:lnTo>
                    <a:pt x="2013" y="1119"/>
                  </a:lnTo>
                  <a:lnTo>
                    <a:pt x="1974" y="1159"/>
                  </a:lnTo>
                  <a:lnTo>
                    <a:pt x="1932" y="1194"/>
                  </a:lnTo>
                  <a:lnTo>
                    <a:pt x="1886" y="1225"/>
                  </a:lnTo>
                  <a:lnTo>
                    <a:pt x="1837" y="1251"/>
                  </a:lnTo>
                  <a:lnTo>
                    <a:pt x="1785" y="1272"/>
                  </a:lnTo>
                  <a:lnTo>
                    <a:pt x="1730" y="1287"/>
                  </a:lnTo>
                  <a:lnTo>
                    <a:pt x="1675" y="1296"/>
                  </a:lnTo>
                  <a:lnTo>
                    <a:pt x="1617" y="1300"/>
                  </a:lnTo>
                  <a:lnTo>
                    <a:pt x="468" y="1301"/>
                  </a:lnTo>
                  <a:lnTo>
                    <a:pt x="414" y="1298"/>
                  </a:lnTo>
                  <a:lnTo>
                    <a:pt x="360" y="1288"/>
                  </a:lnTo>
                  <a:lnTo>
                    <a:pt x="310" y="1273"/>
                  </a:lnTo>
                  <a:lnTo>
                    <a:pt x="263" y="1253"/>
                  </a:lnTo>
                  <a:lnTo>
                    <a:pt x="217" y="1227"/>
                  </a:lnTo>
                  <a:lnTo>
                    <a:pt x="175" y="1198"/>
                  </a:lnTo>
                  <a:lnTo>
                    <a:pt x="138" y="1163"/>
                  </a:lnTo>
                  <a:lnTo>
                    <a:pt x="103" y="1125"/>
                  </a:lnTo>
                  <a:lnTo>
                    <a:pt x="73" y="1083"/>
                  </a:lnTo>
                  <a:lnTo>
                    <a:pt x="48" y="1037"/>
                  </a:lnTo>
                  <a:lnTo>
                    <a:pt x="27" y="989"/>
                  </a:lnTo>
                  <a:lnTo>
                    <a:pt x="13" y="938"/>
                  </a:lnTo>
                  <a:lnTo>
                    <a:pt x="3" y="885"/>
                  </a:lnTo>
                  <a:lnTo>
                    <a:pt x="0" y="830"/>
                  </a:lnTo>
                  <a:lnTo>
                    <a:pt x="3" y="774"/>
                  </a:lnTo>
                  <a:lnTo>
                    <a:pt x="13" y="721"/>
                  </a:lnTo>
                  <a:lnTo>
                    <a:pt x="28" y="669"/>
                  </a:lnTo>
                  <a:lnTo>
                    <a:pt x="49" y="621"/>
                  </a:lnTo>
                  <a:lnTo>
                    <a:pt x="75" y="575"/>
                  </a:lnTo>
                  <a:lnTo>
                    <a:pt x="105" y="533"/>
                  </a:lnTo>
                  <a:lnTo>
                    <a:pt x="140" y="494"/>
                  </a:lnTo>
                  <a:lnTo>
                    <a:pt x="179" y="460"/>
                  </a:lnTo>
                  <a:lnTo>
                    <a:pt x="222" y="429"/>
                  </a:lnTo>
                  <a:lnTo>
                    <a:pt x="268" y="404"/>
                  </a:lnTo>
                  <a:lnTo>
                    <a:pt x="317" y="384"/>
                  </a:lnTo>
                  <a:lnTo>
                    <a:pt x="368" y="370"/>
                  </a:lnTo>
                  <a:lnTo>
                    <a:pt x="421" y="361"/>
                  </a:lnTo>
                  <a:lnTo>
                    <a:pt x="447" y="309"/>
                  </a:lnTo>
                  <a:lnTo>
                    <a:pt x="477" y="259"/>
                  </a:lnTo>
                  <a:lnTo>
                    <a:pt x="512" y="213"/>
                  </a:lnTo>
                  <a:lnTo>
                    <a:pt x="550" y="171"/>
                  </a:lnTo>
                  <a:lnTo>
                    <a:pt x="592" y="134"/>
                  </a:lnTo>
                  <a:lnTo>
                    <a:pt x="638" y="100"/>
                  </a:lnTo>
                  <a:lnTo>
                    <a:pt x="687" y="71"/>
                  </a:lnTo>
                  <a:lnTo>
                    <a:pt x="738" y="46"/>
                  </a:lnTo>
                  <a:lnTo>
                    <a:pt x="792" y="27"/>
                  </a:lnTo>
                  <a:lnTo>
                    <a:pt x="848" y="12"/>
                  </a:lnTo>
                  <a:lnTo>
                    <a:pt x="905" y="4"/>
                  </a:lnTo>
                  <a:lnTo>
                    <a:pt x="96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86" name="Google Shape;10086;p23"/>
            <p:cNvSpPr/>
            <p:nvPr/>
          </p:nvSpPr>
          <p:spPr>
            <a:xfrm>
              <a:off x="4063" y="3868"/>
              <a:ext cx="119" cy="66"/>
            </a:xfrm>
            <a:custGeom>
              <a:avLst/>
              <a:gdLst/>
              <a:ahLst/>
              <a:cxnLst/>
              <a:rect l="l" t="t" r="r" b="b"/>
              <a:pathLst>
                <a:path w="2157" h="1203" extrusionOk="0">
                  <a:moveTo>
                    <a:pt x="953" y="0"/>
                  </a:moveTo>
                  <a:lnTo>
                    <a:pt x="1008" y="3"/>
                  </a:lnTo>
                  <a:lnTo>
                    <a:pt x="1062" y="12"/>
                  </a:lnTo>
                  <a:lnTo>
                    <a:pt x="1114" y="25"/>
                  </a:lnTo>
                  <a:lnTo>
                    <a:pt x="1163" y="43"/>
                  </a:lnTo>
                  <a:lnTo>
                    <a:pt x="1211" y="67"/>
                  </a:lnTo>
                  <a:lnTo>
                    <a:pt x="1256" y="94"/>
                  </a:lnTo>
                  <a:lnTo>
                    <a:pt x="1297" y="126"/>
                  </a:lnTo>
                  <a:lnTo>
                    <a:pt x="1335" y="161"/>
                  </a:lnTo>
                  <a:lnTo>
                    <a:pt x="1370" y="200"/>
                  </a:lnTo>
                  <a:lnTo>
                    <a:pt x="1401" y="243"/>
                  </a:lnTo>
                  <a:lnTo>
                    <a:pt x="1427" y="288"/>
                  </a:lnTo>
                  <a:lnTo>
                    <a:pt x="1450" y="337"/>
                  </a:lnTo>
                  <a:lnTo>
                    <a:pt x="1495" y="311"/>
                  </a:lnTo>
                  <a:lnTo>
                    <a:pt x="1541" y="290"/>
                  </a:lnTo>
                  <a:lnTo>
                    <a:pt x="1591" y="276"/>
                  </a:lnTo>
                  <a:lnTo>
                    <a:pt x="1644" y="266"/>
                  </a:lnTo>
                  <a:lnTo>
                    <a:pt x="1698" y="263"/>
                  </a:lnTo>
                  <a:lnTo>
                    <a:pt x="1752" y="266"/>
                  </a:lnTo>
                  <a:lnTo>
                    <a:pt x="1803" y="275"/>
                  </a:lnTo>
                  <a:lnTo>
                    <a:pt x="1853" y="289"/>
                  </a:lnTo>
                  <a:lnTo>
                    <a:pt x="1900" y="309"/>
                  </a:lnTo>
                  <a:lnTo>
                    <a:pt x="1945" y="335"/>
                  </a:lnTo>
                  <a:lnTo>
                    <a:pt x="1985" y="364"/>
                  </a:lnTo>
                  <a:lnTo>
                    <a:pt x="2023" y="398"/>
                  </a:lnTo>
                  <a:lnTo>
                    <a:pt x="2056" y="436"/>
                  </a:lnTo>
                  <a:lnTo>
                    <a:pt x="2085" y="477"/>
                  </a:lnTo>
                  <a:lnTo>
                    <a:pt x="2110" y="521"/>
                  </a:lnTo>
                  <a:lnTo>
                    <a:pt x="2130" y="569"/>
                  </a:lnTo>
                  <a:lnTo>
                    <a:pt x="2145" y="619"/>
                  </a:lnTo>
                  <a:lnTo>
                    <a:pt x="2154" y="671"/>
                  </a:lnTo>
                  <a:lnTo>
                    <a:pt x="2157" y="725"/>
                  </a:lnTo>
                  <a:lnTo>
                    <a:pt x="2154" y="779"/>
                  </a:lnTo>
                  <a:lnTo>
                    <a:pt x="2144" y="832"/>
                  </a:lnTo>
                  <a:lnTo>
                    <a:pt x="2128" y="882"/>
                  </a:lnTo>
                  <a:lnTo>
                    <a:pt x="2107" y="931"/>
                  </a:lnTo>
                  <a:lnTo>
                    <a:pt x="2081" y="977"/>
                  </a:lnTo>
                  <a:lnTo>
                    <a:pt x="2050" y="1019"/>
                  </a:lnTo>
                  <a:lnTo>
                    <a:pt x="2015" y="1059"/>
                  </a:lnTo>
                  <a:lnTo>
                    <a:pt x="1976" y="1095"/>
                  </a:lnTo>
                  <a:lnTo>
                    <a:pt x="1933" y="1125"/>
                  </a:lnTo>
                  <a:lnTo>
                    <a:pt x="1887" y="1152"/>
                  </a:lnTo>
                  <a:lnTo>
                    <a:pt x="1839" y="1173"/>
                  </a:lnTo>
                  <a:lnTo>
                    <a:pt x="1789" y="1189"/>
                  </a:lnTo>
                  <a:lnTo>
                    <a:pt x="1736" y="1199"/>
                  </a:lnTo>
                  <a:lnTo>
                    <a:pt x="1683" y="1202"/>
                  </a:lnTo>
                  <a:lnTo>
                    <a:pt x="1658" y="1202"/>
                  </a:lnTo>
                  <a:lnTo>
                    <a:pt x="1627" y="1202"/>
                  </a:lnTo>
                  <a:lnTo>
                    <a:pt x="1589" y="1202"/>
                  </a:lnTo>
                  <a:lnTo>
                    <a:pt x="1546" y="1202"/>
                  </a:lnTo>
                  <a:lnTo>
                    <a:pt x="1497" y="1202"/>
                  </a:lnTo>
                  <a:lnTo>
                    <a:pt x="1442" y="1202"/>
                  </a:lnTo>
                  <a:lnTo>
                    <a:pt x="1385" y="1202"/>
                  </a:lnTo>
                  <a:lnTo>
                    <a:pt x="1325" y="1203"/>
                  </a:lnTo>
                  <a:lnTo>
                    <a:pt x="1261" y="1203"/>
                  </a:lnTo>
                  <a:lnTo>
                    <a:pt x="1196" y="1203"/>
                  </a:lnTo>
                  <a:lnTo>
                    <a:pt x="1129" y="1203"/>
                  </a:lnTo>
                  <a:lnTo>
                    <a:pt x="1061" y="1203"/>
                  </a:lnTo>
                  <a:lnTo>
                    <a:pt x="993" y="1203"/>
                  </a:lnTo>
                  <a:lnTo>
                    <a:pt x="926" y="1203"/>
                  </a:lnTo>
                  <a:lnTo>
                    <a:pt x="859" y="1203"/>
                  </a:lnTo>
                  <a:lnTo>
                    <a:pt x="794" y="1203"/>
                  </a:lnTo>
                  <a:lnTo>
                    <a:pt x="733" y="1203"/>
                  </a:lnTo>
                  <a:lnTo>
                    <a:pt x="674" y="1203"/>
                  </a:lnTo>
                  <a:lnTo>
                    <a:pt x="618" y="1203"/>
                  </a:lnTo>
                  <a:lnTo>
                    <a:pt x="567" y="1203"/>
                  </a:lnTo>
                  <a:lnTo>
                    <a:pt x="520" y="1203"/>
                  </a:lnTo>
                  <a:lnTo>
                    <a:pt x="480" y="1203"/>
                  </a:lnTo>
                  <a:lnTo>
                    <a:pt x="445" y="1203"/>
                  </a:lnTo>
                  <a:lnTo>
                    <a:pt x="417" y="1203"/>
                  </a:lnTo>
                  <a:lnTo>
                    <a:pt x="398" y="1203"/>
                  </a:lnTo>
                  <a:lnTo>
                    <a:pt x="348" y="1200"/>
                  </a:lnTo>
                  <a:lnTo>
                    <a:pt x="300" y="1191"/>
                  </a:lnTo>
                  <a:lnTo>
                    <a:pt x="254" y="1177"/>
                  </a:lnTo>
                  <a:lnTo>
                    <a:pt x="210" y="1156"/>
                  </a:lnTo>
                  <a:lnTo>
                    <a:pt x="169" y="1131"/>
                  </a:lnTo>
                  <a:lnTo>
                    <a:pt x="133" y="1102"/>
                  </a:lnTo>
                  <a:lnTo>
                    <a:pt x="100" y="1069"/>
                  </a:lnTo>
                  <a:lnTo>
                    <a:pt x="70" y="1031"/>
                  </a:lnTo>
                  <a:lnTo>
                    <a:pt x="45" y="991"/>
                  </a:lnTo>
                  <a:lnTo>
                    <a:pt x="26" y="947"/>
                  </a:lnTo>
                  <a:lnTo>
                    <a:pt x="11" y="901"/>
                  </a:lnTo>
                  <a:lnTo>
                    <a:pt x="3" y="853"/>
                  </a:lnTo>
                  <a:lnTo>
                    <a:pt x="0" y="802"/>
                  </a:lnTo>
                  <a:lnTo>
                    <a:pt x="3" y="752"/>
                  </a:lnTo>
                  <a:lnTo>
                    <a:pt x="11" y="704"/>
                  </a:lnTo>
                  <a:lnTo>
                    <a:pt x="26" y="657"/>
                  </a:lnTo>
                  <a:lnTo>
                    <a:pt x="45" y="613"/>
                  </a:lnTo>
                  <a:lnTo>
                    <a:pt x="70" y="574"/>
                  </a:lnTo>
                  <a:lnTo>
                    <a:pt x="100" y="536"/>
                  </a:lnTo>
                  <a:lnTo>
                    <a:pt x="133" y="502"/>
                  </a:lnTo>
                  <a:lnTo>
                    <a:pt x="169" y="473"/>
                  </a:lnTo>
                  <a:lnTo>
                    <a:pt x="210" y="448"/>
                  </a:lnTo>
                  <a:lnTo>
                    <a:pt x="254" y="428"/>
                  </a:lnTo>
                  <a:lnTo>
                    <a:pt x="300" y="413"/>
                  </a:lnTo>
                  <a:lnTo>
                    <a:pt x="348" y="405"/>
                  </a:lnTo>
                  <a:lnTo>
                    <a:pt x="398" y="402"/>
                  </a:lnTo>
                  <a:lnTo>
                    <a:pt x="434" y="403"/>
                  </a:lnTo>
                  <a:lnTo>
                    <a:pt x="451" y="350"/>
                  </a:lnTo>
                  <a:lnTo>
                    <a:pt x="473" y="301"/>
                  </a:lnTo>
                  <a:lnTo>
                    <a:pt x="499" y="254"/>
                  </a:lnTo>
                  <a:lnTo>
                    <a:pt x="529" y="210"/>
                  </a:lnTo>
                  <a:lnTo>
                    <a:pt x="563" y="169"/>
                  </a:lnTo>
                  <a:lnTo>
                    <a:pt x="602" y="132"/>
                  </a:lnTo>
                  <a:lnTo>
                    <a:pt x="644" y="99"/>
                  </a:lnTo>
                  <a:lnTo>
                    <a:pt x="689" y="70"/>
                  </a:lnTo>
                  <a:lnTo>
                    <a:pt x="737" y="45"/>
                  </a:lnTo>
                  <a:lnTo>
                    <a:pt x="788" y="26"/>
                  </a:lnTo>
                  <a:lnTo>
                    <a:pt x="841" y="12"/>
                  </a:lnTo>
                  <a:lnTo>
                    <a:pt x="896" y="3"/>
                  </a:lnTo>
                  <a:lnTo>
                    <a:pt x="95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87" name="Google Shape;10087;p23"/>
            <p:cNvSpPr/>
            <p:nvPr/>
          </p:nvSpPr>
          <p:spPr>
            <a:xfrm>
              <a:off x="4001" y="3953"/>
              <a:ext cx="17" cy="34"/>
            </a:xfrm>
            <a:custGeom>
              <a:avLst/>
              <a:gdLst/>
              <a:ahLst/>
              <a:cxnLst/>
              <a:rect l="l" t="t" r="r" b="b"/>
              <a:pathLst>
                <a:path w="298" h="598" extrusionOk="0">
                  <a:moveTo>
                    <a:pt x="149" y="0"/>
                  </a:moveTo>
                  <a:lnTo>
                    <a:pt x="179" y="3"/>
                  </a:lnTo>
                  <a:lnTo>
                    <a:pt x="207" y="11"/>
                  </a:lnTo>
                  <a:lnTo>
                    <a:pt x="232" y="25"/>
                  </a:lnTo>
                  <a:lnTo>
                    <a:pt x="254" y="44"/>
                  </a:lnTo>
                  <a:lnTo>
                    <a:pt x="273" y="66"/>
                  </a:lnTo>
                  <a:lnTo>
                    <a:pt x="286" y="91"/>
                  </a:lnTo>
                  <a:lnTo>
                    <a:pt x="295" y="119"/>
                  </a:lnTo>
                  <a:lnTo>
                    <a:pt x="298" y="149"/>
                  </a:lnTo>
                  <a:lnTo>
                    <a:pt x="298" y="448"/>
                  </a:lnTo>
                  <a:lnTo>
                    <a:pt x="295" y="479"/>
                  </a:lnTo>
                  <a:lnTo>
                    <a:pt x="286" y="507"/>
                  </a:lnTo>
                  <a:lnTo>
                    <a:pt x="273" y="532"/>
                  </a:lnTo>
                  <a:lnTo>
                    <a:pt x="254" y="554"/>
                  </a:lnTo>
                  <a:lnTo>
                    <a:pt x="232" y="573"/>
                  </a:lnTo>
                  <a:lnTo>
                    <a:pt x="207" y="587"/>
                  </a:lnTo>
                  <a:lnTo>
                    <a:pt x="179" y="595"/>
                  </a:lnTo>
                  <a:lnTo>
                    <a:pt x="149" y="598"/>
                  </a:lnTo>
                  <a:lnTo>
                    <a:pt x="120" y="595"/>
                  </a:lnTo>
                  <a:lnTo>
                    <a:pt x="92" y="587"/>
                  </a:lnTo>
                  <a:lnTo>
                    <a:pt x="65" y="573"/>
                  </a:lnTo>
                  <a:lnTo>
                    <a:pt x="44" y="554"/>
                  </a:lnTo>
                  <a:lnTo>
                    <a:pt x="26" y="532"/>
                  </a:lnTo>
                  <a:lnTo>
                    <a:pt x="12" y="507"/>
                  </a:lnTo>
                  <a:lnTo>
                    <a:pt x="3" y="479"/>
                  </a:lnTo>
                  <a:lnTo>
                    <a:pt x="0" y="448"/>
                  </a:lnTo>
                  <a:lnTo>
                    <a:pt x="0" y="149"/>
                  </a:lnTo>
                  <a:lnTo>
                    <a:pt x="3" y="119"/>
                  </a:lnTo>
                  <a:lnTo>
                    <a:pt x="12" y="91"/>
                  </a:lnTo>
                  <a:lnTo>
                    <a:pt x="26" y="66"/>
                  </a:lnTo>
                  <a:lnTo>
                    <a:pt x="44" y="44"/>
                  </a:lnTo>
                  <a:lnTo>
                    <a:pt x="65" y="25"/>
                  </a:lnTo>
                  <a:lnTo>
                    <a:pt x="92" y="11"/>
                  </a:lnTo>
                  <a:lnTo>
                    <a:pt x="120" y="3"/>
                  </a:lnTo>
                  <a:lnTo>
                    <a:pt x="14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88" name="Google Shape;10088;p23"/>
            <p:cNvSpPr/>
            <p:nvPr/>
          </p:nvSpPr>
          <p:spPr>
            <a:xfrm>
              <a:off x="4022" y="3891"/>
              <a:ext cx="33" cy="17"/>
            </a:xfrm>
            <a:custGeom>
              <a:avLst/>
              <a:gdLst/>
              <a:ahLst/>
              <a:cxnLst/>
              <a:rect l="l" t="t" r="r" b="b"/>
              <a:pathLst>
                <a:path w="595" h="298" extrusionOk="0">
                  <a:moveTo>
                    <a:pt x="149" y="0"/>
                  </a:moveTo>
                  <a:lnTo>
                    <a:pt x="446" y="0"/>
                  </a:lnTo>
                  <a:lnTo>
                    <a:pt x="476" y="3"/>
                  </a:lnTo>
                  <a:lnTo>
                    <a:pt x="504" y="11"/>
                  </a:lnTo>
                  <a:lnTo>
                    <a:pt x="529" y="25"/>
                  </a:lnTo>
                  <a:lnTo>
                    <a:pt x="551" y="44"/>
                  </a:lnTo>
                  <a:lnTo>
                    <a:pt x="570" y="66"/>
                  </a:lnTo>
                  <a:lnTo>
                    <a:pt x="583" y="91"/>
                  </a:lnTo>
                  <a:lnTo>
                    <a:pt x="592" y="119"/>
                  </a:lnTo>
                  <a:lnTo>
                    <a:pt x="595" y="149"/>
                  </a:lnTo>
                  <a:lnTo>
                    <a:pt x="592" y="179"/>
                  </a:lnTo>
                  <a:lnTo>
                    <a:pt x="583" y="207"/>
                  </a:lnTo>
                  <a:lnTo>
                    <a:pt x="570" y="232"/>
                  </a:lnTo>
                  <a:lnTo>
                    <a:pt x="551" y="255"/>
                  </a:lnTo>
                  <a:lnTo>
                    <a:pt x="529" y="273"/>
                  </a:lnTo>
                  <a:lnTo>
                    <a:pt x="504" y="287"/>
                  </a:lnTo>
                  <a:lnTo>
                    <a:pt x="476" y="295"/>
                  </a:lnTo>
                  <a:lnTo>
                    <a:pt x="446" y="298"/>
                  </a:lnTo>
                  <a:lnTo>
                    <a:pt x="149" y="298"/>
                  </a:lnTo>
                  <a:lnTo>
                    <a:pt x="119" y="295"/>
                  </a:lnTo>
                  <a:lnTo>
                    <a:pt x="90" y="287"/>
                  </a:lnTo>
                  <a:lnTo>
                    <a:pt x="65" y="273"/>
                  </a:lnTo>
                  <a:lnTo>
                    <a:pt x="44" y="255"/>
                  </a:lnTo>
                  <a:lnTo>
                    <a:pt x="26" y="232"/>
                  </a:lnTo>
                  <a:lnTo>
                    <a:pt x="11" y="207"/>
                  </a:lnTo>
                  <a:lnTo>
                    <a:pt x="3" y="179"/>
                  </a:lnTo>
                  <a:lnTo>
                    <a:pt x="0" y="149"/>
                  </a:lnTo>
                  <a:lnTo>
                    <a:pt x="3" y="119"/>
                  </a:lnTo>
                  <a:lnTo>
                    <a:pt x="11" y="91"/>
                  </a:lnTo>
                  <a:lnTo>
                    <a:pt x="26" y="66"/>
                  </a:lnTo>
                  <a:lnTo>
                    <a:pt x="44" y="44"/>
                  </a:lnTo>
                  <a:lnTo>
                    <a:pt x="65" y="25"/>
                  </a:lnTo>
                  <a:lnTo>
                    <a:pt x="90" y="11"/>
                  </a:lnTo>
                  <a:lnTo>
                    <a:pt x="119" y="3"/>
                  </a:lnTo>
                  <a:lnTo>
                    <a:pt x="14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89" name="Google Shape;10089;p23"/>
            <p:cNvSpPr/>
            <p:nvPr/>
          </p:nvSpPr>
          <p:spPr>
            <a:xfrm>
              <a:off x="4001" y="3903"/>
              <a:ext cx="17" cy="34"/>
            </a:xfrm>
            <a:custGeom>
              <a:avLst/>
              <a:gdLst/>
              <a:ahLst/>
              <a:cxnLst/>
              <a:rect l="l" t="t" r="r" b="b"/>
              <a:pathLst>
                <a:path w="298" h="599" extrusionOk="0">
                  <a:moveTo>
                    <a:pt x="149" y="0"/>
                  </a:moveTo>
                  <a:lnTo>
                    <a:pt x="179" y="3"/>
                  </a:lnTo>
                  <a:lnTo>
                    <a:pt x="207" y="11"/>
                  </a:lnTo>
                  <a:lnTo>
                    <a:pt x="232" y="25"/>
                  </a:lnTo>
                  <a:lnTo>
                    <a:pt x="254" y="44"/>
                  </a:lnTo>
                  <a:lnTo>
                    <a:pt x="273" y="66"/>
                  </a:lnTo>
                  <a:lnTo>
                    <a:pt x="286" y="91"/>
                  </a:lnTo>
                  <a:lnTo>
                    <a:pt x="295" y="119"/>
                  </a:lnTo>
                  <a:lnTo>
                    <a:pt x="298" y="149"/>
                  </a:lnTo>
                  <a:lnTo>
                    <a:pt x="298" y="449"/>
                  </a:lnTo>
                  <a:lnTo>
                    <a:pt x="295" y="479"/>
                  </a:lnTo>
                  <a:lnTo>
                    <a:pt x="286" y="507"/>
                  </a:lnTo>
                  <a:lnTo>
                    <a:pt x="273" y="533"/>
                  </a:lnTo>
                  <a:lnTo>
                    <a:pt x="254" y="555"/>
                  </a:lnTo>
                  <a:lnTo>
                    <a:pt x="232" y="572"/>
                  </a:lnTo>
                  <a:lnTo>
                    <a:pt x="207" y="586"/>
                  </a:lnTo>
                  <a:lnTo>
                    <a:pt x="179" y="596"/>
                  </a:lnTo>
                  <a:lnTo>
                    <a:pt x="149" y="599"/>
                  </a:lnTo>
                  <a:lnTo>
                    <a:pt x="120" y="596"/>
                  </a:lnTo>
                  <a:lnTo>
                    <a:pt x="92" y="586"/>
                  </a:lnTo>
                  <a:lnTo>
                    <a:pt x="65" y="572"/>
                  </a:lnTo>
                  <a:lnTo>
                    <a:pt x="44" y="555"/>
                  </a:lnTo>
                  <a:lnTo>
                    <a:pt x="26" y="533"/>
                  </a:lnTo>
                  <a:lnTo>
                    <a:pt x="12" y="507"/>
                  </a:lnTo>
                  <a:lnTo>
                    <a:pt x="3" y="479"/>
                  </a:lnTo>
                  <a:lnTo>
                    <a:pt x="0" y="449"/>
                  </a:lnTo>
                  <a:lnTo>
                    <a:pt x="0" y="149"/>
                  </a:lnTo>
                  <a:lnTo>
                    <a:pt x="3" y="119"/>
                  </a:lnTo>
                  <a:lnTo>
                    <a:pt x="12" y="91"/>
                  </a:lnTo>
                  <a:lnTo>
                    <a:pt x="26" y="66"/>
                  </a:lnTo>
                  <a:lnTo>
                    <a:pt x="44" y="44"/>
                  </a:lnTo>
                  <a:lnTo>
                    <a:pt x="65" y="25"/>
                  </a:lnTo>
                  <a:lnTo>
                    <a:pt x="92" y="11"/>
                  </a:lnTo>
                  <a:lnTo>
                    <a:pt x="120" y="3"/>
                  </a:lnTo>
                  <a:lnTo>
                    <a:pt x="14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90" name="Google Shape;10090;p23"/>
            <p:cNvSpPr/>
            <p:nvPr/>
          </p:nvSpPr>
          <p:spPr>
            <a:xfrm>
              <a:off x="4121" y="4020"/>
              <a:ext cx="33" cy="16"/>
            </a:xfrm>
            <a:custGeom>
              <a:avLst/>
              <a:gdLst/>
              <a:ahLst/>
              <a:cxnLst/>
              <a:rect l="l" t="t" r="r" b="b"/>
              <a:pathLst>
                <a:path w="595" h="299" extrusionOk="0">
                  <a:moveTo>
                    <a:pt x="148" y="0"/>
                  </a:moveTo>
                  <a:lnTo>
                    <a:pt x="446" y="0"/>
                  </a:lnTo>
                  <a:lnTo>
                    <a:pt x="477" y="3"/>
                  </a:lnTo>
                  <a:lnTo>
                    <a:pt x="504" y="12"/>
                  </a:lnTo>
                  <a:lnTo>
                    <a:pt x="530" y="25"/>
                  </a:lnTo>
                  <a:lnTo>
                    <a:pt x="552" y="44"/>
                  </a:lnTo>
                  <a:lnTo>
                    <a:pt x="569" y="66"/>
                  </a:lnTo>
                  <a:lnTo>
                    <a:pt x="583" y="91"/>
                  </a:lnTo>
                  <a:lnTo>
                    <a:pt x="592" y="120"/>
                  </a:lnTo>
                  <a:lnTo>
                    <a:pt x="595" y="150"/>
                  </a:lnTo>
                  <a:lnTo>
                    <a:pt x="592" y="179"/>
                  </a:lnTo>
                  <a:lnTo>
                    <a:pt x="583" y="208"/>
                  </a:lnTo>
                  <a:lnTo>
                    <a:pt x="569" y="233"/>
                  </a:lnTo>
                  <a:lnTo>
                    <a:pt x="552" y="255"/>
                  </a:lnTo>
                  <a:lnTo>
                    <a:pt x="530" y="274"/>
                  </a:lnTo>
                  <a:lnTo>
                    <a:pt x="504" y="287"/>
                  </a:lnTo>
                  <a:lnTo>
                    <a:pt x="477" y="296"/>
                  </a:lnTo>
                  <a:lnTo>
                    <a:pt x="446" y="299"/>
                  </a:lnTo>
                  <a:lnTo>
                    <a:pt x="148" y="299"/>
                  </a:lnTo>
                  <a:lnTo>
                    <a:pt x="119" y="296"/>
                  </a:lnTo>
                  <a:lnTo>
                    <a:pt x="91" y="287"/>
                  </a:lnTo>
                  <a:lnTo>
                    <a:pt x="66" y="274"/>
                  </a:lnTo>
                  <a:lnTo>
                    <a:pt x="44" y="255"/>
                  </a:lnTo>
                  <a:lnTo>
                    <a:pt x="25" y="233"/>
                  </a:lnTo>
                  <a:lnTo>
                    <a:pt x="12" y="208"/>
                  </a:lnTo>
                  <a:lnTo>
                    <a:pt x="4" y="179"/>
                  </a:lnTo>
                  <a:lnTo>
                    <a:pt x="0" y="150"/>
                  </a:lnTo>
                  <a:lnTo>
                    <a:pt x="4" y="120"/>
                  </a:lnTo>
                  <a:lnTo>
                    <a:pt x="12" y="91"/>
                  </a:lnTo>
                  <a:lnTo>
                    <a:pt x="25" y="66"/>
                  </a:lnTo>
                  <a:lnTo>
                    <a:pt x="44" y="44"/>
                  </a:lnTo>
                  <a:lnTo>
                    <a:pt x="66" y="25"/>
                  </a:lnTo>
                  <a:lnTo>
                    <a:pt x="91" y="12"/>
                  </a:lnTo>
                  <a:lnTo>
                    <a:pt x="119" y="3"/>
                  </a:lnTo>
                  <a:lnTo>
                    <a:pt x="14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91" name="Google Shape;10091;p23"/>
            <p:cNvSpPr/>
            <p:nvPr/>
          </p:nvSpPr>
          <p:spPr>
            <a:xfrm>
              <a:off x="4158" y="3941"/>
              <a:ext cx="17" cy="33"/>
            </a:xfrm>
            <a:custGeom>
              <a:avLst/>
              <a:gdLst/>
              <a:ahLst/>
              <a:cxnLst/>
              <a:rect l="l" t="t" r="r" b="b"/>
              <a:pathLst>
                <a:path w="297" h="599" extrusionOk="0">
                  <a:moveTo>
                    <a:pt x="148" y="0"/>
                  </a:moveTo>
                  <a:lnTo>
                    <a:pt x="178" y="3"/>
                  </a:lnTo>
                  <a:lnTo>
                    <a:pt x="207" y="12"/>
                  </a:lnTo>
                  <a:lnTo>
                    <a:pt x="232" y="25"/>
                  </a:lnTo>
                  <a:lnTo>
                    <a:pt x="254" y="44"/>
                  </a:lnTo>
                  <a:lnTo>
                    <a:pt x="272" y="66"/>
                  </a:lnTo>
                  <a:lnTo>
                    <a:pt x="286" y="91"/>
                  </a:lnTo>
                  <a:lnTo>
                    <a:pt x="294" y="120"/>
                  </a:lnTo>
                  <a:lnTo>
                    <a:pt x="297" y="150"/>
                  </a:lnTo>
                  <a:lnTo>
                    <a:pt x="297" y="449"/>
                  </a:lnTo>
                  <a:lnTo>
                    <a:pt x="294" y="479"/>
                  </a:lnTo>
                  <a:lnTo>
                    <a:pt x="286" y="508"/>
                  </a:lnTo>
                  <a:lnTo>
                    <a:pt x="272" y="533"/>
                  </a:lnTo>
                  <a:lnTo>
                    <a:pt x="254" y="555"/>
                  </a:lnTo>
                  <a:lnTo>
                    <a:pt x="232" y="573"/>
                  </a:lnTo>
                  <a:lnTo>
                    <a:pt x="207" y="587"/>
                  </a:lnTo>
                  <a:lnTo>
                    <a:pt x="178" y="596"/>
                  </a:lnTo>
                  <a:lnTo>
                    <a:pt x="148" y="599"/>
                  </a:lnTo>
                  <a:lnTo>
                    <a:pt x="119" y="596"/>
                  </a:lnTo>
                  <a:lnTo>
                    <a:pt x="91" y="587"/>
                  </a:lnTo>
                  <a:lnTo>
                    <a:pt x="66" y="573"/>
                  </a:lnTo>
                  <a:lnTo>
                    <a:pt x="44" y="555"/>
                  </a:lnTo>
                  <a:lnTo>
                    <a:pt x="25" y="533"/>
                  </a:lnTo>
                  <a:lnTo>
                    <a:pt x="12" y="508"/>
                  </a:lnTo>
                  <a:lnTo>
                    <a:pt x="3" y="479"/>
                  </a:lnTo>
                  <a:lnTo>
                    <a:pt x="0" y="449"/>
                  </a:lnTo>
                  <a:lnTo>
                    <a:pt x="0" y="150"/>
                  </a:lnTo>
                  <a:lnTo>
                    <a:pt x="3" y="120"/>
                  </a:lnTo>
                  <a:lnTo>
                    <a:pt x="12" y="91"/>
                  </a:lnTo>
                  <a:lnTo>
                    <a:pt x="25" y="66"/>
                  </a:lnTo>
                  <a:lnTo>
                    <a:pt x="44" y="44"/>
                  </a:lnTo>
                  <a:lnTo>
                    <a:pt x="66" y="25"/>
                  </a:lnTo>
                  <a:lnTo>
                    <a:pt x="91" y="12"/>
                  </a:lnTo>
                  <a:lnTo>
                    <a:pt x="119" y="3"/>
                  </a:lnTo>
                  <a:lnTo>
                    <a:pt x="14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92" name="Google Shape;10092;p23"/>
            <p:cNvSpPr/>
            <p:nvPr/>
          </p:nvSpPr>
          <p:spPr>
            <a:xfrm>
              <a:off x="4158" y="3991"/>
              <a:ext cx="17" cy="33"/>
            </a:xfrm>
            <a:custGeom>
              <a:avLst/>
              <a:gdLst/>
              <a:ahLst/>
              <a:cxnLst/>
              <a:rect l="l" t="t" r="r" b="b"/>
              <a:pathLst>
                <a:path w="297" h="598" extrusionOk="0">
                  <a:moveTo>
                    <a:pt x="148" y="0"/>
                  </a:moveTo>
                  <a:lnTo>
                    <a:pt x="178" y="3"/>
                  </a:lnTo>
                  <a:lnTo>
                    <a:pt x="207" y="12"/>
                  </a:lnTo>
                  <a:lnTo>
                    <a:pt x="232" y="26"/>
                  </a:lnTo>
                  <a:lnTo>
                    <a:pt x="254" y="44"/>
                  </a:lnTo>
                  <a:lnTo>
                    <a:pt x="272" y="66"/>
                  </a:lnTo>
                  <a:lnTo>
                    <a:pt x="286" y="91"/>
                  </a:lnTo>
                  <a:lnTo>
                    <a:pt x="294" y="119"/>
                  </a:lnTo>
                  <a:lnTo>
                    <a:pt x="297" y="150"/>
                  </a:lnTo>
                  <a:lnTo>
                    <a:pt x="297" y="449"/>
                  </a:lnTo>
                  <a:lnTo>
                    <a:pt x="294" y="479"/>
                  </a:lnTo>
                  <a:lnTo>
                    <a:pt x="286" y="507"/>
                  </a:lnTo>
                  <a:lnTo>
                    <a:pt x="272" y="532"/>
                  </a:lnTo>
                  <a:lnTo>
                    <a:pt x="254" y="554"/>
                  </a:lnTo>
                  <a:lnTo>
                    <a:pt x="232" y="573"/>
                  </a:lnTo>
                  <a:lnTo>
                    <a:pt x="207" y="587"/>
                  </a:lnTo>
                  <a:lnTo>
                    <a:pt x="178" y="595"/>
                  </a:lnTo>
                  <a:lnTo>
                    <a:pt x="148" y="598"/>
                  </a:lnTo>
                  <a:lnTo>
                    <a:pt x="119" y="595"/>
                  </a:lnTo>
                  <a:lnTo>
                    <a:pt x="91" y="587"/>
                  </a:lnTo>
                  <a:lnTo>
                    <a:pt x="66" y="573"/>
                  </a:lnTo>
                  <a:lnTo>
                    <a:pt x="44" y="554"/>
                  </a:lnTo>
                  <a:lnTo>
                    <a:pt x="25" y="532"/>
                  </a:lnTo>
                  <a:lnTo>
                    <a:pt x="12" y="507"/>
                  </a:lnTo>
                  <a:lnTo>
                    <a:pt x="3" y="479"/>
                  </a:lnTo>
                  <a:lnTo>
                    <a:pt x="0" y="449"/>
                  </a:lnTo>
                  <a:lnTo>
                    <a:pt x="0" y="150"/>
                  </a:lnTo>
                  <a:lnTo>
                    <a:pt x="3" y="119"/>
                  </a:lnTo>
                  <a:lnTo>
                    <a:pt x="12" y="91"/>
                  </a:lnTo>
                  <a:lnTo>
                    <a:pt x="25" y="66"/>
                  </a:lnTo>
                  <a:lnTo>
                    <a:pt x="44" y="44"/>
                  </a:lnTo>
                  <a:lnTo>
                    <a:pt x="66" y="26"/>
                  </a:lnTo>
                  <a:lnTo>
                    <a:pt x="91" y="12"/>
                  </a:lnTo>
                  <a:lnTo>
                    <a:pt x="119" y="3"/>
                  </a:lnTo>
                  <a:lnTo>
                    <a:pt x="14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093" name="Google Shape;10093;p23"/>
          <p:cNvGrpSpPr/>
          <p:nvPr/>
        </p:nvGrpSpPr>
        <p:grpSpPr>
          <a:xfrm>
            <a:off x="12862347" y="5638121"/>
            <a:ext cx="422936" cy="467420"/>
            <a:chOff x="4657" y="4076"/>
            <a:chExt cx="120" cy="133"/>
          </a:xfrm>
          <a:solidFill>
            <a:srgbClr val="006994"/>
          </a:solidFill>
        </p:grpSpPr>
        <p:sp>
          <p:nvSpPr>
            <p:cNvPr id="10094" name="Google Shape;10094;p23"/>
            <p:cNvSpPr/>
            <p:nvPr/>
          </p:nvSpPr>
          <p:spPr>
            <a:xfrm>
              <a:off x="4666" y="4077"/>
              <a:ext cx="30" cy="28"/>
            </a:xfrm>
            <a:custGeom>
              <a:avLst/>
              <a:gdLst/>
              <a:ahLst/>
              <a:cxnLst/>
              <a:rect l="l" t="t" r="r" b="b"/>
              <a:pathLst>
                <a:path w="717" h="711" extrusionOk="0">
                  <a:moveTo>
                    <a:pt x="359" y="0"/>
                  </a:moveTo>
                  <a:lnTo>
                    <a:pt x="403" y="3"/>
                  </a:lnTo>
                  <a:lnTo>
                    <a:pt x="447" y="11"/>
                  </a:lnTo>
                  <a:lnTo>
                    <a:pt x="488" y="24"/>
                  </a:lnTo>
                  <a:lnTo>
                    <a:pt x="527" y="42"/>
                  </a:lnTo>
                  <a:lnTo>
                    <a:pt x="563" y="63"/>
                  </a:lnTo>
                  <a:lnTo>
                    <a:pt x="596" y="90"/>
                  </a:lnTo>
                  <a:lnTo>
                    <a:pt x="626" y="120"/>
                  </a:lnTo>
                  <a:lnTo>
                    <a:pt x="653" y="153"/>
                  </a:lnTo>
                  <a:lnTo>
                    <a:pt x="675" y="189"/>
                  </a:lnTo>
                  <a:lnTo>
                    <a:pt x="692" y="227"/>
                  </a:lnTo>
                  <a:lnTo>
                    <a:pt x="706" y="268"/>
                  </a:lnTo>
                  <a:lnTo>
                    <a:pt x="714" y="312"/>
                  </a:lnTo>
                  <a:lnTo>
                    <a:pt x="717" y="356"/>
                  </a:lnTo>
                  <a:lnTo>
                    <a:pt x="714" y="401"/>
                  </a:lnTo>
                  <a:lnTo>
                    <a:pt x="706" y="444"/>
                  </a:lnTo>
                  <a:lnTo>
                    <a:pt x="692" y="485"/>
                  </a:lnTo>
                  <a:lnTo>
                    <a:pt x="675" y="523"/>
                  </a:lnTo>
                  <a:lnTo>
                    <a:pt x="653" y="559"/>
                  </a:lnTo>
                  <a:lnTo>
                    <a:pt x="626" y="593"/>
                  </a:lnTo>
                  <a:lnTo>
                    <a:pt x="596" y="622"/>
                  </a:lnTo>
                  <a:lnTo>
                    <a:pt x="563" y="648"/>
                  </a:lnTo>
                  <a:lnTo>
                    <a:pt x="527" y="669"/>
                  </a:lnTo>
                  <a:lnTo>
                    <a:pt x="488" y="688"/>
                  </a:lnTo>
                  <a:lnTo>
                    <a:pt x="447" y="700"/>
                  </a:lnTo>
                  <a:lnTo>
                    <a:pt x="403" y="708"/>
                  </a:lnTo>
                  <a:lnTo>
                    <a:pt x="359" y="711"/>
                  </a:lnTo>
                  <a:lnTo>
                    <a:pt x="313" y="708"/>
                  </a:lnTo>
                  <a:lnTo>
                    <a:pt x="270" y="700"/>
                  </a:lnTo>
                  <a:lnTo>
                    <a:pt x="229" y="688"/>
                  </a:lnTo>
                  <a:lnTo>
                    <a:pt x="190" y="669"/>
                  </a:lnTo>
                  <a:lnTo>
                    <a:pt x="153" y="648"/>
                  </a:lnTo>
                  <a:lnTo>
                    <a:pt x="120" y="622"/>
                  </a:lnTo>
                  <a:lnTo>
                    <a:pt x="90" y="593"/>
                  </a:lnTo>
                  <a:lnTo>
                    <a:pt x="64" y="559"/>
                  </a:lnTo>
                  <a:lnTo>
                    <a:pt x="42" y="523"/>
                  </a:lnTo>
                  <a:lnTo>
                    <a:pt x="24" y="485"/>
                  </a:lnTo>
                  <a:lnTo>
                    <a:pt x="11" y="444"/>
                  </a:lnTo>
                  <a:lnTo>
                    <a:pt x="2" y="401"/>
                  </a:lnTo>
                  <a:lnTo>
                    <a:pt x="0" y="356"/>
                  </a:lnTo>
                  <a:lnTo>
                    <a:pt x="2" y="312"/>
                  </a:lnTo>
                  <a:lnTo>
                    <a:pt x="11" y="268"/>
                  </a:lnTo>
                  <a:lnTo>
                    <a:pt x="24" y="227"/>
                  </a:lnTo>
                  <a:lnTo>
                    <a:pt x="42" y="189"/>
                  </a:lnTo>
                  <a:lnTo>
                    <a:pt x="64" y="153"/>
                  </a:lnTo>
                  <a:lnTo>
                    <a:pt x="90" y="120"/>
                  </a:lnTo>
                  <a:lnTo>
                    <a:pt x="120" y="90"/>
                  </a:lnTo>
                  <a:lnTo>
                    <a:pt x="153" y="63"/>
                  </a:lnTo>
                  <a:lnTo>
                    <a:pt x="190" y="42"/>
                  </a:lnTo>
                  <a:lnTo>
                    <a:pt x="229" y="24"/>
                  </a:lnTo>
                  <a:lnTo>
                    <a:pt x="270" y="11"/>
                  </a:lnTo>
                  <a:lnTo>
                    <a:pt x="313" y="3"/>
                  </a:lnTo>
                  <a:lnTo>
                    <a:pt x="35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95" name="Google Shape;10095;p23"/>
            <p:cNvSpPr/>
            <p:nvPr/>
          </p:nvSpPr>
          <p:spPr>
            <a:xfrm>
              <a:off x="4657" y="4110"/>
              <a:ext cx="49" cy="45"/>
            </a:xfrm>
            <a:custGeom>
              <a:avLst/>
              <a:gdLst/>
              <a:ahLst/>
              <a:cxnLst/>
              <a:rect l="l" t="t" r="r" b="b"/>
              <a:pathLst>
                <a:path w="1158" h="1058" extrusionOk="0">
                  <a:moveTo>
                    <a:pt x="164" y="0"/>
                  </a:moveTo>
                  <a:lnTo>
                    <a:pt x="994" y="0"/>
                  </a:lnTo>
                  <a:lnTo>
                    <a:pt x="1024" y="2"/>
                  </a:lnTo>
                  <a:lnTo>
                    <a:pt x="1052" y="10"/>
                  </a:lnTo>
                  <a:lnTo>
                    <a:pt x="1076" y="22"/>
                  </a:lnTo>
                  <a:lnTo>
                    <a:pt x="1100" y="38"/>
                  </a:lnTo>
                  <a:lnTo>
                    <a:pt x="1120" y="58"/>
                  </a:lnTo>
                  <a:lnTo>
                    <a:pt x="1135" y="80"/>
                  </a:lnTo>
                  <a:lnTo>
                    <a:pt x="1148" y="106"/>
                  </a:lnTo>
                  <a:lnTo>
                    <a:pt x="1155" y="134"/>
                  </a:lnTo>
                  <a:lnTo>
                    <a:pt x="1158" y="162"/>
                  </a:lnTo>
                  <a:lnTo>
                    <a:pt x="1158" y="195"/>
                  </a:lnTo>
                  <a:lnTo>
                    <a:pt x="576" y="195"/>
                  </a:lnTo>
                  <a:lnTo>
                    <a:pt x="552" y="197"/>
                  </a:lnTo>
                  <a:lnTo>
                    <a:pt x="530" y="205"/>
                  </a:lnTo>
                  <a:lnTo>
                    <a:pt x="510" y="218"/>
                  </a:lnTo>
                  <a:lnTo>
                    <a:pt x="494" y="234"/>
                  </a:lnTo>
                  <a:lnTo>
                    <a:pt x="480" y="255"/>
                  </a:lnTo>
                  <a:lnTo>
                    <a:pt x="473" y="276"/>
                  </a:lnTo>
                  <a:lnTo>
                    <a:pt x="470" y="301"/>
                  </a:lnTo>
                  <a:lnTo>
                    <a:pt x="470" y="678"/>
                  </a:lnTo>
                  <a:lnTo>
                    <a:pt x="399" y="678"/>
                  </a:lnTo>
                  <a:lnTo>
                    <a:pt x="395" y="678"/>
                  </a:lnTo>
                  <a:lnTo>
                    <a:pt x="390" y="676"/>
                  </a:lnTo>
                  <a:lnTo>
                    <a:pt x="387" y="674"/>
                  </a:lnTo>
                  <a:lnTo>
                    <a:pt x="385" y="671"/>
                  </a:lnTo>
                  <a:lnTo>
                    <a:pt x="383" y="667"/>
                  </a:lnTo>
                  <a:lnTo>
                    <a:pt x="382" y="662"/>
                  </a:lnTo>
                  <a:lnTo>
                    <a:pt x="382" y="429"/>
                  </a:lnTo>
                  <a:lnTo>
                    <a:pt x="380" y="419"/>
                  </a:lnTo>
                  <a:lnTo>
                    <a:pt x="375" y="411"/>
                  </a:lnTo>
                  <a:lnTo>
                    <a:pt x="367" y="404"/>
                  </a:lnTo>
                  <a:lnTo>
                    <a:pt x="357" y="402"/>
                  </a:lnTo>
                  <a:lnTo>
                    <a:pt x="353" y="402"/>
                  </a:lnTo>
                  <a:lnTo>
                    <a:pt x="344" y="404"/>
                  </a:lnTo>
                  <a:lnTo>
                    <a:pt x="336" y="410"/>
                  </a:lnTo>
                  <a:lnTo>
                    <a:pt x="330" y="418"/>
                  </a:lnTo>
                  <a:lnTo>
                    <a:pt x="327" y="427"/>
                  </a:lnTo>
                  <a:lnTo>
                    <a:pt x="327" y="698"/>
                  </a:lnTo>
                  <a:lnTo>
                    <a:pt x="331" y="711"/>
                  </a:lnTo>
                  <a:lnTo>
                    <a:pt x="339" y="722"/>
                  </a:lnTo>
                  <a:lnTo>
                    <a:pt x="350" y="730"/>
                  </a:lnTo>
                  <a:lnTo>
                    <a:pt x="364" y="733"/>
                  </a:lnTo>
                  <a:lnTo>
                    <a:pt x="994" y="733"/>
                  </a:lnTo>
                  <a:lnTo>
                    <a:pt x="1024" y="736"/>
                  </a:lnTo>
                  <a:lnTo>
                    <a:pt x="1052" y="743"/>
                  </a:lnTo>
                  <a:lnTo>
                    <a:pt x="1076" y="755"/>
                  </a:lnTo>
                  <a:lnTo>
                    <a:pt x="1100" y="772"/>
                  </a:lnTo>
                  <a:lnTo>
                    <a:pt x="1120" y="790"/>
                  </a:lnTo>
                  <a:lnTo>
                    <a:pt x="1135" y="814"/>
                  </a:lnTo>
                  <a:lnTo>
                    <a:pt x="1148" y="839"/>
                  </a:lnTo>
                  <a:lnTo>
                    <a:pt x="1155" y="866"/>
                  </a:lnTo>
                  <a:lnTo>
                    <a:pt x="1158" y="896"/>
                  </a:lnTo>
                  <a:lnTo>
                    <a:pt x="1155" y="924"/>
                  </a:lnTo>
                  <a:lnTo>
                    <a:pt x="1148" y="952"/>
                  </a:lnTo>
                  <a:lnTo>
                    <a:pt x="1135" y="978"/>
                  </a:lnTo>
                  <a:lnTo>
                    <a:pt x="1120" y="1000"/>
                  </a:lnTo>
                  <a:lnTo>
                    <a:pt x="1100" y="1020"/>
                  </a:lnTo>
                  <a:lnTo>
                    <a:pt x="1076" y="1036"/>
                  </a:lnTo>
                  <a:lnTo>
                    <a:pt x="1052" y="1047"/>
                  </a:lnTo>
                  <a:lnTo>
                    <a:pt x="1024" y="1056"/>
                  </a:lnTo>
                  <a:lnTo>
                    <a:pt x="994" y="1058"/>
                  </a:lnTo>
                  <a:lnTo>
                    <a:pt x="164" y="1058"/>
                  </a:lnTo>
                  <a:lnTo>
                    <a:pt x="135" y="1056"/>
                  </a:lnTo>
                  <a:lnTo>
                    <a:pt x="107" y="1047"/>
                  </a:lnTo>
                  <a:lnTo>
                    <a:pt x="82" y="1036"/>
                  </a:lnTo>
                  <a:lnTo>
                    <a:pt x="59" y="1020"/>
                  </a:lnTo>
                  <a:lnTo>
                    <a:pt x="39" y="1000"/>
                  </a:lnTo>
                  <a:lnTo>
                    <a:pt x="23" y="978"/>
                  </a:lnTo>
                  <a:lnTo>
                    <a:pt x="10" y="952"/>
                  </a:lnTo>
                  <a:lnTo>
                    <a:pt x="3" y="924"/>
                  </a:lnTo>
                  <a:lnTo>
                    <a:pt x="0" y="896"/>
                  </a:lnTo>
                  <a:lnTo>
                    <a:pt x="0" y="162"/>
                  </a:lnTo>
                  <a:lnTo>
                    <a:pt x="3" y="134"/>
                  </a:lnTo>
                  <a:lnTo>
                    <a:pt x="10" y="106"/>
                  </a:lnTo>
                  <a:lnTo>
                    <a:pt x="23" y="80"/>
                  </a:lnTo>
                  <a:lnTo>
                    <a:pt x="39" y="58"/>
                  </a:lnTo>
                  <a:lnTo>
                    <a:pt x="59" y="38"/>
                  </a:lnTo>
                  <a:lnTo>
                    <a:pt x="82" y="22"/>
                  </a:lnTo>
                  <a:lnTo>
                    <a:pt x="107" y="10"/>
                  </a:lnTo>
                  <a:lnTo>
                    <a:pt x="135" y="2"/>
                  </a:lnTo>
                  <a:lnTo>
                    <a:pt x="16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96" name="Google Shape;10096;p23"/>
            <p:cNvSpPr/>
            <p:nvPr/>
          </p:nvSpPr>
          <p:spPr>
            <a:xfrm>
              <a:off x="4679" y="4120"/>
              <a:ext cx="41" cy="34"/>
            </a:xfrm>
            <a:custGeom>
              <a:avLst/>
              <a:gdLst/>
              <a:ahLst/>
              <a:cxnLst/>
              <a:rect l="l" t="t" r="r" b="b"/>
              <a:pathLst>
                <a:path w="969" h="808" extrusionOk="0">
                  <a:moveTo>
                    <a:pt x="64" y="0"/>
                  </a:moveTo>
                  <a:lnTo>
                    <a:pt x="345" y="0"/>
                  </a:lnTo>
                  <a:lnTo>
                    <a:pt x="358" y="2"/>
                  </a:lnTo>
                  <a:lnTo>
                    <a:pt x="371" y="8"/>
                  </a:lnTo>
                  <a:lnTo>
                    <a:pt x="380" y="17"/>
                  </a:lnTo>
                  <a:lnTo>
                    <a:pt x="386" y="28"/>
                  </a:lnTo>
                  <a:lnTo>
                    <a:pt x="388" y="42"/>
                  </a:lnTo>
                  <a:lnTo>
                    <a:pt x="388" y="236"/>
                  </a:lnTo>
                  <a:lnTo>
                    <a:pt x="390" y="250"/>
                  </a:lnTo>
                  <a:lnTo>
                    <a:pt x="396" y="261"/>
                  </a:lnTo>
                  <a:lnTo>
                    <a:pt x="406" y="270"/>
                  </a:lnTo>
                  <a:lnTo>
                    <a:pt x="417" y="276"/>
                  </a:lnTo>
                  <a:lnTo>
                    <a:pt x="431" y="278"/>
                  </a:lnTo>
                  <a:lnTo>
                    <a:pt x="537" y="278"/>
                  </a:lnTo>
                  <a:lnTo>
                    <a:pt x="550" y="276"/>
                  </a:lnTo>
                  <a:lnTo>
                    <a:pt x="562" y="270"/>
                  </a:lnTo>
                  <a:lnTo>
                    <a:pt x="571" y="261"/>
                  </a:lnTo>
                  <a:lnTo>
                    <a:pt x="577" y="250"/>
                  </a:lnTo>
                  <a:lnTo>
                    <a:pt x="579" y="236"/>
                  </a:lnTo>
                  <a:lnTo>
                    <a:pt x="579" y="42"/>
                  </a:lnTo>
                  <a:lnTo>
                    <a:pt x="582" y="28"/>
                  </a:lnTo>
                  <a:lnTo>
                    <a:pt x="588" y="17"/>
                  </a:lnTo>
                  <a:lnTo>
                    <a:pt x="597" y="8"/>
                  </a:lnTo>
                  <a:lnTo>
                    <a:pt x="609" y="2"/>
                  </a:lnTo>
                  <a:lnTo>
                    <a:pt x="623" y="0"/>
                  </a:lnTo>
                  <a:lnTo>
                    <a:pt x="904" y="0"/>
                  </a:lnTo>
                  <a:lnTo>
                    <a:pt x="921" y="2"/>
                  </a:lnTo>
                  <a:lnTo>
                    <a:pt x="937" y="8"/>
                  </a:lnTo>
                  <a:lnTo>
                    <a:pt x="949" y="18"/>
                  </a:lnTo>
                  <a:lnTo>
                    <a:pt x="960" y="31"/>
                  </a:lnTo>
                  <a:lnTo>
                    <a:pt x="966" y="47"/>
                  </a:lnTo>
                  <a:lnTo>
                    <a:pt x="969" y="63"/>
                  </a:lnTo>
                  <a:lnTo>
                    <a:pt x="969" y="744"/>
                  </a:lnTo>
                  <a:lnTo>
                    <a:pt x="966" y="760"/>
                  </a:lnTo>
                  <a:lnTo>
                    <a:pt x="960" y="776"/>
                  </a:lnTo>
                  <a:lnTo>
                    <a:pt x="949" y="789"/>
                  </a:lnTo>
                  <a:lnTo>
                    <a:pt x="937" y="799"/>
                  </a:lnTo>
                  <a:lnTo>
                    <a:pt x="921" y="806"/>
                  </a:lnTo>
                  <a:lnTo>
                    <a:pt x="904" y="808"/>
                  </a:lnTo>
                  <a:lnTo>
                    <a:pt x="611" y="808"/>
                  </a:lnTo>
                  <a:lnTo>
                    <a:pt x="633" y="786"/>
                  </a:lnTo>
                  <a:lnTo>
                    <a:pt x="652" y="762"/>
                  </a:lnTo>
                  <a:lnTo>
                    <a:pt x="667" y="736"/>
                  </a:lnTo>
                  <a:lnTo>
                    <a:pt x="679" y="707"/>
                  </a:lnTo>
                  <a:lnTo>
                    <a:pt x="685" y="677"/>
                  </a:lnTo>
                  <a:lnTo>
                    <a:pt x="688" y="646"/>
                  </a:lnTo>
                  <a:lnTo>
                    <a:pt x="685" y="610"/>
                  </a:lnTo>
                  <a:lnTo>
                    <a:pt x="676" y="577"/>
                  </a:lnTo>
                  <a:lnTo>
                    <a:pt x="663" y="546"/>
                  </a:lnTo>
                  <a:lnTo>
                    <a:pt x="645" y="517"/>
                  </a:lnTo>
                  <a:lnTo>
                    <a:pt x="624" y="492"/>
                  </a:lnTo>
                  <a:lnTo>
                    <a:pt x="598" y="470"/>
                  </a:lnTo>
                  <a:lnTo>
                    <a:pt x="569" y="453"/>
                  </a:lnTo>
                  <a:lnTo>
                    <a:pt x="538" y="439"/>
                  </a:lnTo>
                  <a:lnTo>
                    <a:pt x="505" y="431"/>
                  </a:lnTo>
                  <a:lnTo>
                    <a:pt x="469" y="428"/>
                  </a:lnTo>
                  <a:lnTo>
                    <a:pt x="0" y="428"/>
                  </a:lnTo>
                  <a:lnTo>
                    <a:pt x="0" y="63"/>
                  </a:lnTo>
                  <a:lnTo>
                    <a:pt x="2" y="47"/>
                  </a:lnTo>
                  <a:lnTo>
                    <a:pt x="8" y="31"/>
                  </a:lnTo>
                  <a:lnTo>
                    <a:pt x="18" y="18"/>
                  </a:lnTo>
                  <a:lnTo>
                    <a:pt x="32" y="8"/>
                  </a:lnTo>
                  <a:lnTo>
                    <a:pt x="46" y="2"/>
                  </a:lnTo>
                  <a:lnTo>
                    <a:pt x="6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97" name="Google Shape;10097;p23"/>
            <p:cNvSpPr/>
            <p:nvPr/>
          </p:nvSpPr>
          <p:spPr>
            <a:xfrm>
              <a:off x="4666" y="4156"/>
              <a:ext cx="32" cy="53"/>
            </a:xfrm>
            <a:custGeom>
              <a:avLst/>
              <a:gdLst/>
              <a:ahLst/>
              <a:cxnLst/>
              <a:rect l="l" t="t" r="r" b="b"/>
              <a:pathLst>
                <a:path w="758" h="1246" extrusionOk="0">
                  <a:moveTo>
                    <a:pt x="0" y="0"/>
                  </a:moveTo>
                  <a:lnTo>
                    <a:pt x="758" y="0"/>
                  </a:lnTo>
                  <a:lnTo>
                    <a:pt x="758" y="1028"/>
                  </a:lnTo>
                  <a:lnTo>
                    <a:pt x="756" y="1064"/>
                  </a:lnTo>
                  <a:lnTo>
                    <a:pt x="748" y="1097"/>
                  </a:lnTo>
                  <a:lnTo>
                    <a:pt x="734" y="1129"/>
                  </a:lnTo>
                  <a:lnTo>
                    <a:pt x="716" y="1157"/>
                  </a:lnTo>
                  <a:lnTo>
                    <a:pt x="694" y="1182"/>
                  </a:lnTo>
                  <a:lnTo>
                    <a:pt x="669" y="1204"/>
                  </a:lnTo>
                  <a:lnTo>
                    <a:pt x="640" y="1221"/>
                  </a:lnTo>
                  <a:lnTo>
                    <a:pt x="609" y="1235"/>
                  </a:lnTo>
                  <a:lnTo>
                    <a:pt x="575" y="1243"/>
                  </a:lnTo>
                  <a:lnTo>
                    <a:pt x="540" y="1246"/>
                  </a:lnTo>
                  <a:lnTo>
                    <a:pt x="508" y="1244"/>
                  </a:lnTo>
                  <a:lnTo>
                    <a:pt x="478" y="1237"/>
                  </a:lnTo>
                  <a:lnTo>
                    <a:pt x="450" y="1226"/>
                  </a:lnTo>
                  <a:lnTo>
                    <a:pt x="425" y="1212"/>
                  </a:lnTo>
                  <a:lnTo>
                    <a:pt x="400" y="1195"/>
                  </a:lnTo>
                  <a:lnTo>
                    <a:pt x="379" y="1174"/>
                  </a:lnTo>
                  <a:lnTo>
                    <a:pt x="357" y="1195"/>
                  </a:lnTo>
                  <a:lnTo>
                    <a:pt x="334" y="1212"/>
                  </a:lnTo>
                  <a:lnTo>
                    <a:pt x="307" y="1226"/>
                  </a:lnTo>
                  <a:lnTo>
                    <a:pt x="279" y="1237"/>
                  </a:lnTo>
                  <a:lnTo>
                    <a:pt x="249" y="1244"/>
                  </a:lnTo>
                  <a:lnTo>
                    <a:pt x="218" y="1246"/>
                  </a:lnTo>
                  <a:lnTo>
                    <a:pt x="183" y="1243"/>
                  </a:lnTo>
                  <a:lnTo>
                    <a:pt x="149" y="1235"/>
                  </a:lnTo>
                  <a:lnTo>
                    <a:pt x="118" y="1221"/>
                  </a:lnTo>
                  <a:lnTo>
                    <a:pt x="89" y="1204"/>
                  </a:lnTo>
                  <a:lnTo>
                    <a:pt x="63" y="1182"/>
                  </a:lnTo>
                  <a:lnTo>
                    <a:pt x="41" y="1157"/>
                  </a:lnTo>
                  <a:lnTo>
                    <a:pt x="24" y="1129"/>
                  </a:lnTo>
                  <a:lnTo>
                    <a:pt x="10" y="1097"/>
                  </a:lnTo>
                  <a:lnTo>
                    <a:pt x="2" y="1064"/>
                  </a:lnTo>
                  <a:lnTo>
                    <a:pt x="0" y="1028"/>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98" name="Google Shape;10098;p23"/>
            <p:cNvSpPr/>
            <p:nvPr/>
          </p:nvSpPr>
          <p:spPr>
            <a:xfrm>
              <a:off x="4730" y="4108"/>
              <a:ext cx="47" cy="100"/>
            </a:xfrm>
            <a:custGeom>
              <a:avLst/>
              <a:gdLst/>
              <a:ahLst/>
              <a:cxnLst/>
              <a:rect l="l" t="t" r="r" b="b"/>
              <a:pathLst>
                <a:path w="1113" h="2357" extrusionOk="0">
                  <a:moveTo>
                    <a:pt x="164" y="0"/>
                  </a:moveTo>
                  <a:lnTo>
                    <a:pt x="948" y="0"/>
                  </a:lnTo>
                  <a:lnTo>
                    <a:pt x="978" y="3"/>
                  </a:lnTo>
                  <a:lnTo>
                    <a:pt x="1006" y="10"/>
                  </a:lnTo>
                  <a:lnTo>
                    <a:pt x="1031" y="22"/>
                  </a:lnTo>
                  <a:lnTo>
                    <a:pt x="1054" y="38"/>
                  </a:lnTo>
                  <a:lnTo>
                    <a:pt x="1074" y="57"/>
                  </a:lnTo>
                  <a:lnTo>
                    <a:pt x="1090" y="81"/>
                  </a:lnTo>
                  <a:lnTo>
                    <a:pt x="1102" y="105"/>
                  </a:lnTo>
                  <a:lnTo>
                    <a:pt x="1109" y="133"/>
                  </a:lnTo>
                  <a:lnTo>
                    <a:pt x="1113" y="163"/>
                  </a:lnTo>
                  <a:lnTo>
                    <a:pt x="1113" y="1273"/>
                  </a:lnTo>
                  <a:lnTo>
                    <a:pt x="1109" y="1302"/>
                  </a:lnTo>
                  <a:lnTo>
                    <a:pt x="1102" y="1330"/>
                  </a:lnTo>
                  <a:lnTo>
                    <a:pt x="1090" y="1354"/>
                  </a:lnTo>
                  <a:lnTo>
                    <a:pt x="1074" y="1378"/>
                  </a:lnTo>
                  <a:lnTo>
                    <a:pt x="1054" y="1397"/>
                  </a:lnTo>
                  <a:lnTo>
                    <a:pt x="1031" y="1413"/>
                  </a:lnTo>
                  <a:lnTo>
                    <a:pt x="1006" y="1425"/>
                  </a:lnTo>
                  <a:lnTo>
                    <a:pt x="978" y="1432"/>
                  </a:lnTo>
                  <a:lnTo>
                    <a:pt x="948" y="1435"/>
                  </a:lnTo>
                  <a:lnTo>
                    <a:pt x="939" y="1434"/>
                  </a:lnTo>
                  <a:lnTo>
                    <a:pt x="930" y="1433"/>
                  </a:lnTo>
                  <a:lnTo>
                    <a:pt x="930" y="2141"/>
                  </a:lnTo>
                  <a:lnTo>
                    <a:pt x="927" y="2176"/>
                  </a:lnTo>
                  <a:lnTo>
                    <a:pt x="918" y="2210"/>
                  </a:lnTo>
                  <a:lnTo>
                    <a:pt x="905" y="2240"/>
                  </a:lnTo>
                  <a:lnTo>
                    <a:pt x="887" y="2269"/>
                  </a:lnTo>
                  <a:lnTo>
                    <a:pt x="866" y="2294"/>
                  </a:lnTo>
                  <a:lnTo>
                    <a:pt x="840" y="2316"/>
                  </a:lnTo>
                  <a:lnTo>
                    <a:pt x="812" y="2334"/>
                  </a:lnTo>
                  <a:lnTo>
                    <a:pt x="780" y="2347"/>
                  </a:lnTo>
                  <a:lnTo>
                    <a:pt x="747" y="2355"/>
                  </a:lnTo>
                  <a:lnTo>
                    <a:pt x="712" y="2357"/>
                  </a:lnTo>
                  <a:lnTo>
                    <a:pt x="676" y="2355"/>
                  </a:lnTo>
                  <a:lnTo>
                    <a:pt x="642" y="2346"/>
                  </a:lnTo>
                  <a:lnTo>
                    <a:pt x="611" y="2333"/>
                  </a:lnTo>
                  <a:lnTo>
                    <a:pt x="583" y="2314"/>
                  </a:lnTo>
                  <a:lnTo>
                    <a:pt x="558" y="2293"/>
                  </a:lnTo>
                  <a:lnTo>
                    <a:pt x="555" y="2293"/>
                  </a:lnTo>
                  <a:lnTo>
                    <a:pt x="530" y="2314"/>
                  </a:lnTo>
                  <a:lnTo>
                    <a:pt x="501" y="2333"/>
                  </a:lnTo>
                  <a:lnTo>
                    <a:pt x="470" y="2346"/>
                  </a:lnTo>
                  <a:lnTo>
                    <a:pt x="437" y="2355"/>
                  </a:lnTo>
                  <a:lnTo>
                    <a:pt x="401" y="2357"/>
                  </a:lnTo>
                  <a:lnTo>
                    <a:pt x="366" y="2355"/>
                  </a:lnTo>
                  <a:lnTo>
                    <a:pt x="333" y="2347"/>
                  </a:lnTo>
                  <a:lnTo>
                    <a:pt x="301" y="2334"/>
                  </a:lnTo>
                  <a:lnTo>
                    <a:pt x="272" y="2316"/>
                  </a:lnTo>
                  <a:lnTo>
                    <a:pt x="247" y="2294"/>
                  </a:lnTo>
                  <a:lnTo>
                    <a:pt x="225" y="2269"/>
                  </a:lnTo>
                  <a:lnTo>
                    <a:pt x="206" y="2240"/>
                  </a:lnTo>
                  <a:lnTo>
                    <a:pt x="194" y="2210"/>
                  </a:lnTo>
                  <a:lnTo>
                    <a:pt x="186" y="2176"/>
                  </a:lnTo>
                  <a:lnTo>
                    <a:pt x="183" y="2141"/>
                  </a:lnTo>
                  <a:lnTo>
                    <a:pt x="183" y="1433"/>
                  </a:lnTo>
                  <a:lnTo>
                    <a:pt x="173" y="1434"/>
                  </a:lnTo>
                  <a:lnTo>
                    <a:pt x="164" y="1435"/>
                  </a:lnTo>
                  <a:lnTo>
                    <a:pt x="134" y="1432"/>
                  </a:lnTo>
                  <a:lnTo>
                    <a:pt x="106" y="1425"/>
                  </a:lnTo>
                  <a:lnTo>
                    <a:pt x="81" y="1413"/>
                  </a:lnTo>
                  <a:lnTo>
                    <a:pt x="58" y="1397"/>
                  </a:lnTo>
                  <a:lnTo>
                    <a:pt x="38" y="1378"/>
                  </a:lnTo>
                  <a:lnTo>
                    <a:pt x="23" y="1354"/>
                  </a:lnTo>
                  <a:lnTo>
                    <a:pt x="10" y="1330"/>
                  </a:lnTo>
                  <a:lnTo>
                    <a:pt x="3" y="1302"/>
                  </a:lnTo>
                  <a:lnTo>
                    <a:pt x="0" y="1273"/>
                  </a:lnTo>
                  <a:lnTo>
                    <a:pt x="0" y="163"/>
                  </a:lnTo>
                  <a:lnTo>
                    <a:pt x="3" y="133"/>
                  </a:lnTo>
                  <a:lnTo>
                    <a:pt x="10" y="105"/>
                  </a:lnTo>
                  <a:lnTo>
                    <a:pt x="23" y="81"/>
                  </a:lnTo>
                  <a:lnTo>
                    <a:pt x="38" y="57"/>
                  </a:lnTo>
                  <a:lnTo>
                    <a:pt x="58" y="38"/>
                  </a:lnTo>
                  <a:lnTo>
                    <a:pt x="81" y="22"/>
                  </a:lnTo>
                  <a:lnTo>
                    <a:pt x="106" y="10"/>
                  </a:lnTo>
                  <a:lnTo>
                    <a:pt x="134" y="3"/>
                  </a:lnTo>
                  <a:lnTo>
                    <a:pt x="16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099" name="Google Shape;10099;p23"/>
            <p:cNvSpPr/>
            <p:nvPr/>
          </p:nvSpPr>
          <p:spPr>
            <a:xfrm>
              <a:off x="4738" y="4076"/>
              <a:ext cx="30" cy="28"/>
            </a:xfrm>
            <a:custGeom>
              <a:avLst/>
              <a:gdLst/>
              <a:ahLst/>
              <a:cxnLst/>
              <a:rect l="l" t="t" r="r" b="b"/>
              <a:pathLst>
                <a:path w="717" h="712" extrusionOk="0">
                  <a:moveTo>
                    <a:pt x="359" y="0"/>
                  </a:moveTo>
                  <a:lnTo>
                    <a:pt x="403" y="2"/>
                  </a:lnTo>
                  <a:lnTo>
                    <a:pt x="447" y="10"/>
                  </a:lnTo>
                  <a:lnTo>
                    <a:pt x="488" y="24"/>
                  </a:lnTo>
                  <a:lnTo>
                    <a:pt x="527" y="41"/>
                  </a:lnTo>
                  <a:lnTo>
                    <a:pt x="563" y="64"/>
                  </a:lnTo>
                  <a:lnTo>
                    <a:pt x="596" y="89"/>
                  </a:lnTo>
                  <a:lnTo>
                    <a:pt x="626" y="119"/>
                  </a:lnTo>
                  <a:lnTo>
                    <a:pt x="652" y="152"/>
                  </a:lnTo>
                  <a:lnTo>
                    <a:pt x="675" y="188"/>
                  </a:lnTo>
                  <a:lnTo>
                    <a:pt x="692" y="227"/>
                  </a:lnTo>
                  <a:lnTo>
                    <a:pt x="706" y="268"/>
                  </a:lnTo>
                  <a:lnTo>
                    <a:pt x="714" y="311"/>
                  </a:lnTo>
                  <a:lnTo>
                    <a:pt x="717" y="356"/>
                  </a:lnTo>
                  <a:lnTo>
                    <a:pt x="713" y="404"/>
                  </a:lnTo>
                  <a:lnTo>
                    <a:pt x="704" y="450"/>
                  </a:lnTo>
                  <a:lnTo>
                    <a:pt x="688" y="494"/>
                  </a:lnTo>
                  <a:lnTo>
                    <a:pt x="668" y="535"/>
                  </a:lnTo>
                  <a:lnTo>
                    <a:pt x="642" y="573"/>
                  </a:lnTo>
                  <a:lnTo>
                    <a:pt x="612" y="607"/>
                  </a:lnTo>
                  <a:lnTo>
                    <a:pt x="578" y="637"/>
                  </a:lnTo>
                  <a:lnTo>
                    <a:pt x="540" y="663"/>
                  </a:lnTo>
                  <a:lnTo>
                    <a:pt x="498" y="684"/>
                  </a:lnTo>
                  <a:lnTo>
                    <a:pt x="454" y="698"/>
                  </a:lnTo>
                  <a:lnTo>
                    <a:pt x="407" y="709"/>
                  </a:lnTo>
                  <a:lnTo>
                    <a:pt x="359" y="712"/>
                  </a:lnTo>
                  <a:lnTo>
                    <a:pt x="313" y="709"/>
                  </a:lnTo>
                  <a:lnTo>
                    <a:pt x="270" y="701"/>
                  </a:lnTo>
                  <a:lnTo>
                    <a:pt x="229" y="687"/>
                  </a:lnTo>
                  <a:lnTo>
                    <a:pt x="189" y="670"/>
                  </a:lnTo>
                  <a:lnTo>
                    <a:pt x="153" y="648"/>
                  </a:lnTo>
                  <a:lnTo>
                    <a:pt x="120" y="622"/>
                  </a:lnTo>
                  <a:lnTo>
                    <a:pt x="90" y="592"/>
                  </a:lnTo>
                  <a:lnTo>
                    <a:pt x="64" y="559"/>
                  </a:lnTo>
                  <a:lnTo>
                    <a:pt x="42" y="523"/>
                  </a:lnTo>
                  <a:lnTo>
                    <a:pt x="24" y="484"/>
                  </a:lnTo>
                  <a:lnTo>
                    <a:pt x="11" y="443"/>
                  </a:lnTo>
                  <a:lnTo>
                    <a:pt x="2" y="400"/>
                  </a:lnTo>
                  <a:lnTo>
                    <a:pt x="0" y="356"/>
                  </a:lnTo>
                  <a:lnTo>
                    <a:pt x="2" y="311"/>
                  </a:lnTo>
                  <a:lnTo>
                    <a:pt x="11" y="268"/>
                  </a:lnTo>
                  <a:lnTo>
                    <a:pt x="24" y="227"/>
                  </a:lnTo>
                  <a:lnTo>
                    <a:pt x="42" y="188"/>
                  </a:lnTo>
                  <a:lnTo>
                    <a:pt x="64" y="152"/>
                  </a:lnTo>
                  <a:lnTo>
                    <a:pt x="90" y="119"/>
                  </a:lnTo>
                  <a:lnTo>
                    <a:pt x="120" y="89"/>
                  </a:lnTo>
                  <a:lnTo>
                    <a:pt x="153" y="64"/>
                  </a:lnTo>
                  <a:lnTo>
                    <a:pt x="189" y="41"/>
                  </a:lnTo>
                  <a:lnTo>
                    <a:pt x="229" y="24"/>
                  </a:lnTo>
                  <a:lnTo>
                    <a:pt x="270" y="10"/>
                  </a:lnTo>
                  <a:lnTo>
                    <a:pt x="313" y="2"/>
                  </a:lnTo>
                  <a:lnTo>
                    <a:pt x="35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100" name="Google Shape;10100;p23"/>
          <p:cNvGrpSpPr/>
          <p:nvPr/>
        </p:nvGrpSpPr>
        <p:grpSpPr>
          <a:xfrm>
            <a:off x="6116942" y="7547659"/>
            <a:ext cx="465659" cy="421975"/>
            <a:chOff x="6146" y="2106"/>
            <a:chExt cx="509" cy="461"/>
          </a:xfrm>
          <a:solidFill>
            <a:srgbClr val="006994"/>
          </a:solidFill>
        </p:grpSpPr>
        <p:sp>
          <p:nvSpPr>
            <p:cNvPr id="10101" name="Google Shape;10101;p23"/>
            <p:cNvSpPr/>
            <p:nvPr/>
          </p:nvSpPr>
          <p:spPr>
            <a:xfrm>
              <a:off x="6172" y="2131"/>
              <a:ext cx="465" cy="410"/>
            </a:xfrm>
            <a:custGeom>
              <a:avLst/>
              <a:gdLst/>
              <a:ahLst/>
              <a:cxnLst/>
              <a:rect l="l" t="t" r="r" b="b"/>
              <a:pathLst>
                <a:path w="3262" h="2876" extrusionOk="0">
                  <a:moveTo>
                    <a:pt x="802" y="0"/>
                  </a:moveTo>
                  <a:lnTo>
                    <a:pt x="848" y="45"/>
                  </a:lnTo>
                  <a:lnTo>
                    <a:pt x="848" y="0"/>
                  </a:lnTo>
                  <a:lnTo>
                    <a:pt x="1071" y="0"/>
                  </a:lnTo>
                  <a:lnTo>
                    <a:pt x="1101" y="41"/>
                  </a:lnTo>
                  <a:lnTo>
                    <a:pt x="1137" y="79"/>
                  </a:lnTo>
                  <a:lnTo>
                    <a:pt x="1177" y="115"/>
                  </a:lnTo>
                  <a:lnTo>
                    <a:pt x="1222" y="148"/>
                  </a:lnTo>
                  <a:lnTo>
                    <a:pt x="1270" y="176"/>
                  </a:lnTo>
                  <a:lnTo>
                    <a:pt x="1324" y="202"/>
                  </a:lnTo>
                  <a:lnTo>
                    <a:pt x="1379" y="223"/>
                  </a:lnTo>
                  <a:lnTo>
                    <a:pt x="1439" y="240"/>
                  </a:lnTo>
                  <a:lnTo>
                    <a:pt x="1501" y="252"/>
                  </a:lnTo>
                  <a:lnTo>
                    <a:pt x="1565" y="260"/>
                  </a:lnTo>
                  <a:lnTo>
                    <a:pt x="1630" y="263"/>
                  </a:lnTo>
                  <a:lnTo>
                    <a:pt x="1697" y="260"/>
                  </a:lnTo>
                  <a:lnTo>
                    <a:pt x="1761" y="252"/>
                  </a:lnTo>
                  <a:lnTo>
                    <a:pt x="1823" y="240"/>
                  </a:lnTo>
                  <a:lnTo>
                    <a:pt x="1883" y="223"/>
                  </a:lnTo>
                  <a:lnTo>
                    <a:pt x="1939" y="202"/>
                  </a:lnTo>
                  <a:lnTo>
                    <a:pt x="1992" y="176"/>
                  </a:lnTo>
                  <a:lnTo>
                    <a:pt x="2040" y="148"/>
                  </a:lnTo>
                  <a:lnTo>
                    <a:pt x="2085" y="115"/>
                  </a:lnTo>
                  <a:lnTo>
                    <a:pt x="2126" y="79"/>
                  </a:lnTo>
                  <a:lnTo>
                    <a:pt x="2161" y="41"/>
                  </a:lnTo>
                  <a:lnTo>
                    <a:pt x="2191" y="0"/>
                  </a:lnTo>
                  <a:lnTo>
                    <a:pt x="2415" y="0"/>
                  </a:lnTo>
                  <a:lnTo>
                    <a:pt x="2415" y="45"/>
                  </a:lnTo>
                  <a:lnTo>
                    <a:pt x="2460" y="0"/>
                  </a:lnTo>
                  <a:lnTo>
                    <a:pt x="3262" y="802"/>
                  </a:lnTo>
                  <a:lnTo>
                    <a:pt x="2823" y="1241"/>
                  </a:lnTo>
                  <a:lnTo>
                    <a:pt x="2414" y="832"/>
                  </a:lnTo>
                  <a:lnTo>
                    <a:pt x="2414" y="2876"/>
                  </a:lnTo>
                  <a:lnTo>
                    <a:pt x="847" y="2876"/>
                  </a:lnTo>
                  <a:lnTo>
                    <a:pt x="847" y="832"/>
                  </a:lnTo>
                  <a:lnTo>
                    <a:pt x="439" y="1241"/>
                  </a:lnTo>
                  <a:lnTo>
                    <a:pt x="0" y="802"/>
                  </a:lnTo>
                  <a:lnTo>
                    <a:pt x="80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02" name="Google Shape;10102;p23"/>
            <p:cNvSpPr/>
            <p:nvPr/>
          </p:nvSpPr>
          <p:spPr>
            <a:xfrm>
              <a:off x="6146" y="2106"/>
              <a:ext cx="509" cy="461"/>
            </a:xfrm>
            <a:custGeom>
              <a:avLst/>
              <a:gdLst/>
              <a:ahLst/>
              <a:cxnLst/>
              <a:rect l="l" t="t" r="r" b="b"/>
              <a:pathLst>
                <a:path w="3571" h="3236" extrusionOk="0">
                  <a:moveTo>
                    <a:pt x="983" y="0"/>
                  </a:moveTo>
                  <a:lnTo>
                    <a:pt x="1001" y="1"/>
                  </a:lnTo>
                  <a:lnTo>
                    <a:pt x="1007" y="2"/>
                  </a:lnTo>
                  <a:lnTo>
                    <a:pt x="1011" y="1"/>
                  </a:lnTo>
                  <a:lnTo>
                    <a:pt x="1029" y="0"/>
                  </a:lnTo>
                  <a:lnTo>
                    <a:pt x="1252" y="0"/>
                  </a:lnTo>
                  <a:lnTo>
                    <a:pt x="1270" y="1"/>
                  </a:lnTo>
                  <a:lnTo>
                    <a:pt x="1288" y="3"/>
                  </a:lnTo>
                  <a:lnTo>
                    <a:pt x="1306" y="8"/>
                  </a:lnTo>
                  <a:lnTo>
                    <a:pt x="1338" y="21"/>
                  </a:lnTo>
                  <a:lnTo>
                    <a:pt x="1352" y="30"/>
                  </a:lnTo>
                  <a:lnTo>
                    <a:pt x="1367" y="41"/>
                  </a:lnTo>
                  <a:lnTo>
                    <a:pt x="1379" y="53"/>
                  </a:lnTo>
                  <a:lnTo>
                    <a:pt x="1391" y="65"/>
                  </a:lnTo>
                  <a:lnTo>
                    <a:pt x="1402" y="80"/>
                  </a:lnTo>
                  <a:lnTo>
                    <a:pt x="1403" y="82"/>
                  </a:lnTo>
                  <a:lnTo>
                    <a:pt x="1412" y="93"/>
                  </a:lnTo>
                  <a:lnTo>
                    <a:pt x="1412" y="93"/>
                  </a:lnTo>
                  <a:lnTo>
                    <a:pt x="1435" y="121"/>
                  </a:lnTo>
                  <a:lnTo>
                    <a:pt x="1436" y="123"/>
                  </a:lnTo>
                  <a:lnTo>
                    <a:pt x="1463" y="147"/>
                  </a:lnTo>
                  <a:lnTo>
                    <a:pt x="1484" y="165"/>
                  </a:lnTo>
                  <a:lnTo>
                    <a:pt x="1510" y="182"/>
                  </a:lnTo>
                  <a:lnTo>
                    <a:pt x="1510" y="182"/>
                  </a:lnTo>
                  <a:lnTo>
                    <a:pt x="1528" y="194"/>
                  </a:lnTo>
                  <a:lnTo>
                    <a:pt x="1549" y="204"/>
                  </a:lnTo>
                  <a:lnTo>
                    <a:pt x="1585" y="219"/>
                  </a:lnTo>
                  <a:lnTo>
                    <a:pt x="1619" y="232"/>
                  </a:lnTo>
                  <a:lnTo>
                    <a:pt x="1641" y="239"/>
                  </a:lnTo>
                  <a:lnTo>
                    <a:pt x="1672" y="246"/>
                  </a:lnTo>
                  <a:lnTo>
                    <a:pt x="1714" y="254"/>
                  </a:lnTo>
                  <a:lnTo>
                    <a:pt x="1714" y="256"/>
                  </a:lnTo>
                  <a:lnTo>
                    <a:pt x="1739" y="259"/>
                  </a:lnTo>
                  <a:lnTo>
                    <a:pt x="1771" y="261"/>
                  </a:lnTo>
                  <a:lnTo>
                    <a:pt x="1811" y="262"/>
                  </a:lnTo>
                  <a:lnTo>
                    <a:pt x="1852" y="261"/>
                  </a:lnTo>
                  <a:lnTo>
                    <a:pt x="1884" y="259"/>
                  </a:lnTo>
                  <a:lnTo>
                    <a:pt x="1910" y="254"/>
                  </a:lnTo>
                  <a:lnTo>
                    <a:pt x="1910" y="254"/>
                  </a:lnTo>
                  <a:lnTo>
                    <a:pt x="1953" y="246"/>
                  </a:lnTo>
                  <a:lnTo>
                    <a:pt x="1984" y="239"/>
                  </a:lnTo>
                  <a:lnTo>
                    <a:pt x="2007" y="232"/>
                  </a:lnTo>
                  <a:lnTo>
                    <a:pt x="2039" y="219"/>
                  </a:lnTo>
                  <a:lnTo>
                    <a:pt x="2074" y="205"/>
                  </a:lnTo>
                  <a:lnTo>
                    <a:pt x="2096" y="194"/>
                  </a:lnTo>
                  <a:lnTo>
                    <a:pt x="2118" y="180"/>
                  </a:lnTo>
                  <a:lnTo>
                    <a:pt x="2134" y="170"/>
                  </a:lnTo>
                  <a:lnTo>
                    <a:pt x="2162" y="147"/>
                  </a:lnTo>
                  <a:lnTo>
                    <a:pt x="2185" y="127"/>
                  </a:lnTo>
                  <a:lnTo>
                    <a:pt x="2194" y="118"/>
                  </a:lnTo>
                  <a:lnTo>
                    <a:pt x="2213" y="93"/>
                  </a:lnTo>
                  <a:lnTo>
                    <a:pt x="2213" y="93"/>
                  </a:lnTo>
                  <a:lnTo>
                    <a:pt x="2221" y="83"/>
                  </a:lnTo>
                  <a:lnTo>
                    <a:pt x="2222" y="80"/>
                  </a:lnTo>
                  <a:lnTo>
                    <a:pt x="2234" y="65"/>
                  </a:lnTo>
                  <a:lnTo>
                    <a:pt x="2245" y="53"/>
                  </a:lnTo>
                  <a:lnTo>
                    <a:pt x="2257" y="41"/>
                  </a:lnTo>
                  <a:lnTo>
                    <a:pt x="2272" y="30"/>
                  </a:lnTo>
                  <a:lnTo>
                    <a:pt x="2287" y="21"/>
                  </a:lnTo>
                  <a:lnTo>
                    <a:pt x="2302" y="14"/>
                  </a:lnTo>
                  <a:lnTo>
                    <a:pt x="2319" y="8"/>
                  </a:lnTo>
                  <a:lnTo>
                    <a:pt x="2336" y="3"/>
                  </a:lnTo>
                  <a:lnTo>
                    <a:pt x="2354" y="1"/>
                  </a:lnTo>
                  <a:lnTo>
                    <a:pt x="2372" y="0"/>
                  </a:lnTo>
                  <a:lnTo>
                    <a:pt x="2596" y="0"/>
                  </a:lnTo>
                  <a:lnTo>
                    <a:pt x="2614" y="1"/>
                  </a:lnTo>
                  <a:lnTo>
                    <a:pt x="2632" y="3"/>
                  </a:lnTo>
                  <a:lnTo>
                    <a:pt x="2650" y="8"/>
                  </a:lnTo>
                  <a:lnTo>
                    <a:pt x="2682" y="21"/>
                  </a:lnTo>
                  <a:lnTo>
                    <a:pt x="2696" y="30"/>
                  </a:lnTo>
                  <a:lnTo>
                    <a:pt x="2711" y="41"/>
                  </a:lnTo>
                  <a:lnTo>
                    <a:pt x="2723" y="53"/>
                  </a:lnTo>
                  <a:lnTo>
                    <a:pt x="2735" y="65"/>
                  </a:lnTo>
                  <a:lnTo>
                    <a:pt x="2746" y="80"/>
                  </a:lnTo>
                  <a:lnTo>
                    <a:pt x="2755" y="94"/>
                  </a:lnTo>
                  <a:lnTo>
                    <a:pt x="2762" y="110"/>
                  </a:lnTo>
                  <a:lnTo>
                    <a:pt x="2768" y="127"/>
                  </a:lnTo>
                  <a:lnTo>
                    <a:pt x="2773" y="144"/>
                  </a:lnTo>
                  <a:lnTo>
                    <a:pt x="2775" y="162"/>
                  </a:lnTo>
                  <a:lnTo>
                    <a:pt x="2776" y="180"/>
                  </a:lnTo>
                  <a:lnTo>
                    <a:pt x="2776" y="225"/>
                  </a:lnTo>
                  <a:lnTo>
                    <a:pt x="2686" y="225"/>
                  </a:lnTo>
                  <a:lnTo>
                    <a:pt x="2768" y="307"/>
                  </a:lnTo>
                  <a:lnTo>
                    <a:pt x="2723" y="352"/>
                  </a:lnTo>
                  <a:lnTo>
                    <a:pt x="2711" y="364"/>
                  </a:lnTo>
                  <a:lnTo>
                    <a:pt x="2696" y="375"/>
                  </a:lnTo>
                  <a:lnTo>
                    <a:pt x="2682" y="384"/>
                  </a:lnTo>
                  <a:lnTo>
                    <a:pt x="2650" y="398"/>
                  </a:lnTo>
                  <a:lnTo>
                    <a:pt x="2632" y="402"/>
                  </a:lnTo>
                  <a:lnTo>
                    <a:pt x="2614" y="404"/>
                  </a:lnTo>
                  <a:lnTo>
                    <a:pt x="2596" y="405"/>
                  </a:lnTo>
                  <a:lnTo>
                    <a:pt x="2578" y="404"/>
                  </a:lnTo>
                  <a:lnTo>
                    <a:pt x="2560" y="402"/>
                  </a:lnTo>
                  <a:lnTo>
                    <a:pt x="2543" y="398"/>
                  </a:lnTo>
                  <a:lnTo>
                    <a:pt x="2526" y="391"/>
                  </a:lnTo>
                  <a:lnTo>
                    <a:pt x="2510" y="384"/>
                  </a:lnTo>
                  <a:lnTo>
                    <a:pt x="2495" y="375"/>
                  </a:lnTo>
                  <a:lnTo>
                    <a:pt x="2481" y="364"/>
                  </a:lnTo>
                  <a:lnTo>
                    <a:pt x="2477" y="360"/>
                  </a:lnTo>
                  <a:lnTo>
                    <a:pt x="2460" y="360"/>
                  </a:lnTo>
                  <a:lnTo>
                    <a:pt x="2457" y="364"/>
                  </a:lnTo>
                  <a:lnTo>
                    <a:pt x="2432" y="390"/>
                  </a:lnTo>
                  <a:lnTo>
                    <a:pt x="2420" y="401"/>
                  </a:lnTo>
                  <a:lnTo>
                    <a:pt x="2393" y="426"/>
                  </a:lnTo>
                  <a:lnTo>
                    <a:pt x="2362" y="449"/>
                  </a:lnTo>
                  <a:lnTo>
                    <a:pt x="2349" y="459"/>
                  </a:lnTo>
                  <a:lnTo>
                    <a:pt x="2317" y="481"/>
                  </a:lnTo>
                  <a:lnTo>
                    <a:pt x="2302" y="490"/>
                  </a:lnTo>
                  <a:lnTo>
                    <a:pt x="2269" y="510"/>
                  </a:lnTo>
                  <a:lnTo>
                    <a:pt x="2234" y="528"/>
                  </a:lnTo>
                  <a:lnTo>
                    <a:pt x="2218" y="536"/>
                  </a:lnTo>
                  <a:lnTo>
                    <a:pt x="2180" y="552"/>
                  </a:lnTo>
                  <a:lnTo>
                    <a:pt x="2142" y="567"/>
                  </a:lnTo>
                  <a:lnTo>
                    <a:pt x="2125" y="573"/>
                  </a:lnTo>
                  <a:lnTo>
                    <a:pt x="2085" y="586"/>
                  </a:lnTo>
                  <a:lnTo>
                    <a:pt x="2068" y="590"/>
                  </a:lnTo>
                  <a:lnTo>
                    <a:pt x="2026" y="600"/>
                  </a:lnTo>
                  <a:lnTo>
                    <a:pt x="1983" y="608"/>
                  </a:lnTo>
                  <a:lnTo>
                    <a:pt x="1965" y="611"/>
                  </a:lnTo>
                  <a:lnTo>
                    <a:pt x="1921" y="617"/>
                  </a:lnTo>
                  <a:lnTo>
                    <a:pt x="1876" y="621"/>
                  </a:lnTo>
                  <a:lnTo>
                    <a:pt x="1858" y="622"/>
                  </a:lnTo>
                  <a:lnTo>
                    <a:pt x="1811" y="623"/>
                  </a:lnTo>
                  <a:lnTo>
                    <a:pt x="1766" y="622"/>
                  </a:lnTo>
                  <a:lnTo>
                    <a:pt x="1747" y="621"/>
                  </a:lnTo>
                  <a:lnTo>
                    <a:pt x="1702" y="617"/>
                  </a:lnTo>
                  <a:lnTo>
                    <a:pt x="1659" y="611"/>
                  </a:lnTo>
                  <a:lnTo>
                    <a:pt x="1641" y="608"/>
                  </a:lnTo>
                  <a:lnTo>
                    <a:pt x="1598" y="600"/>
                  </a:lnTo>
                  <a:lnTo>
                    <a:pt x="1556" y="590"/>
                  </a:lnTo>
                  <a:lnTo>
                    <a:pt x="1540" y="586"/>
                  </a:lnTo>
                  <a:lnTo>
                    <a:pt x="1500" y="573"/>
                  </a:lnTo>
                  <a:lnTo>
                    <a:pt x="1483" y="567"/>
                  </a:lnTo>
                  <a:lnTo>
                    <a:pt x="1444" y="552"/>
                  </a:lnTo>
                  <a:lnTo>
                    <a:pt x="1407" y="536"/>
                  </a:lnTo>
                  <a:lnTo>
                    <a:pt x="1356" y="510"/>
                  </a:lnTo>
                  <a:lnTo>
                    <a:pt x="1323" y="490"/>
                  </a:lnTo>
                  <a:lnTo>
                    <a:pt x="1308" y="481"/>
                  </a:lnTo>
                  <a:lnTo>
                    <a:pt x="1277" y="459"/>
                  </a:lnTo>
                  <a:lnTo>
                    <a:pt x="1262" y="449"/>
                  </a:lnTo>
                  <a:lnTo>
                    <a:pt x="1233" y="426"/>
                  </a:lnTo>
                  <a:lnTo>
                    <a:pt x="1205" y="401"/>
                  </a:lnTo>
                  <a:lnTo>
                    <a:pt x="1193" y="390"/>
                  </a:lnTo>
                  <a:lnTo>
                    <a:pt x="1167" y="364"/>
                  </a:lnTo>
                  <a:lnTo>
                    <a:pt x="1164" y="360"/>
                  </a:lnTo>
                  <a:lnTo>
                    <a:pt x="1148" y="360"/>
                  </a:lnTo>
                  <a:lnTo>
                    <a:pt x="1145" y="364"/>
                  </a:lnTo>
                  <a:lnTo>
                    <a:pt x="1130" y="375"/>
                  </a:lnTo>
                  <a:lnTo>
                    <a:pt x="1115" y="384"/>
                  </a:lnTo>
                  <a:lnTo>
                    <a:pt x="1084" y="398"/>
                  </a:lnTo>
                  <a:lnTo>
                    <a:pt x="1066" y="402"/>
                  </a:lnTo>
                  <a:lnTo>
                    <a:pt x="1047" y="404"/>
                  </a:lnTo>
                  <a:lnTo>
                    <a:pt x="1029" y="405"/>
                  </a:lnTo>
                  <a:lnTo>
                    <a:pt x="1014" y="404"/>
                  </a:lnTo>
                  <a:lnTo>
                    <a:pt x="436" y="982"/>
                  </a:lnTo>
                  <a:lnTo>
                    <a:pt x="620" y="1166"/>
                  </a:lnTo>
                  <a:lnTo>
                    <a:pt x="901" y="884"/>
                  </a:lnTo>
                  <a:lnTo>
                    <a:pt x="913" y="873"/>
                  </a:lnTo>
                  <a:lnTo>
                    <a:pt x="928" y="862"/>
                  </a:lnTo>
                  <a:lnTo>
                    <a:pt x="943" y="853"/>
                  </a:lnTo>
                  <a:lnTo>
                    <a:pt x="958" y="846"/>
                  </a:lnTo>
                  <a:lnTo>
                    <a:pt x="975" y="839"/>
                  </a:lnTo>
                  <a:lnTo>
                    <a:pt x="992" y="835"/>
                  </a:lnTo>
                  <a:lnTo>
                    <a:pt x="1010" y="833"/>
                  </a:lnTo>
                  <a:lnTo>
                    <a:pt x="1028" y="831"/>
                  </a:lnTo>
                  <a:lnTo>
                    <a:pt x="1046" y="833"/>
                  </a:lnTo>
                  <a:lnTo>
                    <a:pt x="1064" y="835"/>
                  </a:lnTo>
                  <a:lnTo>
                    <a:pt x="1082" y="839"/>
                  </a:lnTo>
                  <a:lnTo>
                    <a:pt x="1114" y="853"/>
                  </a:lnTo>
                  <a:lnTo>
                    <a:pt x="1129" y="862"/>
                  </a:lnTo>
                  <a:lnTo>
                    <a:pt x="1143" y="873"/>
                  </a:lnTo>
                  <a:lnTo>
                    <a:pt x="1156" y="884"/>
                  </a:lnTo>
                  <a:lnTo>
                    <a:pt x="1167" y="897"/>
                  </a:lnTo>
                  <a:lnTo>
                    <a:pt x="1178" y="911"/>
                  </a:lnTo>
                  <a:lnTo>
                    <a:pt x="1187" y="926"/>
                  </a:lnTo>
                  <a:lnTo>
                    <a:pt x="1194" y="942"/>
                  </a:lnTo>
                  <a:lnTo>
                    <a:pt x="1201" y="959"/>
                  </a:lnTo>
                  <a:lnTo>
                    <a:pt x="1205" y="976"/>
                  </a:lnTo>
                  <a:lnTo>
                    <a:pt x="1208" y="994"/>
                  </a:lnTo>
                  <a:lnTo>
                    <a:pt x="1209" y="1012"/>
                  </a:lnTo>
                  <a:lnTo>
                    <a:pt x="1209" y="2876"/>
                  </a:lnTo>
                  <a:lnTo>
                    <a:pt x="2414" y="2876"/>
                  </a:lnTo>
                  <a:lnTo>
                    <a:pt x="2414" y="1012"/>
                  </a:lnTo>
                  <a:lnTo>
                    <a:pt x="2415" y="994"/>
                  </a:lnTo>
                  <a:lnTo>
                    <a:pt x="2417" y="976"/>
                  </a:lnTo>
                  <a:lnTo>
                    <a:pt x="2422" y="959"/>
                  </a:lnTo>
                  <a:lnTo>
                    <a:pt x="2429" y="942"/>
                  </a:lnTo>
                  <a:lnTo>
                    <a:pt x="2436" y="926"/>
                  </a:lnTo>
                  <a:lnTo>
                    <a:pt x="2445" y="911"/>
                  </a:lnTo>
                  <a:lnTo>
                    <a:pt x="2456" y="897"/>
                  </a:lnTo>
                  <a:lnTo>
                    <a:pt x="2467" y="884"/>
                  </a:lnTo>
                  <a:lnTo>
                    <a:pt x="2480" y="873"/>
                  </a:lnTo>
                  <a:lnTo>
                    <a:pt x="2494" y="862"/>
                  </a:lnTo>
                  <a:lnTo>
                    <a:pt x="2509" y="853"/>
                  </a:lnTo>
                  <a:lnTo>
                    <a:pt x="2525" y="846"/>
                  </a:lnTo>
                  <a:lnTo>
                    <a:pt x="2542" y="839"/>
                  </a:lnTo>
                  <a:lnTo>
                    <a:pt x="2559" y="835"/>
                  </a:lnTo>
                  <a:lnTo>
                    <a:pt x="2577" y="833"/>
                  </a:lnTo>
                  <a:lnTo>
                    <a:pt x="2595" y="831"/>
                  </a:lnTo>
                  <a:lnTo>
                    <a:pt x="2613" y="833"/>
                  </a:lnTo>
                  <a:lnTo>
                    <a:pt x="2631" y="835"/>
                  </a:lnTo>
                  <a:lnTo>
                    <a:pt x="2649" y="839"/>
                  </a:lnTo>
                  <a:lnTo>
                    <a:pt x="2680" y="853"/>
                  </a:lnTo>
                  <a:lnTo>
                    <a:pt x="2695" y="862"/>
                  </a:lnTo>
                  <a:lnTo>
                    <a:pt x="2710" y="873"/>
                  </a:lnTo>
                  <a:lnTo>
                    <a:pt x="2722" y="884"/>
                  </a:lnTo>
                  <a:lnTo>
                    <a:pt x="3004" y="1166"/>
                  </a:lnTo>
                  <a:lnTo>
                    <a:pt x="3316" y="855"/>
                  </a:lnTo>
                  <a:lnTo>
                    <a:pt x="3571" y="1110"/>
                  </a:lnTo>
                  <a:lnTo>
                    <a:pt x="3132" y="1548"/>
                  </a:lnTo>
                  <a:lnTo>
                    <a:pt x="3119" y="1559"/>
                  </a:lnTo>
                  <a:lnTo>
                    <a:pt x="3105" y="1571"/>
                  </a:lnTo>
                  <a:lnTo>
                    <a:pt x="3090" y="1580"/>
                  </a:lnTo>
                  <a:lnTo>
                    <a:pt x="3058" y="1593"/>
                  </a:lnTo>
                  <a:lnTo>
                    <a:pt x="3040" y="1598"/>
                  </a:lnTo>
                  <a:lnTo>
                    <a:pt x="3022" y="1600"/>
                  </a:lnTo>
                  <a:lnTo>
                    <a:pt x="3004" y="1601"/>
                  </a:lnTo>
                  <a:lnTo>
                    <a:pt x="2986" y="1600"/>
                  </a:lnTo>
                  <a:lnTo>
                    <a:pt x="2968" y="1598"/>
                  </a:lnTo>
                  <a:lnTo>
                    <a:pt x="2951" y="1593"/>
                  </a:lnTo>
                  <a:lnTo>
                    <a:pt x="2934" y="1586"/>
                  </a:lnTo>
                  <a:lnTo>
                    <a:pt x="2919" y="1580"/>
                  </a:lnTo>
                  <a:lnTo>
                    <a:pt x="2904" y="1571"/>
                  </a:lnTo>
                  <a:lnTo>
                    <a:pt x="2889" y="1559"/>
                  </a:lnTo>
                  <a:lnTo>
                    <a:pt x="2877" y="1548"/>
                  </a:lnTo>
                  <a:lnTo>
                    <a:pt x="2775" y="1447"/>
                  </a:lnTo>
                  <a:lnTo>
                    <a:pt x="2775" y="3056"/>
                  </a:lnTo>
                  <a:lnTo>
                    <a:pt x="2774" y="3074"/>
                  </a:lnTo>
                  <a:lnTo>
                    <a:pt x="2772" y="3092"/>
                  </a:lnTo>
                  <a:lnTo>
                    <a:pt x="2767" y="3110"/>
                  </a:lnTo>
                  <a:lnTo>
                    <a:pt x="2754" y="3142"/>
                  </a:lnTo>
                  <a:lnTo>
                    <a:pt x="2745" y="3156"/>
                  </a:lnTo>
                  <a:lnTo>
                    <a:pt x="2733" y="3171"/>
                  </a:lnTo>
                  <a:lnTo>
                    <a:pt x="2722" y="3183"/>
                  </a:lnTo>
                  <a:lnTo>
                    <a:pt x="2710" y="3195"/>
                  </a:lnTo>
                  <a:lnTo>
                    <a:pt x="2695" y="3206"/>
                  </a:lnTo>
                  <a:lnTo>
                    <a:pt x="2680" y="3215"/>
                  </a:lnTo>
                  <a:lnTo>
                    <a:pt x="2649" y="3229"/>
                  </a:lnTo>
                  <a:lnTo>
                    <a:pt x="2631" y="3233"/>
                  </a:lnTo>
                  <a:lnTo>
                    <a:pt x="2613" y="3235"/>
                  </a:lnTo>
                  <a:lnTo>
                    <a:pt x="2595" y="3236"/>
                  </a:lnTo>
                  <a:lnTo>
                    <a:pt x="1028" y="3236"/>
                  </a:lnTo>
                  <a:lnTo>
                    <a:pt x="1010" y="3235"/>
                  </a:lnTo>
                  <a:lnTo>
                    <a:pt x="992" y="3233"/>
                  </a:lnTo>
                  <a:lnTo>
                    <a:pt x="975" y="3229"/>
                  </a:lnTo>
                  <a:lnTo>
                    <a:pt x="958" y="3222"/>
                  </a:lnTo>
                  <a:lnTo>
                    <a:pt x="943" y="3215"/>
                  </a:lnTo>
                  <a:lnTo>
                    <a:pt x="928" y="3206"/>
                  </a:lnTo>
                  <a:lnTo>
                    <a:pt x="913" y="3195"/>
                  </a:lnTo>
                  <a:lnTo>
                    <a:pt x="901" y="3183"/>
                  </a:lnTo>
                  <a:lnTo>
                    <a:pt x="890" y="3171"/>
                  </a:lnTo>
                  <a:lnTo>
                    <a:pt x="878" y="3156"/>
                  </a:lnTo>
                  <a:lnTo>
                    <a:pt x="869" y="3142"/>
                  </a:lnTo>
                  <a:lnTo>
                    <a:pt x="856" y="3110"/>
                  </a:lnTo>
                  <a:lnTo>
                    <a:pt x="851" y="3092"/>
                  </a:lnTo>
                  <a:lnTo>
                    <a:pt x="849" y="3074"/>
                  </a:lnTo>
                  <a:lnTo>
                    <a:pt x="848" y="3056"/>
                  </a:lnTo>
                  <a:lnTo>
                    <a:pt x="848" y="1448"/>
                  </a:lnTo>
                  <a:lnTo>
                    <a:pt x="747" y="1548"/>
                  </a:lnTo>
                  <a:lnTo>
                    <a:pt x="735" y="1559"/>
                  </a:lnTo>
                  <a:lnTo>
                    <a:pt x="720" y="1571"/>
                  </a:lnTo>
                  <a:lnTo>
                    <a:pt x="706" y="1580"/>
                  </a:lnTo>
                  <a:lnTo>
                    <a:pt x="674" y="1593"/>
                  </a:lnTo>
                  <a:lnTo>
                    <a:pt x="656" y="1598"/>
                  </a:lnTo>
                  <a:lnTo>
                    <a:pt x="638" y="1600"/>
                  </a:lnTo>
                  <a:lnTo>
                    <a:pt x="620" y="1601"/>
                  </a:lnTo>
                  <a:lnTo>
                    <a:pt x="602" y="1600"/>
                  </a:lnTo>
                  <a:lnTo>
                    <a:pt x="584" y="1598"/>
                  </a:lnTo>
                  <a:lnTo>
                    <a:pt x="567" y="1593"/>
                  </a:lnTo>
                  <a:lnTo>
                    <a:pt x="550" y="1586"/>
                  </a:lnTo>
                  <a:lnTo>
                    <a:pt x="534" y="1580"/>
                  </a:lnTo>
                  <a:lnTo>
                    <a:pt x="519" y="1571"/>
                  </a:lnTo>
                  <a:lnTo>
                    <a:pt x="505" y="1559"/>
                  </a:lnTo>
                  <a:lnTo>
                    <a:pt x="492" y="1548"/>
                  </a:lnTo>
                  <a:lnTo>
                    <a:pt x="53" y="1110"/>
                  </a:lnTo>
                  <a:lnTo>
                    <a:pt x="42" y="1097"/>
                  </a:lnTo>
                  <a:lnTo>
                    <a:pt x="31" y="1083"/>
                  </a:lnTo>
                  <a:lnTo>
                    <a:pt x="22" y="1068"/>
                  </a:lnTo>
                  <a:lnTo>
                    <a:pt x="8" y="1037"/>
                  </a:lnTo>
                  <a:lnTo>
                    <a:pt x="4" y="1018"/>
                  </a:lnTo>
                  <a:lnTo>
                    <a:pt x="1" y="1000"/>
                  </a:lnTo>
                  <a:lnTo>
                    <a:pt x="0" y="982"/>
                  </a:lnTo>
                  <a:lnTo>
                    <a:pt x="1" y="964"/>
                  </a:lnTo>
                  <a:lnTo>
                    <a:pt x="4" y="946"/>
                  </a:lnTo>
                  <a:lnTo>
                    <a:pt x="8" y="929"/>
                  </a:lnTo>
                  <a:lnTo>
                    <a:pt x="15" y="913"/>
                  </a:lnTo>
                  <a:lnTo>
                    <a:pt x="22" y="897"/>
                  </a:lnTo>
                  <a:lnTo>
                    <a:pt x="31" y="882"/>
                  </a:lnTo>
                  <a:lnTo>
                    <a:pt x="42" y="867"/>
                  </a:lnTo>
                  <a:lnTo>
                    <a:pt x="53" y="855"/>
                  </a:lnTo>
                  <a:lnTo>
                    <a:pt x="856" y="53"/>
                  </a:lnTo>
                  <a:lnTo>
                    <a:pt x="868" y="41"/>
                  </a:lnTo>
                  <a:lnTo>
                    <a:pt x="883" y="30"/>
                  </a:lnTo>
                  <a:lnTo>
                    <a:pt x="897" y="21"/>
                  </a:lnTo>
                  <a:lnTo>
                    <a:pt x="913" y="14"/>
                  </a:lnTo>
                  <a:lnTo>
                    <a:pt x="930" y="8"/>
                  </a:lnTo>
                  <a:lnTo>
                    <a:pt x="947" y="3"/>
                  </a:lnTo>
                  <a:lnTo>
                    <a:pt x="965" y="1"/>
                  </a:lnTo>
                  <a:lnTo>
                    <a:pt x="98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103" name="Google Shape;10103;p23"/>
          <p:cNvGrpSpPr/>
          <p:nvPr/>
        </p:nvGrpSpPr>
        <p:grpSpPr>
          <a:xfrm>
            <a:off x="3574742" y="7547659"/>
            <a:ext cx="421713" cy="421714"/>
            <a:chOff x="4205" y="2794"/>
            <a:chExt cx="1240" cy="1240"/>
          </a:xfrm>
          <a:solidFill>
            <a:srgbClr val="006994"/>
          </a:solidFill>
        </p:grpSpPr>
        <p:sp>
          <p:nvSpPr>
            <p:cNvPr id="10104" name="Google Shape;10104;p23"/>
            <p:cNvSpPr/>
            <p:nvPr/>
          </p:nvSpPr>
          <p:spPr>
            <a:xfrm>
              <a:off x="4205" y="2794"/>
              <a:ext cx="1240" cy="1240"/>
            </a:xfrm>
            <a:custGeom>
              <a:avLst/>
              <a:gdLst/>
              <a:ahLst/>
              <a:cxnLst/>
              <a:rect l="l" t="t" r="r" b="b"/>
              <a:pathLst>
                <a:path w="3729" h="3729" extrusionOk="0">
                  <a:moveTo>
                    <a:pt x="2610" y="1777"/>
                  </a:moveTo>
                  <a:lnTo>
                    <a:pt x="2556" y="1781"/>
                  </a:lnTo>
                  <a:lnTo>
                    <a:pt x="2504" y="1791"/>
                  </a:lnTo>
                  <a:lnTo>
                    <a:pt x="2454" y="1808"/>
                  </a:lnTo>
                  <a:lnTo>
                    <a:pt x="2407" y="1829"/>
                  </a:lnTo>
                  <a:lnTo>
                    <a:pt x="2363" y="1857"/>
                  </a:lnTo>
                  <a:lnTo>
                    <a:pt x="2322" y="1889"/>
                  </a:lnTo>
                  <a:lnTo>
                    <a:pt x="2286" y="1926"/>
                  </a:lnTo>
                  <a:lnTo>
                    <a:pt x="2253" y="1966"/>
                  </a:lnTo>
                  <a:lnTo>
                    <a:pt x="2226" y="2010"/>
                  </a:lnTo>
                  <a:lnTo>
                    <a:pt x="2204" y="2058"/>
                  </a:lnTo>
                  <a:lnTo>
                    <a:pt x="2188" y="2107"/>
                  </a:lnTo>
                  <a:lnTo>
                    <a:pt x="2178" y="2159"/>
                  </a:lnTo>
                  <a:lnTo>
                    <a:pt x="2174" y="2214"/>
                  </a:lnTo>
                  <a:lnTo>
                    <a:pt x="2178" y="2268"/>
                  </a:lnTo>
                  <a:lnTo>
                    <a:pt x="2188" y="2320"/>
                  </a:lnTo>
                  <a:lnTo>
                    <a:pt x="2204" y="2370"/>
                  </a:lnTo>
                  <a:lnTo>
                    <a:pt x="2226" y="2417"/>
                  </a:lnTo>
                  <a:lnTo>
                    <a:pt x="2253" y="2461"/>
                  </a:lnTo>
                  <a:lnTo>
                    <a:pt x="2285" y="2502"/>
                  </a:lnTo>
                  <a:lnTo>
                    <a:pt x="2322" y="2539"/>
                  </a:lnTo>
                  <a:lnTo>
                    <a:pt x="2363" y="2571"/>
                  </a:lnTo>
                  <a:lnTo>
                    <a:pt x="2407" y="2598"/>
                  </a:lnTo>
                  <a:lnTo>
                    <a:pt x="2453" y="2620"/>
                  </a:lnTo>
                  <a:lnTo>
                    <a:pt x="2504" y="2636"/>
                  </a:lnTo>
                  <a:lnTo>
                    <a:pt x="2556" y="2646"/>
                  </a:lnTo>
                  <a:lnTo>
                    <a:pt x="2610" y="2650"/>
                  </a:lnTo>
                  <a:lnTo>
                    <a:pt x="3570" y="2650"/>
                  </a:lnTo>
                  <a:lnTo>
                    <a:pt x="3570" y="1777"/>
                  </a:lnTo>
                  <a:lnTo>
                    <a:pt x="2610" y="1777"/>
                  </a:lnTo>
                  <a:close/>
                  <a:moveTo>
                    <a:pt x="262" y="850"/>
                  </a:moveTo>
                  <a:lnTo>
                    <a:pt x="236" y="852"/>
                  </a:lnTo>
                  <a:lnTo>
                    <a:pt x="212" y="862"/>
                  </a:lnTo>
                  <a:lnTo>
                    <a:pt x="192" y="876"/>
                  </a:lnTo>
                  <a:lnTo>
                    <a:pt x="174" y="895"/>
                  </a:lnTo>
                  <a:lnTo>
                    <a:pt x="162" y="916"/>
                  </a:lnTo>
                  <a:lnTo>
                    <a:pt x="154" y="941"/>
                  </a:lnTo>
                  <a:lnTo>
                    <a:pt x="150" y="968"/>
                  </a:lnTo>
                  <a:lnTo>
                    <a:pt x="150" y="3460"/>
                  </a:lnTo>
                  <a:lnTo>
                    <a:pt x="154" y="3486"/>
                  </a:lnTo>
                  <a:lnTo>
                    <a:pt x="162" y="3511"/>
                  </a:lnTo>
                  <a:lnTo>
                    <a:pt x="174" y="3532"/>
                  </a:lnTo>
                  <a:lnTo>
                    <a:pt x="192" y="3552"/>
                  </a:lnTo>
                  <a:lnTo>
                    <a:pt x="212" y="3566"/>
                  </a:lnTo>
                  <a:lnTo>
                    <a:pt x="236" y="3575"/>
                  </a:lnTo>
                  <a:lnTo>
                    <a:pt x="262" y="3579"/>
                  </a:lnTo>
                  <a:lnTo>
                    <a:pt x="3293" y="3579"/>
                  </a:lnTo>
                  <a:lnTo>
                    <a:pt x="3319" y="3575"/>
                  </a:lnTo>
                  <a:lnTo>
                    <a:pt x="3343" y="3566"/>
                  </a:lnTo>
                  <a:lnTo>
                    <a:pt x="3363" y="3552"/>
                  </a:lnTo>
                  <a:lnTo>
                    <a:pt x="3380" y="3532"/>
                  </a:lnTo>
                  <a:lnTo>
                    <a:pt x="3393" y="3511"/>
                  </a:lnTo>
                  <a:lnTo>
                    <a:pt x="3401" y="3486"/>
                  </a:lnTo>
                  <a:lnTo>
                    <a:pt x="3404" y="3460"/>
                  </a:lnTo>
                  <a:lnTo>
                    <a:pt x="3404" y="2800"/>
                  </a:lnTo>
                  <a:lnTo>
                    <a:pt x="2610" y="2800"/>
                  </a:lnTo>
                  <a:lnTo>
                    <a:pt x="2550" y="2798"/>
                  </a:lnTo>
                  <a:lnTo>
                    <a:pt x="2492" y="2789"/>
                  </a:lnTo>
                  <a:lnTo>
                    <a:pt x="2434" y="2774"/>
                  </a:lnTo>
                  <a:lnTo>
                    <a:pt x="2380" y="2755"/>
                  </a:lnTo>
                  <a:lnTo>
                    <a:pt x="2328" y="2730"/>
                  </a:lnTo>
                  <a:lnTo>
                    <a:pt x="2279" y="2700"/>
                  </a:lnTo>
                  <a:lnTo>
                    <a:pt x="2233" y="2666"/>
                  </a:lnTo>
                  <a:lnTo>
                    <a:pt x="2191" y="2628"/>
                  </a:lnTo>
                  <a:lnTo>
                    <a:pt x="2152" y="2585"/>
                  </a:lnTo>
                  <a:lnTo>
                    <a:pt x="2118" y="2540"/>
                  </a:lnTo>
                  <a:lnTo>
                    <a:pt x="2087" y="2492"/>
                  </a:lnTo>
                  <a:lnTo>
                    <a:pt x="2062" y="2439"/>
                  </a:lnTo>
                  <a:lnTo>
                    <a:pt x="2042" y="2384"/>
                  </a:lnTo>
                  <a:lnTo>
                    <a:pt x="2027" y="2327"/>
                  </a:lnTo>
                  <a:lnTo>
                    <a:pt x="2018" y="2267"/>
                  </a:lnTo>
                  <a:lnTo>
                    <a:pt x="2015" y="2206"/>
                  </a:lnTo>
                  <a:lnTo>
                    <a:pt x="2018" y="2140"/>
                  </a:lnTo>
                  <a:lnTo>
                    <a:pt x="2028" y="2077"/>
                  </a:lnTo>
                  <a:lnTo>
                    <a:pt x="2045" y="2016"/>
                  </a:lnTo>
                  <a:lnTo>
                    <a:pt x="2068" y="1957"/>
                  </a:lnTo>
                  <a:lnTo>
                    <a:pt x="2095" y="1903"/>
                  </a:lnTo>
                  <a:lnTo>
                    <a:pt x="2129" y="1852"/>
                  </a:lnTo>
                  <a:lnTo>
                    <a:pt x="2167" y="1805"/>
                  </a:lnTo>
                  <a:lnTo>
                    <a:pt x="2209" y="1762"/>
                  </a:lnTo>
                  <a:lnTo>
                    <a:pt x="2257" y="1723"/>
                  </a:lnTo>
                  <a:lnTo>
                    <a:pt x="2307" y="1690"/>
                  </a:lnTo>
                  <a:lnTo>
                    <a:pt x="2363" y="1662"/>
                  </a:lnTo>
                  <a:lnTo>
                    <a:pt x="2420" y="1641"/>
                  </a:lnTo>
                  <a:lnTo>
                    <a:pt x="2481" y="1624"/>
                  </a:lnTo>
                  <a:lnTo>
                    <a:pt x="2545" y="1614"/>
                  </a:lnTo>
                  <a:lnTo>
                    <a:pt x="2610" y="1610"/>
                  </a:lnTo>
                  <a:lnTo>
                    <a:pt x="3396" y="1610"/>
                  </a:lnTo>
                  <a:lnTo>
                    <a:pt x="3396" y="968"/>
                  </a:lnTo>
                  <a:lnTo>
                    <a:pt x="3393" y="941"/>
                  </a:lnTo>
                  <a:lnTo>
                    <a:pt x="3384" y="916"/>
                  </a:lnTo>
                  <a:lnTo>
                    <a:pt x="3372" y="895"/>
                  </a:lnTo>
                  <a:lnTo>
                    <a:pt x="3355" y="876"/>
                  </a:lnTo>
                  <a:lnTo>
                    <a:pt x="3335" y="862"/>
                  </a:lnTo>
                  <a:lnTo>
                    <a:pt x="3311" y="852"/>
                  </a:lnTo>
                  <a:lnTo>
                    <a:pt x="3285" y="850"/>
                  </a:lnTo>
                  <a:lnTo>
                    <a:pt x="262" y="850"/>
                  </a:lnTo>
                  <a:close/>
                  <a:moveTo>
                    <a:pt x="2991" y="150"/>
                  </a:moveTo>
                  <a:lnTo>
                    <a:pt x="880" y="698"/>
                  </a:lnTo>
                  <a:lnTo>
                    <a:pt x="3070" y="698"/>
                  </a:lnTo>
                  <a:lnTo>
                    <a:pt x="3070" y="269"/>
                  </a:lnTo>
                  <a:lnTo>
                    <a:pt x="3068" y="243"/>
                  </a:lnTo>
                  <a:lnTo>
                    <a:pt x="3061" y="219"/>
                  </a:lnTo>
                  <a:lnTo>
                    <a:pt x="3051" y="199"/>
                  </a:lnTo>
                  <a:lnTo>
                    <a:pt x="3039" y="181"/>
                  </a:lnTo>
                  <a:lnTo>
                    <a:pt x="3024" y="166"/>
                  </a:lnTo>
                  <a:lnTo>
                    <a:pt x="3008" y="156"/>
                  </a:lnTo>
                  <a:lnTo>
                    <a:pt x="2991" y="150"/>
                  </a:lnTo>
                  <a:close/>
                  <a:moveTo>
                    <a:pt x="2959" y="0"/>
                  </a:moveTo>
                  <a:lnTo>
                    <a:pt x="2975" y="0"/>
                  </a:lnTo>
                  <a:lnTo>
                    <a:pt x="3015" y="3"/>
                  </a:lnTo>
                  <a:lnTo>
                    <a:pt x="3053" y="14"/>
                  </a:lnTo>
                  <a:lnTo>
                    <a:pt x="3088" y="29"/>
                  </a:lnTo>
                  <a:lnTo>
                    <a:pt x="3120" y="52"/>
                  </a:lnTo>
                  <a:lnTo>
                    <a:pt x="3149" y="78"/>
                  </a:lnTo>
                  <a:lnTo>
                    <a:pt x="3174" y="110"/>
                  </a:lnTo>
                  <a:lnTo>
                    <a:pt x="3193" y="145"/>
                  </a:lnTo>
                  <a:lnTo>
                    <a:pt x="3209" y="183"/>
                  </a:lnTo>
                  <a:lnTo>
                    <a:pt x="3218" y="225"/>
                  </a:lnTo>
                  <a:lnTo>
                    <a:pt x="3222" y="269"/>
                  </a:lnTo>
                  <a:lnTo>
                    <a:pt x="3222" y="698"/>
                  </a:lnTo>
                  <a:lnTo>
                    <a:pt x="3293" y="698"/>
                  </a:lnTo>
                  <a:lnTo>
                    <a:pt x="3331" y="702"/>
                  </a:lnTo>
                  <a:lnTo>
                    <a:pt x="3369" y="710"/>
                  </a:lnTo>
                  <a:lnTo>
                    <a:pt x="3402" y="723"/>
                  </a:lnTo>
                  <a:lnTo>
                    <a:pt x="3435" y="741"/>
                  </a:lnTo>
                  <a:lnTo>
                    <a:pt x="3465" y="764"/>
                  </a:lnTo>
                  <a:lnTo>
                    <a:pt x="3489" y="791"/>
                  </a:lnTo>
                  <a:lnTo>
                    <a:pt x="3512" y="820"/>
                  </a:lnTo>
                  <a:lnTo>
                    <a:pt x="3530" y="853"/>
                  </a:lnTo>
                  <a:lnTo>
                    <a:pt x="3544" y="889"/>
                  </a:lnTo>
                  <a:lnTo>
                    <a:pt x="3552" y="928"/>
                  </a:lnTo>
                  <a:lnTo>
                    <a:pt x="3555" y="968"/>
                  </a:lnTo>
                  <a:lnTo>
                    <a:pt x="3555" y="1610"/>
                  </a:lnTo>
                  <a:lnTo>
                    <a:pt x="3650" y="1610"/>
                  </a:lnTo>
                  <a:lnTo>
                    <a:pt x="3667" y="1613"/>
                  </a:lnTo>
                  <a:lnTo>
                    <a:pt x="3683" y="1618"/>
                  </a:lnTo>
                  <a:lnTo>
                    <a:pt x="3697" y="1627"/>
                  </a:lnTo>
                  <a:lnTo>
                    <a:pt x="3710" y="1639"/>
                  </a:lnTo>
                  <a:lnTo>
                    <a:pt x="3720" y="1653"/>
                  </a:lnTo>
                  <a:lnTo>
                    <a:pt x="3727" y="1671"/>
                  </a:lnTo>
                  <a:lnTo>
                    <a:pt x="3729" y="1690"/>
                  </a:lnTo>
                  <a:lnTo>
                    <a:pt x="3729" y="2721"/>
                  </a:lnTo>
                  <a:lnTo>
                    <a:pt x="3727" y="2744"/>
                  </a:lnTo>
                  <a:lnTo>
                    <a:pt x="3719" y="2763"/>
                  </a:lnTo>
                  <a:lnTo>
                    <a:pt x="3708" y="2779"/>
                  </a:lnTo>
                  <a:lnTo>
                    <a:pt x="3692" y="2790"/>
                  </a:lnTo>
                  <a:lnTo>
                    <a:pt x="3673" y="2798"/>
                  </a:lnTo>
                  <a:lnTo>
                    <a:pt x="3650" y="2800"/>
                  </a:lnTo>
                  <a:lnTo>
                    <a:pt x="3563" y="2800"/>
                  </a:lnTo>
                  <a:lnTo>
                    <a:pt x="3563" y="3460"/>
                  </a:lnTo>
                  <a:lnTo>
                    <a:pt x="3560" y="3500"/>
                  </a:lnTo>
                  <a:lnTo>
                    <a:pt x="3552" y="3538"/>
                  </a:lnTo>
                  <a:lnTo>
                    <a:pt x="3538" y="3574"/>
                  </a:lnTo>
                  <a:lnTo>
                    <a:pt x="3520" y="3607"/>
                  </a:lnTo>
                  <a:lnTo>
                    <a:pt x="3497" y="3637"/>
                  </a:lnTo>
                  <a:lnTo>
                    <a:pt x="3470" y="3663"/>
                  </a:lnTo>
                  <a:lnTo>
                    <a:pt x="3441" y="3686"/>
                  </a:lnTo>
                  <a:lnTo>
                    <a:pt x="3407" y="3704"/>
                  </a:lnTo>
                  <a:lnTo>
                    <a:pt x="3372" y="3718"/>
                  </a:lnTo>
                  <a:lnTo>
                    <a:pt x="3334" y="3726"/>
                  </a:lnTo>
                  <a:lnTo>
                    <a:pt x="3293" y="3729"/>
                  </a:lnTo>
                  <a:lnTo>
                    <a:pt x="262" y="3729"/>
                  </a:lnTo>
                  <a:lnTo>
                    <a:pt x="224" y="3726"/>
                  </a:lnTo>
                  <a:lnTo>
                    <a:pt x="186" y="3718"/>
                  </a:lnTo>
                  <a:lnTo>
                    <a:pt x="153" y="3704"/>
                  </a:lnTo>
                  <a:lnTo>
                    <a:pt x="120" y="3686"/>
                  </a:lnTo>
                  <a:lnTo>
                    <a:pt x="90" y="3663"/>
                  </a:lnTo>
                  <a:lnTo>
                    <a:pt x="64" y="3637"/>
                  </a:lnTo>
                  <a:lnTo>
                    <a:pt x="43" y="3607"/>
                  </a:lnTo>
                  <a:lnTo>
                    <a:pt x="25" y="3574"/>
                  </a:lnTo>
                  <a:lnTo>
                    <a:pt x="11" y="3538"/>
                  </a:lnTo>
                  <a:lnTo>
                    <a:pt x="3" y="3500"/>
                  </a:lnTo>
                  <a:lnTo>
                    <a:pt x="0" y="3460"/>
                  </a:lnTo>
                  <a:lnTo>
                    <a:pt x="0" y="968"/>
                  </a:lnTo>
                  <a:lnTo>
                    <a:pt x="3" y="925"/>
                  </a:lnTo>
                  <a:lnTo>
                    <a:pt x="12" y="886"/>
                  </a:lnTo>
                  <a:lnTo>
                    <a:pt x="27" y="849"/>
                  </a:lnTo>
                  <a:lnTo>
                    <a:pt x="46" y="814"/>
                  </a:lnTo>
                  <a:lnTo>
                    <a:pt x="71" y="783"/>
                  </a:lnTo>
                  <a:lnTo>
                    <a:pt x="99" y="757"/>
                  </a:lnTo>
                  <a:lnTo>
                    <a:pt x="131" y="735"/>
                  </a:lnTo>
                  <a:lnTo>
                    <a:pt x="166" y="716"/>
                  </a:lnTo>
                  <a:lnTo>
                    <a:pt x="203" y="705"/>
                  </a:lnTo>
                  <a:lnTo>
                    <a:pt x="243" y="698"/>
                  </a:lnTo>
                  <a:lnTo>
                    <a:pt x="244" y="698"/>
                  </a:lnTo>
                  <a:lnTo>
                    <a:pt x="245" y="698"/>
                  </a:lnTo>
                  <a:lnTo>
                    <a:pt x="246" y="698"/>
                  </a:lnTo>
                  <a:lnTo>
                    <a:pt x="295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05" name="Google Shape;10105;p23"/>
            <p:cNvSpPr/>
            <p:nvPr/>
          </p:nvSpPr>
          <p:spPr>
            <a:xfrm>
              <a:off x="5046" y="3508"/>
              <a:ext cx="77" cy="53"/>
            </a:xfrm>
            <a:custGeom>
              <a:avLst/>
              <a:gdLst/>
              <a:ahLst/>
              <a:cxnLst/>
              <a:rect l="l" t="t" r="r" b="b"/>
              <a:pathLst>
                <a:path w="230" h="159" extrusionOk="0">
                  <a:moveTo>
                    <a:pt x="79" y="0"/>
                  </a:moveTo>
                  <a:lnTo>
                    <a:pt x="151" y="0"/>
                  </a:lnTo>
                  <a:lnTo>
                    <a:pt x="168" y="2"/>
                  </a:lnTo>
                  <a:lnTo>
                    <a:pt x="183" y="7"/>
                  </a:lnTo>
                  <a:lnTo>
                    <a:pt x="198" y="16"/>
                  </a:lnTo>
                  <a:lnTo>
                    <a:pt x="210" y="28"/>
                  </a:lnTo>
                  <a:lnTo>
                    <a:pt x="221" y="42"/>
                  </a:lnTo>
                  <a:lnTo>
                    <a:pt x="227" y="60"/>
                  </a:lnTo>
                  <a:lnTo>
                    <a:pt x="230" y="80"/>
                  </a:lnTo>
                  <a:lnTo>
                    <a:pt x="227" y="99"/>
                  </a:lnTo>
                  <a:lnTo>
                    <a:pt x="221" y="116"/>
                  </a:lnTo>
                  <a:lnTo>
                    <a:pt x="210" y="130"/>
                  </a:lnTo>
                  <a:lnTo>
                    <a:pt x="198" y="142"/>
                  </a:lnTo>
                  <a:lnTo>
                    <a:pt x="183" y="151"/>
                  </a:lnTo>
                  <a:lnTo>
                    <a:pt x="168" y="156"/>
                  </a:lnTo>
                  <a:lnTo>
                    <a:pt x="151" y="159"/>
                  </a:lnTo>
                  <a:lnTo>
                    <a:pt x="79" y="159"/>
                  </a:lnTo>
                  <a:lnTo>
                    <a:pt x="62" y="156"/>
                  </a:lnTo>
                  <a:lnTo>
                    <a:pt x="45" y="151"/>
                  </a:lnTo>
                  <a:lnTo>
                    <a:pt x="31" y="143"/>
                  </a:lnTo>
                  <a:lnTo>
                    <a:pt x="18" y="130"/>
                  </a:lnTo>
                  <a:lnTo>
                    <a:pt x="8" y="116"/>
                  </a:lnTo>
                  <a:lnTo>
                    <a:pt x="3" y="99"/>
                  </a:lnTo>
                  <a:lnTo>
                    <a:pt x="0" y="80"/>
                  </a:lnTo>
                  <a:lnTo>
                    <a:pt x="3" y="57"/>
                  </a:lnTo>
                  <a:lnTo>
                    <a:pt x="9" y="38"/>
                  </a:lnTo>
                  <a:lnTo>
                    <a:pt x="22" y="22"/>
                  </a:lnTo>
                  <a:lnTo>
                    <a:pt x="38" y="11"/>
                  </a:lnTo>
                  <a:lnTo>
                    <a:pt x="57" y="3"/>
                  </a:lnTo>
                  <a:lnTo>
                    <a:pt x="7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106" name="Google Shape;10106;p23"/>
          <p:cNvGrpSpPr/>
          <p:nvPr/>
        </p:nvGrpSpPr>
        <p:grpSpPr>
          <a:xfrm>
            <a:off x="2171450" y="7547282"/>
            <a:ext cx="598696" cy="423357"/>
            <a:chOff x="5255" y="1902"/>
            <a:chExt cx="353" cy="250"/>
          </a:xfrm>
          <a:solidFill>
            <a:srgbClr val="006994"/>
          </a:solidFill>
        </p:grpSpPr>
        <p:sp>
          <p:nvSpPr>
            <p:cNvPr id="10107" name="Google Shape;10107;p23"/>
            <p:cNvSpPr/>
            <p:nvPr/>
          </p:nvSpPr>
          <p:spPr>
            <a:xfrm>
              <a:off x="5255" y="1902"/>
              <a:ext cx="353" cy="83"/>
            </a:xfrm>
            <a:custGeom>
              <a:avLst/>
              <a:gdLst/>
              <a:ahLst/>
              <a:cxnLst/>
              <a:rect l="l" t="t" r="r" b="b"/>
              <a:pathLst>
                <a:path w="3534" h="828" extrusionOk="0">
                  <a:moveTo>
                    <a:pt x="1767" y="0"/>
                  </a:moveTo>
                  <a:lnTo>
                    <a:pt x="1890" y="3"/>
                  </a:lnTo>
                  <a:lnTo>
                    <a:pt x="2012" y="12"/>
                  </a:lnTo>
                  <a:lnTo>
                    <a:pt x="2134" y="27"/>
                  </a:lnTo>
                  <a:lnTo>
                    <a:pt x="2254" y="47"/>
                  </a:lnTo>
                  <a:lnTo>
                    <a:pt x="2372" y="73"/>
                  </a:lnTo>
                  <a:lnTo>
                    <a:pt x="2488" y="105"/>
                  </a:lnTo>
                  <a:lnTo>
                    <a:pt x="2602" y="142"/>
                  </a:lnTo>
                  <a:lnTo>
                    <a:pt x="2714" y="186"/>
                  </a:lnTo>
                  <a:lnTo>
                    <a:pt x="2824" y="234"/>
                  </a:lnTo>
                  <a:lnTo>
                    <a:pt x="2932" y="287"/>
                  </a:lnTo>
                  <a:lnTo>
                    <a:pt x="3036" y="347"/>
                  </a:lnTo>
                  <a:lnTo>
                    <a:pt x="3139" y="411"/>
                  </a:lnTo>
                  <a:lnTo>
                    <a:pt x="3237" y="480"/>
                  </a:lnTo>
                  <a:lnTo>
                    <a:pt x="3333" y="555"/>
                  </a:lnTo>
                  <a:lnTo>
                    <a:pt x="3426" y="635"/>
                  </a:lnTo>
                  <a:lnTo>
                    <a:pt x="3515" y="719"/>
                  </a:lnTo>
                  <a:lnTo>
                    <a:pt x="3526" y="732"/>
                  </a:lnTo>
                  <a:lnTo>
                    <a:pt x="3531" y="748"/>
                  </a:lnTo>
                  <a:lnTo>
                    <a:pt x="3534" y="764"/>
                  </a:lnTo>
                  <a:lnTo>
                    <a:pt x="3531" y="780"/>
                  </a:lnTo>
                  <a:lnTo>
                    <a:pt x="3526" y="796"/>
                  </a:lnTo>
                  <a:lnTo>
                    <a:pt x="3515" y="809"/>
                  </a:lnTo>
                  <a:lnTo>
                    <a:pt x="3501" y="820"/>
                  </a:lnTo>
                  <a:lnTo>
                    <a:pt x="3486" y="826"/>
                  </a:lnTo>
                  <a:lnTo>
                    <a:pt x="3469" y="828"/>
                  </a:lnTo>
                  <a:lnTo>
                    <a:pt x="3453" y="826"/>
                  </a:lnTo>
                  <a:lnTo>
                    <a:pt x="3438" y="820"/>
                  </a:lnTo>
                  <a:lnTo>
                    <a:pt x="3424" y="809"/>
                  </a:lnTo>
                  <a:lnTo>
                    <a:pt x="3339" y="729"/>
                  </a:lnTo>
                  <a:lnTo>
                    <a:pt x="3251" y="654"/>
                  </a:lnTo>
                  <a:lnTo>
                    <a:pt x="3161" y="584"/>
                  </a:lnTo>
                  <a:lnTo>
                    <a:pt x="3067" y="518"/>
                  </a:lnTo>
                  <a:lnTo>
                    <a:pt x="2970" y="457"/>
                  </a:lnTo>
                  <a:lnTo>
                    <a:pt x="2871" y="400"/>
                  </a:lnTo>
                  <a:lnTo>
                    <a:pt x="2769" y="350"/>
                  </a:lnTo>
                  <a:lnTo>
                    <a:pt x="2665" y="304"/>
                  </a:lnTo>
                  <a:lnTo>
                    <a:pt x="2558" y="263"/>
                  </a:lnTo>
                  <a:lnTo>
                    <a:pt x="2450" y="228"/>
                  </a:lnTo>
                  <a:lnTo>
                    <a:pt x="2340" y="198"/>
                  </a:lnTo>
                  <a:lnTo>
                    <a:pt x="2228" y="172"/>
                  </a:lnTo>
                  <a:lnTo>
                    <a:pt x="2115" y="153"/>
                  </a:lnTo>
                  <a:lnTo>
                    <a:pt x="2001" y="139"/>
                  </a:lnTo>
                  <a:lnTo>
                    <a:pt x="1884" y="131"/>
                  </a:lnTo>
                  <a:lnTo>
                    <a:pt x="1767" y="128"/>
                  </a:lnTo>
                  <a:lnTo>
                    <a:pt x="1650" y="131"/>
                  </a:lnTo>
                  <a:lnTo>
                    <a:pt x="1534" y="139"/>
                  </a:lnTo>
                  <a:lnTo>
                    <a:pt x="1419" y="153"/>
                  </a:lnTo>
                  <a:lnTo>
                    <a:pt x="1306" y="172"/>
                  </a:lnTo>
                  <a:lnTo>
                    <a:pt x="1194" y="198"/>
                  </a:lnTo>
                  <a:lnTo>
                    <a:pt x="1083" y="228"/>
                  </a:lnTo>
                  <a:lnTo>
                    <a:pt x="975" y="263"/>
                  </a:lnTo>
                  <a:lnTo>
                    <a:pt x="869" y="304"/>
                  </a:lnTo>
                  <a:lnTo>
                    <a:pt x="765" y="350"/>
                  </a:lnTo>
                  <a:lnTo>
                    <a:pt x="663" y="400"/>
                  </a:lnTo>
                  <a:lnTo>
                    <a:pt x="564" y="457"/>
                  </a:lnTo>
                  <a:lnTo>
                    <a:pt x="467" y="518"/>
                  </a:lnTo>
                  <a:lnTo>
                    <a:pt x="373" y="584"/>
                  </a:lnTo>
                  <a:lnTo>
                    <a:pt x="282" y="654"/>
                  </a:lnTo>
                  <a:lnTo>
                    <a:pt x="194" y="729"/>
                  </a:lnTo>
                  <a:lnTo>
                    <a:pt x="110" y="809"/>
                  </a:lnTo>
                  <a:lnTo>
                    <a:pt x="97" y="820"/>
                  </a:lnTo>
                  <a:lnTo>
                    <a:pt x="80" y="826"/>
                  </a:lnTo>
                  <a:lnTo>
                    <a:pt x="64" y="828"/>
                  </a:lnTo>
                  <a:lnTo>
                    <a:pt x="48" y="826"/>
                  </a:lnTo>
                  <a:lnTo>
                    <a:pt x="32" y="820"/>
                  </a:lnTo>
                  <a:lnTo>
                    <a:pt x="19" y="809"/>
                  </a:lnTo>
                  <a:lnTo>
                    <a:pt x="9" y="796"/>
                  </a:lnTo>
                  <a:lnTo>
                    <a:pt x="2" y="780"/>
                  </a:lnTo>
                  <a:lnTo>
                    <a:pt x="0" y="764"/>
                  </a:lnTo>
                  <a:lnTo>
                    <a:pt x="2" y="748"/>
                  </a:lnTo>
                  <a:lnTo>
                    <a:pt x="9" y="733"/>
                  </a:lnTo>
                  <a:lnTo>
                    <a:pt x="19" y="719"/>
                  </a:lnTo>
                  <a:lnTo>
                    <a:pt x="108" y="635"/>
                  </a:lnTo>
                  <a:lnTo>
                    <a:pt x="201" y="555"/>
                  </a:lnTo>
                  <a:lnTo>
                    <a:pt x="297" y="480"/>
                  </a:lnTo>
                  <a:lnTo>
                    <a:pt x="396" y="411"/>
                  </a:lnTo>
                  <a:lnTo>
                    <a:pt x="498" y="347"/>
                  </a:lnTo>
                  <a:lnTo>
                    <a:pt x="603" y="287"/>
                  </a:lnTo>
                  <a:lnTo>
                    <a:pt x="710" y="234"/>
                  </a:lnTo>
                  <a:lnTo>
                    <a:pt x="820" y="186"/>
                  </a:lnTo>
                  <a:lnTo>
                    <a:pt x="932" y="142"/>
                  </a:lnTo>
                  <a:lnTo>
                    <a:pt x="1046" y="105"/>
                  </a:lnTo>
                  <a:lnTo>
                    <a:pt x="1163" y="73"/>
                  </a:lnTo>
                  <a:lnTo>
                    <a:pt x="1281" y="47"/>
                  </a:lnTo>
                  <a:lnTo>
                    <a:pt x="1400" y="27"/>
                  </a:lnTo>
                  <a:lnTo>
                    <a:pt x="1521" y="12"/>
                  </a:lnTo>
                  <a:lnTo>
                    <a:pt x="1643" y="3"/>
                  </a:lnTo>
                  <a:lnTo>
                    <a:pt x="176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08" name="Google Shape;10108;p23"/>
            <p:cNvSpPr/>
            <p:nvPr/>
          </p:nvSpPr>
          <p:spPr>
            <a:xfrm>
              <a:off x="5293" y="1955"/>
              <a:ext cx="278" cy="67"/>
            </a:xfrm>
            <a:custGeom>
              <a:avLst/>
              <a:gdLst/>
              <a:ahLst/>
              <a:cxnLst/>
              <a:rect l="l" t="t" r="r" b="b"/>
              <a:pathLst>
                <a:path w="2777" h="673" extrusionOk="0">
                  <a:moveTo>
                    <a:pt x="1388" y="0"/>
                  </a:moveTo>
                  <a:lnTo>
                    <a:pt x="1488" y="3"/>
                  </a:lnTo>
                  <a:lnTo>
                    <a:pt x="1586" y="10"/>
                  </a:lnTo>
                  <a:lnTo>
                    <a:pt x="1685" y="22"/>
                  </a:lnTo>
                  <a:lnTo>
                    <a:pt x="1783" y="40"/>
                  </a:lnTo>
                  <a:lnTo>
                    <a:pt x="1880" y="63"/>
                  </a:lnTo>
                  <a:lnTo>
                    <a:pt x="1976" y="90"/>
                  </a:lnTo>
                  <a:lnTo>
                    <a:pt x="2070" y="122"/>
                  </a:lnTo>
                  <a:lnTo>
                    <a:pt x="2163" y="160"/>
                  </a:lnTo>
                  <a:lnTo>
                    <a:pt x="2256" y="202"/>
                  </a:lnTo>
                  <a:lnTo>
                    <a:pt x="2345" y="250"/>
                  </a:lnTo>
                  <a:lnTo>
                    <a:pt x="2433" y="303"/>
                  </a:lnTo>
                  <a:lnTo>
                    <a:pt x="2518" y="360"/>
                  </a:lnTo>
                  <a:lnTo>
                    <a:pt x="2601" y="423"/>
                  </a:lnTo>
                  <a:lnTo>
                    <a:pt x="2680" y="490"/>
                  </a:lnTo>
                  <a:lnTo>
                    <a:pt x="2758" y="563"/>
                  </a:lnTo>
                  <a:lnTo>
                    <a:pt x="2768" y="577"/>
                  </a:lnTo>
                  <a:lnTo>
                    <a:pt x="2775" y="592"/>
                  </a:lnTo>
                  <a:lnTo>
                    <a:pt x="2777" y="609"/>
                  </a:lnTo>
                  <a:lnTo>
                    <a:pt x="2775" y="625"/>
                  </a:lnTo>
                  <a:lnTo>
                    <a:pt x="2768" y="640"/>
                  </a:lnTo>
                  <a:lnTo>
                    <a:pt x="2758" y="654"/>
                  </a:lnTo>
                  <a:lnTo>
                    <a:pt x="2744" y="664"/>
                  </a:lnTo>
                  <a:lnTo>
                    <a:pt x="2729" y="671"/>
                  </a:lnTo>
                  <a:lnTo>
                    <a:pt x="2713" y="673"/>
                  </a:lnTo>
                  <a:lnTo>
                    <a:pt x="2697" y="671"/>
                  </a:lnTo>
                  <a:lnTo>
                    <a:pt x="2680" y="664"/>
                  </a:lnTo>
                  <a:lnTo>
                    <a:pt x="2666" y="654"/>
                  </a:lnTo>
                  <a:lnTo>
                    <a:pt x="2592" y="584"/>
                  </a:lnTo>
                  <a:lnTo>
                    <a:pt x="2515" y="519"/>
                  </a:lnTo>
                  <a:lnTo>
                    <a:pt x="2435" y="458"/>
                  </a:lnTo>
                  <a:lnTo>
                    <a:pt x="2352" y="404"/>
                  </a:lnTo>
                  <a:lnTo>
                    <a:pt x="2267" y="354"/>
                  </a:lnTo>
                  <a:lnTo>
                    <a:pt x="2181" y="309"/>
                  </a:lnTo>
                  <a:lnTo>
                    <a:pt x="2091" y="268"/>
                  </a:lnTo>
                  <a:lnTo>
                    <a:pt x="2001" y="233"/>
                  </a:lnTo>
                  <a:lnTo>
                    <a:pt x="1909" y="203"/>
                  </a:lnTo>
                  <a:lnTo>
                    <a:pt x="1816" y="179"/>
                  </a:lnTo>
                  <a:lnTo>
                    <a:pt x="1721" y="159"/>
                  </a:lnTo>
                  <a:lnTo>
                    <a:pt x="1627" y="144"/>
                  </a:lnTo>
                  <a:lnTo>
                    <a:pt x="1532" y="133"/>
                  </a:lnTo>
                  <a:lnTo>
                    <a:pt x="1436" y="129"/>
                  </a:lnTo>
                  <a:lnTo>
                    <a:pt x="1341" y="129"/>
                  </a:lnTo>
                  <a:lnTo>
                    <a:pt x="1244" y="133"/>
                  </a:lnTo>
                  <a:lnTo>
                    <a:pt x="1149" y="144"/>
                  </a:lnTo>
                  <a:lnTo>
                    <a:pt x="1054" y="159"/>
                  </a:lnTo>
                  <a:lnTo>
                    <a:pt x="960" y="179"/>
                  </a:lnTo>
                  <a:lnTo>
                    <a:pt x="868" y="203"/>
                  </a:lnTo>
                  <a:lnTo>
                    <a:pt x="775" y="233"/>
                  </a:lnTo>
                  <a:lnTo>
                    <a:pt x="684" y="268"/>
                  </a:lnTo>
                  <a:lnTo>
                    <a:pt x="596" y="309"/>
                  </a:lnTo>
                  <a:lnTo>
                    <a:pt x="509" y="354"/>
                  </a:lnTo>
                  <a:lnTo>
                    <a:pt x="423" y="404"/>
                  </a:lnTo>
                  <a:lnTo>
                    <a:pt x="341" y="458"/>
                  </a:lnTo>
                  <a:lnTo>
                    <a:pt x="261" y="519"/>
                  </a:lnTo>
                  <a:lnTo>
                    <a:pt x="183" y="584"/>
                  </a:lnTo>
                  <a:lnTo>
                    <a:pt x="109" y="654"/>
                  </a:lnTo>
                  <a:lnTo>
                    <a:pt x="95" y="664"/>
                  </a:lnTo>
                  <a:lnTo>
                    <a:pt x="80" y="671"/>
                  </a:lnTo>
                  <a:lnTo>
                    <a:pt x="64" y="673"/>
                  </a:lnTo>
                  <a:lnTo>
                    <a:pt x="47" y="671"/>
                  </a:lnTo>
                  <a:lnTo>
                    <a:pt x="32" y="664"/>
                  </a:lnTo>
                  <a:lnTo>
                    <a:pt x="18" y="654"/>
                  </a:lnTo>
                  <a:lnTo>
                    <a:pt x="8" y="640"/>
                  </a:lnTo>
                  <a:lnTo>
                    <a:pt x="2" y="625"/>
                  </a:lnTo>
                  <a:lnTo>
                    <a:pt x="0" y="609"/>
                  </a:lnTo>
                  <a:lnTo>
                    <a:pt x="2" y="592"/>
                  </a:lnTo>
                  <a:lnTo>
                    <a:pt x="8" y="577"/>
                  </a:lnTo>
                  <a:lnTo>
                    <a:pt x="18" y="563"/>
                  </a:lnTo>
                  <a:lnTo>
                    <a:pt x="95" y="490"/>
                  </a:lnTo>
                  <a:lnTo>
                    <a:pt x="176" y="423"/>
                  </a:lnTo>
                  <a:lnTo>
                    <a:pt x="258" y="360"/>
                  </a:lnTo>
                  <a:lnTo>
                    <a:pt x="343" y="303"/>
                  </a:lnTo>
                  <a:lnTo>
                    <a:pt x="431" y="250"/>
                  </a:lnTo>
                  <a:lnTo>
                    <a:pt x="521" y="202"/>
                  </a:lnTo>
                  <a:lnTo>
                    <a:pt x="612" y="160"/>
                  </a:lnTo>
                  <a:lnTo>
                    <a:pt x="706" y="122"/>
                  </a:lnTo>
                  <a:lnTo>
                    <a:pt x="800" y="90"/>
                  </a:lnTo>
                  <a:lnTo>
                    <a:pt x="896" y="63"/>
                  </a:lnTo>
                  <a:lnTo>
                    <a:pt x="993" y="40"/>
                  </a:lnTo>
                  <a:lnTo>
                    <a:pt x="1092" y="22"/>
                  </a:lnTo>
                  <a:lnTo>
                    <a:pt x="1190" y="10"/>
                  </a:lnTo>
                  <a:lnTo>
                    <a:pt x="1289" y="3"/>
                  </a:lnTo>
                  <a:lnTo>
                    <a:pt x="138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09" name="Google Shape;10109;p23"/>
            <p:cNvSpPr/>
            <p:nvPr/>
          </p:nvSpPr>
          <p:spPr>
            <a:xfrm>
              <a:off x="5331" y="2008"/>
              <a:ext cx="202" cy="52"/>
            </a:xfrm>
            <a:custGeom>
              <a:avLst/>
              <a:gdLst/>
              <a:ahLst/>
              <a:cxnLst/>
              <a:rect l="l" t="t" r="r" b="b"/>
              <a:pathLst>
                <a:path w="2021" h="517" extrusionOk="0">
                  <a:moveTo>
                    <a:pt x="1011" y="0"/>
                  </a:moveTo>
                  <a:lnTo>
                    <a:pt x="1098" y="2"/>
                  </a:lnTo>
                  <a:lnTo>
                    <a:pt x="1182" y="10"/>
                  </a:lnTo>
                  <a:lnTo>
                    <a:pt x="1266" y="22"/>
                  </a:lnTo>
                  <a:lnTo>
                    <a:pt x="1349" y="40"/>
                  </a:lnTo>
                  <a:lnTo>
                    <a:pt x="1430" y="63"/>
                  </a:lnTo>
                  <a:lnTo>
                    <a:pt x="1510" y="90"/>
                  </a:lnTo>
                  <a:lnTo>
                    <a:pt x="1587" y="122"/>
                  </a:lnTo>
                  <a:lnTo>
                    <a:pt x="1662" y="158"/>
                  </a:lnTo>
                  <a:lnTo>
                    <a:pt x="1735" y="199"/>
                  </a:lnTo>
                  <a:lnTo>
                    <a:pt x="1806" y="244"/>
                  </a:lnTo>
                  <a:lnTo>
                    <a:pt x="1874" y="294"/>
                  </a:lnTo>
                  <a:lnTo>
                    <a:pt x="1940" y="349"/>
                  </a:lnTo>
                  <a:lnTo>
                    <a:pt x="2002" y="407"/>
                  </a:lnTo>
                  <a:lnTo>
                    <a:pt x="2013" y="421"/>
                  </a:lnTo>
                  <a:lnTo>
                    <a:pt x="2019" y="436"/>
                  </a:lnTo>
                  <a:lnTo>
                    <a:pt x="2021" y="452"/>
                  </a:lnTo>
                  <a:lnTo>
                    <a:pt x="2019" y="469"/>
                  </a:lnTo>
                  <a:lnTo>
                    <a:pt x="2013" y="484"/>
                  </a:lnTo>
                  <a:lnTo>
                    <a:pt x="2002" y="498"/>
                  </a:lnTo>
                  <a:lnTo>
                    <a:pt x="1989" y="509"/>
                  </a:lnTo>
                  <a:lnTo>
                    <a:pt x="1973" y="515"/>
                  </a:lnTo>
                  <a:lnTo>
                    <a:pt x="1957" y="517"/>
                  </a:lnTo>
                  <a:lnTo>
                    <a:pt x="1941" y="515"/>
                  </a:lnTo>
                  <a:lnTo>
                    <a:pt x="1925" y="509"/>
                  </a:lnTo>
                  <a:lnTo>
                    <a:pt x="1912" y="498"/>
                  </a:lnTo>
                  <a:lnTo>
                    <a:pt x="1850" y="440"/>
                  </a:lnTo>
                  <a:lnTo>
                    <a:pt x="1785" y="388"/>
                  </a:lnTo>
                  <a:lnTo>
                    <a:pt x="1718" y="339"/>
                  </a:lnTo>
                  <a:lnTo>
                    <a:pt x="1647" y="295"/>
                  </a:lnTo>
                  <a:lnTo>
                    <a:pt x="1574" y="257"/>
                  </a:lnTo>
                  <a:lnTo>
                    <a:pt x="1499" y="223"/>
                  </a:lnTo>
                  <a:lnTo>
                    <a:pt x="1422" y="194"/>
                  </a:lnTo>
                  <a:lnTo>
                    <a:pt x="1342" y="171"/>
                  </a:lnTo>
                  <a:lnTo>
                    <a:pt x="1262" y="152"/>
                  </a:lnTo>
                  <a:lnTo>
                    <a:pt x="1179" y="139"/>
                  </a:lnTo>
                  <a:lnTo>
                    <a:pt x="1096" y="130"/>
                  </a:lnTo>
                  <a:lnTo>
                    <a:pt x="1011" y="128"/>
                  </a:lnTo>
                  <a:lnTo>
                    <a:pt x="926" y="130"/>
                  </a:lnTo>
                  <a:lnTo>
                    <a:pt x="842" y="139"/>
                  </a:lnTo>
                  <a:lnTo>
                    <a:pt x="761" y="152"/>
                  </a:lnTo>
                  <a:lnTo>
                    <a:pt x="679" y="171"/>
                  </a:lnTo>
                  <a:lnTo>
                    <a:pt x="601" y="194"/>
                  </a:lnTo>
                  <a:lnTo>
                    <a:pt x="523" y="223"/>
                  </a:lnTo>
                  <a:lnTo>
                    <a:pt x="448" y="257"/>
                  </a:lnTo>
                  <a:lnTo>
                    <a:pt x="375" y="295"/>
                  </a:lnTo>
                  <a:lnTo>
                    <a:pt x="305" y="339"/>
                  </a:lnTo>
                  <a:lnTo>
                    <a:pt x="237" y="388"/>
                  </a:lnTo>
                  <a:lnTo>
                    <a:pt x="172" y="440"/>
                  </a:lnTo>
                  <a:lnTo>
                    <a:pt x="111" y="498"/>
                  </a:lnTo>
                  <a:lnTo>
                    <a:pt x="97" y="509"/>
                  </a:lnTo>
                  <a:lnTo>
                    <a:pt x="82" y="515"/>
                  </a:lnTo>
                  <a:lnTo>
                    <a:pt x="65" y="517"/>
                  </a:lnTo>
                  <a:lnTo>
                    <a:pt x="49" y="515"/>
                  </a:lnTo>
                  <a:lnTo>
                    <a:pt x="34" y="509"/>
                  </a:lnTo>
                  <a:lnTo>
                    <a:pt x="20" y="498"/>
                  </a:lnTo>
                  <a:lnTo>
                    <a:pt x="9" y="484"/>
                  </a:lnTo>
                  <a:lnTo>
                    <a:pt x="2" y="469"/>
                  </a:lnTo>
                  <a:lnTo>
                    <a:pt x="0" y="452"/>
                  </a:lnTo>
                  <a:lnTo>
                    <a:pt x="2" y="436"/>
                  </a:lnTo>
                  <a:lnTo>
                    <a:pt x="9" y="421"/>
                  </a:lnTo>
                  <a:lnTo>
                    <a:pt x="20" y="407"/>
                  </a:lnTo>
                  <a:lnTo>
                    <a:pt x="82" y="349"/>
                  </a:lnTo>
                  <a:lnTo>
                    <a:pt x="147" y="294"/>
                  </a:lnTo>
                  <a:lnTo>
                    <a:pt x="216" y="244"/>
                  </a:lnTo>
                  <a:lnTo>
                    <a:pt x="287" y="199"/>
                  </a:lnTo>
                  <a:lnTo>
                    <a:pt x="360" y="158"/>
                  </a:lnTo>
                  <a:lnTo>
                    <a:pt x="436" y="122"/>
                  </a:lnTo>
                  <a:lnTo>
                    <a:pt x="513" y="90"/>
                  </a:lnTo>
                  <a:lnTo>
                    <a:pt x="592" y="63"/>
                  </a:lnTo>
                  <a:lnTo>
                    <a:pt x="674" y="40"/>
                  </a:lnTo>
                  <a:lnTo>
                    <a:pt x="757" y="22"/>
                  </a:lnTo>
                  <a:lnTo>
                    <a:pt x="840" y="10"/>
                  </a:lnTo>
                  <a:lnTo>
                    <a:pt x="925" y="2"/>
                  </a:lnTo>
                  <a:lnTo>
                    <a:pt x="101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10" name="Google Shape;10110;p23"/>
            <p:cNvSpPr/>
            <p:nvPr/>
          </p:nvSpPr>
          <p:spPr>
            <a:xfrm>
              <a:off x="5390" y="2068"/>
              <a:ext cx="84" cy="84"/>
            </a:xfrm>
            <a:custGeom>
              <a:avLst/>
              <a:gdLst/>
              <a:ahLst/>
              <a:cxnLst/>
              <a:rect l="l" t="t" r="r" b="b"/>
              <a:pathLst>
                <a:path w="843" h="839" extrusionOk="0">
                  <a:moveTo>
                    <a:pt x="422" y="128"/>
                  </a:moveTo>
                  <a:lnTo>
                    <a:pt x="379" y="131"/>
                  </a:lnTo>
                  <a:lnTo>
                    <a:pt x="338" y="140"/>
                  </a:lnTo>
                  <a:lnTo>
                    <a:pt x="298" y="155"/>
                  </a:lnTo>
                  <a:lnTo>
                    <a:pt x="263" y="174"/>
                  </a:lnTo>
                  <a:lnTo>
                    <a:pt x="230" y="199"/>
                  </a:lnTo>
                  <a:lnTo>
                    <a:pt x="201" y="228"/>
                  </a:lnTo>
                  <a:lnTo>
                    <a:pt x="176" y="261"/>
                  </a:lnTo>
                  <a:lnTo>
                    <a:pt x="157" y="296"/>
                  </a:lnTo>
                  <a:lnTo>
                    <a:pt x="142" y="336"/>
                  </a:lnTo>
                  <a:lnTo>
                    <a:pt x="132" y="376"/>
                  </a:lnTo>
                  <a:lnTo>
                    <a:pt x="129" y="419"/>
                  </a:lnTo>
                  <a:lnTo>
                    <a:pt x="132" y="462"/>
                  </a:lnTo>
                  <a:lnTo>
                    <a:pt x="142" y="503"/>
                  </a:lnTo>
                  <a:lnTo>
                    <a:pt x="157" y="541"/>
                  </a:lnTo>
                  <a:lnTo>
                    <a:pt x="176" y="578"/>
                  </a:lnTo>
                  <a:lnTo>
                    <a:pt x="201" y="610"/>
                  </a:lnTo>
                  <a:lnTo>
                    <a:pt x="230" y="638"/>
                  </a:lnTo>
                  <a:lnTo>
                    <a:pt x="263" y="663"/>
                  </a:lnTo>
                  <a:lnTo>
                    <a:pt x="298" y="683"/>
                  </a:lnTo>
                  <a:lnTo>
                    <a:pt x="338" y="698"/>
                  </a:lnTo>
                  <a:lnTo>
                    <a:pt x="379" y="707"/>
                  </a:lnTo>
                  <a:lnTo>
                    <a:pt x="422" y="710"/>
                  </a:lnTo>
                  <a:lnTo>
                    <a:pt x="466" y="707"/>
                  </a:lnTo>
                  <a:lnTo>
                    <a:pt x="507" y="698"/>
                  </a:lnTo>
                  <a:lnTo>
                    <a:pt x="545" y="683"/>
                  </a:lnTo>
                  <a:lnTo>
                    <a:pt x="582" y="663"/>
                  </a:lnTo>
                  <a:lnTo>
                    <a:pt x="614" y="638"/>
                  </a:lnTo>
                  <a:lnTo>
                    <a:pt x="643" y="610"/>
                  </a:lnTo>
                  <a:lnTo>
                    <a:pt x="667" y="578"/>
                  </a:lnTo>
                  <a:lnTo>
                    <a:pt x="688" y="541"/>
                  </a:lnTo>
                  <a:lnTo>
                    <a:pt x="703" y="503"/>
                  </a:lnTo>
                  <a:lnTo>
                    <a:pt x="711" y="462"/>
                  </a:lnTo>
                  <a:lnTo>
                    <a:pt x="715" y="419"/>
                  </a:lnTo>
                  <a:lnTo>
                    <a:pt x="711" y="376"/>
                  </a:lnTo>
                  <a:lnTo>
                    <a:pt x="703" y="336"/>
                  </a:lnTo>
                  <a:lnTo>
                    <a:pt x="688" y="296"/>
                  </a:lnTo>
                  <a:lnTo>
                    <a:pt x="667" y="261"/>
                  </a:lnTo>
                  <a:lnTo>
                    <a:pt x="643" y="228"/>
                  </a:lnTo>
                  <a:lnTo>
                    <a:pt x="614" y="199"/>
                  </a:lnTo>
                  <a:lnTo>
                    <a:pt x="582" y="174"/>
                  </a:lnTo>
                  <a:lnTo>
                    <a:pt x="545" y="155"/>
                  </a:lnTo>
                  <a:lnTo>
                    <a:pt x="507" y="140"/>
                  </a:lnTo>
                  <a:lnTo>
                    <a:pt x="466" y="131"/>
                  </a:lnTo>
                  <a:lnTo>
                    <a:pt x="422" y="128"/>
                  </a:lnTo>
                  <a:close/>
                  <a:moveTo>
                    <a:pt x="422" y="0"/>
                  </a:moveTo>
                  <a:lnTo>
                    <a:pt x="475" y="3"/>
                  </a:lnTo>
                  <a:lnTo>
                    <a:pt x="526" y="12"/>
                  </a:lnTo>
                  <a:lnTo>
                    <a:pt x="574" y="28"/>
                  </a:lnTo>
                  <a:lnTo>
                    <a:pt x="620" y="49"/>
                  </a:lnTo>
                  <a:lnTo>
                    <a:pt x="663" y="75"/>
                  </a:lnTo>
                  <a:lnTo>
                    <a:pt x="702" y="106"/>
                  </a:lnTo>
                  <a:lnTo>
                    <a:pt x="737" y="140"/>
                  </a:lnTo>
                  <a:lnTo>
                    <a:pt x="768" y="180"/>
                  </a:lnTo>
                  <a:lnTo>
                    <a:pt x="794" y="222"/>
                  </a:lnTo>
                  <a:lnTo>
                    <a:pt x="815" y="267"/>
                  </a:lnTo>
                  <a:lnTo>
                    <a:pt x="830" y="316"/>
                  </a:lnTo>
                  <a:lnTo>
                    <a:pt x="840" y="366"/>
                  </a:lnTo>
                  <a:lnTo>
                    <a:pt x="843" y="419"/>
                  </a:lnTo>
                  <a:lnTo>
                    <a:pt x="840" y="472"/>
                  </a:lnTo>
                  <a:lnTo>
                    <a:pt x="830" y="522"/>
                  </a:lnTo>
                  <a:lnTo>
                    <a:pt x="815" y="570"/>
                  </a:lnTo>
                  <a:lnTo>
                    <a:pt x="794" y="616"/>
                  </a:lnTo>
                  <a:lnTo>
                    <a:pt x="768" y="659"/>
                  </a:lnTo>
                  <a:lnTo>
                    <a:pt x="737" y="697"/>
                  </a:lnTo>
                  <a:lnTo>
                    <a:pt x="702" y="732"/>
                  </a:lnTo>
                  <a:lnTo>
                    <a:pt x="663" y="763"/>
                  </a:lnTo>
                  <a:lnTo>
                    <a:pt x="620" y="789"/>
                  </a:lnTo>
                  <a:lnTo>
                    <a:pt x="574" y="810"/>
                  </a:lnTo>
                  <a:lnTo>
                    <a:pt x="526" y="826"/>
                  </a:lnTo>
                  <a:lnTo>
                    <a:pt x="475" y="836"/>
                  </a:lnTo>
                  <a:lnTo>
                    <a:pt x="422" y="839"/>
                  </a:lnTo>
                  <a:lnTo>
                    <a:pt x="369" y="836"/>
                  </a:lnTo>
                  <a:lnTo>
                    <a:pt x="319" y="826"/>
                  </a:lnTo>
                  <a:lnTo>
                    <a:pt x="269" y="810"/>
                  </a:lnTo>
                  <a:lnTo>
                    <a:pt x="224" y="789"/>
                  </a:lnTo>
                  <a:lnTo>
                    <a:pt x="181" y="763"/>
                  </a:lnTo>
                  <a:lnTo>
                    <a:pt x="142" y="732"/>
                  </a:lnTo>
                  <a:lnTo>
                    <a:pt x="107" y="697"/>
                  </a:lnTo>
                  <a:lnTo>
                    <a:pt x="76" y="659"/>
                  </a:lnTo>
                  <a:lnTo>
                    <a:pt x="50" y="616"/>
                  </a:lnTo>
                  <a:lnTo>
                    <a:pt x="29" y="570"/>
                  </a:lnTo>
                  <a:lnTo>
                    <a:pt x="13" y="522"/>
                  </a:lnTo>
                  <a:lnTo>
                    <a:pt x="3" y="472"/>
                  </a:lnTo>
                  <a:lnTo>
                    <a:pt x="0" y="419"/>
                  </a:lnTo>
                  <a:lnTo>
                    <a:pt x="3" y="366"/>
                  </a:lnTo>
                  <a:lnTo>
                    <a:pt x="13" y="316"/>
                  </a:lnTo>
                  <a:lnTo>
                    <a:pt x="29" y="267"/>
                  </a:lnTo>
                  <a:lnTo>
                    <a:pt x="50" y="222"/>
                  </a:lnTo>
                  <a:lnTo>
                    <a:pt x="76" y="180"/>
                  </a:lnTo>
                  <a:lnTo>
                    <a:pt x="107" y="140"/>
                  </a:lnTo>
                  <a:lnTo>
                    <a:pt x="142" y="106"/>
                  </a:lnTo>
                  <a:lnTo>
                    <a:pt x="181" y="75"/>
                  </a:lnTo>
                  <a:lnTo>
                    <a:pt x="224" y="49"/>
                  </a:lnTo>
                  <a:lnTo>
                    <a:pt x="269" y="28"/>
                  </a:lnTo>
                  <a:lnTo>
                    <a:pt x="319" y="12"/>
                  </a:lnTo>
                  <a:lnTo>
                    <a:pt x="369" y="3"/>
                  </a:lnTo>
                  <a:lnTo>
                    <a:pt x="42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0111" name="Google Shape;10111;p23"/>
          <p:cNvSpPr/>
          <p:nvPr/>
        </p:nvSpPr>
        <p:spPr>
          <a:xfrm>
            <a:off x="8815883" y="7549959"/>
            <a:ext cx="313629" cy="418168"/>
          </a:xfrm>
          <a:custGeom>
            <a:avLst/>
            <a:gdLst/>
            <a:ahLst/>
            <a:cxnLst/>
            <a:rect l="l" t="t" r="r" b="b"/>
            <a:pathLst>
              <a:path w="2605" h="3472" extrusionOk="0">
                <a:moveTo>
                  <a:pt x="406" y="637"/>
                </a:moveTo>
                <a:lnTo>
                  <a:pt x="406" y="3356"/>
                </a:lnTo>
                <a:lnTo>
                  <a:pt x="2488" y="3356"/>
                </a:lnTo>
                <a:lnTo>
                  <a:pt x="2488" y="637"/>
                </a:lnTo>
                <a:lnTo>
                  <a:pt x="1389" y="637"/>
                </a:lnTo>
                <a:lnTo>
                  <a:pt x="1389" y="2095"/>
                </a:lnTo>
                <a:lnTo>
                  <a:pt x="1387" y="2114"/>
                </a:lnTo>
                <a:lnTo>
                  <a:pt x="1381" y="2132"/>
                </a:lnTo>
                <a:lnTo>
                  <a:pt x="1372" y="2147"/>
                </a:lnTo>
                <a:lnTo>
                  <a:pt x="1359" y="2161"/>
                </a:lnTo>
                <a:lnTo>
                  <a:pt x="1344" y="2172"/>
                </a:lnTo>
                <a:lnTo>
                  <a:pt x="1326" y="2179"/>
                </a:lnTo>
                <a:lnTo>
                  <a:pt x="1321" y="2179"/>
                </a:lnTo>
                <a:lnTo>
                  <a:pt x="1318" y="2179"/>
                </a:lnTo>
                <a:lnTo>
                  <a:pt x="1296" y="2181"/>
                </a:lnTo>
                <a:lnTo>
                  <a:pt x="1276" y="2177"/>
                </a:lnTo>
                <a:lnTo>
                  <a:pt x="1257" y="2168"/>
                </a:lnTo>
                <a:lnTo>
                  <a:pt x="1241" y="2156"/>
                </a:lnTo>
                <a:lnTo>
                  <a:pt x="1228" y="2139"/>
                </a:lnTo>
                <a:lnTo>
                  <a:pt x="984" y="1733"/>
                </a:lnTo>
                <a:lnTo>
                  <a:pt x="741" y="2139"/>
                </a:lnTo>
                <a:lnTo>
                  <a:pt x="732" y="2151"/>
                </a:lnTo>
                <a:lnTo>
                  <a:pt x="723" y="2160"/>
                </a:lnTo>
                <a:lnTo>
                  <a:pt x="721" y="2162"/>
                </a:lnTo>
                <a:lnTo>
                  <a:pt x="717" y="2164"/>
                </a:lnTo>
                <a:lnTo>
                  <a:pt x="712" y="2167"/>
                </a:lnTo>
                <a:lnTo>
                  <a:pt x="707" y="2171"/>
                </a:lnTo>
                <a:lnTo>
                  <a:pt x="702" y="2173"/>
                </a:lnTo>
                <a:lnTo>
                  <a:pt x="698" y="2175"/>
                </a:lnTo>
                <a:lnTo>
                  <a:pt x="694" y="2177"/>
                </a:lnTo>
                <a:lnTo>
                  <a:pt x="676" y="2180"/>
                </a:lnTo>
                <a:lnTo>
                  <a:pt x="673" y="2181"/>
                </a:lnTo>
                <a:lnTo>
                  <a:pt x="669" y="2181"/>
                </a:lnTo>
                <a:lnTo>
                  <a:pt x="668" y="2181"/>
                </a:lnTo>
                <a:lnTo>
                  <a:pt x="666" y="2182"/>
                </a:lnTo>
                <a:lnTo>
                  <a:pt x="643" y="2179"/>
                </a:lnTo>
                <a:lnTo>
                  <a:pt x="625" y="2172"/>
                </a:lnTo>
                <a:lnTo>
                  <a:pt x="609" y="2161"/>
                </a:lnTo>
                <a:lnTo>
                  <a:pt x="597" y="2147"/>
                </a:lnTo>
                <a:lnTo>
                  <a:pt x="587" y="2132"/>
                </a:lnTo>
                <a:lnTo>
                  <a:pt x="581" y="2114"/>
                </a:lnTo>
                <a:lnTo>
                  <a:pt x="580" y="2095"/>
                </a:lnTo>
                <a:lnTo>
                  <a:pt x="580" y="637"/>
                </a:lnTo>
                <a:lnTo>
                  <a:pt x="406" y="637"/>
                </a:lnTo>
                <a:close/>
                <a:moveTo>
                  <a:pt x="117" y="579"/>
                </a:moveTo>
                <a:lnTo>
                  <a:pt x="117" y="3181"/>
                </a:lnTo>
                <a:lnTo>
                  <a:pt x="119" y="3211"/>
                </a:lnTo>
                <a:lnTo>
                  <a:pt x="127" y="3241"/>
                </a:lnTo>
                <a:lnTo>
                  <a:pt x="140" y="3268"/>
                </a:lnTo>
                <a:lnTo>
                  <a:pt x="157" y="3293"/>
                </a:lnTo>
                <a:lnTo>
                  <a:pt x="178" y="3314"/>
                </a:lnTo>
                <a:lnTo>
                  <a:pt x="202" y="3331"/>
                </a:lnTo>
                <a:lnTo>
                  <a:pt x="229" y="3345"/>
                </a:lnTo>
                <a:lnTo>
                  <a:pt x="259" y="3353"/>
                </a:lnTo>
                <a:lnTo>
                  <a:pt x="289" y="3356"/>
                </a:lnTo>
                <a:lnTo>
                  <a:pt x="289" y="637"/>
                </a:lnTo>
                <a:lnTo>
                  <a:pt x="251" y="634"/>
                </a:lnTo>
                <a:lnTo>
                  <a:pt x="215" y="627"/>
                </a:lnTo>
                <a:lnTo>
                  <a:pt x="180" y="614"/>
                </a:lnTo>
                <a:lnTo>
                  <a:pt x="146" y="599"/>
                </a:lnTo>
                <a:lnTo>
                  <a:pt x="117" y="579"/>
                </a:lnTo>
                <a:close/>
                <a:moveTo>
                  <a:pt x="789" y="405"/>
                </a:moveTo>
                <a:lnTo>
                  <a:pt x="695" y="592"/>
                </a:lnTo>
                <a:lnTo>
                  <a:pt x="695" y="1990"/>
                </a:lnTo>
                <a:lnTo>
                  <a:pt x="985" y="1508"/>
                </a:lnTo>
                <a:lnTo>
                  <a:pt x="1274" y="1990"/>
                </a:lnTo>
                <a:lnTo>
                  <a:pt x="1274" y="589"/>
                </a:lnTo>
                <a:lnTo>
                  <a:pt x="1268" y="581"/>
                </a:lnTo>
                <a:lnTo>
                  <a:pt x="1274" y="567"/>
                </a:lnTo>
                <a:lnTo>
                  <a:pt x="1274" y="565"/>
                </a:lnTo>
                <a:lnTo>
                  <a:pt x="1281" y="549"/>
                </a:lnTo>
                <a:lnTo>
                  <a:pt x="1281" y="549"/>
                </a:lnTo>
                <a:lnTo>
                  <a:pt x="1354" y="405"/>
                </a:lnTo>
                <a:lnTo>
                  <a:pt x="789" y="405"/>
                </a:lnTo>
                <a:close/>
                <a:moveTo>
                  <a:pt x="319" y="116"/>
                </a:moveTo>
                <a:lnTo>
                  <a:pt x="285" y="119"/>
                </a:lnTo>
                <a:lnTo>
                  <a:pt x="252" y="127"/>
                </a:lnTo>
                <a:lnTo>
                  <a:pt x="222" y="141"/>
                </a:lnTo>
                <a:lnTo>
                  <a:pt x="194" y="160"/>
                </a:lnTo>
                <a:lnTo>
                  <a:pt x="168" y="183"/>
                </a:lnTo>
                <a:lnTo>
                  <a:pt x="147" y="210"/>
                </a:lnTo>
                <a:lnTo>
                  <a:pt x="133" y="240"/>
                </a:lnTo>
                <a:lnTo>
                  <a:pt x="122" y="271"/>
                </a:lnTo>
                <a:lnTo>
                  <a:pt x="117" y="305"/>
                </a:lnTo>
                <a:lnTo>
                  <a:pt x="117" y="339"/>
                </a:lnTo>
                <a:lnTo>
                  <a:pt x="124" y="372"/>
                </a:lnTo>
                <a:lnTo>
                  <a:pt x="136" y="403"/>
                </a:lnTo>
                <a:lnTo>
                  <a:pt x="153" y="431"/>
                </a:lnTo>
                <a:lnTo>
                  <a:pt x="175" y="457"/>
                </a:lnTo>
                <a:lnTo>
                  <a:pt x="200" y="479"/>
                </a:lnTo>
                <a:lnTo>
                  <a:pt x="229" y="497"/>
                </a:lnTo>
                <a:lnTo>
                  <a:pt x="261" y="509"/>
                </a:lnTo>
                <a:lnTo>
                  <a:pt x="296" y="518"/>
                </a:lnTo>
                <a:lnTo>
                  <a:pt x="331" y="521"/>
                </a:lnTo>
                <a:lnTo>
                  <a:pt x="601" y="521"/>
                </a:lnTo>
                <a:lnTo>
                  <a:pt x="717" y="289"/>
                </a:lnTo>
                <a:lnTo>
                  <a:pt x="1540" y="289"/>
                </a:lnTo>
                <a:lnTo>
                  <a:pt x="1426" y="521"/>
                </a:lnTo>
                <a:lnTo>
                  <a:pt x="2488" y="521"/>
                </a:lnTo>
                <a:lnTo>
                  <a:pt x="2488" y="463"/>
                </a:lnTo>
                <a:lnTo>
                  <a:pt x="2257" y="463"/>
                </a:lnTo>
                <a:lnTo>
                  <a:pt x="2239" y="460"/>
                </a:lnTo>
                <a:lnTo>
                  <a:pt x="2223" y="451"/>
                </a:lnTo>
                <a:lnTo>
                  <a:pt x="2210" y="439"/>
                </a:lnTo>
                <a:lnTo>
                  <a:pt x="2202" y="423"/>
                </a:lnTo>
                <a:lnTo>
                  <a:pt x="2199" y="405"/>
                </a:lnTo>
                <a:lnTo>
                  <a:pt x="2202" y="387"/>
                </a:lnTo>
                <a:lnTo>
                  <a:pt x="2210" y="371"/>
                </a:lnTo>
                <a:lnTo>
                  <a:pt x="2223" y="359"/>
                </a:lnTo>
                <a:lnTo>
                  <a:pt x="2239" y="350"/>
                </a:lnTo>
                <a:lnTo>
                  <a:pt x="2257" y="347"/>
                </a:lnTo>
                <a:lnTo>
                  <a:pt x="2488" y="347"/>
                </a:lnTo>
                <a:lnTo>
                  <a:pt x="2488" y="289"/>
                </a:lnTo>
                <a:lnTo>
                  <a:pt x="2199" y="289"/>
                </a:lnTo>
                <a:lnTo>
                  <a:pt x="2181" y="286"/>
                </a:lnTo>
                <a:lnTo>
                  <a:pt x="2165" y="278"/>
                </a:lnTo>
                <a:lnTo>
                  <a:pt x="2153" y="265"/>
                </a:lnTo>
                <a:lnTo>
                  <a:pt x="2144" y="249"/>
                </a:lnTo>
                <a:lnTo>
                  <a:pt x="2142" y="231"/>
                </a:lnTo>
                <a:lnTo>
                  <a:pt x="2144" y="214"/>
                </a:lnTo>
                <a:lnTo>
                  <a:pt x="2153" y="197"/>
                </a:lnTo>
                <a:lnTo>
                  <a:pt x="2165" y="185"/>
                </a:lnTo>
                <a:lnTo>
                  <a:pt x="2181" y="177"/>
                </a:lnTo>
                <a:lnTo>
                  <a:pt x="2199" y="174"/>
                </a:lnTo>
                <a:lnTo>
                  <a:pt x="2488" y="174"/>
                </a:lnTo>
                <a:lnTo>
                  <a:pt x="2488" y="116"/>
                </a:lnTo>
                <a:lnTo>
                  <a:pt x="319" y="116"/>
                </a:lnTo>
                <a:close/>
                <a:moveTo>
                  <a:pt x="319" y="0"/>
                </a:moveTo>
                <a:lnTo>
                  <a:pt x="2605" y="0"/>
                </a:lnTo>
                <a:lnTo>
                  <a:pt x="2605" y="3472"/>
                </a:lnTo>
                <a:lnTo>
                  <a:pt x="292" y="3472"/>
                </a:lnTo>
                <a:lnTo>
                  <a:pt x="249" y="3469"/>
                </a:lnTo>
                <a:lnTo>
                  <a:pt x="208" y="3459"/>
                </a:lnTo>
                <a:lnTo>
                  <a:pt x="169" y="3445"/>
                </a:lnTo>
                <a:lnTo>
                  <a:pt x="134" y="3425"/>
                </a:lnTo>
                <a:lnTo>
                  <a:pt x="101" y="3400"/>
                </a:lnTo>
                <a:lnTo>
                  <a:pt x="73" y="3372"/>
                </a:lnTo>
                <a:lnTo>
                  <a:pt x="47" y="3339"/>
                </a:lnTo>
                <a:lnTo>
                  <a:pt x="27" y="3303"/>
                </a:lnTo>
                <a:lnTo>
                  <a:pt x="13" y="3265"/>
                </a:lnTo>
                <a:lnTo>
                  <a:pt x="4" y="3224"/>
                </a:lnTo>
                <a:lnTo>
                  <a:pt x="0" y="3181"/>
                </a:lnTo>
                <a:lnTo>
                  <a:pt x="0" y="347"/>
                </a:lnTo>
                <a:lnTo>
                  <a:pt x="2" y="347"/>
                </a:lnTo>
                <a:lnTo>
                  <a:pt x="1" y="309"/>
                </a:lnTo>
                <a:lnTo>
                  <a:pt x="4" y="272"/>
                </a:lnTo>
                <a:lnTo>
                  <a:pt x="12" y="236"/>
                </a:lnTo>
                <a:lnTo>
                  <a:pt x="23" y="200"/>
                </a:lnTo>
                <a:lnTo>
                  <a:pt x="39" y="166"/>
                </a:lnTo>
                <a:lnTo>
                  <a:pt x="59" y="135"/>
                </a:lnTo>
                <a:lnTo>
                  <a:pt x="83" y="105"/>
                </a:lnTo>
                <a:lnTo>
                  <a:pt x="110" y="78"/>
                </a:lnTo>
                <a:lnTo>
                  <a:pt x="140" y="55"/>
                </a:lnTo>
                <a:lnTo>
                  <a:pt x="172" y="36"/>
                </a:lnTo>
                <a:lnTo>
                  <a:pt x="207" y="20"/>
                </a:lnTo>
                <a:lnTo>
                  <a:pt x="243" y="9"/>
                </a:lnTo>
                <a:lnTo>
                  <a:pt x="281" y="2"/>
                </a:lnTo>
                <a:lnTo>
                  <a:pt x="319"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0112" name="Google Shape;10112;p23"/>
          <p:cNvGrpSpPr/>
          <p:nvPr/>
        </p:nvGrpSpPr>
        <p:grpSpPr>
          <a:xfrm>
            <a:off x="11275347" y="7553005"/>
            <a:ext cx="412249" cy="411048"/>
            <a:chOff x="2156" y="16"/>
            <a:chExt cx="1447" cy="1442"/>
          </a:xfrm>
          <a:solidFill>
            <a:srgbClr val="006994"/>
          </a:solidFill>
        </p:grpSpPr>
        <p:sp>
          <p:nvSpPr>
            <p:cNvPr id="10113" name="Google Shape;10113;p23"/>
            <p:cNvSpPr/>
            <p:nvPr/>
          </p:nvSpPr>
          <p:spPr>
            <a:xfrm>
              <a:off x="3415" y="156"/>
              <a:ext cx="188" cy="512"/>
            </a:xfrm>
            <a:custGeom>
              <a:avLst/>
              <a:gdLst/>
              <a:ahLst/>
              <a:cxnLst/>
              <a:rect l="l" t="t" r="r" b="b"/>
              <a:pathLst>
                <a:path w="560" h="1540" extrusionOk="0">
                  <a:moveTo>
                    <a:pt x="141" y="141"/>
                  </a:moveTo>
                  <a:lnTo>
                    <a:pt x="141" y="1400"/>
                  </a:lnTo>
                  <a:lnTo>
                    <a:pt x="421" y="1400"/>
                  </a:lnTo>
                  <a:lnTo>
                    <a:pt x="421" y="141"/>
                  </a:lnTo>
                  <a:lnTo>
                    <a:pt x="141" y="141"/>
                  </a:lnTo>
                  <a:close/>
                  <a:moveTo>
                    <a:pt x="0" y="0"/>
                  </a:moveTo>
                  <a:lnTo>
                    <a:pt x="560" y="0"/>
                  </a:lnTo>
                  <a:lnTo>
                    <a:pt x="560" y="1540"/>
                  </a:lnTo>
                  <a:lnTo>
                    <a:pt x="0" y="1540"/>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14" name="Google Shape;10114;p23"/>
            <p:cNvSpPr/>
            <p:nvPr/>
          </p:nvSpPr>
          <p:spPr>
            <a:xfrm>
              <a:off x="2786" y="249"/>
              <a:ext cx="582" cy="582"/>
            </a:xfrm>
            <a:custGeom>
              <a:avLst/>
              <a:gdLst/>
              <a:ahLst/>
              <a:cxnLst/>
              <a:rect l="l" t="t" r="r" b="b"/>
              <a:pathLst>
                <a:path w="1750" h="1750" extrusionOk="0">
                  <a:moveTo>
                    <a:pt x="630" y="421"/>
                  </a:moveTo>
                  <a:lnTo>
                    <a:pt x="630" y="1120"/>
                  </a:lnTo>
                  <a:lnTo>
                    <a:pt x="910" y="1120"/>
                  </a:lnTo>
                  <a:lnTo>
                    <a:pt x="910" y="421"/>
                  </a:lnTo>
                  <a:lnTo>
                    <a:pt x="630" y="421"/>
                  </a:lnTo>
                  <a:close/>
                  <a:moveTo>
                    <a:pt x="141" y="142"/>
                  </a:moveTo>
                  <a:lnTo>
                    <a:pt x="141" y="1609"/>
                  </a:lnTo>
                  <a:lnTo>
                    <a:pt x="1608" y="1609"/>
                  </a:lnTo>
                  <a:lnTo>
                    <a:pt x="1601" y="1521"/>
                  </a:lnTo>
                  <a:lnTo>
                    <a:pt x="1589" y="1433"/>
                  </a:lnTo>
                  <a:lnTo>
                    <a:pt x="1572" y="1346"/>
                  </a:lnTo>
                  <a:lnTo>
                    <a:pt x="1550" y="1260"/>
                  </a:lnTo>
                  <a:lnTo>
                    <a:pt x="1190" y="1260"/>
                  </a:lnTo>
                  <a:lnTo>
                    <a:pt x="1190" y="625"/>
                  </a:lnTo>
                  <a:lnTo>
                    <a:pt x="1121" y="558"/>
                  </a:lnTo>
                  <a:lnTo>
                    <a:pt x="1049" y="495"/>
                  </a:lnTo>
                  <a:lnTo>
                    <a:pt x="1049" y="1260"/>
                  </a:lnTo>
                  <a:lnTo>
                    <a:pt x="490" y="1260"/>
                  </a:lnTo>
                  <a:lnTo>
                    <a:pt x="490" y="280"/>
                  </a:lnTo>
                  <a:lnTo>
                    <a:pt x="709" y="280"/>
                  </a:lnTo>
                  <a:lnTo>
                    <a:pt x="619" y="242"/>
                  </a:lnTo>
                  <a:lnTo>
                    <a:pt x="526" y="211"/>
                  </a:lnTo>
                  <a:lnTo>
                    <a:pt x="432" y="184"/>
                  </a:lnTo>
                  <a:lnTo>
                    <a:pt x="337" y="165"/>
                  </a:lnTo>
                  <a:lnTo>
                    <a:pt x="239" y="150"/>
                  </a:lnTo>
                  <a:lnTo>
                    <a:pt x="141" y="142"/>
                  </a:lnTo>
                  <a:close/>
                  <a:moveTo>
                    <a:pt x="1329" y="141"/>
                  </a:moveTo>
                  <a:lnTo>
                    <a:pt x="1329" y="1120"/>
                  </a:lnTo>
                  <a:lnTo>
                    <a:pt x="1609" y="1120"/>
                  </a:lnTo>
                  <a:lnTo>
                    <a:pt x="1609" y="141"/>
                  </a:lnTo>
                  <a:lnTo>
                    <a:pt x="1329" y="141"/>
                  </a:lnTo>
                  <a:close/>
                  <a:moveTo>
                    <a:pt x="0" y="0"/>
                  </a:moveTo>
                  <a:lnTo>
                    <a:pt x="70" y="0"/>
                  </a:lnTo>
                  <a:lnTo>
                    <a:pt x="180" y="4"/>
                  </a:lnTo>
                  <a:lnTo>
                    <a:pt x="289" y="15"/>
                  </a:lnTo>
                  <a:lnTo>
                    <a:pt x="397" y="33"/>
                  </a:lnTo>
                  <a:lnTo>
                    <a:pt x="503" y="58"/>
                  </a:lnTo>
                  <a:lnTo>
                    <a:pt x="607" y="90"/>
                  </a:lnTo>
                  <a:lnTo>
                    <a:pt x="710" y="128"/>
                  </a:lnTo>
                  <a:lnTo>
                    <a:pt x="808" y="173"/>
                  </a:lnTo>
                  <a:lnTo>
                    <a:pt x="904" y="224"/>
                  </a:lnTo>
                  <a:lnTo>
                    <a:pt x="996" y="280"/>
                  </a:lnTo>
                  <a:lnTo>
                    <a:pt x="1049" y="280"/>
                  </a:lnTo>
                  <a:lnTo>
                    <a:pt x="1049" y="316"/>
                  </a:lnTo>
                  <a:lnTo>
                    <a:pt x="1121" y="371"/>
                  </a:lnTo>
                  <a:lnTo>
                    <a:pt x="1190" y="429"/>
                  </a:lnTo>
                  <a:lnTo>
                    <a:pt x="1190" y="0"/>
                  </a:lnTo>
                  <a:lnTo>
                    <a:pt x="1750" y="0"/>
                  </a:lnTo>
                  <a:lnTo>
                    <a:pt x="1750" y="1260"/>
                  </a:lnTo>
                  <a:lnTo>
                    <a:pt x="1696" y="1260"/>
                  </a:lnTo>
                  <a:lnTo>
                    <a:pt x="1718" y="1364"/>
                  </a:lnTo>
                  <a:lnTo>
                    <a:pt x="1735" y="1469"/>
                  </a:lnTo>
                  <a:lnTo>
                    <a:pt x="1746" y="1574"/>
                  </a:lnTo>
                  <a:lnTo>
                    <a:pt x="1750" y="1680"/>
                  </a:lnTo>
                  <a:lnTo>
                    <a:pt x="1750" y="1750"/>
                  </a:lnTo>
                  <a:lnTo>
                    <a:pt x="0" y="1750"/>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15" name="Google Shape;10115;p23"/>
            <p:cNvSpPr/>
            <p:nvPr/>
          </p:nvSpPr>
          <p:spPr>
            <a:xfrm>
              <a:off x="2338" y="722"/>
              <a:ext cx="232" cy="232"/>
            </a:xfrm>
            <a:custGeom>
              <a:avLst/>
              <a:gdLst/>
              <a:ahLst/>
              <a:cxnLst/>
              <a:rect l="l" t="t" r="r" b="b"/>
              <a:pathLst>
                <a:path w="692" h="694" extrusionOk="0">
                  <a:moveTo>
                    <a:pt x="594" y="0"/>
                  </a:moveTo>
                  <a:lnTo>
                    <a:pt x="692" y="100"/>
                  </a:lnTo>
                  <a:lnTo>
                    <a:pt x="98" y="694"/>
                  </a:lnTo>
                  <a:lnTo>
                    <a:pt x="0" y="596"/>
                  </a:lnTo>
                  <a:lnTo>
                    <a:pt x="59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16" name="Google Shape;10116;p23"/>
            <p:cNvSpPr/>
            <p:nvPr/>
          </p:nvSpPr>
          <p:spPr>
            <a:xfrm>
              <a:off x="2296" y="669"/>
              <a:ext cx="140" cy="140"/>
            </a:xfrm>
            <a:custGeom>
              <a:avLst/>
              <a:gdLst/>
              <a:ahLst/>
              <a:cxnLst/>
              <a:rect l="l" t="t" r="r" b="b"/>
              <a:pathLst>
                <a:path w="421" h="420" extrusionOk="0">
                  <a:moveTo>
                    <a:pt x="211" y="140"/>
                  </a:moveTo>
                  <a:lnTo>
                    <a:pt x="188" y="143"/>
                  </a:lnTo>
                  <a:lnTo>
                    <a:pt x="170" y="153"/>
                  </a:lnTo>
                  <a:lnTo>
                    <a:pt x="154" y="169"/>
                  </a:lnTo>
                  <a:lnTo>
                    <a:pt x="145" y="188"/>
                  </a:lnTo>
                  <a:lnTo>
                    <a:pt x="141" y="210"/>
                  </a:lnTo>
                  <a:lnTo>
                    <a:pt x="145" y="232"/>
                  </a:lnTo>
                  <a:lnTo>
                    <a:pt x="154" y="251"/>
                  </a:lnTo>
                  <a:lnTo>
                    <a:pt x="170" y="267"/>
                  </a:lnTo>
                  <a:lnTo>
                    <a:pt x="188" y="277"/>
                  </a:lnTo>
                  <a:lnTo>
                    <a:pt x="211" y="280"/>
                  </a:lnTo>
                  <a:lnTo>
                    <a:pt x="233" y="277"/>
                  </a:lnTo>
                  <a:lnTo>
                    <a:pt x="251" y="267"/>
                  </a:lnTo>
                  <a:lnTo>
                    <a:pt x="267" y="251"/>
                  </a:lnTo>
                  <a:lnTo>
                    <a:pt x="278" y="232"/>
                  </a:lnTo>
                  <a:lnTo>
                    <a:pt x="280" y="210"/>
                  </a:lnTo>
                  <a:lnTo>
                    <a:pt x="278" y="188"/>
                  </a:lnTo>
                  <a:lnTo>
                    <a:pt x="267" y="169"/>
                  </a:lnTo>
                  <a:lnTo>
                    <a:pt x="251" y="153"/>
                  </a:lnTo>
                  <a:lnTo>
                    <a:pt x="233" y="143"/>
                  </a:lnTo>
                  <a:lnTo>
                    <a:pt x="211" y="140"/>
                  </a:lnTo>
                  <a:close/>
                  <a:moveTo>
                    <a:pt x="211" y="0"/>
                  </a:moveTo>
                  <a:lnTo>
                    <a:pt x="249" y="4"/>
                  </a:lnTo>
                  <a:lnTo>
                    <a:pt x="284" y="13"/>
                  </a:lnTo>
                  <a:lnTo>
                    <a:pt x="317" y="29"/>
                  </a:lnTo>
                  <a:lnTo>
                    <a:pt x="346" y="50"/>
                  </a:lnTo>
                  <a:lnTo>
                    <a:pt x="371" y="75"/>
                  </a:lnTo>
                  <a:lnTo>
                    <a:pt x="392" y="104"/>
                  </a:lnTo>
                  <a:lnTo>
                    <a:pt x="408" y="136"/>
                  </a:lnTo>
                  <a:lnTo>
                    <a:pt x="417" y="172"/>
                  </a:lnTo>
                  <a:lnTo>
                    <a:pt x="421" y="210"/>
                  </a:lnTo>
                  <a:lnTo>
                    <a:pt x="417" y="248"/>
                  </a:lnTo>
                  <a:lnTo>
                    <a:pt x="408" y="284"/>
                  </a:lnTo>
                  <a:lnTo>
                    <a:pt x="392" y="316"/>
                  </a:lnTo>
                  <a:lnTo>
                    <a:pt x="371" y="345"/>
                  </a:lnTo>
                  <a:lnTo>
                    <a:pt x="346" y="370"/>
                  </a:lnTo>
                  <a:lnTo>
                    <a:pt x="317" y="391"/>
                  </a:lnTo>
                  <a:lnTo>
                    <a:pt x="284" y="407"/>
                  </a:lnTo>
                  <a:lnTo>
                    <a:pt x="249" y="416"/>
                  </a:lnTo>
                  <a:lnTo>
                    <a:pt x="211" y="420"/>
                  </a:lnTo>
                  <a:lnTo>
                    <a:pt x="173" y="416"/>
                  </a:lnTo>
                  <a:lnTo>
                    <a:pt x="137" y="407"/>
                  </a:lnTo>
                  <a:lnTo>
                    <a:pt x="106" y="391"/>
                  </a:lnTo>
                  <a:lnTo>
                    <a:pt x="75" y="370"/>
                  </a:lnTo>
                  <a:lnTo>
                    <a:pt x="50" y="345"/>
                  </a:lnTo>
                  <a:lnTo>
                    <a:pt x="29" y="316"/>
                  </a:lnTo>
                  <a:lnTo>
                    <a:pt x="13" y="284"/>
                  </a:lnTo>
                  <a:lnTo>
                    <a:pt x="4" y="248"/>
                  </a:lnTo>
                  <a:lnTo>
                    <a:pt x="0" y="210"/>
                  </a:lnTo>
                  <a:lnTo>
                    <a:pt x="4" y="172"/>
                  </a:lnTo>
                  <a:lnTo>
                    <a:pt x="13" y="136"/>
                  </a:lnTo>
                  <a:lnTo>
                    <a:pt x="29" y="104"/>
                  </a:lnTo>
                  <a:lnTo>
                    <a:pt x="50" y="75"/>
                  </a:lnTo>
                  <a:lnTo>
                    <a:pt x="75" y="50"/>
                  </a:lnTo>
                  <a:lnTo>
                    <a:pt x="106" y="29"/>
                  </a:lnTo>
                  <a:lnTo>
                    <a:pt x="137" y="13"/>
                  </a:lnTo>
                  <a:lnTo>
                    <a:pt x="173" y="4"/>
                  </a:lnTo>
                  <a:lnTo>
                    <a:pt x="21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17" name="Google Shape;10117;p23"/>
            <p:cNvSpPr/>
            <p:nvPr/>
          </p:nvSpPr>
          <p:spPr>
            <a:xfrm>
              <a:off x="2482" y="856"/>
              <a:ext cx="141" cy="139"/>
            </a:xfrm>
            <a:custGeom>
              <a:avLst/>
              <a:gdLst/>
              <a:ahLst/>
              <a:cxnLst/>
              <a:rect l="l" t="t" r="r" b="b"/>
              <a:pathLst>
                <a:path w="421" h="419" extrusionOk="0">
                  <a:moveTo>
                    <a:pt x="211" y="140"/>
                  </a:moveTo>
                  <a:lnTo>
                    <a:pt x="188" y="143"/>
                  </a:lnTo>
                  <a:lnTo>
                    <a:pt x="169" y="153"/>
                  </a:lnTo>
                  <a:lnTo>
                    <a:pt x="154" y="168"/>
                  </a:lnTo>
                  <a:lnTo>
                    <a:pt x="144" y="188"/>
                  </a:lnTo>
                  <a:lnTo>
                    <a:pt x="141" y="210"/>
                  </a:lnTo>
                  <a:lnTo>
                    <a:pt x="144" y="232"/>
                  </a:lnTo>
                  <a:lnTo>
                    <a:pt x="154" y="251"/>
                  </a:lnTo>
                  <a:lnTo>
                    <a:pt x="169" y="267"/>
                  </a:lnTo>
                  <a:lnTo>
                    <a:pt x="188" y="276"/>
                  </a:lnTo>
                  <a:lnTo>
                    <a:pt x="211" y="280"/>
                  </a:lnTo>
                  <a:lnTo>
                    <a:pt x="233" y="276"/>
                  </a:lnTo>
                  <a:lnTo>
                    <a:pt x="251" y="267"/>
                  </a:lnTo>
                  <a:lnTo>
                    <a:pt x="267" y="251"/>
                  </a:lnTo>
                  <a:lnTo>
                    <a:pt x="276" y="232"/>
                  </a:lnTo>
                  <a:lnTo>
                    <a:pt x="280" y="210"/>
                  </a:lnTo>
                  <a:lnTo>
                    <a:pt x="276" y="188"/>
                  </a:lnTo>
                  <a:lnTo>
                    <a:pt x="267" y="168"/>
                  </a:lnTo>
                  <a:lnTo>
                    <a:pt x="251" y="153"/>
                  </a:lnTo>
                  <a:lnTo>
                    <a:pt x="233" y="143"/>
                  </a:lnTo>
                  <a:lnTo>
                    <a:pt x="211" y="140"/>
                  </a:lnTo>
                  <a:close/>
                  <a:moveTo>
                    <a:pt x="211" y="0"/>
                  </a:moveTo>
                  <a:lnTo>
                    <a:pt x="249" y="4"/>
                  </a:lnTo>
                  <a:lnTo>
                    <a:pt x="283" y="13"/>
                  </a:lnTo>
                  <a:lnTo>
                    <a:pt x="316" y="29"/>
                  </a:lnTo>
                  <a:lnTo>
                    <a:pt x="346" y="50"/>
                  </a:lnTo>
                  <a:lnTo>
                    <a:pt x="371" y="75"/>
                  </a:lnTo>
                  <a:lnTo>
                    <a:pt x="392" y="104"/>
                  </a:lnTo>
                  <a:lnTo>
                    <a:pt x="408" y="136"/>
                  </a:lnTo>
                  <a:lnTo>
                    <a:pt x="417" y="172"/>
                  </a:lnTo>
                  <a:lnTo>
                    <a:pt x="421" y="210"/>
                  </a:lnTo>
                  <a:lnTo>
                    <a:pt x="417" y="247"/>
                  </a:lnTo>
                  <a:lnTo>
                    <a:pt x="408" y="282"/>
                  </a:lnTo>
                  <a:lnTo>
                    <a:pt x="392" y="315"/>
                  </a:lnTo>
                  <a:lnTo>
                    <a:pt x="371" y="345"/>
                  </a:lnTo>
                  <a:lnTo>
                    <a:pt x="346" y="370"/>
                  </a:lnTo>
                  <a:lnTo>
                    <a:pt x="316" y="391"/>
                  </a:lnTo>
                  <a:lnTo>
                    <a:pt x="283" y="406"/>
                  </a:lnTo>
                  <a:lnTo>
                    <a:pt x="249" y="416"/>
                  </a:lnTo>
                  <a:lnTo>
                    <a:pt x="211" y="419"/>
                  </a:lnTo>
                  <a:lnTo>
                    <a:pt x="173" y="416"/>
                  </a:lnTo>
                  <a:lnTo>
                    <a:pt x="137" y="406"/>
                  </a:lnTo>
                  <a:lnTo>
                    <a:pt x="104" y="391"/>
                  </a:lnTo>
                  <a:lnTo>
                    <a:pt x="75" y="370"/>
                  </a:lnTo>
                  <a:lnTo>
                    <a:pt x="50" y="345"/>
                  </a:lnTo>
                  <a:lnTo>
                    <a:pt x="29" y="315"/>
                  </a:lnTo>
                  <a:lnTo>
                    <a:pt x="13" y="282"/>
                  </a:lnTo>
                  <a:lnTo>
                    <a:pt x="4" y="247"/>
                  </a:lnTo>
                  <a:lnTo>
                    <a:pt x="0" y="210"/>
                  </a:lnTo>
                  <a:lnTo>
                    <a:pt x="4" y="172"/>
                  </a:lnTo>
                  <a:lnTo>
                    <a:pt x="13" y="136"/>
                  </a:lnTo>
                  <a:lnTo>
                    <a:pt x="29" y="104"/>
                  </a:lnTo>
                  <a:lnTo>
                    <a:pt x="50" y="75"/>
                  </a:lnTo>
                  <a:lnTo>
                    <a:pt x="75" y="50"/>
                  </a:lnTo>
                  <a:lnTo>
                    <a:pt x="104" y="29"/>
                  </a:lnTo>
                  <a:lnTo>
                    <a:pt x="137" y="13"/>
                  </a:lnTo>
                  <a:lnTo>
                    <a:pt x="173" y="4"/>
                  </a:lnTo>
                  <a:lnTo>
                    <a:pt x="21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18" name="Google Shape;10118;p23"/>
            <p:cNvSpPr/>
            <p:nvPr/>
          </p:nvSpPr>
          <p:spPr>
            <a:xfrm>
              <a:off x="2156" y="16"/>
              <a:ext cx="1120" cy="1442"/>
            </a:xfrm>
            <a:custGeom>
              <a:avLst/>
              <a:gdLst/>
              <a:ahLst/>
              <a:cxnLst/>
              <a:rect l="l" t="t" r="r" b="b"/>
              <a:pathLst>
                <a:path w="3367" h="4338" extrusionOk="0">
                  <a:moveTo>
                    <a:pt x="2796" y="3524"/>
                  </a:moveTo>
                  <a:lnTo>
                    <a:pt x="2763" y="3566"/>
                  </a:lnTo>
                  <a:lnTo>
                    <a:pt x="2726" y="3603"/>
                  </a:lnTo>
                  <a:lnTo>
                    <a:pt x="2684" y="3636"/>
                  </a:lnTo>
                  <a:lnTo>
                    <a:pt x="3093" y="4044"/>
                  </a:lnTo>
                  <a:lnTo>
                    <a:pt x="3110" y="4057"/>
                  </a:lnTo>
                  <a:lnTo>
                    <a:pt x="3129" y="4065"/>
                  </a:lnTo>
                  <a:lnTo>
                    <a:pt x="3148" y="4067"/>
                  </a:lnTo>
                  <a:lnTo>
                    <a:pt x="3168" y="4065"/>
                  </a:lnTo>
                  <a:lnTo>
                    <a:pt x="3188" y="4057"/>
                  </a:lnTo>
                  <a:lnTo>
                    <a:pt x="3204" y="4044"/>
                  </a:lnTo>
                  <a:lnTo>
                    <a:pt x="3217" y="4026"/>
                  </a:lnTo>
                  <a:lnTo>
                    <a:pt x="3225" y="4008"/>
                  </a:lnTo>
                  <a:lnTo>
                    <a:pt x="3227" y="3988"/>
                  </a:lnTo>
                  <a:lnTo>
                    <a:pt x="3225" y="3969"/>
                  </a:lnTo>
                  <a:lnTo>
                    <a:pt x="3217" y="3949"/>
                  </a:lnTo>
                  <a:lnTo>
                    <a:pt x="3204" y="3933"/>
                  </a:lnTo>
                  <a:lnTo>
                    <a:pt x="2796" y="3524"/>
                  </a:lnTo>
                  <a:close/>
                  <a:moveTo>
                    <a:pt x="2449" y="3009"/>
                  </a:moveTo>
                  <a:lnTo>
                    <a:pt x="2403" y="3013"/>
                  </a:lnTo>
                  <a:lnTo>
                    <a:pt x="2361" y="3023"/>
                  </a:lnTo>
                  <a:lnTo>
                    <a:pt x="2320" y="3041"/>
                  </a:lnTo>
                  <a:lnTo>
                    <a:pt x="2283" y="3063"/>
                  </a:lnTo>
                  <a:lnTo>
                    <a:pt x="2251" y="3090"/>
                  </a:lnTo>
                  <a:lnTo>
                    <a:pt x="2223" y="3123"/>
                  </a:lnTo>
                  <a:lnTo>
                    <a:pt x="2201" y="3160"/>
                  </a:lnTo>
                  <a:lnTo>
                    <a:pt x="2183" y="3200"/>
                  </a:lnTo>
                  <a:lnTo>
                    <a:pt x="2173" y="3243"/>
                  </a:lnTo>
                  <a:lnTo>
                    <a:pt x="2169" y="3289"/>
                  </a:lnTo>
                  <a:lnTo>
                    <a:pt x="2173" y="3334"/>
                  </a:lnTo>
                  <a:lnTo>
                    <a:pt x="2183" y="3377"/>
                  </a:lnTo>
                  <a:lnTo>
                    <a:pt x="2201" y="3417"/>
                  </a:lnTo>
                  <a:lnTo>
                    <a:pt x="2223" y="3453"/>
                  </a:lnTo>
                  <a:lnTo>
                    <a:pt x="2251" y="3486"/>
                  </a:lnTo>
                  <a:lnTo>
                    <a:pt x="2283" y="3514"/>
                  </a:lnTo>
                  <a:lnTo>
                    <a:pt x="2320" y="3537"/>
                  </a:lnTo>
                  <a:lnTo>
                    <a:pt x="2361" y="3555"/>
                  </a:lnTo>
                  <a:lnTo>
                    <a:pt x="2403" y="3565"/>
                  </a:lnTo>
                  <a:lnTo>
                    <a:pt x="2449" y="3569"/>
                  </a:lnTo>
                  <a:lnTo>
                    <a:pt x="2494" y="3565"/>
                  </a:lnTo>
                  <a:lnTo>
                    <a:pt x="2537" y="3555"/>
                  </a:lnTo>
                  <a:lnTo>
                    <a:pt x="2578" y="3537"/>
                  </a:lnTo>
                  <a:lnTo>
                    <a:pt x="2615" y="3514"/>
                  </a:lnTo>
                  <a:lnTo>
                    <a:pt x="2646" y="3486"/>
                  </a:lnTo>
                  <a:lnTo>
                    <a:pt x="2675" y="3453"/>
                  </a:lnTo>
                  <a:lnTo>
                    <a:pt x="2697" y="3417"/>
                  </a:lnTo>
                  <a:lnTo>
                    <a:pt x="2715" y="3377"/>
                  </a:lnTo>
                  <a:lnTo>
                    <a:pt x="2725" y="3334"/>
                  </a:lnTo>
                  <a:lnTo>
                    <a:pt x="2729" y="3289"/>
                  </a:lnTo>
                  <a:lnTo>
                    <a:pt x="2725" y="3243"/>
                  </a:lnTo>
                  <a:lnTo>
                    <a:pt x="2715" y="3200"/>
                  </a:lnTo>
                  <a:lnTo>
                    <a:pt x="2697" y="3160"/>
                  </a:lnTo>
                  <a:lnTo>
                    <a:pt x="2675" y="3123"/>
                  </a:lnTo>
                  <a:lnTo>
                    <a:pt x="2646" y="3090"/>
                  </a:lnTo>
                  <a:lnTo>
                    <a:pt x="2615" y="3063"/>
                  </a:lnTo>
                  <a:lnTo>
                    <a:pt x="2578" y="3041"/>
                  </a:lnTo>
                  <a:lnTo>
                    <a:pt x="2537" y="3023"/>
                  </a:lnTo>
                  <a:lnTo>
                    <a:pt x="2494" y="3013"/>
                  </a:lnTo>
                  <a:lnTo>
                    <a:pt x="2449" y="3009"/>
                  </a:lnTo>
                  <a:close/>
                  <a:moveTo>
                    <a:pt x="1609" y="1121"/>
                  </a:moveTo>
                  <a:lnTo>
                    <a:pt x="1539" y="1127"/>
                  </a:lnTo>
                  <a:lnTo>
                    <a:pt x="1470" y="1134"/>
                  </a:lnTo>
                  <a:lnTo>
                    <a:pt x="1470" y="1568"/>
                  </a:lnTo>
                  <a:lnTo>
                    <a:pt x="1125" y="1224"/>
                  </a:lnTo>
                  <a:lnTo>
                    <a:pt x="1028" y="1265"/>
                  </a:lnTo>
                  <a:lnTo>
                    <a:pt x="936" y="1312"/>
                  </a:lnTo>
                  <a:lnTo>
                    <a:pt x="847" y="1366"/>
                  </a:lnTo>
                  <a:lnTo>
                    <a:pt x="762" y="1424"/>
                  </a:lnTo>
                  <a:lnTo>
                    <a:pt x="682" y="1487"/>
                  </a:lnTo>
                  <a:lnTo>
                    <a:pt x="607" y="1556"/>
                  </a:lnTo>
                  <a:lnTo>
                    <a:pt x="536" y="1629"/>
                  </a:lnTo>
                  <a:lnTo>
                    <a:pt x="471" y="1706"/>
                  </a:lnTo>
                  <a:lnTo>
                    <a:pt x="411" y="1788"/>
                  </a:lnTo>
                  <a:lnTo>
                    <a:pt x="356" y="1873"/>
                  </a:lnTo>
                  <a:lnTo>
                    <a:pt x="308" y="1963"/>
                  </a:lnTo>
                  <a:lnTo>
                    <a:pt x="264" y="2055"/>
                  </a:lnTo>
                  <a:lnTo>
                    <a:pt x="227" y="2149"/>
                  </a:lnTo>
                  <a:lnTo>
                    <a:pt x="196" y="2248"/>
                  </a:lnTo>
                  <a:lnTo>
                    <a:pt x="172" y="2348"/>
                  </a:lnTo>
                  <a:lnTo>
                    <a:pt x="154" y="2449"/>
                  </a:lnTo>
                  <a:lnTo>
                    <a:pt x="143" y="2553"/>
                  </a:lnTo>
                  <a:lnTo>
                    <a:pt x="139" y="2659"/>
                  </a:lnTo>
                  <a:lnTo>
                    <a:pt x="143" y="2768"/>
                  </a:lnTo>
                  <a:lnTo>
                    <a:pt x="155" y="2876"/>
                  </a:lnTo>
                  <a:lnTo>
                    <a:pt x="174" y="2981"/>
                  </a:lnTo>
                  <a:lnTo>
                    <a:pt x="200" y="3084"/>
                  </a:lnTo>
                  <a:lnTo>
                    <a:pt x="233" y="3184"/>
                  </a:lnTo>
                  <a:lnTo>
                    <a:pt x="272" y="3281"/>
                  </a:lnTo>
                  <a:lnTo>
                    <a:pt x="317" y="3374"/>
                  </a:lnTo>
                  <a:lnTo>
                    <a:pt x="368" y="3465"/>
                  </a:lnTo>
                  <a:lnTo>
                    <a:pt x="425" y="3551"/>
                  </a:lnTo>
                  <a:lnTo>
                    <a:pt x="488" y="3632"/>
                  </a:lnTo>
                  <a:lnTo>
                    <a:pt x="556" y="3710"/>
                  </a:lnTo>
                  <a:lnTo>
                    <a:pt x="628" y="3782"/>
                  </a:lnTo>
                  <a:lnTo>
                    <a:pt x="706" y="3850"/>
                  </a:lnTo>
                  <a:lnTo>
                    <a:pt x="787" y="3913"/>
                  </a:lnTo>
                  <a:lnTo>
                    <a:pt x="873" y="3970"/>
                  </a:lnTo>
                  <a:lnTo>
                    <a:pt x="964" y="4021"/>
                  </a:lnTo>
                  <a:lnTo>
                    <a:pt x="1057" y="4066"/>
                  </a:lnTo>
                  <a:lnTo>
                    <a:pt x="1154" y="4105"/>
                  </a:lnTo>
                  <a:lnTo>
                    <a:pt x="1254" y="4138"/>
                  </a:lnTo>
                  <a:lnTo>
                    <a:pt x="1357" y="4164"/>
                  </a:lnTo>
                  <a:lnTo>
                    <a:pt x="1462" y="4183"/>
                  </a:lnTo>
                  <a:lnTo>
                    <a:pt x="1570" y="4195"/>
                  </a:lnTo>
                  <a:lnTo>
                    <a:pt x="1679" y="4199"/>
                  </a:lnTo>
                  <a:lnTo>
                    <a:pt x="1780" y="4195"/>
                  </a:lnTo>
                  <a:lnTo>
                    <a:pt x="1878" y="4186"/>
                  </a:lnTo>
                  <a:lnTo>
                    <a:pt x="1976" y="4170"/>
                  </a:lnTo>
                  <a:lnTo>
                    <a:pt x="2072" y="4147"/>
                  </a:lnTo>
                  <a:lnTo>
                    <a:pt x="2166" y="4118"/>
                  </a:lnTo>
                  <a:lnTo>
                    <a:pt x="2258" y="4084"/>
                  </a:lnTo>
                  <a:lnTo>
                    <a:pt x="2348" y="4044"/>
                  </a:lnTo>
                  <a:lnTo>
                    <a:pt x="2435" y="3998"/>
                  </a:lnTo>
                  <a:lnTo>
                    <a:pt x="2520" y="3946"/>
                  </a:lnTo>
                  <a:lnTo>
                    <a:pt x="2600" y="3890"/>
                  </a:lnTo>
                  <a:lnTo>
                    <a:pt x="2679" y="3827"/>
                  </a:lnTo>
                  <a:lnTo>
                    <a:pt x="2548" y="3697"/>
                  </a:lnTo>
                  <a:lnTo>
                    <a:pt x="2499" y="3706"/>
                  </a:lnTo>
                  <a:lnTo>
                    <a:pt x="2449" y="3708"/>
                  </a:lnTo>
                  <a:lnTo>
                    <a:pt x="2392" y="3704"/>
                  </a:lnTo>
                  <a:lnTo>
                    <a:pt x="2337" y="3694"/>
                  </a:lnTo>
                  <a:lnTo>
                    <a:pt x="2286" y="3675"/>
                  </a:lnTo>
                  <a:lnTo>
                    <a:pt x="2237" y="3650"/>
                  </a:lnTo>
                  <a:lnTo>
                    <a:pt x="2193" y="3620"/>
                  </a:lnTo>
                  <a:lnTo>
                    <a:pt x="2152" y="3585"/>
                  </a:lnTo>
                  <a:lnTo>
                    <a:pt x="2116" y="3545"/>
                  </a:lnTo>
                  <a:lnTo>
                    <a:pt x="2086" y="3501"/>
                  </a:lnTo>
                  <a:lnTo>
                    <a:pt x="2063" y="3452"/>
                  </a:lnTo>
                  <a:lnTo>
                    <a:pt x="2044" y="3399"/>
                  </a:lnTo>
                  <a:lnTo>
                    <a:pt x="2032" y="3346"/>
                  </a:lnTo>
                  <a:lnTo>
                    <a:pt x="2030" y="3289"/>
                  </a:lnTo>
                  <a:lnTo>
                    <a:pt x="2032" y="3231"/>
                  </a:lnTo>
                  <a:lnTo>
                    <a:pt x="2044" y="3177"/>
                  </a:lnTo>
                  <a:lnTo>
                    <a:pt x="2063" y="3125"/>
                  </a:lnTo>
                  <a:lnTo>
                    <a:pt x="2086" y="3077"/>
                  </a:lnTo>
                  <a:lnTo>
                    <a:pt x="2116" y="3033"/>
                  </a:lnTo>
                  <a:lnTo>
                    <a:pt x="2152" y="2992"/>
                  </a:lnTo>
                  <a:lnTo>
                    <a:pt x="2193" y="2956"/>
                  </a:lnTo>
                  <a:lnTo>
                    <a:pt x="2237" y="2926"/>
                  </a:lnTo>
                  <a:lnTo>
                    <a:pt x="2286" y="2901"/>
                  </a:lnTo>
                  <a:lnTo>
                    <a:pt x="2337" y="2884"/>
                  </a:lnTo>
                  <a:lnTo>
                    <a:pt x="2392" y="2872"/>
                  </a:lnTo>
                  <a:lnTo>
                    <a:pt x="2449" y="2868"/>
                  </a:lnTo>
                  <a:lnTo>
                    <a:pt x="2506" y="2872"/>
                  </a:lnTo>
                  <a:lnTo>
                    <a:pt x="2561" y="2884"/>
                  </a:lnTo>
                  <a:lnTo>
                    <a:pt x="2612" y="2901"/>
                  </a:lnTo>
                  <a:lnTo>
                    <a:pt x="2661" y="2926"/>
                  </a:lnTo>
                  <a:lnTo>
                    <a:pt x="2705" y="2956"/>
                  </a:lnTo>
                  <a:lnTo>
                    <a:pt x="2746" y="2992"/>
                  </a:lnTo>
                  <a:lnTo>
                    <a:pt x="2782" y="3033"/>
                  </a:lnTo>
                  <a:lnTo>
                    <a:pt x="2812" y="3077"/>
                  </a:lnTo>
                  <a:lnTo>
                    <a:pt x="2835" y="3125"/>
                  </a:lnTo>
                  <a:lnTo>
                    <a:pt x="2854" y="3177"/>
                  </a:lnTo>
                  <a:lnTo>
                    <a:pt x="2864" y="3231"/>
                  </a:lnTo>
                  <a:lnTo>
                    <a:pt x="2868" y="3289"/>
                  </a:lnTo>
                  <a:lnTo>
                    <a:pt x="2866" y="3339"/>
                  </a:lnTo>
                  <a:lnTo>
                    <a:pt x="2857" y="3388"/>
                  </a:lnTo>
                  <a:lnTo>
                    <a:pt x="2968" y="3499"/>
                  </a:lnTo>
                  <a:lnTo>
                    <a:pt x="3022" y="3411"/>
                  </a:lnTo>
                  <a:lnTo>
                    <a:pt x="3069" y="3321"/>
                  </a:lnTo>
                  <a:lnTo>
                    <a:pt x="3110" y="3226"/>
                  </a:lnTo>
                  <a:lnTo>
                    <a:pt x="3144" y="3131"/>
                  </a:lnTo>
                  <a:lnTo>
                    <a:pt x="3172" y="3033"/>
                  </a:lnTo>
                  <a:lnTo>
                    <a:pt x="3194" y="2933"/>
                  </a:lnTo>
                  <a:lnTo>
                    <a:pt x="3209" y="2832"/>
                  </a:lnTo>
                  <a:lnTo>
                    <a:pt x="3217" y="2729"/>
                  </a:lnTo>
                  <a:lnTo>
                    <a:pt x="1609" y="2729"/>
                  </a:lnTo>
                  <a:lnTo>
                    <a:pt x="1609" y="1121"/>
                  </a:lnTo>
                  <a:close/>
                  <a:moveTo>
                    <a:pt x="139" y="139"/>
                  </a:moveTo>
                  <a:lnTo>
                    <a:pt x="139" y="840"/>
                  </a:lnTo>
                  <a:lnTo>
                    <a:pt x="939" y="840"/>
                  </a:lnTo>
                  <a:lnTo>
                    <a:pt x="1329" y="1230"/>
                  </a:lnTo>
                  <a:lnTo>
                    <a:pt x="1329" y="139"/>
                  </a:lnTo>
                  <a:lnTo>
                    <a:pt x="139" y="139"/>
                  </a:lnTo>
                  <a:close/>
                  <a:moveTo>
                    <a:pt x="0" y="0"/>
                  </a:moveTo>
                  <a:lnTo>
                    <a:pt x="1470" y="0"/>
                  </a:lnTo>
                  <a:lnTo>
                    <a:pt x="1470" y="995"/>
                  </a:lnTo>
                  <a:lnTo>
                    <a:pt x="1539" y="987"/>
                  </a:lnTo>
                  <a:lnTo>
                    <a:pt x="1610" y="982"/>
                  </a:lnTo>
                  <a:lnTo>
                    <a:pt x="1679" y="979"/>
                  </a:lnTo>
                  <a:lnTo>
                    <a:pt x="1750" y="979"/>
                  </a:lnTo>
                  <a:lnTo>
                    <a:pt x="1750" y="2588"/>
                  </a:lnTo>
                  <a:lnTo>
                    <a:pt x="3359" y="2588"/>
                  </a:lnTo>
                  <a:lnTo>
                    <a:pt x="3359" y="2659"/>
                  </a:lnTo>
                  <a:lnTo>
                    <a:pt x="3355" y="2771"/>
                  </a:lnTo>
                  <a:lnTo>
                    <a:pt x="3344" y="2881"/>
                  </a:lnTo>
                  <a:lnTo>
                    <a:pt x="3326" y="2991"/>
                  </a:lnTo>
                  <a:lnTo>
                    <a:pt x="3300" y="3098"/>
                  </a:lnTo>
                  <a:lnTo>
                    <a:pt x="3267" y="3204"/>
                  </a:lnTo>
                  <a:lnTo>
                    <a:pt x="3227" y="3307"/>
                  </a:lnTo>
                  <a:lnTo>
                    <a:pt x="3181" y="3407"/>
                  </a:lnTo>
                  <a:lnTo>
                    <a:pt x="3129" y="3505"/>
                  </a:lnTo>
                  <a:lnTo>
                    <a:pt x="3068" y="3599"/>
                  </a:lnTo>
                  <a:lnTo>
                    <a:pt x="3303" y="3833"/>
                  </a:lnTo>
                  <a:lnTo>
                    <a:pt x="3328" y="3863"/>
                  </a:lnTo>
                  <a:lnTo>
                    <a:pt x="3347" y="3898"/>
                  </a:lnTo>
                  <a:lnTo>
                    <a:pt x="3360" y="3933"/>
                  </a:lnTo>
                  <a:lnTo>
                    <a:pt x="3367" y="3970"/>
                  </a:lnTo>
                  <a:lnTo>
                    <a:pt x="3367" y="4007"/>
                  </a:lnTo>
                  <a:lnTo>
                    <a:pt x="3360" y="4044"/>
                  </a:lnTo>
                  <a:lnTo>
                    <a:pt x="3347" y="4079"/>
                  </a:lnTo>
                  <a:lnTo>
                    <a:pt x="3328" y="4112"/>
                  </a:lnTo>
                  <a:lnTo>
                    <a:pt x="3303" y="4142"/>
                  </a:lnTo>
                  <a:lnTo>
                    <a:pt x="3276" y="4166"/>
                  </a:lnTo>
                  <a:lnTo>
                    <a:pt x="3247" y="4183"/>
                  </a:lnTo>
                  <a:lnTo>
                    <a:pt x="3215" y="4196"/>
                  </a:lnTo>
                  <a:lnTo>
                    <a:pt x="3183" y="4204"/>
                  </a:lnTo>
                  <a:lnTo>
                    <a:pt x="3148" y="4207"/>
                  </a:lnTo>
                  <a:lnTo>
                    <a:pt x="3115" y="4204"/>
                  </a:lnTo>
                  <a:lnTo>
                    <a:pt x="3083" y="4196"/>
                  </a:lnTo>
                  <a:lnTo>
                    <a:pt x="3051" y="4183"/>
                  </a:lnTo>
                  <a:lnTo>
                    <a:pt x="3021" y="4166"/>
                  </a:lnTo>
                  <a:lnTo>
                    <a:pt x="2995" y="4142"/>
                  </a:lnTo>
                  <a:lnTo>
                    <a:pt x="2778" y="3927"/>
                  </a:lnTo>
                  <a:lnTo>
                    <a:pt x="2692" y="3995"/>
                  </a:lnTo>
                  <a:lnTo>
                    <a:pt x="2603" y="4059"/>
                  </a:lnTo>
                  <a:lnTo>
                    <a:pt x="2511" y="4116"/>
                  </a:lnTo>
                  <a:lnTo>
                    <a:pt x="2415" y="4167"/>
                  </a:lnTo>
                  <a:lnTo>
                    <a:pt x="2316" y="4212"/>
                  </a:lnTo>
                  <a:lnTo>
                    <a:pt x="2215" y="4250"/>
                  </a:lnTo>
                  <a:lnTo>
                    <a:pt x="2111" y="4281"/>
                  </a:lnTo>
                  <a:lnTo>
                    <a:pt x="2006" y="4306"/>
                  </a:lnTo>
                  <a:lnTo>
                    <a:pt x="1898" y="4324"/>
                  </a:lnTo>
                  <a:lnTo>
                    <a:pt x="1789" y="4334"/>
                  </a:lnTo>
                  <a:lnTo>
                    <a:pt x="1679" y="4338"/>
                  </a:lnTo>
                  <a:lnTo>
                    <a:pt x="1559" y="4334"/>
                  </a:lnTo>
                  <a:lnTo>
                    <a:pt x="1442" y="4321"/>
                  </a:lnTo>
                  <a:lnTo>
                    <a:pt x="1326" y="4301"/>
                  </a:lnTo>
                  <a:lnTo>
                    <a:pt x="1215" y="4272"/>
                  </a:lnTo>
                  <a:lnTo>
                    <a:pt x="1106" y="4237"/>
                  </a:lnTo>
                  <a:lnTo>
                    <a:pt x="1000" y="4195"/>
                  </a:lnTo>
                  <a:lnTo>
                    <a:pt x="898" y="4145"/>
                  </a:lnTo>
                  <a:lnTo>
                    <a:pt x="801" y="4090"/>
                  </a:lnTo>
                  <a:lnTo>
                    <a:pt x="706" y="4026"/>
                  </a:lnTo>
                  <a:lnTo>
                    <a:pt x="617" y="3958"/>
                  </a:lnTo>
                  <a:lnTo>
                    <a:pt x="532" y="3884"/>
                  </a:lnTo>
                  <a:lnTo>
                    <a:pt x="454" y="3806"/>
                  </a:lnTo>
                  <a:lnTo>
                    <a:pt x="380" y="3721"/>
                  </a:lnTo>
                  <a:lnTo>
                    <a:pt x="312" y="3632"/>
                  </a:lnTo>
                  <a:lnTo>
                    <a:pt x="248" y="3537"/>
                  </a:lnTo>
                  <a:lnTo>
                    <a:pt x="193" y="3440"/>
                  </a:lnTo>
                  <a:lnTo>
                    <a:pt x="143" y="3338"/>
                  </a:lnTo>
                  <a:lnTo>
                    <a:pt x="101" y="3232"/>
                  </a:lnTo>
                  <a:lnTo>
                    <a:pt x="66" y="3123"/>
                  </a:lnTo>
                  <a:lnTo>
                    <a:pt x="37" y="3012"/>
                  </a:lnTo>
                  <a:lnTo>
                    <a:pt x="17" y="2896"/>
                  </a:lnTo>
                  <a:lnTo>
                    <a:pt x="4" y="2779"/>
                  </a:lnTo>
                  <a:lnTo>
                    <a:pt x="0" y="2659"/>
                  </a:lnTo>
                  <a:lnTo>
                    <a:pt x="4" y="2548"/>
                  </a:lnTo>
                  <a:lnTo>
                    <a:pt x="14" y="2437"/>
                  </a:lnTo>
                  <a:lnTo>
                    <a:pt x="33" y="2329"/>
                  </a:lnTo>
                  <a:lnTo>
                    <a:pt x="58" y="2223"/>
                  </a:lnTo>
                  <a:lnTo>
                    <a:pt x="89" y="2119"/>
                  </a:lnTo>
                  <a:lnTo>
                    <a:pt x="128" y="2018"/>
                  </a:lnTo>
                  <a:lnTo>
                    <a:pt x="172" y="1921"/>
                  </a:lnTo>
                  <a:lnTo>
                    <a:pt x="222" y="1825"/>
                  </a:lnTo>
                  <a:lnTo>
                    <a:pt x="279" y="1734"/>
                  </a:lnTo>
                  <a:lnTo>
                    <a:pt x="340" y="1646"/>
                  </a:lnTo>
                  <a:lnTo>
                    <a:pt x="409" y="1563"/>
                  </a:lnTo>
                  <a:lnTo>
                    <a:pt x="481" y="1483"/>
                  </a:lnTo>
                  <a:lnTo>
                    <a:pt x="559" y="1409"/>
                  </a:lnTo>
                  <a:lnTo>
                    <a:pt x="641" y="1340"/>
                  </a:lnTo>
                  <a:lnTo>
                    <a:pt x="730" y="1275"/>
                  </a:lnTo>
                  <a:lnTo>
                    <a:pt x="822" y="1216"/>
                  </a:lnTo>
                  <a:lnTo>
                    <a:pt x="918" y="1163"/>
                  </a:lnTo>
                  <a:lnTo>
                    <a:pt x="1017" y="1116"/>
                  </a:lnTo>
                  <a:lnTo>
                    <a:pt x="881" y="979"/>
                  </a:lnTo>
                  <a:lnTo>
                    <a:pt x="0" y="979"/>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19" name="Google Shape;10119;p23"/>
            <p:cNvSpPr/>
            <p:nvPr/>
          </p:nvSpPr>
          <p:spPr>
            <a:xfrm>
              <a:off x="2249" y="109"/>
              <a:ext cx="300" cy="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20" name="Google Shape;10120;p23"/>
            <p:cNvSpPr/>
            <p:nvPr/>
          </p:nvSpPr>
          <p:spPr>
            <a:xfrm>
              <a:off x="2249" y="203"/>
              <a:ext cx="300" cy="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21" name="Google Shape;10121;p23"/>
            <p:cNvSpPr/>
            <p:nvPr/>
          </p:nvSpPr>
          <p:spPr>
            <a:xfrm>
              <a:off x="2949" y="1089"/>
              <a:ext cx="0" cy="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22" name="Google Shape;10122;p23"/>
            <p:cNvSpPr/>
            <p:nvPr/>
          </p:nvSpPr>
          <p:spPr>
            <a:xfrm>
              <a:off x="2739" y="1089"/>
              <a:ext cx="0" cy="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23" name="Google Shape;10123;p23"/>
            <p:cNvSpPr/>
            <p:nvPr/>
          </p:nvSpPr>
          <p:spPr>
            <a:xfrm>
              <a:off x="2646" y="1089"/>
              <a:ext cx="0" cy="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24" name="Google Shape;10124;p23"/>
            <p:cNvSpPr/>
            <p:nvPr/>
          </p:nvSpPr>
          <p:spPr>
            <a:xfrm>
              <a:off x="2553" y="1089"/>
              <a:ext cx="0" cy="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0125" name="Google Shape;10125;p23"/>
          <p:cNvSpPr/>
          <p:nvPr/>
        </p:nvSpPr>
        <p:spPr>
          <a:xfrm>
            <a:off x="12492697" y="7541158"/>
            <a:ext cx="415405" cy="435772"/>
          </a:xfrm>
          <a:custGeom>
            <a:avLst/>
            <a:gdLst/>
            <a:ahLst/>
            <a:cxnLst/>
            <a:rect l="l" t="t" r="r" b="b"/>
            <a:pathLst>
              <a:path w="3059" h="3212" extrusionOk="0">
                <a:moveTo>
                  <a:pt x="1498" y="1948"/>
                </a:moveTo>
                <a:lnTo>
                  <a:pt x="1500" y="1950"/>
                </a:lnTo>
                <a:lnTo>
                  <a:pt x="1504" y="1955"/>
                </a:lnTo>
                <a:lnTo>
                  <a:pt x="1512" y="1961"/>
                </a:lnTo>
                <a:lnTo>
                  <a:pt x="1522" y="1971"/>
                </a:lnTo>
                <a:lnTo>
                  <a:pt x="1533" y="1979"/>
                </a:lnTo>
                <a:lnTo>
                  <a:pt x="1544" y="1990"/>
                </a:lnTo>
                <a:lnTo>
                  <a:pt x="1555" y="1999"/>
                </a:lnTo>
                <a:lnTo>
                  <a:pt x="1564" y="2008"/>
                </a:lnTo>
                <a:lnTo>
                  <a:pt x="1572" y="2014"/>
                </a:lnTo>
                <a:lnTo>
                  <a:pt x="1578" y="2019"/>
                </a:lnTo>
                <a:lnTo>
                  <a:pt x="1580" y="2022"/>
                </a:lnTo>
                <a:lnTo>
                  <a:pt x="1537" y="2066"/>
                </a:lnTo>
                <a:lnTo>
                  <a:pt x="1499" y="2112"/>
                </a:lnTo>
                <a:lnTo>
                  <a:pt x="1464" y="2163"/>
                </a:lnTo>
                <a:lnTo>
                  <a:pt x="1433" y="2216"/>
                </a:lnTo>
                <a:lnTo>
                  <a:pt x="1405" y="2269"/>
                </a:lnTo>
                <a:lnTo>
                  <a:pt x="1382" y="2325"/>
                </a:lnTo>
                <a:lnTo>
                  <a:pt x="1362" y="2382"/>
                </a:lnTo>
                <a:lnTo>
                  <a:pt x="1345" y="2440"/>
                </a:lnTo>
                <a:lnTo>
                  <a:pt x="1330" y="2498"/>
                </a:lnTo>
                <a:lnTo>
                  <a:pt x="1318" y="2556"/>
                </a:lnTo>
                <a:lnTo>
                  <a:pt x="1310" y="2614"/>
                </a:lnTo>
                <a:lnTo>
                  <a:pt x="1303" y="2671"/>
                </a:lnTo>
                <a:lnTo>
                  <a:pt x="1299" y="2727"/>
                </a:lnTo>
                <a:lnTo>
                  <a:pt x="1296" y="2781"/>
                </a:lnTo>
                <a:lnTo>
                  <a:pt x="1295" y="2832"/>
                </a:lnTo>
                <a:lnTo>
                  <a:pt x="1296" y="2882"/>
                </a:lnTo>
                <a:lnTo>
                  <a:pt x="1300" y="2928"/>
                </a:lnTo>
                <a:lnTo>
                  <a:pt x="1303" y="2972"/>
                </a:lnTo>
                <a:lnTo>
                  <a:pt x="1308" y="3012"/>
                </a:lnTo>
                <a:lnTo>
                  <a:pt x="1314" y="3048"/>
                </a:lnTo>
                <a:lnTo>
                  <a:pt x="1321" y="3078"/>
                </a:lnTo>
                <a:lnTo>
                  <a:pt x="1328" y="3105"/>
                </a:lnTo>
                <a:lnTo>
                  <a:pt x="1335" y="3126"/>
                </a:lnTo>
                <a:lnTo>
                  <a:pt x="1343" y="3141"/>
                </a:lnTo>
                <a:lnTo>
                  <a:pt x="1335" y="3164"/>
                </a:lnTo>
                <a:lnTo>
                  <a:pt x="1326" y="3182"/>
                </a:lnTo>
                <a:lnTo>
                  <a:pt x="1314" y="3194"/>
                </a:lnTo>
                <a:lnTo>
                  <a:pt x="1302" y="3204"/>
                </a:lnTo>
                <a:lnTo>
                  <a:pt x="1289" y="3209"/>
                </a:lnTo>
                <a:lnTo>
                  <a:pt x="1274" y="3212"/>
                </a:lnTo>
                <a:lnTo>
                  <a:pt x="1263" y="3212"/>
                </a:lnTo>
                <a:lnTo>
                  <a:pt x="1260" y="3212"/>
                </a:lnTo>
                <a:lnTo>
                  <a:pt x="1248" y="3211"/>
                </a:lnTo>
                <a:lnTo>
                  <a:pt x="1235" y="3209"/>
                </a:lnTo>
                <a:lnTo>
                  <a:pt x="1224" y="3206"/>
                </a:lnTo>
                <a:lnTo>
                  <a:pt x="1215" y="3202"/>
                </a:lnTo>
                <a:lnTo>
                  <a:pt x="1207" y="3198"/>
                </a:lnTo>
                <a:lnTo>
                  <a:pt x="1203" y="3196"/>
                </a:lnTo>
                <a:lnTo>
                  <a:pt x="1202" y="3195"/>
                </a:lnTo>
                <a:lnTo>
                  <a:pt x="1196" y="3148"/>
                </a:lnTo>
                <a:lnTo>
                  <a:pt x="1191" y="3103"/>
                </a:lnTo>
                <a:lnTo>
                  <a:pt x="1185" y="3060"/>
                </a:lnTo>
                <a:lnTo>
                  <a:pt x="1180" y="3019"/>
                </a:lnTo>
                <a:lnTo>
                  <a:pt x="1174" y="2977"/>
                </a:lnTo>
                <a:lnTo>
                  <a:pt x="1170" y="2935"/>
                </a:lnTo>
                <a:lnTo>
                  <a:pt x="1167" y="2890"/>
                </a:lnTo>
                <a:lnTo>
                  <a:pt x="1163" y="2843"/>
                </a:lnTo>
                <a:lnTo>
                  <a:pt x="1161" y="2791"/>
                </a:lnTo>
                <a:lnTo>
                  <a:pt x="1161" y="2734"/>
                </a:lnTo>
                <a:lnTo>
                  <a:pt x="1152" y="2712"/>
                </a:lnTo>
                <a:lnTo>
                  <a:pt x="1144" y="2683"/>
                </a:lnTo>
                <a:lnTo>
                  <a:pt x="1133" y="2649"/>
                </a:lnTo>
                <a:lnTo>
                  <a:pt x="1120" y="2610"/>
                </a:lnTo>
                <a:lnTo>
                  <a:pt x="1106" y="2568"/>
                </a:lnTo>
                <a:lnTo>
                  <a:pt x="1089" y="2522"/>
                </a:lnTo>
                <a:lnTo>
                  <a:pt x="1070" y="2476"/>
                </a:lnTo>
                <a:lnTo>
                  <a:pt x="1048" y="2429"/>
                </a:lnTo>
                <a:lnTo>
                  <a:pt x="1024" y="2381"/>
                </a:lnTo>
                <a:lnTo>
                  <a:pt x="995" y="2335"/>
                </a:lnTo>
                <a:lnTo>
                  <a:pt x="963" y="2290"/>
                </a:lnTo>
                <a:lnTo>
                  <a:pt x="973" y="2266"/>
                </a:lnTo>
                <a:lnTo>
                  <a:pt x="982" y="2240"/>
                </a:lnTo>
                <a:lnTo>
                  <a:pt x="1023" y="2291"/>
                </a:lnTo>
                <a:lnTo>
                  <a:pt x="1059" y="2341"/>
                </a:lnTo>
                <a:lnTo>
                  <a:pt x="1091" y="2390"/>
                </a:lnTo>
                <a:lnTo>
                  <a:pt x="1118" y="2436"/>
                </a:lnTo>
                <a:lnTo>
                  <a:pt x="1141" y="2480"/>
                </a:lnTo>
                <a:lnTo>
                  <a:pt x="1161" y="2521"/>
                </a:lnTo>
                <a:lnTo>
                  <a:pt x="1178" y="2558"/>
                </a:lnTo>
                <a:lnTo>
                  <a:pt x="1191" y="2591"/>
                </a:lnTo>
                <a:lnTo>
                  <a:pt x="1197" y="2528"/>
                </a:lnTo>
                <a:lnTo>
                  <a:pt x="1207" y="2465"/>
                </a:lnTo>
                <a:lnTo>
                  <a:pt x="1222" y="2406"/>
                </a:lnTo>
                <a:lnTo>
                  <a:pt x="1239" y="2347"/>
                </a:lnTo>
                <a:lnTo>
                  <a:pt x="1261" y="2290"/>
                </a:lnTo>
                <a:lnTo>
                  <a:pt x="1288" y="2235"/>
                </a:lnTo>
                <a:lnTo>
                  <a:pt x="1319" y="2178"/>
                </a:lnTo>
                <a:lnTo>
                  <a:pt x="1356" y="2122"/>
                </a:lnTo>
                <a:lnTo>
                  <a:pt x="1398" y="2065"/>
                </a:lnTo>
                <a:lnTo>
                  <a:pt x="1445" y="2007"/>
                </a:lnTo>
                <a:lnTo>
                  <a:pt x="1498" y="1948"/>
                </a:lnTo>
                <a:close/>
                <a:moveTo>
                  <a:pt x="153" y="1571"/>
                </a:moveTo>
                <a:lnTo>
                  <a:pt x="185" y="1571"/>
                </a:lnTo>
                <a:lnTo>
                  <a:pt x="219" y="1572"/>
                </a:lnTo>
                <a:lnTo>
                  <a:pt x="254" y="1573"/>
                </a:lnTo>
                <a:lnTo>
                  <a:pt x="291" y="1575"/>
                </a:lnTo>
                <a:lnTo>
                  <a:pt x="330" y="1579"/>
                </a:lnTo>
                <a:lnTo>
                  <a:pt x="369" y="1583"/>
                </a:lnTo>
                <a:lnTo>
                  <a:pt x="410" y="1587"/>
                </a:lnTo>
                <a:lnTo>
                  <a:pt x="451" y="1593"/>
                </a:lnTo>
                <a:lnTo>
                  <a:pt x="493" y="1600"/>
                </a:lnTo>
                <a:lnTo>
                  <a:pt x="534" y="1608"/>
                </a:lnTo>
                <a:lnTo>
                  <a:pt x="575" y="1618"/>
                </a:lnTo>
                <a:lnTo>
                  <a:pt x="616" y="1629"/>
                </a:lnTo>
                <a:lnTo>
                  <a:pt x="656" y="1642"/>
                </a:lnTo>
                <a:lnTo>
                  <a:pt x="696" y="1656"/>
                </a:lnTo>
                <a:lnTo>
                  <a:pt x="733" y="1671"/>
                </a:lnTo>
                <a:lnTo>
                  <a:pt x="771" y="1689"/>
                </a:lnTo>
                <a:lnTo>
                  <a:pt x="806" y="1708"/>
                </a:lnTo>
                <a:lnTo>
                  <a:pt x="839" y="1729"/>
                </a:lnTo>
                <a:lnTo>
                  <a:pt x="870" y="1754"/>
                </a:lnTo>
                <a:lnTo>
                  <a:pt x="898" y="1779"/>
                </a:lnTo>
                <a:lnTo>
                  <a:pt x="925" y="1806"/>
                </a:lnTo>
                <a:lnTo>
                  <a:pt x="948" y="1837"/>
                </a:lnTo>
                <a:lnTo>
                  <a:pt x="968" y="1870"/>
                </a:lnTo>
                <a:lnTo>
                  <a:pt x="985" y="1904"/>
                </a:lnTo>
                <a:lnTo>
                  <a:pt x="997" y="1942"/>
                </a:lnTo>
                <a:lnTo>
                  <a:pt x="1007" y="1982"/>
                </a:lnTo>
                <a:lnTo>
                  <a:pt x="1012" y="2026"/>
                </a:lnTo>
                <a:lnTo>
                  <a:pt x="1013" y="2072"/>
                </a:lnTo>
                <a:lnTo>
                  <a:pt x="1009" y="2121"/>
                </a:lnTo>
                <a:lnTo>
                  <a:pt x="1001" y="2173"/>
                </a:lnTo>
                <a:lnTo>
                  <a:pt x="986" y="2228"/>
                </a:lnTo>
                <a:lnTo>
                  <a:pt x="985" y="2232"/>
                </a:lnTo>
                <a:lnTo>
                  <a:pt x="983" y="2236"/>
                </a:lnTo>
                <a:lnTo>
                  <a:pt x="982" y="2240"/>
                </a:lnTo>
                <a:lnTo>
                  <a:pt x="941" y="2193"/>
                </a:lnTo>
                <a:lnTo>
                  <a:pt x="897" y="2147"/>
                </a:lnTo>
                <a:lnTo>
                  <a:pt x="849" y="2102"/>
                </a:lnTo>
                <a:lnTo>
                  <a:pt x="795" y="2056"/>
                </a:lnTo>
                <a:lnTo>
                  <a:pt x="737" y="2012"/>
                </a:lnTo>
                <a:lnTo>
                  <a:pt x="674" y="1969"/>
                </a:lnTo>
                <a:lnTo>
                  <a:pt x="607" y="1928"/>
                </a:lnTo>
                <a:lnTo>
                  <a:pt x="534" y="1888"/>
                </a:lnTo>
                <a:lnTo>
                  <a:pt x="455" y="1851"/>
                </a:lnTo>
                <a:lnTo>
                  <a:pt x="530" y="1896"/>
                </a:lnTo>
                <a:lnTo>
                  <a:pt x="599" y="1942"/>
                </a:lnTo>
                <a:lnTo>
                  <a:pt x="664" y="1991"/>
                </a:lnTo>
                <a:lnTo>
                  <a:pt x="725" y="2039"/>
                </a:lnTo>
                <a:lnTo>
                  <a:pt x="781" y="2090"/>
                </a:lnTo>
                <a:lnTo>
                  <a:pt x="832" y="2140"/>
                </a:lnTo>
                <a:lnTo>
                  <a:pt x="880" y="2190"/>
                </a:lnTo>
                <a:lnTo>
                  <a:pt x="924" y="2241"/>
                </a:lnTo>
                <a:lnTo>
                  <a:pt x="963" y="2290"/>
                </a:lnTo>
                <a:lnTo>
                  <a:pt x="945" y="2329"/>
                </a:lnTo>
                <a:lnTo>
                  <a:pt x="923" y="2364"/>
                </a:lnTo>
                <a:lnTo>
                  <a:pt x="898" y="2394"/>
                </a:lnTo>
                <a:lnTo>
                  <a:pt x="873" y="2418"/>
                </a:lnTo>
                <a:lnTo>
                  <a:pt x="846" y="2437"/>
                </a:lnTo>
                <a:lnTo>
                  <a:pt x="817" y="2453"/>
                </a:lnTo>
                <a:lnTo>
                  <a:pt x="787" y="2463"/>
                </a:lnTo>
                <a:lnTo>
                  <a:pt x="755" y="2470"/>
                </a:lnTo>
                <a:lnTo>
                  <a:pt x="724" y="2472"/>
                </a:lnTo>
                <a:lnTo>
                  <a:pt x="692" y="2471"/>
                </a:lnTo>
                <a:lnTo>
                  <a:pt x="659" y="2465"/>
                </a:lnTo>
                <a:lnTo>
                  <a:pt x="626" y="2457"/>
                </a:lnTo>
                <a:lnTo>
                  <a:pt x="593" y="2445"/>
                </a:lnTo>
                <a:lnTo>
                  <a:pt x="560" y="2431"/>
                </a:lnTo>
                <a:lnTo>
                  <a:pt x="527" y="2413"/>
                </a:lnTo>
                <a:lnTo>
                  <a:pt x="495" y="2393"/>
                </a:lnTo>
                <a:lnTo>
                  <a:pt x="464" y="2371"/>
                </a:lnTo>
                <a:lnTo>
                  <a:pt x="434" y="2345"/>
                </a:lnTo>
                <a:lnTo>
                  <a:pt x="406" y="2319"/>
                </a:lnTo>
                <a:lnTo>
                  <a:pt x="379" y="2290"/>
                </a:lnTo>
                <a:lnTo>
                  <a:pt x="353" y="2260"/>
                </a:lnTo>
                <a:lnTo>
                  <a:pt x="330" y="2228"/>
                </a:lnTo>
                <a:lnTo>
                  <a:pt x="309" y="2194"/>
                </a:lnTo>
                <a:lnTo>
                  <a:pt x="289" y="2161"/>
                </a:lnTo>
                <a:lnTo>
                  <a:pt x="273" y="2126"/>
                </a:lnTo>
                <a:lnTo>
                  <a:pt x="259" y="2090"/>
                </a:lnTo>
                <a:lnTo>
                  <a:pt x="242" y="2044"/>
                </a:lnTo>
                <a:lnTo>
                  <a:pt x="224" y="1997"/>
                </a:lnTo>
                <a:lnTo>
                  <a:pt x="205" y="1952"/>
                </a:lnTo>
                <a:lnTo>
                  <a:pt x="185" y="1908"/>
                </a:lnTo>
                <a:lnTo>
                  <a:pt x="165" y="1864"/>
                </a:lnTo>
                <a:lnTo>
                  <a:pt x="144" y="1824"/>
                </a:lnTo>
                <a:lnTo>
                  <a:pt x="124" y="1785"/>
                </a:lnTo>
                <a:lnTo>
                  <a:pt x="104" y="1749"/>
                </a:lnTo>
                <a:lnTo>
                  <a:pt x="86" y="1716"/>
                </a:lnTo>
                <a:lnTo>
                  <a:pt x="68" y="1685"/>
                </a:lnTo>
                <a:lnTo>
                  <a:pt x="52" y="1658"/>
                </a:lnTo>
                <a:lnTo>
                  <a:pt x="37" y="1633"/>
                </a:lnTo>
                <a:lnTo>
                  <a:pt x="24" y="1613"/>
                </a:lnTo>
                <a:lnTo>
                  <a:pt x="14" y="1598"/>
                </a:lnTo>
                <a:lnTo>
                  <a:pt x="7" y="1586"/>
                </a:lnTo>
                <a:lnTo>
                  <a:pt x="1" y="1579"/>
                </a:lnTo>
                <a:lnTo>
                  <a:pt x="0" y="1575"/>
                </a:lnTo>
                <a:lnTo>
                  <a:pt x="2" y="1575"/>
                </a:lnTo>
                <a:lnTo>
                  <a:pt x="9" y="1575"/>
                </a:lnTo>
                <a:lnTo>
                  <a:pt x="19" y="1574"/>
                </a:lnTo>
                <a:lnTo>
                  <a:pt x="33" y="1573"/>
                </a:lnTo>
                <a:lnTo>
                  <a:pt x="52" y="1572"/>
                </a:lnTo>
                <a:lnTo>
                  <a:pt x="73" y="1572"/>
                </a:lnTo>
                <a:lnTo>
                  <a:pt x="97" y="1571"/>
                </a:lnTo>
                <a:lnTo>
                  <a:pt x="123" y="1571"/>
                </a:lnTo>
                <a:lnTo>
                  <a:pt x="153" y="1571"/>
                </a:lnTo>
                <a:close/>
                <a:moveTo>
                  <a:pt x="2780" y="0"/>
                </a:moveTo>
                <a:lnTo>
                  <a:pt x="2780" y="0"/>
                </a:lnTo>
                <a:lnTo>
                  <a:pt x="2829" y="75"/>
                </a:lnTo>
                <a:lnTo>
                  <a:pt x="2873" y="152"/>
                </a:lnTo>
                <a:lnTo>
                  <a:pt x="2913" y="232"/>
                </a:lnTo>
                <a:lnTo>
                  <a:pt x="2947" y="313"/>
                </a:lnTo>
                <a:lnTo>
                  <a:pt x="2977" y="396"/>
                </a:lnTo>
                <a:lnTo>
                  <a:pt x="3002" y="482"/>
                </a:lnTo>
                <a:lnTo>
                  <a:pt x="3023" y="568"/>
                </a:lnTo>
                <a:lnTo>
                  <a:pt x="3038" y="655"/>
                </a:lnTo>
                <a:lnTo>
                  <a:pt x="3049" y="742"/>
                </a:lnTo>
                <a:lnTo>
                  <a:pt x="3057" y="830"/>
                </a:lnTo>
                <a:lnTo>
                  <a:pt x="3059" y="917"/>
                </a:lnTo>
                <a:lnTo>
                  <a:pt x="3058" y="1005"/>
                </a:lnTo>
                <a:lnTo>
                  <a:pt x="3052" y="1091"/>
                </a:lnTo>
                <a:lnTo>
                  <a:pt x="3041" y="1177"/>
                </a:lnTo>
                <a:lnTo>
                  <a:pt x="3028" y="1261"/>
                </a:lnTo>
                <a:lnTo>
                  <a:pt x="3010" y="1343"/>
                </a:lnTo>
                <a:lnTo>
                  <a:pt x="2988" y="1425"/>
                </a:lnTo>
                <a:lnTo>
                  <a:pt x="2962" y="1503"/>
                </a:lnTo>
                <a:lnTo>
                  <a:pt x="2933" y="1579"/>
                </a:lnTo>
                <a:lnTo>
                  <a:pt x="2900" y="1652"/>
                </a:lnTo>
                <a:lnTo>
                  <a:pt x="2862" y="1722"/>
                </a:lnTo>
                <a:lnTo>
                  <a:pt x="2821" y="1788"/>
                </a:lnTo>
                <a:lnTo>
                  <a:pt x="2778" y="1852"/>
                </a:lnTo>
                <a:lnTo>
                  <a:pt x="2730" y="1911"/>
                </a:lnTo>
                <a:lnTo>
                  <a:pt x="2674" y="1971"/>
                </a:lnTo>
                <a:lnTo>
                  <a:pt x="2618" y="2024"/>
                </a:lnTo>
                <a:lnTo>
                  <a:pt x="2562" y="2070"/>
                </a:lnTo>
                <a:lnTo>
                  <a:pt x="2507" y="2109"/>
                </a:lnTo>
                <a:lnTo>
                  <a:pt x="2451" y="2143"/>
                </a:lnTo>
                <a:lnTo>
                  <a:pt x="2396" y="2170"/>
                </a:lnTo>
                <a:lnTo>
                  <a:pt x="2342" y="2191"/>
                </a:lnTo>
                <a:lnTo>
                  <a:pt x="2288" y="2207"/>
                </a:lnTo>
                <a:lnTo>
                  <a:pt x="2235" y="2219"/>
                </a:lnTo>
                <a:lnTo>
                  <a:pt x="2184" y="2226"/>
                </a:lnTo>
                <a:lnTo>
                  <a:pt x="2133" y="2229"/>
                </a:lnTo>
                <a:lnTo>
                  <a:pt x="2083" y="2228"/>
                </a:lnTo>
                <a:lnTo>
                  <a:pt x="2034" y="2224"/>
                </a:lnTo>
                <a:lnTo>
                  <a:pt x="1988" y="2217"/>
                </a:lnTo>
                <a:lnTo>
                  <a:pt x="1942" y="2206"/>
                </a:lnTo>
                <a:lnTo>
                  <a:pt x="1899" y="2193"/>
                </a:lnTo>
                <a:lnTo>
                  <a:pt x="1856" y="2180"/>
                </a:lnTo>
                <a:lnTo>
                  <a:pt x="1816" y="2164"/>
                </a:lnTo>
                <a:lnTo>
                  <a:pt x="1778" y="2147"/>
                </a:lnTo>
                <a:lnTo>
                  <a:pt x="1743" y="2128"/>
                </a:lnTo>
                <a:lnTo>
                  <a:pt x="1709" y="2110"/>
                </a:lnTo>
                <a:lnTo>
                  <a:pt x="1678" y="2091"/>
                </a:lnTo>
                <a:lnTo>
                  <a:pt x="1649" y="2073"/>
                </a:lnTo>
                <a:lnTo>
                  <a:pt x="1623" y="2055"/>
                </a:lnTo>
                <a:lnTo>
                  <a:pt x="1600" y="2038"/>
                </a:lnTo>
                <a:lnTo>
                  <a:pt x="1580" y="2023"/>
                </a:lnTo>
                <a:lnTo>
                  <a:pt x="1605" y="1995"/>
                </a:lnTo>
                <a:lnTo>
                  <a:pt x="1631" y="1969"/>
                </a:lnTo>
                <a:lnTo>
                  <a:pt x="1654" y="1943"/>
                </a:lnTo>
                <a:lnTo>
                  <a:pt x="1677" y="1919"/>
                </a:lnTo>
                <a:lnTo>
                  <a:pt x="1699" y="1896"/>
                </a:lnTo>
                <a:lnTo>
                  <a:pt x="1723" y="1873"/>
                </a:lnTo>
                <a:lnTo>
                  <a:pt x="1746" y="1849"/>
                </a:lnTo>
                <a:lnTo>
                  <a:pt x="1773" y="1824"/>
                </a:lnTo>
                <a:lnTo>
                  <a:pt x="1800" y="1798"/>
                </a:lnTo>
                <a:lnTo>
                  <a:pt x="1830" y="1772"/>
                </a:lnTo>
                <a:lnTo>
                  <a:pt x="1862" y="1743"/>
                </a:lnTo>
                <a:lnTo>
                  <a:pt x="1898" y="1713"/>
                </a:lnTo>
                <a:lnTo>
                  <a:pt x="1939" y="1680"/>
                </a:lnTo>
                <a:lnTo>
                  <a:pt x="1983" y="1644"/>
                </a:lnTo>
                <a:lnTo>
                  <a:pt x="2019" y="1656"/>
                </a:lnTo>
                <a:lnTo>
                  <a:pt x="2056" y="1663"/>
                </a:lnTo>
                <a:lnTo>
                  <a:pt x="2096" y="1668"/>
                </a:lnTo>
                <a:lnTo>
                  <a:pt x="2136" y="1669"/>
                </a:lnTo>
                <a:lnTo>
                  <a:pt x="2178" y="1669"/>
                </a:lnTo>
                <a:lnTo>
                  <a:pt x="2220" y="1666"/>
                </a:lnTo>
                <a:lnTo>
                  <a:pt x="2263" y="1661"/>
                </a:lnTo>
                <a:lnTo>
                  <a:pt x="2305" y="1655"/>
                </a:lnTo>
                <a:lnTo>
                  <a:pt x="2345" y="1646"/>
                </a:lnTo>
                <a:lnTo>
                  <a:pt x="2385" y="1638"/>
                </a:lnTo>
                <a:lnTo>
                  <a:pt x="2423" y="1628"/>
                </a:lnTo>
                <a:lnTo>
                  <a:pt x="2460" y="1618"/>
                </a:lnTo>
                <a:lnTo>
                  <a:pt x="2493" y="1608"/>
                </a:lnTo>
                <a:lnTo>
                  <a:pt x="2522" y="1599"/>
                </a:lnTo>
                <a:lnTo>
                  <a:pt x="2550" y="1589"/>
                </a:lnTo>
                <a:lnTo>
                  <a:pt x="2573" y="1581"/>
                </a:lnTo>
                <a:lnTo>
                  <a:pt x="2592" y="1574"/>
                </a:lnTo>
                <a:lnTo>
                  <a:pt x="2605" y="1569"/>
                </a:lnTo>
                <a:lnTo>
                  <a:pt x="2614" y="1566"/>
                </a:lnTo>
                <a:lnTo>
                  <a:pt x="2617" y="1564"/>
                </a:lnTo>
                <a:lnTo>
                  <a:pt x="2543" y="1581"/>
                </a:lnTo>
                <a:lnTo>
                  <a:pt x="2474" y="1591"/>
                </a:lnTo>
                <a:lnTo>
                  <a:pt x="2409" y="1599"/>
                </a:lnTo>
                <a:lnTo>
                  <a:pt x="2348" y="1602"/>
                </a:lnTo>
                <a:lnTo>
                  <a:pt x="2290" y="1603"/>
                </a:lnTo>
                <a:lnTo>
                  <a:pt x="2239" y="1601"/>
                </a:lnTo>
                <a:lnTo>
                  <a:pt x="2191" y="1598"/>
                </a:lnTo>
                <a:lnTo>
                  <a:pt x="2150" y="1592"/>
                </a:lnTo>
                <a:lnTo>
                  <a:pt x="2113" y="1586"/>
                </a:lnTo>
                <a:lnTo>
                  <a:pt x="2084" y="1581"/>
                </a:lnTo>
                <a:lnTo>
                  <a:pt x="2061" y="1574"/>
                </a:lnTo>
                <a:lnTo>
                  <a:pt x="2065" y="1571"/>
                </a:lnTo>
                <a:lnTo>
                  <a:pt x="2075" y="1565"/>
                </a:lnTo>
                <a:lnTo>
                  <a:pt x="2087" y="1555"/>
                </a:lnTo>
                <a:lnTo>
                  <a:pt x="2103" y="1544"/>
                </a:lnTo>
                <a:lnTo>
                  <a:pt x="2122" y="1530"/>
                </a:lnTo>
                <a:lnTo>
                  <a:pt x="2144" y="1514"/>
                </a:lnTo>
                <a:lnTo>
                  <a:pt x="2167" y="1496"/>
                </a:lnTo>
                <a:lnTo>
                  <a:pt x="2193" y="1477"/>
                </a:lnTo>
                <a:lnTo>
                  <a:pt x="2219" y="1457"/>
                </a:lnTo>
                <a:lnTo>
                  <a:pt x="2245" y="1436"/>
                </a:lnTo>
                <a:lnTo>
                  <a:pt x="2273" y="1415"/>
                </a:lnTo>
                <a:lnTo>
                  <a:pt x="2299" y="1393"/>
                </a:lnTo>
                <a:lnTo>
                  <a:pt x="2324" y="1371"/>
                </a:lnTo>
                <a:lnTo>
                  <a:pt x="2350" y="1350"/>
                </a:lnTo>
                <a:lnTo>
                  <a:pt x="2373" y="1328"/>
                </a:lnTo>
                <a:lnTo>
                  <a:pt x="2393" y="1307"/>
                </a:lnTo>
                <a:lnTo>
                  <a:pt x="2411" y="1288"/>
                </a:lnTo>
                <a:lnTo>
                  <a:pt x="2427" y="1269"/>
                </a:lnTo>
                <a:lnTo>
                  <a:pt x="2466" y="1268"/>
                </a:lnTo>
                <a:lnTo>
                  <a:pt x="2505" y="1263"/>
                </a:lnTo>
                <a:lnTo>
                  <a:pt x="2542" y="1256"/>
                </a:lnTo>
                <a:lnTo>
                  <a:pt x="2577" y="1245"/>
                </a:lnTo>
                <a:lnTo>
                  <a:pt x="2613" y="1234"/>
                </a:lnTo>
                <a:lnTo>
                  <a:pt x="2644" y="1220"/>
                </a:lnTo>
                <a:lnTo>
                  <a:pt x="2675" y="1205"/>
                </a:lnTo>
                <a:lnTo>
                  <a:pt x="2704" y="1189"/>
                </a:lnTo>
                <a:lnTo>
                  <a:pt x="2730" y="1173"/>
                </a:lnTo>
                <a:lnTo>
                  <a:pt x="2754" y="1157"/>
                </a:lnTo>
                <a:lnTo>
                  <a:pt x="2775" y="1142"/>
                </a:lnTo>
                <a:lnTo>
                  <a:pt x="2794" y="1127"/>
                </a:lnTo>
                <a:lnTo>
                  <a:pt x="2811" y="1115"/>
                </a:lnTo>
                <a:lnTo>
                  <a:pt x="2823" y="1104"/>
                </a:lnTo>
                <a:lnTo>
                  <a:pt x="2831" y="1096"/>
                </a:lnTo>
                <a:lnTo>
                  <a:pt x="2837" y="1090"/>
                </a:lnTo>
                <a:lnTo>
                  <a:pt x="2839" y="1088"/>
                </a:lnTo>
                <a:lnTo>
                  <a:pt x="2835" y="1089"/>
                </a:lnTo>
                <a:lnTo>
                  <a:pt x="2827" y="1094"/>
                </a:lnTo>
                <a:lnTo>
                  <a:pt x="2814" y="1100"/>
                </a:lnTo>
                <a:lnTo>
                  <a:pt x="2797" y="1107"/>
                </a:lnTo>
                <a:lnTo>
                  <a:pt x="2775" y="1118"/>
                </a:lnTo>
                <a:lnTo>
                  <a:pt x="2750" y="1128"/>
                </a:lnTo>
                <a:lnTo>
                  <a:pt x="2719" y="1139"/>
                </a:lnTo>
                <a:lnTo>
                  <a:pt x="2685" y="1149"/>
                </a:lnTo>
                <a:lnTo>
                  <a:pt x="2646" y="1159"/>
                </a:lnTo>
                <a:lnTo>
                  <a:pt x="2603" y="1167"/>
                </a:lnTo>
                <a:lnTo>
                  <a:pt x="2555" y="1174"/>
                </a:lnTo>
                <a:lnTo>
                  <a:pt x="2504" y="1178"/>
                </a:lnTo>
                <a:lnTo>
                  <a:pt x="2544" y="1116"/>
                </a:lnTo>
                <a:lnTo>
                  <a:pt x="2581" y="1053"/>
                </a:lnTo>
                <a:lnTo>
                  <a:pt x="2611" y="994"/>
                </a:lnTo>
                <a:lnTo>
                  <a:pt x="2637" y="936"/>
                </a:lnTo>
                <a:lnTo>
                  <a:pt x="2658" y="882"/>
                </a:lnTo>
                <a:lnTo>
                  <a:pt x="2674" y="830"/>
                </a:lnTo>
                <a:lnTo>
                  <a:pt x="2688" y="781"/>
                </a:lnTo>
                <a:lnTo>
                  <a:pt x="2698" y="736"/>
                </a:lnTo>
                <a:lnTo>
                  <a:pt x="2705" y="696"/>
                </a:lnTo>
                <a:lnTo>
                  <a:pt x="2710" y="661"/>
                </a:lnTo>
                <a:lnTo>
                  <a:pt x="2714" y="631"/>
                </a:lnTo>
                <a:lnTo>
                  <a:pt x="2715" y="606"/>
                </a:lnTo>
                <a:lnTo>
                  <a:pt x="2716" y="589"/>
                </a:lnTo>
                <a:lnTo>
                  <a:pt x="2716" y="578"/>
                </a:lnTo>
                <a:lnTo>
                  <a:pt x="2716" y="575"/>
                </a:lnTo>
                <a:lnTo>
                  <a:pt x="2715" y="577"/>
                </a:lnTo>
                <a:lnTo>
                  <a:pt x="2712" y="586"/>
                </a:lnTo>
                <a:lnTo>
                  <a:pt x="2707" y="600"/>
                </a:lnTo>
                <a:lnTo>
                  <a:pt x="2699" y="620"/>
                </a:lnTo>
                <a:lnTo>
                  <a:pt x="2691" y="644"/>
                </a:lnTo>
                <a:lnTo>
                  <a:pt x="2679" y="673"/>
                </a:lnTo>
                <a:lnTo>
                  <a:pt x="2665" y="705"/>
                </a:lnTo>
                <a:lnTo>
                  <a:pt x="2649" y="742"/>
                </a:lnTo>
                <a:lnTo>
                  <a:pt x="2630" y="782"/>
                </a:lnTo>
                <a:lnTo>
                  <a:pt x="2608" y="825"/>
                </a:lnTo>
                <a:lnTo>
                  <a:pt x="2585" y="871"/>
                </a:lnTo>
                <a:lnTo>
                  <a:pt x="2558" y="918"/>
                </a:lnTo>
                <a:lnTo>
                  <a:pt x="2529" y="969"/>
                </a:lnTo>
                <a:lnTo>
                  <a:pt x="2497" y="1021"/>
                </a:lnTo>
                <a:lnTo>
                  <a:pt x="2462" y="1073"/>
                </a:lnTo>
                <a:lnTo>
                  <a:pt x="2423" y="1127"/>
                </a:lnTo>
                <a:lnTo>
                  <a:pt x="2415" y="1078"/>
                </a:lnTo>
                <a:lnTo>
                  <a:pt x="2410" y="1030"/>
                </a:lnTo>
                <a:lnTo>
                  <a:pt x="2407" y="987"/>
                </a:lnTo>
                <a:lnTo>
                  <a:pt x="2408" y="947"/>
                </a:lnTo>
                <a:lnTo>
                  <a:pt x="2409" y="910"/>
                </a:lnTo>
                <a:lnTo>
                  <a:pt x="2412" y="877"/>
                </a:lnTo>
                <a:lnTo>
                  <a:pt x="2417" y="849"/>
                </a:lnTo>
                <a:lnTo>
                  <a:pt x="2421" y="825"/>
                </a:lnTo>
                <a:lnTo>
                  <a:pt x="2425" y="806"/>
                </a:lnTo>
                <a:lnTo>
                  <a:pt x="2428" y="791"/>
                </a:lnTo>
                <a:lnTo>
                  <a:pt x="2430" y="782"/>
                </a:lnTo>
                <a:lnTo>
                  <a:pt x="2429" y="778"/>
                </a:lnTo>
                <a:lnTo>
                  <a:pt x="2428" y="780"/>
                </a:lnTo>
                <a:lnTo>
                  <a:pt x="2423" y="788"/>
                </a:lnTo>
                <a:lnTo>
                  <a:pt x="2417" y="798"/>
                </a:lnTo>
                <a:lnTo>
                  <a:pt x="2409" y="813"/>
                </a:lnTo>
                <a:lnTo>
                  <a:pt x="2400" y="832"/>
                </a:lnTo>
                <a:lnTo>
                  <a:pt x="2390" y="853"/>
                </a:lnTo>
                <a:lnTo>
                  <a:pt x="2379" y="877"/>
                </a:lnTo>
                <a:lnTo>
                  <a:pt x="2370" y="905"/>
                </a:lnTo>
                <a:lnTo>
                  <a:pt x="2360" y="934"/>
                </a:lnTo>
                <a:lnTo>
                  <a:pt x="2351" y="966"/>
                </a:lnTo>
                <a:lnTo>
                  <a:pt x="2343" y="1000"/>
                </a:lnTo>
                <a:lnTo>
                  <a:pt x="2338" y="1034"/>
                </a:lnTo>
                <a:lnTo>
                  <a:pt x="2333" y="1070"/>
                </a:lnTo>
                <a:lnTo>
                  <a:pt x="2333" y="1107"/>
                </a:lnTo>
                <a:lnTo>
                  <a:pt x="2335" y="1145"/>
                </a:lnTo>
                <a:lnTo>
                  <a:pt x="2341" y="1183"/>
                </a:lnTo>
                <a:lnTo>
                  <a:pt x="2351" y="1220"/>
                </a:lnTo>
                <a:lnTo>
                  <a:pt x="2318" y="1255"/>
                </a:lnTo>
                <a:lnTo>
                  <a:pt x="2283" y="1288"/>
                </a:lnTo>
                <a:lnTo>
                  <a:pt x="2245" y="1319"/>
                </a:lnTo>
                <a:lnTo>
                  <a:pt x="2208" y="1349"/>
                </a:lnTo>
                <a:lnTo>
                  <a:pt x="2171" y="1377"/>
                </a:lnTo>
                <a:lnTo>
                  <a:pt x="2133" y="1405"/>
                </a:lnTo>
                <a:lnTo>
                  <a:pt x="2098" y="1429"/>
                </a:lnTo>
                <a:lnTo>
                  <a:pt x="2065" y="1451"/>
                </a:lnTo>
                <a:lnTo>
                  <a:pt x="2035" y="1471"/>
                </a:lnTo>
                <a:lnTo>
                  <a:pt x="2009" y="1489"/>
                </a:lnTo>
                <a:lnTo>
                  <a:pt x="1989" y="1504"/>
                </a:lnTo>
                <a:lnTo>
                  <a:pt x="1987" y="1497"/>
                </a:lnTo>
                <a:lnTo>
                  <a:pt x="1983" y="1486"/>
                </a:lnTo>
                <a:lnTo>
                  <a:pt x="1978" y="1468"/>
                </a:lnTo>
                <a:lnTo>
                  <a:pt x="1973" y="1445"/>
                </a:lnTo>
                <a:lnTo>
                  <a:pt x="1967" y="1415"/>
                </a:lnTo>
                <a:lnTo>
                  <a:pt x="1963" y="1381"/>
                </a:lnTo>
                <a:lnTo>
                  <a:pt x="1958" y="1342"/>
                </a:lnTo>
                <a:lnTo>
                  <a:pt x="1954" y="1298"/>
                </a:lnTo>
                <a:lnTo>
                  <a:pt x="1953" y="1250"/>
                </a:lnTo>
                <a:lnTo>
                  <a:pt x="1953" y="1197"/>
                </a:lnTo>
                <a:lnTo>
                  <a:pt x="1955" y="1140"/>
                </a:lnTo>
                <a:lnTo>
                  <a:pt x="1961" y="1080"/>
                </a:lnTo>
                <a:lnTo>
                  <a:pt x="1969" y="1015"/>
                </a:lnTo>
                <a:lnTo>
                  <a:pt x="1983" y="948"/>
                </a:lnTo>
                <a:lnTo>
                  <a:pt x="1981" y="950"/>
                </a:lnTo>
                <a:lnTo>
                  <a:pt x="1977" y="959"/>
                </a:lnTo>
                <a:lnTo>
                  <a:pt x="1973" y="971"/>
                </a:lnTo>
                <a:lnTo>
                  <a:pt x="1965" y="988"/>
                </a:lnTo>
                <a:lnTo>
                  <a:pt x="1957" y="1008"/>
                </a:lnTo>
                <a:lnTo>
                  <a:pt x="1948" y="1033"/>
                </a:lnTo>
                <a:lnTo>
                  <a:pt x="1939" y="1061"/>
                </a:lnTo>
                <a:lnTo>
                  <a:pt x="1929" y="1091"/>
                </a:lnTo>
                <a:lnTo>
                  <a:pt x="1919" y="1124"/>
                </a:lnTo>
                <a:lnTo>
                  <a:pt x="1909" y="1159"/>
                </a:lnTo>
                <a:lnTo>
                  <a:pt x="1900" y="1196"/>
                </a:lnTo>
                <a:lnTo>
                  <a:pt x="1892" y="1234"/>
                </a:lnTo>
                <a:lnTo>
                  <a:pt x="1885" y="1272"/>
                </a:lnTo>
                <a:lnTo>
                  <a:pt x="1880" y="1312"/>
                </a:lnTo>
                <a:lnTo>
                  <a:pt x="1876" y="1351"/>
                </a:lnTo>
                <a:lnTo>
                  <a:pt x="1875" y="1390"/>
                </a:lnTo>
                <a:lnTo>
                  <a:pt x="1877" y="1428"/>
                </a:lnTo>
                <a:lnTo>
                  <a:pt x="1880" y="1465"/>
                </a:lnTo>
                <a:lnTo>
                  <a:pt x="1888" y="1501"/>
                </a:lnTo>
                <a:lnTo>
                  <a:pt x="1899" y="1534"/>
                </a:lnTo>
                <a:lnTo>
                  <a:pt x="1913" y="1565"/>
                </a:lnTo>
                <a:lnTo>
                  <a:pt x="1890" y="1582"/>
                </a:lnTo>
                <a:lnTo>
                  <a:pt x="1869" y="1598"/>
                </a:lnTo>
                <a:lnTo>
                  <a:pt x="1849" y="1612"/>
                </a:lnTo>
                <a:lnTo>
                  <a:pt x="1831" y="1627"/>
                </a:lnTo>
                <a:lnTo>
                  <a:pt x="1813" y="1641"/>
                </a:lnTo>
                <a:lnTo>
                  <a:pt x="1796" y="1655"/>
                </a:lnTo>
                <a:lnTo>
                  <a:pt x="1778" y="1669"/>
                </a:lnTo>
                <a:lnTo>
                  <a:pt x="1759" y="1685"/>
                </a:lnTo>
                <a:lnTo>
                  <a:pt x="1742" y="1701"/>
                </a:lnTo>
                <a:lnTo>
                  <a:pt x="1722" y="1719"/>
                </a:lnTo>
                <a:lnTo>
                  <a:pt x="1702" y="1738"/>
                </a:lnTo>
                <a:lnTo>
                  <a:pt x="1680" y="1760"/>
                </a:lnTo>
                <a:lnTo>
                  <a:pt x="1656" y="1783"/>
                </a:lnTo>
                <a:lnTo>
                  <a:pt x="1630" y="1810"/>
                </a:lnTo>
                <a:lnTo>
                  <a:pt x="1602" y="1839"/>
                </a:lnTo>
                <a:lnTo>
                  <a:pt x="1570" y="1871"/>
                </a:lnTo>
                <a:lnTo>
                  <a:pt x="1536" y="1908"/>
                </a:lnTo>
                <a:lnTo>
                  <a:pt x="1499" y="1947"/>
                </a:lnTo>
                <a:lnTo>
                  <a:pt x="1449" y="1908"/>
                </a:lnTo>
                <a:lnTo>
                  <a:pt x="1405" y="1866"/>
                </a:lnTo>
                <a:lnTo>
                  <a:pt x="1368" y="1824"/>
                </a:lnTo>
                <a:lnTo>
                  <a:pt x="1336" y="1780"/>
                </a:lnTo>
                <a:lnTo>
                  <a:pt x="1311" y="1735"/>
                </a:lnTo>
                <a:lnTo>
                  <a:pt x="1290" y="1688"/>
                </a:lnTo>
                <a:lnTo>
                  <a:pt x="1274" y="1641"/>
                </a:lnTo>
                <a:lnTo>
                  <a:pt x="1265" y="1593"/>
                </a:lnTo>
                <a:lnTo>
                  <a:pt x="1258" y="1544"/>
                </a:lnTo>
                <a:lnTo>
                  <a:pt x="1257" y="1495"/>
                </a:lnTo>
                <a:lnTo>
                  <a:pt x="1260" y="1446"/>
                </a:lnTo>
                <a:lnTo>
                  <a:pt x="1268" y="1397"/>
                </a:lnTo>
                <a:lnTo>
                  <a:pt x="1279" y="1348"/>
                </a:lnTo>
                <a:lnTo>
                  <a:pt x="1293" y="1299"/>
                </a:lnTo>
                <a:lnTo>
                  <a:pt x="1312" y="1252"/>
                </a:lnTo>
                <a:lnTo>
                  <a:pt x="1333" y="1204"/>
                </a:lnTo>
                <a:lnTo>
                  <a:pt x="1357" y="1158"/>
                </a:lnTo>
                <a:lnTo>
                  <a:pt x="1383" y="1112"/>
                </a:lnTo>
                <a:lnTo>
                  <a:pt x="1412" y="1068"/>
                </a:lnTo>
                <a:lnTo>
                  <a:pt x="1443" y="1026"/>
                </a:lnTo>
                <a:lnTo>
                  <a:pt x="1477" y="985"/>
                </a:lnTo>
                <a:lnTo>
                  <a:pt x="1511" y="946"/>
                </a:lnTo>
                <a:lnTo>
                  <a:pt x="1547" y="909"/>
                </a:lnTo>
                <a:lnTo>
                  <a:pt x="1584" y="874"/>
                </a:lnTo>
                <a:lnTo>
                  <a:pt x="1623" y="841"/>
                </a:lnTo>
                <a:lnTo>
                  <a:pt x="1663" y="812"/>
                </a:lnTo>
                <a:lnTo>
                  <a:pt x="1702" y="785"/>
                </a:lnTo>
                <a:lnTo>
                  <a:pt x="1743" y="760"/>
                </a:lnTo>
                <a:lnTo>
                  <a:pt x="1782" y="739"/>
                </a:lnTo>
                <a:lnTo>
                  <a:pt x="1823" y="721"/>
                </a:lnTo>
                <a:lnTo>
                  <a:pt x="1870" y="703"/>
                </a:lnTo>
                <a:lnTo>
                  <a:pt x="1917" y="685"/>
                </a:lnTo>
                <a:lnTo>
                  <a:pt x="1961" y="670"/>
                </a:lnTo>
                <a:lnTo>
                  <a:pt x="2003" y="655"/>
                </a:lnTo>
                <a:lnTo>
                  <a:pt x="2044" y="640"/>
                </a:lnTo>
                <a:lnTo>
                  <a:pt x="2083" y="626"/>
                </a:lnTo>
                <a:lnTo>
                  <a:pt x="2121" y="613"/>
                </a:lnTo>
                <a:lnTo>
                  <a:pt x="2157" y="598"/>
                </a:lnTo>
                <a:lnTo>
                  <a:pt x="2194" y="583"/>
                </a:lnTo>
                <a:lnTo>
                  <a:pt x="2229" y="567"/>
                </a:lnTo>
                <a:lnTo>
                  <a:pt x="2263" y="549"/>
                </a:lnTo>
                <a:lnTo>
                  <a:pt x="2297" y="531"/>
                </a:lnTo>
                <a:lnTo>
                  <a:pt x="2331" y="510"/>
                </a:lnTo>
                <a:lnTo>
                  <a:pt x="2365" y="487"/>
                </a:lnTo>
                <a:lnTo>
                  <a:pt x="2398" y="462"/>
                </a:lnTo>
                <a:lnTo>
                  <a:pt x="2433" y="433"/>
                </a:lnTo>
                <a:lnTo>
                  <a:pt x="2467" y="403"/>
                </a:lnTo>
                <a:lnTo>
                  <a:pt x="2503" y="368"/>
                </a:lnTo>
                <a:lnTo>
                  <a:pt x="2539" y="329"/>
                </a:lnTo>
                <a:lnTo>
                  <a:pt x="2575" y="286"/>
                </a:lnTo>
                <a:lnTo>
                  <a:pt x="2614" y="239"/>
                </a:lnTo>
                <a:lnTo>
                  <a:pt x="2653" y="188"/>
                </a:lnTo>
                <a:lnTo>
                  <a:pt x="2694" y="131"/>
                </a:lnTo>
                <a:lnTo>
                  <a:pt x="2736" y="67"/>
                </a:lnTo>
                <a:lnTo>
                  <a:pt x="2780"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26" name="Google Shape;10126;p23"/>
          <p:cNvSpPr/>
          <p:nvPr/>
        </p:nvSpPr>
        <p:spPr>
          <a:xfrm>
            <a:off x="13713379" y="7543334"/>
            <a:ext cx="521604" cy="431412"/>
          </a:xfrm>
          <a:custGeom>
            <a:avLst/>
            <a:gdLst/>
            <a:ahLst/>
            <a:cxnLst/>
            <a:rect l="l" t="t" r="r" b="b"/>
            <a:pathLst>
              <a:path w="3539" h="2928" extrusionOk="0">
                <a:moveTo>
                  <a:pt x="2563" y="2196"/>
                </a:moveTo>
                <a:lnTo>
                  <a:pt x="2524" y="2199"/>
                </a:lnTo>
                <a:lnTo>
                  <a:pt x="2487" y="2207"/>
                </a:lnTo>
                <a:lnTo>
                  <a:pt x="2452" y="2221"/>
                </a:lnTo>
                <a:lnTo>
                  <a:pt x="2420" y="2242"/>
                </a:lnTo>
                <a:lnTo>
                  <a:pt x="2390" y="2268"/>
                </a:lnTo>
                <a:lnTo>
                  <a:pt x="2364" y="2298"/>
                </a:lnTo>
                <a:lnTo>
                  <a:pt x="2345" y="2329"/>
                </a:lnTo>
                <a:lnTo>
                  <a:pt x="2330" y="2364"/>
                </a:lnTo>
                <a:lnTo>
                  <a:pt x="2321" y="2400"/>
                </a:lnTo>
                <a:lnTo>
                  <a:pt x="2319" y="2440"/>
                </a:lnTo>
                <a:lnTo>
                  <a:pt x="2321" y="2479"/>
                </a:lnTo>
                <a:lnTo>
                  <a:pt x="2330" y="2516"/>
                </a:lnTo>
                <a:lnTo>
                  <a:pt x="2345" y="2551"/>
                </a:lnTo>
                <a:lnTo>
                  <a:pt x="2364" y="2583"/>
                </a:lnTo>
                <a:lnTo>
                  <a:pt x="2390" y="2613"/>
                </a:lnTo>
                <a:lnTo>
                  <a:pt x="2420" y="2637"/>
                </a:lnTo>
                <a:lnTo>
                  <a:pt x="2452" y="2658"/>
                </a:lnTo>
                <a:lnTo>
                  <a:pt x="2487" y="2672"/>
                </a:lnTo>
                <a:lnTo>
                  <a:pt x="2524" y="2681"/>
                </a:lnTo>
                <a:lnTo>
                  <a:pt x="2563" y="2684"/>
                </a:lnTo>
                <a:lnTo>
                  <a:pt x="2602" y="2681"/>
                </a:lnTo>
                <a:lnTo>
                  <a:pt x="2639" y="2672"/>
                </a:lnTo>
                <a:lnTo>
                  <a:pt x="2673" y="2658"/>
                </a:lnTo>
                <a:lnTo>
                  <a:pt x="2705" y="2637"/>
                </a:lnTo>
                <a:lnTo>
                  <a:pt x="2735" y="2613"/>
                </a:lnTo>
                <a:lnTo>
                  <a:pt x="2761" y="2583"/>
                </a:lnTo>
                <a:lnTo>
                  <a:pt x="2782" y="2551"/>
                </a:lnTo>
                <a:lnTo>
                  <a:pt x="2796" y="2516"/>
                </a:lnTo>
                <a:lnTo>
                  <a:pt x="2804" y="2479"/>
                </a:lnTo>
                <a:lnTo>
                  <a:pt x="2807" y="2440"/>
                </a:lnTo>
                <a:lnTo>
                  <a:pt x="2804" y="2400"/>
                </a:lnTo>
                <a:lnTo>
                  <a:pt x="2796" y="2364"/>
                </a:lnTo>
                <a:lnTo>
                  <a:pt x="2782" y="2329"/>
                </a:lnTo>
                <a:lnTo>
                  <a:pt x="2761" y="2298"/>
                </a:lnTo>
                <a:lnTo>
                  <a:pt x="2735" y="2268"/>
                </a:lnTo>
                <a:lnTo>
                  <a:pt x="2705" y="2242"/>
                </a:lnTo>
                <a:lnTo>
                  <a:pt x="2673" y="2221"/>
                </a:lnTo>
                <a:lnTo>
                  <a:pt x="2639" y="2207"/>
                </a:lnTo>
                <a:lnTo>
                  <a:pt x="2602" y="2199"/>
                </a:lnTo>
                <a:lnTo>
                  <a:pt x="2563" y="2196"/>
                </a:lnTo>
                <a:close/>
                <a:moveTo>
                  <a:pt x="854" y="2196"/>
                </a:moveTo>
                <a:lnTo>
                  <a:pt x="815" y="2199"/>
                </a:lnTo>
                <a:lnTo>
                  <a:pt x="778" y="2207"/>
                </a:lnTo>
                <a:lnTo>
                  <a:pt x="743" y="2221"/>
                </a:lnTo>
                <a:lnTo>
                  <a:pt x="711" y="2242"/>
                </a:lnTo>
                <a:lnTo>
                  <a:pt x="681" y="2268"/>
                </a:lnTo>
                <a:lnTo>
                  <a:pt x="655" y="2298"/>
                </a:lnTo>
                <a:lnTo>
                  <a:pt x="636" y="2329"/>
                </a:lnTo>
                <a:lnTo>
                  <a:pt x="621" y="2364"/>
                </a:lnTo>
                <a:lnTo>
                  <a:pt x="613" y="2400"/>
                </a:lnTo>
                <a:lnTo>
                  <a:pt x="610" y="2440"/>
                </a:lnTo>
                <a:lnTo>
                  <a:pt x="613" y="2479"/>
                </a:lnTo>
                <a:lnTo>
                  <a:pt x="621" y="2516"/>
                </a:lnTo>
                <a:lnTo>
                  <a:pt x="636" y="2551"/>
                </a:lnTo>
                <a:lnTo>
                  <a:pt x="655" y="2583"/>
                </a:lnTo>
                <a:lnTo>
                  <a:pt x="681" y="2613"/>
                </a:lnTo>
                <a:lnTo>
                  <a:pt x="711" y="2637"/>
                </a:lnTo>
                <a:lnTo>
                  <a:pt x="743" y="2658"/>
                </a:lnTo>
                <a:lnTo>
                  <a:pt x="778" y="2672"/>
                </a:lnTo>
                <a:lnTo>
                  <a:pt x="815" y="2681"/>
                </a:lnTo>
                <a:lnTo>
                  <a:pt x="854" y="2684"/>
                </a:lnTo>
                <a:lnTo>
                  <a:pt x="894" y="2681"/>
                </a:lnTo>
                <a:lnTo>
                  <a:pt x="930" y="2672"/>
                </a:lnTo>
                <a:lnTo>
                  <a:pt x="964" y="2658"/>
                </a:lnTo>
                <a:lnTo>
                  <a:pt x="997" y="2637"/>
                </a:lnTo>
                <a:lnTo>
                  <a:pt x="1027" y="2613"/>
                </a:lnTo>
                <a:lnTo>
                  <a:pt x="1052" y="2583"/>
                </a:lnTo>
                <a:lnTo>
                  <a:pt x="1073" y="2551"/>
                </a:lnTo>
                <a:lnTo>
                  <a:pt x="1087" y="2516"/>
                </a:lnTo>
                <a:lnTo>
                  <a:pt x="1095" y="2479"/>
                </a:lnTo>
                <a:lnTo>
                  <a:pt x="1098" y="2440"/>
                </a:lnTo>
                <a:lnTo>
                  <a:pt x="1095" y="2400"/>
                </a:lnTo>
                <a:lnTo>
                  <a:pt x="1087" y="2364"/>
                </a:lnTo>
                <a:lnTo>
                  <a:pt x="1073" y="2329"/>
                </a:lnTo>
                <a:lnTo>
                  <a:pt x="1052" y="2298"/>
                </a:lnTo>
                <a:lnTo>
                  <a:pt x="1027" y="2268"/>
                </a:lnTo>
                <a:lnTo>
                  <a:pt x="997" y="2242"/>
                </a:lnTo>
                <a:lnTo>
                  <a:pt x="964" y="2221"/>
                </a:lnTo>
                <a:lnTo>
                  <a:pt x="930" y="2207"/>
                </a:lnTo>
                <a:lnTo>
                  <a:pt x="894" y="2199"/>
                </a:lnTo>
                <a:lnTo>
                  <a:pt x="854" y="2196"/>
                </a:lnTo>
                <a:close/>
                <a:moveTo>
                  <a:pt x="797" y="975"/>
                </a:moveTo>
                <a:lnTo>
                  <a:pt x="781" y="980"/>
                </a:lnTo>
                <a:lnTo>
                  <a:pt x="767" y="985"/>
                </a:lnTo>
                <a:lnTo>
                  <a:pt x="755" y="993"/>
                </a:lnTo>
                <a:lnTo>
                  <a:pt x="383" y="1365"/>
                </a:lnTo>
                <a:lnTo>
                  <a:pt x="372" y="1386"/>
                </a:lnTo>
                <a:lnTo>
                  <a:pt x="366" y="1406"/>
                </a:lnTo>
                <a:lnTo>
                  <a:pt x="366" y="1464"/>
                </a:lnTo>
                <a:lnTo>
                  <a:pt x="1098" y="1464"/>
                </a:lnTo>
                <a:lnTo>
                  <a:pt x="1098" y="975"/>
                </a:lnTo>
                <a:lnTo>
                  <a:pt x="797" y="975"/>
                </a:lnTo>
                <a:close/>
                <a:moveTo>
                  <a:pt x="2136" y="244"/>
                </a:moveTo>
                <a:lnTo>
                  <a:pt x="2119" y="246"/>
                </a:lnTo>
                <a:lnTo>
                  <a:pt x="2105" y="252"/>
                </a:lnTo>
                <a:lnTo>
                  <a:pt x="2092" y="261"/>
                </a:lnTo>
                <a:lnTo>
                  <a:pt x="2082" y="273"/>
                </a:lnTo>
                <a:lnTo>
                  <a:pt x="2077" y="288"/>
                </a:lnTo>
                <a:lnTo>
                  <a:pt x="2075" y="305"/>
                </a:lnTo>
                <a:lnTo>
                  <a:pt x="2075" y="732"/>
                </a:lnTo>
                <a:lnTo>
                  <a:pt x="1648" y="732"/>
                </a:lnTo>
                <a:lnTo>
                  <a:pt x="1631" y="734"/>
                </a:lnTo>
                <a:lnTo>
                  <a:pt x="1617" y="740"/>
                </a:lnTo>
                <a:lnTo>
                  <a:pt x="1604" y="749"/>
                </a:lnTo>
                <a:lnTo>
                  <a:pt x="1594" y="762"/>
                </a:lnTo>
                <a:lnTo>
                  <a:pt x="1589" y="776"/>
                </a:lnTo>
                <a:lnTo>
                  <a:pt x="1587" y="793"/>
                </a:lnTo>
                <a:lnTo>
                  <a:pt x="1587" y="1159"/>
                </a:lnTo>
                <a:lnTo>
                  <a:pt x="1589" y="1176"/>
                </a:lnTo>
                <a:lnTo>
                  <a:pt x="1594" y="1190"/>
                </a:lnTo>
                <a:lnTo>
                  <a:pt x="1604" y="1203"/>
                </a:lnTo>
                <a:lnTo>
                  <a:pt x="1617" y="1212"/>
                </a:lnTo>
                <a:lnTo>
                  <a:pt x="1631" y="1218"/>
                </a:lnTo>
                <a:lnTo>
                  <a:pt x="1648" y="1220"/>
                </a:lnTo>
                <a:lnTo>
                  <a:pt x="2075" y="1220"/>
                </a:lnTo>
                <a:lnTo>
                  <a:pt x="2075" y="1647"/>
                </a:lnTo>
                <a:lnTo>
                  <a:pt x="2077" y="1664"/>
                </a:lnTo>
                <a:lnTo>
                  <a:pt x="2082" y="1678"/>
                </a:lnTo>
                <a:lnTo>
                  <a:pt x="2092" y="1691"/>
                </a:lnTo>
                <a:lnTo>
                  <a:pt x="2105" y="1700"/>
                </a:lnTo>
                <a:lnTo>
                  <a:pt x="2119" y="1706"/>
                </a:lnTo>
                <a:lnTo>
                  <a:pt x="2136" y="1708"/>
                </a:lnTo>
                <a:lnTo>
                  <a:pt x="2502" y="1708"/>
                </a:lnTo>
                <a:lnTo>
                  <a:pt x="2519" y="1706"/>
                </a:lnTo>
                <a:lnTo>
                  <a:pt x="2534" y="1700"/>
                </a:lnTo>
                <a:lnTo>
                  <a:pt x="2546" y="1691"/>
                </a:lnTo>
                <a:lnTo>
                  <a:pt x="2555" y="1678"/>
                </a:lnTo>
                <a:lnTo>
                  <a:pt x="2561" y="1664"/>
                </a:lnTo>
                <a:lnTo>
                  <a:pt x="2563" y="1647"/>
                </a:lnTo>
                <a:lnTo>
                  <a:pt x="2563" y="1220"/>
                </a:lnTo>
                <a:lnTo>
                  <a:pt x="2990" y="1220"/>
                </a:lnTo>
                <a:lnTo>
                  <a:pt x="3007" y="1218"/>
                </a:lnTo>
                <a:lnTo>
                  <a:pt x="3022" y="1212"/>
                </a:lnTo>
                <a:lnTo>
                  <a:pt x="3034" y="1203"/>
                </a:lnTo>
                <a:lnTo>
                  <a:pt x="3043" y="1190"/>
                </a:lnTo>
                <a:lnTo>
                  <a:pt x="3049" y="1176"/>
                </a:lnTo>
                <a:lnTo>
                  <a:pt x="3051" y="1159"/>
                </a:lnTo>
                <a:lnTo>
                  <a:pt x="3051" y="793"/>
                </a:lnTo>
                <a:lnTo>
                  <a:pt x="3049" y="776"/>
                </a:lnTo>
                <a:lnTo>
                  <a:pt x="3043" y="762"/>
                </a:lnTo>
                <a:lnTo>
                  <a:pt x="3034" y="749"/>
                </a:lnTo>
                <a:lnTo>
                  <a:pt x="3022" y="740"/>
                </a:lnTo>
                <a:lnTo>
                  <a:pt x="3007" y="734"/>
                </a:lnTo>
                <a:lnTo>
                  <a:pt x="2990" y="732"/>
                </a:lnTo>
                <a:lnTo>
                  <a:pt x="2563" y="732"/>
                </a:lnTo>
                <a:lnTo>
                  <a:pt x="2563" y="305"/>
                </a:lnTo>
                <a:lnTo>
                  <a:pt x="2561" y="288"/>
                </a:lnTo>
                <a:lnTo>
                  <a:pt x="2555" y="273"/>
                </a:lnTo>
                <a:lnTo>
                  <a:pt x="2546" y="261"/>
                </a:lnTo>
                <a:lnTo>
                  <a:pt x="2534" y="252"/>
                </a:lnTo>
                <a:lnTo>
                  <a:pt x="2519" y="246"/>
                </a:lnTo>
                <a:lnTo>
                  <a:pt x="2502" y="244"/>
                </a:lnTo>
                <a:lnTo>
                  <a:pt x="2136" y="244"/>
                </a:lnTo>
                <a:close/>
                <a:moveTo>
                  <a:pt x="1221" y="0"/>
                </a:moveTo>
                <a:lnTo>
                  <a:pt x="3417" y="0"/>
                </a:lnTo>
                <a:lnTo>
                  <a:pt x="3441" y="2"/>
                </a:lnTo>
                <a:lnTo>
                  <a:pt x="3464" y="9"/>
                </a:lnTo>
                <a:lnTo>
                  <a:pt x="3484" y="20"/>
                </a:lnTo>
                <a:lnTo>
                  <a:pt x="3502" y="36"/>
                </a:lnTo>
                <a:lnTo>
                  <a:pt x="3519" y="55"/>
                </a:lnTo>
                <a:lnTo>
                  <a:pt x="3530" y="76"/>
                </a:lnTo>
                <a:lnTo>
                  <a:pt x="3537" y="98"/>
                </a:lnTo>
                <a:lnTo>
                  <a:pt x="3539" y="122"/>
                </a:lnTo>
                <a:lnTo>
                  <a:pt x="3539" y="2318"/>
                </a:lnTo>
                <a:lnTo>
                  <a:pt x="3537" y="2342"/>
                </a:lnTo>
                <a:lnTo>
                  <a:pt x="3530" y="2364"/>
                </a:lnTo>
                <a:lnTo>
                  <a:pt x="3519" y="2384"/>
                </a:lnTo>
                <a:lnTo>
                  <a:pt x="3502" y="2404"/>
                </a:lnTo>
                <a:lnTo>
                  <a:pt x="3484" y="2420"/>
                </a:lnTo>
                <a:lnTo>
                  <a:pt x="3464" y="2431"/>
                </a:lnTo>
                <a:lnTo>
                  <a:pt x="3441" y="2438"/>
                </a:lnTo>
                <a:lnTo>
                  <a:pt x="3417" y="2440"/>
                </a:lnTo>
                <a:lnTo>
                  <a:pt x="3051" y="2440"/>
                </a:lnTo>
                <a:lnTo>
                  <a:pt x="3048" y="2496"/>
                </a:lnTo>
                <a:lnTo>
                  <a:pt x="3039" y="2551"/>
                </a:lnTo>
                <a:lnTo>
                  <a:pt x="3025" y="2602"/>
                </a:lnTo>
                <a:lnTo>
                  <a:pt x="3005" y="2651"/>
                </a:lnTo>
                <a:lnTo>
                  <a:pt x="2978" y="2699"/>
                </a:lnTo>
                <a:lnTo>
                  <a:pt x="2946" y="2743"/>
                </a:lnTo>
                <a:lnTo>
                  <a:pt x="2908" y="2784"/>
                </a:lnTo>
                <a:lnTo>
                  <a:pt x="2866" y="2823"/>
                </a:lnTo>
                <a:lnTo>
                  <a:pt x="2821" y="2855"/>
                </a:lnTo>
                <a:lnTo>
                  <a:pt x="2774" y="2881"/>
                </a:lnTo>
                <a:lnTo>
                  <a:pt x="2726" y="2901"/>
                </a:lnTo>
                <a:lnTo>
                  <a:pt x="2673" y="2916"/>
                </a:lnTo>
                <a:lnTo>
                  <a:pt x="2620" y="2925"/>
                </a:lnTo>
                <a:lnTo>
                  <a:pt x="2563" y="2928"/>
                </a:lnTo>
                <a:lnTo>
                  <a:pt x="2506" y="2925"/>
                </a:lnTo>
                <a:lnTo>
                  <a:pt x="2452" y="2916"/>
                </a:lnTo>
                <a:lnTo>
                  <a:pt x="2401" y="2901"/>
                </a:lnTo>
                <a:lnTo>
                  <a:pt x="2351" y="2881"/>
                </a:lnTo>
                <a:lnTo>
                  <a:pt x="2304" y="2855"/>
                </a:lnTo>
                <a:lnTo>
                  <a:pt x="2260" y="2823"/>
                </a:lnTo>
                <a:lnTo>
                  <a:pt x="2217" y="2784"/>
                </a:lnTo>
                <a:lnTo>
                  <a:pt x="2180" y="2743"/>
                </a:lnTo>
                <a:lnTo>
                  <a:pt x="2148" y="2699"/>
                </a:lnTo>
                <a:lnTo>
                  <a:pt x="2122" y="2651"/>
                </a:lnTo>
                <a:lnTo>
                  <a:pt x="2101" y="2602"/>
                </a:lnTo>
                <a:lnTo>
                  <a:pt x="2086" y="2551"/>
                </a:lnTo>
                <a:lnTo>
                  <a:pt x="2078" y="2496"/>
                </a:lnTo>
                <a:lnTo>
                  <a:pt x="2075" y="2440"/>
                </a:lnTo>
                <a:lnTo>
                  <a:pt x="1342" y="2440"/>
                </a:lnTo>
                <a:lnTo>
                  <a:pt x="1340" y="2496"/>
                </a:lnTo>
                <a:lnTo>
                  <a:pt x="1331" y="2551"/>
                </a:lnTo>
                <a:lnTo>
                  <a:pt x="1316" y="2602"/>
                </a:lnTo>
                <a:lnTo>
                  <a:pt x="1296" y="2651"/>
                </a:lnTo>
                <a:lnTo>
                  <a:pt x="1269" y="2699"/>
                </a:lnTo>
                <a:lnTo>
                  <a:pt x="1238" y="2743"/>
                </a:lnTo>
                <a:lnTo>
                  <a:pt x="1199" y="2784"/>
                </a:lnTo>
                <a:lnTo>
                  <a:pt x="1157" y="2823"/>
                </a:lnTo>
                <a:lnTo>
                  <a:pt x="1112" y="2855"/>
                </a:lnTo>
                <a:lnTo>
                  <a:pt x="1066" y="2881"/>
                </a:lnTo>
                <a:lnTo>
                  <a:pt x="1017" y="2901"/>
                </a:lnTo>
                <a:lnTo>
                  <a:pt x="965" y="2916"/>
                </a:lnTo>
                <a:lnTo>
                  <a:pt x="911" y="2925"/>
                </a:lnTo>
                <a:lnTo>
                  <a:pt x="854" y="2928"/>
                </a:lnTo>
                <a:lnTo>
                  <a:pt x="798" y="2925"/>
                </a:lnTo>
                <a:lnTo>
                  <a:pt x="743" y="2916"/>
                </a:lnTo>
                <a:lnTo>
                  <a:pt x="692" y="2901"/>
                </a:lnTo>
                <a:lnTo>
                  <a:pt x="643" y="2881"/>
                </a:lnTo>
                <a:lnTo>
                  <a:pt x="595" y="2855"/>
                </a:lnTo>
                <a:lnTo>
                  <a:pt x="551" y="2823"/>
                </a:lnTo>
                <a:lnTo>
                  <a:pt x="510" y="2784"/>
                </a:lnTo>
                <a:lnTo>
                  <a:pt x="471" y="2743"/>
                </a:lnTo>
                <a:lnTo>
                  <a:pt x="439" y="2699"/>
                </a:lnTo>
                <a:lnTo>
                  <a:pt x="413" y="2651"/>
                </a:lnTo>
                <a:lnTo>
                  <a:pt x="393" y="2602"/>
                </a:lnTo>
                <a:lnTo>
                  <a:pt x="378" y="2551"/>
                </a:lnTo>
                <a:lnTo>
                  <a:pt x="369" y="2496"/>
                </a:lnTo>
                <a:lnTo>
                  <a:pt x="366" y="2440"/>
                </a:lnTo>
                <a:lnTo>
                  <a:pt x="122" y="2440"/>
                </a:lnTo>
                <a:lnTo>
                  <a:pt x="98" y="2438"/>
                </a:lnTo>
                <a:lnTo>
                  <a:pt x="76" y="2431"/>
                </a:lnTo>
                <a:lnTo>
                  <a:pt x="55" y="2420"/>
                </a:lnTo>
                <a:lnTo>
                  <a:pt x="36" y="2404"/>
                </a:lnTo>
                <a:lnTo>
                  <a:pt x="20" y="2384"/>
                </a:lnTo>
                <a:lnTo>
                  <a:pt x="9" y="2364"/>
                </a:lnTo>
                <a:lnTo>
                  <a:pt x="2" y="2342"/>
                </a:lnTo>
                <a:lnTo>
                  <a:pt x="0" y="2318"/>
                </a:lnTo>
                <a:lnTo>
                  <a:pt x="0" y="2318"/>
                </a:lnTo>
                <a:lnTo>
                  <a:pt x="2" y="2294"/>
                </a:lnTo>
                <a:lnTo>
                  <a:pt x="9" y="2272"/>
                </a:lnTo>
                <a:lnTo>
                  <a:pt x="20" y="2250"/>
                </a:lnTo>
                <a:lnTo>
                  <a:pt x="36" y="2232"/>
                </a:lnTo>
                <a:lnTo>
                  <a:pt x="55" y="2216"/>
                </a:lnTo>
                <a:lnTo>
                  <a:pt x="76" y="2205"/>
                </a:lnTo>
                <a:lnTo>
                  <a:pt x="98" y="2198"/>
                </a:lnTo>
                <a:lnTo>
                  <a:pt x="122" y="2196"/>
                </a:lnTo>
                <a:lnTo>
                  <a:pt x="122" y="1403"/>
                </a:lnTo>
                <a:lnTo>
                  <a:pt x="124" y="1369"/>
                </a:lnTo>
                <a:lnTo>
                  <a:pt x="133" y="1331"/>
                </a:lnTo>
                <a:lnTo>
                  <a:pt x="147" y="1292"/>
                </a:lnTo>
                <a:lnTo>
                  <a:pt x="164" y="1254"/>
                </a:lnTo>
                <a:lnTo>
                  <a:pt x="185" y="1222"/>
                </a:lnTo>
                <a:lnTo>
                  <a:pt x="208" y="1195"/>
                </a:lnTo>
                <a:lnTo>
                  <a:pt x="586" y="818"/>
                </a:lnTo>
                <a:lnTo>
                  <a:pt x="613" y="795"/>
                </a:lnTo>
                <a:lnTo>
                  <a:pt x="645" y="775"/>
                </a:lnTo>
                <a:lnTo>
                  <a:pt x="682" y="757"/>
                </a:lnTo>
                <a:lnTo>
                  <a:pt x="722" y="743"/>
                </a:lnTo>
                <a:lnTo>
                  <a:pt x="758" y="734"/>
                </a:lnTo>
                <a:lnTo>
                  <a:pt x="793" y="732"/>
                </a:lnTo>
                <a:lnTo>
                  <a:pt x="1098" y="732"/>
                </a:lnTo>
                <a:lnTo>
                  <a:pt x="1098" y="122"/>
                </a:lnTo>
                <a:lnTo>
                  <a:pt x="1101" y="98"/>
                </a:lnTo>
                <a:lnTo>
                  <a:pt x="1107" y="76"/>
                </a:lnTo>
                <a:lnTo>
                  <a:pt x="1119" y="55"/>
                </a:lnTo>
                <a:lnTo>
                  <a:pt x="1135" y="36"/>
                </a:lnTo>
                <a:lnTo>
                  <a:pt x="1153" y="20"/>
                </a:lnTo>
                <a:lnTo>
                  <a:pt x="1175" y="9"/>
                </a:lnTo>
                <a:lnTo>
                  <a:pt x="1196" y="2"/>
                </a:lnTo>
                <a:lnTo>
                  <a:pt x="1221"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0127" name="Google Shape;10127;p23"/>
          <p:cNvGrpSpPr/>
          <p:nvPr/>
        </p:nvGrpSpPr>
        <p:grpSpPr>
          <a:xfrm>
            <a:off x="16350164" y="7558855"/>
            <a:ext cx="424298" cy="400260"/>
            <a:chOff x="6221" y="1741"/>
            <a:chExt cx="887" cy="837"/>
          </a:xfrm>
          <a:solidFill>
            <a:srgbClr val="006994"/>
          </a:solidFill>
        </p:grpSpPr>
        <p:sp>
          <p:nvSpPr>
            <p:cNvPr id="10128" name="Google Shape;10128;p23"/>
            <p:cNvSpPr/>
            <p:nvPr/>
          </p:nvSpPr>
          <p:spPr>
            <a:xfrm>
              <a:off x="6727" y="1968"/>
              <a:ext cx="137" cy="122"/>
            </a:xfrm>
            <a:custGeom>
              <a:avLst/>
              <a:gdLst/>
              <a:ahLst/>
              <a:cxnLst/>
              <a:rect l="l" t="t" r="r" b="b"/>
              <a:pathLst>
                <a:path w="549" h="492" extrusionOk="0">
                  <a:moveTo>
                    <a:pt x="217" y="0"/>
                  </a:moveTo>
                  <a:lnTo>
                    <a:pt x="218" y="0"/>
                  </a:lnTo>
                  <a:lnTo>
                    <a:pt x="240" y="1"/>
                  </a:lnTo>
                  <a:lnTo>
                    <a:pt x="260" y="7"/>
                  </a:lnTo>
                  <a:lnTo>
                    <a:pt x="279" y="15"/>
                  </a:lnTo>
                  <a:lnTo>
                    <a:pt x="299" y="26"/>
                  </a:lnTo>
                  <a:lnTo>
                    <a:pt x="315" y="40"/>
                  </a:lnTo>
                  <a:lnTo>
                    <a:pt x="329" y="58"/>
                  </a:lnTo>
                  <a:lnTo>
                    <a:pt x="549" y="383"/>
                  </a:lnTo>
                  <a:lnTo>
                    <a:pt x="353" y="469"/>
                  </a:lnTo>
                  <a:lnTo>
                    <a:pt x="318" y="482"/>
                  </a:lnTo>
                  <a:lnTo>
                    <a:pt x="283" y="489"/>
                  </a:lnTo>
                  <a:lnTo>
                    <a:pt x="247" y="492"/>
                  </a:lnTo>
                  <a:lnTo>
                    <a:pt x="212" y="488"/>
                  </a:lnTo>
                  <a:lnTo>
                    <a:pt x="176" y="481"/>
                  </a:lnTo>
                  <a:lnTo>
                    <a:pt x="143" y="468"/>
                  </a:lnTo>
                  <a:lnTo>
                    <a:pt x="110" y="450"/>
                  </a:lnTo>
                  <a:lnTo>
                    <a:pt x="82" y="428"/>
                  </a:lnTo>
                  <a:lnTo>
                    <a:pt x="58" y="403"/>
                  </a:lnTo>
                  <a:lnTo>
                    <a:pt x="37" y="376"/>
                  </a:lnTo>
                  <a:lnTo>
                    <a:pt x="20" y="346"/>
                  </a:lnTo>
                  <a:lnTo>
                    <a:pt x="8" y="313"/>
                  </a:lnTo>
                  <a:lnTo>
                    <a:pt x="0" y="279"/>
                  </a:lnTo>
                  <a:lnTo>
                    <a:pt x="39" y="267"/>
                  </a:lnTo>
                  <a:lnTo>
                    <a:pt x="77" y="250"/>
                  </a:lnTo>
                  <a:lnTo>
                    <a:pt x="112" y="229"/>
                  </a:lnTo>
                  <a:lnTo>
                    <a:pt x="142" y="201"/>
                  </a:lnTo>
                  <a:lnTo>
                    <a:pt x="167" y="169"/>
                  </a:lnTo>
                  <a:lnTo>
                    <a:pt x="188" y="135"/>
                  </a:lnTo>
                  <a:lnTo>
                    <a:pt x="204" y="96"/>
                  </a:lnTo>
                  <a:lnTo>
                    <a:pt x="214" y="56"/>
                  </a:lnTo>
                  <a:lnTo>
                    <a:pt x="217" y="13"/>
                  </a:lnTo>
                  <a:lnTo>
                    <a:pt x="21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29" name="Google Shape;10129;p23"/>
            <p:cNvSpPr/>
            <p:nvPr/>
          </p:nvSpPr>
          <p:spPr>
            <a:xfrm>
              <a:off x="6496" y="1967"/>
              <a:ext cx="344" cy="323"/>
            </a:xfrm>
            <a:custGeom>
              <a:avLst/>
              <a:gdLst/>
              <a:ahLst/>
              <a:cxnLst/>
              <a:rect l="l" t="t" r="r" b="b"/>
              <a:pathLst>
                <a:path w="1377" h="1294" extrusionOk="0">
                  <a:moveTo>
                    <a:pt x="578" y="0"/>
                  </a:moveTo>
                  <a:lnTo>
                    <a:pt x="598" y="0"/>
                  </a:lnTo>
                  <a:lnTo>
                    <a:pt x="598" y="14"/>
                  </a:lnTo>
                  <a:lnTo>
                    <a:pt x="600" y="54"/>
                  </a:lnTo>
                  <a:lnTo>
                    <a:pt x="608" y="92"/>
                  </a:lnTo>
                  <a:lnTo>
                    <a:pt x="622" y="127"/>
                  </a:lnTo>
                  <a:lnTo>
                    <a:pt x="641" y="161"/>
                  </a:lnTo>
                  <a:lnTo>
                    <a:pt x="663" y="191"/>
                  </a:lnTo>
                  <a:lnTo>
                    <a:pt x="689" y="217"/>
                  </a:lnTo>
                  <a:lnTo>
                    <a:pt x="719" y="240"/>
                  </a:lnTo>
                  <a:lnTo>
                    <a:pt x="752" y="259"/>
                  </a:lnTo>
                  <a:lnTo>
                    <a:pt x="788" y="273"/>
                  </a:lnTo>
                  <a:lnTo>
                    <a:pt x="826" y="281"/>
                  </a:lnTo>
                  <a:lnTo>
                    <a:pt x="833" y="324"/>
                  </a:lnTo>
                  <a:lnTo>
                    <a:pt x="846" y="365"/>
                  </a:lnTo>
                  <a:lnTo>
                    <a:pt x="864" y="405"/>
                  </a:lnTo>
                  <a:lnTo>
                    <a:pt x="887" y="442"/>
                  </a:lnTo>
                  <a:lnTo>
                    <a:pt x="914" y="475"/>
                  </a:lnTo>
                  <a:lnTo>
                    <a:pt x="945" y="507"/>
                  </a:lnTo>
                  <a:lnTo>
                    <a:pt x="981" y="532"/>
                  </a:lnTo>
                  <a:lnTo>
                    <a:pt x="1016" y="553"/>
                  </a:lnTo>
                  <a:lnTo>
                    <a:pt x="1054" y="569"/>
                  </a:lnTo>
                  <a:lnTo>
                    <a:pt x="1093" y="581"/>
                  </a:lnTo>
                  <a:lnTo>
                    <a:pt x="1132" y="587"/>
                  </a:lnTo>
                  <a:lnTo>
                    <a:pt x="1172" y="589"/>
                  </a:lnTo>
                  <a:lnTo>
                    <a:pt x="1217" y="586"/>
                  </a:lnTo>
                  <a:lnTo>
                    <a:pt x="1263" y="577"/>
                  </a:lnTo>
                  <a:lnTo>
                    <a:pt x="1305" y="772"/>
                  </a:lnTo>
                  <a:lnTo>
                    <a:pt x="1377" y="1114"/>
                  </a:lnTo>
                  <a:lnTo>
                    <a:pt x="1356" y="1117"/>
                  </a:lnTo>
                  <a:lnTo>
                    <a:pt x="1336" y="1122"/>
                  </a:lnTo>
                  <a:lnTo>
                    <a:pt x="691" y="1294"/>
                  </a:lnTo>
                  <a:lnTo>
                    <a:pt x="345" y="1100"/>
                  </a:lnTo>
                  <a:lnTo>
                    <a:pt x="430" y="697"/>
                  </a:lnTo>
                  <a:lnTo>
                    <a:pt x="241" y="1042"/>
                  </a:lnTo>
                  <a:lnTo>
                    <a:pt x="0" y="906"/>
                  </a:lnTo>
                  <a:lnTo>
                    <a:pt x="460" y="70"/>
                  </a:lnTo>
                  <a:lnTo>
                    <a:pt x="474" y="50"/>
                  </a:lnTo>
                  <a:lnTo>
                    <a:pt x="491" y="33"/>
                  </a:lnTo>
                  <a:lnTo>
                    <a:pt x="510" y="19"/>
                  </a:lnTo>
                  <a:lnTo>
                    <a:pt x="532" y="9"/>
                  </a:lnTo>
                  <a:lnTo>
                    <a:pt x="554" y="3"/>
                  </a:lnTo>
                  <a:lnTo>
                    <a:pt x="57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30" name="Google Shape;10130;p23"/>
            <p:cNvSpPr/>
            <p:nvPr/>
          </p:nvSpPr>
          <p:spPr>
            <a:xfrm>
              <a:off x="6670" y="1968"/>
              <a:ext cx="87" cy="46"/>
            </a:xfrm>
            <a:custGeom>
              <a:avLst/>
              <a:gdLst/>
              <a:ahLst/>
              <a:cxnLst/>
              <a:rect l="l" t="t" r="r" b="b"/>
              <a:pathLst>
                <a:path w="349" h="188" extrusionOk="0">
                  <a:moveTo>
                    <a:pt x="0" y="0"/>
                  </a:moveTo>
                  <a:lnTo>
                    <a:pt x="272" y="0"/>
                  </a:lnTo>
                  <a:lnTo>
                    <a:pt x="349" y="0"/>
                  </a:lnTo>
                  <a:lnTo>
                    <a:pt x="349" y="13"/>
                  </a:lnTo>
                  <a:lnTo>
                    <a:pt x="346" y="44"/>
                  </a:lnTo>
                  <a:lnTo>
                    <a:pt x="337" y="74"/>
                  </a:lnTo>
                  <a:lnTo>
                    <a:pt x="324" y="100"/>
                  </a:lnTo>
                  <a:lnTo>
                    <a:pt x="308" y="125"/>
                  </a:lnTo>
                  <a:lnTo>
                    <a:pt x="287" y="146"/>
                  </a:lnTo>
                  <a:lnTo>
                    <a:pt x="262" y="163"/>
                  </a:lnTo>
                  <a:lnTo>
                    <a:pt x="235" y="176"/>
                  </a:lnTo>
                  <a:lnTo>
                    <a:pt x="206" y="185"/>
                  </a:lnTo>
                  <a:lnTo>
                    <a:pt x="175" y="188"/>
                  </a:lnTo>
                  <a:lnTo>
                    <a:pt x="144" y="185"/>
                  </a:lnTo>
                  <a:lnTo>
                    <a:pt x="114" y="176"/>
                  </a:lnTo>
                  <a:lnTo>
                    <a:pt x="86" y="163"/>
                  </a:lnTo>
                  <a:lnTo>
                    <a:pt x="63" y="146"/>
                  </a:lnTo>
                  <a:lnTo>
                    <a:pt x="41" y="125"/>
                  </a:lnTo>
                  <a:lnTo>
                    <a:pt x="24" y="100"/>
                  </a:lnTo>
                  <a:lnTo>
                    <a:pt x="11" y="74"/>
                  </a:lnTo>
                  <a:lnTo>
                    <a:pt x="4" y="44"/>
                  </a:lnTo>
                  <a:lnTo>
                    <a:pt x="0" y="13"/>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31" name="Google Shape;10131;p23"/>
            <p:cNvSpPr/>
            <p:nvPr/>
          </p:nvSpPr>
          <p:spPr>
            <a:xfrm>
              <a:off x="6353" y="2200"/>
              <a:ext cx="755" cy="276"/>
            </a:xfrm>
            <a:custGeom>
              <a:avLst/>
              <a:gdLst/>
              <a:ahLst/>
              <a:cxnLst/>
              <a:rect l="l" t="t" r="r" b="b"/>
              <a:pathLst>
                <a:path w="3020" h="1103" extrusionOk="0">
                  <a:moveTo>
                    <a:pt x="267" y="0"/>
                  </a:moveTo>
                  <a:lnTo>
                    <a:pt x="302" y="2"/>
                  </a:lnTo>
                  <a:lnTo>
                    <a:pt x="337" y="8"/>
                  </a:lnTo>
                  <a:lnTo>
                    <a:pt x="371" y="19"/>
                  </a:lnTo>
                  <a:lnTo>
                    <a:pt x="404" y="35"/>
                  </a:lnTo>
                  <a:lnTo>
                    <a:pt x="1247" y="507"/>
                  </a:lnTo>
                  <a:lnTo>
                    <a:pt x="1945" y="321"/>
                  </a:lnTo>
                  <a:lnTo>
                    <a:pt x="1984" y="314"/>
                  </a:lnTo>
                  <a:lnTo>
                    <a:pt x="2024" y="311"/>
                  </a:lnTo>
                  <a:lnTo>
                    <a:pt x="2064" y="316"/>
                  </a:lnTo>
                  <a:lnTo>
                    <a:pt x="2103" y="326"/>
                  </a:lnTo>
                  <a:lnTo>
                    <a:pt x="2836" y="575"/>
                  </a:lnTo>
                  <a:lnTo>
                    <a:pt x="2873" y="590"/>
                  </a:lnTo>
                  <a:lnTo>
                    <a:pt x="2907" y="611"/>
                  </a:lnTo>
                  <a:lnTo>
                    <a:pt x="2936" y="636"/>
                  </a:lnTo>
                  <a:lnTo>
                    <a:pt x="2961" y="664"/>
                  </a:lnTo>
                  <a:lnTo>
                    <a:pt x="2983" y="695"/>
                  </a:lnTo>
                  <a:lnTo>
                    <a:pt x="3000" y="729"/>
                  </a:lnTo>
                  <a:lnTo>
                    <a:pt x="3012" y="765"/>
                  </a:lnTo>
                  <a:lnTo>
                    <a:pt x="3019" y="803"/>
                  </a:lnTo>
                  <a:lnTo>
                    <a:pt x="3020" y="841"/>
                  </a:lnTo>
                  <a:lnTo>
                    <a:pt x="3015" y="880"/>
                  </a:lnTo>
                  <a:lnTo>
                    <a:pt x="3006" y="919"/>
                  </a:lnTo>
                  <a:lnTo>
                    <a:pt x="2991" y="956"/>
                  </a:lnTo>
                  <a:lnTo>
                    <a:pt x="2971" y="988"/>
                  </a:lnTo>
                  <a:lnTo>
                    <a:pt x="2948" y="1017"/>
                  </a:lnTo>
                  <a:lnTo>
                    <a:pt x="2920" y="1043"/>
                  </a:lnTo>
                  <a:lnTo>
                    <a:pt x="2889" y="1064"/>
                  </a:lnTo>
                  <a:lnTo>
                    <a:pt x="2857" y="1081"/>
                  </a:lnTo>
                  <a:lnTo>
                    <a:pt x="2823" y="1093"/>
                  </a:lnTo>
                  <a:lnTo>
                    <a:pt x="2786" y="1101"/>
                  </a:lnTo>
                  <a:lnTo>
                    <a:pt x="2748" y="1103"/>
                  </a:lnTo>
                  <a:lnTo>
                    <a:pt x="2705" y="1100"/>
                  </a:lnTo>
                  <a:lnTo>
                    <a:pt x="2661" y="1089"/>
                  </a:lnTo>
                  <a:lnTo>
                    <a:pt x="2006" y="866"/>
                  </a:lnTo>
                  <a:lnTo>
                    <a:pt x="1280" y="1060"/>
                  </a:lnTo>
                  <a:lnTo>
                    <a:pt x="1246" y="1068"/>
                  </a:lnTo>
                  <a:lnTo>
                    <a:pt x="1211" y="1070"/>
                  </a:lnTo>
                  <a:lnTo>
                    <a:pt x="1177" y="1068"/>
                  </a:lnTo>
                  <a:lnTo>
                    <a:pt x="1142" y="1061"/>
                  </a:lnTo>
                  <a:lnTo>
                    <a:pt x="1109" y="1050"/>
                  </a:lnTo>
                  <a:lnTo>
                    <a:pt x="1078" y="1035"/>
                  </a:lnTo>
                  <a:lnTo>
                    <a:pt x="139" y="509"/>
                  </a:lnTo>
                  <a:lnTo>
                    <a:pt x="108" y="488"/>
                  </a:lnTo>
                  <a:lnTo>
                    <a:pt x="81" y="464"/>
                  </a:lnTo>
                  <a:lnTo>
                    <a:pt x="57" y="438"/>
                  </a:lnTo>
                  <a:lnTo>
                    <a:pt x="38" y="409"/>
                  </a:lnTo>
                  <a:lnTo>
                    <a:pt x="22" y="378"/>
                  </a:lnTo>
                  <a:lnTo>
                    <a:pt x="11" y="345"/>
                  </a:lnTo>
                  <a:lnTo>
                    <a:pt x="4" y="311"/>
                  </a:lnTo>
                  <a:lnTo>
                    <a:pt x="0" y="277"/>
                  </a:lnTo>
                  <a:lnTo>
                    <a:pt x="3" y="241"/>
                  </a:lnTo>
                  <a:lnTo>
                    <a:pt x="8" y="207"/>
                  </a:lnTo>
                  <a:lnTo>
                    <a:pt x="20" y="172"/>
                  </a:lnTo>
                  <a:lnTo>
                    <a:pt x="35" y="139"/>
                  </a:lnTo>
                  <a:lnTo>
                    <a:pt x="55" y="108"/>
                  </a:lnTo>
                  <a:lnTo>
                    <a:pt x="79" y="81"/>
                  </a:lnTo>
                  <a:lnTo>
                    <a:pt x="106" y="57"/>
                  </a:lnTo>
                  <a:lnTo>
                    <a:pt x="135" y="38"/>
                  </a:lnTo>
                  <a:lnTo>
                    <a:pt x="165" y="22"/>
                  </a:lnTo>
                  <a:lnTo>
                    <a:pt x="198" y="10"/>
                  </a:lnTo>
                  <a:lnTo>
                    <a:pt x="232" y="3"/>
                  </a:lnTo>
                  <a:lnTo>
                    <a:pt x="26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32" name="Google Shape;10132;p23"/>
            <p:cNvSpPr/>
            <p:nvPr/>
          </p:nvSpPr>
          <p:spPr>
            <a:xfrm>
              <a:off x="6248" y="2051"/>
              <a:ext cx="155" cy="155"/>
            </a:xfrm>
            <a:custGeom>
              <a:avLst/>
              <a:gdLst/>
              <a:ahLst/>
              <a:cxnLst/>
              <a:rect l="l" t="t" r="r" b="b"/>
              <a:pathLst>
                <a:path w="619" h="620" extrusionOk="0">
                  <a:moveTo>
                    <a:pt x="310" y="0"/>
                  </a:moveTo>
                  <a:lnTo>
                    <a:pt x="355" y="3"/>
                  </a:lnTo>
                  <a:lnTo>
                    <a:pt x="399" y="14"/>
                  </a:lnTo>
                  <a:lnTo>
                    <a:pt x="440" y="29"/>
                  </a:lnTo>
                  <a:lnTo>
                    <a:pt x="478" y="51"/>
                  </a:lnTo>
                  <a:lnTo>
                    <a:pt x="512" y="77"/>
                  </a:lnTo>
                  <a:lnTo>
                    <a:pt x="543" y="107"/>
                  </a:lnTo>
                  <a:lnTo>
                    <a:pt x="569" y="141"/>
                  </a:lnTo>
                  <a:lnTo>
                    <a:pt x="589" y="180"/>
                  </a:lnTo>
                  <a:lnTo>
                    <a:pt x="606" y="221"/>
                  </a:lnTo>
                  <a:lnTo>
                    <a:pt x="615" y="264"/>
                  </a:lnTo>
                  <a:lnTo>
                    <a:pt x="619" y="310"/>
                  </a:lnTo>
                  <a:lnTo>
                    <a:pt x="616" y="348"/>
                  </a:lnTo>
                  <a:lnTo>
                    <a:pt x="610" y="384"/>
                  </a:lnTo>
                  <a:lnTo>
                    <a:pt x="599" y="418"/>
                  </a:lnTo>
                  <a:lnTo>
                    <a:pt x="584" y="452"/>
                  </a:lnTo>
                  <a:lnTo>
                    <a:pt x="567" y="482"/>
                  </a:lnTo>
                  <a:lnTo>
                    <a:pt x="543" y="513"/>
                  </a:lnTo>
                  <a:lnTo>
                    <a:pt x="515" y="541"/>
                  </a:lnTo>
                  <a:lnTo>
                    <a:pt x="485" y="565"/>
                  </a:lnTo>
                  <a:lnTo>
                    <a:pt x="451" y="585"/>
                  </a:lnTo>
                  <a:lnTo>
                    <a:pt x="414" y="601"/>
                  </a:lnTo>
                  <a:lnTo>
                    <a:pt x="376" y="612"/>
                  </a:lnTo>
                  <a:lnTo>
                    <a:pt x="343" y="619"/>
                  </a:lnTo>
                  <a:lnTo>
                    <a:pt x="310" y="620"/>
                  </a:lnTo>
                  <a:lnTo>
                    <a:pt x="263" y="616"/>
                  </a:lnTo>
                  <a:lnTo>
                    <a:pt x="219" y="607"/>
                  </a:lnTo>
                  <a:lnTo>
                    <a:pt x="178" y="592"/>
                  </a:lnTo>
                  <a:lnTo>
                    <a:pt x="141" y="570"/>
                  </a:lnTo>
                  <a:lnTo>
                    <a:pt x="106" y="544"/>
                  </a:lnTo>
                  <a:lnTo>
                    <a:pt x="76" y="514"/>
                  </a:lnTo>
                  <a:lnTo>
                    <a:pt x="49" y="479"/>
                  </a:lnTo>
                  <a:lnTo>
                    <a:pt x="29" y="441"/>
                  </a:lnTo>
                  <a:lnTo>
                    <a:pt x="13" y="400"/>
                  </a:lnTo>
                  <a:lnTo>
                    <a:pt x="3" y="356"/>
                  </a:lnTo>
                  <a:lnTo>
                    <a:pt x="0" y="310"/>
                  </a:lnTo>
                  <a:lnTo>
                    <a:pt x="3" y="264"/>
                  </a:lnTo>
                  <a:lnTo>
                    <a:pt x="13" y="221"/>
                  </a:lnTo>
                  <a:lnTo>
                    <a:pt x="29" y="180"/>
                  </a:lnTo>
                  <a:lnTo>
                    <a:pt x="49" y="141"/>
                  </a:lnTo>
                  <a:lnTo>
                    <a:pt x="76" y="107"/>
                  </a:lnTo>
                  <a:lnTo>
                    <a:pt x="106" y="77"/>
                  </a:lnTo>
                  <a:lnTo>
                    <a:pt x="141" y="51"/>
                  </a:lnTo>
                  <a:lnTo>
                    <a:pt x="178" y="29"/>
                  </a:lnTo>
                  <a:lnTo>
                    <a:pt x="219" y="14"/>
                  </a:lnTo>
                  <a:lnTo>
                    <a:pt x="263" y="3"/>
                  </a:lnTo>
                  <a:lnTo>
                    <a:pt x="31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33" name="Google Shape;10133;p23"/>
            <p:cNvSpPr/>
            <p:nvPr/>
          </p:nvSpPr>
          <p:spPr>
            <a:xfrm>
              <a:off x="6221" y="2296"/>
              <a:ext cx="870" cy="282"/>
            </a:xfrm>
            <a:custGeom>
              <a:avLst/>
              <a:gdLst/>
              <a:ahLst/>
              <a:cxnLst/>
              <a:rect l="l" t="t" r="r" b="b"/>
              <a:pathLst>
                <a:path w="3479" h="1127" extrusionOk="0">
                  <a:moveTo>
                    <a:pt x="168" y="0"/>
                  </a:moveTo>
                  <a:lnTo>
                    <a:pt x="197" y="3"/>
                  </a:lnTo>
                  <a:lnTo>
                    <a:pt x="226" y="10"/>
                  </a:lnTo>
                  <a:lnTo>
                    <a:pt x="254" y="23"/>
                  </a:lnTo>
                  <a:lnTo>
                    <a:pt x="503" y="165"/>
                  </a:lnTo>
                  <a:lnTo>
                    <a:pt x="1583" y="788"/>
                  </a:lnTo>
                  <a:lnTo>
                    <a:pt x="3310" y="788"/>
                  </a:lnTo>
                  <a:lnTo>
                    <a:pt x="3341" y="791"/>
                  </a:lnTo>
                  <a:lnTo>
                    <a:pt x="3369" y="800"/>
                  </a:lnTo>
                  <a:lnTo>
                    <a:pt x="3396" y="813"/>
                  </a:lnTo>
                  <a:lnTo>
                    <a:pt x="3420" y="830"/>
                  </a:lnTo>
                  <a:lnTo>
                    <a:pt x="3440" y="850"/>
                  </a:lnTo>
                  <a:lnTo>
                    <a:pt x="3456" y="873"/>
                  </a:lnTo>
                  <a:lnTo>
                    <a:pt x="3469" y="900"/>
                  </a:lnTo>
                  <a:lnTo>
                    <a:pt x="3477" y="928"/>
                  </a:lnTo>
                  <a:lnTo>
                    <a:pt x="3479" y="958"/>
                  </a:lnTo>
                  <a:lnTo>
                    <a:pt x="3477" y="988"/>
                  </a:lnTo>
                  <a:lnTo>
                    <a:pt x="3468" y="1017"/>
                  </a:lnTo>
                  <a:lnTo>
                    <a:pt x="3456" y="1043"/>
                  </a:lnTo>
                  <a:lnTo>
                    <a:pt x="3439" y="1067"/>
                  </a:lnTo>
                  <a:lnTo>
                    <a:pt x="3419" y="1087"/>
                  </a:lnTo>
                  <a:lnTo>
                    <a:pt x="3395" y="1105"/>
                  </a:lnTo>
                  <a:lnTo>
                    <a:pt x="3369" y="1117"/>
                  </a:lnTo>
                  <a:lnTo>
                    <a:pt x="3340" y="1125"/>
                  </a:lnTo>
                  <a:lnTo>
                    <a:pt x="3310" y="1127"/>
                  </a:lnTo>
                  <a:lnTo>
                    <a:pt x="1538" y="1127"/>
                  </a:lnTo>
                  <a:lnTo>
                    <a:pt x="1509" y="1125"/>
                  </a:lnTo>
                  <a:lnTo>
                    <a:pt x="1480" y="1118"/>
                  </a:lnTo>
                  <a:lnTo>
                    <a:pt x="1453" y="1105"/>
                  </a:lnTo>
                  <a:lnTo>
                    <a:pt x="85" y="317"/>
                  </a:lnTo>
                  <a:lnTo>
                    <a:pt x="60" y="299"/>
                  </a:lnTo>
                  <a:lnTo>
                    <a:pt x="39" y="278"/>
                  </a:lnTo>
                  <a:lnTo>
                    <a:pt x="23" y="254"/>
                  </a:lnTo>
                  <a:lnTo>
                    <a:pt x="10" y="228"/>
                  </a:lnTo>
                  <a:lnTo>
                    <a:pt x="3" y="200"/>
                  </a:lnTo>
                  <a:lnTo>
                    <a:pt x="0" y="171"/>
                  </a:lnTo>
                  <a:lnTo>
                    <a:pt x="0" y="171"/>
                  </a:lnTo>
                  <a:lnTo>
                    <a:pt x="2" y="142"/>
                  </a:lnTo>
                  <a:lnTo>
                    <a:pt x="10" y="113"/>
                  </a:lnTo>
                  <a:lnTo>
                    <a:pt x="23" y="86"/>
                  </a:lnTo>
                  <a:lnTo>
                    <a:pt x="40" y="60"/>
                  </a:lnTo>
                  <a:lnTo>
                    <a:pt x="61" y="39"/>
                  </a:lnTo>
                  <a:lnTo>
                    <a:pt x="85" y="22"/>
                  </a:lnTo>
                  <a:lnTo>
                    <a:pt x="112" y="10"/>
                  </a:lnTo>
                  <a:lnTo>
                    <a:pt x="140" y="3"/>
                  </a:lnTo>
                  <a:lnTo>
                    <a:pt x="16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34" name="Google Shape;10134;p23"/>
            <p:cNvSpPr/>
            <p:nvPr/>
          </p:nvSpPr>
          <p:spPr>
            <a:xfrm>
              <a:off x="6813" y="2005"/>
              <a:ext cx="176" cy="154"/>
            </a:xfrm>
            <a:custGeom>
              <a:avLst/>
              <a:gdLst/>
              <a:ahLst/>
              <a:cxnLst/>
              <a:rect l="l" t="t" r="r" b="b"/>
              <a:pathLst>
                <a:path w="705" h="616" extrusionOk="0">
                  <a:moveTo>
                    <a:pt x="411" y="0"/>
                  </a:moveTo>
                  <a:lnTo>
                    <a:pt x="441" y="2"/>
                  </a:lnTo>
                  <a:lnTo>
                    <a:pt x="470" y="10"/>
                  </a:lnTo>
                  <a:lnTo>
                    <a:pt x="497" y="21"/>
                  </a:lnTo>
                  <a:lnTo>
                    <a:pt x="522" y="36"/>
                  </a:lnTo>
                  <a:lnTo>
                    <a:pt x="545" y="55"/>
                  </a:lnTo>
                  <a:lnTo>
                    <a:pt x="566" y="80"/>
                  </a:lnTo>
                  <a:lnTo>
                    <a:pt x="583" y="109"/>
                  </a:lnTo>
                  <a:lnTo>
                    <a:pt x="595" y="140"/>
                  </a:lnTo>
                  <a:lnTo>
                    <a:pt x="618" y="147"/>
                  </a:lnTo>
                  <a:lnTo>
                    <a:pt x="638" y="157"/>
                  </a:lnTo>
                  <a:lnTo>
                    <a:pt x="658" y="170"/>
                  </a:lnTo>
                  <a:lnTo>
                    <a:pt x="674" y="186"/>
                  </a:lnTo>
                  <a:lnTo>
                    <a:pt x="688" y="207"/>
                  </a:lnTo>
                  <a:lnTo>
                    <a:pt x="699" y="233"/>
                  </a:lnTo>
                  <a:lnTo>
                    <a:pt x="704" y="259"/>
                  </a:lnTo>
                  <a:lnTo>
                    <a:pt x="705" y="286"/>
                  </a:lnTo>
                  <a:lnTo>
                    <a:pt x="700" y="311"/>
                  </a:lnTo>
                  <a:lnTo>
                    <a:pt x="690" y="336"/>
                  </a:lnTo>
                  <a:lnTo>
                    <a:pt x="676" y="359"/>
                  </a:lnTo>
                  <a:lnTo>
                    <a:pt x="658" y="378"/>
                  </a:lnTo>
                  <a:lnTo>
                    <a:pt x="635" y="394"/>
                  </a:lnTo>
                  <a:lnTo>
                    <a:pt x="270" y="599"/>
                  </a:lnTo>
                  <a:lnTo>
                    <a:pt x="249" y="609"/>
                  </a:lnTo>
                  <a:lnTo>
                    <a:pt x="226" y="614"/>
                  </a:lnTo>
                  <a:lnTo>
                    <a:pt x="204" y="616"/>
                  </a:lnTo>
                  <a:lnTo>
                    <a:pt x="177" y="613"/>
                  </a:lnTo>
                  <a:lnTo>
                    <a:pt x="151" y="607"/>
                  </a:lnTo>
                  <a:lnTo>
                    <a:pt x="127" y="594"/>
                  </a:lnTo>
                  <a:lnTo>
                    <a:pt x="107" y="576"/>
                  </a:lnTo>
                  <a:lnTo>
                    <a:pt x="88" y="556"/>
                  </a:lnTo>
                  <a:lnTo>
                    <a:pt x="0" y="423"/>
                  </a:lnTo>
                  <a:lnTo>
                    <a:pt x="24" y="417"/>
                  </a:lnTo>
                  <a:lnTo>
                    <a:pt x="47" y="408"/>
                  </a:lnTo>
                  <a:lnTo>
                    <a:pt x="261" y="314"/>
                  </a:lnTo>
                  <a:lnTo>
                    <a:pt x="357" y="270"/>
                  </a:lnTo>
                  <a:lnTo>
                    <a:pt x="374" y="280"/>
                  </a:lnTo>
                  <a:lnTo>
                    <a:pt x="391" y="287"/>
                  </a:lnTo>
                  <a:lnTo>
                    <a:pt x="411" y="289"/>
                  </a:lnTo>
                  <a:lnTo>
                    <a:pt x="433" y="287"/>
                  </a:lnTo>
                  <a:lnTo>
                    <a:pt x="453" y="279"/>
                  </a:lnTo>
                  <a:lnTo>
                    <a:pt x="470" y="268"/>
                  </a:lnTo>
                  <a:lnTo>
                    <a:pt x="486" y="253"/>
                  </a:lnTo>
                  <a:lnTo>
                    <a:pt x="496" y="236"/>
                  </a:lnTo>
                  <a:lnTo>
                    <a:pt x="504" y="215"/>
                  </a:lnTo>
                  <a:lnTo>
                    <a:pt x="506" y="194"/>
                  </a:lnTo>
                  <a:lnTo>
                    <a:pt x="504" y="171"/>
                  </a:lnTo>
                  <a:lnTo>
                    <a:pt x="496" y="151"/>
                  </a:lnTo>
                  <a:lnTo>
                    <a:pt x="486" y="134"/>
                  </a:lnTo>
                  <a:lnTo>
                    <a:pt x="470" y="119"/>
                  </a:lnTo>
                  <a:lnTo>
                    <a:pt x="453" y="108"/>
                  </a:lnTo>
                  <a:lnTo>
                    <a:pt x="433" y="100"/>
                  </a:lnTo>
                  <a:lnTo>
                    <a:pt x="411" y="98"/>
                  </a:lnTo>
                  <a:lnTo>
                    <a:pt x="388" y="101"/>
                  </a:lnTo>
                  <a:lnTo>
                    <a:pt x="366" y="109"/>
                  </a:lnTo>
                  <a:lnTo>
                    <a:pt x="349" y="122"/>
                  </a:lnTo>
                  <a:lnTo>
                    <a:pt x="334" y="139"/>
                  </a:lnTo>
                  <a:lnTo>
                    <a:pt x="323" y="159"/>
                  </a:lnTo>
                  <a:lnTo>
                    <a:pt x="318" y="181"/>
                  </a:lnTo>
                  <a:lnTo>
                    <a:pt x="221" y="224"/>
                  </a:lnTo>
                  <a:lnTo>
                    <a:pt x="219" y="209"/>
                  </a:lnTo>
                  <a:lnTo>
                    <a:pt x="218" y="194"/>
                  </a:lnTo>
                  <a:lnTo>
                    <a:pt x="220" y="170"/>
                  </a:lnTo>
                  <a:lnTo>
                    <a:pt x="224" y="147"/>
                  </a:lnTo>
                  <a:lnTo>
                    <a:pt x="230" y="125"/>
                  </a:lnTo>
                  <a:lnTo>
                    <a:pt x="245" y="95"/>
                  </a:lnTo>
                  <a:lnTo>
                    <a:pt x="264" y="69"/>
                  </a:lnTo>
                  <a:lnTo>
                    <a:pt x="287" y="45"/>
                  </a:lnTo>
                  <a:lnTo>
                    <a:pt x="314" y="27"/>
                  </a:lnTo>
                  <a:lnTo>
                    <a:pt x="345" y="12"/>
                  </a:lnTo>
                  <a:lnTo>
                    <a:pt x="377" y="3"/>
                  </a:lnTo>
                  <a:lnTo>
                    <a:pt x="41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35" name="Google Shape;10135;p23"/>
            <p:cNvSpPr/>
            <p:nvPr/>
          </p:nvSpPr>
          <p:spPr>
            <a:xfrm>
              <a:off x="6630" y="1842"/>
              <a:ext cx="161" cy="109"/>
            </a:xfrm>
            <a:custGeom>
              <a:avLst/>
              <a:gdLst/>
              <a:ahLst/>
              <a:cxnLst/>
              <a:rect l="l" t="t" r="r" b="b"/>
              <a:pathLst>
                <a:path w="646" h="437" extrusionOk="0">
                  <a:moveTo>
                    <a:pt x="23" y="0"/>
                  </a:moveTo>
                  <a:lnTo>
                    <a:pt x="97" y="16"/>
                  </a:lnTo>
                  <a:lnTo>
                    <a:pt x="171" y="28"/>
                  </a:lnTo>
                  <a:lnTo>
                    <a:pt x="248" y="36"/>
                  </a:lnTo>
                  <a:lnTo>
                    <a:pt x="323" y="38"/>
                  </a:lnTo>
                  <a:lnTo>
                    <a:pt x="399" y="36"/>
                  </a:lnTo>
                  <a:lnTo>
                    <a:pt x="475" y="28"/>
                  </a:lnTo>
                  <a:lnTo>
                    <a:pt x="550" y="16"/>
                  </a:lnTo>
                  <a:lnTo>
                    <a:pt x="624" y="0"/>
                  </a:lnTo>
                  <a:lnTo>
                    <a:pt x="635" y="36"/>
                  </a:lnTo>
                  <a:lnTo>
                    <a:pt x="643" y="75"/>
                  </a:lnTo>
                  <a:lnTo>
                    <a:pt x="646" y="113"/>
                  </a:lnTo>
                  <a:lnTo>
                    <a:pt x="643" y="155"/>
                  </a:lnTo>
                  <a:lnTo>
                    <a:pt x="634" y="195"/>
                  </a:lnTo>
                  <a:lnTo>
                    <a:pt x="621" y="234"/>
                  </a:lnTo>
                  <a:lnTo>
                    <a:pt x="604" y="270"/>
                  </a:lnTo>
                  <a:lnTo>
                    <a:pt x="585" y="301"/>
                  </a:lnTo>
                  <a:lnTo>
                    <a:pt x="562" y="330"/>
                  </a:lnTo>
                  <a:lnTo>
                    <a:pt x="536" y="356"/>
                  </a:lnTo>
                  <a:lnTo>
                    <a:pt x="507" y="379"/>
                  </a:lnTo>
                  <a:lnTo>
                    <a:pt x="474" y="399"/>
                  </a:lnTo>
                  <a:lnTo>
                    <a:pt x="439" y="415"/>
                  </a:lnTo>
                  <a:lnTo>
                    <a:pt x="403" y="427"/>
                  </a:lnTo>
                  <a:lnTo>
                    <a:pt x="364" y="434"/>
                  </a:lnTo>
                  <a:lnTo>
                    <a:pt x="323" y="437"/>
                  </a:lnTo>
                  <a:lnTo>
                    <a:pt x="279" y="433"/>
                  </a:lnTo>
                  <a:lnTo>
                    <a:pt x="236" y="425"/>
                  </a:lnTo>
                  <a:lnTo>
                    <a:pt x="196" y="410"/>
                  </a:lnTo>
                  <a:lnTo>
                    <a:pt x="158" y="390"/>
                  </a:lnTo>
                  <a:lnTo>
                    <a:pt x="130" y="372"/>
                  </a:lnTo>
                  <a:lnTo>
                    <a:pt x="106" y="350"/>
                  </a:lnTo>
                  <a:lnTo>
                    <a:pt x="82" y="327"/>
                  </a:lnTo>
                  <a:lnTo>
                    <a:pt x="62" y="301"/>
                  </a:lnTo>
                  <a:lnTo>
                    <a:pt x="40" y="267"/>
                  </a:lnTo>
                  <a:lnTo>
                    <a:pt x="24" y="233"/>
                  </a:lnTo>
                  <a:lnTo>
                    <a:pt x="11" y="194"/>
                  </a:lnTo>
                  <a:lnTo>
                    <a:pt x="3" y="155"/>
                  </a:lnTo>
                  <a:lnTo>
                    <a:pt x="0" y="113"/>
                  </a:lnTo>
                  <a:lnTo>
                    <a:pt x="3" y="75"/>
                  </a:lnTo>
                  <a:lnTo>
                    <a:pt x="11" y="37"/>
                  </a:lnTo>
                  <a:lnTo>
                    <a:pt x="2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36" name="Google Shape;10136;p23"/>
            <p:cNvSpPr/>
            <p:nvPr/>
          </p:nvSpPr>
          <p:spPr>
            <a:xfrm>
              <a:off x="6633" y="1741"/>
              <a:ext cx="156" cy="88"/>
            </a:xfrm>
            <a:custGeom>
              <a:avLst/>
              <a:gdLst/>
              <a:ahLst/>
              <a:cxnLst/>
              <a:rect l="l" t="t" r="r" b="b"/>
              <a:pathLst>
                <a:path w="626" h="353" extrusionOk="0">
                  <a:moveTo>
                    <a:pt x="270" y="103"/>
                  </a:moveTo>
                  <a:lnTo>
                    <a:pt x="270" y="142"/>
                  </a:lnTo>
                  <a:lnTo>
                    <a:pt x="231" y="142"/>
                  </a:lnTo>
                  <a:lnTo>
                    <a:pt x="231" y="229"/>
                  </a:lnTo>
                  <a:lnTo>
                    <a:pt x="270" y="229"/>
                  </a:lnTo>
                  <a:lnTo>
                    <a:pt x="270" y="268"/>
                  </a:lnTo>
                  <a:lnTo>
                    <a:pt x="357" y="268"/>
                  </a:lnTo>
                  <a:lnTo>
                    <a:pt x="357" y="229"/>
                  </a:lnTo>
                  <a:lnTo>
                    <a:pt x="395" y="229"/>
                  </a:lnTo>
                  <a:lnTo>
                    <a:pt x="395" y="142"/>
                  </a:lnTo>
                  <a:lnTo>
                    <a:pt x="357" y="142"/>
                  </a:lnTo>
                  <a:lnTo>
                    <a:pt x="357" y="103"/>
                  </a:lnTo>
                  <a:lnTo>
                    <a:pt x="270" y="103"/>
                  </a:lnTo>
                  <a:close/>
                  <a:moveTo>
                    <a:pt x="75" y="0"/>
                  </a:moveTo>
                  <a:lnTo>
                    <a:pt x="75" y="0"/>
                  </a:lnTo>
                  <a:lnTo>
                    <a:pt x="77" y="0"/>
                  </a:lnTo>
                  <a:lnTo>
                    <a:pt x="81" y="1"/>
                  </a:lnTo>
                  <a:lnTo>
                    <a:pt x="157" y="18"/>
                  </a:lnTo>
                  <a:lnTo>
                    <a:pt x="236" y="28"/>
                  </a:lnTo>
                  <a:lnTo>
                    <a:pt x="313" y="32"/>
                  </a:lnTo>
                  <a:lnTo>
                    <a:pt x="392" y="28"/>
                  </a:lnTo>
                  <a:lnTo>
                    <a:pt x="469" y="18"/>
                  </a:lnTo>
                  <a:lnTo>
                    <a:pt x="546" y="1"/>
                  </a:lnTo>
                  <a:lnTo>
                    <a:pt x="549" y="0"/>
                  </a:lnTo>
                  <a:lnTo>
                    <a:pt x="552" y="0"/>
                  </a:lnTo>
                  <a:lnTo>
                    <a:pt x="552" y="0"/>
                  </a:lnTo>
                  <a:lnTo>
                    <a:pt x="556" y="0"/>
                  </a:lnTo>
                  <a:lnTo>
                    <a:pt x="560" y="3"/>
                  </a:lnTo>
                  <a:lnTo>
                    <a:pt x="564" y="4"/>
                  </a:lnTo>
                  <a:lnTo>
                    <a:pt x="567" y="7"/>
                  </a:lnTo>
                  <a:lnTo>
                    <a:pt x="570" y="10"/>
                  </a:lnTo>
                  <a:lnTo>
                    <a:pt x="572" y="14"/>
                  </a:lnTo>
                  <a:lnTo>
                    <a:pt x="575" y="19"/>
                  </a:lnTo>
                  <a:lnTo>
                    <a:pt x="583" y="59"/>
                  </a:lnTo>
                  <a:lnTo>
                    <a:pt x="592" y="104"/>
                  </a:lnTo>
                  <a:lnTo>
                    <a:pt x="600" y="152"/>
                  </a:lnTo>
                  <a:lnTo>
                    <a:pt x="609" y="201"/>
                  </a:lnTo>
                  <a:lnTo>
                    <a:pt x="618" y="246"/>
                  </a:lnTo>
                  <a:lnTo>
                    <a:pt x="626" y="286"/>
                  </a:lnTo>
                  <a:lnTo>
                    <a:pt x="626" y="294"/>
                  </a:lnTo>
                  <a:lnTo>
                    <a:pt x="624" y="303"/>
                  </a:lnTo>
                  <a:lnTo>
                    <a:pt x="618" y="310"/>
                  </a:lnTo>
                  <a:lnTo>
                    <a:pt x="610" y="314"/>
                  </a:lnTo>
                  <a:lnTo>
                    <a:pt x="537" y="331"/>
                  </a:lnTo>
                  <a:lnTo>
                    <a:pt x="463" y="343"/>
                  </a:lnTo>
                  <a:lnTo>
                    <a:pt x="388" y="350"/>
                  </a:lnTo>
                  <a:lnTo>
                    <a:pt x="313" y="353"/>
                  </a:lnTo>
                  <a:lnTo>
                    <a:pt x="239" y="350"/>
                  </a:lnTo>
                  <a:lnTo>
                    <a:pt x="165" y="343"/>
                  </a:lnTo>
                  <a:lnTo>
                    <a:pt x="90" y="331"/>
                  </a:lnTo>
                  <a:lnTo>
                    <a:pt x="17" y="314"/>
                  </a:lnTo>
                  <a:lnTo>
                    <a:pt x="8" y="310"/>
                  </a:lnTo>
                  <a:lnTo>
                    <a:pt x="3" y="303"/>
                  </a:lnTo>
                  <a:lnTo>
                    <a:pt x="0" y="294"/>
                  </a:lnTo>
                  <a:lnTo>
                    <a:pt x="0" y="286"/>
                  </a:lnTo>
                  <a:lnTo>
                    <a:pt x="8" y="246"/>
                  </a:lnTo>
                  <a:lnTo>
                    <a:pt x="17" y="201"/>
                  </a:lnTo>
                  <a:lnTo>
                    <a:pt x="26" y="152"/>
                  </a:lnTo>
                  <a:lnTo>
                    <a:pt x="34" y="104"/>
                  </a:lnTo>
                  <a:lnTo>
                    <a:pt x="43" y="59"/>
                  </a:lnTo>
                  <a:lnTo>
                    <a:pt x="52" y="19"/>
                  </a:lnTo>
                  <a:lnTo>
                    <a:pt x="54" y="14"/>
                  </a:lnTo>
                  <a:lnTo>
                    <a:pt x="56" y="10"/>
                  </a:lnTo>
                  <a:lnTo>
                    <a:pt x="59" y="7"/>
                  </a:lnTo>
                  <a:lnTo>
                    <a:pt x="62" y="4"/>
                  </a:lnTo>
                  <a:lnTo>
                    <a:pt x="67" y="3"/>
                  </a:lnTo>
                  <a:lnTo>
                    <a:pt x="71" y="0"/>
                  </a:lnTo>
                  <a:lnTo>
                    <a:pt x="7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137" name="Google Shape;10137;p23"/>
          <p:cNvGrpSpPr/>
          <p:nvPr/>
        </p:nvGrpSpPr>
        <p:grpSpPr>
          <a:xfrm>
            <a:off x="20064751" y="7542720"/>
            <a:ext cx="504622" cy="432650"/>
            <a:chOff x="5181" y="1210"/>
            <a:chExt cx="934" cy="801"/>
          </a:xfrm>
          <a:solidFill>
            <a:srgbClr val="006994"/>
          </a:solidFill>
        </p:grpSpPr>
        <p:sp>
          <p:nvSpPr>
            <p:cNvPr id="10138" name="Google Shape;10138;p23"/>
            <p:cNvSpPr/>
            <p:nvPr/>
          </p:nvSpPr>
          <p:spPr>
            <a:xfrm>
              <a:off x="5181" y="1343"/>
              <a:ext cx="134" cy="668"/>
            </a:xfrm>
            <a:custGeom>
              <a:avLst/>
              <a:gdLst/>
              <a:ahLst/>
              <a:cxnLst/>
              <a:rect l="l" t="t" r="r" b="b"/>
              <a:pathLst>
                <a:path w="534" h="2670" extrusionOk="0">
                  <a:moveTo>
                    <a:pt x="467" y="0"/>
                  </a:moveTo>
                  <a:lnTo>
                    <a:pt x="534" y="0"/>
                  </a:lnTo>
                  <a:lnTo>
                    <a:pt x="534" y="2670"/>
                  </a:lnTo>
                  <a:lnTo>
                    <a:pt x="467" y="2670"/>
                  </a:lnTo>
                  <a:lnTo>
                    <a:pt x="413" y="2668"/>
                  </a:lnTo>
                  <a:lnTo>
                    <a:pt x="362" y="2659"/>
                  </a:lnTo>
                  <a:lnTo>
                    <a:pt x="313" y="2645"/>
                  </a:lnTo>
                  <a:lnTo>
                    <a:pt x="265" y="2626"/>
                  </a:lnTo>
                  <a:lnTo>
                    <a:pt x="221" y="2600"/>
                  </a:lnTo>
                  <a:lnTo>
                    <a:pt x="178" y="2569"/>
                  </a:lnTo>
                  <a:lnTo>
                    <a:pt x="137" y="2533"/>
                  </a:lnTo>
                  <a:lnTo>
                    <a:pt x="101" y="2492"/>
                  </a:lnTo>
                  <a:lnTo>
                    <a:pt x="70" y="2450"/>
                  </a:lnTo>
                  <a:lnTo>
                    <a:pt x="45" y="2405"/>
                  </a:lnTo>
                  <a:lnTo>
                    <a:pt x="25" y="2358"/>
                  </a:lnTo>
                  <a:lnTo>
                    <a:pt x="11" y="2308"/>
                  </a:lnTo>
                  <a:lnTo>
                    <a:pt x="2" y="2257"/>
                  </a:lnTo>
                  <a:lnTo>
                    <a:pt x="0" y="2203"/>
                  </a:lnTo>
                  <a:lnTo>
                    <a:pt x="0" y="467"/>
                  </a:lnTo>
                  <a:lnTo>
                    <a:pt x="2" y="414"/>
                  </a:lnTo>
                  <a:lnTo>
                    <a:pt x="11" y="362"/>
                  </a:lnTo>
                  <a:lnTo>
                    <a:pt x="25" y="313"/>
                  </a:lnTo>
                  <a:lnTo>
                    <a:pt x="45" y="265"/>
                  </a:lnTo>
                  <a:lnTo>
                    <a:pt x="70" y="221"/>
                  </a:lnTo>
                  <a:lnTo>
                    <a:pt x="101" y="178"/>
                  </a:lnTo>
                  <a:lnTo>
                    <a:pt x="137" y="138"/>
                  </a:lnTo>
                  <a:lnTo>
                    <a:pt x="178" y="101"/>
                  </a:lnTo>
                  <a:lnTo>
                    <a:pt x="221" y="70"/>
                  </a:lnTo>
                  <a:lnTo>
                    <a:pt x="265" y="45"/>
                  </a:lnTo>
                  <a:lnTo>
                    <a:pt x="313" y="25"/>
                  </a:lnTo>
                  <a:lnTo>
                    <a:pt x="362" y="11"/>
                  </a:lnTo>
                  <a:lnTo>
                    <a:pt x="413" y="3"/>
                  </a:lnTo>
                  <a:lnTo>
                    <a:pt x="46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39" name="Google Shape;10139;p23"/>
            <p:cNvSpPr/>
            <p:nvPr/>
          </p:nvSpPr>
          <p:spPr>
            <a:xfrm>
              <a:off x="5365" y="1210"/>
              <a:ext cx="567" cy="801"/>
            </a:xfrm>
            <a:custGeom>
              <a:avLst/>
              <a:gdLst/>
              <a:ahLst/>
              <a:cxnLst/>
              <a:rect l="l" t="t" r="r" b="b"/>
              <a:pathLst>
                <a:path w="2269" h="3204" extrusionOk="0">
                  <a:moveTo>
                    <a:pt x="935" y="1068"/>
                  </a:moveTo>
                  <a:lnTo>
                    <a:pt x="917" y="1071"/>
                  </a:lnTo>
                  <a:lnTo>
                    <a:pt x="900" y="1076"/>
                  </a:lnTo>
                  <a:lnTo>
                    <a:pt x="886" y="1086"/>
                  </a:lnTo>
                  <a:lnTo>
                    <a:pt x="876" y="1100"/>
                  </a:lnTo>
                  <a:lnTo>
                    <a:pt x="870" y="1116"/>
                  </a:lnTo>
                  <a:lnTo>
                    <a:pt x="868" y="1135"/>
                  </a:lnTo>
                  <a:lnTo>
                    <a:pt x="868" y="1602"/>
                  </a:lnTo>
                  <a:lnTo>
                    <a:pt x="401" y="1602"/>
                  </a:lnTo>
                  <a:lnTo>
                    <a:pt x="382" y="1604"/>
                  </a:lnTo>
                  <a:lnTo>
                    <a:pt x="367" y="1611"/>
                  </a:lnTo>
                  <a:lnTo>
                    <a:pt x="353" y="1621"/>
                  </a:lnTo>
                  <a:lnTo>
                    <a:pt x="343" y="1635"/>
                  </a:lnTo>
                  <a:lnTo>
                    <a:pt x="336" y="1651"/>
                  </a:lnTo>
                  <a:lnTo>
                    <a:pt x="334" y="1669"/>
                  </a:lnTo>
                  <a:lnTo>
                    <a:pt x="334" y="2069"/>
                  </a:lnTo>
                  <a:lnTo>
                    <a:pt x="336" y="2087"/>
                  </a:lnTo>
                  <a:lnTo>
                    <a:pt x="343" y="2103"/>
                  </a:lnTo>
                  <a:lnTo>
                    <a:pt x="353" y="2117"/>
                  </a:lnTo>
                  <a:lnTo>
                    <a:pt x="367" y="2128"/>
                  </a:lnTo>
                  <a:lnTo>
                    <a:pt x="382" y="2134"/>
                  </a:lnTo>
                  <a:lnTo>
                    <a:pt x="401" y="2136"/>
                  </a:lnTo>
                  <a:lnTo>
                    <a:pt x="868" y="2136"/>
                  </a:lnTo>
                  <a:lnTo>
                    <a:pt x="868" y="2604"/>
                  </a:lnTo>
                  <a:lnTo>
                    <a:pt x="870" y="2622"/>
                  </a:lnTo>
                  <a:lnTo>
                    <a:pt x="876" y="2638"/>
                  </a:lnTo>
                  <a:lnTo>
                    <a:pt x="886" y="2652"/>
                  </a:lnTo>
                  <a:lnTo>
                    <a:pt x="900" y="2662"/>
                  </a:lnTo>
                  <a:lnTo>
                    <a:pt x="917" y="2669"/>
                  </a:lnTo>
                  <a:lnTo>
                    <a:pt x="935" y="2671"/>
                  </a:lnTo>
                  <a:lnTo>
                    <a:pt x="1335" y="2671"/>
                  </a:lnTo>
                  <a:lnTo>
                    <a:pt x="1354" y="2669"/>
                  </a:lnTo>
                  <a:lnTo>
                    <a:pt x="1369" y="2662"/>
                  </a:lnTo>
                  <a:lnTo>
                    <a:pt x="1383" y="2652"/>
                  </a:lnTo>
                  <a:lnTo>
                    <a:pt x="1393" y="2638"/>
                  </a:lnTo>
                  <a:lnTo>
                    <a:pt x="1400" y="2622"/>
                  </a:lnTo>
                  <a:lnTo>
                    <a:pt x="1401" y="2604"/>
                  </a:lnTo>
                  <a:lnTo>
                    <a:pt x="1401" y="2136"/>
                  </a:lnTo>
                  <a:lnTo>
                    <a:pt x="1869" y="2136"/>
                  </a:lnTo>
                  <a:lnTo>
                    <a:pt x="1887" y="2134"/>
                  </a:lnTo>
                  <a:lnTo>
                    <a:pt x="1904" y="2128"/>
                  </a:lnTo>
                  <a:lnTo>
                    <a:pt x="1917" y="2117"/>
                  </a:lnTo>
                  <a:lnTo>
                    <a:pt x="1928" y="2103"/>
                  </a:lnTo>
                  <a:lnTo>
                    <a:pt x="1933" y="2087"/>
                  </a:lnTo>
                  <a:lnTo>
                    <a:pt x="1936" y="2069"/>
                  </a:lnTo>
                  <a:lnTo>
                    <a:pt x="1936" y="2069"/>
                  </a:lnTo>
                  <a:lnTo>
                    <a:pt x="1936" y="1669"/>
                  </a:lnTo>
                  <a:lnTo>
                    <a:pt x="1933" y="1651"/>
                  </a:lnTo>
                  <a:lnTo>
                    <a:pt x="1928" y="1635"/>
                  </a:lnTo>
                  <a:lnTo>
                    <a:pt x="1917" y="1621"/>
                  </a:lnTo>
                  <a:lnTo>
                    <a:pt x="1904" y="1611"/>
                  </a:lnTo>
                  <a:lnTo>
                    <a:pt x="1887" y="1604"/>
                  </a:lnTo>
                  <a:lnTo>
                    <a:pt x="1869" y="1602"/>
                  </a:lnTo>
                  <a:lnTo>
                    <a:pt x="1401" y="1602"/>
                  </a:lnTo>
                  <a:lnTo>
                    <a:pt x="1401" y="1135"/>
                  </a:lnTo>
                  <a:lnTo>
                    <a:pt x="1400" y="1116"/>
                  </a:lnTo>
                  <a:lnTo>
                    <a:pt x="1393" y="1100"/>
                  </a:lnTo>
                  <a:lnTo>
                    <a:pt x="1383" y="1086"/>
                  </a:lnTo>
                  <a:lnTo>
                    <a:pt x="1369" y="1076"/>
                  </a:lnTo>
                  <a:lnTo>
                    <a:pt x="1354" y="1071"/>
                  </a:lnTo>
                  <a:lnTo>
                    <a:pt x="1335" y="1068"/>
                  </a:lnTo>
                  <a:lnTo>
                    <a:pt x="935" y="1068"/>
                  </a:lnTo>
                  <a:close/>
                  <a:moveTo>
                    <a:pt x="601" y="267"/>
                  </a:moveTo>
                  <a:lnTo>
                    <a:pt x="601" y="534"/>
                  </a:lnTo>
                  <a:lnTo>
                    <a:pt x="1669" y="534"/>
                  </a:lnTo>
                  <a:lnTo>
                    <a:pt x="1669" y="267"/>
                  </a:lnTo>
                  <a:lnTo>
                    <a:pt x="601" y="267"/>
                  </a:lnTo>
                  <a:close/>
                  <a:moveTo>
                    <a:pt x="534" y="0"/>
                  </a:moveTo>
                  <a:lnTo>
                    <a:pt x="1736" y="0"/>
                  </a:lnTo>
                  <a:lnTo>
                    <a:pt x="1768" y="3"/>
                  </a:lnTo>
                  <a:lnTo>
                    <a:pt x="1798" y="9"/>
                  </a:lnTo>
                  <a:lnTo>
                    <a:pt x="1827" y="21"/>
                  </a:lnTo>
                  <a:lnTo>
                    <a:pt x="1853" y="37"/>
                  </a:lnTo>
                  <a:lnTo>
                    <a:pt x="1878" y="58"/>
                  </a:lnTo>
                  <a:lnTo>
                    <a:pt x="1898" y="82"/>
                  </a:lnTo>
                  <a:lnTo>
                    <a:pt x="1915" y="109"/>
                  </a:lnTo>
                  <a:lnTo>
                    <a:pt x="1927" y="138"/>
                  </a:lnTo>
                  <a:lnTo>
                    <a:pt x="1933" y="168"/>
                  </a:lnTo>
                  <a:lnTo>
                    <a:pt x="1936" y="200"/>
                  </a:lnTo>
                  <a:lnTo>
                    <a:pt x="1936" y="534"/>
                  </a:lnTo>
                  <a:lnTo>
                    <a:pt x="2269" y="534"/>
                  </a:lnTo>
                  <a:lnTo>
                    <a:pt x="2269" y="3204"/>
                  </a:lnTo>
                  <a:lnTo>
                    <a:pt x="0" y="3204"/>
                  </a:lnTo>
                  <a:lnTo>
                    <a:pt x="0" y="534"/>
                  </a:lnTo>
                  <a:lnTo>
                    <a:pt x="334" y="534"/>
                  </a:lnTo>
                  <a:lnTo>
                    <a:pt x="334" y="200"/>
                  </a:lnTo>
                  <a:lnTo>
                    <a:pt x="336" y="167"/>
                  </a:lnTo>
                  <a:lnTo>
                    <a:pt x="343" y="138"/>
                  </a:lnTo>
                  <a:lnTo>
                    <a:pt x="355" y="109"/>
                  </a:lnTo>
                  <a:lnTo>
                    <a:pt x="371" y="82"/>
                  </a:lnTo>
                  <a:lnTo>
                    <a:pt x="393" y="58"/>
                  </a:lnTo>
                  <a:lnTo>
                    <a:pt x="416" y="37"/>
                  </a:lnTo>
                  <a:lnTo>
                    <a:pt x="443" y="21"/>
                  </a:lnTo>
                  <a:lnTo>
                    <a:pt x="471" y="9"/>
                  </a:lnTo>
                  <a:lnTo>
                    <a:pt x="502" y="3"/>
                  </a:lnTo>
                  <a:lnTo>
                    <a:pt x="53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40" name="Google Shape;10140;p23"/>
            <p:cNvSpPr/>
            <p:nvPr/>
          </p:nvSpPr>
          <p:spPr>
            <a:xfrm>
              <a:off x="5982" y="1343"/>
              <a:ext cx="133" cy="668"/>
            </a:xfrm>
            <a:custGeom>
              <a:avLst/>
              <a:gdLst/>
              <a:ahLst/>
              <a:cxnLst/>
              <a:rect l="l" t="t" r="r" b="b"/>
              <a:pathLst>
                <a:path w="533" h="2670" extrusionOk="0">
                  <a:moveTo>
                    <a:pt x="0" y="0"/>
                  </a:moveTo>
                  <a:lnTo>
                    <a:pt x="67" y="0"/>
                  </a:lnTo>
                  <a:lnTo>
                    <a:pt x="120" y="3"/>
                  </a:lnTo>
                  <a:lnTo>
                    <a:pt x="171" y="11"/>
                  </a:lnTo>
                  <a:lnTo>
                    <a:pt x="221" y="25"/>
                  </a:lnTo>
                  <a:lnTo>
                    <a:pt x="268" y="45"/>
                  </a:lnTo>
                  <a:lnTo>
                    <a:pt x="313" y="70"/>
                  </a:lnTo>
                  <a:lnTo>
                    <a:pt x="355" y="101"/>
                  </a:lnTo>
                  <a:lnTo>
                    <a:pt x="396" y="138"/>
                  </a:lnTo>
                  <a:lnTo>
                    <a:pt x="432" y="178"/>
                  </a:lnTo>
                  <a:lnTo>
                    <a:pt x="463" y="221"/>
                  </a:lnTo>
                  <a:lnTo>
                    <a:pt x="489" y="265"/>
                  </a:lnTo>
                  <a:lnTo>
                    <a:pt x="508" y="313"/>
                  </a:lnTo>
                  <a:lnTo>
                    <a:pt x="522" y="362"/>
                  </a:lnTo>
                  <a:lnTo>
                    <a:pt x="531" y="414"/>
                  </a:lnTo>
                  <a:lnTo>
                    <a:pt x="533" y="467"/>
                  </a:lnTo>
                  <a:lnTo>
                    <a:pt x="533" y="2203"/>
                  </a:lnTo>
                  <a:lnTo>
                    <a:pt x="531" y="2257"/>
                  </a:lnTo>
                  <a:lnTo>
                    <a:pt x="522" y="2308"/>
                  </a:lnTo>
                  <a:lnTo>
                    <a:pt x="508" y="2358"/>
                  </a:lnTo>
                  <a:lnTo>
                    <a:pt x="489" y="2405"/>
                  </a:lnTo>
                  <a:lnTo>
                    <a:pt x="463" y="2450"/>
                  </a:lnTo>
                  <a:lnTo>
                    <a:pt x="432" y="2492"/>
                  </a:lnTo>
                  <a:lnTo>
                    <a:pt x="396" y="2533"/>
                  </a:lnTo>
                  <a:lnTo>
                    <a:pt x="355" y="2569"/>
                  </a:lnTo>
                  <a:lnTo>
                    <a:pt x="313" y="2600"/>
                  </a:lnTo>
                  <a:lnTo>
                    <a:pt x="268" y="2626"/>
                  </a:lnTo>
                  <a:lnTo>
                    <a:pt x="221" y="2645"/>
                  </a:lnTo>
                  <a:lnTo>
                    <a:pt x="171" y="2659"/>
                  </a:lnTo>
                  <a:lnTo>
                    <a:pt x="120" y="2668"/>
                  </a:lnTo>
                  <a:lnTo>
                    <a:pt x="67" y="2670"/>
                  </a:lnTo>
                  <a:lnTo>
                    <a:pt x="0" y="2670"/>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0141" name="Google Shape;10141;p23"/>
          <p:cNvSpPr/>
          <p:nvPr/>
        </p:nvSpPr>
        <p:spPr>
          <a:xfrm>
            <a:off x="18781462" y="7542604"/>
            <a:ext cx="478022" cy="432892"/>
          </a:xfrm>
          <a:custGeom>
            <a:avLst/>
            <a:gdLst/>
            <a:ahLst/>
            <a:cxnLst/>
            <a:rect l="l" t="t" r="r" b="b"/>
            <a:pathLst>
              <a:path w="3781" h="3422" extrusionOk="0">
                <a:moveTo>
                  <a:pt x="3186" y="3090"/>
                </a:moveTo>
                <a:lnTo>
                  <a:pt x="3166" y="3092"/>
                </a:lnTo>
                <a:lnTo>
                  <a:pt x="3148" y="3100"/>
                </a:lnTo>
                <a:lnTo>
                  <a:pt x="3133" y="3112"/>
                </a:lnTo>
                <a:lnTo>
                  <a:pt x="3121" y="3127"/>
                </a:lnTo>
                <a:lnTo>
                  <a:pt x="3114" y="3144"/>
                </a:lnTo>
                <a:lnTo>
                  <a:pt x="3111" y="3165"/>
                </a:lnTo>
                <a:lnTo>
                  <a:pt x="3114" y="3185"/>
                </a:lnTo>
                <a:lnTo>
                  <a:pt x="3121" y="3202"/>
                </a:lnTo>
                <a:lnTo>
                  <a:pt x="3133" y="3217"/>
                </a:lnTo>
                <a:lnTo>
                  <a:pt x="3148" y="3229"/>
                </a:lnTo>
                <a:lnTo>
                  <a:pt x="3166" y="3237"/>
                </a:lnTo>
                <a:lnTo>
                  <a:pt x="3186" y="3239"/>
                </a:lnTo>
                <a:lnTo>
                  <a:pt x="3215" y="3239"/>
                </a:lnTo>
                <a:lnTo>
                  <a:pt x="3235" y="3237"/>
                </a:lnTo>
                <a:lnTo>
                  <a:pt x="3252" y="3229"/>
                </a:lnTo>
                <a:lnTo>
                  <a:pt x="3267" y="3217"/>
                </a:lnTo>
                <a:lnTo>
                  <a:pt x="3279" y="3202"/>
                </a:lnTo>
                <a:lnTo>
                  <a:pt x="3287" y="3185"/>
                </a:lnTo>
                <a:lnTo>
                  <a:pt x="3289" y="3165"/>
                </a:lnTo>
                <a:lnTo>
                  <a:pt x="3287" y="3144"/>
                </a:lnTo>
                <a:lnTo>
                  <a:pt x="3279" y="3127"/>
                </a:lnTo>
                <a:lnTo>
                  <a:pt x="3267" y="3112"/>
                </a:lnTo>
                <a:lnTo>
                  <a:pt x="3252" y="3100"/>
                </a:lnTo>
                <a:lnTo>
                  <a:pt x="3235" y="3092"/>
                </a:lnTo>
                <a:lnTo>
                  <a:pt x="3215" y="3090"/>
                </a:lnTo>
                <a:lnTo>
                  <a:pt x="3186" y="3090"/>
                </a:lnTo>
                <a:close/>
                <a:moveTo>
                  <a:pt x="2334" y="3090"/>
                </a:moveTo>
                <a:lnTo>
                  <a:pt x="2314" y="3092"/>
                </a:lnTo>
                <a:lnTo>
                  <a:pt x="2297" y="3100"/>
                </a:lnTo>
                <a:lnTo>
                  <a:pt x="2282" y="3112"/>
                </a:lnTo>
                <a:lnTo>
                  <a:pt x="2270" y="3127"/>
                </a:lnTo>
                <a:lnTo>
                  <a:pt x="2262" y="3144"/>
                </a:lnTo>
                <a:lnTo>
                  <a:pt x="2260" y="3165"/>
                </a:lnTo>
                <a:lnTo>
                  <a:pt x="2262" y="3185"/>
                </a:lnTo>
                <a:lnTo>
                  <a:pt x="2270" y="3202"/>
                </a:lnTo>
                <a:lnTo>
                  <a:pt x="2282" y="3217"/>
                </a:lnTo>
                <a:lnTo>
                  <a:pt x="2297" y="3229"/>
                </a:lnTo>
                <a:lnTo>
                  <a:pt x="2314" y="3237"/>
                </a:lnTo>
                <a:lnTo>
                  <a:pt x="2334" y="3239"/>
                </a:lnTo>
                <a:lnTo>
                  <a:pt x="2917" y="3239"/>
                </a:lnTo>
                <a:lnTo>
                  <a:pt x="2937" y="3237"/>
                </a:lnTo>
                <a:lnTo>
                  <a:pt x="2955" y="3229"/>
                </a:lnTo>
                <a:lnTo>
                  <a:pt x="2970" y="3217"/>
                </a:lnTo>
                <a:lnTo>
                  <a:pt x="2981" y="3202"/>
                </a:lnTo>
                <a:lnTo>
                  <a:pt x="2989" y="3185"/>
                </a:lnTo>
                <a:lnTo>
                  <a:pt x="2992" y="3165"/>
                </a:lnTo>
                <a:lnTo>
                  <a:pt x="2989" y="3144"/>
                </a:lnTo>
                <a:lnTo>
                  <a:pt x="2981" y="3127"/>
                </a:lnTo>
                <a:lnTo>
                  <a:pt x="2970" y="3112"/>
                </a:lnTo>
                <a:lnTo>
                  <a:pt x="2955" y="3100"/>
                </a:lnTo>
                <a:lnTo>
                  <a:pt x="2937" y="3092"/>
                </a:lnTo>
                <a:lnTo>
                  <a:pt x="2917" y="3090"/>
                </a:lnTo>
                <a:lnTo>
                  <a:pt x="2334" y="3090"/>
                </a:lnTo>
                <a:close/>
                <a:moveTo>
                  <a:pt x="1888" y="2013"/>
                </a:moveTo>
                <a:lnTo>
                  <a:pt x="3077" y="2013"/>
                </a:lnTo>
                <a:lnTo>
                  <a:pt x="3149" y="2017"/>
                </a:lnTo>
                <a:lnTo>
                  <a:pt x="3220" y="2027"/>
                </a:lnTo>
                <a:lnTo>
                  <a:pt x="3287" y="2044"/>
                </a:lnTo>
                <a:lnTo>
                  <a:pt x="3352" y="2068"/>
                </a:lnTo>
                <a:lnTo>
                  <a:pt x="3413" y="2098"/>
                </a:lnTo>
                <a:lnTo>
                  <a:pt x="3471" y="2134"/>
                </a:lnTo>
                <a:lnTo>
                  <a:pt x="3526" y="2174"/>
                </a:lnTo>
                <a:lnTo>
                  <a:pt x="3575" y="2219"/>
                </a:lnTo>
                <a:lnTo>
                  <a:pt x="3620" y="2269"/>
                </a:lnTo>
                <a:lnTo>
                  <a:pt x="3662" y="2324"/>
                </a:lnTo>
                <a:lnTo>
                  <a:pt x="3697" y="2382"/>
                </a:lnTo>
                <a:lnTo>
                  <a:pt x="3727" y="2443"/>
                </a:lnTo>
                <a:lnTo>
                  <a:pt x="3750" y="2508"/>
                </a:lnTo>
                <a:lnTo>
                  <a:pt x="3768" y="2575"/>
                </a:lnTo>
                <a:lnTo>
                  <a:pt x="3778" y="2646"/>
                </a:lnTo>
                <a:lnTo>
                  <a:pt x="3781" y="2718"/>
                </a:lnTo>
                <a:lnTo>
                  <a:pt x="3778" y="2790"/>
                </a:lnTo>
                <a:lnTo>
                  <a:pt x="3768" y="2859"/>
                </a:lnTo>
                <a:lnTo>
                  <a:pt x="3750" y="2926"/>
                </a:lnTo>
                <a:lnTo>
                  <a:pt x="3727" y="2991"/>
                </a:lnTo>
                <a:lnTo>
                  <a:pt x="3697" y="3053"/>
                </a:lnTo>
                <a:lnTo>
                  <a:pt x="3662" y="3112"/>
                </a:lnTo>
                <a:lnTo>
                  <a:pt x="3620" y="3165"/>
                </a:lnTo>
                <a:lnTo>
                  <a:pt x="3575" y="3216"/>
                </a:lnTo>
                <a:lnTo>
                  <a:pt x="3526" y="3261"/>
                </a:lnTo>
                <a:lnTo>
                  <a:pt x="3471" y="3302"/>
                </a:lnTo>
                <a:lnTo>
                  <a:pt x="3413" y="3337"/>
                </a:lnTo>
                <a:lnTo>
                  <a:pt x="3352" y="3367"/>
                </a:lnTo>
                <a:lnTo>
                  <a:pt x="3287" y="3390"/>
                </a:lnTo>
                <a:lnTo>
                  <a:pt x="3220" y="3408"/>
                </a:lnTo>
                <a:lnTo>
                  <a:pt x="3149" y="3419"/>
                </a:lnTo>
                <a:lnTo>
                  <a:pt x="3077" y="3422"/>
                </a:lnTo>
                <a:lnTo>
                  <a:pt x="1236" y="3422"/>
                </a:lnTo>
                <a:lnTo>
                  <a:pt x="1166" y="3419"/>
                </a:lnTo>
                <a:lnTo>
                  <a:pt x="1099" y="3408"/>
                </a:lnTo>
                <a:lnTo>
                  <a:pt x="1034" y="3393"/>
                </a:lnTo>
                <a:lnTo>
                  <a:pt x="972" y="3371"/>
                </a:lnTo>
                <a:lnTo>
                  <a:pt x="913" y="3344"/>
                </a:lnTo>
                <a:lnTo>
                  <a:pt x="856" y="3311"/>
                </a:lnTo>
                <a:lnTo>
                  <a:pt x="804" y="3273"/>
                </a:lnTo>
                <a:lnTo>
                  <a:pt x="754" y="3231"/>
                </a:lnTo>
                <a:lnTo>
                  <a:pt x="709" y="3185"/>
                </a:lnTo>
                <a:lnTo>
                  <a:pt x="668" y="3134"/>
                </a:lnTo>
                <a:lnTo>
                  <a:pt x="632" y="3080"/>
                </a:lnTo>
                <a:lnTo>
                  <a:pt x="601" y="3023"/>
                </a:lnTo>
                <a:lnTo>
                  <a:pt x="576" y="2962"/>
                </a:lnTo>
                <a:lnTo>
                  <a:pt x="555" y="2899"/>
                </a:lnTo>
                <a:lnTo>
                  <a:pt x="541" y="2834"/>
                </a:lnTo>
                <a:lnTo>
                  <a:pt x="595" y="2842"/>
                </a:lnTo>
                <a:lnTo>
                  <a:pt x="649" y="2848"/>
                </a:lnTo>
                <a:lnTo>
                  <a:pt x="703" y="2849"/>
                </a:lnTo>
                <a:lnTo>
                  <a:pt x="723" y="2849"/>
                </a:lnTo>
                <a:lnTo>
                  <a:pt x="740" y="2904"/>
                </a:lnTo>
                <a:lnTo>
                  <a:pt x="763" y="2958"/>
                </a:lnTo>
                <a:lnTo>
                  <a:pt x="792" y="3007"/>
                </a:lnTo>
                <a:lnTo>
                  <a:pt x="827" y="3054"/>
                </a:lnTo>
                <a:lnTo>
                  <a:pt x="865" y="3097"/>
                </a:lnTo>
                <a:lnTo>
                  <a:pt x="908" y="3134"/>
                </a:lnTo>
                <a:lnTo>
                  <a:pt x="956" y="3167"/>
                </a:lnTo>
                <a:lnTo>
                  <a:pt x="1005" y="3195"/>
                </a:lnTo>
                <a:lnTo>
                  <a:pt x="1060" y="3217"/>
                </a:lnTo>
                <a:lnTo>
                  <a:pt x="1115" y="3235"/>
                </a:lnTo>
                <a:lnTo>
                  <a:pt x="1174" y="3245"/>
                </a:lnTo>
                <a:lnTo>
                  <a:pt x="1236" y="3249"/>
                </a:lnTo>
                <a:lnTo>
                  <a:pt x="2048" y="3249"/>
                </a:lnTo>
                <a:lnTo>
                  <a:pt x="2048" y="2187"/>
                </a:lnTo>
                <a:lnTo>
                  <a:pt x="1714" y="2187"/>
                </a:lnTo>
                <a:lnTo>
                  <a:pt x="1888" y="2013"/>
                </a:lnTo>
                <a:close/>
                <a:moveTo>
                  <a:pt x="2209" y="1059"/>
                </a:moveTo>
                <a:lnTo>
                  <a:pt x="2190" y="1062"/>
                </a:lnTo>
                <a:lnTo>
                  <a:pt x="2172" y="1069"/>
                </a:lnTo>
                <a:lnTo>
                  <a:pt x="2155" y="1081"/>
                </a:lnTo>
                <a:lnTo>
                  <a:pt x="1743" y="1494"/>
                </a:lnTo>
                <a:lnTo>
                  <a:pt x="1731" y="1509"/>
                </a:lnTo>
                <a:lnTo>
                  <a:pt x="1725" y="1528"/>
                </a:lnTo>
                <a:lnTo>
                  <a:pt x="1721" y="1546"/>
                </a:lnTo>
                <a:lnTo>
                  <a:pt x="1725" y="1566"/>
                </a:lnTo>
                <a:lnTo>
                  <a:pt x="1731" y="1583"/>
                </a:lnTo>
                <a:lnTo>
                  <a:pt x="1743" y="1599"/>
                </a:lnTo>
                <a:lnTo>
                  <a:pt x="1759" y="1611"/>
                </a:lnTo>
                <a:lnTo>
                  <a:pt x="1778" y="1619"/>
                </a:lnTo>
                <a:lnTo>
                  <a:pt x="1796" y="1621"/>
                </a:lnTo>
                <a:lnTo>
                  <a:pt x="1815" y="1619"/>
                </a:lnTo>
                <a:lnTo>
                  <a:pt x="1833" y="1611"/>
                </a:lnTo>
                <a:lnTo>
                  <a:pt x="1850" y="1599"/>
                </a:lnTo>
                <a:lnTo>
                  <a:pt x="2262" y="1187"/>
                </a:lnTo>
                <a:lnTo>
                  <a:pt x="2274" y="1171"/>
                </a:lnTo>
                <a:lnTo>
                  <a:pt x="2280" y="1153"/>
                </a:lnTo>
                <a:lnTo>
                  <a:pt x="2283" y="1134"/>
                </a:lnTo>
                <a:lnTo>
                  <a:pt x="2280" y="1115"/>
                </a:lnTo>
                <a:lnTo>
                  <a:pt x="2274" y="1096"/>
                </a:lnTo>
                <a:lnTo>
                  <a:pt x="2262" y="1081"/>
                </a:lnTo>
                <a:lnTo>
                  <a:pt x="2246" y="1069"/>
                </a:lnTo>
                <a:lnTo>
                  <a:pt x="2227" y="1062"/>
                </a:lnTo>
                <a:lnTo>
                  <a:pt x="2209" y="1059"/>
                </a:lnTo>
                <a:close/>
                <a:moveTo>
                  <a:pt x="902" y="1058"/>
                </a:moveTo>
                <a:lnTo>
                  <a:pt x="329" y="1633"/>
                </a:lnTo>
                <a:lnTo>
                  <a:pt x="293" y="1671"/>
                </a:lnTo>
                <a:lnTo>
                  <a:pt x="263" y="1713"/>
                </a:lnTo>
                <a:lnTo>
                  <a:pt x="236" y="1758"/>
                </a:lnTo>
                <a:lnTo>
                  <a:pt x="214" y="1805"/>
                </a:lnTo>
                <a:lnTo>
                  <a:pt x="197" y="1853"/>
                </a:lnTo>
                <a:lnTo>
                  <a:pt x="184" y="1903"/>
                </a:lnTo>
                <a:lnTo>
                  <a:pt x="177" y="1955"/>
                </a:lnTo>
                <a:lnTo>
                  <a:pt x="174" y="2007"/>
                </a:lnTo>
                <a:lnTo>
                  <a:pt x="177" y="2061"/>
                </a:lnTo>
                <a:lnTo>
                  <a:pt x="184" y="2113"/>
                </a:lnTo>
                <a:lnTo>
                  <a:pt x="197" y="2163"/>
                </a:lnTo>
                <a:lnTo>
                  <a:pt x="214" y="2211"/>
                </a:lnTo>
                <a:lnTo>
                  <a:pt x="236" y="2258"/>
                </a:lnTo>
                <a:lnTo>
                  <a:pt x="263" y="2302"/>
                </a:lnTo>
                <a:lnTo>
                  <a:pt x="293" y="2343"/>
                </a:lnTo>
                <a:lnTo>
                  <a:pt x="329" y="2383"/>
                </a:lnTo>
                <a:lnTo>
                  <a:pt x="372" y="2421"/>
                </a:lnTo>
                <a:lnTo>
                  <a:pt x="418" y="2455"/>
                </a:lnTo>
                <a:lnTo>
                  <a:pt x="466" y="2482"/>
                </a:lnTo>
                <a:lnTo>
                  <a:pt x="517" y="2505"/>
                </a:lnTo>
                <a:lnTo>
                  <a:pt x="569" y="2521"/>
                </a:lnTo>
                <a:lnTo>
                  <a:pt x="622" y="2531"/>
                </a:lnTo>
                <a:lnTo>
                  <a:pt x="676" y="2537"/>
                </a:lnTo>
                <a:lnTo>
                  <a:pt x="731" y="2537"/>
                </a:lnTo>
                <a:lnTo>
                  <a:pt x="785" y="2531"/>
                </a:lnTo>
                <a:lnTo>
                  <a:pt x="839" y="2521"/>
                </a:lnTo>
                <a:lnTo>
                  <a:pt x="891" y="2505"/>
                </a:lnTo>
                <a:lnTo>
                  <a:pt x="940" y="2482"/>
                </a:lnTo>
                <a:lnTo>
                  <a:pt x="989" y="2455"/>
                </a:lnTo>
                <a:lnTo>
                  <a:pt x="1035" y="2421"/>
                </a:lnTo>
                <a:lnTo>
                  <a:pt x="1078" y="2383"/>
                </a:lnTo>
                <a:lnTo>
                  <a:pt x="1653" y="1808"/>
                </a:lnTo>
                <a:lnTo>
                  <a:pt x="902" y="1058"/>
                </a:lnTo>
                <a:close/>
                <a:moveTo>
                  <a:pt x="2419" y="848"/>
                </a:moveTo>
                <a:lnTo>
                  <a:pt x="2400" y="851"/>
                </a:lnTo>
                <a:lnTo>
                  <a:pt x="2382" y="859"/>
                </a:lnTo>
                <a:lnTo>
                  <a:pt x="2366" y="870"/>
                </a:lnTo>
                <a:lnTo>
                  <a:pt x="2345" y="891"/>
                </a:lnTo>
                <a:lnTo>
                  <a:pt x="2334" y="906"/>
                </a:lnTo>
                <a:lnTo>
                  <a:pt x="2327" y="925"/>
                </a:lnTo>
                <a:lnTo>
                  <a:pt x="2323" y="943"/>
                </a:lnTo>
                <a:lnTo>
                  <a:pt x="2327" y="963"/>
                </a:lnTo>
                <a:lnTo>
                  <a:pt x="2334" y="981"/>
                </a:lnTo>
                <a:lnTo>
                  <a:pt x="2345" y="997"/>
                </a:lnTo>
                <a:lnTo>
                  <a:pt x="2362" y="1008"/>
                </a:lnTo>
                <a:lnTo>
                  <a:pt x="2379" y="1016"/>
                </a:lnTo>
                <a:lnTo>
                  <a:pt x="2399" y="1019"/>
                </a:lnTo>
                <a:lnTo>
                  <a:pt x="2417" y="1016"/>
                </a:lnTo>
                <a:lnTo>
                  <a:pt x="2436" y="1008"/>
                </a:lnTo>
                <a:lnTo>
                  <a:pt x="2452" y="997"/>
                </a:lnTo>
                <a:lnTo>
                  <a:pt x="2472" y="976"/>
                </a:lnTo>
                <a:lnTo>
                  <a:pt x="2484" y="960"/>
                </a:lnTo>
                <a:lnTo>
                  <a:pt x="2491" y="942"/>
                </a:lnTo>
                <a:lnTo>
                  <a:pt x="2494" y="924"/>
                </a:lnTo>
                <a:lnTo>
                  <a:pt x="2491" y="904"/>
                </a:lnTo>
                <a:lnTo>
                  <a:pt x="2484" y="887"/>
                </a:lnTo>
                <a:lnTo>
                  <a:pt x="2472" y="870"/>
                </a:lnTo>
                <a:lnTo>
                  <a:pt x="2455" y="859"/>
                </a:lnTo>
                <a:lnTo>
                  <a:pt x="2438" y="851"/>
                </a:lnTo>
                <a:lnTo>
                  <a:pt x="2419" y="848"/>
                </a:lnTo>
                <a:close/>
                <a:moveTo>
                  <a:pt x="2006" y="0"/>
                </a:moveTo>
                <a:lnTo>
                  <a:pt x="2069" y="2"/>
                </a:lnTo>
                <a:lnTo>
                  <a:pt x="2130" y="11"/>
                </a:lnTo>
                <a:lnTo>
                  <a:pt x="2190" y="24"/>
                </a:lnTo>
                <a:lnTo>
                  <a:pt x="2248" y="42"/>
                </a:lnTo>
                <a:lnTo>
                  <a:pt x="2304" y="65"/>
                </a:lnTo>
                <a:lnTo>
                  <a:pt x="2358" y="94"/>
                </a:lnTo>
                <a:lnTo>
                  <a:pt x="2410" y="126"/>
                </a:lnTo>
                <a:lnTo>
                  <a:pt x="2459" y="164"/>
                </a:lnTo>
                <a:lnTo>
                  <a:pt x="2504" y="206"/>
                </a:lnTo>
                <a:lnTo>
                  <a:pt x="2546" y="252"/>
                </a:lnTo>
                <a:lnTo>
                  <a:pt x="2584" y="300"/>
                </a:lnTo>
                <a:lnTo>
                  <a:pt x="2616" y="352"/>
                </a:lnTo>
                <a:lnTo>
                  <a:pt x="2644" y="406"/>
                </a:lnTo>
                <a:lnTo>
                  <a:pt x="2667" y="463"/>
                </a:lnTo>
                <a:lnTo>
                  <a:pt x="2686" y="520"/>
                </a:lnTo>
                <a:lnTo>
                  <a:pt x="2699" y="581"/>
                </a:lnTo>
                <a:lnTo>
                  <a:pt x="2707" y="642"/>
                </a:lnTo>
                <a:lnTo>
                  <a:pt x="2710" y="705"/>
                </a:lnTo>
                <a:lnTo>
                  <a:pt x="2707" y="766"/>
                </a:lnTo>
                <a:lnTo>
                  <a:pt x="2699" y="828"/>
                </a:lnTo>
                <a:lnTo>
                  <a:pt x="2686" y="888"/>
                </a:lnTo>
                <a:lnTo>
                  <a:pt x="2667" y="946"/>
                </a:lnTo>
                <a:lnTo>
                  <a:pt x="2644" y="1003"/>
                </a:lnTo>
                <a:lnTo>
                  <a:pt x="2616" y="1056"/>
                </a:lnTo>
                <a:lnTo>
                  <a:pt x="2584" y="1108"/>
                </a:lnTo>
                <a:lnTo>
                  <a:pt x="2546" y="1157"/>
                </a:lnTo>
                <a:lnTo>
                  <a:pt x="2504" y="1203"/>
                </a:lnTo>
                <a:lnTo>
                  <a:pt x="1202" y="2506"/>
                </a:lnTo>
                <a:lnTo>
                  <a:pt x="1155" y="2550"/>
                </a:lnTo>
                <a:lnTo>
                  <a:pt x="1104" y="2588"/>
                </a:lnTo>
                <a:lnTo>
                  <a:pt x="1052" y="2620"/>
                </a:lnTo>
                <a:lnTo>
                  <a:pt x="997" y="2648"/>
                </a:lnTo>
                <a:lnTo>
                  <a:pt x="940" y="2671"/>
                </a:lnTo>
                <a:lnTo>
                  <a:pt x="883" y="2689"/>
                </a:lnTo>
                <a:lnTo>
                  <a:pt x="823" y="2702"/>
                </a:lnTo>
                <a:lnTo>
                  <a:pt x="763" y="2710"/>
                </a:lnTo>
                <a:lnTo>
                  <a:pt x="704" y="2712"/>
                </a:lnTo>
                <a:lnTo>
                  <a:pt x="644" y="2710"/>
                </a:lnTo>
                <a:lnTo>
                  <a:pt x="584" y="2702"/>
                </a:lnTo>
                <a:lnTo>
                  <a:pt x="525" y="2689"/>
                </a:lnTo>
                <a:lnTo>
                  <a:pt x="467" y="2671"/>
                </a:lnTo>
                <a:lnTo>
                  <a:pt x="410" y="2648"/>
                </a:lnTo>
                <a:lnTo>
                  <a:pt x="356" y="2620"/>
                </a:lnTo>
                <a:lnTo>
                  <a:pt x="303" y="2588"/>
                </a:lnTo>
                <a:lnTo>
                  <a:pt x="252" y="2550"/>
                </a:lnTo>
                <a:lnTo>
                  <a:pt x="205" y="2506"/>
                </a:lnTo>
                <a:lnTo>
                  <a:pt x="163" y="2460"/>
                </a:lnTo>
                <a:lnTo>
                  <a:pt x="126" y="2412"/>
                </a:lnTo>
                <a:lnTo>
                  <a:pt x="94" y="2360"/>
                </a:lnTo>
                <a:lnTo>
                  <a:pt x="65" y="2305"/>
                </a:lnTo>
                <a:lnTo>
                  <a:pt x="42" y="2250"/>
                </a:lnTo>
                <a:lnTo>
                  <a:pt x="24" y="2192"/>
                </a:lnTo>
                <a:lnTo>
                  <a:pt x="10" y="2131"/>
                </a:lnTo>
                <a:lnTo>
                  <a:pt x="2" y="2070"/>
                </a:lnTo>
                <a:lnTo>
                  <a:pt x="0" y="2007"/>
                </a:lnTo>
                <a:lnTo>
                  <a:pt x="2" y="1945"/>
                </a:lnTo>
                <a:lnTo>
                  <a:pt x="10" y="1883"/>
                </a:lnTo>
                <a:lnTo>
                  <a:pt x="24" y="1824"/>
                </a:lnTo>
                <a:lnTo>
                  <a:pt x="42" y="1766"/>
                </a:lnTo>
                <a:lnTo>
                  <a:pt x="65" y="1710"/>
                </a:lnTo>
                <a:lnTo>
                  <a:pt x="94" y="1655"/>
                </a:lnTo>
                <a:lnTo>
                  <a:pt x="126" y="1604"/>
                </a:lnTo>
                <a:lnTo>
                  <a:pt x="163" y="1555"/>
                </a:lnTo>
                <a:lnTo>
                  <a:pt x="205" y="1509"/>
                </a:lnTo>
                <a:lnTo>
                  <a:pt x="1508" y="206"/>
                </a:lnTo>
                <a:lnTo>
                  <a:pt x="1554" y="164"/>
                </a:lnTo>
                <a:lnTo>
                  <a:pt x="1603" y="126"/>
                </a:lnTo>
                <a:lnTo>
                  <a:pt x="1654" y="94"/>
                </a:lnTo>
                <a:lnTo>
                  <a:pt x="1708" y="65"/>
                </a:lnTo>
                <a:lnTo>
                  <a:pt x="1764" y="42"/>
                </a:lnTo>
                <a:lnTo>
                  <a:pt x="1823" y="24"/>
                </a:lnTo>
                <a:lnTo>
                  <a:pt x="1882" y="11"/>
                </a:lnTo>
                <a:lnTo>
                  <a:pt x="1943" y="2"/>
                </a:lnTo>
                <a:lnTo>
                  <a:pt x="2006"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42" name="Google Shape;10142;p23"/>
          <p:cNvSpPr/>
          <p:nvPr/>
        </p:nvSpPr>
        <p:spPr>
          <a:xfrm>
            <a:off x="17579734" y="7560816"/>
            <a:ext cx="396451" cy="396455"/>
          </a:xfrm>
          <a:custGeom>
            <a:avLst/>
            <a:gdLst/>
            <a:ahLst/>
            <a:cxnLst/>
            <a:rect l="l" t="t" r="r" b="b"/>
            <a:pathLst>
              <a:path w="1731" h="1729" extrusionOk="0">
                <a:moveTo>
                  <a:pt x="721" y="288"/>
                </a:moveTo>
                <a:lnTo>
                  <a:pt x="721" y="576"/>
                </a:lnTo>
                <a:lnTo>
                  <a:pt x="718" y="604"/>
                </a:lnTo>
                <a:lnTo>
                  <a:pt x="710" y="632"/>
                </a:lnTo>
                <a:lnTo>
                  <a:pt x="696" y="656"/>
                </a:lnTo>
                <a:lnTo>
                  <a:pt x="679" y="678"/>
                </a:lnTo>
                <a:lnTo>
                  <a:pt x="658" y="695"/>
                </a:lnTo>
                <a:lnTo>
                  <a:pt x="633" y="708"/>
                </a:lnTo>
                <a:lnTo>
                  <a:pt x="607" y="717"/>
                </a:lnTo>
                <a:lnTo>
                  <a:pt x="577" y="720"/>
                </a:lnTo>
                <a:lnTo>
                  <a:pt x="289" y="720"/>
                </a:lnTo>
                <a:lnTo>
                  <a:pt x="289" y="1008"/>
                </a:lnTo>
                <a:lnTo>
                  <a:pt x="577" y="1008"/>
                </a:lnTo>
                <a:lnTo>
                  <a:pt x="607" y="1011"/>
                </a:lnTo>
                <a:lnTo>
                  <a:pt x="633" y="1019"/>
                </a:lnTo>
                <a:lnTo>
                  <a:pt x="658" y="1032"/>
                </a:lnTo>
                <a:lnTo>
                  <a:pt x="679" y="1050"/>
                </a:lnTo>
                <a:lnTo>
                  <a:pt x="696" y="1072"/>
                </a:lnTo>
                <a:lnTo>
                  <a:pt x="710" y="1096"/>
                </a:lnTo>
                <a:lnTo>
                  <a:pt x="718" y="1123"/>
                </a:lnTo>
                <a:lnTo>
                  <a:pt x="721" y="1153"/>
                </a:lnTo>
                <a:lnTo>
                  <a:pt x="721" y="1441"/>
                </a:lnTo>
                <a:lnTo>
                  <a:pt x="1010" y="1441"/>
                </a:lnTo>
                <a:lnTo>
                  <a:pt x="1010" y="1153"/>
                </a:lnTo>
                <a:lnTo>
                  <a:pt x="1013" y="1123"/>
                </a:lnTo>
                <a:lnTo>
                  <a:pt x="1021" y="1096"/>
                </a:lnTo>
                <a:lnTo>
                  <a:pt x="1035" y="1072"/>
                </a:lnTo>
                <a:lnTo>
                  <a:pt x="1052" y="1050"/>
                </a:lnTo>
                <a:lnTo>
                  <a:pt x="1073" y="1032"/>
                </a:lnTo>
                <a:lnTo>
                  <a:pt x="1098" y="1019"/>
                </a:lnTo>
                <a:lnTo>
                  <a:pt x="1125" y="1011"/>
                </a:lnTo>
                <a:lnTo>
                  <a:pt x="1154" y="1008"/>
                </a:lnTo>
                <a:lnTo>
                  <a:pt x="1443" y="1008"/>
                </a:lnTo>
                <a:lnTo>
                  <a:pt x="1443" y="720"/>
                </a:lnTo>
                <a:lnTo>
                  <a:pt x="1154" y="720"/>
                </a:lnTo>
                <a:lnTo>
                  <a:pt x="1125" y="717"/>
                </a:lnTo>
                <a:lnTo>
                  <a:pt x="1098" y="708"/>
                </a:lnTo>
                <a:lnTo>
                  <a:pt x="1073" y="695"/>
                </a:lnTo>
                <a:lnTo>
                  <a:pt x="1052" y="678"/>
                </a:lnTo>
                <a:lnTo>
                  <a:pt x="1035" y="656"/>
                </a:lnTo>
                <a:lnTo>
                  <a:pt x="1021" y="632"/>
                </a:lnTo>
                <a:lnTo>
                  <a:pt x="1013" y="604"/>
                </a:lnTo>
                <a:lnTo>
                  <a:pt x="1010" y="576"/>
                </a:lnTo>
                <a:lnTo>
                  <a:pt x="1010" y="288"/>
                </a:lnTo>
                <a:lnTo>
                  <a:pt x="721" y="288"/>
                </a:lnTo>
                <a:close/>
                <a:moveTo>
                  <a:pt x="577" y="0"/>
                </a:moveTo>
                <a:lnTo>
                  <a:pt x="1154" y="0"/>
                </a:lnTo>
                <a:lnTo>
                  <a:pt x="1184" y="2"/>
                </a:lnTo>
                <a:lnTo>
                  <a:pt x="1210" y="11"/>
                </a:lnTo>
                <a:lnTo>
                  <a:pt x="1235" y="24"/>
                </a:lnTo>
                <a:lnTo>
                  <a:pt x="1256" y="41"/>
                </a:lnTo>
                <a:lnTo>
                  <a:pt x="1273" y="63"/>
                </a:lnTo>
                <a:lnTo>
                  <a:pt x="1287" y="87"/>
                </a:lnTo>
                <a:lnTo>
                  <a:pt x="1295" y="114"/>
                </a:lnTo>
                <a:lnTo>
                  <a:pt x="1298" y="144"/>
                </a:lnTo>
                <a:lnTo>
                  <a:pt x="1298" y="432"/>
                </a:lnTo>
                <a:lnTo>
                  <a:pt x="1587" y="432"/>
                </a:lnTo>
                <a:lnTo>
                  <a:pt x="1616" y="434"/>
                </a:lnTo>
                <a:lnTo>
                  <a:pt x="1642" y="443"/>
                </a:lnTo>
                <a:lnTo>
                  <a:pt x="1668" y="456"/>
                </a:lnTo>
                <a:lnTo>
                  <a:pt x="1688" y="473"/>
                </a:lnTo>
                <a:lnTo>
                  <a:pt x="1706" y="495"/>
                </a:lnTo>
                <a:lnTo>
                  <a:pt x="1720" y="519"/>
                </a:lnTo>
                <a:lnTo>
                  <a:pt x="1728" y="547"/>
                </a:lnTo>
                <a:lnTo>
                  <a:pt x="1731" y="576"/>
                </a:lnTo>
                <a:lnTo>
                  <a:pt x="1731" y="1153"/>
                </a:lnTo>
                <a:lnTo>
                  <a:pt x="1728" y="1181"/>
                </a:lnTo>
                <a:lnTo>
                  <a:pt x="1720" y="1208"/>
                </a:lnTo>
                <a:lnTo>
                  <a:pt x="1706" y="1232"/>
                </a:lnTo>
                <a:lnTo>
                  <a:pt x="1688" y="1254"/>
                </a:lnTo>
                <a:lnTo>
                  <a:pt x="1668" y="1272"/>
                </a:lnTo>
                <a:lnTo>
                  <a:pt x="1642" y="1285"/>
                </a:lnTo>
                <a:lnTo>
                  <a:pt x="1616" y="1293"/>
                </a:lnTo>
                <a:lnTo>
                  <a:pt x="1587" y="1297"/>
                </a:lnTo>
                <a:lnTo>
                  <a:pt x="1298" y="1297"/>
                </a:lnTo>
                <a:lnTo>
                  <a:pt x="1298" y="1585"/>
                </a:lnTo>
                <a:lnTo>
                  <a:pt x="1295" y="1613"/>
                </a:lnTo>
                <a:lnTo>
                  <a:pt x="1287" y="1641"/>
                </a:lnTo>
                <a:lnTo>
                  <a:pt x="1273" y="1665"/>
                </a:lnTo>
                <a:lnTo>
                  <a:pt x="1256" y="1686"/>
                </a:lnTo>
                <a:lnTo>
                  <a:pt x="1235" y="1704"/>
                </a:lnTo>
                <a:lnTo>
                  <a:pt x="1210" y="1717"/>
                </a:lnTo>
                <a:lnTo>
                  <a:pt x="1184" y="1726"/>
                </a:lnTo>
                <a:lnTo>
                  <a:pt x="1154" y="1729"/>
                </a:lnTo>
                <a:lnTo>
                  <a:pt x="577" y="1729"/>
                </a:lnTo>
                <a:lnTo>
                  <a:pt x="548" y="1726"/>
                </a:lnTo>
                <a:lnTo>
                  <a:pt x="521" y="1717"/>
                </a:lnTo>
                <a:lnTo>
                  <a:pt x="496" y="1704"/>
                </a:lnTo>
                <a:lnTo>
                  <a:pt x="475" y="1686"/>
                </a:lnTo>
                <a:lnTo>
                  <a:pt x="458" y="1665"/>
                </a:lnTo>
                <a:lnTo>
                  <a:pt x="444" y="1641"/>
                </a:lnTo>
                <a:lnTo>
                  <a:pt x="436" y="1613"/>
                </a:lnTo>
                <a:lnTo>
                  <a:pt x="433" y="1585"/>
                </a:lnTo>
                <a:lnTo>
                  <a:pt x="433" y="1297"/>
                </a:lnTo>
                <a:lnTo>
                  <a:pt x="144" y="1297"/>
                </a:lnTo>
                <a:lnTo>
                  <a:pt x="115" y="1293"/>
                </a:lnTo>
                <a:lnTo>
                  <a:pt x="89" y="1285"/>
                </a:lnTo>
                <a:lnTo>
                  <a:pt x="63" y="1272"/>
                </a:lnTo>
                <a:lnTo>
                  <a:pt x="43" y="1254"/>
                </a:lnTo>
                <a:lnTo>
                  <a:pt x="25" y="1232"/>
                </a:lnTo>
                <a:lnTo>
                  <a:pt x="11" y="1208"/>
                </a:lnTo>
                <a:lnTo>
                  <a:pt x="3" y="1181"/>
                </a:lnTo>
                <a:lnTo>
                  <a:pt x="0" y="1153"/>
                </a:lnTo>
                <a:lnTo>
                  <a:pt x="0" y="576"/>
                </a:lnTo>
                <a:lnTo>
                  <a:pt x="3" y="547"/>
                </a:lnTo>
                <a:lnTo>
                  <a:pt x="11" y="519"/>
                </a:lnTo>
                <a:lnTo>
                  <a:pt x="25" y="495"/>
                </a:lnTo>
                <a:lnTo>
                  <a:pt x="43" y="473"/>
                </a:lnTo>
                <a:lnTo>
                  <a:pt x="63" y="456"/>
                </a:lnTo>
                <a:lnTo>
                  <a:pt x="89" y="443"/>
                </a:lnTo>
                <a:lnTo>
                  <a:pt x="115" y="434"/>
                </a:lnTo>
                <a:lnTo>
                  <a:pt x="144" y="432"/>
                </a:lnTo>
                <a:lnTo>
                  <a:pt x="433" y="432"/>
                </a:lnTo>
                <a:lnTo>
                  <a:pt x="433" y="144"/>
                </a:lnTo>
                <a:lnTo>
                  <a:pt x="436" y="114"/>
                </a:lnTo>
                <a:lnTo>
                  <a:pt x="444" y="87"/>
                </a:lnTo>
                <a:lnTo>
                  <a:pt x="458" y="63"/>
                </a:lnTo>
                <a:lnTo>
                  <a:pt x="475" y="41"/>
                </a:lnTo>
                <a:lnTo>
                  <a:pt x="496" y="24"/>
                </a:lnTo>
                <a:lnTo>
                  <a:pt x="521" y="11"/>
                </a:lnTo>
                <a:lnTo>
                  <a:pt x="548" y="2"/>
                </a:lnTo>
                <a:lnTo>
                  <a:pt x="577"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0143" name="Google Shape;10143;p23"/>
          <p:cNvGrpSpPr/>
          <p:nvPr/>
        </p:nvGrpSpPr>
        <p:grpSpPr>
          <a:xfrm>
            <a:off x="15040244" y="7548144"/>
            <a:ext cx="504195" cy="422852"/>
            <a:chOff x="4449" y="784"/>
            <a:chExt cx="335" cy="281"/>
          </a:xfrm>
          <a:solidFill>
            <a:srgbClr val="006994"/>
          </a:solidFill>
        </p:grpSpPr>
        <p:sp>
          <p:nvSpPr>
            <p:cNvPr id="10144" name="Google Shape;10144;p23"/>
            <p:cNvSpPr/>
            <p:nvPr/>
          </p:nvSpPr>
          <p:spPr>
            <a:xfrm>
              <a:off x="4449" y="784"/>
              <a:ext cx="335" cy="281"/>
            </a:xfrm>
            <a:custGeom>
              <a:avLst/>
              <a:gdLst/>
              <a:ahLst/>
              <a:cxnLst/>
              <a:rect l="l" t="t" r="r" b="b"/>
              <a:pathLst>
                <a:path w="3347" h="2807" extrusionOk="0">
                  <a:moveTo>
                    <a:pt x="277" y="703"/>
                  </a:moveTo>
                  <a:lnTo>
                    <a:pt x="248" y="706"/>
                  </a:lnTo>
                  <a:lnTo>
                    <a:pt x="221" y="714"/>
                  </a:lnTo>
                  <a:lnTo>
                    <a:pt x="197" y="727"/>
                  </a:lnTo>
                  <a:lnTo>
                    <a:pt x="176" y="745"/>
                  </a:lnTo>
                  <a:lnTo>
                    <a:pt x="158" y="766"/>
                  </a:lnTo>
                  <a:lnTo>
                    <a:pt x="144" y="790"/>
                  </a:lnTo>
                  <a:lnTo>
                    <a:pt x="136" y="818"/>
                  </a:lnTo>
                  <a:lnTo>
                    <a:pt x="133" y="846"/>
                  </a:lnTo>
                  <a:lnTo>
                    <a:pt x="133" y="2531"/>
                  </a:lnTo>
                  <a:lnTo>
                    <a:pt x="136" y="2559"/>
                  </a:lnTo>
                  <a:lnTo>
                    <a:pt x="144" y="2586"/>
                  </a:lnTo>
                  <a:lnTo>
                    <a:pt x="158" y="2611"/>
                  </a:lnTo>
                  <a:lnTo>
                    <a:pt x="176" y="2632"/>
                  </a:lnTo>
                  <a:lnTo>
                    <a:pt x="197" y="2649"/>
                  </a:lnTo>
                  <a:lnTo>
                    <a:pt x="221" y="2663"/>
                  </a:lnTo>
                  <a:lnTo>
                    <a:pt x="248" y="2671"/>
                  </a:lnTo>
                  <a:lnTo>
                    <a:pt x="277" y="2674"/>
                  </a:lnTo>
                  <a:lnTo>
                    <a:pt x="3070" y="2674"/>
                  </a:lnTo>
                  <a:lnTo>
                    <a:pt x="3098" y="2671"/>
                  </a:lnTo>
                  <a:lnTo>
                    <a:pt x="3126" y="2663"/>
                  </a:lnTo>
                  <a:lnTo>
                    <a:pt x="3150" y="2649"/>
                  </a:lnTo>
                  <a:lnTo>
                    <a:pt x="3171" y="2632"/>
                  </a:lnTo>
                  <a:lnTo>
                    <a:pt x="3189" y="2611"/>
                  </a:lnTo>
                  <a:lnTo>
                    <a:pt x="3202" y="2586"/>
                  </a:lnTo>
                  <a:lnTo>
                    <a:pt x="3211" y="2559"/>
                  </a:lnTo>
                  <a:lnTo>
                    <a:pt x="3213" y="2531"/>
                  </a:lnTo>
                  <a:lnTo>
                    <a:pt x="3213" y="846"/>
                  </a:lnTo>
                  <a:lnTo>
                    <a:pt x="3211" y="818"/>
                  </a:lnTo>
                  <a:lnTo>
                    <a:pt x="3202" y="790"/>
                  </a:lnTo>
                  <a:lnTo>
                    <a:pt x="3189" y="766"/>
                  </a:lnTo>
                  <a:lnTo>
                    <a:pt x="3171" y="745"/>
                  </a:lnTo>
                  <a:lnTo>
                    <a:pt x="3150" y="727"/>
                  </a:lnTo>
                  <a:lnTo>
                    <a:pt x="3126" y="714"/>
                  </a:lnTo>
                  <a:lnTo>
                    <a:pt x="3098" y="706"/>
                  </a:lnTo>
                  <a:lnTo>
                    <a:pt x="3070" y="703"/>
                  </a:lnTo>
                  <a:lnTo>
                    <a:pt x="277" y="703"/>
                  </a:lnTo>
                  <a:close/>
                  <a:moveTo>
                    <a:pt x="1387" y="134"/>
                  </a:moveTo>
                  <a:lnTo>
                    <a:pt x="1348" y="137"/>
                  </a:lnTo>
                  <a:lnTo>
                    <a:pt x="1312" y="145"/>
                  </a:lnTo>
                  <a:lnTo>
                    <a:pt x="1277" y="159"/>
                  </a:lnTo>
                  <a:lnTo>
                    <a:pt x="1246" y="176"/>
                  </a:lnTo>
                  <a:lnTo>
                    <a:pt x="1216" y="198"/>
                  </a:lnTo>
                  <a:lnTo>
                    <a:pt x="1191" y="224"/>
                  </a:lnTo>
                  <a:lnTo>
                    <a:pt x="1168" y="253"/>
                  </a:lnTo>
                  <a:lnTo>
                    <a:pt x="1151" y="285"/>
                  </a:lnTo>
                  <a:lnTo>
                    <a:pt x="1138" y="319"/>
                  </a:lnTo>
                  <a:lnTo>
                    <a:pt x="1130" y="356"/>
                  </a:lnTo>
                  <a:lnTo>
                    <a:pt x="1127" y="394"/>
                  </a:lnTo>
                  <a:lnTo>
                    <a:pt x="1127" y="569"/>
                  </a:lnTo>
                  <a:lnTo>
                    <a:pt x="2220" y="569"/>
                  </a:lnTo>
                  <a:lnTo>
                    <a:pt x="2220" y="394"/>
                  </a:lnTo>
                  <a:lnTo>
                    <a:pt x="2217" y="356"/>
                  </a:lnTo>
                  <a:lnTo>
                    <a:pt x="2209" y="319"/>
                  </a:lnTo>
                  <a:lnTo>
                    <a:pt x="2196" y="285"/>
                  </a:lnTo>
                  <a:lnTo>
                    <a:pt x="2179" y="253"/>
                  </a:lnTo>
                  <a:lnTo>
                    <a:pt x="2156" y="224"/>
                  </a:lnTo>
                  <a:lnTo>
                    <a:pt x="2131" y="198"/>
                  </a:lnTo>
                  <a:lnTo>
                    <a:pt x="2101" y="176"/>
                  </a:lnTo>
                  <a:lnTo>
                    <a:pt x="2070" y="159"/>
                  </a:lnTo>
                  <a:lnTo>
                    <a:pt x="2035" y="145"/>
                  </a:lnTo>
                  <a:lnTo>
                    <a:pt x="1999" y="137"/>
                  </a:lnTo>
                  <a:lnTo>
                    <a:pt x="1960" y="134"/>
                  </a:lnTo>
                  <a:lnTo>
                    <a:pt x="1387" y="134"/>
                  </a:lnTo>
                  <a:close/>
                  <a:moveTo>
                    <a:pt x="1387" y="0"/>
                  </a:moveTo>
                  <a:lnTo>
                    <a:pt x="1960" y="0"/>
                  </a:lnTo>
                  <a:lnTo>
                    <a:pt x="2009" y="3"/>
                  </a:lnTo>
                  <a:lnTo>
                    <a:pt x="2057" y="12"/>
                  </a:lnTo>
                  <a:lnTo>
                    <a:pt x="2102" y="28"/>
                  </a:lnTo>
                  <a:lnTo>
                    <a:pt x="2145" y="47"/>
                  </a:lnTo>
                  <a:lnTo>
                    <a:pt x="2185" y="71"/>
                  </a:lnTo>
                  <a:lnTo>
                    <a:pt x="2221" y="100"/>
                  </a:lnTo>
                  <a:lnTo>
                    <a:pt x="2254" y="133"/>
                  </a:lnTo>
                  <a:lnTo>
                    <a:pt x="2283" y="170"/>
                  </a:lnTo>
                  <a:lnTo>
                    <a:pt x="2307" y="209"/>
                  </a:lnTo>
                  <a:lnTo>
                    <a:pt x="2327" y="252"/>
                  </a:lnTo>
                  <a:lnTo>
                    <a:pt x="2341" y="298"/>
                  </a:lnTo>
                  <a:lnTo>
                    <a:pt x="2350" y="344"/>
                  </a:lnTo>
                  <a:lnTo>
                    <a:pt x="2353" y="394"/>
                  </a:lnTo>
                  <a:lnTo>
                    <a:pt x="2353" y="569"/>
                  </a:lnTo>
                  <a:lnTo>
                    <a:pt x="3070" y="569"/>
                  </a:lnTo>
                  <a:lnTo>
                    <a:pt x="3110" y="572"/>
                  </a:lnTo>
                  <a:lnTo>
                    <a:pt x="3150" y="581"/>
                  </a:lnTo>
                  <a:lnTo>
                    <a:pt x="3187" y="595"/>
                  </a:lnTo>
                  <a:lnTo>
                    <a:pt x="3220" y="614"/>
                  </a:lnTo>
                  <a:lnTo>
                    <a:pt x="3252" y="637"/>
                  </a:lnTo>
                  <a:lnTo>
                    <a:pt x="3279" y="664"/>
                  </a:lnTo>
                  <a:lnTo>
                    <a:pt x="3302" y="696"/>
                  </a:lnTo>
                  <a:lnTo>
                    <a:pt x="3321" y="729"/>
                  </a:lnTo>
                  <a:lnTo>
                    <a:pt x="3335" y="767"/>
                  </a:lnTo>
                  <a:lnTo>
                    <a:pt x="3344" y="806"/>
                  </a:lnTo>
                  <a:lnTo>
                    <a:pt x="3347" y="846"/>
                  </a:lnTo>
                  <a:lnTo>
                    <a:pt x="3347" y="2531"/>
                  </a:lnTo>
                  <a:lnTo>
                    <a:pt x="3344" y="2571"/>
                  </a:lnTo>
                  <a:lnTo>
                    <a:pt x="3335" y="2610"/>
                  </a:lnTo>
                  <a:lnTo>
                    <a:pt x="3321" y="2646"/>
                  </a:lnTo>
                  <a:lnTo>
                    <a:pt x="3302" y="2681"/>
                  </a:lnTo>
                  <a:lnTo>
                    <a:pt x="3279" y="2711"/>
                  </a:lnTo>
                  <a:lnTo>
                    <a:pt x="3252" y="2739"/>
                  </a:lnTo>
                  <a:lnTo>
                    <a:pt x="3220" y="2762"/>
                  </a:lnTo>
                  <a:lnTo>
                    <a:pt x="3187" y="2781"/>
                  </a:lnTo>
                  <a:lnTo>
                    <a:pt x="3150" y="2796"/>
                  </a:lnTo>
                  <a:lnTo>
                    <a:pt x="3110" y="2804"/>
                  </a:lnTo>
                  <a:lnTo>
                    <a:pt x="3070" y="2807"/>
                  </a:lnTo>
                  <a:lnTo>
                    <a:pt x="277" y="2807"/>
                  </a:lnTo>
                  <a:lnTo>
                    <a:pt x="237" y="2804"/>
                  </a:lnTo>
                  <a:lnTo>
                    <a:pt x="197" y="2796"/>
                  </a:lnTo>
                  <a:lnTo>
                    <a:pt x="160" y="2781"/>
                  </a:lnTo>
                  <a:lnTo>
                    <a:pt x="126" y="2762"/>
                  </a:lnTo>
                  <a:lnTo>
                    <a:pt x="95" y="2739"/>
                  </a:lnTo>
                  <a:lnTo>
                    <a:pt x="68" y="2711"/>
                  </a:lnTo>
                  <a:lnTo>
                    <a:pt x="45" y="2681"/>
                  </a:lnTo>
                  <a:lnTo>
                    <a:pt x="25" y="2646"/>
                  </a:lnTo>
                  <a:lnTo>
                    <a:pt x="12" y="2610"/>
                  </a:lnTo>
                  <a:lnTo>
                    <a:pt x="3" y="2571"/>
                  </a:lnTo>
                  <a:lnTo>
                    <a:pt x="0" y="2531"/>
                  </a:lnTo>
                  <a:lnTo>
                    <a:pt x="0" y="846"/>
                  </a:lnTo>
                  <a:lnTo>
                    <a:pt x="3" y="806"/>
                  </a:lnTo>
                  <a:lnTo>
                    <a:pt x="12" y="767"/>
                  </a:lnTo>
                  <a:lnTo>
                    <a:pt x="25" y="729"/>
                  </a:lnTo>
                  <a:lnTo>
                    <a:pt x="45" y="696"/>
                  </a:lnTo>
                  <a:lnTo>
                    <a:pt x="68" y="664"/>
                  </a:lnTo>
                  <a:lnTo>
                    <a:pt x="95" y="637"/>
                  </a:lnTo>
                  <a:lnTo>
                    <a:pt x="126" y="614"/>
                  </a:lnTo>
                  <a:lnTo>
                    <a:pt x="160" y="595"/>
                  </a:lnTo>
                  <a:lnTo>
                    <a:pt x="197" y="581"/>
                  </a:lnTo>
                  <a:lnTo>
                    <a:pt x="237" y="572"/>
                  </a:lnTo>
                  <a:lnTo>
                    <a:pt x="277" y="569"/>
                  </a:lnTo>
                  <a:lnTo>
                    <a:pt x="994" y="569"/>
                  </a:lnTo>
                  <a:lnTo>
                    <a:pt x="994" y="394"/>
                  </a:lnTo>
                  <a:lnTo>
                    <a:pt x="997" y="344"/>
                  </a:lnTo>
                  <a:lnTo>
                    <a:pt x="1005" y="298"/>
                  </a:lnTo>
                  <a:lnTo>
                    <a:pt x="1020" y="252"/>
                  </a:lnTo>
                  <a:lnTo>
                    <a:pt x="1040" y="209"/>
                  </a:lnTo>
                  <a:lnTo>
                    <a:pt x="1064" y="170"/>
                  </a:lnTo>
                  <a:lnTo>
                    <a:pt x="1092" y="133"/>
                  </a:lnTo>
                  <a:lnTo>
                    <a:pt x="1126" y="100"/>
                  </a:lnTo>
                  <a:lnTo>
                    <a:pt x="1162" y="71"/>
                  </a:lnTo>
                  <a:lnTo>
                    <a:pt x="1202" y="47"/>
                  </a:lnTo>
                  <a:lnTo>
                    <a:pt x="1245" y="28"/>
                  </a:lnTo>
                  <a:lnTo>
                    <a:pt x="1290" y="12"/>
                  </a:lnTo>
                  <a:lnTo>
                    <a:pt x="1337" y="3"/>
                  </a:lnTo>
                  <a:lnTo>
                    <a:pt x="138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45" name="Google Shape;10145;p23"/>
            <p:cNvSpPr/>
            <p:nvPr/>
          </p:nvSpPr>
          <p:spPr>
            <a:xfrm>
              <a:off x="4536" y="872"/>
              <a:ext cx="161" cy="161"/>
            </a:xfrm>
            <a:custGeom>
              <a:avLst/>
              <a:gdLst/>
              <a:ahLst/>
              <a:cxnLst/>
              <a:rect l="l" t="t" r="r" b="b"/>
              <a:pathLst>
                <a:path w="1613" h="1614" extrusionOk="0">
                  <a:moveTo>
                    <a:pt x="615" y="134"/>
                  </a:moveTo>
                  <a:lnTo>
                    <a:pt x="615" y="550"/>
                  </a:lnTo>
                  <a:lnTo>
                    <a:pt x="613" y="567"/>
                  </a:lnTo>
                  <a:lnTo>
                    <a:pt x="606" y="583"/>
                  </a:lnTo>
                  <a:lnTo>
                    <a:pt x="596" y="596"/>
                  </a:lnTo>
                  <a:lnTo>
                    <a:pt x="582" y="607"/>
                  </a:lnTo>
                  <a:lnTo>
                    <a:pt x="566" y="614"/>
                  </a:lnTo>
                  <a:lnTo>
                    <a:pt x="548" y="616"/>
                  </a:lnTo>
                  <a:lnTo>
                    <a:pt x="133" y="616"/>
                  </a:lnTo>
                  <a:lnTo>
                    <a:pt x="133" y="999"/>
                  </a:lnTo>
                  <a:lnTo>
                    <a:pt x="548" y="999"/>
                  </a:lnTo>
                  <a:lnTo>
                    <a:pt x="566" y="1002"/>
                  </a:lnTo>
                  <a:lnTo>
                    <a:pt x="583" y="1008"/>
                  </a:lnTo>
                  <a:lnTo>
                    <a:pt x="596" y="1018"/>
                  </a:lnTo>
                  <a:lnTo>
                    <a:pt x="606" y="1032"/>
                  </a:lnTo>
                  <a:lnTo>
                    <a:pt x="613" y="1047"/>
                  </a:lnTo>
                  <a:lnTo>
                    <a:pt x="615" y="1066"/>
                  </a:lnTo>
                  <a:lnTo>
                    <a:pt x="615" y="1481"/>
                  </a:lnTo>
                  <a:lnTo>
                    <a:pt x="998" y="1481"/>
                  </a:lnTo>
                  <a:lnTo>
                    <a:pt x="998" y="1066"/>
                  </a:lnTo>
                  <a:lnTo>
                    <a:pt x="1000" y="1047"/>
                  </a:lnTo>
                  <a:lnTo>
                    <a:pt x="1007" y="1032"/>
                  </a:lnTo>
                  <a:lnTo>
                    <a:pt x="1017" y="1018"/>
                  </a:lnTo>
                  <a:lnTo>
                    <a:pt x="1030" y="1008"/>
                  </a:lnTo>
                  <a:lnTo>
                    <a:pt x="1047" y="1002"/>
                  </a:lnTo>
                  <a:lnTo>
                    <a:pt x="1064" y="999"/>
                  </a:lnTo>
                  <a:lnTo>
                    <a:pt x="1480" y="999"/>
                  </a:lnTo>
                  <a:lnTo>
                    <a:pt x="1480" y="616"/>
                  </a:lnTo>
                  <a:lnTo>
                    <a:pt x="1064" y="616"/>
                  </a:lnTo>
                  <a:lnTo>
                    <a:pt x="1047" y="614"/>
                  </a:lnTo>
                  <a:lnTo>
                    <a:pt x="1030" y="607"/>
                  </a:lnTo>
                  <a:lnTo>
                    <a:pt x="1017" y="596"/>
                  </a:lnTo>
                  <a:lnTo>
                    <a:pt x="1007" y="583"/>
                  </a:lnTo>
                  <a:lnTo>
                    <a:pt x="1000" y="567"/>
                  </a:lnTo>
                  <a:lnTo>
                    <a:pt x="998" y="550"/>
                  </a:lnTo>
                  <a:lnTo>
                    <a:pt x="998" y="134"/>
                  </a:lnTo>
                  <a:lnTo>
                    <a:pt x="615" y="134"/>
                  </a:lnTo>
                  <a:close/>
                  <a:moveTo>
                    <a:pt x="548" y="0"/>
                  </a:moveTo>
                  <a:lnTo>
                    <a:pt x="1064" y="0"/>
                  </a:lnTo>
                  <a:lnTo>
                    <a:pt x="1082" y="3"/>
                  </a:lnTo>
                  <a:lnTo>
                    <a:pt x="1098" y="9"/>
                  </a:lnTo>
                  <a:lnTo>
                    <a:pt x="1112" y="19"/>
                  </a:lnTo>
                  <a:lnTo>
                    <a:pt x="1122" y="33"/>
                  </a:lnTo>
                  <a:lnTo>
                    <a:pt x="1129" y="49"/>
                  </a:lnTo>
                  <a:lnTo>
                    <a:pt x="1131" y="67"/>
                  </a:lnTo>
                  <a:lnTo>
                    <a:pt x="1131" y="482"/>
                  </a:lnTo>
                  <a:lnTo>
                    <a:pt x="1546" y="482"/>
                  </a:lnTo>
                  <a:lnTo>
                    <a:pt x="1564" y="485"/>
                  </a:lnTo>
                  <a:lnTo>
                    <a:pt x="1580" y="492"/>
                  </a:lnTo>
                  <a:lnTo>
                    <a:pt x="1594" y="502"/>
                  </a:lnTo>
                  <a:lnTo>
                    <a:pt x="1604" y="516"/>
                  </a:lnTo>
                  <a:lnTo>
                    <a:pt x="1611" y="531"/>
                  </a:lnTo>
                  <a:lnTo>
                    <a:pt x="1613" y="550"/>
                  </a:lnTo>
                  <a:lnTo>
                    <a:pt x="1613" y="1066"/>
                  </a:lnTo>
                  <a:lnTo>
                    <a:pt x="1611" y="1083"/>
                  </a:lnTo>
                  <a:lnTo>
                    <a:pt x="1604" y="1099"/>
                  </a:lnTo>
                  <a:lnTo>
                    <a:pt x="1594" y="1112"/>
                  </a:lnTo>
                  <a:lnTo>
                    <a:pt x="1580" y="1123"/>
                  </a:lnTo>
                  <a:lnTo>
                    <a:pt x="1564" y="1130"/>
                  </a:lnTo>
                  <a:lnTo>
                    <a:pt x="1546" y="1133"/>
                  </a:lnTo>
                  <a:lnTo>
                    <a:pt x="1131" y="1133"/>
                  </a:lnTo>
                  <a:lnTo>
                    <a:pt x="1131" y="1548"/>
                  </a:lnTo>
                  <a:lnTo>
                    <a:pt x="1129" y="1565"/>
                  </a:lnTo>
                  <a:lnTo>
                    <a:pt x="1122" y="1582"/>
                  </a:lnTo>
                  <a:lnTo>
                    <a:pt x="1112" y="1595"/>
                  </a:lnTo>
                  <a:lnTo>
                    <a:pt x="1098" y="1606"/>
                  </a:lnTo>
                  <a:lnTo>
                    <a:pt x="1082" y="1612"/>
                  </a:lnTo>
                  <a:lnTo>
                    <a:pt x="1064" y="1614"/>
                  </a:lnTo>
                  <a:lnTo>
                    <a:pt x="548" y="1614"/>
                  </a:lnTo>
                  <a:lnTo>
                    <a:pt x="531" y="1612"/>
                  </a:lnTo>
                  <a:lnTo>
                    <a:pt x="515" y="1606"/>
                  </a:lnTo>
                  <a:lnTo>
                    <a:pt x="501" y="1595"/>
                  </a:lnTo>
                  <a:lnTo>
                    <a:pt x="491" y="1582"/>
                  </a:lnTo>
                  <a:lnTo>
                    <a:pt x="484" y="1565"/>
                  </a:lnTo>
                  <a:lnTo>
                    <a:pt x="482" y="1548"/>
                  </a:lnTo>
                  <a:lnTo>
                    <a:pt x="482" y="1133"/>
                  </a:lnTo>
                  <a:lnTo>
                    <a:pt x="66" y="1133"/>
                  </a:lnTo>
                  <a:lnTo>
                    <a:pt x="49" y="1130"/>
                  </a:lnTo>
                  <a:lnTo>
                    <a:pt x="32" y="1123"/>
                  </a:lnTo>
                  <a:lnTo>
                    <a:pt x="19" y="1112"/>
                  </a:lnTo>
                  <a:lnTo>
                    <a:pt x="9" y="1099"/>
                  </a:lnTo>
                  <a:lnTo>
                    <a:pt x="2" y="1083"/>
                  </a:lnTo>
                  <a:lnTo>
                    <a:pt x="0" y="1066"/>
                  </a:lnTo>
                  <a:lnTo>
                    <a:pt x="0" y="550"/>
                  </a:lnTo>
                  <a:lnTo>
                    <a:pt x="2" y="531"/>
                  </a:lnTo>
                  <a:lnTo>
                    <a:pt x="9" y="516"/>
                  </a:lnTo>
                  <a:lnTo>
                    <a:pt x="19" y="502"/>
                  </a:lnTo>
                  <a:lnTo>
                    <a:pt x="32" y="492"/>
                  </a:lnTo>
                  <a:lnTo>
                    <a:pt x="49" y="485"/>
                  </a:lnTo>
                  <a:lnTo>
                    <a:pt x="66" y="482"/>
                  </a:lnTo>
                  <a:lnTo>
                    <a:pt x="482" y="482"/>
                  </a:lnTo>
                  <a:lnTo>
                    <a:pt x="482" y="67"/>
                  </a:lnTo>
                  <a:lnTo>
                    <a:pt x="484" y="49"/>
                  </a:lnTo>
                  <a:lnTo>
                    <a:pt x="491" y="33"/>
                  </a:lnTo>
                  <a:lnTo>
                    <a:pt x="501" y="19"/>
                  </a:lnTo>
                  <a:lnTo>
                    <a:pt x="515" y="9"/>
                  </a:lnTo>
                  <a:lnTo>
                    <a:pt x="531" y="3"/>
                  </a:lnTo>
                  <a:lnTo>
                    <a:pt x="54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46" name="Google Shape;10146;p23"/>
            <p:cNvSpPr/>
            <p:nvPr/>
          </p:nvSpPr>
          <p:spPr>
            <a:xfrm>
              <a:off x="4500" y="863"/>
              <a:ext cx="60" cy="13"/>
            </a:xfrm>
            <a:custGeom>
              <a:avLst/>
              <a:gdLst/>
              <a:ahLst/>
              <a:cxnLst/>
              <a:rect l="l" t="t" r="r" b="b"/>
              <a:pathLst>
                <a:path w="600" h="133" extrusionOk="0">
                  <a:moveTo>
                    <a:pt x="67" y="0"/>
                  </a:moveTo>
                  <a:lnTo>
                    <a:pt x="533" y="0"/>
                  </a:lnTo>
                  <a:lnTo>
                    <a:pt x="551" y="2"/>
                  </a:lnTo>
                  <a:lnTo>
                    <a:pt x="567" y="10"/>
                  </a:lnTo>
                  <a:lnTo>
                    <a:pt x="580" y="20"/>
                  </a:lnTo>
                  <a:lnTo>
                    <a:pt x="590" y="33"/>
                  </a:lnTo>
                  <a:lnTo>
                    <a:pt x="597" y="49"/>
                  </a:lnTo>
                  <a:lnTo>
                    <a:pt x="600" y="66"/>
                  </a:lnTo>
                  <a:lnTo>
                    <a:pt x="597" y="85"/>
                  </a:lnTo>
                  <a:lnTo>
                    <a:pt x="590" y="101"/>
                  </a:lnTo>
                  <a:lnTo>
                    <a:pt x="580" y="114"/>
                  </a:lnTo>
                  <a:lnTo>
                    <a:pt x="567" y="124"/>
                  </a:lnTo>
                  <a:lnTo>
                    <a:pt x="551" y="131"/>
                  </a:lnTo>
                  <a:lnTo>
                    <a:pt x="533" y="133"/>
                  </a:lnTo>
                  <a:lnTo>
                    <a:pt x="67" y="133"/>
                  </a:lnTo>
                  <a:lnTo>
                    <a:pt x="48" y="131"/>
                  </a:lnTo>
                  <a:lnTo>
                    <a:pt x="33" y="124"/>
                  </a:lnTo>
                  <a:lnTo>
                    <a:pt x="19" y="114"/>
                  </a:lnTo>
                  <a:lnTo>
                    <a:pt x="9" y="101"/>
                  </a:lnTo>
                  <a:lnTo>
                    <a:pt x="2" y="85"/>
                  </a:lnTo>
                  <a:lnTo>
                    <a:pt x="0" y="66"/>
                  </a:lnTo>
                  <a:lnTo>
                    <a:pt x="2" y="49"/>
                  </a:lnTo>
                  <a:lnTo>
                    <a:pt x="9" y="33"/>
                  </a:lnTo>
                  <a:lnTo>
                    <a:pt x="19" y="20"/>
                  </a:lnTo>
                  <a:lnTo>
                    <a:pt x="33" y="10"/>
                  </a:lnTo>
                  <a:lnTo>
                    <a:pt x="48" y="2"/>
                  </a:lnTo>
                  <a:lnTo>
                    <a:pt x="6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47" name="Google Shape;10147;p23"/>
            <p:cNvSpPr/>
            <p:nvPr/>
          </p:nvSpPr>
          <p:spPr>
            <a:xfrm>
              <a:off x="4473" y="863"/>
              <a:ext cx="17" cy="13"/>
            </a:xfrm>
            <a:custGeom>
              <a:avLst/>
              <a:gdLst/>
              <a:ahLst/>
              <a:cxnLst/>
              <a:rect l="l" t="t" r="r" b="b"/>
              <a:pathLst>
                <a:path w="167" h="133" extrusionOk="0">
                  <a:moveTo>
                    <a:pt x="67" y="0"/>
                  </a:moveTo>
                  <a:lnTo>
                    <a:pt x="100" y="0"/>
                  </a:lnTo>
                  <a:lnTo>
                    <a:pt x="117" y="2"/>
                  </a:lnTo>
                  <a:lnTo>
                    <a:pt x="134" y="10"/>
                  </a:lnTo>
                  <a:lnTo>
                    <a:pt x="147" y="20"/>
                  </a:lnTo>
                  <a:lnTo>
                    <a:pt x="158" y="33"/>
                  </a:lnTo>
                  <a:lnTo>
                    <a:pt x="164" y="49"/>
                  </a:lnTo>
                  <a:lnTo>
                    <a:pt x="167" y="66"/>
                  </a:lnTo>
                  <a:lnTo>
                    <a:pt x="164" y="85"/>
                  </a:lnTo>
                  <a:lnTo>
                    <a:pt x="158" y="101"/>
                  </a:lnTo>
                  <a:lnTo>
                    <a:pt x="147" y="114"/>
                  </a:lnTo>
                  <a:lnTo>
                    <a:pt x="134" y="124"/>
                  </a:lnTo>
                  <a:lnTo>
                    <a:pt x="117" y="131"/>
                  </a:lnTo>
                  <a:lnTo>
                    <a:pt x="100" y="133"/>
                  </a:lnTo>
                  <a:lnTo>
                    <a:pt x="67" y="133"/>
                  </a:lnTo>
                  <a:lnTo>
                    <a:pt x="49" y="131"/>
                  </a:lnTo>
                  <a:lnTo>
                    <a:pt x="33" y="124"/>
                  </a:lnTo>
                  <a:lnTo>
                    <a:pt x="20" y="114"/>
                  </a:lnTo>
                  <a:lnTo>
                    <a:pt x="9" y="101"/>
                  </a:lnTo>
                  <a:lnTo>
                    <a:pt x="3" y="85"/>
                  </a:lnTo>
                  <a:lnTo>
                    <a:pt x="0" y="66"/>
                  </a:lnTo>
                  <a:lnTo>
                    <a:pt x="3" y="49"/>
                  </a:lnTo>
                  <a:lnTo>
                    <a:pt x="9" y="33"/>
                  </a:lnTo>
                  <a:lnTo>
                    <a:pt x="20" y="20"/>
                  </a:lnTo>
                  <a:lnTo>
                    <a:pt x="33" y="10"/>
                  </a:lnTo>
                  <a:lnTo>
                    <a:pt x="49" y="2"/>
                  </a:lnTo>
                  <a:lnTo>
                    <a:pt x="6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0148" name="Google Shape;10148;p23"/>
          <p:cNvSpPr/>
          <p:nvPr/>
        </p:nvSpPr>
        <p:spPr>
          <a:xfrm>
            <a:off x="942874" y="7548144"/>
            <a:ext cx="423304" cy="421798"/>
          </a:xfrm>
          <a:custGeom>
            <a:avLst/>
            <a:gdLst/>
            <a:ahLst/>
            <a:cxnLst/>
            <a:rect l="l" t="t" r="r" b="b"/>
            <a:pathLst>
              <a:path w="3372" h="3360" extrusionOk="0">
                <a:moveTo>
                  <a:pt x="2170" y="860"/>
                </a:moveTo>
                <a:lnTo>
                  <a:pt x="2126" y="864"/>
                </a:lnTo>
                <a:lnTo>
                  <a:pt x="2085" y="874"/>
                </a:lnTo>
                <a:lnTo>
                  <a:pt x="2045" y="888"/>
                </a:lnTo>
                <a:lnTo>
                  <a:pt x="2009" y="908"/>
                </a:lnTo>
                <a:lnTo>
                  <a:pt x="1975" y="934"/>
                </a:lnTo>
                <a:lnTo>
                  <a:pt x="1947" y="962"/>
                </a:lnTo>
                <a:lnTo>
                  <a:pt x="1921" y="995"/>
                </a:lnTo>
                <a:lnTo>
                  <a:pt x="1902" y="1031"/>
                </a:lnTo>
                <a:lnTo>
                  <a:pt x="1886" y="1071"/>
                </a:lnTo>
                <a:lnTo>
                  <a:pt x="1877" y="1112"/>
                </a:lnTo>
                <a:lnTo>
                  <a:pt x="1874" y="1156"/>
                </a:lnTo>
                <a:lnTo>
                  <a:pt x="1875" y="1179"/>
                </a:lnTo>
                <a:lnTo>
                  <a:pt x="1877" y="1201"/>
                </a:lnTo>
                <a:lnTo>
                  <a:pt x="1376" y="1442"/>
                </a:lnTo>
                <a:lnTo>
                  <a:pt x="1346" y="1422"/>
                </a:lnTo>
                <a:lnTo>
                  <a:pt x="1313" y="1406"/>
                </a:lnTo>
                <a:lnTo>
                  <a:pt x="1277" y="1395"/>
                </a:lnTo>
                <a:lnTo>
                  <a:pt x="1240" y="1388"/>
                </a:lnTo>
                <a:lnTo>
                  <a:pt x="1202" y="1385"/>
                </a:lnTo>
                <a:lnTo>
                  <a:pt x="1159" y="1388"/>
                </a:lnTo>
                <a:lnTo>
                  <a:pt x="1117" y="1397"/>
                </a:lnTo>
                <a:lnTo>
                  <a:pt x="1077" y="1412"/>
                </a:lnTo>
                <a:lnTo>
                  <a:pt x="1041" y="1433"/>
                </a:lnTo>
                <a:lnTo>
                  <a:pt x="1008" y="1457"/>
                </a:lnTo>
                <a:lnTo>
                  <a:pt x="979" y="1487"/>
                </a:lnTo>
                <a:lnTo>
                  <a:pt x="953" y="1519"/>
                </a:lnTo>
                <a:lnTo>
                  <a:pt x="933" y="1556"/>
                </a:lnTo>
                <a:lnTo>
                  <a:pt x="919" y="1594"/>
                </a:lnTo>
                <a:lnTo>
                  <a:pt x="909" y="1636"/>
                </a:lnTo>
                <a:lnTo>
                  <a:pt x="906" y="1679"/>
                </a:lnTo>
                <a:lnTo>
                  <a:pt x="909" y="1724"/>
                </a:lnTo>
                <a:lnTo>
                  <a:pt x="919" y="1766"/>
                </a:lnTo>
                <a:lnTo>
                  <a:pt x="933" y="1804"/>
                </a:lnTo>
                <a:lnTo>
                  <a:pt x="953" y="1841"/>
                </a:lnTo>
                <a:lnTo>
                  <a:pt x="979" y="1873"/>
                </a:lnTo>
                <a:lnTo>
                  <a:pt x="1008" y="1903"/>
                </a:lnTo>
                <a:lnTo>
                  <a:pt x="1041" y="1927"/>
                </a:lnTo>
                <a:lnTo>
                  <a:pt x="1077" y="1948"/>
                </a:lnTo>
                <a:lnTo>
                  <a:pt x="1117" y="1963"/>
                </a:lnTo>
                <a:lnTo>
                  <a:pt x="1159" y="1972"/>
                </a:lnTo>
                <a:lnTo>
                  <a:pt x="1202" y="1975"/>
                </a:lnTo>
                <a:lnTo>
                  <a:pt x="1240" y="1972"/>
                </a:lnTo>
                <a:lnTo>
                  <a:pt x="1277" y="1965"/>
                </a:lnTo>
                <a:lnTo>
                  <a:pt x="1313" y="1954"/>
                </a:lnTo>
                <a:lnTo>
                  <a:pt x="1346" y="1938"/>
                </a:lnTo>
                <a:lnTo>
                  <a:pt x="1376" y="1918"/>
                </a:lnTo>
                <a:lnTo>
                  <a:pt x="1877" y="2159"/>
                </a:lnTo>
                <a:lnTo>
                  <a:pt x="1875" y="2181"/>
                </a:lnTo>
                <a:lnTo>
                  <a:pt x="1874" y="2204"/>
                </a:lnTo>
                <a:lnTo>
                  <a:pt x="1877" y="2248"/>
                </a:lnTo>
                <a:lnTo>
                  <a:pt x="1886" y="2289"/>
                </a:lnTo>
                <a:lnTo>
                  <a:pt x="1901" y="2329"/>
                </a:lnTo>
                <a:lnTo>
                  <a:pt x="1921" y="2365"/>
                </a:lnTo>
                <a:lnTo>
                  <a:pt x="1947" y="2398"/>
                </a:lnTo>
                <a:lnTo>
                  <a:pt x="1975" y="2427"/>
                </a:lnTo>
                <a:lnTo>
                  <a:pt x="2009" y="2452"/>
                </a:lnTo>
                <a:lnTo>
                  <a:pt x="2045" y="2472"/>
                </a:lnTo>
                <a:lnTo>
                  <a:pt x="2085" y="2486"/>
                </a:lnTo>
                <a:lnTo>
                  <a:pt x="2126" y="2497"/>
                </a:lnTo>
                <a:lnTo>
                  <a:pt x="2169" y="2500"/>
                </a:lnTo>
                <a:lnTo>
                  <a:pt x="2213" y="2497"/>
                </a:lnTo>
                <a:lnTo>
                  <a:pt x="2255" y="2486"/>
                </a:lnTo>
                <a:lnTo>
                  <a:pt x="2295" y="2472"/>
                </a:lnTo>
                <a:lnTo>
                  <a:pt x="2331" y="2452"/>
                </a:lnTo>
                <a:lnTo>
                  <a:pt x="2364" y="2427"/>
                </a:lnTo>
                <a:lnTo>
                  <a:pt x="2393" y="2398"/>
                </a:lnTo>
                <a:lnTo>
                  <a:pt x="2419" y="2365"/>
                </a:lnTo>
                <a:lnTo>
                  <a:pt x="2438" y="2329"/>
                </a:lnTo>
                <a:lnTo>
                  <a:pt x="2453" y="2289"/>
                </a:lnTo>
                <a:lnTo>
                  <a:pt x="2463" y="2248"/>
                </a:lnTo>
                <a:lnTo>
                  <a:pt x="2466" y="2204"/>
                </a:lnTo>
                <a:lnTo>
                  <a:pt x="2463" y="2161"/>
                </a:lnTo>
                <a:lnTo>
                  <a:pt x="2453" y="2119"/>
                </a:lnTo>
                <a:lnTo>
                  <a:pt x="2438" y="2080"/>
                </a:lnTo>
                <a:lnTo>
                  <a:pt x="2419" y="2043"/>
                </a:lnTo>
                <a:lnTo>
                  <a:pt x="2393" y="2011"/>
                </a:lnTo>
                <a:lnTo>
                  <a:pt x="2364" y="1981"/>
                </a:lnTo>
                <a:lnTo>
                  <a:pt x="2331" y="1957"/>
                </a:lnTo>
                <a:lnTo>
                  <a:pt x="2295" y="1937"/>
                </a:lnTo>
                <a:lnTo>
                  <a:pt x="2255" y="1921"/>
                </a:lnTo>
                <a:lnTo>
                  <a:pt x="2213" y="1912"/>
                </a:lnTo>
                <a:lnTo>
                  <a:pt x="2170" y="1909"/>
                </a:lnTo>
                <a:lnTo>
                  <a:pt x="2127" y="1912"/>
                </a:lnTo>
                <a:lnTo>
                  <a:pt x="2087" y="1921"/>
                </a:lnTo>
                <a:lnTo>
                  <a:pt x="2049" y="1935"/>
                </a:lnTo>
                <a:lnTo>
                  <a:pt x="2013" y="1954"/>
                </a:lnTo>
                <a:lnTo>
                  <a:pt x="1980" y="1977"/>
                </a:lnTo>
                <a:lnTo>
                  <a:pt x="1952" y="2005"/>
                </a:lnTo>
                <a:lnTo>
                  <a:pt x="1481" y="1780"/>
                </a:lnTo>
                <a:lnTo>
                  <a:pt x="1491" y="1748"/>
                </a:lnTo>
                <a:lnTo>
                  <a:pt x="1496" y="1715"/>
                </a:lnTo>
                <a:lnTo>
                  <a:pt x="1498" y="1679"/>
                </a:lnTo>
                <a:lnTo>
                  <a:pt x="1496" y="1645"/>
                </a:lnTo>
                <a:lnTo>
                  <a:pt x="1491" y="1612"/>
                </a:lnTo>
                <a:lnTo>
                  <a:pt x="1481" y="1580"/>
                </a:lnTo>
                <a:lnTo>
                  <a:pt x="1952" y="1355"/>
                </a:lnTo>
                <a:lnTo>
                  <a:pt x="1980" y="1383"/>
                </a:lnTo>
                <a:lnTo>
                  <a:pt x="2013" y="1406"/>
                </a:lnTo>
                <a:lnTo>
                  <a:pt x="2049" y="1425"/>
                </a:lnTo>
                <a:lnTo>
                  <a:pt x="2087" y="1440"/>
                </a:lnTo>
                <a:lnTo>
                  <a:pt x="2127" y="1448"/>
                </a:lnTo>
                <a:lnTo>
                  <a:pt x="2170" y="1451"/>
                </a:lnTo>
                <a:lnTo>
                  <a:pt x="2213" y="1448"/>
                </a:lnTo>
                <a:lnTo>
                  <a:pt x="2255" y="1439"/>
                </a:lnTo>
                <a:lnTo>
                  <a:pt x="2295" y="1423"/>
                </a:lnTo>
                <a:lnTo>
                  <a:pt x="2331" y="1404"/>
                </a:lnTo>
                <a:lnTo>
                  <a:pt x="2364" y="1379"/>
                </a:lnTo>
                <a:lnTo>
                  <a:pt x="2393" y="1350"/>
                </a:lnTo>
                <a:lnTo>
                  <a:pt x="2419" y="1317"/>
                </a:lnTo>
                <a:lnTo>
                  <a:pt x="2438" y="1281"/>
                </a:lnTo>
                <a:lnTo>
                  <a:pt x="2453" y="1241"/>
                </a:lnTo>
                <a:lnTo>
                  <a:pt x="2463" y="1199"/>
                </a:lnTo>
                <a:lnTo>
                  <a:pt x="2466" y="1156"/>
                </a:lnTo>
                <a:lnTo>
                  <a:pt x="2463" y="1112"/>
                </a:lnTo>
                <a:lnTo>
                  <a:pt x="2453" y="1071"/>
                </a:lnTo>
                <a:lnTo>
                  <a:pt x="2438" y="1031"/>
                </a:lnTo>
                <a:lnTo>
                  <a:pt x="2419" y="995"/>
                </a:lnTo>
                <a:lnTo>
                  <a:pt x="2393" y="962"/>
                </a:lnTo>
                <a:lnTo>
                  <a:pt x="2364" y="934"/>
                </a:lnTo>
                <a:lnTo>
                  <a:pt x="2331" y="908"/>
                </a:lnTo>
                <a:lnTo>
                  <a:pt x="2295" y="888"/>
                </a:lnTo>
                <a:lnTo>
                  <a:pt x="2255" y="874"/>
                </a:lnTo>
                <a:lnTo>
                  <a:pt x="2213" y="864"/>
                </a:lnTo>
                <a:lnTo>
                  <a:pt x="2170" y="860"/>
                </a:lnTo>
                <a:close/>
                <a:moveTo>
                  <a:pt x="1685" y="0"/>
                </a:moveTo>
                <a:lnTo>
                  <a:pt x="1788" y="3"/>
                </a:lnTo>
                <a:lnTo>
                  <a:pt x="1889" y="12"/>
                </a:lnTo>
                <a:lnTo>
                  <a:pt x="1989" y="27"/>
                </a:lnTo>
                <a:lnTo>
                  <a:pt x="2087" y="48"/>
                </a:lnTo>
                <a:lnTo>
                  <a:pt x="2182" y="73"/>
                </a:lnTo>
                <a:lnTo>
                  <a:pt x="2275" y="105"/>
                </a:lnTo>
                <a:lnTo>
                  <a:pt x="2364" y="142"/>
                </a:lnTo>
                <a:lnTo>
                  <a:pt x="2452" y="183"/>
                </a:lnTo>
                <a:lnTo>
                  <a:pt x="2537" y="229"/>
                </a:lnTo>
                <a:lnTo>
                  <a:pt x="2619" y="280"/>
                </a:lnTo>
                <a:lnTo>
                  <a:pt x="2698" y="336"/>
                </a:lnTo>
                <a:lnTo>
                  <a:pt x="2772" y="395"/>
                </a:lnTo>
                <a:lnTo>
                  <a:pt x="2844" y="459"/>
                </a:lnTo>
                <a:lnTo>
                  <a:pt x="2911" y="526"/>
                </a:lnTo>
                <a:lnTo>
                  <a:pt x="2976" y="598"/>
                </a:lnTo>
                <a:lnTo>
                  <a:pt x="3035" y="672"/>
                </a:lnTo>
                <a:lnTo>
                  <a:pt x="3091" y="750"/>
                </a:lnTo>
                <a:lnTo>
                  <a:pt x="3142" y="832"/>
                </a:lnTo>
                <a:lnTo>
                  <a:pt x="3188" y="916"/>
                </a:lnTo>
                <a:lnTo>
                  <a:pt x="3230" y="1004"/>
                </a:lnTo>
                <a:lnTo>
                  <a:pt x="3267" y="1094"/>
                </a:lnTo>
                <a:lnTo>
                  <a:pt x="3298" y="1186"/>
                </a:lnTo>
                <a:lnTo>
                  <a:pt x="3324" y="1281"/>
                </a:lnTo>
                <a:lnTo>
                  <a:pt x="3344" y="1378"/>
                </a:lnTo>
                <a:lnTo>
                  <a:pt x="3360" y="1477"/>
                </a:lnTo>
                <a:lnTo>
                  <a:pt x="3369" y="1577"/>
                </a:lnTo>
                <a:lnTo>
                  <a:pt x="3372" y="1679"/>
                </a:lnTo>
                <a:lnTo>
                  <a:pt x="3369" y="1782"/>
                </a:lnTo>
                <a:lnTo>
                  <a:pt x="3360" y="1883"/>
                </a:lnTo>
                <a:lnTo>
                  <a:pt x="3344" y="1982"/>
                </a:lnTo>
                <a:lnTo>
                  <a:pt x="3324" y="2079"/>
                </a:lnTo>
                <a:lnTo>
                  <a:pt x="3298" y="2174"/>
                </a:lnTo>
                <a:lnTo>
                  <a:pt x="3267" y="2266"/>
                </a:lnTo>
                <a:lnTo>
                  <a:pt x="3230" y="2356"/>
                </a:lnTo>
                <a:lnTo>
                  <a:pt x="3188" y="2444"/>
                </a:lnTo>
                <a:lnTo>
                  <a:pt x="3142" y="2528"/>
                </a:lnTo>
                <a:lnTo>
                  <a:pt x="3091" y="2610"/>
                </a:lnTo>
                <a:lnTo>
                  <a:pt x="3035" y="2688"/>
                </a:lnTo>
                <a:lnTo>
                  <a:pt x="2976" y="2762"/>
                </a:lnTo>
                <a:lnTo>
                  <a:pt x="2911" y="2834"/>
                </a:lnTo>
                <a:lnTo>
                  <a:pt x="2844" y="2901"/>
                </a:lnTo>
                <a:lnTo>
                  <a:pt x="2772" y="2965"/>
                </a:lnTo>
                <a:lnTo>
                  <a:pt x="2698" y="3024"/>
                </a:lnTo>
                <a:lnTo>
                  <a:pt x="2619" y="3080"/>
                </a:lnTo>
                <a:lnTo>
                  <a:pt x="2537" y="3131"/>
                </a:lnTo>
                <a:lnTo>
                  <a:pt x="2452" y="3177"/>
                </a:lnTo>
                <a:lnTo>
                  <a:pt x="2364" y="3218"/>
                </a:lnTo>
                <a:lnTo>
                  <a:pt x="2275" y="3255"/>
                </a:lnTo>
                <a:lnTo>
                  <a:pt x="2182" y="3287"/>
                </a:lnTo>
                <a:lnTo>
                  <a:pt x="2087" y="3312"/>
                </a:lnTo>
                <a:lnTo>
                  <a:pt x="1989" y="3333"/>
                </a:lnTo>
                <a:lnTo>
                  <a:pt x="1889" y="3348"/>
                </a:lnTo>
                <a:lnTo>
                  <a:pt x="1788" y="3357"/>
                </a:lnTo>
                <a:lnTo>
                  <a:pt x="1685" y="3360"/>
                </a:lnTo>
                <a:lnTo>
                  <a:pt x="1583" y="3357"/>
                </a:lnTo>
                <a:lnTo>
                  <a:pt x="1483" y="3348"/>
                </a:lnTo>
                <a:lnTo>
                  <a:pt x="1383" y="3333"/>
                </a:lnTo>
                <a:lnTo>
                  <a:pt x="1285" y="3312"/>
                </a:lnTo>
                <a:lnTo>
                  <a:pt x="1190" y="3287"/>
                </a:lnTo>
                <a:lnTo>
                  <a:pt x="1097" y="3255"/>
                </a:lnTo>
                <a:lnTo>
                  <a:pt x="1008" y="3218"/>
                </a:lnTo>
                <a:lnTo>
                  <a:pt x="920" y="3177"/>
                </a:lnTo>
                <a:lnTo>
                  <a:pt x="835" y="3131"/>
                </a:lnTo>
                <a:lnTo>
                  <a:pt x="753" y="3080"/>
                </a:lnTo>
                <a:lnTo>
                  <a:pt x="674" y="3024"/>
                </a:lnTo>
                <a:lnTo>
                  <a:pt x="600" y="2965"/>
                </a:lnTo>
                <a:lnTo>
                  <a:pt x="528" y="2901"/>
                </a:lnTo>
                <a:lnTo>
                  <a:pt x="461" y="2834"/>
                </a:lnTo>
                <a:lnTo>
                  <a:pt x="396" y="2762"/>
                </a:lnTo>
                <a:lnTo>
                  <a:pt x="337" y="2688"/>
                </a:lnTo>
                <a:lnTo>
                  <a:pt x="281" y="2610"/>
                </a:lnTo>
                <a:lnTo>
                  <a:pt x="230" y="2528"/>
                </a:lnTo>
                <a:lnTo>
                  <a:pt x="184" y="2444"/>
                </a:lnTo>
                <a:lnTo>
                  <a:pt x="142" y="2356"/>
                </a:lnTo>
                <a:lnTo>
                  <a:pt x="105" y="2266"/>
                </a:lnTo>
                <a:lnTo>
                  <a:pt x="74" y="2174"/>
                </a:lnTo>
                <a:lnTo>
                  <a:pt x="48" y="2079"/>
                </a:lnTo>
                <a:lnTo>
                  <a:pt x="28" y="1982"/>
                </a:lnTo>
                <a:lnTo>
                  <a:pt x="12" y="1883"/>
                </a:lnTo>
                <a:lnTo>
                  <a:pt x="3" y="1782"/>
                </a:lnTo>
                <a:lnTo>
                  <a:pt x="0" y="1679"/>
                </a:lnTo>
                <a:lnTo>
                  <a:pt x="3" y="1577"/>
                </a:lnTo>
                <a:lnTo>
                  <a:pt x="12" y="1477"/>
                </a:lnTo>
                <a:lnTo>
                  <a:pt x="28" y="1378"/>
                </a:lnTo>
                <a:lnTo>
                  <a:pt x="48" y="1281"/>
                </a:lnTo>
                <a:lnTo>
                  <a:pt x="74" y="1186"/>
                </a:lnTo>
                <a:lnTo>
                  <a:pt x="105" y="1094"/>
                </a:lnTo>
                <a:lnTo>
                  <a:pt x="142" y="1004"/>
                </a:lnTo>
                <a:lnTo>
                  <a:pt x="184" y="916"/>
                </a:lnTo>
                <a:lnTo>
                  <a:pt x="230" y="832"/>
                </a:lnTo>
                <a:lnTo>
                  <a:pt x="281" y="750"/>
                </a:lnTo>
                <a:lnTo>
                  <a:pt x="337" y="672"/>
                </a:lnTo>
                <a:lnTo>
                  <a:pt x="396" y="598"/>
                </a:lnTo>
                <a:lnTo>
                  <a:pt x="461" y="526"/>
                </a:lnTo>
                <a:lnTo>
                  <a:pt x="528" y="459"/>
                </a:lnTo>
                <a:lnTo>
                  <a:pt x="600" y="395"/>
                </a:lnTo>
                <a:lnTo>
                  <a:pt x="674" y="336"/>
                </a:lnTo>
                <a:lnTo>
                  <a:pt x="753" y="280"/>
                </a:lnTo>
                <a:lnTo>
                  <a:pt x="835" y="229"/>
                </a:lnTo>
                <a:lnTo>
                  <a:pt x="920" y="183"/>
                </a:lnTo>
                <a:lnTo>
                  <a:pt x="1008" y="142"/>
                </a:lnTo>
                <a:lnTo>
                  <a:pt x="1097" y="105"/>
                </a:lnTo>
                <a:lnTo>
                  <a:pt x="1190" y="73"/>
                </a:lnTo>
                <a:lnTo>
                  <a:pt x="1285" y="48"/>
                </a:lnTo>
                <a:lnTo>
                  <a:pt x="1383" y="27"/>
                </a:lnTo>
                <a:lnTo>
                  <a:pt x="1483" y="12"/>
                </a:lnTo>
                <a:lnTo>
                  <a:pt x="1583" y="3"/>
                </a:lnTo>
                <a:lnTo>
                  <a:pt x="1685"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0149" name="Google Shape;10149;p23"/>
          <p:cNvGrpSpPr/>
          <p:nvPr/>
        </p:nvGrpSpPr>
        <p:grpSpPr>
          <a:xfrm>
            <a:off x="4802785" y="7503403"/>
            <a:ext cx="507382" cy="511134"/>
            <a:chOff x="1843" y="802"/>
            <a:chExt cx="211" cy="213"/>
          </a:xfrm>
          <a:solidFill>
            <a:srgbClr val="006994"/>
          </a:solidFill>
        </p:grpSpPr>
        <p:sp>
          <p:nvSpPr>
            <p:cNvPr id="10150" name="Google Shape;10150;p23"/>
            <p:cNvSpPr/>
            <p:nvPr/>
          </p:nvSpPr>
          <p:spPr>
            <a:xfrm>
              <a:off x="1843" y="919"/>
              <a:ext cx="96" cy="96"/>
            </a:xfrm>
            <a:custGeom>
              <a:avLst/>
              <a:gdLst/>
              <a:ahLst/>
              <a:cxnLst/>
              <a:rect l="l" t="t" r="r" b="b"/>
              <a:pathLst>
                <a:path w="1532" h="1535" extrusionOk="0">
                  <a:moveTo>
                    <a:pt x="327" y="292"/>
                  </a:moveTo>
                  <a:lnTo>
                    <a:pt x="350" y="376"/>
                  </a:lnTo>
                  <a:lnTo>
                    <a:pt x="378" y="456"/>
                  </a:lnTo>
                  <a:lnTo>
                    <a:pt x="413" y="535"/>
                  </a:lnTo>
                  <a:lnTo>
                    <a:pt x="452" y="609"/>
                  </a:lnTo>
                  <a:lnTo>
                    <a:pt x="496" y="681"/>
                  </a:lnTo>
                  <a:lnTo>
                    <a:pt x="545" y="751"/>
                  </a:lnTo>
                  <a:lnTo>
                    <a:pt x="598" y="816"/>
                  </a:lnTo>
                  <a:lnTo>
                    <a:pt x="655" y="878"/>
                  </a:lnTo>
                  <a:lnTo>
                    <a:pt x="716" y="935"/>
                  </a:lnTo>
                  <a:lnTo>
                    <a:pt x="782" y="988"/>
                  </a:lnTo>
                  <a:lnTo>
                    <a:pt x="850" y="1037"/>
                  </a:lnTo>
                  <a:lnTo>
                    <a:pt x="922" y="1081"/>
                  </a:lnTo>
                  <a:lnTo>
                    <a:pt x="998" y="1121"/>
                  </a:lnTo>
                  <a:lnTo>
                    <a:pt x="1076" y="1155"/>
                  </a:lnTo>
                  <a:lnTo>
                    <a:pt x="1156" y="1184"/>
                  </a:lnTo>
                  <a:lnTo>
                    <a:pt x="1240" y="1207"/>
                  </a:lnTo>
                  <a:lnTo>
                    <a:pt x="1240" y="292"/>
                  </a:lnTo>
                  <a:lnTo>
                    <a:pt x="327" y="292"/>
                  </a:lnTo>
                  <a:close/>
                  <a:moveTo>
                    <a:pt x="0" y="0"/>
                  </a:moveTo>
                  <a:lnTo>
                    <a:pt x="1532" y="0"/>
                  </a:lnTo>
                  <a:lnTo>
                    <a:pt x="1532" y="1535"/>
                  </a:lnTo>
                  <a:lnTo>
                    <a:pt x="1431" y="1531"/>
                  </a:lnTo>
                  <a:lnTo>
                    <a:pt x="1332" y="1521"/>
                  </a:lnTo>
                  <a:lnTo>
                    <a:pt x="1235" y="1506"/>
                  </a:lnTo>
                  <a:lnTo>
                    <a:pt x="1140" y="1484"/>
                  </a:lnTo>
                  <a:lnTo>
                    <a:pt x="1047" y="1456"/>
                  </a:lnTo>
                  <a:lnTo>
                    <a:pt x="957" y="1423"/>
                  </a:lnTo>
                  <a:lnTo>
                    <a:pt x="870" y="1384"/>
                  </a:lnTo>
                  <a:lnTo>
                    <a:pt x="786" y="1341"/>
                  </a:lnTo>
                  <a:lnTo>
                    <a:pt x="705" y="1292"/>
                  </a:lnTo>
                  <a:lnTo>
                    <a:pt x="627" y="1238"/>
                  </a:lnTo>
                  <a:lnTo>
                    <a:pt x="552" y="1180"/>
                  </a:lnTo>
                  <a:lnTo>
                    <a:pt x="482" y="1117"/>
                  </a:lnTo>
                  <a:lnTo>
                    <a:pt x="416" y="1051"/>
                  </a:lnTo>
                  <a:lnTo>
                    <a:pt x="353" y="980"/>
                  </a:lnTo>
                  <a:lnTo>
                    <a:pt x="296" y="906"/>
                  </a:lnTo>
                  <a:lnTo>
                    <a:pt x="242" y="828"/>
                  </a:lnTo>
                  <a:lnTo>
                    <a:pt x="194" y="747"/>
                  </a:lnTo>
                  <a:lnTo>
                    <a:pt x="149" y="662"/>
                  </a:lnTo>
                  <a:lnTo>
                    <a:pt x="111" y="575"/>
                  </a:lnTo>
                  <a:lnTo>
                    <a:pt x="78" y="485"/>
                  </a:lnTo>
                  <a:lnTo>
                    <a:pt x="50" y="392"/>
                  </a:lnTo>
                  <a:lnTo>
                    <a:pt x="29" y="297"/>
                  </a:lnTo>
                  <a:lnTo>
                    <a:pt x="13" y="200"/>
                  </a:lnTo>
                  <a:lnTo>
                    <a:pt x="3" y="101"/>
                  </a:lnTo>
                  <a:lnTo>
                    <a:pt x="0" y="0"/>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51" name="Google Shape;10151;p23"/>
            <p:cNvSpPr/>
            <p:nvPr/>
          </p:nvSpPr>
          <p:spPr>
            <a:xfrm>
              <a:off x="1863" y="802"/>
              <a:ext cx="191" cy="192"/>
            </a:xfrm>
            <a:custGeom>
              <a:avLst/>
              <a:gdLst/>
              <a:ahLst/>
              <a:cxnLst/>
              <a:rect l="l" t="t" r="r" b="b"/>
              <a:pathLst>
                <a:path w="3062" h="3069" extrusionOk="0">
                  <a:moveTo>
                    <a:pt x="1532" y="0"/>
                  </a:moveTo>
                  <a:lnTo>
                    <a:pt x="1632" y="3"/>
                  </a:lnTo>
                  <a:lnTo>
                    <a:pt x="1731" y="13"/>
                  </a:lnTo>
                  <a:lnTo>
                    <a:pt x="1828" y="29"/>
                  </a:lnTo>
                  <a:lnTo>
                    <a:pt x="1923" y="51"/>
                  </a:lnTo>
                  <a:lnTo>
                    <a:pt x="2016" y="78"/>
                  </a:lnTo>
                  <a:lnTo>
                    <a:pt x="2105" y="112"/>
                  </a:lnTo>
                  <a:lnTo>
                    <a:pt x="2193" y="150"/>
                  </a:lnTo>
                  <a:lnTo>
                    <a:pt x="2277" y="193"/>
                  </a:lnTo>
                  <a:lnTo>
                    <a:pt x="2358" y="243"/>
                  </a:lnTo>
                  <a:lnTo>
                    <a:pt x="2436" y="296"/>
                  </a:lnTo>
                  <a:lnTo>
                    <a:pt x="2510" y="355"/>
                  </a:lnTo>
                  <a:lnTo>
                    <a:pt x="2580" y="417"/>
                  </a:lnTo>
                  <a:lnTo>
                    <a:pt x="2646" y="484"/>
                  </a:lnTo>
                  <a:lnTo>
                    <a:pt x="2709" y="554"/>
                  </a:lnTo>
                  <a:lnTo>
                    <a:pt x="2767" y="628"/>
                  </a:lnTo>
                  <a:lnTo>
                    <a:pt x="2821" y="706"/>
                  </a:lnTo>
                  <a:lnTo>
                    <a:pt x="2869" y="787"/>
                  </a:lnTo>
                  <a:lnTo>
                    <a:pt x="2912" y="872"/>
                  </a:lnTo>
                  <a:lnTo>
                    <a:pt x="2952" y="959"/>
                  </a:lnTo>
                  <a:lnTo>
                    <a:pt x="2984" y="1050"/>
                  </a:lnTo>
                  <a:lnTo>
                    <a:pt x="3011" y="1143"/>
                  </a:lnTo>
                  <a:lnTo>
                    <a:pt x="3034" y="1238"/>
                  </a:lnTo>
                  <a:lnTo>
                    <a:pt x="3049" y="1335"/>
                  </a:lnTo>
                  <a:lnTo>
                    <a:pt x="3059" y="1434"/>
                  </a:lnTo>
                  <a:lnTo>
                    <a:pt x="3062" y="1534"/>
                  </a:lnTo>
                  <a:lnTo>
                    <a:pt x="3059" y="1636"/>
                  </a:lnTo>
                  <a:lnTo>
                    <a:pt x="3049" y="1735"/>
                  </a:lnTo>
                  <a:lnTo>
                    <a:pt x="3034" y="1832"/>
                  </a:lnTo>
                  <a:lnTo>
                    <a:pt x="3011" y="1927"/>
                  </a:lnTo>
                  <a:lnTo>
                    <a:pt x="2984" y="2020"/>
                  </a:lnTo>
                  <a:lnTo>
                    <a:pt x="2952" y="2110"/>
                  </a:lnTo>
                  <a:lnTo>
                    <a:pt x="2912" y="2197"/>
                  </a:lnTo>
                  <a:lnTo>
                    <a:pt x="2869" y="2281"/>
                  </a:lnTo>
                  <a:lnTo>
                    <a:pt x="2821" y="2363"/>
                  </a:lnTo>
                  <a:lnTo>
                    <a:pt x="2767" y="2440"/>
                  </a:lnTo>
                  <a:lnTo>
                    <a:pt x="2709" y="2515"/>
                  </a:lnTo>
                  <a:lnTo>
                    <a:pt x="2646" y="2586"/>
                  </a:lnTo>
                  <a:lnTo>
                    <a:pt x="2580" y="2652"/>
                  </a:lnTo>
                  <a:lnTo>
                    <a:pt x="2509" y="2715"/>
                  </a:lnTo>
                  <a:lnTo>
                    <a:pt x="2435" y="2773"/>
                  </a:lnTo>
                  <a:lnTo>
                    <a:pt x="2358" y="2827"/>
                  </a:lnTo>
                  <a:lnTo>
                    <a:pt x="2276" y="2875"/>
                  </a:lnTo>
                  <a:lnTo>
                    <a:pt x="2193" y="2919"/>
                  </a:lnTo>
                  <a:lnTo>
                    <a:pt x="2105" y="2958"/>
                  </a:lnTo>
                  <a:lnTo>
                    <a:pt x="2016" y="2991"/>
                  </a:lnTo>
                  <a:lnTo>
                    <a:pt x="1923" y="3019"/>
                  </a:lnTo>
                  <a:lnTo>
                    <a:pt x="1828" y="3040"/>
                  </a:lnTo>
                  <a:lnTo>
                    <a:pt x="1731" y="3056"/>
                  </a:lnTo>
                  <a:lnTo>
                    <a:pt x="1632" y="3066"/>
                  </a:lnTo>
                  <a:lnTo>
                    <a:pt x="1531" y="3069"/>
                  </a:lnTo>
                  <a:lnTo>
                    <a:pt x="1531" y="1534"/>
                  </a:lnTo>
                  <a:lnTo>
                    <a:pt x="0" y="1534"/>
                  </a:lnTo>
                  <a:lnTo>
                    <a:pt x="4" y="1434"/>
                  </a:lnTo>
                  <a:lnTo>
                    <a:pt x="13" y="1335"/>
                  </a:lnTo>
                  <a:lnTo>
                    <a:pt x="28" y="1238"/>
                  </a:lnTo>
                  <a:lnTo>
                    <a:pt x="50" y="1143"/>
                  </a:lnTo>
                  <a:lnTo>
                    <a:pt x="78" y="1050"/>
                  </a:lnTo>
                  <a:lnTo>
                    <a:pt x="111" y="959"/>
                  </a:lnTo>
                  <a:lnTo>
                    <a:pt x="150" y="872"/>
                  </a:lnTo>
                  <a:lnTo>
                    <a:pt x="193" y="787"/>
                  </a:lnTo>
                  <a:lnTo>
                    <a:pt x="242" y="706"/>
                  </a:lnTo>
                  <a:lnTo>
                    <a:pt x="295" y="628"/>
                  </a:lnTo>
                  <a:lnTo>
                    <a:pt x="353" y="554"/>
                  </a:lnTo>
                  <a:lnTo>
                    <a:pt x="416" y="484"/>
                  </a:lnTo>
                  <a:lnTo>
                    <a:pt x="482" y="417"/>
                  </a:lnTo>
                  <a:lnTo>
                    <a:pt x="553" y="355"/>
                  </a:lnTo>
                  <a:lnTo>
                    <a:pt x="627" y="296"/>
                  </a:lnTo>
                  <a:lnTo>
                    <a:pt x="705" y="243"/>
                  </a:lnTo>
                  <a:lnTo>
                    <a:pt x="786" y="193"/>
                  </a:lnTo>
                  <a:lnTo>
                    <a:pt x="871" y="150"/>
                  </a:lnTo>
                  <a:lnTo>
                    <a:pt x="958" y="112"/>
                  </a:lnTo>
                  <a:lnTo>
                    <a:pt x="1048" y="78"/>
                  </a:lnTo>
                  <a:lnTo>
                    <a:pt x="1141" y="51"/>
                  </a:lnTo>
                  <a:lnTo>
                    <a:pt x="1235" y="29"/>
                  </a:lnTo>
                  <a:lnTo>
                    <a:pt x="1332" y="13"/>
                  </a:lnTo>
                  <a:lnTo>
                    <a:pt x="1431" y="3"/>
                  </a:lnTo>
                  <a:lnTo>
                    <a:pt x="153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152" name="Google Shape;10152;p23"/>
          <p:cNvGrpSpPr/>
          <p:nvPr/>
        </p:nvGrpSpPr>
        <p:grpSpPr>
          <a:xfrm>
            <a:off x="7388909" y="7457792"/>
            <a:ext cx="624149" cy="607205"/>
            <a:chOff x="2361" y="735"/>
            <a:chExt cx="260" cy="253"/>
          </a:xfrm>
          <a:solidFill>
            <a:srgbClr val="006994"/>
          </a:solidFill>
        </p:grpSpPr>
        <p:sp>
          <p:nvSpPr>
            <p:cNvPr id="10153" name="Google Shape;10153;p23"/>
            <p:cNvSpPr/>
            <p:nvPr/>
          </p:nvSpPr>
          <p:spPr>
            <a:xfrm>
              <a:off x="2361" y="803"/>
              <a:ext cx="75" cy="185"/>
            </a:xfrm>
            <a:custGeom>
              <a:avLst/>
              <a:gdLst/>
              <a:ahLst/>
              <a:cxnLst/>
              <a:rect l="l" t="t" r="r" b="b"/>
              <a:pathLst>
                <a:path w="968" h="2385" extrusionOk="0">
                  <a:moveTo>
                    <a:pt x="219" y="220"/>
                  </a:moveTo>
                  <a:lnTo>
                    <a:pt x="219" y="2167"/>
                  </a:lnTo>
                  <a:lnTo>
                    <a:pt x="749" y="2167"/>
                  </a:lnTo>
                  <a:lnTo>
                    <a:pt x="749" y="220"/>
                  </a:lnTo>
                  <a:lnTo>
                    <a:pt x="219" y="220"/>
                  </a:lnTo>
                  <a:close/>
                  <a:moveTo>
                    <a:pt x="110" y="0"/>
                  </a:moveTo>
                  <a:lnTo>
                    <a:pt x="858" y="0"/>
                  </a:lnTo>
                  <a:lnTo>
                    <a:pt x="884" y="3"/>
                  </a:lnTo>
                  <a:lnTo>
                    <a:pt x="906" y="12"/>
                  </a:lnTo>
                  <a:lnTo>
                    <a:pt x="927" y="25"/>
                  </a:lnTo>
                  <a:lnTo>
                    <a:pt x="944" y="41"/>
                  </a:lnTo>
                  <a:lnTo>
                    <a:pt x="958" y="62"/>
                  </a:lnTo>
                  <a:lnTo>
                    <a:pt x="965" y="85"/>
                  </a:lnTo>
                  <a:lnTo>
                    <a:pt x="968" y="110"/>
                  </a:lnTo>
                  <a:lnTo>
                    <a:pt x="968" y="2276"/>
                  </a:lnTo>
                  <a:lnTo>
                    <a:pt x="965" y="2301"/>
                  </a:lnTo>
                  <a:lnTo>
                    <a:pt x="957" y="2324"/>
                  </a:lnTo>
                  <a:lnTo>
                    <a:pt x="944" y="2345"/>
                  </a:lnTo>
                  <a:lnTo>
                    <a:pt x="927" y="2361"/>
                  </a:lnTo>
                  <a:lnTo>
                    <a:pt x="906" y="2375"/>
                  </a:lnTo>
                  <a:lnTo>
                    <a:pt x="884" y="2383"/>
                  </a:lnTo>
                  <a:lnTo>
                    <a:pt x="858" y="2385"/>
                  </a:lnTo>
                  <a:lnTo>
                    <a:pt x="110" y="2385"/>
                  </a:lnTo>
                  <a:lnTo>
                    <a:pt x="84" y="2383"/>
                  </a:lnTo>
                  <a:lnTo>
                    <a:pt x="61" y="2375"/>
                  </a:lnTo>
                  <a:lnTo>
                    <a:pt x="41" y="2361"/>
                  </a:lnTo>
                  <a:lnTo>
                    <a:pt x="24" y="2345"/>
                  </a:lnTo>
                  <a:lnTo>
                    <a:pt x="11" y="2324"/>
                  </a:lnTo>
                  <a:lnTo>
                    <a:pt x="3" y="2301"/>
                  </a:lnTo>
                  <a:lnTo>
                    <a:pt x="0" y="2276"/>
                  </a:lnTo>
                  <a:lnTo>
                    <a:pt x="0" y="110"/>
                  </a:lnTo>
                  <a:lnTo>
                    <a:pt x="3" y="85"/>
                  </a:lnTo>
                  <a:lnTo>
                    <a:pt x="11" y="62"/>
                  </a:lnTo>
                  <a:lnTo>
                    <a:pt x="24" y="41"/>
                  </a:lnTo>
                  <a:lnTo>
                    <a:pt x="41" y="25"/>
                  </a:lnTo>
                  <a:lnTo>
                    <a:pt x="61" y="12"/>
                  </a:lnTo>
                  <a:lnTo>
                    <a:pt x="84" y="3"/>
                  </a:lnTo>
                  <a:lnTo>
                    <a:pt x="11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54" name="Google Shape;10154;p23"/>
            <p:cNvSpPr/>
            <p:nvPr/>
          </p:nvSpPr>
          <p:spPr>
            <a:xfrm>
              <a:off x="2546" y="847"/>
              <a:ext cx="75" cy="140"/>
            </a:xfrm>
            <a:custGeom>
              <a:avLst/>
              <a:gdLst/>
              <a:ahLst/>
              <a:cxnLst/>
              <a:rect l="l" t="t" r="r" b="b"/>
              <a:pathLst>
                <a:path w="968" h="1810" extrusionOk="0">
                  <a:moveTo>
                    <a:pt x="749" y="1420"/>
                  </a:moveTo>
                  <a:lnTo>
                    <a:pt x="578" y="1592"/>
                  </a:lnTo>
                  <a:lnTo>
                    <a:pt x="749" y="1592"/>
                  </a:lnTo>
                  <a:lnTo>
                    <a:pt x="749" y="1420"/>
                  </a:lnTo>
                  <a:close/>
                  <a:moveTo>
                    <a:pt x="749" y="1074"/>
                  </a:moveTo>
                  <a:lnTo>
                    <a:pt x="231" y="1592"/>
                  </a:lnTo>
                  <a:lnTo>
                    <a:pt x="404" y="1592"/>
                  </a:lnTo>
                  <a:lnTo>
                    <a:pt x="749" y="1247"/>
                  </a:lnTo>
                  <a:lnTo>
                    <a:pt x="749" y="1247"/>
                  </a:lnTo>
                  <a:lnTo>
                    <a:pt x="749" y="1074"/>
                  </a:lnTo>
                  <a:close/>
                  <a:moveTo>
                    <a:pt x="749" y="727"/>
                  </a:moveTo>
                  <a:lnTo>
                    <a:pt x="218" y="1257"/>
                  </a:lnTo>
                  <a:lnTo>
                    <a:pt x="218" y="1431"/>
                  </a:lnTo>
                  <a:lnTo>
                    <a:pt x="749" y="901"/>
                  </a:lnTo>
                  <a:lnTo>
                    <a:pt x="749" y="727"/>
                  </a:lnTo>
                  <a:close/>
                  <a:moveTo>
                    <a:pt x="749" y="379"/>
                  </a:moveTo>
                  <a:lnTo>
                    <a:pt x="218" y="910"/>
                  </a:lnTo>
                  <a:lnTo>
                    <a:pt x="218" y="1083"/>
                  </a:lnTo>
                  <a:lnTo>
                    <a:pt x="749" y="553"/>
                  </a:lnTo>
                  <a:lnTo>
                    <a:pt x="749" y="379"/>
                  </a:lnTo>
                  <a:close/>
                  <a:moveTo>
                    <a:pt x="562" y="219"/>
                  </a:moveTo>
                  <a:lnTo>
                    <a:pt x="218" y="564"/>
                  </a:lnTo>
                  <a:lnTo>
                    <a:pt x="218" y="737"/>
                  </a:lnTo>
                  <a:lnTo>
                    <a:pt x="735" y="219"/>
                  </a:lnTo>
                  <a:lnTo>
                    <a:pt x="562" y="219"/>
                  </a:lnTo>
                  <a:close/>
                  <a:moveTo>
                    <a:pt x="218" y="219"/>
                  </a:moveTo>
                  <a:lnTo>
                    <a:pt x="218" y="390"/>
                  </a:lnTo>
                  <a:lnTo>
                    <a:pt x="388" y="219"/>
                  </a:lnTo>
                  <a:lnTo>
                    <a:pt x="218" y="219"/>
                  </a:lnTo>
                  <a:close/>
                  <a:moveTo>
                    <a:pt x="109" y="0"/>
                  </a:moveTo>
                  <a:lnTo>
                    <a:pt x="858" y="0"/>
                  </a:lnTo>
                  <a:lnTo>
                    <a:pt x="884" y="3"/>
                  </a:lnTo>
                  <a:lnTo>
                    <a:pt x="906" y="11"/>
                  </a:lnTo>
                  <a:lnTo>
                    <a:pt x="927" y="25"/>
                  </a:lnTo>
                  <a:lnTo>
                    <a:pt x="943" y="41"/>
                  </a:lnTo>
                  <a:lnTo>
                    <a:pt x="957" y="62"/>
                  </a:lnTo>
                  <a:lnTo>
                    <a:pt x="965" y="84"/>
                  </a:lnTo>
                  <a:lnTo>
                    <a:pt x="968" y="110"/>
                  </a:lnTo>
                  <a:lnTo>
                    <a:pt x="968" y="1701"/>
                  </a:lnTo>
                  <a:lnTo>
                    <a:pt x="965" y="1726"/>
                  </a:lnTo>
                  <a:lnTo>
                    <a:pt x="957" y="1749"/>
                  </a:lnTo>
                  <a:lnTo>
                    <a:pt x="943" y="1770"/>
                  </a:lnTo>
                  <a:lnTo>
                    <a:pt x="927" y="1786"/>
                  </a:lnTo>
                  <a:lnTo>
                    <a:pt x="906" y="1800"/>
                  </a:lnTo>
                  <a:lnTo>
                    <a:pt x="884" y="1808"/>
                  </a:lnTo>
                  <a:lnTo>
                    <a:pt x="858" y="1810"/>
                  </a:lnTo>
                  <a:lnTo>
                    <a:pt x="109" y="1810"/>
                  </a:lnTo>
                  <a:lnTo>
                    <a:pt x="84" y="1808"/>
                  </a:lnTo>
                  <a:lnTo>
                    <a:pt x="61" y="1800"/>
                  </a:lnTo>
                  <a:lnTo>
                    <a:pt x="41" y="1786"/>
                  </a:lnTo>
                  <a:lnTo>
                    <a:pt x="23" y="1770"/>
                  </a:lnTo>
                  <a:lnTo>
                    <a:pt x="11" y="1749"/>
                  </a:lnTo>
                  <a:lnTo>
                    <a:pt x="3" y="1726"/>
                  </a:lnTo>
                  <a:lnTo>
                    <a:pt x="0" y="1701"/>
                  </a:lnTo>
                  <a:lnTo>
                    <a:pt x="0" y="110"/>
                  </a:lnTo>
                  <a:lnTo>
                    <a:pt x="3" y="84"/>
                  </a:lnTo>
                  <a:lnTo>
                    <a:pt x="11" y="62"/>
                  </a:lnTo>
                  <a:lnTo>
                    <a:pt x="23" y="41"/>
                  </a:lnTo>
                  <a:lnTo>
                    <a:pt x="41" y="25"/>
                  </a:lnTo>
                  <a:lnTo>
                    <a:pt x="61" y="11"/>
                  </a:lnTo>
                  <a:lnTo>
                    <a:pt x="84" y="3"/>
                  </a:lnTo>
                  <a:lnTo>
                    <a:pt x="10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55" name="Google Shape;10155;p23"/>
            <p:cNvSpPr/>
            <p:nvPr/>
          </p:nvSpPr>
          <p:spPr>
            <a:xfrm>
              <a:off x="2453" y="735"/>
              <a:ext cx="75" cy="253"/>
            </a:xfrm>
            <a:custGeom>
              <a:avLst/>
              <a:gdLst/>
              <a:ahLst/>
              <a:cxnLst/>
              <a:rect l="l" t="t" r="r" b="b"/>
              <a:pathLst>
                <a:path w="968" h="3264" extrusionOk="0">
                  <a:moveTo>
                    <a:pt x="110" y="0"/>
                  </a:moveTo>
                  <a:lnTo>
                    <a:pt x="860" y="0"/>
                  </a:lnTo>
                  <a:lnTo>
                    <a:pt x="885" y="3"/>
                  </a:lnTo>
                  <a:lnTo>
                    <a:pt x="908" y="11"/>
                  </a:lnTo>
                  <a:lnTo>
                    <a:pt x="928" y="24"/>
                  </a:lnTo>
                  <a:lnTo>
                    <a:pt x="945" y="41"/>
                  </a:lnTo>
                  <a:lnTo>
                    <a:pt x="958" y="62"/>
                  </a:lnTo>
                  <a:lnTo>
                    <a:pt x="966" y="84"/>
                  </a:lnTo>
                  <a:lnTo>
                    <a:pt x="968" y="110"/>
                  </a:lnTo>
                  <a:lnTo>
                    <a:pt x="968" y="3155"/>
                  </a:lnTo>
                  <a:lnTo>
                    <a:pt x="965" y="3180"/>
                  </a:lnTo>
                  <a:lnTo>
                    <a:pt x="957" y="3203"/>
                  </a:lnTo>
                  <a:lnTo>
                    <a:pt x="945" y="3224"/>
                  </a:lnTo>
                  <a:lnTo>
                    <a:pt x="927" y="3240"/>
                  </a:lnTo>
                  <a:lnTo>
                    <a:pt x="907" y="3254"/>
                  </a:lnTo>
                  <a:lnTo>
                    <a:pt x="884" y="3262"/>
                  </a:lnTo>
                  <a:lnTo>
                    <a:pt x="859" y="3264"/>
                  </a:lnTo>
                  <a:lnTo>
                    <a:pt x="110" y="3264"/>
                  </a:lnTo>
                  <a:lnTo>
                    <a:pt x="84" y="3262"/>
                  </a:lnTo>
                  <a:lnTo>
                    <a:pt x="62" y="3254"/>
                  </a:lnTo>
                  <a:lnTo>
                    <a:pt x="41" y="3240"/>
                  </a:lnTo>
                  <a:lnTo>
                    <a:pt x="24" y="3224"/>
                  </a:lnTo>
                  <a:lnTo>
                    <a:pt x="12" y="3203"/>
                  </a:lnTo>
                  <a:lnTo>
                    <a:pt x="4" y="3180"/>
                  </a:lnTo>
                  <a:lnTo>
                    <a:pt x="0" y="3155"/>
                  </a:lnTo>
                  <a:lnTo>
                    <a:pt x="0" y="110"/>
                  </a:lnTo>
                  <a:lnTo>
                    <a:pt x="4" y="84"/>
                  </a:lnTo>
                  <a:lnTo>
                    <a:pt x="12" y="62"/>
                  </a:lnTo>
                  <a:lnTo>
                    <a:pt x="24" y="41"/>
                  </a:lnTo>
                  <a:lnTo>
                    <a:pt x="41" y="24"/>
                  </a:lnTo>
                  <a:lnTo>
                    <a:pt x="62" y="11"/>
                  </a:lnTo>
                  <a:lnTo>
                    <a:pt x="84" y="3"/>
                  </a:lnTo>
                  <a:lnTo>
                    <a:pt x="11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156" name="Google Shape;10156;p23"/>
          <p:cNvGrpSpPr/>
          <p:nvPr/>
        </p:nvGrpSpPr>
        <p:grpSpPr>
          <a:xfrm>
            <a:off x="9934788" y="7444592"/>
            <a:ext cx="538372" cy="633435"/>
            <a:chOff x="2864" y="729"/>
            <a:chExt cx="224" cy="264"/>
          </a:xfrm>
          <a:solidFill>
            <a:srgbClr val="006994"/>
          </a:solidFill>
        </p:grpSpPr>
        <p:sp>
          <p:nvSpPr>
            <p:cNvPr id="10157" name="Google Shape;10157;p23"/>
            <p:cNvSpPr/>
            <p:nvPr/>
          </p:nvSpPr>
          <p:spPr>
            <a:xfrm>
              <a:off x="2979" y="852"/>
              <a:ext cx="16" cy="15"/>
            </a:xfrm>
            <a:custGeom>
              <a:avLst/>
              <a:gdLst/>
              <a:ahLst/>
              <a:cxnLst/>
              <a:rect l="l" t="t" r="r" b="b"/>
              <a:pathLst>
                <a:path w="199" h="200" extrusionOk="0">
                  <a:moveTo>
                    <a:pt x="99" y="0"/>
                  </a:moveTo>
                  <a:lnTo>
                    <a:pt x="122" y="3"/>
                  </a:lnTo>
                  <a:lnTo>
                    <a:pt x="143" y="10"/>
                  </a:lnTo>
                  <a:lnTo>
                    <a:pt x="161" y="22"/>
                  </a:lnTo>
                  <a:lnTo>
                    <a:pt x="177" y="37"/>
                  </a:lnTo>
                  <a:lnTo>
                    <a:pt x="188" y="56"/>
                  </a:lnTo>
                  <a:lnTo>
                    <a:pt x="195" y="76"/>
                  </a:lnTo>
                  <a:lnTo>
                    <a:pt x="199" y="100"/>
                  </a:lnTo>
                  <a:lnTo>
                    <a:pt x="195" y="123"/>
                  </a:lnTo>
                  <a:lnTo>
                    <a:pt x="188" y="144"/>
                  </a:lnTo>
                  <a:lnTo>
                    <a:pt x="177" y="162"/>
                  </a:lnTo>
                  <a:lnTo>
                    <a:pt x="161" y="177"/>
                  </a:lnTo>
                  <a:lnTo>
                    <a:pt x="143" y="189"/>
                  </a:lnTo>
                  <a:lnTo>
                    <a:pt x="122" y="196"/>
                  </a:lnTo>
                  <a:lnTo>
                    <a:pt x="99" y="200"/>
                  </a:lnTo>
                  <a:lnTo>
                    <a:pt x="77" y="196"/>
                  </a:lnTo>
                  <a:lnTo>
                    <a:pt x="56" y="189"/>
                  </a:lnTo>
                  <a:lnTo>
                    <a:pt x="37" y="177"/>
                  </a:lnTo>
                  <a:lnTo>
                    <a:pt x="22" y="162"/>
                  </a:lnTo>
                  <a:lnTo>
                    <a:pt x="10" y="144"/>
                  </a:lnTo>
                  <a:lnTo>
                    <a:pt x="2" y="123"/>
                  </a:lnTo>
                  <a:lnTo>
                    <a:pt x="0" y="100"/>
                  </a:lnTo>
                  <a:lnTo>
                    <a:pt x="2" y="76"/>
                  </a:lnTo>
                  <a:lnTo>
                    <a:pt x="10" y="56"/>
                  </a:lnTo>
                  <a:lnTo>
                    <a:pt x="22" y="37"/>
                  </a:lnTo>
                  <a:lnTo>
                    <a:pt x="37" y="22"/>
                  </a:lnTo>
                  <a:lnTo>
                    <a:pt x="56" y="10"/>
                  </a:lnTo>
                  <a:lnTo>
                    <a:pt x="77" y="3"/>
                  </a:lnTo>
                  <a:lnTo>
                    <a:pt x="9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58" name="Google Shape;10158;p23"/>
            <p:cNvSpPr/>
            <p:nvPr/>
          </p:nvSpPr>
          <p:spPr>
            <a:xfrm>
              <a:off x="2864" y="729"/>
              <a:ext cx="224" cy="264"/>
            </a:xfrm>
            <a:custGeom>
              <a:avLst/>
              <a:gdLst/>
              <a:ahLst/>
              <a:cxnLst/>
              <a:rect l="l" t="t" r="r" b="b"/>
              <a:pathLst>
                <a:path w="2894" h="3405" extrusionOk="0">
                  <a:moveTo>
                    <a:pt x="1564" y="384"/>
                  </a:moveTo>
                  <a:lnTo>
                    <a:pt x="1498" y="389"/>
                  </a:lnTo>
                  <a:lnTo>
                    <a:pt x="1433" y="398"/>
                  </a:lnTo>
                  <a:lnTo>
                    <a:pt x="1368" y="413"/>
                  </a:lnTo>
                  <a:lnTo>
                    <a:pt x="1304" y="432"/>
                  </a:lnTo>
                  <a:lnTo>
                    <a:pt x="1241" y="457"/>
                  </a:lnTo>
                  <a:lnTo>
                    <a:pt x="1180" y="486"/>
                  </a:lnTo>
                  <a:lnTo>
                    <a:pt x="1121" y="520"/>
                  </a:lnTo>
                  <a:lnTo>
                    <a:pt x="1064" y="559"/>
                  </a:lnTo>
                  <a:lnTo>
                    <a:pt x="1009" y="602"/>
                  </a:lnTo>
                  <a:lnTo>
                    <a:pt x="956" y="651"/>
                  </a:lnTo>
                  <a:lnTo>
                    <a:pt x="908" y="704"/>
                  </a:lnTo>
                  <a:lnTo>
                    <a:pt x="864" y="760"/>
                  </a:lnTo>
                  <a:lnTo>
                    <a:pt x="826" y="818"/>
                  </a:lnTo>
                  <a:lnTo>
                    <a:pt x="792" y="878"/>
                  </a:lnTo>
                  <a:lnTo>
                    <a:pt x="763" y="940"/>
                  </a:lnTo>
                  <a:lnTo>
                    <a:pt x="738" y="1003"/>
                  </a:lnTo>
                  <a:lnTo>
                    <a:pt x="720" y="1068"/>
                  </a:lnTo>
                  <a:lnTo>
                    <a:pt x="705" y="1135"/>
                  </a:lnTo>
                  <a:lnTo>
                    <a:pt x="696" y="1201"/>
                  </a:lnTo>
                  <a:lnTo>
                    <a:pt x="692" y="1267"/>
                  </a:lnTo>
                  <a:lnTo>
                    <a:pt x="693" y="1335"/>
                  </a:lnTo>
                  <a:lnTo>
                    <a:pt x="698" y="1402"/>
                  </a:lnTo>
                  <a:lnTo>
                    <a:pt x="708" y="1468"/>
                  </a:lnTo>
                  <a:lnTo>
                    <a:pt x="724" y="1534"/>
                  </a:lnTo>
                  <a:lnTo>
                    <a:pt x="744" y="1599"/>
                  </a:lnTo>
                  <a:lnTo>
                    <a:pt x="769" y="1662"/>
                  </a:lnTo>
                  <a:lnTo>
                    <a:pt x="800" y="1723"/>
                  </a:lnTo>
                  <a:lnTo>
                    <a:pt x="835" y="1783"/>
                  </a:lnTo>
                  <a:lnTo>
                    <a:pt x="875" y="1840"/>
                  </a:lnTo>
                  <a:lnTo>
                    <a:pt x="920" y="1895"/>
                  </a:lnTo>
                  <a:lnTo>
                    <a:pt x="926" y="1901"/>
                  </a:lnTo>
                  <a:lnTo>
                    <a:pt x="912" y="1930"/>
                  </a:lnTo>
                  <a:lnTo>
                    <a:pt x="895" y="1959"/>
                  </a:lnTo>
                  <a:lnTo>
                    <a:pt x="877" y="1989"/>
                  </a:lnTo>
                  <a:lnTo>
                    <a:pt x="854" y="2018"/>
                  </a:lnTo>
                  <a:lnTo>
                    <a:pt x="830" y="2046"/>
                  </a:lnTo>
                  <a:lnTo>
                    <a:pt x="802" y="2072"/>
                  </a:lnTo>
                  <a:lnTo>
                    <a:pt x="772" y="2095"/>
                  </a:lnTo>
                  <a:lnTo>
                    <a:pt x="739" y="2114"/>
                  </a:lnTo>
                  <a:lnTo>
                    <a:pt x="729" y="2121"/>
                  </a:lnTo>
                  <a:lnTo>
                    <a:pt x="723" y="2130"/>
                  </a:lnTo>
                  <a:lnTo>
                    <a:pt x="719" y="2141"/>
                  </a:lnTo>
                  <a:lnTo>
                    <a:pt x="719" y="2151"/>
                  </a:lnTo>
                  <a:lnTo>
                    <a:pt x="722" y="2161"/>
                  </a:lnTo>
                  <a:lnTo>
                    <a:pt x="728" y="2171"/>
                  </a:lnTo>
                  <a:lnTo>
                    <a:pt x="736" y="2177"/>
                  </a:lnTo>
                  <a:lnTo>
                    <a:pt x="747" y="2181"/>
                  </a:lnTo>
                  <a:lnTo>
                    <a:pt x="785" y="2185"/>
                  </a:lnTo>
                  <a:lnTo>
                    <a:pt x="823" y="2187"/>
                  </a:lnTo>
                  <a:lnTo>
                    <a:pt x="864" y="2185"/>
                  </a:lnTo>
                  <a:lnTo>
                    <a:pt x="908" y="2179"/>
                  </a:lnTo>
                  <a:lnTo>
                    <a:pt x="952" y="2169"/>
                  </a:lnTo>
                  <a:lnTo>
                    <a:pt x="998" y="2154"/>
                  </a:lnTo>
                  <a:lnTo>
                    <a:pt x="1044" y="2134"/>
                  </a:lnTo>
                  <a:lnTo>
                    <a:pt x="1090" y="2109"/>
                  </a:lnTo>
                  <a:lnTo>
                    <a:pt x="1135" y="2077"/>
                  </a:lnTo>
                  <a:lnTo>
                    <a:pt x="1138" y="2080"/>
                  </a:lnTo>
                  <a:lnTo>
                    <a:pt x="1197" y="2112"/>
                  </a:lnTo>
                  <a:lnTo>
                    <a:pt x="1257" y="2139"/>
                  </a:lnTo>
                  <a:lnTo>
                    <a:pt x="1319" y="2160"/>
                  </a:lnTo>
                  <a:lnTo>
                    <a:pt x="1382" y="2178"/>
                  </a:lnTo>
                  <a:lnTo>
                    <a:pt x="1446" y="2191"/>
                  </a:lnTo>
                  <a:lnTo>
                    <a:pt x="1512" y="2200"/>
                  </a:lnTo>
                  <a:lnTo>
                    <a:pt x="1577" y="2204"/>
                  </a:lnTo>
                  <a:lnTo>
                    <a:pt x="1642" y="2203"/>
                  </a:lnTo>
                  <a:lnTo>
                    <a:pt x="1707" y="2197"/>
                  </a:lnTo>
                  <a:lnTo>
                    <a:pt x="1771" y="2187"/>
                  </a:lnTo>
                  <a:lnTo>
                    <a:pt x="1835" y="2172"/>
                  </a:lnTo>
                  <a:lnTo>
                    <a:pt x="1898" y="2152"/>
                  </a:lnTo>
                  <a:lnTo>
                    <a:pt x="1959" y="2128"/>
                  </a:lnTo>
                  <a:lnTo>
                    <a:pt x="2019" y="2099"/>
                  </a:lnTo>
                  <a:lnTo>
                    <a:pt x="2077" y="2066"/>
                  </a:lnTo>
                  <a:lnTo>
                    <a:pt x="2134" y="2028"/>
                  </a:lnTo>
                  <a:lnTo>
                    <a:pt x="2187" y="1985"/>
                  </a:lnTo>
                  <a:lnTo>
                    <a:pt x="2238" y="1938"/>
                  </a:lnTo>
                  <a:lnTo>
                    <a:pt x="2286" y="1886"/>
                  </a:lnTo>
                  <a:lnTo>
                    <a:pt x="2329" y="1830"/>
                  </a:lnTo>
                  <a:lnTo>
                    <a:pt x="2368" y="1773"/>
                  </a:lnTo>
                  <a:lnTo>
                    <a:pt x="2402" y="1713"/>
                  </a:lnTo>
                  <a:lnTo>
                    <a:pt x="2431" y="1652"/>
                  </a:lnTo>
                  <a:lnTo>
                    <a:pt x="2454" y="1588"/>
                  </a:lnTo>
                  <a:lnTo>
                    <a:pt x="2473" y="1524"/>
                  </a:lnTo>
                  <a:lnTo>
                    <a:pt x="2488" y="1459"/>
                  </a:lnTo>
                  <a:lnTo>
                    <a:pt x="2498" y="1393"/>
                  </a:lnTo>
                  <a:lnTo>
                    <a:pt x="2502" y="1326"/>
                  </a:lnTo>
                  <a:lnTo>
                    <a:pt x="2502" y="1260"/>
                  </a:lnTo>
                  <a:lnTo>
                    <a:pt x="2498" y="1194"/>
                  </a:lnTo>
                  <a:lnTo>
                    <a:pt x="2488" y="1127"/>
                  </a:lnTo>
                  <a:lnTo>
                    <a:pt x="2473" y="1062"/>
                  </a:lnTo>
                  <a:lnTo>
                    <a:pt x="2454" y="998"/>
                  </a:lnTo>
                  <a:lnTo>
                    <a:pt x="2431" y="936"/>
                  </a:lnTo>
                  <a:lnTo>
                    <a:pt x="2402" y="875"/>
                  </a:lnTo>
                  <a:lnTo>
                    <a:pt x="2368" y="815"/>
                  </a:lnTo>
                  <a:lnTo>
                    <a:pt x="2329" y="758"/>
                  </a:lnTo>
                  <a:lnTo>
                    <a:pt x="2286" y="703"/>
                  </a:lnTo>
                  <a:lnTo>
                    <a:pt x="2238" y="651"/>
                  </a:lnTo>
                  <a:lnTo>
                    <a:pt x="2187" y="602"/>
                  </a:lnTo>
                  <a:lnTo>
                    <a:pt x="2132" y="559"/>
                  </a:lnTo>
                  <a:lnTo>
                    <a:pt x="2075" y="520"/>
                  </a:lnTo>
                  <a:lnTo>
                    <a:pt x="2015" y="486"/>
                  </a:lnTo>
                  <a:lnTo>
                    <a:pt x="1954" y="457"/>
                  </a:lnTo>
                  <a:lnTo>
                    <a:pt x="1891" y="432"/>
                  </a:lnTo>
                  <a:lnTo>
                    <a:pt x="1828" y="413"/>
                  </a:lnTo>
                  <a:lnTo>
                    <a:pt x="1763" y="398"/>
                  </a:lnTo>
                  <a:lnTo>
                    <a:pt x="1697" y="389"/>
                  </a:lnTo>
                  <a:lnTo>
                    <a:pt x="1630" y="384"/>
                  </a:lnTo>
                  <a:lnTo>
                    <a:pt x="1564" y="384"/>
                  </a:lnTo>
                  <a:close/>
                  <a:moveTo>
                    <a:pt x="1596" y="0"/>
                  </a:moveTo>
                  <a:lnTo>
                    <a:pt x="1689" y="3"/>
                  </a:lnTo>
                  <a:lnTo>
                    <a:pt x="1779" y="14"/>
                  </a:lnTo>
                  <a:lnTo>
                    <a:pt x="1868" y="29"/>
                  </a:lnTo>
                  <a:lnTo>
                    <a:pt x="1955" y="51"/>
                  </a:lnTo>
                  <a:lnTo>
                    <a:pt x="2039" y="79"/>
                  </a:lnTo>
                  <a:lnTo>
                    <a:pt x="2120" y="111"/>
                  </a:lnTo>
                  <a:lnTo>
                    <a:pt x="2199" y="149"/>
                  </a:lnTo>
                  <a:lnTo>
                    <a:pt x="2275" y="193"/>
                  </a:lnTo>
                  <a:lnTo>
                    <a:pt x="2347" y="242"/>
                  </a:lnTo>
                  <a:lnTo>
                    <a:pt x="2416" y="294"/>
                  </a:lnTo>
                  <a:lnTo>
                    <a:pt x="2481" y="351"/>
                  </a:lnTo>
                  <a:lnTo>
                    <a:pt x="2542" y="414"/>
                  </a:lnTo>
                  <a:lnTo>
                    <a:pt x="2599" y="479"/>
                  </a:lnTo>
                  <a:lnTo>
                    <a:pt x="2652" y="547"/>
                  </a:lnTo>
                  <a:lnTo>
                    <a:pt x="2700" y="621"/>
                  </a:lnTo>
                  <a:lnTo>
                    <a:pt x="2744" y="696"/>
                  </a:lnTo>
                  <a:lnTo>
                    <a:pt x="2782" y="775"/>
                  </a:lnTo>
                  <a:lnTo>
                    <a:pt x="2815" y="857"/>
                  </a:lnTo>
                  <a:lnTo>
                    <a:pt x="2842" y="942"/>
                  </a:lnTo>
                  <a:lnTo>
                    <a:pt x="2864" y="1028"/>
                  </a:lnTo>
                  <a:lnTo>
                    <a:pt x="2880" y="1117"/>
                  </a:lnTo>
                  <a:lnTo>
                    <a:pt x="2891" y="1208"/>
                  </a:lnTo>
                  <a:lnTo>
                    <a:pt x="2894" y="1301"/>
                  </a:lnTo>
                  <a:lnTo>
                    <a:pt x="2891" y="1387"/>
                  </a:lnTo>
                  <a:lnTo>
                    <a:pt x="2882" y="1473"/>
                  </a:lnTo>
                  <a:lnTo>
                    <a:pt x="2869" y="1556"/>
                  </a:lnTo>
                  <a:lnTo>
                    <a:pt x="2849" y="1638"/>
                  </a:lnTo>
                  <a:lnTo>
                    <a:pt x="2826" y="1718"/>
                  </a:lnTo>
                  <a:lnTo>
                    <a:pt x="2796" y="1795"/>
                  </a:lnTo>
                  <a:lnTo>
                    <a:pt x="2763" y="1870"/>
                  </a:lnTo>
                  <a:lnTo>
                    <a:pt x="2724" y="1942"/>
                  </a:lnTo>
                  <a:lnTo>
                    <a:pt x="2682" y="2011"/>
                  </a:lnTo>
                  <a:lnTo>
                    <a:pt x="2634" y="2077"/>
                  </a:lnTo>
                  <a:lnTo>
                    <a:pt x="2585" y="2141"/>
                  </a:lnTo>
                  <a:lnTo>
                    <a:pt x="2530" y="2201"/>
                  </a:lnTo>
                  <a:lnTo>
                    <a:pt x="2472" y="2258"/>
                  </a:lnTo>
                  <a:lnTo>
                    <a:pt x="2472" y="3052"/>
                  </a:lnTo>
                  <a:lnTo>
                    <a:pt x="2470" y="3075"/>
                  </a:lnTo>
                  <a:lnTo>
                    <a:pt x="2463" y="3097"/>
                  </a:lnTo>
                  <a:lnTo>
                    <a:pt x="2451" y="3117"/>
                  </a:lnTo>
                  <a:lnTo>
                    <a:pt x="2437" y="3133"/>
                  </a:lnTo>
                  <a:lnTo>
                    <a:pt x="2419" y="3147"/>
                  </a:lnTo>
                  <a:lnTo>
                    <a:pt x="2400" y="3158"/>
                  </a:lnTo>
                  <a:lnTo>
                    <a:pt x="2379" y="3164"/>
                  </a:lnTo>
                  <a:lnTo>
                    <a:pt x="1031" y="3405"/>
                  </a:lnTo>
                  <a:lnTo>
                    <a:pt x="1010" y="3405"/>
                  </a:lnTo>
                  <a:lnTo>
                    <a:pt x="990" y="3402"/>
                  </a:lnTo>
                  <a:lnTo>
                    <a:pt x="974" y="3393"/>
                  </a:lnTo>
                  <a:lnTo>
                    <a:pt x="959" y="3383"/>
                  </a:lnTo>
                  <a:lnTo>
                    <a:pt x="948" y="3368"/>
                  </a:lnTo>
                  <a:lnTo>
                    <a:pt x="941" y="3352"/>
                  </a:lnTo>
                  <a:lnTo>
                    <a:pt x="938" y="3332"/>
                  </a:lnTo>
                  <a:lnTo>
                    <a:pt x="938" y="2953"/>
                  </a:lnTo>
                  <a:lnTo>
                    <a:pt x="563" y="3010"/>
                  </a:lnTo>
                  <a:lnTo>
                    <a:pt x="523" y="3008"/>
                  </a:lnTo>
                  <a:lnTo>
                    <a:pt x="485" y="2999"/>
                  </a:lnTo>
                  <a:lnTo>
                    <a:pt x="449" y="2985"/>
                  </a:lnTo>
                  <a:lnTo>
                    <a:pt x="416" y="2966"/>
                  </a:lnTo>
                  <a:lnTo>
                    <a:pt x="385" y="2944"/>
                  </a:lnTo>
                  <a:lnTo>
                    <a:pt x="358" y="2917"/>
                  </a:lnTo>
                  <a:lnTo>
                    <a:pt x="335" y="2887"/>
                  </a:lnTo>
                  <a:lnTo>
                    <a:pt x="316" y="2853"/>
                  </a:lnTo>
                  <a:lnTo>
                    <a:pt x="303" y="2817"/>
                  </a:lnTo>
                  <a:lnTo>
                    <a:pt x="295" y="2779"/>
                  </a:lnTo>
                  <a:lnTo>
                    <a:pt x="292" y="2738"/>
                  </a:lnTo>
                  <a:lnTo>
                    <a:pt x="292" y="2258"/>
                  </a:lnTo>
                  <a:lnTo>
                    <a:pt x="166" y="2258"/>
                  </a:lnTo>
                  <a:lnTo>
                    <a:pt x="132" y="2256"/>
                  </a:lnTo>
                  <a:lnTo>
                    <a:pt x="101" y="2249"/>
                  </a:lnTo>
                  <a:lnTo>
                    <a:pt x="74" y="2240"/>
                  </a:lnTo>
                  <a:lnTo>
                    <a:pt x="52" y="2227"/>
                  </a:lnTo>
                  <a:lnTo>
                    <a:pt x="32" y="2209"/>
                  </a:lnTo>
                  <a:lnTo>
                    <a:pt x="18" y="2189"/>
                  </a:lnTo>
                  <a:lnTo>
                    <a:pt x="7" y="2168"/>
                  </a:lnTo>
                  <a:lnTo>
                    <a:pt x="1" y="2143"/>
                  </a:lnTo>
                  <a:lnTo>
                    <a:pt x="0" y="2116"/>
                  </a:lnTo>
                  <a:lnTo>
                    <a:pt x="4" y="2087"/>
                  </a:lnTo>
                  <a:lnTo>
                    <a:pt x="12" y="2057"/>
                  </a:lnTo>
                  <a:lnTo>
                    <a:pt x="27" y="2025"/>
                  </a:lnTo>
                  <a:lnTo>
                    <a:pt x="292" y="1516"/>
                  </a:lnTo>
                  <a:lnTo>
                    <a:pt x="292" y="1301"/>
                  </a:lnTo>
                  <a:lnTo>
                    <a:pt x="295" y="1210"/>
                  </a:lnTo>
                  <a:lnTo>
                    <a:pt x="304" y="1121"/>
                  </a:lnTo>
                  <a:lnTo>
                    <a:pt x="319" y="1033"/>
                  </a:lnTo>
                  <a:lnTo>
                    <a:pt x="340" y="948"/>
                  </a:lnTo>
                  <a:lnTo>
                    <a:pt x="367" y="865"/>
                  </a:lnTo>
                  <a:lnTo>
                    <a:pt x="399" y="786"/>
                  </a:lnTo>
                  <a:lnTo>
                    <a:pt x="436" y="708"/>
                  </a:lnTo>
                  <a:lnTo>
                    <a:pt x="478" y="632"/>
                  </a:lnTo>
                  <a:lnTo>
                    <a:pt x="524" y="561"/>
                  </a:lnTo>
                  <a:lnTo>
                    <a:pt x="576" y="492"/>
                  </a:lnTo>
                  <a:lnTo>
                    <a:pt x="632" y="428"/>
                  </a:lnTo>
                  <a:lnTo>
                    <a:pt x="691" y="367"/>
                  </a:lnTo>
                  <a:lnTo>
                    <a:pt x="755" y="310"/>
                  </a:lnTo>
                  <a:lnTo>
                    <a:pt x="821" y="257"/>
                  </a:lnTo>
                  <a:lnTo>
                    <a:pt x="892" y="208"/>
                  </a:lnTo>
                  <a:lnTo>
                    <a:pt x="966" y="165"/>
                  </a:lnTo>
                  <a:lnTo>
                    <a:pt x="1042" y="126"/>
                  </a:lnTo>
                  <a:lnTo>
                    <a:pt x="1116" y="92"/>
                  </a:lnTo>
                  <a:lnTo>
                    <a:pt x="1191" y="64"/>
                  </a:lnTo>
                  <a:lnTo>
                    <a:pt x="1269" y="42"/>
                  </a:lnTo>
                  <a:lnTo>
                    <a:pt x="1349" y="24"/>
                  </a:lnTo>
                  <a:lnTo>
                    <a:pt x="1430" y="11"/>
                  </a:lnTo>
                  <a:lnTo>
                    <a:pt x="1513" y="3"/>
                  </a:lnTo>
                  <a:lnTo>
                    <a:pt x="159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59" name="Google Shape;10159;p23"/>
            <p:cNvSpPr/>
            <p:nvPr/>
          </p:nvSpPr>
          <p:spPr>
            <a:xfrm>
              <a:off x="2980" y="790"/>
              <a:ext cx="14" cy="56"/>
            </a:xfrm>
            <a:custGeom>
              <a:avLst/>
              <a:gdLst/>
              <a:ahLst/>
              <a:cxnLst/>
              <a:rect l="l" t="t" r="r" b="b"/>
              <a:pathLst>
                <a:path w="191" h="729" extrusionOk="0">
                  <a:moveTo>
                    <a:pt x="96" y="0"/>
                  </a:moveTo>
                  <a:lnTo>
                    <a:pt x="118" y="2"/>
                  </a:lnTo>
                  <a:lnTo>
                    <a:pt x="139" y="9"/>
                  </a:lnTo>
                  <a:lnTo>
                    <a:pt x="156" y="22"/>
                  </a:lnTo>
                  <a:lnTo>
                    <a:pt x="172" y="36"/>
                  </a:lnTo>
                  <a:lnTo>
                    <a:pt x="183" y="55"/>
                  </a:lnTo>
                  <a:lnTo>
                    <a:pt x="189" y="75"/>
                  </a:lnTo>
                  <a:lnTo>
                    <a:pt x="191" y="98"/>
                  </a:lnTo>
                  <a:lnTo>
                    <a:pt x="176" y="651"/>
                  </a:lnTo>
                  <a:lnTo>
                    <a:pt x="173" y="672"/>
                  </a:lnTo>
                  <a:lnTo>
                    <a:pt x="165" y="691"/>
                  </a:lnTo>
                  <a:lnTo>
                    <a:pt x="152" y="706"/>
                  </a:lnTo>
                  <a:lnTo>
                    <a:pt x="136" y="719"/>
                  </a:lnTo>
                  <a:lnTo>
                    <a:pt x="117" y="727"/>
                  </a:lnTo>
                  <a:lnTo>
                    <a:pt x="96" y="729"/>
                  </a:lnTo>
                  <a:lnTo>
                    <a:pt x="75" y="727"/>
                  </a:lnTo>
                  <a:lnTo>
                    <a:pt x="56" y="719"/>
                  </a:lnTo>
                  <a:lnTo>
                    <a:pt x="40" y="707"/>
                  </a:lnTo>
                  <a:lnTo>
                    <a:pt x="27" y="691"/>
                  </a:lnTo>
                  <a:lnTo>
                    <a:pt x="19" y="672"/>
                  </a:lnTo>
                  <a:lnTo>
                    <a:pt x="16" y="651"/>
                  </a:lnTo>
                  <a:lnTo>
                    <a:pt x="0" y="98"/>
                  </a:lnTo>
                  <a:lnTo>
                    <a:pt x="2" y="75"/>
                  </a:lnTo>
                  <a:lnTo>
                    <a:pt x="8" y="55"/>
                  </a:lnTo>
                  <a:lnTo>
                    <a:pt x="20" y="36"/>
                  </a:lnTo>
                  <a:lnTo>
                    <a:pt x="35" y="22"/>
                  </a:lnTo>
                  <a:lnTo>
                    <a:pt x="53" y="9"/>
                  </a:lnTo>
                  <a:lnTo>
                    <a:pt x="74" y="2"/>
                  </a:lnTo>
                  <a:lnTo>
                    <a:pt x="9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0160" name="Google Shape;10160;p23"/>
          <p:cNvSpPr/>
          <p:nvPr/>
        </p:nvSpPr>
        <p:spPr>
          <a:xfrm>
            <a:off x="940915" y="9501272"/>
            <a:ext cx="410499" cy="411571"/>
          </a:xfrm>
          <a:custGeom>
            <a:avLst/>
            <a:gdLst/>
            <a:ahLst/>
            <a:cxnLst/>
            <a:rect l="l" t="t" r="r" b="b"/>
            <a:pathLst>
              <a:path w="3400" h="3411" extrusionOk="0">
                <a:moveTo>
                  <a:pt x="1700" y="0"/>
                </a:moveTo>
                <a:lnTo>
                  <a:pt x="1769" y="3"/>
                </a:lnTo>
                <a:lnTo>
                  <a:pt x="1838" y="11"/>
                </a:lnTo>
                <a:lnTo>
                  <a:pt x="1905" y="25"/>
                </a:lnTo>
                <a:lnTo>
                  <a:pt x="1971" y="43"/>
                </a:lnTo>
                <a:lnTo>
                  <a:pt x="2035" y="68"/>
                </a:lnTo>
                <a:lnTo>
                  <a:pt x="2097" y="97"/>
                </a:lnTo>
                <a:lnTo>
                  <a:pt x="2156" y="130"/>
                </a:lnTo>
                <a:lnTo>
                  <a:pt x="2212" y="170"/>
                </a:lnTo>
                <a:lnTo>
                  <a:pt x="2266" y="213"/>
                </a:lnTo>
                <a:lnTo>
                  <a:pt x="2316" y="260"/>
                </a:lnTo>
                <a:lnTo>
                  <a:pt x="2389" y="244"/>
                </a:lnTo>
                <a:lnTo>
                  <a:pt x="2463" y="235"/>
                </a:lnTo>
                <a:lnTo>
                  <a:pt x="2538" y="232"/>
                </a:lnTo>
                <a:lnTo>
                  <a:pt x="2612" y="235"/>
                </a:lnTo>
                <a:lnTo>
                  <a:pt x="2684" y="244"/>
                </a:lnTo>
                <a:lnTo>
                  <a:pt x="2755" y="259"/>
                </a:lnTo>
                <a:lnTo>
                  <a:pt x="2824" y="280"/>
                </a:lnTo>
                <a:lnTo>
                  <a:pt x="2889" y="306"/>
                </a:lnTo>
                <a:lnTo>
                  <a:pt x="2953" y="338"/>
                </a:lnTo>
                <a:lnTo>
                  <a:pt x="3012" y="374"/>
                </a:lnTo>
                <a:lnTo>
                  <a:pt x="3069" y="416"/>
                </a:lnTo>
                <a:lnTo>
                  <a:pt x="3122" y="460"/>
                </a:lnTo>
                <a:lnTo>
                  <a:pt x="3171" y="510"/>
                </a:lnTo>
                <a:lnTo>
                  <a:pt x="3216" y="563"/>
                </a:lnTo>
                <a:lnTo>
                  <a:pt x="3257" y="620"/>
                </a:lnTo>
                <a:lnTo>
                  <a:pt x="3294" y="680"/>
                </a:lnTo>
                <a:lnTo>
                  <a:pt x="3325" y="743"/>
                </a:lnTo>
                <a:lnTo>
                  <a:pt x="3351" y="809"/>
                </a:lnTo>
                <a:lnTo>
                  <a:pt x="3372" y="878"/>
                </a:lnTo>
                <a:lnTo>
                  <a:pt x="3388" y="948"/>
                </a:lnTo>
                <a:lnTo>
                  <a:pt x="3397" y="1021"/>
                </a:lnTo>
                <a:lnTo>
                  <a:pt x="3400" y="1096"/>
                </a:lnTo>
                <a:lnTo>
                  <a:pt x="3397" y="1163"/>
                </a:lnTo>
                <a:lnTo>
                  <a:pt x="3390" y="1229"/>
                </a:lnTo>
                <a:lnTo>
                  <a:pt x="3376" y="1294"/>
                </a:lnTo>
                <a:lnTo>
                  <a:pt x="3359" y="1357"/>
                </a:lnTo>
                <a:lnTo>
                  <a:pt x="3337" y="1419"/>
                </a:lnTo>
                <a:lnTo>
                  <a:pt x="3310" y="1479"/>
                </a:lnTo>
                <a:lnTo>
                  <a:pt x="3279" y="1536"/>
                </a:lnTo>
                <a:lnTo>
                  <a:pt x="3244" y="1591"/>
                </a:lnTo>
                <a:lnTo>
                  <a:pt x="3205" y="1642"/>
                </a:lnTo>
                <a:lnTo>
                  <a:pt x="3162" y="1691"/>
                </a:lnTo>
                <a:lnTo>
                  <a:pt x="3115" y="1737"/>
                </a:lnTo>
                <a:lnTo>
                  <a:pt x="3065" y="1779"/>
                </a:lnTo>
                <a:lnTo>
                  <a:pt x="3012" y="1817"/>
                </a:lnTo>
                <a:lnTo>
                  <a:pt x="2956" y="1851"/>
                </a:lnTo>
                <a:lnTo>
                  <a:pt x="2896" y="1881"/>
                </a:lnTo>
                <a:lnTo>
                  <a:pt x="2896" y="3411"/>
                </a:lnTo>
                <a:lnTo>
                  <a:pt x="2348" y="3411"/>
                </a:lnTo>
                <a:lnTo>
                  <a:pt x="2348" y="1881"/>
                </a:lnTo>
                <a:lnTo>
                  <a:pt x="2146" y="1881"/>
                </a:lnTo>
                <a:lnTo>
                  <a:pt x="2146" y="3411"/>
                </a:lnTo>
                <a:lnTo>
                  <a:pt x="1801" y="3411"/>
                </a:lnTo>
                <a:lnTo>
                  <a:pt x="1801" y="1948"/>
                </a:lnTo>
                <a:lnTo>
                  <a:pt x="1599" y="1948"/>
                </a:lnTo>
                <a:lnTo>
                  <a:pt x="1599" y="3411"/>
                </a:lnTo>
                <a:lnTo>
                  <a:pt x="1254" y="3411"/>
                </a:lnTo>
                <a:lnTo>
                  <a:pt x="1254" y="1881"/>
                </a:lnTo>
                <a:lnTo>
                  <a:pt x="1052" y="1881"/>
                </a:lnTo>
                <a:lnTo>
                  <a:pt x="1052" y="3411"/>
                </a:lnTo>
                <a:lnTo>
                  <a:pt x="503" y="3411"/>
                </a:lnTo>
                <a:lnTo>
                  <a:pt x="503" y="1881"/>
                </a:lnTo>
                <a:lnTo>
                  <a:pt x="444" y="1851"/>
                </a:lnTo>
                <a:lnTo>
                  <a:pt x="388" y="1817"/>
                </a:lnTo>
                <a:lnTo>
                  <a:pt x="334" y="1779"/>
                </a:lnTo>
                <a:lnTo>
                  <a:pt x="285" y="1737"/>
                </a:lnTo>
                <a:lnTo>
                  <a:pt x="238" y="1691"/>
                </a:lnTo>
                <a:lnTo>
                  <a:pt x="195" y="1642"/>
                </a:lnTo>
                <a:lnTo>
                  <a:pt x="156" y="1591"/>
                </a:lnTo>
                <a:lnTo>
                  <a:pt x="121" y="1536"/>
                </a:lnTo>
                <a:lnTo>
                  <a:pt x="90" y="1479"/>
                </a:lnTo>
                <a:lnTo>
                  <a:pt x="63" y="1419"/>
                </a:lnTo>
                <a:lnTo>
                  <a:pt x="41" y="1357"/>
                </a:lnTo>
                <a:lnTo>
                  <a:pt x="23" y="1294"/>
                </a:lnTo>
                <a:lnTo>
                  <a:pt x="10" y="1229"/>
                </a:lnTo>
                <a:lnTo>
                  <a:pt x="3" y="1163"/>
                </a:lnTo>
                <a:lnTo>
                  <a:pt x="0" y="1096"/>
                </a:lnTo>
                <a:lnTo>
                  <a:pt x="3" y="1021"/>
                </a:lnTo>
                <a:lnTo>
                  <a:pt x="12" y="948"/>
                </a:lnTo>
                <a:lnTo>
                  <a:pt x="28" y="878"/>
                </a:lnTo>
                <a:lnTo>
                  <a:pt x="48" y="809"/>
                </a:lnTo>
                <a:lnTo>
                  <a:pt x="75" y="743"/>
                </a:lnTo>
                <a:lnTo>
                  <a:pt x="106" y="680"/>
                </a:lnTo>
                <a:lnTo>
                  <a:pt x="142" y="620"/>
                </a:lnTo>
                <a:lnTo>
                  <a:pt x="184" y="563"/>
                </a:lnTo>
                <a:lnTo>
                  <a:pt x="229" y="510"/>
                </a:lnTo>
                <a:lnTo>
                  <a:pt x="278" y="460"/>
                </a:lnTo>
                <a:lnTo>
                  <a:pt x="331" y="416"/>
                </a:lnTo>
                <a:lnTo>
                  <a:pt x="388" y="374"/>
                </a:lnTo>
                <a:lnTo>
                  <a:pt x="447" y="338"/>
                </a:lnTo>
                <a:lnTo>
                  <a:pt x="510" y="306"/>
                </a:lnTo>
                <a:lnTo>
                  <a:pt x="576" y="280"/>
                </a:lnTo>
                <a:lnTo>
                  <a:pt x="644" y="259"/>
                </a:lnTo>
                <a:lnTo>
                  <a:pt x="715" y="244"/>
                </a:lnTo>
                <a:lnTo>
                  <a:pt x="788" y="235"/>
                </a:lnTo>
                <a:lnTo>
                  <a:pt x="862" y="232"/>
                </a:lnTo>
                <a:lnTo>
                  <a:pt x="937" y="235"/>
                </a:lnTo>
                <a:lnTo>
                  <a:pt x="1010" y="244"/>
                </a:lnTo>
                <a:lnTo>
                  <a:pt x="1083" y="260"/>
                </a:lnTo>
                <a:lnTo>
                  <a:pt x="1134" y="213"/>
                </a:lnTo>
                <a:lnTo>
                  <a:pt x="1188" y="170"/>
                </a:lnTo>
                <a:lnTo>
                  <a:pt x="1244" y="130"/>
                </a:lnTo>
                <a:lnTo>
                  <a:pt x="1303" y="97"/>
                </a:lnTo>
                <a:lnTo>
                  <a:pt x="1365" y="68"/>
                </a:lnTo>
                <a:lnTo>
                  <a:pt x="1429" y="43"/>
                </a:lnTo>
                <a:lnTo>
                  <a:pt x="1494" y="25"/>
                </a:lnTo>
                <a:lnTo>
                  <a:pt x="1562" y="11"/>
                </a:lnTo>
                <a:lnTo>
                  <a:pt x="1630" y="3"/>
                </a:lnTo>
                <a:lnTo>
                  <a:pt x="1700"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61" name="Google Shape;10161;p23"/>
          <p:cNvSpPr/>
          <p:nvPr/>
        </p:nvSpPr>
        <p:spPr>
          <a:xfrm>
            <a:off x="2157737" y="9502282"/>
            <a:ext cx="404254" cy="409550"/>
          </a:xfrm>
          <a:custGeom>
            <a:avLst/>
            <a:gdLst/>
            <a:ahLst/>
            <a:cxnLst/>
            <a:rect l="l" t="t" r="r" b="b"/>
            <a:pathLst>
              <a:path w="3436" h="3474" extrusionOk="0">
                <a:moveTo>
                  <a:pt x="1229" y="1947"/>
                </a:moveTo>
                <a:lnTo>
                  <a:pt x="1170" y="1981"/>
                </a:lnTo>
                <a:lnTo>
                  <a:pt x="1110" y="2009"/>
                </a:lnTo>
                <a:lnTo>
                  <a:pt x="1047" y="2033"/>
                </a:lnTo>
                <a:lnTo>
                  <a:pt x="982" y="2051"/>
                </a:lnTo>
                <a:lnTo>
                  <a:pt x="915" y="2063"/>
                </a:lnTo>
                <a:lnTo>
                  <a:pt x="915" y="3177"/>
                </a:lnTo>
                <a:lnTo>
                  <a:pt x="918" y="3195"/>
                </a:lnTo>
                <a:lnTo>
                  <a:pt x="925" y="3210"/>
                </a:lnTo>
                <a:lnTo>
                  <a:pt x="936" y="3224"/>
                </a:lnTo>
                <a:lnTo>
                  <a:pt x="950" y="3236"/>
                </a:lnTo>
                <a:lnTo>
                  <a:pt x="966" y="3242"/>
                </a:lnTo>
                <a:lnTo>
                  <a:pt x="984" y="3245"/>
                </a:lnTo>
                <a:lnTo>
                  <a:pt x="2453" y="3245"/>
                </a:lnTo>
                <a:lnTo>
                  <a:pt x="2470" y="3242"/>
                </a:lnTo>
                <a:lnTo>
                  <a:pt x="2486" y="3236"/>
                </a:lnTo>
                <a:lnTo>
                  <a:pt x="2500" y="3224"/>
                </a:lnTo>
                <a:lnTo>
                  <a:pt x="2512" y="3210"/>
                </a:lnTo>
                <a:lnTo>
                  <a:pt x="2518" y="3195"/>
                </a:lnTo>
                <a:lnTo>
                  <a:pt x="2521" y="3177"/>
                </a:lnTo>
                <a:lnTo>
                  <a:pt x="2521" y="2063"/>
                </a:lnTo>
                <a:lnTo>
                  <a:pt x="2455" y="2051"/>
                </a:lnTo>
                <a:lnTo>
                  <a:pt x="2389" y="2033"/>
                </a:lnTo>
                <a:lnTo>
                  <a:pt x="2326" y="2009"/>
                </a:lnTo>
                <a:lnTo>
                  <a:pt x="2266" y="1981"/>
                </a:lnTo>
                <a:lnTo>
                  <a:pt x="2207" y="1947"/>
                </a:lnTo>
                <a:lnTo>
                  <a:pt x="2143" y="1979"/>
                </a:lnTo>
                <a:lnTo>
                  <a:pt x="2076" y="2006"/>
                </a:lnTo>
                <a:lnTo>
                  <a:pt x="2008" y="2030"/>
                </a:lnTo>
                <a:lnTo>
                  <a:pt x="1938" y="2048"/>
                </a:lnTo>
                <a:lnTo>
                  <a:pt x="1865" y="2060"/>
                </a:lnTo>
                <a:lnTo>
                  <a:pt x="1792" y="2069"/>
                </a:lnTo>
                <a:lnTo>
                  <a:pt x="1718" y="2071"/>
                </a:lnTo>
                <a:lnTo>
                  <a:pt x="1644" y="2069"/>
                </a:lnTo>
                <a:lnTo>
                  <a:pt x="1570" y="2060"/>
                </a:lnTo>
                <a:lnTo>
                  <a:pt x="1498" y="2048"/>
                </a:lnTo>
                <a:lnTo>
                  <a:pt x="1429" y="2030"/>
                </a:lnTo>
                <a:lnTo>
                  <a:pt x="1360" y="2006"/>
                </a:lnTo>
                <a:lnTo>
                  <a:pt x="1294" y="1979"/>
                </a:lnTo>
                <a:lnTo>
                  <a:pt x="1229" y="1947"/>
                </a:lnTo>
                <a:close/>
                <a:moveTo>
                  <a:pt x="1718" y="229"/>
                </a:moveTo>
                <a:lnTo>
                  <a:pt x="1651" y="232"/>
                </a:lnTo>
                <a:lnTo>
                  <a:pt x="1586" y="240"/>
                </a:lnTo>
                <a:lnTo>
                  <a:pt x="1523" y="253"/>
                </a:lnTo>
                <a:lnTo>
                  <a:pt x="1460" y="272"/>
                </a:lnTo>
                <a:lnTo>
                  <a:pt x="1399" y="296"/>
                </a:lnTo>
                <a:lnTo>
                  <a:pt x="1341" y="324"/>
                </a:lnTo>
                <a:lnTo>
                  <a:pt x="1285" y="357"/>
                </a:lnTo>
                <a:lnTo>
                  <a:pt x="1233" y="394"/>
                </a:lnTo>
                <a:lnTo>
                  <a:pt x="1182" y="436"/>
                </a:lnTo>
                <a:lnTo>
                  <a:pt x="1136" y="481"/>
                </a:lnTo>
                <a:lnTo>
                  <a:pt x="1092" y="531"/>
                </a:lnTo>
                <a:lnTo>
                  <a:pt x="1053" y="584"/>
                </a:lnTo>
                <a:lnTo>
                  <a:pt x="1019" y="641"/>
                </a:lnTo>
                <a:lnTo>
                  <a:pt x="1005" y="661"/>
                </a:lnTo>
                <a:lnTo>
                  <a:pt x="987" y="677"/>
                </a:lnTo>
                <a:lnTo>
                  <a:pt x="968" y="689"/>
                </a:lnTo>
                <a:lnTo>
                  <a:pt x="946" y="696"/>
                </a:lnTo>
                <a:lnTo>
                  <a:pt x="923" y="699"/>
                </a:lnTo>
                <a:lnTo>
                  <a:pt x="899" y="698"/>
                </a:lnTo>
                <a:lnTo>
                  <a:pt x="850" y="692"/>
                </a:lnTo>
                <a:lnTo>
                  <a:pt x="801" y="690"/>
                </a:lnTo>
                <a:lnTo>
                  <a:pt x="739" y="693"/>
                </a:lnTo>
                <a:lnTo>
                  <a:pt x="679" y="702"/>
                </a:lnTo>
                <a:lnTo>
                  <a:pt x="620" y="719"/>
                </a:lnTo>
                <a:lnTo>
                  <a:pt x="565" y="741"/>
                </a:lnTo>
                <a:lnTo>
                  <a:pt x="512" y="768"/>
                </a:lnTo>
                <a:lnTo>
                  <a:pt x="463" y="801"/>
                </a:lnTo>
                <a:lnTo>
                  <a:pt x="418" y="838"/>
                </a:lnTo>
                <a:lnTo>
                  <a:pt x="376" y="880"/>
                </a:lnTo>
                <a:lnTo>
                  <a:pt x="338" y="926"/>
                </a:lnTo>
                <a:lnTo>
                  <a:pt x="307" y="976"/>
                </a:lnTo>
                <a:lnTo>
                  <a:pt x="279" y="1028"/>
                </a:lnTo>
                <a:lnTo>
                  <a:pt x="257" y="1084"/>
                </a:lnTo>
                <a:lnTo>
                  <a:pt x="241" y="1142"/>
                </a:lnTo>
                <a:lnTo>
                  <a:pt x="232" y="1203"/>
                </a:lnTo>
                <a:lnTo>
                  <a:pt x="228" y="1266"/>
                </a:lnTo>
                <a:lnTo>
                  <a:pt x="232" y="1328"/>
                </a:lnTo>
                <a:lnTo>
                  <a:pt x="241" y="1389"/>
                </a:lnTo>
                <a:lnTo>
                  <a:pt x="257" y="1448"/>
                </a:lnTo>
                <a:lnTo>
                  <a:pt x="279" y="1503"/>
                </a:lnTo>
                <a:lnTo>
                  <a:pt x="307" y="1556"/>
                </a:lnTo>
                <a:lnTo>
                  <a:pt x="338" y="1606"/>
                </a:lnTo>
                <a:lnTo>
                  <a:pt x="376" y="1651"/>
                </a:lnTo>
                <a:lnTo>
                  <a:pt x="418" y="1694"/>
                </a:lnTo>
                <a:lnTo>
                  <a:pt x="463" y="1731"/>
                </a:lnTo>
                <a:lnTo>
                  <a:pt x="512" y="1764"/>
                </a:lnTo>
                <a:lnTo>
                  <a:pt x="565" y="1790"/>
                </a:lnTo>
                <a:lnTo>
                  <a:pt x="620" y="1812"/>
                </a:lnTo>
                <a:lnTo>
                  <a:pt x="679" y="1828"/>
                </a:lnTo>
                <a:lnTo>
                  <a:pt x="739" y="1839"/>
                </a:lnTo>
                <a:lnTo>
                  <a:pt x="801" y="1842"/>
                </a:lnTo>
                <a:lnTo>
                  <a:pt x="858" y="1839"/>
                </a:lnTo>
                <a:lnTo>
                  <a:pt x="914" y="1830"/>
                </a:lnTo>
                <a:lnTo>
                  <a:pt x="969" y="1817"/>
                </a:lnTo>
                <a:lnTo>
                  <a:pt x="1022" y="1798"/>
                </a:lnTo>
                <a:lnTo>
                  <a:pt x="971" y="1748"/>
                </a:lnTo>
                <a:lnTo>
                  <a:pt x="924" y="1695"/>
                </a:lnTo>
                <a:lnTo>
                  <a:pt x="880" y="1639"/>
                </a:lnTo>
                <a:lnTo>
                  <a:pt x="841" y="1579"/>
                </a:lnTo>
                <a:lnTo>
                  <a:pt x="806" y="1517"/>
                </a:lnTo>
                <a:lnTo>
                  <a:pt x="774" y="1451"/>
                </a:lnTo>
                <a:lnTo>
                  <a:pt x="748" y="1383"/>
                </a:lnTo>
                <a:lnTo>
                  <a:pt x="725" y="1313"/>
                </a:lnTo>
                <a:lnTo>
                  <a:pt x="721" y="1290"/>
                </a:lnTo>
                <a:lnTo>
                  <a:pt x="721" y="1267"/>
                </a:lnTo>
                <a:lnTo>
                  <a:pt x="726" y="1246"/>
                </a:lnTo>
                <a:lnTo>
                  <a:pt x="736" y="1226"/>
                </a:lnTo>
                <a:lnTo>
                  <a:pt x="749" y="1208"/>
                </a:lnTo>
                <a:lnTo>
                  <a:pt x="764" y="1192"/>
                </a:lnTo>
                <a:lnTo>
                  <a:pt x="783" y="1180"/>
                </a:lnTo>
                <a:lnTo>
                  <a:pt x="805" y="1172"/>
                </a:lnTo>
                <a:lnTo>
                  <a:pt x="828" y="1167"/>
                </a:lnTo>
                <a:lnTo>
                  <a:pt x="850" y="1168"/>
                </a:lnTo>
                <a:lnTo>
                  <a:pt x="871" y="1174"/>
                </a:lnTo>
                <a:lnTo>
                  <a:pt x="891" y="1182"/>
                </a:lnTo>
                <a:lnTo>
                  <a:pt x="909" y="1195"/>
                </a:lnTo>
                <a:lnTo>
                  <a:pt x="925" y="1211"/>
                </a:lnTo>
                <a:lnTo>
                  <a:pt x="936" y="1230"/>
                </a:lnTo>
                <a:lnTo>
                  <a:pt x="945" y="1251"/>
                </a:lnTo>
                <a:lnTo>
                  <a:pt x="966" y="1316"/>
                </a:lnTo>
                <a:lnTo>
                  <a:pt x="991" y="1377"/>
                </a:lnTo>
                <a:lnTo>
                  <a:pt x="1021" y="1435"/>
                </a:lnTo>
                <a:lnTo>
                  <a:pt x="1055" y="1490"/>
                </a:lnTo>
                <a:lnTo>
                  <a:pt x="1094" y="1542"/>
                </a:lnTo>
                <a:lnTo>
                  <a:pt x="1137" y="1591"/>
                </a:lnTo>
                <a:lnTo>
                  <a:pt x="1183" y="1636"/>
                </a:lnTo>
                <a:lnTo>
                  <a:pt x="1233" y="1677"/>
                </a:lnTo>
                <a:lnTo>
                  <a:pt x="1285" y="1714"/>
                </a:lnTo>
                <a:lnTo>
                  <a:pt x="1341" y="1747"/>
                </a:lnTo>
                <a:lnTo>
                  <a:pt x="1399" y="1775"/>
                </a:lnTo>
                <a:lnTo>
                  <a:pt x="1459" y="1799"/>
                </a:lnTo>
                <a:lnTo>
                  <a:pt x="1522" y="1818"/>
                </a:lnTo>
                <a:lnTo>
                  <a:pt x="1586" y="1830"/>
                </a:lnTo>
                <a:lnTo>
                  <a:pt x="1651" y="1839"/>
                </a:lnTo>
                <a:lnTo>
                  <a:pt x="1718" y="1842"/>
                </a:lnTo>
                <a:lnTo>
                  <a:pt x="1785" y="1839"/>
                </a:lnTo>
                <a:lnTo>
                  <a:pt x="1850" y="1830"/>
                </a:lnTo>
                <a:lnTo>
                  <a:pt x="1915" y="1818"/>
                </a:lnTo>
                <a:lnTo>
                  <a:pt x="1977" y="1799"/>
                </a:lnTo>
                <a:lnTo>
                  <a:pt x="2037" y="1775"/>
                </a:lnTo>
                <a:lnTo>
                  <a:pt x="2095" y="1747"/>
                </a:lnTo>
                <a:lnTo>
                  <a:pt x="2151" y="1714"/>
                </a:lnTo>
                <a:lnTo>
                  <a:pt x="2204" y="1677"/>
                </a:lnTo>
                <a:lnTo>
                  <a:pt x="2253" y="1636"/>
                </a:lnTo>
                <a:lnTo>
                  <a:pt x="2300" y="1591"/>
                </a:lnTo>
                <a:lnTo>
                  <a:pt x="2342" y="1542"/>
                </a:lnTo>
                <a:lnTo>
                  <a:pt x="2381" y="1490"/>
                </a:lnTo>
                <a:lnTo>
                  <a:pt x="2415" y="1435"/>
                </a:lnTo>
                <a:lnTo>
                  <a:pt x="2445" y="1377"/>
                </a:lnTo>
                <a:lnTo>
                  <a:pt x="2470" y="1316"/>
                </a:lnTo>
                <a:lnTo>
                  <a:pt x="2492" y="1251"/>
                </a:lnTo>
                <a:lnTo>
                  <a:pt x="2500" y="1230"/>
                </a:lnTo>
                <a:lnTo>
                  <a:pt x="2512" y="1211"/>
                </a:lnTo>
                <a:lnTo>
                  <a:pt x="2527" y="1195"/>
                </a:lnTo>
                <a:lnTo>
                  <a:pt x="2545" y="1182"/>
                </a:lnTo>
                <a:lnTo>
                  <a:pt x="2565" y="1174"/>
                </a:lnTo>
                <a:lnTo>
                  <a:pt x="2586" y="1168"/>
                </a:lnTo>
                <a:lnTo>
                  <a:pt x="2609" y="1167"/>
                </a:lnTo>
                <a:lnTo>
                  <a:pt x="2632" y="1172"/>
                </a:lnTo>
                <a:lnTo>
                  <a:pt x="2653" y="1180"/>
                </a:lnTo>
                <a:lnTo>
                  <a:pt x="2672" y="1192"/>
                </a:lnTo>
                <a:lnTo>
                  <a:pt x="2688" y="1208"/>
                </a:lnTo>
                <a:lnTo>
                  <a:pt x="2700" y="1226"/>
                </a:lnTo>
                <a:lnTo>
                  <a:pt x="2710" y="1246"/>
                </a:lnTo>
                <a:lnTo>
                  <a:pt x="2714" y="1267"/>
                </a:lnTo>
                <a:lnTo>
                  <a:pt x="2715" y="1290"/>
                </a:lnTo>
                <a:lnTo>
                  <a:pt x="2711" y="1313"/>
                </a:lnTo>
                <a:lnTo>
                  <a:pt x="2689" y="1383"/>
                </a:lnTo>
                <a:lnTo>
                  <a:pt x="2662" y="1451"/>
                </a:lnTo>
                <a:lnTo>
                  <a:pt x="2631" y="1517"/>
                </a:lnTo>
                <a:lnTo>
                  <a:pt x="2595" y="1579"/>
                </a:lnTo>
                <a:lnTo>
                  <a:pt x="2556" y="1639"/>
                </a:lnTo>
                <a:lnTo>
                  <a:pt x="2513" y="1695"/>
                </a:lnTo>
                <a:lnTo>
                  <a:pt x="2465" y="1748"/>
                </a:lnTo>
                <a:lnTo>
                  <a:pt x="2415" y="1798"/>
                </a:lnTo>
                <a:lnTo>
                  <a:pt x="2467" y="1817"/>
                </a:lnTo>
                <a:lnTo>
                  <a:pt x="2522" y="1830"/>
                </a:lnTo>
                <a:lnTo>
                  <a:pt x="2578" y="1839"/>
                </a:lnTo>
                <a:lnTo>
                  <a:pt x="2635" y="1842"/>
                </a:lnTo>
                <a:lnTo>
                  <a:pt x="2697" y="1839"/>
                </a:lnTo>
                <a:lnTo>
                  <a:pt x="2757" y="1828"/>
                </a:lnTo>
                <a:lnTo>
                  <a:pt x="2815" y="1812"/>
                </a:lnTo>
                <a:lnTo>
                  <a:pt x="2871" y="1790"/>
                </a:lnTo>
                <a:lnTo>
                  <a:pt x="2924" y="1764"/>
                </a:lnTo>
                <a:lnTo>
                  <a:pt x="2973" y="1731"/>
                </a:lnTo>
                <a:lnTo>
                  <a:pt x="3019" y="1694"/>
                </a:lnTo>
                <a:lnTo>
                  <a:pt x="3060" y="1651"/>
                </a:lnTo>
                <a:lnTo>
                  <a:pt x="3098" y="1606"/>
                </a:lnTo>
                <a:lnTo>
                  <a:pt x="3129" y="1556"/>
                </a:lnTo>
                <a:lnTo>
                  <a:pt x="3157" y="1503"/>
                </a:lnTo>
                <a:lnTo>
                  <a:pt x="3179" y="1448"/>
                </a:lnTo>
                <a:lnTo>
                  <a:pt x="3195" y="1389"/>
                </a:lnTo>
                <a:lnTo>
                  <a:pt x="3204" y="1328"/>
                </a:lnTo>
                <a:lnTo>
                  <a:pt x="3209" y="1266"/>
                </a:lnTo>
                <a:lnTo>
                  <a:pt x="3204" y="1203"/>
                </a:lnTo>
                <a:lnTo>
                  <a:pt x="3195" y="1142"/>
                </a:lnTo>
                <a:lnTo>
                  <a:pt x="3179" y="1084"/>
                </a:lnTo>
                <a:lnTo>
                  <a:pt x="3157" y="1028"/>
                </a:lnTo>
                <a:lnTo>
                  <a:pt x="3129" y="976"/>
                </a:lnTo>
                <a:lnTo>
                  <a:pt x="3098" y="926"/>
                </a:lnTo>
                <a:lnTo>
                  <a:pt x="3060" y="880"/>
                </a:lnTo>
                <a:lnTo>
                  <a:pt x="3019" y="838"/>
                </a:lnTo>
                <a:lnTo>
                  <a:pt x="2973" y="801"/>
                </a:lnTo>
                <a:lnTo>
                  <a:pt x="2924" y="768"/>
                </a:lnTo>
                <a:lnTo>
                  <a:pt x="2871" y="741"/>
                </a:lnTo>
                <a:lnTo>
                  <a:pt x="2815" y="719"/>
                </a:lnTo>
                <a:lnTo>
                  <a:pt x="2757" y="702"/>
                </a:lnTo>
                <a:lnTo>
                  <a:pt x="2697" y="693"/>
                </a:lnTo>
                <a:lnTo>
                  <a:pt x="2635" y="690"/>
                </a:lnTo>
                <a:lnTo>
                  <a:pt x="2586" y="692"/>
                </a:lnTo>
                <a:lnTo>
                  <a:pt x="2537" y="698"/>
                </a:lnTo>
                <a:lnTo>
                  <a:pt x="2514" y="699"/>
                </a:lnTo>
                <a:lnTo>
                  <a:pt x="2490" y="696"/>
                </a:lnTo>
                <a:lnTo>
                  <a:pt x="2468" y="689"/>
                </a:lnTo>
                <a:lnTo>
                  <a:pt x="2449" y="677"/>
                </a:lnTo>
                <a:lnTo>
                  <a:pt x="2431" y="661"/>
                </a:lnTo>
                <a:lnTo>
                  <a:pt x="2418" y="641"/>
                </a:lnTo>
                <a:lnTo>
                  <a:pt x="2383" y="584"/>
                </a:lnTo>
                <a:lnTo>
                  <a:pt x="2344" y="531"/>
                </a:lnTo>
                <a:lnTo>
                  <a:pt x="2301" y="481"/>
                </a:lnTo>
                <a:lnTo>
                  <a:pt x="2254" y="436"/>
                </a:lnTo>
                <a:lnTo>
                  <a:pt x="2204" y="394"/>
                </a:lnTo>
                <a:lnTo>
                  <a:pt x="2151" y="357"/>
                </a:lnTo>
                <a:lnTo>
                  <a:pt x="2095" y="324"/>
                </a:lnTo>
                <a:lnTo>
                  <a:pt x="2037" y="296"/>
                </a:lnTo>
                <a:lnTo>
                  <a:pt x="1976" y="272"/>
                </a:lnTo>
                <a:lnTo>
                  <a:pt x="1914" y="253"/>
                </a:lnTo>
                <a:lnTo>
                  <a:pt x="1849" y="240"/>
                </a:lnTo>
                <a:lnTo>
                  <a:pt x="1784" y="232"/>
                </a:lnTo>
                <a:lnTo>
                  <a:pt x="1718" y="229"/>
                </a:lnTo>
                <a:close/>
                <a:moveTo>
                  <a:pt x="1718" y="0"/>
                </a:moveTo>
                <a:lnTo>
                  <a:pt x="1791" y="2"/>
                </a:lnTo>
                <a:lnTo>
                  <a:pt x="1864" y="10"/>
                </a:lnTo>
                <a:lnTo>
                  <a:pt x="1936" y="24"/>
                </a:lnTo>
                <a:lnTo>
                  <a:pt x="2007" y="42"/>
                </a:lnTo>
                <a:lnTo>
                  <a:pt x="2075" y="64"/>
                </a:lnTo>
                <a:lnTo>
                  <a:pt x="2141" y="91"/>
                </a:lnTo>
                <a:lnTo>
                  <a:pt x="2206" y="123"/>
                </a:lnTo>
                <a:lnTo>
                  <a:pt x="2268" y="160"/>
                </a:lnTo>
                <a:lnTo>
                  <a:pt x="2327" y="200"/>
                </a:lnTo>
                <a:lnTo>
                  <a:pt x="2384" y="245"/>
                </a:lnTo>
                <a:lnTo>
                  <a:pt x="2438" y="294"/>
                </a:lnTo>
                <a:lnTo>
                  <a:pt x="2487" y="347"/>
                </a:lnTo>
                <a:lnTo>
                  <a:pt x="2534" y="403"/>
                </a:lnTo>
                <a:lnTo>
                  <a:pt x="2577" y="462"/>
                </a:lnTo>
                <a:lnTo>
                  <a:pt x="2635" y="460"/>
                </a:lnTo>
                <a:lnTo>
                  <a:pt x="2708" y="463"/>
                </a:lnTo>
                <a:lnTo>
                  <a:pt x="2778" y="474"/>
                </a:lnTo>
                <a:lnTo>
                  <a:pt x="2848" y="490"/>
                </a:lnTo>
                <a:lnTo>
                  <a:pt x="2914" y="511"/>
                </a:lnTo>
                <a:lnTo>
                  <a:pt x="2978" y="538"/>
                </a:lnTo>
                <a:lnTo>
                  <a:pt x="3039" y="570"/>
                </a:lnTo>
                <a:lnTo>
                  <a:pt x="3097" y="608"/>
                </a:lnTo>
                <a:lnTo>
                  <a:pt x="3151" y="650"/>
                </a:lnTo>
                <a:lnTo>
                  <a:pt x="3201" y="696"/>
                </a:lnTo>
                <a:lnTo>
                  <a:pt x="3248" y="747"/>
                </a:lnTo>
                <a:lnTo>
                  <a:pt x="3290" y="802"/>
                </a:lnTo>
                <a:lnTo>
                  <a:pt x="3327" y="859"/>
                </a:lnTo>
                <a:lnTo>
                  <a:pt x="3359" y="921"/>
                </a:lnTo>
                <a:lnTo>
                  <a:pt x="3386" y="985"/>
                </a:lnTo>
                <a:lnTo>
                  <a:pt x="3408" y="1052"/>
                </a:lnTo>
                <a:lnTo>
                  <a:pt x="3424" y="1121"/>
                </a:lnTo>
                <a:lnTo>
                  <a:pt x="3433" y="1193"/>
                </a:lnTo>
                <a:lnTo>
                  <a:pt x="3436" y="1266"/>
                </a:lnTo>
                <a:lnTo>
                  <a:pt x="3433" y="1337"/>
                </a:lnTo>
                <a:lnTo>
                  <a:pt x="3425" y="1406"/>
                </a:lnTo>
                <a:lnTo>
                  <a:pt x="3410" y="1472"/>
                </a:lnTo>
                <a:lnTo>
                  <a:pt x="3390" y="1538"/>
                </a:lnTo>
                <a:lnTo>
                  <a:pt x="3365" y="1600"/>
                </a:lnTo>
                <a:lnTo>
                  <a:pt x="3334" y="1660"/>
                </a:lnTo>
                <a:lnTo>
                  <a:pt x="3299" y="1716"/>
                </a:lnTo>
                <a:lnTo>
                  <a:pt x="3259" y="1770"/>
                </a:lnTo>
                <a:lnTo>
                  <a:pt x="3216" y="1820"/>
                </a:lnTo>
                <a:lnTo>
                  <a:pt x="3168" y="1866"/>
                </a:lnTo>
                <a:lnTo>
                  <a:pt x="3118" y="1909"/>
                </a:lnTo>
                <a:lnTo>
                  <a:pt x="3063" y="1946"/>
                </a:lnTo>
                <a:lnTo>
                  <a:pt x="3005" y="1980"/>
                </a:lnTo>
                <a:lnTo>
                  <a:pt x="2945" y="2008"/>
                </a:lnTo>
                <a:lnTo>
                  <a:pt x="2882" y="2032"/>
                </a:lnTo>
                <a:lnTo>
                  <a:pt x="2816" y="2051"/>
                </a:lnTo>
                <a:lnTo>
                  <a:pt x="2749" y="2063"/>
                </a:lnTo>
                <a:lnTo>
                  <a:pt x="2749" y="3177"/>
                </a:lnTo>
                <a:lnTo>
                  <a:pt x="2746" y="3220"/>
                </a:lnTo>
                <a:lnTo>
                  <a:pt x="2736" y="3262"/>
                </a:lnTo>
                <a:lnTo>
                  <a:pt x="2721" y="3301"/>
                </a:lnTo>
                <a:lnTo>
                  <a:pt x="2701" y="3339"/>
                </a:lnTo>
                <a:lnTo>
                  <a:pt x="2676" y="3371"/>
                </a:lnTo>
                <a:lnTo>
                  <a:pt x="2647" y="3401"/>
                </a:lnTo>
                <a:lnTo>
                  <a:pt x="2614" y="3426"/>
                </a:lnTo>
                <a:lnTo>
                  <a:pt x="2577" y="3447"/>
                </a:lnTo>
                <a:lnTo>
                  <a:pt x="2538" y="3461"/>
                </a:lnTo>
                <a:lnTo>
                  <a:pt x="2496" y="3471"/>
                </a:lnTo>
                <a:lnTo>
                  <a:pt x="2453" y="3474"/>
                </a:lnTo>
                <a:lnTo>
                  <a:pt x="984" y="3474"/>
                </a:lnTo>
                <a:lnTo>
                  <a:pt x="941" y="3471"/>
                </a:lnTo>
                <a:lnTo>
                  <a:pt x="898" y="3461"/>
                </a:lnTo>
                <a:lnTo>
                  <a:pt x="859" y="3447"/>
                </a:lnTo>
                <a:lnTo>
                  <a:pt x="822" y="3426"/>
                </a:lnTo>
                <a:lnTo>
                  <a:pt x="790" y="3401"/>
                </a:lnTo>
                <a:lnTo>
                  <a:pt x="760" y="3371"/>
                </a:lnTo>
                <a:lnTo>
                  <a:pt x="735" y="3339"/>
                </a:lnTo>
                <a:lnTo>
                  <a:pt x="715" y="3301"/>
                </a:lnTo>
                <a:lnTo>
                  <a:pt x="700" y="3262"/>
                </a:lnTo>
                <a:lnTo>
                  <a:pt x="691" y="3220"/>
                </a:lnTo>
                <a:lnTo>
                  <a:pt x="687" y="3177"/>
                </a:lnTo>
                <a:lnTo>
                  <a:pt x="687" y="2063"/>
                </a:lnTo>
                <a:lnTo>
                  <a:pt x="620" y="2051"/>
                </a:lnTo>
                <a:lnTo>
                  <a:pt x="555" y="2032"/>
                </a:lnTo>
                <a:lnTo>
                  <a:pt x="491" y="2008"/>
                </a:lnTo>
                <a:lnTo>
                  <a:pt x="431" y="1980"/>
                </a:lnTo>
                <a:lnTo>
                  <a:pt x="373" y="1946"/>
                </a:lnTo>
                <a:lnTo>
                  <a:pt x="318" y="1909"/>
                </a:lnTo>
                <a:lnTo>
                  <a:pt x="268" y="1866"/>
                </a:lnTo>
                <a:lnTo>
                  <a:pt x="220" y="1820"/>
                </a:lnTo>
                <a:lnTo>
                  <a:pt x="177" y="1770"/>
                </a:lnTo>
                <a:lnTo>
                  <a:pt x="137" y="1716"/>
                </a:lnTo>
                <a:lnTo>
                  <a:pt x="102" y="1660"/>
                </a:lnTo>
                <a:lnTo>
                  <a:pt x="72" y="1600"/>
                </a:lnTo>
                <a:lnTo>
                  <a:pt x="46" y="1538"/>
                </a:lnTo>
                <a:lnTo>
                  <a:pt x="26" y="1472"/>
                </a:lnTo>
                <a:lnTo>
                  <a:pt x="12" y="1406"/>
                </a:lnTo>
                <a:lnTo>
                  <a:pt x="3" y="1337"/>
                </a:lnTo>
                <a:lnTo>
                  <a:pt x="0" y="1266"/>
                </a:lnTo>
                <a:lnTo>
                  <a:pt x="3" y="1193"/>
                </a:lnTo>
                <a:lnTo>
                  <a:pt x="13" y="1121"/>
                </a:lnTo>
                <a:lnTo>
                  <a:pt x="28" y="1052"/>
                </a:lnTo>
                <a:lnTo>
                  <a:pt x="50" y="985"/>
                </a:lnTo>
                <a:lnTo>
                  <a:pt x="77" y="921"/>
                </a:lnTo>
                <a:lnTo>
                  <a:pt x="110" y="859"/>
                </a:lnTo>
                <a:lnTo>
                  <a:pt x="147" y="802"/>
                </a:lnTo>
                <a:lnTo>
                  <a:pt x="189" y="747"/>
                </a:lnTo>
                <a:lnTo>
                  <a:pt x="235" y="696"/>
                </a:lnTo>
                <a:lnTo>
                  <a:pt x="286" y="650"/>
                </a:lnTo>
                <a:lnTo>
                  <a:pt x="340" y="608"/>
                </a:lnTo>
                <a:lnTo>
                  <a:pt x="398" y="570"/>
                </a:lnTo>
                <a:lnTo>
                  <a:pt x="458" y="538"/>
                </a:lnTo>
                <a:lnTo>
                  <a:pt x="522" y="511"/>
                </a:lnTo>
                <a:lnTo>
                  <a:pt x="588" y="490"/>
                </a:lnTo>
                <a:lnTo>
                  <a:pt x="658" y="474"/>
                </a:lnTo>
                <a:lnTo>
                  <a:pt x="729" y="463"/>
                </a:lnTo>
                <a:lnTo>
                  <a:pt x="801" y="460"/>
                </a:lnTo>
                <a:lnTo>
                  <a:pt x="859" y="462"/>
                </a:lnTo>
                <a:lnTo>
                  <a:pt x="903" y="403"/>
                </a:lnTo>
                <a:lnTo>
                  <a:pt x="949" y="347"/>
                </a:lnTo>
                <a:lnTo>
                  <a:pt x="999" y="294"/>
                </a:lnTo>
                <a:lnTo>
                  <a:pt x="1052" y="245"/>
                </a:lnTo>
                <a:lnTo>
                  <a:pt x="1109" y="200"/>
                </a:lnTo>
                <a:lnTo>
                  <a:pt x="1168" y="160"/>
                </a:lnTo>
                <a:lnTo>
                  <a:pt x="1230" y="123"/>
                </a:lnTo>
                <a:lnTo>
                  <a:pt x="1295" y="91"/>
                </a:lnTo>
                <a:lnTo>
                  <a:pt x="1361" y="64"/>
                </a:lnTo>
                <a:lnTo>
                  <a:pt x="1430" y="42"/>
                </a:lnTo>
                <a:lnTo>
                  <a:pt x="1500" y="24"/>
                </a:lnTo>
                <a:lnTo>
                  <a:pt x="1571" y="10"/>
                </a:lnTo>
                <a:lnTo>
                  <a:pt x="1645" y="2"/>
                </a:lnTo>
                <a:lnTo>
                  <a:pt x="1718"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0162" name="Google Shape;10162;p23"/>
          <p:cNvGrpSpPr/>
          <p:nvPr/>
        </p:nvGrpSpPr>
        <p:grpSpPr>
          <a:xfrm>
            <a:off x="3368326" y="9507563"/>
            <a:ext cx="366910" cy="401721"/>
            <a:chOff x="5662" y="222"/>
            <a:chExt cx="212" cy="233"/>
          </a:xfrm>
          <a:solidFill>
            <a:srgbClr val="006994"/>
          </a:solidFill>
        </p:grpSpPr>
        <p:sp>
          <p:nvSpPr>
            <p:cNvPr id="10163" name="Google Shape;10163;p23"/>
            <p:cNvSpPr/>
            <p:nvPr/>
          </p:nvSpPr>
          <p:spPr>
            <a:xfrm>
              <a:off x="5704" y="222"/>
              <a:ext cx="43" cy="85"/>
            </a:xfrm>
            <a:custGeom>
              <a:avLst/>
              <a:gdLst/>
              <a:ahLst/>
              <a:cxnLst/>
              <a:rect l="l" t="t" r="r" b="b"/>
              <a:pathLst>
                <a:path w="630" h="1259" extrusionOk="0">
                  <a:moveTo>
                    <a:pt x="329" y="0"/>
                  </a:moveTo>
                  <a:lnTo>
                    <a:pt x="355" y="4"/>
                  </a:lnTo>
                  <a:lnTo>
                    <a:pt x="381" y="14"/>
                  </a:lnTo>
                  <a:lnTo>
                    <a:pt x="405" y="27"/>
                  </a:lnTo>
                  <a:lnTo>
                    <a:pt x="426" y="45"/>
                  </a:lnTo>
                  <a:lnTo>
                    <a:pt x="445" y="67"/>
                  </a:lnTo>
                  <a:lnTo>
                    <a:pt x="459" y="91"/>
                  </a:lnTo>
                  <a:lnTo>
                    <a:pt x="467" y="117"/>
                  </a:lnTo>
                  <a:lnTo>
                    <a:pt x="472" y="143"/>
                  </a:lnTo>
                  <a:lnTo>
                    <a:pt x="472" y="170"/>
                  </a:lnTo>
                  <a:lnTo>
                    <a:pt x="467" y="196"/>
                  </a:lnTo>
                  <a:lnTo>
                    <a:pt x="459" y="222"/>
                  </a:lnTo>
                  <a:lnTo>
                    <a:pt x="445" y="246"/>
                  </a:lnTo>
                  <a:lnTo>
                    <a:pt x="426" y="268"/>
                  </a:lnTo>
                  <a:lnTo>
                    <a:pt x="400" y="295"/>
                  </a:lnTo>
                  <a:lnTo>
                    <a:pt x="377" y="320"/>
                  </a:lnTo>
                  <a:lnTo>
                    <a:pt x="357" y="343"/>
                  </a:lnTo>
                  <a:lnTo>
                    <a:pt x="342" y="365"/>
                  </a:lnTo>
                  <a:lnTo>
                    <a:pt x="330" y="389"/>
                  </a:lnTo>
                  <a:lnTo>
                    <a:pt x="321" y="413"/>
                  </a:lnTo>
                  <a:lnTo>
                    <a:pt x="317" y="440"/>
                  </a:lnTo>
                  <a:lnTo>
                    <a:pt x="315" y="472"/>
                  </a:lnTo>
                  <a:lnTo>
                    <a:pt x="317" y="503"/>
                  </a:lnTo>
                  <a:lnTo>
                    <a:pt x="321" y="530"/>
                  </a:lnTo>
                  <a:lnTo>
                    <a:pt x="330" y="554"/>
                  </a:lnTo>
                  <a:lnTo>
                    <a:pt x="342" y="578"/>
                  </a:lnTo>
                  <a:lnTo>
                    <a:pt x="357" y="600"/>
                  </a:lnTo>
                  <a:lnTo>
                    <a:pt x="377" y="623"/>
                  </a:lnTo>
                  <a:lnTo>
                    <a:pt x="400" y="648"/>
                  </a:lnTo>
                  <a:lnTo>
                    <a:pt x="426" y="675"/>
                  </a:lnTo>
                  <a:lnTo>
                    <a:pt x="447" y="695"/>
                  </a:lnTo>
                  <a:lnTo>
                    <a:pt x="468" y="717"/>
                  </a:lnTo>
                  <a:lnTo>
                    <a:pt x="489" y="740"/>
                  </a:lnTo>
                  <a:lnTo>
                    <a:pt x="510" y="766"/>
                  </a:lnTo>
                  <a:lnTo>
                    <a:pt x="531" y="793"/>
                  </a:lnTo>
                  <a:lnTo>
                    <a:pt x="551" y="821"/>
                  </a:lnTo>
                  <a:lnTo>
                    <a:pt x="570" y="853"/>
                  </a:lnTo>
                  <a:lnTo>
                    <a:pt x="587" y="887"/>
                  </a:lnTo>
                  <a:lnTo>
                    <a:pt x="601" y="924"/>
                  </a:lnTo>
                  <a:lnTo>
                    <a:pt x="613" y="963"/>
                  </a:lnTo>
                  <a:lnTo>
                    <a:pt x="622" y="1006"/>
                  </a:lnTo>
                  <a:lnTo>
                    <a:pt x="628" y="1052"/>
                  </a:lnTo>
                  <a:lnTo>
                    <a:pt x="630" y="1102"/>
                  </a:lnTo>
                  <a:lnTo>
                    <a:pt x="627" y="1133"/>
                  </a:lnTo>
                  <a:lnTo>
                    <a:pt x="617" y="1162"/>
                  </a:lnTo>
                  <a:lnTo>
                    <a:pt x="603" y="1190"/>
                  </a:lnTo>
                  <a:lnTo>
                    <a:pt x="584" y="1213"/>
                  </a:lnTo>
                  <a:lnTo>
                    <a:pt x="560" y="1232"/>
                  </a:lnTo>
                  <a:lnTo>
                    <a:pt x="534" y="1246"/>
                  </a:lnTo>
                  <a:lnTo>
                    <a:pt x="504" y="1256"/>
                  </a:lnTo>
                  <a:lnTo>
                    <a:pt x="472" y="1259"/>
                  </a:lnTo>
                  <a:lnTo>
                    <a:pt x="441" y="1256"/>
                  </a:lnTo>
                  <a:lnTo>
                    <a:pt x="412" y="1246"/>
                  </a:lnTo>
                  <a:lnTo>
                    <a:pt x="384" y="1232"/>
                  </a:lnTo>
                  <a:lnTo>
                    <a:pt x="361" y="1213"/>
                  </a:lnTo>
                  <a:lnTo>
                    <a:pt x="342" y="1190"/>
                  </a:lnTo>
                  <a:lnTo>
                    <a:pt x="328" y="1162"/>
                  </a:lnTo>
                  <a:lnTo>
                    <a:pt x="318" y="1133"/>
                  </a:lnTo>
                  <a:lnTo>
                    <a:pt x="315" y="1102"/>
                  </a:lnTo>
                  <a:lnTo>
                    <a:pt x="314" y="1070"/>
                  </a:lnTo>
                  <a:lnTo>
                    <a:pt x="309" y="1043"/>
                  </a:lnTo>
                  <a:lnTo>
                    <a:pt x="300" y="1019"/>
                  </a:lnTo>
                  <a:lnTo>
                    <a:pt x="289" y="995"/>
                  </a:lnTo>
                  <a:lnTo>
                    <a:pt x="273" y="973"/>
                  </a:lnTo>
                  <a:lnTo>
                    <a:pt x="254" y="950"/>
                  </a:lnTo>
                  <a:lnTo>
                    <a:pt x="231" y="925"/>
                  </a:lnTo>
                  <a:lnTo>
                    <a:pt x="204" y="898"/>
                  </a:lnTo>
                  <a:lnTo>
                    <a:pt x="184" y="878"/>
                  </a:lnTo>
                  <a:lnTo>
                    <a:pt x="163" y="856"/>
                  </a:lnTo>
                  <a:lnTo>
                    <a:pt x="141" y="833"/>
                  </a:lnTo>
                  <a:lnTo>
                    <a:pt x="120" y="808"/>
                  </a:lnTo>
                  <a:lnTo>
                    <a:pt x="99" y="780"/>
                  </a:lnTo>
                  <a:lnTo>
                    <a:pt x="80" y="752"/>
                  </a:lnTo>
                  <a:lnTo>
                    <a:pt x="61" y="720"/>
                  </a:lnTo>
                  <a:lnTo>
                    <a:pt x="44" y="686"/>
                  </a:lnTo>
                  <a:lnTo>
                    <a:pt x="30" y="649"/>
                  </a:lnTo>
                  <a:lnTo>
                    <a:pt x="17" y="610"/>
                  </a:lnTo>
                  <a:lnTo>
                    <a:pt x="9" y="567"/>
                  </a:lnTo>
                  <a:lnTo>
                    <a:pt x="2" y="521"/>
                  </a:lnTo>
                  <a:lnTo>
                    <a:pt x="0" y="472"/>
                  </a:lnTo>
                  <a:lnTo>
                    <a:pt x="2" y="422"/>
                  </a:lnTo>
                  <a:lnTo>
                    <a:pt x="9" y="376"/>
                  </a:lnTo>
                  <a:lnTo>
                    <a:pt x="17" y="333"/>
                  </a:lnTo>
                  <a:lnTo>
                    <a:pt x="30" y="294"/>
                  </a:lnTo>
                  <a:lnTo>
                    <a:pt x="44" y="257"/>
                  </a:lnTo>
                  <a:lnTo>
                    <a:pt x="61" y="223"/>
                  </a:lnTo>
                  <a:lnTo>
                    <a:pt x="80" y="191"/>
                  </a:lnTo>
                  <a:lnTo>
                    <a:pt x="99" y="163"/>
                  </a:lnTo>
                  <a:lnTo>
                    <a:pt x="120" y="136"/>
                  </a:lnTo>
                  <a:lnTo>
                    <a:pt x="141" y="110"/>
                  </a:lnTo>
                  <a:lnTo>
                    <a:pt x="163" y="87"/>
                  </a:lnTo>
                  <a:lnTo>
                    <a:pt x="184" y="65"/>
                  </a:lnTo>
                  <a:lnTo>
                    <a:pt x="204" y="45"/>
                  </a:lnTo>
                  <a:lnTo>
                    <a:pt x="226" y="27"/>
                  </a:lnTo>
                  <a:lnTo>
                    <a:pt x="250" y="14"/>
                  </a:lnTo>
                  <a:lnTo>
                    <a:pt x="275" y="4"/>
                  </a:lnTo>
                  <a:lnTo>
                    <a:pt x="301" y="0"/>
                  </a:lnTo>
                  <a:lnTo>
                    <a:pt x="32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64" name="Google Shape;10164;p23"/>
            <p:cNvSpPr/>
            <p:nvPr/>
          </p:nvSpPr>
          <p:spPr>
            <a:xfrm>
              <a:off x="5753" y="222"/>
              <a:ext cx="42" cy="85"/>
            </a:xfrm>
            <a:custGeom>
              <a:avLst/>
              <a:gdLst/>
              <a:ahLst/>
              <a:cxnLst/>
              <a:rect l="l" t="t" r="r" b="b"/>
              <a:pathLst>
                <a:path w="629" h="1259" extrusionOk="0">
                  <a:moveTo>
                    <a:pt x="328" y="0"/>
                  </a:moveTo>
                  <a:lnTo>
                    <a:pt x="354" y="4"/>
                  </a:lnTo>
                  <a:lnTo>
                    <a:pt x="380" y="14"/>
                  </a:lnTo>
                  <a:lnTo>
                    <a:pt x="404" y="27"/>
                  </a:lnTo>
                  <a:lnTo>
                    <a:pt x="425" y="45"/>
                  </a:lnTo>
                  <a:lnTo>
                    <a:pt x="444" y="67"/>
                  </a:lnTo>
                  <a:lnTo>
                    <a:pt x="458" y="91"/>
                  </a:lnTo>
                  <a:lnTo>
                    <a:pt x="466" y="117"/>
                  </a:lnTo>
                  <a:lnTo>
                    <a:pt x="472" y="143"/>
                  </a:lnTo>
                  <a:lnTo>
                    <a:pt x="472" y="170"/>
                  </a:lnTo>
                  <a:lnTo>
                    <a:pt x="466" y="196"/>
                  </a:lnTo>
                  <a:lnTo>
                    <a:pt x="458" y="222"/>
                  </a:lnTo>
                  <a:lnTo>
                    <a:pt x="444" y="246"/>
                  </a:lnTo>
                  <a:lnTo>
                    <a:pt x="425" y="268"/>
                  </a:lnTo>
                  <a:lnTo>
                    <a:pt x="399" y="295"/>
                  </a:lnTo>
                  <a:lnTo>
                    <a:pt x="376" y="320"/>
                  </a:lnTo>
                  <a:lnTo>
                    <a:pt x="356" y="343"/>
                  </a:lnTo>
                  <a:lnTo>
                    <a:pt x="342" y="365"/>
                  </a:lnTo>
                  <a:lnTo>
                    <a:pt x="329" y="389"/>
                  </a:lnTo>
                  <a:lnTo>
                    <a:pt x="321" y="413"/>
                  </a:lnTo>
                  <a:lnTo>
                    <a:pt x="316" y="440"/>
                  </a:lnTo>
                  <a:lnTo>
                    <a:pt x="314" y="472"/>
                  </a:lnTo>
                  <a:lnTo>
                    <a:pt x="316" y="503"/>
                  </a:lnTo>
                  <a:lnTo>
                    <a:pt x="321" y="530"/>
                  </a:lnTo>
                  <a:lnTo>
                    <a:pt x="329" y="554"/>
                  </a:lnTo>
                  <a:lnTo>
                    <a:pt x="342" y="578"/>
                  </a:lnTo>
                  <a:lnTo>
                    <a:pt x="356" y="600"/>
                  </a:lnTo>
                  <a:lnTo>
                    <a:pt x="376" y="623"/>
                  </a:lnTo>
                  <a:lnTo>
                    <a:pt x="399" y="648"/>
                  </a:lnTo>
                  <a:lnTo>
                    <a:pt x="425" y="675"/>
                  </a:lnTo>
                  <a:lnTo>
                    <a:pt x="446" y="695"/>
                  </a:lnTo>
                  <a:lnTo>
                    <a:pt x="467" y="717"/>
                  </a:lnTo>
                  <a:lnTo>
                    <a:pt x="488" y="740"/>
                  </a:lnTo>
                  <a:lnTo>
                    <a:pt x="509" y="766"/>
                  </a:lnTo>
                  <a:lnTo>
                    <a:pt x="530" y="793"/>
                  </a:lnTo>
                  <a:lnTo>
                    <a:pt x="550" y="821"/>
                  </a:lnTo>
                  <a:lnTo>
                    <a:pt x="569" y="853"/>
                  </a:lnTo>
                  <a:lnTo>
                    <a:pt x="586" y="887"/>
                  </a:lnTo>
                  <a:lnTo>
                    <a:pt x="601" y="924"/>
                  </a:lnTo>
                  <a:lnTo>
                    <a:pt x="612" y="963"/>
                  </a:lnTo>
                  <a:lnTo>
                    <a:pt x="622" y="1006"/>
                  </a:lnTo>
                  <a:lnTo>
                    <a:pt x="627" y="1052"/>
                  </a:lnTo>
                  <a:lnTo>
                    <a:pt x="629" y="1102"/>
                  </a:lnTo>
                  <a:lnTo>
                    <a:pt x="626" y="1133"/>
                  </a:lnTo>
                  <a:lnTo>
                    <a:pt x="616" y="1162"/>
                  </a:lnTo>
                  <a:lnTo>
                    <a:pt x="603" y="1190"/>
                  </a:lnTo>
                  <a:lnTo>
                    <a:pt x="583" y="1213"/>
                  </a:lnTo>
                  <a:lnTo>
                    <a:pt x="560" y="1232"/>
                  </a:lnTo>
                  <a:lnTo>
                    <a:pt x="534" y="1246"/>
                  </a:lnTo>
                  <a:lnTo>
                    <a:pt x="503" y="1256"/>
                  </a:lnTo>
                  <a:lnTo>
                    <a:pt x="472" y="1259"/>
                  </a:lnTo>
                  <a:lnTo>
                    <a:pt x="440" y="1256"/>
                  </a:lnTo>
                  <a:lnTo>
                    <a:pt x="411" y="1246"/>
                  </a:lnTo>
                  <a:lnTo>
                    <a:pt x="384" y="1232"/>
                  </a:lnTo>
                  <a:lnTo>
                    <a:pt x="360" y="1213"/>
                  </a:lnTo>
                  <a:lnTo>
                    <a:pt x="342" y="1190"/>
                  </a:lnTo>
                  <a:lnTo>
                    <a:pt x="327" y="1162"/>
                  </a:lnTo>
                  <a:lnTo>
                    <a:pt x="317" y="1133"/>
                  </a:lnTo>
                  <a:lnTo>
                    <a:pt x="314" y="1102"/>
                  </a:lnTo>
                  <a:lnTo>
                    <a:pt x="313" y="1070"/>
                  </a:lnTo>
                  <a:lnTo>
                    <a:pt x="308" y="1043"/>
                  </a:lnTo>
                  <a:lnTo>
                    <a:pt x="300" y="1019"/>
                  </a:lnTo>
                  <a:lnTo>
                    <a:pt x="288" y="995"/>
                  </a:lnTo>
                  <a:lnTo>
                    <a:pt x="272" y="973"/>
                  </a:lnTo>
                  <a:lnTo>
                    <a:pt x="253" y="950"/>
                  </a:lnTo>
                  <a:lnTo>
                    <a:pt x="230" y="925"/>
                  </a:lnTo>
                  <a:lnTo>
                    <a:pt x="203" y="898"/>
                  </a:lnTo>
                  <a:lnTo>
                    <a:pt x="183" y="878"/>
                  </a:lnTo>
                  <a:lnTo>
                    <a:pt x="162" y="856"/>
                  </a:lnTo>
                  <a:lnTo>
                    <a:pt x="140" y="833"/>
                  </a:lnTo>
                  <a:lnTo>
                    <a:pt x="119" y="808"/>
                  </a:lnTo>
                  <a:lnTo>
                    <a:pt x="98" y="780"/>
                  </a:lnTo>
                  <a:lnTo>
                    <a:pt x="79" y="752"/>
                  </a:lnTo>
                  <a:lnTo>
                    <a:pt x="60" y="720"/>
                  </a:lnTo>
                  <a:lnTo>
                    <a:pt x="44" y="686"/>
                  </a:lnTo>
                  <a:lnTo>
                    <a:pt x="29" y="649"/>
                  </a:lnTo>
                  <a:lnTo>
                    <a:pt x="16" y="610"/>
                  </a:lnTo>
                  <a:lnTo>
                    <a:pt x="8" y="567"/>
                  </a:lnTo>
                  <a:lnTo>
                    <a:pt x="2" y="521"/>
                  </a:lnTo>
                  <a:lnTo>
                    <a:pt x="0" y="472"/>
                  </a:lnTo>
                  <a:lnTo>
                    <a:pt x="2" y="422"/>
                  </a:lnTo>
                  <a:lnTo>
                    <a:pt x="8" y="376"/>
                  </a:lnTo>
                  <a:lnTo>
                    <a:pt x="16" y="333"/>
                  </a:lnTo>
                  <a:lnTo>
                    <a:pt x="29" y="294"/>
                  </a:lnTo>
                  <a:lnTo>
                    <a:pt x="44" y="257"/>
                  </a:lnTo>
                  <a:lnTo>
                    <a:pt x="60" y="223"/>
                  </a:lnTo>
                  <a:lnTo>
                    <a:pt x="79" y="191"/>
                  </a:lnTo>
                  <a:lnTo>
                    <a:pt x="98" y="163"/>
                  </a:lnTo>
                  <a:lnTo>
                    <a:pt x="119" y="136"/>
                  </a:lnTo>
                  <a:lnTo>
                    <a:pt x="140" y="110"/>
                  </a:lnTo>
                  <a:lnTo>
                    <a:pt x="162" y="87"/>
                  </a:lnTo>
                  <a:lnTo>
                    <a:pt x="183" y="65"/>
                  </a:lnTo>
                  <a:lnTo>
                    <a:pt x="203" y="45"/>
                  </a:lnTo>
                  <a:lnTo>
                    <a:pt x="225" y="27"/>
                  </a:lnTo>
                  <a:lnTo>
                    <a:pt x="249" y="14"/>
                  </a:lnTo>
                  <a:lnTo>
                    <a:pt x="274" y="4"/>
                  </a:lnTo>
                  <a:lnTo>
                    <a:pt x="301" y="0"/>
                  </a:lnTo>
                  <a:lnTo>
                    <a:pt x="32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65" name="Google Shape;10165;p23"/>
            <p:cNvSpPr/>
            <p:nvPr/>
          </p:nvSpPr>
          <p:spPr>
            <a:xfrm>
              <a:off x="5662" y="327"/>
              <a:ext cx="212" cy="128"/>
            </a:xfrm>
            <a:custGeom>
              <a:avLst/>
              <a:gdLst/>
              <a:ahLst/>
              <a:cxnLst/>
              <a:rect l="l" t="t" r="r" b="b"/>
              <a:pathLst>
                <a:path w="3147" h="1890" extrusionOk="0">
                  <a:moveTo>
                    <a:pt x="2517" y="315"/>
                  </a:moveTo>
                  <a:lnTo>
                    <a:pt x="2517" y="683"/>
                  </a:lnTo>
                  <a:lnTo>
                    <a:pt x="2515" y="762"/>
                  </a:lnTo>
                  <a:lnTo>
                    <a:pt x="2507" y="840"/>
                  </a:lnTo>
                  <a:lnTo>
                    <a:pt x="2570" y="840"/>
                  </a:lnTo>
                  <a:lnTo>
                    <a:pt x="2609" y="837"/>
                  </a:lnTo>
                  <a:lnTo>
                    <a:pt x="2645" y="828"/>
                  </a:lnTo>
                  <a:lnTo>
                    <a:pt x="2681" y="816"/>
                  </a:lnTo>
                  <a:lnTo>
                    <a:pt x="2713" y="798"/>
                  </a:lnTo>
                  <a:lnTo>
                    <a:pt x="2742" y="776"/>
                  </a:lnTo>
                  <a:lnTo>
                    <a:pt x="2768" y="750"/>
                  </a:lnTo>
                  <a:lnTo>
                    <a:pt x="2790" y="720"/>
                  </a:lnTo>
                  <a:lnTo>
                    <a:pt x="2808" y="688"/>
                  </a:lnTo>
                  <a:lnTo>
                    <a:pt x="2822" y="653"/>
                  </a:lnTo>
                  <a:lnTo>
                    <a:pt x="2830" y="616"/>
                  </a:lnTo>
                  <a:lnTo>
                    <a:pt x="2832" y="578"/>
                  </a:lnTo>
                  <a:lnTo>
                    <a:pt x="2830" y="539"/>
                  </a:lnTo>
                  <a:lnTo>
                    <a:pt x="2822" y="502"/>
                  </a:lnTo>
                  <a:lnTo>
                    <a:pt x="2808" y="467"/>
                  </a:lnTo>
                  <a:lnTo>
                    <a:pt x="2790" y="435"/>
                  </a:lnTo>
                  <a:lnTo>
                    <a:pt x="2768" y="405"/>
                  </a:lnTo>
                  <a:lnTo>
                    <a:pt x="2742" y="379"/>
                  </a:lnTo>
                  <a:lnTo>
                    <a:pt x="2713" y="357"/>
                  </a:lnTo>
                  <a:lnTo>
                    <a:pt x="2681" y="339"/>
                  </a:lnTo>
                  <a:lnTo>
                    <a:pt x="2645" y="327"/>
                  </a:lnTo>
                  <a:lnTo>
                    <a:pt x="2609" y="318"/>
                  </a:lnTo>
                  <a:lnTo>
                    <a:pt x="2570" y="315"/>
                  </a:lnTo>
                  <a:lnTo>
                    <a:pt x="2517" y="315"/>
                  </a:lnTo>
                  <a:close/>
                  <a:moveTo>
                    <a:pt x="262" y="0"/>
                  </a:moveTo>
                  <a:lnTo>
                    <a:pt x="2570" y="0"/>
                  </a:lnTo>
                  <a:lnTo>
                    <a:pt x="2629" y="3"/>
                  </a:lnTo>
                  <a:lnTo>
                    <a:pt x="2686" y="12"/>
                  </a:lnTo>
                  <a:lnTo>
                    <a:pt x="2742" y="26"/>
                  </a:lnTo>
                  <a:lnTo>
                    <a:pt x="2794" y="45"/>
                  </a:lnTo>
                  <a:lnTo>
                    <a:pt x="2845" y="69"/>
                  </a:lnTo>
                  <a:lnTo>
                    <a:pt x="2893" y="99"/>
                  </a:lnTo>
                  <a:lnTo>
                    <a:pt x="2937" y="132"/>
                  </a:lnTo>
                  <a:lnTo>
                    <a:pt x="2978" y="169"/>
                  </a:lnTo>
                  <a:lnTo>
                    <a:pt x="3015" y="210"/>
                  </a:lnTo>
                  <a:lnTo>
                    <a:pt x="3048" y="255"/>
                  </a:lnTo>
                  <a:lnTo>
                    <a:pt x="3078" y="302"/>
                  </a:lnTo>
                  <a:lnTo>
                    <a:pt x="3102" y="353"/>
                  </a:lnTo>
                  <a:lnTo>
                    <a:pt x="3121" y="406"/>
                  </a:lnTo>
                  <a:lnTo>
                    <a:pt x="3135" y="461"/>
                  </a:lnTo>
                  <a:lnTo>
                    <a:pt x="3144" y="519"/>
                  </a:lnTo>
                  <a:lnTo>
                    <a:pt x="3147" y="578"/>
                  </a:lnTo>
                  <a:lnTo>
                    <a:pt x="3144" y="636"/>
                  </a:lnTo>
                  <a:lnTo>
                    <a:pt x="3135" y="694"/>
                  </a:lnTo>
                  <a:lnTo>
                    <a:pt x="3122" y="749"/>
                  </a:lnTo>
                  <a:lnTo>
                    <a:pt x="3102" y="802"/>
                  </a:lnTo>
                  <a:lnTo>
                    <a:pt x="3078" y="853"/>
                  </a:lnTo>
                  <a:lnTo>
                    <a:pt x="3048" y="900"/>
                  </a:lnTo>
                  <a:lnTo>
                    <a:pt x="3016" y="945"/>
                  </a:lnTo>
                  <a:lnTo>
                    <a:pt x="2978" y="986"/>
                  </a:lnTo>
                  <a:lnTo>
                    <a:pt x="2937" y="1023"/>
                  </a:lnTo>
                  <a:lnTo>
                    <a:pt x="2893" y="1056"/>
                  </a:lnTo>
                  <a:lnTo>
                    <a:pt x="2845" y="1085"/>
                  </a:lnTo>
                  <a:lnTo>
                    <a:pt x="2794" y="1110"/>
                  </a:lnTo>
                  <a:lnTo>
                    <a:pt x="2742" y="1129"/>
                  </a:lnTo>
                  <a:lnTo>
                    <a:pt x="2686" y="1143"/>
                  </a:lnTo>
                  <a:lnTo>
                    <a:pt x="2630" y="1152"/>
                  </a:lnTo>
                  <a:lnTo>
                    <a:pt x="2571" y="1155"/>
                  </a:lnTo>
                  <a:lnTo>
                    <a:pt x="2570" y="1155"/>
                  </a:lnTo>
                  <a:lnTo>
                    <a:pt x="2422" y="1155"/>
                  </a:lnTo>
                  <a:lnTo>
                    <a:pt x="2391" y="1223"/>
                  </a:lnTo>
                  <a:lnTo>
                    <a:pt x="2355" y="1288"/>
                  </a:lnTo>
                  <a:lnTo>
                    <a:pt x="2315" y="1351"/>
                  </a:lnTo>
                  <a:lnTo>
                    <a:pt x="2272" y="1411"/>
                  </a:lnTo>
                  <a:lnTo>
                    <a:pt x="2226" y="1469"/>
                  </a:lnTo>
                  <a:lnTo>
                    <a:pt x="2177" y="1524"/>
                  </a:lnTo>
                  <a:lnTo>
                    <a:pt x="2123" y="1575"/>
                  </a:lnTo>
                  <a:lnTo>
                    <a:pt x="2465" y="1575"/>
                  </a:lnTo>
                  <a:lnTo>
                    <a:pt x="2496" y="1578"/>
                  </a:lnTo>
                  <a:lnTo>
                    <a:pt x="2527" y="1588"/>
                  </a:lnTo>
                  <a:lnTo>
                    <a:pt x="2553" y="1602"/>
                  </a:lnTo>
                  <a:lnTo>
                    <a:pt x="2576" y="1621"/>
                  </a:lnTo>
                  <a:lnTo>
                    <a:pt x="2596" y="1644"/>
                  </a:lnTo>
                  <a:lnTo>
                    <a:pt x="2610" y="1672"/>
                  </a:lnTo>
                  <a:lnTo>
                    <a:pt x="2619" y="1701"/>
                  </a:lnTo>
                  <a:lnTo>
                    <a:pt x="2622" y="1733"/>
                  </a:lnTo>
                  <a:lnTo>
                    <a:pt x="2619" y="1764"/>
                  </a:lnTo>
                  <a:lnTo>
                    <a:pt x="2610" y="1793"/>
                  </a:lnTo>
                  <a:lnTo>
                    <a:pt x="2596" y="1821"/>
                  </a:lnTo>
                  <a:lnTo>
                    <a:pt x="2576" y="1844"/>
                  </a:lnTo>
                  <a:lnTo>
                    <a:pt x="2553" y="1863"/>
                  </a:lnTo>
                  <a:lnTo>
                    <a:pt x="2527" y="1877"/>
                  </a:lnTo>
                  <a:lnTo>
                    <a:pt x="2496" y="1887"/>
                  </a:lnTo>
                  <a:lnTo>
                    <a:pt x="2465" y="1890"/>
                  </a:lnTo>
                  <a:lnTo>
                    <a:pt x="157" y="1890"/>
                  </a:lnTo>
                  <a:lnTo>
                    <a:pt x="126" y="1887"/>
                  </a:lnTo>
                  <a:lnTo>
                    <a:pt x="96" y="1877"/>
                  </a:lnTo>
                  <a:lnTo>
                    <a:pt x="69" y="1863"/>
                  </a:lnTo>
                  <a:lnTo>
                    <a:pt x="46" y="1844"/>
                  </a:lnTo>
                  <a:lnTo>
                    <a:pt x="27" y="1821"/>
                  </a:lnTo>
                  <a:lnTo>
                    <a:pt x="13" y="1793"/>
                  </a:lnTo>
                  <a:lnTo>
                    <a:pt x="3" y="1764"/>
                  </a:lnTo>
                  <a:lnTo>
                    <a:pt x="0" y="1733"/>
                  </a:lnTo>
                  <a:lnTo>
                    <a:pt x="3" y="1701"/>
                  </a:lnTo>
                  <a:lnTo>
                    <a:pt x="13" y="1672"/>
                  </a:lnTo>
                  <a:lnTo>
                    <a:pt x="27" y="1644"/>
                  </a:lnTo>
                  <a:lnTo>
                    <a:pt x="46" y="1621"/>
                  </a:lnTo>
                  <a:lnTo>
                    <a:pt x="69" y="1602"/>
                  </a:lnTo>
                  <a:lnTo>
                    <a:pt x="96" y="1588"/>
                  </a:lnTo>
                  <a:lnTo>
                    <a:pt x="126" y="1578"/>
                  </a:lnTo>
                  <a:lnTo>
                    <a:pt x="157" y="1575"/>
                  </a:lnTo>
                  <a:lnTo>
                    <a:pt x="499" y="1575"/>
                  </a:lnTo>
                  <a:lnTo>
                    <a:pt x="442" y="1517"/>
                  </a:lnTo>
                  <a:lnTo>
                    <a:pt x="386" y="1456"/>
                  </a:lnTo>
                  <a:lnTo>
                    <a:pt x="336" y="1392"/>
                  </a:lnTo>
                  <a:lnTo>
                    <a:pt x="289" y="1324"/>
                  </a:lnTo>
                  <a:lnTo>
                    <a:pt x="249" y="1253"/>
                  </a:lnTo>
                  <a:lnTo>
                    <a:pt x="212" y="1178"/>
                  </a:lnTo>
                  <a:lnTo>
                    <a:pt x="180" y="1101"/>
                  </a:lnTo>
                  <a:lnTo>
                    <a:pt x="153" y="1022"/>
                  </a:lnTo>
                  <a:lnTo>
                    <a:pt x="133" y="940"/>
                  </a:lnTo>
                  <a:lnTo>
                    <a:pt x="117" y="856"/>
                  </a:lnTo>
                  <a:lnTo>
                    <a:pt x="108" y="770"/>
                  </a:lnTo>
                  <a:lnTo>
                    <a:pt x="105" y="683"/>
                  </a:lnTo>
                  <a:lnTo>
                    <a:pt x="105" y="158"/>
                  </a:lnTo>
                  <a:lnTo>
                    <a:pt x="108" y="126"/>
                  </a:lnTo>
                  <a:lnTo>
                    <a:pt x="117" y="97"/>
                  </a:lnTo>
                  <a:lnTo>
                    <a:pt x="132" y="69"/>
                  </a:lnTo>
                  <a:lnTo>
                    <a:pt x="151" y="46"/>
                  </a:lnTo>
                  <a:lnTo>
                    <a:pt x="174" y="27"/>
                  </a:lnTo>
                  <a:lnTo>
                    <a:pt x="201" y="13"/>
                  </a:lnTo>
                  <a:lnTo>
                    <a:pt x="231" y="3"/>
                  </a:lnTo>
                  <a:lnTo>
                    <a:pt x="26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166" name="Google Shape;10166;p23"/>
          <p:cNvGrpSpPr/>
          <p:nvPr/>
        </p:nvGrpSpPr>
        <p:grpSpPr>
          <a:xfrm>
            <a:off x="5894586" y="9500595"/>
            <a:ext cx="547598" cy="413194"/>
            <a:chOff x="3735" y="1701"/>
            <a:chExt cx="736" cy="555"/>
          </a:xfrm>
          <a:solidFill>
            <a:srgbClr val="006994"/>
          </a:solidFill>
        </p:grpSpPr>
        <p:sp>
          <p:nvSpPr>
            <p:cNvPr id="10167" name="Google Shape;10167;p23"/>
            <p:cNvSpPr/>
            <p:nvPr/>
          </p:nvSpPr>
          <p:spPr>
            <a:xfrm>
              <a:off x="3909" y="1701"/>
              <a:ext cx="414" cy="287"/>
            </a:xfrm>
            <a:custGeom>
              <a:avLst/>
              <a:gdLst/>
              <a:ahLst/>
              <a:cxnLst/>
              <a:rect l="l" t="t" r="r" b="b"/>
              <a:pathLst>
                <a:path w="2472" h="1712" extrusionOk="0">
                  <a:moveTo>
                    <a:pt x="1236" y="0"/>
                  </a:moveTo>
                  <a:lnTo>
                    <a:pt x="1273" y="3"/>
                  </a:lnTo>
                  <a:lnTo>
                    <a:pt x="1307" y="12"/>
                  </a:lnTo>
                  <a:lnTo>
                    <a:pt x="1339" y="27"/>
                  </a:lnTo>
                  <a:lnTo>
                    <a:pt x="1368" y="47"/>
                  </a:lnTo>
                  <a:lnTo>
                    <a:pt x="1392" y="72"/>
                  </a:lnTo>
                  <a:lnTo>
                    <a:pt x="1412" y="100"/>
                  </a:lnTo>
                  <a:lnTo>
                    <a:pt x="1428" y="131"/>
                  </a:lnTo>
                  <a:lnTo>
                    <a:pt x="1437" y="165"/>
                  </a:lnTo>
                  <a:lnTo>
                    <a:pt x="1441" y="202"/>
                  </a:lnTo>
                  <a:lnTo>
                    <a:pt x="1437" y="236"/>
                  </a:lnTo>
                  <a:lnTo>
                    <a:pt x="1429" y="269"/>
                  </a:lnTo>
                  <a:lnTo>
                    <a:pt x="1415" y="299"/>
                  </a:lnTo>
                  <a:lnTo>
                    <a:pt x="1397" y="326"/>
                  </a:lnTo>
                  <a:lnTo>
                    <a:pt x="1375" y="350"/>
                  </a:lnTo>
                  <a:lnTo>
                    <a:pt x="1467" y="364"/>
                  </a:lnTo>
                  <a:lnTo>
                    <a:pt x="1556" y="384"/>
                  </a:lnTo>
                  <a:lnTo>
                    <a:pt x="1642" y="412"/>
                  </a:lnTo>
                  <a:lnTo>
                    <a:pt x="1726" y="446"/>
                  </a:lnTo>
                  <a:lnTo>
                    <a:pt x="1807" y="485"/>
                  </a:lnTo>
                  <a:lnTo>
                    <a:pt x="1884" y="530"/>
                  </a:lnTo>
                  <a:lnTo>
                    <a:pt x="1957" y="580"/>
                  </a:lnTo>
                  <a:lnTo>
                    <a:pt x="2028" y="636"/>
                  </a:lnTo>
                  <a:lnTo>
                    <a:pt x="2093" y="697"/>
                  </a:lnTo>
                  <a:lnTo>
                    <a:pt x="2154" y="762"/>
                  </a:lnTo>
                  <a:lnTo>
                    <a:pt x="2212" y="831"/>
                  </a:lnTo>
                  <a:lnTo>
                    <a:pt x="2264" y="905"/>
                  </a:lnTo>
                  <a:lnTo>
                    <a:pt x="2310" y="983"/>
                  </a:lnTo>
                  <a:lnTo>
                    <a:pt x="2351" y="1064"/>
                  </a:lnTo>
                  <a:lnTo>
                    <a:pt x="2387" y="1148"/>
                  </a:lnTo>
                  <a:lnTo>
                    <a:pt x="2417" y="1235"/>
                  </a:lnTo>
                  <a:lnTo>
                    <a:pt x="2441" y="1325"/>
                  </a:lnTo>
                  <a:lnTo>
                    <a:pt x="2457" y="1419"/>
                  </a:lnTo>
                  <a:lnTo>
                    <a:pt x="2468" y="1513"/>
                  </a:lnTo>
                  <a:lnTo>
                    <a:pt x="2472" y="1610"/>
                  </a:lnTo>
                  <a:lnTo>
                    <a:pt x="2471" y="1662"/>
                  </a:lnTo>
                  <a:lnTo>
                    <a:pt x="2467" y="1712"/>
                  </a:lnTo>
                  <a:lnTo>
                    <a:pt x="2291" y="1712"/>
                  </a:lnTo>
                  <a:lnTo>
                    <a:pt x="2121" y="1712"/>
                  </a:lnTo>
                  <a:lnTo>
                    <a:pt x="1957" y="1712"/>
                  </a:lnTo>
                  <a:lnTo>
                    <a:pt x="1799" y="1712"/>
                  </a:lnTo>
                  <a:lnTo>
                    <a:pt x="1643" y="1712"/>
                  </a:lnTo>
                  <a:lnTo>
                    <a:pt x="1490" y="1712"/>
                  </a:lnTo>
                  <a:lnTo>
                    <a:pt x="1339" y="1712"/>
                  </a:lnTo>
                  <a:lnTo>
                    <a:pt x="1189" y="1712"/>
                  </a:lnTo>
                  <a:lnTo>
                    <a:pt x="1037" y="1712"/>
                  </a:lnTo>
                  <a:lnTo>
                    <a:pt x="885" y="1712"/>
                  </a:lnTo>
                  <a:lnTo>
                    <a:pt x="729" y="1712"/>
                  </a:lnTo>
                  <a:lnTo>
                    <a:pt x="571" y="1712"/>
                  </a:lnTo>
                  <a:lnTo>
                    <a:pt x="406" y="1712"/>
                  </a:lnTo>
                  <a:lnTo>
                    <a:pt x="411" y="1663"/>
                  </a:lnTo>
                  <a:lnTo>
                    <a:pt x="418" y="1614"/>
                  </a:lnTo>
                  <a:lnTo>
                    <a:pt x="428" y="1525"/>
                  </a:lnTo>
                  <a:lnTo>
                    <a:pt x="442" y="1437"/>
                  </a:lnTo>
                  <a:lnTo>
                    <a:pt x="459" y="1350"/>
                  </a:lnTo>
                  <a:lnTo>
                    <a:pt x="476" y="1287"/>
                  </a:lnTo>
                  <a:lnTo>
                    <a:pt x="491" y="1225"/>
                  </a:lnTo>
                  <a:lnTo>
                    <a:pt x="531" y="1107"/>
                  </a:lnTo>
                  <a:lnTo>
                    <a:pt x="557" y="1051"/>
                  </a:lnTo>
                  <a:lnTo>
                    <a:pt x="582" y="998"/>
                  </a:lnTo>
                  <a:lnTo>
                    <a:pt x="610" y="945"/>
                  </a:lnTo>
                  <a:lnTo>
                    <a:pt x="640" y="897"/>
                  </a:lnTo>
                  <a:lnTo>
                    <a:pt x="668" y="848"/>
                  </a:lnTo>
                  <a:lnTo>
                    <a:pt x="703" y="806"/>
                  </a:lnTo>
                  <a:lnTo>
                    <a:pt x="725" y="779"/>
                  </a:lnTo>
                  <a:lnTo>
                    <a:pt x="746" y="750"/>
                  </a:lnTo>
                  <a:lnTo>
                    <a:pt x="769" y="725"/>
                  </a:lnTo>
                  <a:lnTo>
                    <a:pt x="803" y="690"/>
                  </a:lnTo>
                  <a:lnTo>
                    <a:pt x="836" y="656"/>
                  </a:lnTo>
                  <a:lnTo>
                    <a:pt x="869" y="624"/>
                  </a:lnTo>
                  <a:lnTo>
                    <a:pt x="902" y="596"/>
                  </a:lnTo>
                  <a:lnTo>
                    <a:pt x="933" y="570"/>
                  </a:lnTo>
                  <a:lnTo>
                    <a:pt x="962" y="545"/>
                  </a:lnTo>
                  <a:lnTo>
                    <a:pt x="988" y="522"/>
                  </a:lnTo>
                  <a:lnTo>
                    <a:pt x="1015" y="504"/>
                  </a:lnTo>
                  <a:lnTo>
                    <a:pt x="1041" y="485"/>
                  </a:lnTo>
                  <a:lnTo>
                    <a:pt x="1064" y="467"/>
                  </a:lnTo>
                  <a:lnTo>
                    <a:pt x="1083" y="453"/>
                  </a:lnTo>
                  <a:lnTo>
                    <a:pt x="1099" y="441"/>
                  </a:lnTo>
                  <a:lnTo>
                    <a:pt x="1109" y="433"/>
                  </a:lnTo>
                  <a:lnTo>
                    <a:pt x="1116" y="428"/>
                  </a:lnTo>
                  <a:lnTo>
                    <a:pt x="1118" y="426"/>
                  </a:lnTo>
                  <a:lnTo>
                    <a:pt x="1116" y="426"/>
                  </a:lnTo>
                  <a:lnTo>
                    <a:pt x="1108" y="430"/>
                  </a:lnTo>
                  <a:lnTo>
                    <a:pt x="1095" y="434"/>
                  </a:lnTo>
                  <a:lnTo>
                    <a:pt x="1077" y="441"/>
                  </a:lnTo>
                  <a:lnTo>
                    <a:pt x="1054" y="449"/>
                  </a:lnTo>
                  <a:lnTo>
                    <a:pt x="1027" y="461"/>
                  </a:lnTo>
                  <a:lnTo>
                    <a:pt x="996" y="472"/>
                  </a:lnTo>
                  <a:lnTo>
                    <a:pt x="965" y="485"/>
                  </a:lnTo>
                  <a:lnTo>
                    <a:pt x="933" y="501"/>
                  </a:lnTo>
                  <a:lnTo>
                    <a:pt x="899" y="519"/>
                  </a:lnTo>
                  <a:lnTo>
                    <a:pt x="861" y="539"/>
                  </a:lnTo>
                  <a:lnTo>
                    <a:pt x="821" y="561"/>
                  </a:lnTo>
                  <a:lnTo>
                    <a:pt x="781" y="588"/>
                  </a:lnTo>
                  <a:lnTo>
                    <a:pt x="740" y="618"/>
                  </a:lnTo>
                  <a:lnTo>
                    <a:pt x="696" y="650"/>
                  </a:lnTo>
                  <a:lnTo>
                    <a:pt x="667" y="673"/>
                  </a:lnTo>
                  <a:lnTo>
                    <a:pt x="640" y="699"/>
                  </a:lnTo>
                  <a:lnTo>
                    <a:pt x="611" y="726"/>
                  </a:lnTo>
                  <a:lnTo>
                    <a:pt x="568" y="769"/>
                  </a:lnTo>
                  <a:lnTo>
                    <a:pt x="529" y="818"/>
                  </a:lnTo>
                  <a:lnTo>
                    <a:pt x="489" y="869"/>
                  </a:lnTo>
                  <a:lnTo>
                    <a:pt x="452" y="924"/>
                  </a:lnTo>
                  <a:lnTo>
                    <a:pt x="418" y="982"/>
                  </a:lnTo>
                  <a:lnTo>
                    <a:pt x="385" y="1042"/>
                  </a:lnTo>
                  <a:lnTo>
                    <a:pt x="330" y="1172"/>
                  </a:lnTo>
                  <a:lnTo>
                    <a:pt x="308" y="1240"/>
                  </a:lnTo>
                  <a:lnTo>
                    <a:pt x="287" y="1309"/>
                  </a:lnTo>
                  <a:lnTo>
                    <a:pt x="267" y="1403"/>
                  </a:lnTo>
                  <a:lnTo>
                    <a:pt x="249" y="1497"/>
                  </a:lnTo>
                  <a:lnTo>
                    <a:pt x="237" y="1592"/>
                  </a:lnTo>
                  <a:lnTo>
                    <a:pt x="230" y="1652"/>
                  </a:lnTo>
                  <a:lnTo>
                    <a:pt x="226" y="1712"/>
                  </a:lnTo>
                  <a:lnTo>
                    <a:pt x="4" y="1712"/>
                  </a:lnTo>
                  <a:lnTo>
                    <a:pt x="1" y="1660"/>
                  </a:lnTo>
                  <a:lnTo>
                    <a:pt x="0" y="1610"/>
                  </a:lnTo>
                  <a:lnTo>
                    <a:pt x="3" y="1513"/>
                  </a:lnTo>
                  <a:lnTo>
                    <a:pt x="15" y="1419"/>
                  </a:lnTo>
                  <a:lnTo>
                    <a:pt x="31" y="1325"/>
                  </a:lnTo>
                  <a:lnTo>
                    <a:pt x="55" y="1235"/>
                  </a:lnTo>
                  <a:lnTo>
                    <a:pt x="85" y="1148"/>
                  </a:lnTo>
                  <a:lnTo>
                    <a:pt x="121" y="1064"/>
                  </a:lnTo>
                  <a:lnTo>
                    <a:pt x="162" y="983"/>
                  </a:lnTo>
                  <a:lnTo>
                    <a:pt x="208" y="905"/>
                  </a:lnTo>
                  <a:lnTo>
                    <a:pt x="260" y="831"/>
                  </a:lnTo>
                  <a:lnTo>
                    <a:pt x="317" y="762"/>
                  </a:lnTo>
                  <a:lnTo>
                    <a:pt x="378" y="697"/>
                  </a:lnTo>
                  <a:lnTo>
                    <a:pt x="444" y="636"/>
                  </a:lnTo>
                  <a:lnTo>
                    <a:pt x="514" y="580"/>
                  </a:lnTo>
                  <a:lnTo>
                    <a:pt x="588" y="530"/>
                  </a:lnTo>
                  <a:lnTo>
                    <a:pt x="665" y="485"/>
                  </a:lnTo>
                  <a:lnTo>
                    <a:pt x="746" y="446"/>
                  </a:lnTo>
                  <a:lnTo>
                    <a:pt x="830" y="412"/>
                  </a:lnTo>
                  <a:lnTo>
                    <a:pt x="916" y="384"/>
                  </a:lnTo>
                  <a:lnTo>
                    <a:pt x="1006" y="364"/>
                  </a:lnTo>
                  <a:lnTo>
                    <a:pt x="1097" y="350"/>
                  </a:lnTo>
                  <a:lnTo>
                    <a:pt x="1075" y="326"/>
                  </a:lnTo>
                  <a:lnTo>
                    <a:pt x="1056" y="299"/>
                  </a:lnTo>
                  <a:lnTo>
                    <a:pt x="1044" y="269"/>
                  </a:lnTo>
                  <a:lnTo>
                    <a:pt x="1034" y="236"/>
                  </a:lnTo>
                  <a:lnTo>
                    <a:pt x="1032" y="202"/>
                  </a:lnTo>
                  <a:lnTo>
                    <a:pt x="1036" y="165"/>
                  </a:lnTo>
                  <a:lnTo>
                    <a:pt x="1045" y="131"/>
                  </a:lnTo>
                  <a:lnTo>
                    <a:pt x="1060" y="100"/>
                  </a:lnTo>
                  <a:lnTo>
                    <a:pt x="1079" y="72"/>
                  </a:lnTo>
                  <a:lnTo>
                    <a:pt x="1105" y="47"/>
                  </a:lnTo>
                  <a:lnTo>
                    <a:pt x="1133" y="27"/>
                  </a:lnTo>
                  <a:lnTo>
                    <a:pt x="1164" y="12"/>
                  </a:lnTo>
                  <a:lnTo>
                    <a:pt x="1199" y="3"/>
                  </a:lnTo>
                  <a:lnTo>
                    <a:pt x="123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68" name="Google Shape;10168;p23"/>
            <p:cNvSpPr/>
            <p:nvPr/>
          </p:nvSpPr>
          <p:spPr>
            <a:xfrm>
              <a:off x="3871" y="1999"/>
              <a:ext cx="600" cy="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69" name="Google Shape;10169;p23"/>
            <p:cNvSpPr/>
            <p:nvPr/>
          </p:nvSpPr>
          <p:spPr>
            <a:xfrm>
              <a:off x="3832" y="2057"/>
              <a:ext cx="355" cy="151"/>
            </a:xfrm>
            <a:custGeom>
              <a:avLst/>
              <a:gdLst/>
              <a:ahLst/>
              <a:cxnLst/>
              <a:rect l="l" t="t" r="r" b="b"/>
              <a:pathLst>
                <a:path w="2122" h="904" extrusionOk="0">
                  <a:moveTo>
                    <a:pt x="1164" y="0"/>
                  </a:moveTo>
                  <a:lnTo>
                    <a:pt x="1179" y="2"/>
                  </a:lnTo>
                  <a:lnTo>
                    <a:pt x="1193" y="7"/>
                  </a:lnTo>
                  <a:lnTo>
                    <a:pt x="1206" y="16"/>
                  </a:lnTo>
                  <a:lnTo>
                    <a:pt x="1218" y="27"/>
                  </a:lnTo>
                  <a:lnTo>
                    <a:pt x="1228" y="40"/>
                  </a:lnTo>
                  <a:lnTo>
                    <a:pt x="1236" y="54"/>
                  </a:lnTo>
                  <a:lnTo>
                    <a:pt x="1241" y="72"/>
                  </a:lnTo>
                  <a:lnTo>
                    <a:pt x="1244" y="88"/>
                  </a:lnTo>
                  <a:lnTo>
                    <a:pt x="1244" y="105"/>
                  </a:lnTo>
                  <a:lnTo>
                    <a:pt x="1240" y="121"/>
                  </a:lnTo>
                  <a:lnTo>
                    <a:pt x="1233" y="137"/>
                  </a:lnTo>
                  <a:lnTo>
                    <a:pt x="1223" y="151"/>
                  </a:lnTo>
                  <a:lnTo>
                    <a:pt x="1207" y="164"/>
                  </a:lnTo>
                  <a:lnTo>
                    <a:pt x="1187" y="174"/>
                  </a:lnTo>
                  <a:lnTo>
                    <a:pt x="1163" y="181"/>
                  </a:lnTo>
                  <a:lnTo>
                    <a:pt x="1138" y="187"/>
                  </a:lnTo>
                  <a:lnTo>
                    <a:pt x="1110" y="194"/>
                  </a:lnTo>
                  <a:lnTo>
                    <a:pt x="1080" y="202"/>
                  </a:lnTo>
                  <a:lnTo>
                    <a:pt x="1047" y="210"/>
                  </a:lnTo>
                  <a:lnTo>
                    <a:pt x="1012" y="219"/>
                  </a:lnTo>
                  <a:lnTo>
                    <a:pt x="977" y="228"/>
                  </a:lnTo>
                  <a:lnTo>
                    <a:pt x="941" y="237"/>
                  </a:lnTo>
                  <a:lnTo>
                    <a:pt x="904" y="247"/>
                  </a:lnTo>
                  <a:lnTo>
                    <a:pt x="870" y="256"/>
                  </a:lnTo>
                  <a:lnTo>
                    <a:pt x="835" y="265"/>
                  </a:lnTo>
                  <a:lnTo>
                    <a:pt x="803" y="275"/>
                  </a:lnTo>
                  <a:lnTo>
                    <a:pt x="773" y="283"/>
                  </a:lnTo>
                  <a:lnTo>
                    <a:pt x="747" y="289"/>
                  </a:lnTo>
                  <a:lnTo>
                    <a:pt x="722" y="296"/>
                  </a:lnTo>
                  <a:lnTo>
                    <a:pt x="704" y="301"/>
                  </a:lnTo>
                  <a:lnTo>
                    <a:pt x="689" y="305"/>
                  </a:lnTo>
                  <a:lnTo>
                    <a:pt x="680" y="308"/>
                  </a:lnTo>
                  <a:lnTo>
                    <a:pt x="678" y="309"/>
                  </a:lnTo>
                  <a:lnTo>
                    <a:pt x="1290" y="346"/>
                  </a:lnTo>
                  <a:lnTo>
                    <a:pt x="1292" y="345"/>
                  </a:lnTo>
                  <a:lnTo>
                    <a:pt x="1301" y="342"/>
                  </a:lnTo>
                  <a:lnTo>
                    <a:pt x="1316" y="336"/>
                  </a:lnTo>
                  <a:lnTo>
                    <a:pt x="1336" y="329"/>
                  </a:lnTo>
                  <a:lnTo>
                    <a:pt x="1359" y="321"/>
                  </a:lnTo>
                  <a:lnTo>
                    <a:pt x="1387" y="311"/>
                  </a:lnTo>
                  <a:lnTo>
                    <a:pt x="1418" y="300"/>
                  </a:lnTo>
                  <a:lnTo>
                    <a:pt x="1452" y="287"/>
                  </a:lnTo>
                  <a:lnTo>
                    <a:pt x="1489" y="273"/>
                  </a:lnTo>
                  <a:lnTo>
                    <a:pt x="1527" y="260"/>
                  </a:lnTo>
                  <a:lnTo>
                    <a:pt x="1567" y="245"/>
                  </a:lnTo>
                  <a:lnTo>
                    <a:pt x="1607" y="230"/>
                  </a:lnTo>
                  <a:lnTo>
                    <a:pt x="1649" y="214"/>
                  </a:lnTo>
                  <a:lnTo>
                    <a:pt x="1689" y="198"/>
                  </a:lnTo>
                  <a:lnTo>
                    <a:pt x="1731" y="183"/>
                  </a:lnTo>
                  <a:lnTo>
                    <a:pt x="1770" y="167"/>
                  </a:lnTo>
                  <a:lnTo>
                    <a:pt x="1808" y="153"/>
                  </a:lnTo>
                  <a:lnTo>
                    <a:pt x="1843" y="139"/>
                  </a:lnTo>
                  <a:lnTo>
                    <a:pt x="1877" y="125"/>
                  </a:lnTo>
                  <a:lnTo>
                    <a:pt x="1907" y="112"/>
                  </a:lnTo>
                  <a:lnTo>
                    <a:pt x="1933" y="100"/>
                  </a:lnTo>
                  <a:lnTo>
                    <a:pt x="1955" y="90"/>
                  </a:lnTo>
                  <a:lnTo>
                    <a:pt x="1984" y="78"/>
                  </a:lnTo>
                  <a:lnTo>
                    <a:pt x="2010" y="74"/>
                  </a:lnTo>
                  <a:lnTo>
                    <a:pt x="2034" y="74"/>
                  </a:lnTo>
                  <a:lnTo>
                    <a:pt x="2055" y="78"/>
                  </a:lnTo>
                  <a:lnTo>
                    <a:pt x="2074" y="86"/>
                  </a:lnTo>
                  <a:lnTo>
                    <a:pt x="2089" y="99"/>
                  </a:lnTo>
                  <a:lnTo>
                    <a:pt x="2102" y="114"/>
                  </a:lnTo>
                  <a:lnTo>
                    <a:pt x="2112" y="130"/>
                  </a:lnTo>
                  <a:lnTo>
                    <a:pt x="2118" y="148"/>
                  </a:lnTo>
                  <a:lnTo>
                    <a:pt x="2122" y="166"/>
                  </a:lnTo>
                  <a:lnTo>
                    <a:pt x="2122" y="185"/>
                  </a:lnTo>
                  <a:lnTo>
                    <a:pt x="2120" y="203"/>
                  </a:lnTo>
                  <a:lnTo>
                    <a:pt x="2113" y="219"/>
                  </a:lnTo>
                  <a:lnTo>
                    <a:pt x="2104" y="234"/>
                  </a:lnTo>
                  <a:lnTo>
                    <a:pt x="2090" y="245"/>
                  </a:lnTo>
                  <a:lnTo>
                    <a:pt x="2078" y="253"/>
                  </a:lnTo>
                  <a:lnTo>
                    <a:pt x="2061" y="264"/>
                  </a:lnTo>
                  <a:lnTo>
                    <a:pt x="2039" y="278"/>
                  </a:lnTo>
                  <a:lnTo>
                    <a:pt x="2014" y="295"/>
                  </a:lnTo>
                  <a:lnTo>
                    <a:pt x="1985" y="316"/>
                  </a:lnTo>
                  <a:lnTo>
                    <a:pt x="1952" y="337"/>
                  </a:lnTo>
                  <a:lnTo>
                    <a:pt x="1916" y="360"/>
                  </a:lnTo>
                  <a:lnTo>
                    <a:pt x="1878" y="385"/>
                  </a:lnTo>
                  <a:lnTo>
                    <a:pt x="1839" y="413"/>
                  </a:lnTo>
                  <a:lnTo>
                    <a:pt x="1796" y="440"/>
                  </a:lnTo>
                  <a:lnTo>
                    <a:pt x="1754" y="467"/>
                  </a:lnTo>
                  <a:lnTo>
                    <a:pt x="1710" y="496"/>
                  </a:lnTo>
                  <a:lnTo>
                    <a:pt x="1666" y="524"/>
                  </a:lnTo>
                  <a:lnTo>
                    <a:pt x="1622" y="552"/>
                  </a:lnTo>
                  <a:lnTo>
                    <a:pt x="1579" y="579"/>
                  </a:lnTo>
                  <a:lnTo>
                    <a:pt x="1536" y="605"/>
                  </a:lnTo>
                  <a:lnTo>
                    <a:pt x="1495" y="630"/>
                  </a:lnTo>
                  <a:lnTo>
                    <a:pt x="1456" y="654"/>
                  </a:lnTo>
                  <a:lnTo>
                    <a:pt x="1419" y="676"/>
                  </a:lnTo>
                  <a:lnTo>
                    <a:pt x="1384" y="697"/>
                  </a:lnTo>
                  <a:lnTo>
                    <a:pt x="1352" y="714"/>
                  </a:lnTo>
                  <a:lnTo>
                    <a:pt x="1324" y="727"/>
                  </a:lnTo>
                  <a:lnTo>
                    <a:pt x="1300" y="739"/>
                  </a:lnTo>
                  <a:lnTo>
                    <a:pt x="1281" y="747"/>
                  </a:lnTo>
                  <a:lnTo>
                    <a:pt x="1265" y="751"/>
                  </a:lnTo>
                  <a:lnTo>
                    <a:pt x="1246" y="755"/>
                  </a:lnTo>
                  <a:lnTo>
                    <a:pt x="1221" y="756"/>
                  </a:lnTo>
                  <a:lnTo>
                    <a:pt x="1187" y="758"/>
                  </a:lnTo>
                  <a:lnTo>
                    <a:pt x="1149" y="759"/>
                  </a:lnTo>
                  <a:lnTo>
                    <a:pt x="1106" y="760"/>
                  </a:lnTo>
                  <a:lnTo>
                    <a:pt x="1056" y="760"/>
                  </a:lnTo>
                  <a:lnTo>
                    <a:pt x="1004" y="760"/>
                  </a:lnTo>
                  <a:lnTo>
                    <a:pt x="949" y="760"/>
                  </a:lnTo>
                  <a:lnTo>
                    <a:pt x="892" y="760"/>
                  </a:lnTo>
                  <a:lnTo>
                    <a:pt x="833" y="760"/>
                  </a:lnTo>
                  <a:lnTo>
                    <a:pt x="773" y="759"/>
                  </a:lnTo>
                  <a:lnTo>
                    <a:pt x="714" y="758"/>
                  </a:lnTo>
                  <a:lnTo>
                    <a:pt x="656" y="758"/>
                  </a:lnTo>
                  <a:lnTo>
                    <a:pt x="598" y="757"/>
                  </a:lnTo>
                  <a:lnTo>
                    <a:pt x="544" y="756"/>
                  </a:lnTo>
                  <a:lnTo>
                    <a:pt x="492" y="755"/>
                  </a:lnTo>
                  <a:lnTo>
                    <a:pt x="445" y="754"/>
                  </a:lnTo>
                  <a:lnTo>
                    <a:pt x="402" y="754"/>
                  </a:lnTo>
                  <a:lnTo>
                    <a:pt x="366" y="752"/>
                  </a:lnTo>
                  <a:lnTo>
                    <a:pt x="335" y="752"/>
                  </a:lnTo>
                  <a:lnTo>
                    <a:pt x="310" y="751"/>
                  </a:lnTo>
                  <a:lnTo>
                    <a:pt x="294" y="751"/>
                  </a:lnTo>
                  <a:lnTo>
                    <a:pt x="274" y="755"/>
                  </a:lnTo>
                  <a:lnTo>
                    <a:pt x="253" y="762"/>
                  </a:lnTo>
                  <a:lnTo>
                    <a:pt x="233" y="772"/>
                  </a:lnTo>
                  <a:lnTo>
                    <a:pt x="214" y="786"/>
                  </a:lnTo>
                  <a:lnTo>
                    <a:pt x="195" y="802"/>
                  </a:lnTo>
                  <a:lnTo>
                    <a:pt x="179" y="819"/>
                  </a:lnTo>
                  <a:lnTo>
                    <a:pt x="163" y="837"/>
                  </a:lnTo>
                  <a:lnTo>
                    <a:pt x="149" y="854"/>
                  </a:lnTo>
                  <a:lnTo>
                    <a:pt x="138" y="869"/>
                  </a:lnTo>
                  <a:lnTo>
                    <a:pt x="129" y="884"/>
                  </a:lnTo>
                  <a:lnTo>
                    <a:pt x="122" y="894"/>
                  </a:lnTo>
                  <a:lnTo>
                    <a:pt x="117" y="901"/>
                  </a:lnTo>
                  <a:lnTo>
                    <a:pt x="115" y="904"/>
                  </a:lnTo>
                  <a:lnTo>
                    <a:pt x="0" y="181"/>
                  </a:lnTo>
                  <a:lnTo>
                    <a:pt x="435" y="27"/>
                  </a:lnTo>
                  <a:lnTo>
                    <a:pt x="438" y="27"/>
                  </a:lnTo>
                  <a:lnTo>
                    <a:pt x="450" y="26"/>
                  </a:lnTo>
                  <a:lnTo>
                    <a:pt x="468" y="25"/>
                  </a:lnTo>
                  <a:lnTo>
                    <a:pt x="492" y="25"/>
                  </a:lnTo>
                  <a:lnTo>
                    <a:pt x="522" y="24"/>
                  </a:lnTo>
                  <a:lnTo>
                    <a:pt x="556" y="21"/>
                  </a:lnTo>
                  <a:lnTo>
                    <a:pt x="594" y="20"/>
                  </a:lnTo>
                  <a:lnTo>
                    <a:pt x="635" y="19"/>
                  </a:lnTo>
                  <a:lnTo>
                    <a:pt x="679" y="17"/>
                  </a:lnTo>
                  <a:lnTo>
                    <a:pt x="725" y="15"/>
                  </a:lnTo>
                  <a:lnTo>
                    <a:pt x="772" y="13"/>
                  </a:lnTo>
                  <a:lnTo>
                    <a:pt x="819" y="11"/>
                  </a:lnTo>
                  <a:lnTo>
                    <a:pt x="866" y="10"/>
                  </a:lnTo>
                  <a:lnTo>
                    <a:pt x="912" y="8"/>
                  </a:lnTo>
                  <a:lnTo>
                    <a:pt x="957" y="7"/>
                  </a:lnTo>
                  <a:lnTo>
                    <a:pt x="999" y="4"/>
                  </a:lnTo>
                  <a:lnTo>
                    <a:pt x="1038" y="3"/>
                  </a:lnTo>
                  <a:lnTo>
                    <a:pt x="1073" y="2"/>
                  </a:lnTo>
                  <a:lnTo>
                    <a:pt x="1105" y="1"/>
                  </a:lnTo>
                  <a:lnTo>
                    <a:pt x="1131" y="0"/>
                  </a:lnTo>
                  <a:lnTo>
                    <a:pt x="1151" y="0"/>
                  </a:lnTo>
                  <a:lnTo>
                    <a:pt x="116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70" name="Google Shape;10170;p23"/>
            <p:cNvSpPr/>
            <p:nvPr/>
          </p:nvSpPr>
          <p:spPr>
            <a:xfrm>
              <a:off x="3735" y="2085"/>
              <a:ext cx="112" cy="171"/>
            </a:xfrm>
            <a:custGeom>
              <a:avLst/>
              <a:gdLst/>
              <a:ahLst/>
              <a:cxnLst/>
              <a:rect l="l" t="t" r="r" b="b"/>
              <a:pathLst>
                <a:path w="666" h="1023" extrusionOk="0">
                  <a:moveTo>
                    <a:pt x="499" y="0"/>
                  </a:moveTo>
                  <a:lnTo>
                    <a:pt x="666" y="900"/>
                  </a:lnTo>
                  <a:lnTo>
                    <a:pt x="0" y="1023"/>
                  </a:lnTo>
                  <a:lnTo>
                    <a:pt x="0" y="87"/>
                  </a:lnTo>
                  <a:lnTo>
                    <a:pt x="49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171" name="Google Shape;10171;p23"/>
          <p:cNvGrpSpPr/>
          <p:nvPr/>
        </p:nvGrpSpPr>
        <p:grpSpPr>
          <a:xfrm>
            <a:off x="4537380" y="9509062"/>
            <a:ext cx="527999" cy="337332"/>
            <a:chOff x="1496" y="283"/>
            <a:chExt cx="900" cy="575"/>
          </a:xfrm>
          <a:solidFill>
            <a:srgbClr val="006994"/>
          </a:solidFill>
        </p:grpSpPr>
        <p:sp>
          <p:nvSpPr>
            <p:cNvPr id="10172" name="Google Shape;10172;p23"/>
            <p:cNvSpPr/>
            <p:nvPr/>
          </p:nvSpPr>
          <p:spPr>
            <a:xfrm>
              <a:off x="1496" y="858"/>
              <a:ext cx="900" cy="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73" name="Google Shape;10173;p23"/>
            <p:cNvSpPr/>
            <p:nvPr/>
          </p:nvSpPr>
          <p:spPr>
            <a:xfrm>
              <a:off x="1538" y="283"/>
              <a:ext cx="856" cy="519"/>
            </a:xfrm>
            <a:custGeom>
              <a:avLst/>
              <a:gdLst/>
              <a:ahLst/>
              <a:cxnLst/>
              <a:rect l="l" t="t" r="r" b="b"/>
              <a:pathLst>
                <a:path w="3424" h="2076" extrusionOk="0">
                  <a:moveTo>
                    <a:pt x="1712" y="0"/>
                  </a:moveTo>
                  <a:lnTo>
                    <a:pt x="1753" y="4"/>
                  </a:lnTo>
                  <a:lnTo>
                    <a:pt x="1791" y="12"/>
                  </a:lnTo>
                  <a:lnTo>
                    <a:pt x="1829" y="26"/>
                  </a:lnTo>
                  <a:lnTo>
                    <a:pt x="1863" y="45"/>
                  </a:lnTo>
                  <a:lnTo>
                    <a:pt x="1894" y="69"/>
                  </a:lnTo>
                  <a:lnTo>
                    <a:pt x="1921" y="96"/>
                  </a:lnTo>
                  <a:lnTo>
                    <a:pt x="1945" y="127"/>
                  </a:lnTo>
                  <a:lnTo>
                    <a:pt x="1965" y="161"/>
                  </a:lnTo>
                  <a:lnTo>
                    <a:pt x="1978" y="199"/>
                  </a:lnTo>
                  <a:lnTo>
                    <a:pt x="1988" y="237"/>
                  </a:lnTo>
                  <a:lnTo>
                    <a:pt x="1990" y="278"/>
                  </a:lnTo>
                  <a:lnTo>
                    <a:pt x="1988" y="316"/>
                  </a:lnTo>
                  <a:lnTo>
                    <a:pt x="1981" y="353"/>
                  </a:lnTo>
                  <a:lnTo>
                    <a:pt x="1968" y="387"/>
                  </a:lnTo>
                  <a:lnTo>
                    <a:pt x="1952" y="419"/>
                  </a:lnTo>
                  <a:lnTo>
                    <a:pt x="2051" y="436"/>
                  </a:lnTo>
                  <a:lnTo>
                    <a:pt x="2150" y="458"/>
                  </a:lnTo>
                  <a:lnTo>
                    <a:pt x="2245" y="486"/>
                  </a:lnTo>
                  <a:lnTo>
                    <a:pt x="2339" y="520"/>
                  </a:lnTo>
                  <a:lnTo>
                    <a:pt x="2430" y="559"/>
                  </a:lnTo>
                  <a:lnTo>
                    <a:pt x="2519" y="604"/>
                  </a:lnTo>
                  <a:lnTo>
                    <a:pt x="2606" y="653"/>
                  </a:lnTo>
                  <a:lnTo>
                    <a:pt x="2689" y="709"/>
                  </a:lnTo>
                  <a:lnTo>
                    <a:pt x="2770" y="768"/>
                  </a:lnTo>
                  <a:lnTo>
                    <a:pt x="2848" y="833"/>
                  </a:lnTo>
                  <a:lnTo>
                    <a:pt x="2922" y="904"/>
                  </a:lnTo>
                  <a:lnTo>
                    <a:pt x="2992" y="978"/>
                  </a:lnTo>
                  <a:lnTo>
                    <a:pt x="3057" y="1055"/>
                  </a:lnTo>
                  <a:lnTo>
                    <a:pt x="3118" y="1136"/>
                  </a:lnTo>
                  <a:lnTo>
                    <a:pt x="3173" y="1220"/>
                  </a:lnTo>
                  <a:lnTo>
                    <a:pt x="3222" y="1306"/>
                  </a:lnTo>
                  <a:lnTo>
                    <a:pt x="3266" y="1396"/>
                  </a:lnTo>
                  <a:lnTo>
                    <a:pt x="3306" y="1488"/>
                  </a:lnTo>
                  <a:lnTo>
                    <a:pt x="3339" y="1581"/>
                  </a:lnTo>
                  <a:lnTo>
                    <a:pt x="3368" y="1677"/>
                  </a:lnTo>
                  <a:lnTo>
                    <a:pt x="3391" y="1775"/>
                  </a:lnTo>
                  <a:lnTo>
                    <a:pt x="3407" y="1873"/>
                  </a:lnTo>
                  <a:lnTo>
                    <a:pt x="3418" y="1975"/>
                  </a:lnTo>
                  <a:lnTo>
                    <a:pt x="3424" y="2076"/>
                  </a:lnTo>
                  <a:lnTo>
                    <a:pt x="0" y="2076"/>
                  </a:lnTo>
                  <a:lnTo>
                    <a:pt x="4" y="1975"/>
                  </a:lnTo>
                  <a:lnTo>
                    <a:pt x="15" y="1873"/>
                  </a:lnTo>
                  <a:lnTo>
                    <a:pt x="33" y="1775"/>
                  </a:lnTo>
                  <a:lnTo>
                    <a:pt x="55" y="1677"/>
                  </a:lnTo>
                  <a:lnTo>
                    <a:pt x="83" y="1581"/>
                  </a:lnTo>
                  <a:lnTo>
                    <a:pt x="117" y="1488"/>
                  </a:lnTo>
                  <a:lnTo>
                    <a:pt x="156" y="1396"/>
                  </a:lnTo>
                  <a:lnTo>
                    <a:pt x="200" y="1306"/>
                  </a:lnTo>
                  <a:lnTo>
                    <a:pt x="250" y="1220"/>
                  </a:lnTo>
                  <a:lnTo>
                    <a:pt x="305" y="1136"/>
                  </a:lnTo>
                  <a:lnTo>
                    <a:pt x="366" y="1055"/>
                  </a:lnTo>
                  <a:lnTo>
                    <a:pt x="431" y="978"/>
                  </a:lnTo>
                  <a:lnTo>
                    <a:pt x="500" y="904"/>
                  </a:lnTo>
                  <a:lnTo>
                    <a:pt x="574" y="833"/>
                  </a:lnTo>
                  <a:lnTo>
                    <a:pt x="652" y="768"/>
                  </a:lnTo>
                  <a:lnTo>
                    <a:pt x="733" y="709"/>
                  </a:lnTo>
                  <a:lnTo>
                    <a:pt x="817" y="653"/>
                  </a:lnTo>
                  <a:lnTo>
                    <a:pt x="903" y="604"/>
                  </a:lnTo>
                  <a:lnTo>
                    <a:pt x="993" y="559"/>
                  </a:lnTo>
                  <a:lnTo>
                    <a:pt x="1084" y="520"/>
                  </a:lnTo>
                  <a:lnTo>
                    <a:pt x="1178" y="486"/>
                  </a:lnTo>
                  <a:lnTo>
                    <a:pt x="1274" y="458"/>
                  </a:lnTo>
                  <a:lnTo>
                    <a:pt x="1371" y="436"/>
                  </a:lnTo>
                  <a:lnTo>
                    <a:pt x="1470" y="419"/>
                  </a:lnTo>
                  <a:lnTo>
                    <a:pt x="1454" y="387"/>
                  </a:lnTo>
                  <a:lnTo>
                    <a:pt x="1442" y="353"/>
                  </a:lnTo>
                  <a:lnTo>
                    <a:pt x="1434" y="316"/>
                  </a:lnTo>
                  <a:lnTo>
                    <a:pt x="1432" y="278"/>
                  </a:lnTo>
                  <a:lnTo>
                    <a:pt x="1436" y="237"/>
                  </a:lnTo>
                  <a:lnTo>
                    <a:pt x="1445" y="199"/>
                  </a:lnTo>
                  <a:lnTo>
                    <a:pt x="1458" y="161"/>
                  </a:lnTo>
                  <a:lnTo>
                    <a:pt x="1478" y="127"/>
                  </a:lnTo>
                  <a:lnTo>
                    <a:pt x="1501" y="96"/>
                  </a:lnTo>
                  <a:lnTo>
                    <a:pt x="1528" y="69"/>
                  </a:lnTo>
                  <a:lnTo>
                    <a:pt x="1560" y="45"/>
                  </a:lnTo>
                  <a:lnTo>
                    <a:pt x="1594" y="26"/>
                  </a:lnTo>
                  <a:lnTo>
                    <a:pt x="1631" y="12"/>
                  </a:lnTo>
                  <a:lnTo>
                    <a:pt x="1671" y="4"/>
                  </a:lnTo>
                  <a:lnTo>
                    <a:pt x="171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174" name="Google Shape;10174;p23"/>
          <p:cNvGrpSpPr/>
          <p:nvPr/>
        </p:nvGrpSpPr>
        <p:grpSpPr>
          <a:xfrm>
            <a:off x="7164436" y="9501460"/>
            <a:ext cx="414933" cy="411202"/>
            <a:chOff x="6420" y="2557"/>
            <a:chExt cx="778" cy="771"/>
          </a:xfrm>
          <a:solidFill>
            <a:srgbClr val="006994"/>
          </a:solidFill>
        </p:grpSpPr>
        <p:sp>
          <p:nvSpPr>
            <p:cNvPr id="10175" name="Google Shape;10175;p23"/>
            <p:cNvSpPr/>
            <p:nvPr/>
          </p:nvSpPr>
          <p:spPr>
            <a:xfrm>
              <a:off x="6481" y="2617"/>
              <a:ext cx="656" cy="650"/>
            </a:xfrm>
            <a:custGeom>
              <a:avLst/>
              <a:gdLst/>
              <a:ahLst/>
              <a:cxnLst/>
              <a:rect l="l" t="t" r="r" b="b"/>
              <a:pathLst>
                <a:path w="3281" h="3251" extrusionOk="0">
                  <a:moveTo>
                    <a:pt x="1642" y="0"/>
                  </a:moveTo>
                  <a:lnTo>
                    <a:pt x="1753" y="4"/>
                  </a:lnTo>
                  <a:lnTo>
                    <a:pt x="1864" y="15"/>
                  </a:lnTo>
                  <a:lnTo>
                    <a:pt x="1972" y="33"/>
                  </a:lnTo>
                  <a:lnTo>
                    <a:pt x="2077" y="58"/>
                  </a:lnTo>
                  <a:lnTo>
                    <a:pt x="2180" y="90"/>
                  </a:lnTo>
                  <a:lnTo>
                    <a:pt x="2279" y="127"/>
                  </a:lnTo>
                  <a:lnTo>
                    <a:pt x="2376" y="171"/>
                  </a:lnTo>
                  <a:lnTo>
                    <a:pt x="2470" y="222"/>
                  </a:lnTo>
                  <a:lnTo>
                    <a:pt x="2558" y="277"/>
                  </a:lnTo>
                  <a:lnTo>
                    <a:pt x="2644" y="339"/>
                  </a:lnTo>
                  <a:lnTo>
                    <a:pt x="2724" y="404"/>
                  </a:lnTo>
                  <a:lnTo>
                    <a:pt x="2802" y="476"/>
                  </a:lnTo>
                  <a:lnTo>
                    <a:pt x="2872" y="552"/>
                  </a:lnTo>
                  <a:lnTo>
                    <a:pt x="2940" y="632"/>
                  </a:lnTo>
                  <a:lnTo>
                    <a:pt x="3002" y="717"/>
                  </a:lnTo>
                  <a:lnTo>
                    <a:pt x="3058" y="805"/>
                  </a:lnTo>
                  <a:lnTo>
                    <a:pt x="3109" y="897"/>
                  </a:lnTo>
                  <a:lnTo>
                    <a:pt x="3152" y="993"/>
                  </a:lnTo>
                  <a:lnTo>
                    <a:pt x="3191" y="1092"/>
                  </a:lnTo>
                  <a:lnTo>
                    <a:pt x="3223" y="1194"/>
                  </a:lnTo>
                  <a:lnTo>
                    <a:pt x="3248" y="1297"/>
                  </a:lnTo>
                  <a:lnTo>
                    <a:pt x="3267" y="1404"/>
                  </a:lnTo>
                  <a:lnTo>
                    <a:pt x="3278" y="1514"/>
                  </a:lnTo>
                  <a:lnTo>
                    <a:pt x="3281" y="1625"/>
                  </a:lnTo>
                  <a:lnTo>
                    <a:pt x="3278" y="1737"/>
                  </a:lnTo>
                  <a:lnTo>
                    <a:pt x="3267" y="1847"/>
                  </a:lnTo>
                  <a:lnTo>
                    <a:pt x="3248" y="1954"/>
                  </a:lnTo>
                  <a:lnTo>
                    <a:pt x="3223" y="2059"/>
                  </a:lnTo>
                  <a:lnTo>
                    <a:pt x="3191" y="2161"/>
                  </a:lnTo>
                  <a:lnTo>
                    <a:pt x="3152" y="2259"/>
                  </a:lnTo>
                  <a:lnTo>
                    <a:pt x="3107" y="2355"/>
                  </a:lnTo>
                  <a:lnTo>
                    <a:pt x="3056" y="2448"/>
                  </a:lnTo>
                  <a:lnTo>
                    <a:pt x="2999" y="2536"/>
                  </a:lnTo>
                  <a:lnTo>
                    <a:pt x="2937" y="2620"/>
                  </a:lnTo>
                  <a:lnTo>
                    <a:pt x="2870" y="2700"/>
                  </a:lnTo>
                  <a:lnTo>
                    <a:pt x="2798" y="2777"/>
                  </a:lnTo>
                  <a:lnTo>
                    <a:pt x="2721" y="2847"/>
                  </a:lnTo>
                  <a:lnTo>
                    <a:pt x="2639" y="2913"/>
                  </a:lnTo>
                  <a:lnTo>
                    <a:pt x="2554" y="2974"/>
                  </a:lnTo>
                  <a:lnTo>
                    <a:pt x="2463" y="3030"/>
                  </a:lnTo>
                  <a:lnTo>
                    <a:pt x="2420" y="2193"/>
                  </a:lnTo>
                  <a:lnTo>
                    <a:pt x="2421" y="2192"/>
                  </a:lnTo>
                  <a:lnTo>
                    <a:pt x="2422" y="2192"/>
                  </a:lnTo>
                  <a:lnTo>
                    <a:pt x="2424" y="2190"/>
                  </a:lnTo>
                  <a:lnTo>
                    <a:pt x="2480" y="2174"/>
                  </a:lnTo>
                  <a:lnTo>
                    <a:pt x="2532" y="2152"/>
                  </a:lnTo>
                  <a:lnTo>
                    <a:pt x="2581" y="2125"/>
                  </a:lnTo>
                  <a:lnTo>
                    <a:pt x="2627" y="2093"/>
                  </a:lnTo>
                  <a:lnTo>
                    <a:pt x="2670" y="2056"/>
                  </a:lnTo>
                  <a:lnTo>
                    <a:pt x="2707" y="2015"/>
                  </a:lnTo>
                  <a:lnTo>
                    <a:pt x="2741" y="1972"/>
                  </a:lnTo>
                  <a:lnTo>
                    <a:pt x="2749" y="1955"/>
                  </a:lnTo>
                  <a:lnTo>
                    <a:pt x="2756" y="1930"/>
                  </a:lnTo>
                  <a:lnTo>
                    <a:pt x="2761" y="1901"/>
                  </a:lnTo>
                  <a:lnTo>
                    <a:pt x="2764" y="1864"/>
                  </a:lnTo>
                  <a:lnTo>
                    <a:pt x="2767" y="1823"/>
                  </a:lnTo>
                  <a:lnTo>
                    <a:pt x="2768" y="1776"/>
                  </a:lnTo>
                  <a:lnTo>
                    <a:pt x="2767" y="1727"/>
                  </a:lnTo>
                  <a:lnTo>
                    <a:pt x="2765" y="1673"/>
                  </a:lnTo>
                  <a:lnTo>
                    <a:pt x="2764" y="1616"/>
                  </a:lnTo>
                  <a:lnTo>
                    <a:pt x="2761" y="1557"/>
                  </a:lnTo>
                  <a:lnTo>
                    <a:pt x="2757" y="1496"/>
                  </a:lnTo>
                  <a:lnTo>
                    <a:pt x="2753" y="1433"/>
                  </a:lnTo>
                  <a:lnTo>
                    <a:pt x="2748" y="1370"/>
                  </a:lnTo>
                  <a:lnTo>
                    <a:pt x="2742" y="1306"/>
                  </a:lnTo>
                  <a:lnTo>
                    <a:pt x="2737" y="1242"/>
                  </a:lnTo>
                  <a:lnTo>
                    <a:pt x="2731" y="1179"/>
                  </a:lnTo>
                  <a:lnTo>
                    <a:pt x="2724" y="1117"/>
                  </a:lnTo>
                  <a:lnTo>
                    <a:pt x="2718" y="1058"/>
                  </a:lnTo>
                  <a:lnTo>
                    <a:pt x="2712" y="1000"/>
                  </a:lnTo>
                  <a:lnTo>
                    <a:pt x="2706" y="946"/>
                  </a:lnTo>
                  <a:lnTo>
                    <a:pt x="2700" y="894"/>
                  </a:lnTo>
                  <a:lnTo>
                    <a:pt x="2693" y="848"/>
                  </a:lnTo>
                  <a:lnTo>
                    <a:pt x="2688" y="806"/>
                  </a:lnTo>
                  <a:lnTo>
                    <a:pt x="2685" y="768"/>
                  </a:lnTo>
                  <a:lnTo>
                    <a:pt x="2680" y="736"/>
                  </a:lnTo>
                  <a:lnTo>
                    <a:pt x="2677" y="710"/>
                  </a:lnTo>
                  <a:lnTo>
                    <a:pt x="2675" y="691"/>
                  </a:lnTo>
                  <a:lnTo>
                    <a:pt x="2672" y="679"/>
                  </a:lnTo>
                  <a:lnTo>
                    <a:pt x="2672" y="675"/>
                  </a:lnTo>
                  <a:lnTo>
                    <a:pt x="2594" y="675"/>
                  </a:lnTo>
                  <a:lnTo>
                    <a:pt x="2594" y="1768"/>
                  </a:lnTo>
                  <a:lnTo>
                    <a:pt x="2492" y="1768"/>
                  </a:lnTo>
                  <a:lnTo>
                    <a:pt x="2492" y="675"/>
                  </a:lnTo>
                  <a:lnTo>
                    <a:pt x="2378" y="675"/>
                  </a:lnTo>
                  <a:lnTo>
                    <a:pt x="2378" y="1768"/>
                  </a:lnTo>
                  <a:lnTo>
                    <a:pt x="2276" y="1768"/>
                  </a:lnTo>
                  <a:lnTo>
                    <a:pt x="2276" y="675"/>
                  </a:lnTo>
                  <a:lnTo>
                    <a:pt x="2166" y="675"/>
                  </a:lnTo>
                  <a:lnTo>
                    <a:pt x="2166" y="1768"/>
                  </a:lnTo>
                  <a:lnTo>
                    <a:pt x="2064" y="1768"/>
                  </a:lnTo>
                  <a:lnTo>
                    <a:pt x="2064" y="675"/>
                  </a:lnTo>
                  <a:lnTo>
                    <a:pt x="1962" y="675"/>
                  </a:lnTo>
                  <a:lnTo>
                    <a:pt x="1961" y="679"/>
                  </a:lnTo>
                  <a:lnTo>
                    <a:pt x="1960" y="691"/>
                  </a:lnTo>
                  <a:lnTo>
                    <a:pt x="1957" y="710"/>
                  </a:lnTo>
                  <a:lnTo>
                    <a:pt x="1955" y="736"/>
                  </a:lnTo>
                  <a:lnTo>
                    <a:pt x="1950" y="768"/>
                  </a:lnTo>
                  <a:lnTo>
                    <a:pt x="1946" y="806"/>
                  </a:lnTo>
                  <a:lnTo>
                    <a:pt x="1940" y="848"/>
                  </a:lnTo>
                  <a:lnTo>
                    <a:pt x="1935" y="894"/>
                  </a:lnTo>
                  <a:lnTo>
                    <a:pt x="1929" y="946"/>
                  </a:lnTo>
                  <a:lnTo>
                    <a:pt x="1923" y="1000"/>
                  </a:lnTo>
                  <a:lnTo>
                    <a:pt x="1916" y="1058"/>
                  </a:lnTo>
                  <a:lnTo>
                    <a:pt x="1910" y="1117"/>
                  </a:lnTo>
                  <a:lnTo>
                    <a:pt x="1904" y="1179"/>
                  </a:lnTo>
                  <a:lnTo>
                    <a:pt x="1898" y="1242"/>
                  </a:lnTo>
                  <a:lnTo>
                    <a:pt x="1891" y="1306"/>
                  </a:lnTo>
                  <a:lnTo>
                    <a:pt x="1886" y="1370"/>
                  </a:lnTo>
                  <a:lnTo>
                    <a:pt x="1881" y="1433"/>
                  </a:lnTo>
                  <a:lnTo>
                    <a:pt x="1877" y="1496"/>
                  </a:lnTo>
                  <a:lnTo>
                    <a:pt x="1873" y="1557"/>
                  </a:lnTo>
                  <a:lnTo>
                    <a:pt x="1870" y="1616"/>
                  </a:lnTo>
                  <a:lnTo>
                    <a:pt x="1868" y="1673"/>
                  </a:lnTo>
                  <a:lnTo>
                    <a:pt x="1867" y="1726"/>
                  </a:lnTo>
                  <a:lnTo>
                    <a:pt x="1867" y="1776"/>
                  </a:lnTo>
                  <a:lnTo>
                    <a:pt x="1868" y="1822"/>
                  </a:lnTo>
                  <a:lnTo>
                    <a:pt x="1870" y="1864"/>
                  </a:lnTo>
                  <a:lnTo>
                    <a:pt x="1874" y="1900"/>
                  </a:lnTo>
                  <a:lnTo>
                    <a:pt x="1879" y="1930"/>
                  </a:lnTo>
                  <a:lnTo>
                    <a:pt x="1885" y="1954"/>
                  </a:lnTo>
                  <a:lnTo>
                    <a:pt x="1894" y="1971"/>
                  </a:lnTo>
                  <a:lnTo>
                    <a:pt x="1928" y="2015"/>
                  </a:lnTo>
                  <a:lnTo>
                    <a:pt x="1965" y="2056"/>
                  </a:lnTo>
                  <a:lnTo>
                    <a:pt x="2008" y="2093"/>
                  </a:lnTo>
                  <a:lnTo>
                    <a:pt x="2054" y="2126"/>
                  </a:lnTo>
                  <a:lnTo>
                    <a:pt x="2104" y="2153"/>
                  </a:lnTo>
                  <a:lnTo>
                    <a:pt x="2158" y="2176"/>
                  </a:lnTo>
                  <a:lnTo>
                    <a:pt x="2213" y="2192"/>
                  </a:lnTo>
                  <a:lnTo>
                    <a:pt x="2162" y="3165"/>
                  </a:lnTo>
                  <a:lnTo>
                    <a:pt x="2063" y="3195"/>
                  </a:lnTo>
                  <a:lnTo>
                    <a:pt x="1961" y="3219"/>
                  </a:lnTo>
                  <a:lnTo>
                    <a:pt x="1857" y="3236"/>
                  </a:lnTo>
                  <a:lnTo>
                    <a:pt x="1750" y="3247"/>
                  </a:lnTo>
                  <a:lnTo>
                    <a:pt x="1642" y="3251"/>
                  </a:lnTo>
                  <a:lnTo>
                    <a:pt x="1541" y="3247"/>
                  </a:lnTo>
                  <a:lnTo>
                    <a:pt x="1441" y="3237"/>
                  </a:lnTo>
                  <a:lnTo>
                    <a:pt x="1344" y="3223"/>
                  </a:lnTo>
                  <a:lnTo>
                    <a:pt x="1250" y="3202"/>
                  </a:lnTo>
                  <a:lnTo>
                    <a:pt x="1191" y="2109"/>
                  </a:lnTo>
                  <a:lnTo>
                    <a:pt x="1195" y="2108"/>
                  </a:lnTo>
                  <a:lnTo>
                    <a:pt x="1204" y="2104"/>
                  </a:lnTo>
                  <a:lnTo>
                    <a:pt x="1218" y="2099"/>
                  </a:lnTo>
                  <a:lnTo>
                    <a:pt x="1232" y="2094"/>
                  </a:lnTo>
                  <a:lnTo>
                    <a:pt x="1250" y="2088"/>
                  </a:lnTo>
                  <a:lnTo>
                    <a:pt x="1267" y="2081"/>
                  </a:lnTo>
                  <a:lnTo>
                    <a:pt x="1283" y="2076"/>
                  </a:lnTo>
                  <a:lnTo>
                    <a:pt x="1297" y="2071"/>
                  </a:lnTo>
                  <a:lnTo>
                    <a:pt x="1307" y="2067"/>
                  </a:lnTo>
                  <a:lnTo>
                    <a:pt x="1311" y="2066"/>
                  </a:lnTo>
                  <a:lnTo>
                    <a:pt x="1361" y="2040"/>
                  </a:lnTo>
                  <a:lnTo>
                    <a:pt x="1408" y="2007"/>
                  </a:lnTo>
                  <a:lnTo>
                    <a:pt x="1453" y="1967"/>
                  </a:lnTo>
                  <a:lnTo>
                    <a:pt x="1494" y="1922"/>
                  </a:lnTo>
                  <a:lnTo>
                    <a:pt x="1531" y="1870"/>
                  </a:lnTo>
                  <a:lnTo>
                    <a:pt x="1564" y="1813"/>
                  </a:lnTo>
                  <a:lnTo>
                    <a:pt x="1593" y="1751"/>
                  </a:lnTo>
                  <a:lnTo>
                    <a:pt x="1618" y="1684"/>
                  </a:lnTo>
                  <a:lnTo>
                    <a:pt x="1638" y="1611"/>
                  </a:lnTo>
                  <a:lnTo>
                    <a:pt x="1653" y="1535"/>
                  </a:lnTo>
                  <a:lnTo>
                    <a:pt x="1661" y="1455"/>
                  </a:lnTo>
                  <a:lnTo>
                    <a:pt x="1664" y="1371"/>
                  </a:lnTo>
                  <a:lnTo>
                    <a:pt x="1660" y="1297"/>
                  </a:lnTo>
                  <a:lnTo>
                    <a:pt x="1649" y="1226"/>
                  </a:lnTo>
                  <a:lnTo>
                    <a:pt x="1632" y="1157"/>
                  </a:lnTo>
                  <a:lnTo>
                    <a:pt x="1608" y="1089"/>
                  </a:lnTo>
                  <a:lnTo>
                    <a:pt x="1578" y="1026"/>
                  </a:lnTo>
                  <a:lnTo>
                    <a:pt x="1543" y="966"/>
                  </a:lnTo>
                  <a:lnTo>
                    <a:pt x="1504" y="910"/>
                  </a:lnTo>
                  <a:lnTo>
                    <a:pt x="1461" y="860"/>
                  </a:lnTo>
                  <a:lnTo>
                    <a:pt x="1414" y="814"/>
                  </a:lnTo>
                  <a:lnTo>
                    <a:pt x="1364" y="774"/>
                  </a:lnTo>
                  <a:lnTo>
                    <a:pt x="1312" y="740"/>
                  </a:lnTo>
                  <a:lnTo>
                    <a:pt x="1259" y="713"/>
                  </a:lnTo>
                  <a:lnTo>
                    <a:pt x="1203" y="692"/>
                  </a:lnTo>
                  <a:lnTo>
                    <a:pt x="1147" y="680"/>
                  </a:lnTo>
                  <a:lnTo>
                    <a:pt x="1091" y="675"/>
                  </a:lnTo>
                  <a:lnTo>
                    <a:pt x="1090" y="675"/>
                  </a:lnTo>
                  <a:lnTo>
                    <a:pt x="1032" y="680"/>
                  </a:lnTo>
                  <a:lnTo>
                    <a:pt x="976" y="692"/>
                  </a:lnTo>
                  <a:lnTo>
                    <a:pt x="920" y="713"/>
                  </a:lnTo>
                  <a:lnTo>
                    <a:pt x="867" y="740"/>
                  </a:lnTo>
                  <a:lnTo>
                    <a:pt x="815" y="774"/>
                  </a:lnTo>
                  <a:lnTo>
                    <a:pt x="765" y="814"/>
                  </a:lnTo>
                  <a:lnTo>
                    <a:pt x="718" y="860"/>
                  </a:lnTo>
                  <a:lnTo>
                    <a:pt x="675" y="910"/>
                  </a:lnTo>
                  <a:lnTo>
                    <a:pt x="636" y="966"/>
                  </a:lnTo>
                  <a:lnTo>
                    <a:pt x="601" y="1026"/>
                  </a:lnTo>
                  <a:lnTo>
                    <a:pt x="571" y="1089"/>
                  </a:lnTo>
                  <a:lnTo>
                    <a:pt x="547" y="1157"/>
                  </a:lnTo>
                  <a:lnTo>
                    <a:pt x="530" y="1226"/>
                  </a:lnTo>
                  <a:lnTo>
                    <a:pt x="519" y="1297"/>
                  </a:lnTo>
                  <a:lnTo>
                    <a:pt x="515" y="1371"/>
                  </a:lnTo>
                  <a:lnTo>
                    <a:pt x="518" y="1455"/>
                  </a:lnTo>
                  <a:lnTo>
                    <a:pt x="528" y="1535"/>
                  </a:lnTo>
                  <a:lnTo>
                    <a:pt x="541" y="1611"/>
                  </a:lnTo>
                  <a:lnTo>
                    <a:pt x="561" y="1684"/>
                  </a:lnTo>
                  <a:lnTo>
                    <a:pt x="586" y="1751"/>
                  </a:lnTo>
                  <a:lnTo>
                    <a:pt x="615" y="1813"/>
                  </a:lnTo>
                  <a:lnTo>
                    <a:pt x="648" y="1870"/>
                  </a:lnTo>
                  <a:lnTo>
                    <a:pt x="687" y="1922"/>
                  </a:lnTo>
                  <a:lnTo>
                    <a:pt x="728" y="1967"/>
                  </a:lnTo>
                  <a:lnTo>
                    <a:pt x="771" y="2007"/>
                  </a:lnTo>
                  <a:lnTo>
                    <a:pt x="818" y="2040"/>
                  </a:lnTo>
                  <a:lnTo>
                    <a:pt x="869" y="2066"/>
                  </a:lnTo>
                  <a:lnTo>
                    <a:pt x="878" y="2070"/>
                  </a:lnTo>
                  <a:lnTo>
                    <a:pt x="892" y="2076"/>
                  </a:lnTo>
                  <a:lnTo>
                    <a:pt x="908" y="2081"/>
                  </a:lnTo>
                  <a:lnTo>
                    <a:pt x="927" y="2088"/>
                  </a:lnTo>
                  <a:lnTo>
                    <a:pt x="944" y="2093"/>
                  </a:lnTo>
                  <a:lnTo>
                    <a:pt x="960" y="2099"/>
                  </a:lnTo>
                  <a:lnTo>
                    <a:pt x="974" y="2104"/>
                  </a:lnTo>
                  <a:lnTo>
                    <a:pt x="983" y="2107"/>
                  </a:lnTo>
                  <a:lnTo>
                    <a:pt x="986" y="2108"/>
                  </a:lnTo>
                  <a:lnTo>
                    <a:pt x="935" y="3091"/>
                  </a:lnTo>
                  <a:lnTo>
                    <a:pt x="840" y="3042"/>
                  </a:lnTo>
                  <a:lnTo>
                    <a:pt x="748" y="2986"/>
                  </a:lnTo>
                  <a:lnTo>
                    <a:pt x="661" y="2926"/>
                  </a:lnTo>
                  <a:lnTo>
                    <a:pt x="576" y="2859"/>
                  </a:lnTo>
                  <a:lnTo>
                    <a:pt x="498" y="2788"/>
                  </a:lnTo>
                  <a:lnTo>
                    <a:pt x="423" y="2713"/>
                  </a:lnTo>
                  <a:lnTo>
                    <a:pt x="355" y="2631"/>
                  </a:lnTo>
                  <a:lnTo>
                    <a:pt x="290" y="2546"/>
                  </a:lnTo>
                  <a:lnTo>
                    <a:pt x="233" y="2458"/>
                  </a:lnTo>
                  <a:lnTo>
                    <a:pt x="181" y="2364"/>
                  </a:lnTo>
                  <a:lnTo>
                    <a:pt x="135" y="2268"/>
                  </a:lnTo>
                  <a:lnTo>
                    <a:pt x="95" y="2168"/>
                  </a:lnTo>
                  <a:lnTo>
                    <a:pt x="61" y="2065"/>
                  </a:lnTo>
                  <a:lnTo>
                    <a:pt x="35" y="1959"/>
                  </a:lnTo>
                  <a:lnTo>
                    <a:pt x="17" y="1849"/>
                  </a:lnTo>
                  <a:lnTo>
                    <a:pt x="4" y="1738"/>
                  </a:lnTo>
                  <a:lnTo>
                    <a:pt x="0" y="1625"/>
                  </a:lnTo>
                  <a:lnTo>
                    <a:pt x="4" y="1514"/>
                  </a:lnTo>
                  <a:lnTo>
                    <a:pt x="15" y="1404"/>
                  </a:lnTo>
                  <a:lnTo>
                    <a:pt x="34" y="1297"/>
                  </a:lnTo>
                  <a:lnTo>
                    <a:pt x="59" y="1194"/>
                  </a:lnTo>
                  <a:lnTo>
                    <a:pt x="91" y="1092"/>
                  </a:lnTo>
                  <a:lnTo>
                    <a:pt x="130" y="993"/>
                  </a:lnTo>
                  <a:lnTo>
                    <a:pt x="174" y="897"/>
                  </a:lnTo>
                  <a:lnTo>
                    <a:pt x="224" y="805"/>
                  </a:lnTo>
                  <a:lnTo>
                    <a:pt x="280" y="717"/>
                  </a:lnTo>
                  <a:lnTo>
                    <a:pt x="342" y="632"/>
                  </a:lnTo>
                  <a:lnTo>
                    <a:pt x="409" y="552"/>
                  </a:lnTo>
                  <a:lnTo>
                    <a:pt x="482" y="476"/>
                  </a:lnTo>
                  <a:lnTo>
                    <a:pt x="557" y="404"/>
                  </a:lnTo>
                  <a:lnTo>
                    <a:pt x="638" y="339"/>
                  </a:lnTo>
                  <a:lnTo>
                    <a:pt x="724" y="277"/>
                  </a:lnTo>
                  <a:lnTo>
                    <a:pt x="813" y="222"/>
                  </a:lnTo>
                  <a:lnTo>
                    <a:pt x="907" y="171"/>
                  </a:lnTo>
                  <a:lnTo>
                    <a:pt x="1002" y="127"/>
                  </a:lnTo>
                  <a:lnTo>
                    <a:pt x="1102" y="90"/>
                  </a:lnTo>
                  <a:lnTo>
                    <a:pt x="1205" y="58"/>
                  </a:lnTo>
                  <a:lnTo>
                    <a:pt x="1311" y="33"/>
                  </a:lnTo>
                  <a:lnTo>
                    <a:pt x="1419" y="15"/>
                  </a:lnTo>
                  <a:lnTo>
                    <a:pt x="1528" y="4"/>
                  </a:lnTo>
                  <a:lnTo>
                    <a:pt x="164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76" name="Google Shape;10176;p23"/>
            <p:cNvSpPr/>
            <p:nvPr/>
          </p:nvSpPr>
          <p:spPr>
            <a:xfrm>
              <a:off x="6605" y="2844"/>
              <a:ext cx="64" cy="168"/>
            </a:xfrm>
            <a:custGeom>
              <a:avLst/>
              <a:gdLst/>
              <a:ahLst/>
              <a:cxnLst/>
              <a:rect l="l" t="t" r="r" b="b"/>
              <a:pathLst>
                <a:path w="319" h="839" extrusionOk="0">
                  <a:moveTo>
                    <a:pt x="125" y="0"/>
                  </a:moveTo>
                  <a:lnTo>
                    <a:pt x="135" y="3"/>
                  </a:lnTo>
                  <a:lnTo>
                    <a:pt x="142" y="10"/>
                  </a:lnTo>
                  <a:lnTo>
                    <a:pt x="146" y="18"/>
                  </a:lnTo>
                  <a:lnTo>
                    <a:pt x="146" y="26"/>
                  </a:lnTo>
                  <a:lnTo>
                    <a:pt x="146" y="30"/>
                  </a:lnTo>
                  <a:lnTo>
                    <a:pt x="143" y="36"/>
                  </a:lnTo>
                  <a:lnTo>
                    <a:pt x="140" y="47"/>
                  </a:lnTo>
                  <a:lnTo>
                    <a:pt x="136" y="60"/>
                  </a:lnTo>
                  <a:lnTo>
                    <a:pt x="132" y="74"/>
                  </a:lnTo>
                  <a:lnTo>
                    <a:pt x="125" y="99"/>
                  </a:lnTo>
                  <a:lnTo>
                    <a:pt x="120" y="131"/>
                  </a:lnTo>
                  <a:lnTo>
                    <a:pt x="115" y="170"/>
                  </a:lnTo>
                  <a:lnTo>
                    <a:pt x="111" y="211"/>
                  </a:lnTo>
                  <a:lnTo>
                    <a:pt x="108" y="257"/>
                  </a:lnTo>
                  <a:lnTo>
                    <a:pt x="108" y="308"/>
                  </a:lnTo>
                  <a:lnTo>
                    <a:pt x="110" y="344"/>
                  </a:lnTo>
                  <a:lnTo>
                    <a:pt x="112" y="382"/>
                  </a:lnTo>
                  <a:lnTo>
                    <a:pt x="116" y="406"/>
                  </a:lnTo>
                  <a:lnTo>
                    <a:pt x="121" y="430"/>
                  </a:lnTo>
                  <a:lnTo>
                    <a:pt x="127" y="451"/>
                  </a:lnTo>
                  <a:lnTo>
                    <a:pt x="143" y="499"/>
                  </a:lnTo>
                  <a:lnTo>
                    <a:pt x="159" y="545"/>
                  </a:lnTo>
                  <a:lnTo>
                    <a:pt x="176" y="589"/>
                  </a:lnTo>
                  <a:lnTo>
                    <a:pt x="192" y="631"/>
                  </a:lnTo>
                  <a:lnTo>
                    <a:pt x="210" y="669"/>
                  </a:lnTo>
                  <a:lnTo>
                    <a:pt x="230" y="704"/>
                  </a:lnTo>
                  <a:lnTo>
                    <a:pt x="244" y="724"/>
                  </a:lnTo>
                  <a:lnTo>
                    <a:pt x="256" y="742"/>
                  </a:lnTo>
                  <a:lnTo>
                    <a:pt x="273" y="764"/>
                  </a:lnTo>
                  <a:lnTo>
                    <a:pt x="286" y="783"/>
                  </a:lnTo>
                  <a:lnTo>
                    <a:pt x="296" y="794"/>
                  </a:lnTo>
                  <a:lnTo>
                    <a:pt x="304" y="801"/>
                  </a:lnTo>
                  <a:lnTo>
                    <a:pt x="309" y="806"/>
                  </a:lnTo>
                  <a:lnTo>
                    <a:pt x="310" y="807"/>
                  </a:lnTo>
                  <a:lnTo>
                    <a:pt x="316" y="815"/>
                  </a:lnTo>
                  <a:lnTo>
                    <a:pt x="319" y="822"/>
                  </a:lnTo>
                  <a:lnTo>
                    <a:pt x="316" y="831"/>
                  </a:lnTo>
                  <a:lnTo>
                    <a:pt x="311" y="837"/>
                  </a:lnTo>
                  <a:lnTo>
                    <a:pt x="304" y="839"/>
                  </a:lnTo>
                  <a:lnTo>
                    <a:pt x="295" y="839"/>
                  </a:lnTo>
                  <a:lnTo>
                    <a:pt x="290" y="838"/>
                  </a:lnTo>
                  <a:lnTo>
                    <a:pt x="279" y="833"/>
                  </a:lnTo>
                  <a:lnTo>
                    <a:pt x="263" y="827"/>
                  </a:lnTo>
                  <a:lnTo>
                    <a:pt x="256" y="822"/>
                  </a:lnTo>
                  <a:lnTo>
                    <a:pt x="250" y="818"/>
                  </a:lnTo>
                  <a:lnTo>
                    <a:pt x="243" y="813"/>
                  </a:lnTo>
                  <a:lnTo>
                    <a:pt x="219" y="797"/>
                  </a:lnTo>
                  <a:lnTo>
                    <a:pt x="193" y="776"/>
                  </a:lnTo>
                  <a:lnTo>
                    <a:pt x="164" y="751"/>
                  </a:lnTo>
                  <a:lnTo>
                    <a:pt x="130" y="712"/>
                  </a:lnTo>
                  <a:lnTo>
                    <a:pt x="102" y="675"/>
                  </a:lnTo>
                  <a:lnTo>
                    <a:pt x="80" y="639"/>
                  </a:lnTo>
                  <a:lnTo>
                    <a:pt x="61" y="600"/>
                  </a:lnTo>
                  <a:lnTo>
                    <a:pt x="45" y="562"/>
                  </a:lnTo>
                  <a:lnTo>
                    <a:pt x="31" y="524"/>
                  </a:lnTo>
                  <a:lnTo>
                    <a:pt x="18" y="485"/>
                  </a:lnTo>
                  <a:lnTo>
                    <a:pt x="10" y="454"/>
                  </a:lnTo>
                  <a:lnTo>
                    <a:pt x="4" y="424"/>
                  </a:lnTo>
                  <a:lnTo>
                    <a:pt x="0" y="392"/>
                  </a:lnTo>
                  <a:lnTo>
                    <a:pt x="0" y="350"/>
                  </a:lnTo>
                  <a:lnTo>
                    <a:pt x="3" y="306"/>
                  </a:lnTo>
                  <a:lnTo>
                    <a:pt x="9" y="263"/>
                  </a:lnTo>
                  <a:lnTo>
                    <a:pt x="18" y="223"/>
                  </a:lnTo>
                  <a:lnTo>
                    <a:pt x="26" y="188"/>
                  </a:lnTo>
                  <a:lnTo>
                    <a:pt x="35" y="156"/>
                  </a:lnTo>
                  <a:lnTo>
                    <a:pt x="46" y="124"/>
                  </a:lnTo>
                  <a:lnTo>
                    <a:pt x="57" y="95"/>
                  </a:lnTo>
                  <a:lnTo>
                    <a:pt x="70" y="72"/>
                  </a:lnTo>
                  <a:lnTo>
                    <a:pt x="81" y="52"/>
                  </a:lnTo>
                  <a:lnTo>
                    <a:pt x="90" y="37"/>
                  </a:lnTo>
                  <a:lnTo>
                    <a:pt x="97" y="25"/>
                  </a:lnTo>
                  <a:lnTo>
                    <a:pt x="103" y="16"/>
                  </a:lnTo>
                  <a:lnTo>
                    <a:pt x="107" y="10"/>
                  </a:lnTo>
                  <a:lnTo>
                    <a:pt x="108" y="9"/>
                  </a:lnTo>
                  <a:lnTo>
                    <a:pt x="116" y="3"/>
                  </a:lnTo>
                  <a:lnTo>
                    <a:pt x="12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77" name="Google Shape;10177;p23"/>
            <p:cNvSpPr/>
            <p:nvPr/>
          </p:nvSpPr>
          <p:spPr>
            <a:xfrm>
              <a:off x="6420" y="2557"/>
              <a:ext cx="778" cy="771"/>
            </a:xfrm>
            <a:custGeom>
              <a:avLst/>
              <a:gdLst/>
              <a:ahLst/>
              <a:cxnLst/>
              <a:rect l="l" t="t" r="r" b="b"/>
              <a:pathLst>
                <a:path w="3890" h="3855" extrusionOk="0">
                  <a:moveTo>
                    <a:pt x="1946" y="143"/>
                  </a:moveTo>
                  <a:lnTo>
                    <a:pt x="1827" y="147"/>
                  </a:lnTo>
                  <a:lnTo>
                    <a:pt x="1711" y="159"/>
                  </a:lnTo>
                  <a:lnTo>
                    <a:pt x="1597" y="178"/>
                  </a:lnTo>
                  <a:lnTo>
                    <a:pt x="1486" y="202"/>
                  </a:lnTo>
                  <a:lnTo>
                    <a:pt x="1377" y="234"/>
                  </a:lnTo>
                  <a:lnTo>
                    <a:pt x="1272" y="274"/>
                  </a:lnTo>
                  <a:lnTo>
                    <a:pt x="1168" y="318"/>
                  </a:lnTo>
                  <a:lnTo>
                    <a:pt x="1069" y="370"/>
                  </a:lnTo>
                  <a:lnTo>
                    <a:pt x="975" y="427"/>
                  </a:lnTo>
                  <a:lnTo>
                    <a:pt x="883" y="488"/>
                  </a:lnTo>
                  <a:lnTo>
                    <a:pt x="795" y="556"/>
                  </a:lnTo>
                  <a:lnTo>
                    <a:pt x="712" y="629"/>
                  </a:lnTo>
                  <a:lnTo>
                    <a:pt x="634" y="706"/>
                  </a:lnTo>
                  <a:lnTo>
                    <a:pt x="560" y="789"/>
                  </a:lnTo>
                  <a:lnTo>
                    <a:pt x="492" y="875"/>
                  </a:lnTo>
                  <a:lnTo>
                    <a:pt x="430" y="965"/>
                  </a:lnTo>
                  <a:lnTo>
                    <a:pt x="373" y="1060"/>
                  </a:lnTo>
                  <a:lnTo>
                    <a:pt x="321" y="1158"/>
                  </a:lnTo>
                  <a:lnTo>
                    <a:pt x="276" y="1259"/>
                  </a:lnTo>
                  <a:lnTo>
                    <a:pt x="237" y="1364"/>
                  </a:lnTo>
                  <a:lnTo>
                    <a:pt x="204" y="1472"/>
                  </a:lnTo>
                  <a:lnTo>
                    <a:pt x="179" y="1582"/>
                  </a:lnTo>
                  <a:lnTo>
                    <a:pt x="160" y="1695"/>
                  </a:lnTo>
                  <a:lnTo>
                    <a:pt x="149" y="1810"/>
                  </a:lnTo>
                  <a:lnTo>
                    <a:pt x="145" y="1927"/>
                  </a:lnTo>
                  <a:lnTo>
                    <a:pt x="149" y="2044"/>
                  </a:lnTo>
                  <a:lnTo>
                    <a:pt x="160" y="2160"/>
                  </a:lnTo>
                  <a:lnTo>
                    <a:pt x="179" y="2273"/>
                  </a:lnTo>
                  <a:lnTo>
                    <a:pt x="204" y="2383"/>
                  </a:lnTo>
                  <a:lnTo>
                    <a:pt x="237" y="2491"/>
                  </a:lnTo>
                  <a:lnTo>
                    <a:pt x="276" y="2596"/>
                  </a:lnTo>
                  <a:lnTo>
                    <a:pt x="321" y="2697"/>
                  </a:lnTo>
                  <a:lnTo>
                    <a:pt x="373" y="2795"/>
                  </a:lnTo>
                  <a:lnTo>
                    <a:pt x="430" y="2889"/>
                  </a:lnTo>
                  <a:lnTo>
                    <a:pt x="492" y="2980"/>
                  </a:lnTo>
                  <a:lnTo>
                    <a:pt x="560" y="3066"/>
                  </a:lnTo>
                  <a:lnTo>
                    <a:pt x="634" y="3149"/>
                  </a:lnTo>
                  <a:lnTo>
                    <a:pt x="712" y="3226"/>
                  </a:lnTo>
                  <a:lnTo>
                    <a:pt x="795" y="3299"/>
                  </a:lnTo>
                  <a:lnTo>
                    <a:pt x="883" y="3366"/>
                  </a:lnTo>
                  <a:lnTo>
                    <a:pt x="975" y="3429"/>
                  </a:lnTo>
                  <a:lnTo>
                    <a:pt x="1069" y="3485"/>
                  </a:lnTo>
                  <a:lnTo>
                    <a:pt x="1168" y="3536"/>
                  </a:lnTo>
                  <a:lnTo>
                    <a:pt x="1272" y="3581"/>
                  </a:lnTo>
                  <a:lnTo>
                    <a:pt x="1377" y="3619"/>
                  </a:lnTo>
                  <a:lnTo>
                    <a:pt x="1486" y="3651"/>
                  </a:lnTo>
                  <a:lnTo>
                    <a:pt x="1597" y="3677"/>
                  </a:lnTo>
                  <a:lnTo>
                    <a:pt x="1711" y="3696"/>
                  </a:lnTo>
                  <a:lnTo>
                    <a:pt x="1827" y="3707"/>
                  </a:lnTo>
                  <a:lnTo>
                    <a:pt x="1946" y="3711"/>
                  </a:lnTo>
                  <a:lnTo>
                    <a:pt x="2064" y="3707"/>
                  </a:lnTo>
                  <a:lnTo>
                    <a:pt x="2179" y="3696"/>
                  </a:lnTo>
                  <a:lnTo>
                    <a:pt x="2294" y="3677"/>
                  </a:lnTo>
                  <a:lnTo>
                    <a:pt x="2404" y="3651"/>
                  </a:lnTo>
                  <a:lnTo>
                    <a:pt x="2514" y="3619"/>
                  </a:lnTo>
                  <a:lnTo>
                    <a:pt x="2619" y="3581"/>
                  </a:lnTo>
                  <a:lnTo>
                    <a:pt x="2721" y="3536"/>
                  </a:lnTo>
                  <a:lnTo>
                    <a:pt x="2821" y="3485"/>
                  </a:lnTo>
                  <a:lnTo>
                    <a:pt x="2917" y="3429"/>
                  </a:lnTo>
                  <a:lnTo>
                    <a:pt x="3007" y="3366"/>
                  </a:lnTo>
                  <a:lnTo>
                    <a:pt x="3094" y="3299"/>
                  </a:lnTo>
                  <a:lnTo>
                    <a:pt x="3178" y="3226"/>
                  </a:lnTo>
                  <a:lnTo>
                    <a:pt x="3256" y="3149"/>
                  </a:lnTo>
                  <a:lnTo>
                    <a:pt x="3329" y="3066"/>
                  </a:lnTo>
                  <a:lnTo>
                    <a:pt x="3398" y="2980"/>
                  </a:lnTo>
                  <a:lnTo>
                    <a:pt x="3460" y="2889"/>
                  </a:lnTo>
                  <a:lnTo>
                    <a:pt x="3517" y="2795"/>
                  </a:lnTo>
                  <a:lnTo>
                    <a:pt x="3569" y="2697"/>
                  </a:lnTo>
                  <a:lnTo>
                    <a:pt x="3614" y="2596"/>
                  </a:lnTo>
                  <a:lnTo>
                    <a:pt x="3653" y="2491"/>
                  </a:lnTo>
                  <a:lnTo>
                    <a:pt x="3685" y="2383"/>
                  </a:lnTo>
                  <a:lnTo>
                    <a:pt x="3711" y="2273"/>
                  </a:lnTo>
                  <a:lnTo>
                    <a:pt x="3730" y="2160"/>
                  </a:lnTo>
                  <a:lnTo>
                    <a:pt x="3741" y="2044"/>
                  </a:lnTo>
                  <a:lnTo>
                    <a:pt x="3745" y="1927"/>
                  </a:lnTo>
                  <a:lnTo>
                    <a:pt x="3741" y="1810"/>
                  </a:lnTo>
                  <a:lnTo>
                    <a:pt x="3730" y="1695"/>
                  </a:lnTo>
                  <a:lnTo>
                    <a:pt x="3711" y="1582"/>
                  </a:lnTo>
                  <a:lnTo>
                    <a:pt x="3685" y="1472"/>
                  </a:lnTo>
                  <a:lnTo>
                    <a:pt x="3653" y="1364"/>
                  </a:lnTo>
                  <a:lnTo>
                    <a:pt x="3614" y="1259"/>
                  </a:lnTo>
                  <a:lnTo>
                    <a:pt x="3569" y="1158"/>
                  </a:lnTo>
                  <a:lnTo>
                    <a:pt x="3517" y="1060"/>
                  </a:lnTo>
                  <a:lnTo>
                    <a:pt x="3460" y="965"/>
                  </a:lnTo>
                  <a:lnTo>
                    <a:pt x="3398" y="875"/>
                  </a:lnTo>
                  <a:lnTo>
                    <a:pt x="3329" y="789"/>
                  </a:lnTo>
                  <a:lnTo>
                    <a:pt x="3256" y="706"/>
                  </a:lnTo>
                  <a:lnTo>
                    <a:pt x="3178" y="629"/>
                  </a:lnTo>
                  <a:lnTo>
                    <a:pt x="3094" y="556"/>
                  </a:lnTo>
                  <a:lnTo>
                    <a:pt x="3007" y="488"/>
                  </a:lnTo>
                  <a:lnTo>
                    <a:pt x="2917" y="427"/>
                  </a:lnTo>
                  <a:lnTo>
                    <a:pt x="2821" y="370"/>
                  </a:lnTo>
                  <a:lnTo>
                    <a:pt x="2721" y="318"/>
                  </a:lnTo>
                  <a:lnTo>
                    <a:pt x="2619" y="274"/>
                  </a:lnTo>
                  <a:lnTo>
                    <a:pt x="2514" y="234"/>
                  </a:lnTo>
                  <a:lnTo>
                    <a:pt x="2404" y="202"/>
                  </a:lnTo>
                  <a:lnTo>
                    <a:pt x="2294" y="178"/>
                  </a:lnTo>
                  <a:lnTo>
                    <a:pt x="2179" y="159"/>
                  </a:lnTo>
                  <a:lnTo>
                    <a:pt x="2064" y="147"/>
                  </a:lnTo>
                  <a:lnTo>
                    <a:pt x="1946" y="143"/>
                  </a:lnTo>
                  <a:close/>
                  <a:moveTo>
                    <a:pt x="1946" y="0"/>
                  </a:moveTo>
                  <a:lnTo>
                    <a:pt x="2067" y="4"/>
                  </a:lnTo>
                  <a:lnTo>
                    <a:pt x="2189" y="15"/>
                  </a:lnTo>
                  <a:lnTo>
                    <a:pt x="2307" y="34"/>
                  </a:lnTo>
                  <a:lnTo>
                    <a:pt x="2423" y="59"/>
                  </a:lnTo>
                  <a:lnTo>
                    <a:pt x="2537" y="92"/>
                  </a:lnTo>
                  <a:lnTo>
                    <a:pt x="2648" y="130"/>
                  </a:lnTo>
                  <a:lnTo>
                    <a:pt x="2755" y="175"/>
                  </a:lnTo>
                  <a:lnTo>
                    <a:pt x="2859" y="226"/>
                  </a:lnTo>
                  <a:lnTo>
                    <a:pt x="2959" y="284"/>
                  </a:lnTo>
                  <a:lnTo>
                    <a:pt x="3056" y="347"/>
                  </a:lnTo>
                  <a:lnTo>
                    <a:pt x="3148" y="414"/>
                  </a:lnTo>
                  <a:lnTo>
                    <a:pt x="3236" y="487"/>
                  </a:lnTo>
                  <a:lnTo>
                    <a:pt x="3319" y="566"/>
                  </a:lnTo>
                  <a:lnTo>
                    <a:pt x="3399" y="648"/>
                  </a:lnTo>
                  <a:lnTo>
                    <a:pt x="3472" y="736"/>
                  </a:lnTo>
                  <a:lnTo>
                    <a:pt x="3542" y="827"/>
                  </a:lnTo>
                  <a:lnTo>
                    <a:pt x="3604" y="923"/>
                  </a:lnTo>
                  <a:lnTo>
                    <a:pt x="3663" y="1023"/>
                  </a:lnTo>
                  <a:lnTo>
                    <a:pt x="3714" y="1125"/>
                  </a:lnTo>
                  <a:lnTo>
                    <a:pt x="3760" y="1232"/>
                  </a:lnTo>
                  <a:lnTo>
                    <a:pt x="3798" y="1341"/>
                  </a:lnTo>
                  <a:lnTo>
                    <a:pt x="3830" y="1454"/>
                  </a:lnTo>
                  <a:lnTo>
                    <a:pt x="3857" y="1568"/>
                  </a:lnTo>
                  <a:lnTo>
                    <a:pt x="3875" y="1685"/>
                  </a:lnTo>
                  <a:lnTo>
                    <a:pt x="3886" y="1806"/>
                  </a:lnTo>
                  <a:lnTo>
                    <a:pt x="3890" y="1927"/>
                  </a:lnTo>
                  <a:lnTo>
                    <a:pt x="3886" y="2049"/>
                  </a:lnTo>
                  <a:lnTo>
                    <a:pt x="3875" y="2168"/>
                  </a:lnTo>
                  <a:lnTo>
                    <a:pt x="3857" y="2287"/>
                  </a:lnTo>
                  <a:lnTo>
                    <a:pt x="3830" y="2401"/>
                  </a:lnTo>
                  <a:lnTo>
                    <a:pt x="3798" y="2513"/>
                  </a:lnTo>
                  <a:lnTo>
                    <a:pt x="3760" y="2623"/>
                  </a:lnTo>
                  <a:lnTo>
                    <a:pt x="3714" y="2729"/>
                  </a:lnTo>
                  <a:lnTo>
                    <a:pt x="3663" y="2832"/>
                  </a:lnTo>
                  <a:lnTo>
                    <a:pt x="3604" y="2932"/>
                  </a:lnTo>
                  <a:lnTo>
                    <a:pt x="3542" y="3027"/>
                  </a:lnTo>
                  <a:lnTo>
                    <a:pt x="3472" y="3119"/>
                  </a:lnTo>
                  <a:lnTo>
                    <a:pt x="3399" y="3207"/>
                  </a:lnTo>
                  <a:lnTo>
                    <a:pt x="3319" y="3289"/>
                  </a:lnTo>
                  <a:lnTo>
                    <a:pt x="3236" y="3367"/>
                  </a:lnTo>
                  <a:lnTo>
                    <a:pt x="3148" y="3441"/>
                  </a:lnTo>
                  <a:lnTo>
                    <a:pt x="3056" y="3509"/>
                  </a:lnTo>
                  <a:lnTo>
                    <a:pt x="2959" y="3571"/>
                  </a:lnTo>
                  <a:lnTo>
                    <a:pt x="2859" y="3628"/>
                  </a:lnTo>
                  <a:lnTo>
                    <a:pt x="2755" y="3680"/>
                  </a:lnTo>
                  <a:lnTo>
                    <a:pt x="2648" y="3724"/>
                  </a:lnTo>
                  <a:lnTo>
                    <a:pt x="2537" y="3764"/>
                  </a:lnTo>
                  <a:lnTo>
                    <a:pt x="2423" y="3796"/>
                  </a:lnTo>
                  <a:lnTo>
                    <a:pt x="2307" y="3821"/>
                  </a:lnTo>
                  <a:lnTo>
                    <a:pt x="2189" y="3840"/>
                  </a:lnTo>
                  <a:lnTo>
                    <a:pt x="2067" y="3851"/>
                  </a:lnTo>
                  <a:lnTo>
                    <a:pt x="1946" y="3855"/>
                  </a:lnTo>
                  <a:lnTo>
                    <a:pt x="1822" y="3851"/>
                  </a:lnTo>
                  <a:lnTo>
                    <a:pt x="1702" y="3840"/>
                  </a:lnTo>
                  <a:lnTo>
                    <a:pt x="1582" y="3821"/>
                  </a:lnTo>
                  <a:lnTo>
                    <a:pt x="1467" y="3796"/>
                  </a:lnTo>
                  <a:lnTo>
                    <a:pt x="1354" y="3764"/>
                  </a:lnTo>
                  <a:lnTo>
                    <a:pt x="1243" y="3724"/>
                  </a:lnTo>
                  <a:lnTo>
                    <a:pt x="1135" y="3680"/>
                  </a:lnTo>
                  <a:lnTo>
                    <a:pt x="1032" y="3628"/>
                  </a:lnTo>
                  <a:lnTo>
                    <a:pt x="931" y="3571"/>
                  </a:lnTo>
                  <a:lnTo>
                    <a:pt x="834" y="3509"/>
                  </a:lnTo>
                  <a:lnTo>
                    <a:pt x="742" y="3441"/>
                  </a:lnTo>
                  <a:lnTo>
                    <a:pt x="654" y="3367"/>
                  </a:lnTo>
                  <a:lnTo>
                    <a:pt x="570" y="3289"/>
                  </a:lnTo>
                  <a:lnTo>
                    <a:pt x="491" y="3207"/>
                  </a:lnTo>
                  <a:lnTo>
                    <a:pt x="418" y="3119"/>
                  </a:lnTo>
                  <a:lnTo>
                    <a:pt x="349" y="3027"/>
                  </a:lnTo>
                  <a:lnTo>
                    <a:pt x="286" y="2932"/>
                  </a:lnTo>
                  <a:lnTo>
                    <a:pt x="229" y="2832"/>
                  </a:lnTo>
                  <a:lnTo>
                    <a:pt x="176" y="2729"/>
                  </a:lnTo>
                  <a:lnTo>
                    <a:pt x="132" y="2623"/>
                  </a:lnTo>
                  <a:lnTo>
                    <a:pt x="92" y="2513"/>
                  </a:lnTo>
                  <a:lnTo>
                    <a:pt x="59" y="2401"/>
                  </a:lnTo>
                  <a:lnTo>
                    <a:pt x="33" y="2287"/>
                  </a:lnTo>
                  <a:lnTo>
                    <a:pt x="15" y="2168"/>
                  </a:lnTo>
                  <a:lnTo>
                    <a:pt x="3" y="2049"/>
                  </a:lnTo>
                  <a:lnTo>
                    <a:pt x="0" y="1927"/>
                  </a:lnTo>
                  <a:lnTo>
                    <a:pt x="3" y="1806"/>
                  </a:lnTo>
                  <a:lnTo>
                    <a:pt x="15" y="1685"/>
                  </a:lnTo>
                  <a:lnTo>
                    <a:pt x="33" y="1568"/>
                  </a:lnTo>
                  <a:lnTo>
                    <a:pt x="59" y="1454"/>
                  </a:lnTo>
                  <a:lnTo>
                    <a:pt x="92" y="1341"/>
                  </a:lnTo>
                  <a:lnTo>
                    <a:pt x="132" y="1232"/>
                  </a:lnTo>
                  <a:lnTo>
                    <a:pt x="176" y="1125"/>
                  </a:lnTo>
                  <a:lnTo>
                    <a:pt x="229" y="1023"/>
                  </a:lnTo>
                  <a:lnTo>
                    <a:pt x="286" y="923"/>
                  </a:lnTo>
                  <a:lnTo>
                    <a:pt x="349" y="827"/>
                  </a:lnTo>
                  <a:lnTo>
                    <a:pt x="418" y="736"/>
                  </a:lnTo>
                  <a:lnTo>
                    <a:pt x="491" y="648"/>
                  </a:lnTo>
                  <a:lnTo>
                    <a:pt x="570" y="566"/>
                  </a:lnTo>
                  <a:lnTo>
                    <a:pt x="654" y="487"/>
                  </a:lnTo>
                  <a:lnTo>
                    <a:pt x="742" y="414"/>
                  </a:lnTo>
                  <a:lnTo>
                    <a:pt x="834" y="347"/>
                  </a:lnTo>
                  <a:lnTo>
                    <a:pt x="931" y="284"/>
                  </a:lnTo>
                  <a:lnTo>
                    <a:pt x="1032" y="226"/>
                  </a:lnTo>
                  <a:lnTo>
                    <a:pt x="1135" y="175"/>
                  </a:lnTo>
                  <a:lnTo>
                    <a:pt x="1243" y="130"/>
                  </a:lnTo>
                  <a:lnTo>
                    <a:pt x="1354" y="92"/>
                  </a:lnTo>
                  <a:lnTo>
                    <a:pt x="1467" y="59"/>
                  </a:lnTo>
                  <a:lnTo>
                    <a:pt x="1582" y="34"/>
                  </a:lnTo>
                  <a:lnTo>
                    <a:pt x="1702" y="15"/>
                  </a:lnTo>
                  <a:lnTo>
                    <a:pt x="1822" y="4"/>
                  </a:lnTo>
                  <a:lnTo>
                    <a:pt x="194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178" name="Google Shape;10178;p23"/>
          <p:cNvGrpSpPr/>
          <p:nvPr/>
        </p:nvGrpSpPr>
        <p:grpSpPr>
          <a:xfrm>
            <a:off x="20073563" y="9498892"/>
            <a:ext cx="469940" cy="416246"/>
            <a:chOff x="6819" y="2698"/>
            <a:chExt cx="2350" cy="2082"/>
          </a:xfrm>
          <a:solidFill>
            <a:srgbClr val="006994"/>
          </a:solidFill>
        </p:grpSpPr>
        <p:sp>
          <p:nvSpPr>
            <p:cNvPr id="10179" name="Google Shape;10179;p23"/>
            <p:cNvSpPr/>
            <p:nvPr/>
          </p:nvSpPr>
          <p:spPr>
            <a:xfrm>
              <a:off x="6819" y="3279"/>
              <a:ext cx="994" cy="1496"/>
            </a:xfrm>
            <a:custGeom>
              <a:avLst/>
              <a:gdLst/>
              <a:ahLst/>
              <a:cxnLst/>
              <a:rect l="l" t="t" r="r" b="b"/>
              <a:pathLst>
                <a:path w="1987" h="2993" extrusionOk="0">
                  <a:moveTo>
                    <a:pt x="1408" y="0"/>
                  </a:moveTo>
                  <a:lnTo>
                    <a:pt x="1445" y="3"/>
                  </a:lnTo>
                  <a:lnTo>
                    <a:pt x="1480" y="11"/>
                  </a:lnTo>
                  <a:lnTo>
                    <a:pt x="1514" y="26"/>
                  </a:lnTo>
                  <a:lnTo>
                    <a:pt x="1544" y="44"/>
                  </a:lnTo>
                  <a:lnTo>
                    <a:pt x="1571" y="68"/>
                  </a:lnTo>
                  <a:lnTo>
                    <a:pt x="1592" y="97"/>
                  </a:lnTo>
                  <a:lnTo>
                    <a:pt x="1608" y="130"/>
                  </a:lnTo>
                  <a:lnTo>
                    <a:pt x="1976" y="1245"/>
                  </a:lnTo>
                  <a:lnTo>
                    <a:pt x="1984" y="1281"/>
                  </a:lnTo>
                  <a:lnTo>
                    <a:pt x="1987" y="1318"/>
                  </a:lnTo>
                  <a:lnTo>
                    <a:pt x="1981" y="1352"/>
                  </a:lnTo>
                  <a:lnTo>
                    <a:pt x="1971" y="1385"/>
                  </a:lnTo>
                  <a:lnTo>
                    <a:pt x="1953" y="1414"/>
                  </a:lnTo>
                  <a:lnTo>
                    <a:pt x="1930" y="1442"/>
                  </a:lnTo>
                  <a:lnTo>
                    <a:pt x="1903" y="1464"/>
                  </a:lnTo>
                  <a:lnTo>
                    <a:pt x="1870" y="1480"/>
                  </a:lnTo>
                  <a:lnTo>
                    <a:pt x="1835" y="1490"/>
                  </a:lnTo>
                  <a:lnTo>
                    <a:pt x="1799" y="1491"/>
                  </a:lnTo>
                  <a:lnTo>
                    <a:pt x="1765" y="1487"/>
                  </a:lnTo>
                  <a:lnTo>
                    <a:pt x="1732" y="1476"/>
                  </a:lnTo>
                  <a:lnTo>
                    <a:pt x="1702" y="1457"/>
                  </a:lnTo>
                  <a:lnTo>
                    <a:pt x="1675" y="1434"/>
                  </a:lnTo>
                  <a:lnTo>
                    <a:pt x="1654" y="1406"/>
                  </a:lnTo>
                  <a:lnTo>
                    <a:pt x="1638" y="1373"/>
                  </a:lnTo>
                  <a:lnTo>
                    <a:pt x="1544" y="1120"/>
                  </a:lnTo>
                  <a:lnTo>
                    <a:pt x="1544" y="1118"/>
                  </a:lnTo>
                  <a:lnTo>
                    <a:pt x="1542" y="1117"/>
                  </a:lnTo>
                  <a:lnTo>
                    <a:pt x="1541" y="1115"/>
                  </a:lnTo>
                  <a:lnTo>
                    <a:pt x="1539" y="1114"/>
                  </a:lnTo>
                  <a:lnTo>
                    <a:pt x="1538" y="1115"/>
                  </a:lnTo>
                  <a:lnTo>
                    <a:pt x="1537" y="1121"/>
                  </a:lnTo>
                  <a:lnTo>
                    <a:pt x="1535" y="1131"/>
                  </a:lnTo>
                  <a:lnTo>
                    <a:pt x="1534" y="1147"/>
                  </a:lnTo>
                  <a:lnTo>
                    <a:pt x="1534" y="1169"/>
                  </a:lnTo>
                  <a:lnTo>
                    <a:pt x="1534" y="1199"/>
                  </a:lnTo>
                  <a:lnTo>
                    <a:pt x="1534" y="2748"/>
                  </a:lnTo>
                  <a:lnTo>
                    <a:pt x="1530" y="2792"/>
                  </a:lnTo>
                  <a:lnTo>
                    <a:pt x="1518" y="2833"/>
                  </a:lnTo>
                  <a:lnTo>
                    <a:pt x="1500" y="2872"/>
                  </a:lnTo>
                  <a:lnTo>
                    <a:pt x="1475" y="2906"/>
                  </a:lnTo>
                  <a:lnTo>
                    <a:pt x="1447" y="2936"/>
                  </a:lnTo>
                  <a:lnTo>
                    <a:pt x="1413" y="2960"/>
                  </a:lnTo>
                  <a:lnTo>
                    <a:pt x="1376" y="2979"/>
                  </a:lnTo>
                  <a:lnTo>
                    <a:pt x="1334" y="2990"/>
                  </a:lnTo>
                  <a:lnTo>
                    <a:pt x="1290" y="2993"/>
                  </a:lnTo>
                  <a:lnTo>
                    <a:pt x="1247" y="2990"/>
                  </a:lnTo>
                  <a:lnTo>
                    <a:pt x="1206" y="2979"/>
                  </a:lnTo>
                  <a:lnTo>
                    <a:pt x="1167" y="2960"/>
                  </a:lnTo>
                  <a:lnTo>
                    <a:pt x="1133" y="2936"/>
                  </a:lnTo>
                  <a:lnTo>
                    <a:pt x="1105" y="2906"/>
                  </a:lnTo>
                  <a:lnTo>
                    <a:pt x="1080" y="2872"/>
                  </a:lnTo>
                  <a:lnTo>
                    <a:pt x="1062" y="2833"/>
                  </a:lnTo>
                  <a:lnTo>
                    <a:pt x="1052" y="2792"/>
                  </a:lnTo>
                  <a:lnTo>
                    <a:pt x="1048" y="2748"/>
                  </a:lnTo>
                  <a:lnTo>
                    <a:pt x="1048" y="1736"/>
                  </a:lnTo>
                  <a:lnTo>
                    <a:pt x="1048" y="1736"/>
                  </a:lnTo>
                  <a:lnTo>
                    <a:pt x="1048" y="1735"/>
                  </a:lnTo>
                  <a:lnTo>
                    <a:pt x="1046" y="1734"/>
                  </a:lnTo>
                  <a:lnTo>
                    <a:pt x="1046" y="1731"/>
                  </a:lnTo>
                  <a:lnTo>
                    <a:pt x="1045" y="1729"/>
                  </a:lnTo>
                  <a:lnTo>
                    <a:pt x="1042" y="1728"/>
                  </a:lnTo>
                  <a:lnTo>
                    <a:pt x="1039" y="1728"/>
                  </a:lnTo>
                  <a:lnTo>
                    <a:pt x="948" y="1728"/>
                  </a:lnTo>
                  <a:lnTo>
                    <a:pt x="944" y="1728"/>
                  </a:lnTo>
                  <a:lnTo>
                    <a:pt x="942" y="1729"/>
                  </a:lnTo>
                  <a:lnTo>
                    <a:pt x="941" y="1731"/>
                  </a:lnTo>
                  <a:lnTo>
                    <a:pt x="939" y="1734"/>
                  </a:lnTo>
                  <a:lnTo>
                    <a:pt x="939" y="1735"/>
                  </a:lnTo>
                  <a:lnTo>
                    <a:pt x="939" y="1736"/>
                  </a:lnTo>
                  <a:lnTo>
                    <a:pt x="939" y="1736"/>
                  </a:lnTo>
                  <a:lnTo>
                    <a:pt x="939" y="2748"/>
                  </a:lnTo>
                  <a:lnTo>
                    <a:pt x="935" y="2792"/>
                  </a:lnTo>
                  <a:lnTo>
                    <a:pt x="924" y="2833"/>
                  </a:lnTo>
                  <a:lnTo>
                    <a:pt x="907" y="2872"/>
                  </a:lnTo>
                  <a:lnTo>
                    <a:pt x="882" y="2906"/>
                  </a:lnTo>
                  <a:lnTo>
                    <a:pt x="854" y="2936"/>
                  </a:lnTo>
                  <a:lnTo>
                    <a:pt x="820" y="2960"/>
                  </a:lnTo>
                  <a:lnTo>
                    <a:pt x="781" y="2979"/>
                  </a:lnTo>
                  <a:lnTo>
                    <a:pt x="740" y="2990"/>
                  </a:lnTo>
                  <a:lnTo>
                    <a:pt x="697" y="2993"/>
                  </a:lnTo>
                  <a:lnTo>
                    <a:pt x="653" y="2990"/>
                  </a:lnTo>
                  <a:lnTo>
                    <a:pt x="612" y="2979"/>
                  </a:lnTo>
                  <a:lnTo>
                    <a:pt x="574" y="2960"/>
                  </a:lnTo>
                  <a:lnTo>
                    <a:pt x="540" y="2936"/>
                  </a:lnTo>
                  <a:lnTo>
                    <a:pt x="510" y="2906"/>
                  </a:lnTo>
                  <a:lnTo>
                    <a:pt x="488" y="2872"/>
                  </a:lnTo>
                  <a:lnTo>
                    <a:pt x="469" y="2833"/>
                  </a:lnTo>
                  <a:lnTo>
                    <a:pt x="458" y="2792"/>
                  </a:lnTo>
                  <a:lnTo>
                    <a:pt x="453" y="2748"/>
                  </a:lnTo>
                  <a:lnTo>
                    <a:pt x="453" y="1199"/>
                  </a:lnTo>
                  <a:lnTo>
                    <a:pt x="453" y="1167"/>
                  </a:lnTo>
                  <a:lnTo>
                    <a:pt x="453" y="1142"/>
                  </a:lnTo>
                  <a:lnTo>
                    <a:pt x="452" y="1125"/>
                  </a:lnTo>
                  <a:lnTo>
                    <a:pt x="450" y="1115"/>
                  </a:lnTo>
                  <a:lnTo>
                    <a:pt x="450" y="1110"/>
                  </a:lnTo>
                  <a:lnTo>
                    <a:pt x="449" y="1108"/>
                  </a:lnTo>
                  <a:lnTo>
                    <a:pt x="448" y="1108"/>
                  </a:lnTo>
                  <a:lnTo>
                    <a:pt x="448" y="1110"/>
                  </a:lnTo>
                  <a:lnTo>
                    <a:pt x="446" y="1111"/>
                  </a:lnTo>
                  <a:lnTo>
                    <a:pt x="349" y="1373"/>
                  </a:lnTo>
                  <a:lnTo>
                    <a:pt x="334" y="1406"/>
                  </a:lnTo>
                  <a:lnTo>
                    <a:pt x="311" y="1434"/>
                  </a:lnTo>
                  <a:lnTo>
                    <a:pt x="285" y="1457"/>
                  </a:lnTo>
                  <a:lnTo>
                    <a:pt x="255" y="1476"/>
                  </a:lnTo>
                  <a:lnTo>
                    <a:pt x="222" y="1487"/>
                  </a:lnTo>
                  <a:lnTo>
                    <a:pt x="188" y="1491"/>
                  </a:lnTo>
                  <a:lnTo>
                    <a:pt x="153" y="1490"/>
                  </a:lnTo>
                  <a:lnTo>
                    <a:pt x="117" y="1480"/>
                  </a:lnTo>
                  <a:lnTo>
                    <a:pt x="84" y="1464"/>
                  </a:lnTo>
                  <a:lnTo>
                    <a:pt x="57" y="1442"/>
                  </a:lnTo>
                  <a:lnTo>
                    <a:pt x="33" y="1414"/>
                  </a:lnTo>
                  <a:lnTo>
                    <a:pt x="16" y="1385"/>
                  </a:lnTo>
                  <a:lnTo>
                    <a:pt x="4" y="1352"/>
                  </a:lnTo>
                  <a:lnTo>
                    <a:pt x="0" y="1318"/>
                  </a:lnTo>
                  <a:lnTo>
                    <a:pt x="3" y="1281"/>
                  </a:lnTo>
                  <a:lnTo>
                    <a:pt x="11" y="1245"/>
                  </a:lnTo>
                  <a:lnTo>
                    <a:pt x="379" y="130"/>
                  </a:lnTo>
                  <a:lnTo>
                    <a:pt x="395" y="97"/>
                  </a:lnTo>
                  <a:lnTo>
                    <a:pt x="415" y="68"/>
                  </a:lnTo>
                  <a:lnTo>
                    <a:pt x="439" y="44"/>
                  </a:lnTo>
                  <a:lnTo>
                    <a:pt x="469" y="26"/>
                  </a:lnTo>
                  <a:lnTo>
                    <a:pt x="502" y="11"/>
                  </a:lnTo>
                  <a:lnTo>
                    <a:pt x="539" y="4"/>
                  </a:lnTo>
                  <a:lnTo>
                    <a:pt x="579" y="1"/>
                  </a:lnTo>
                  <a:lnTo>
                    <a:pt x="1337" y="1"/>
                  </a:lnTo>
                  <a:lnTo>
                    <a:pt x="1350" y="1"/>
                  </a:lnTo>
                  <a:lnTo>
                    <a:pt x="1361" y="0"/>
                  </a:lnTo>
                  <a:lnTo>
                    <a:pt x="1373" y="0"/>
                  </a:lnTo>
                  <a:lnTo>
                    <a:pt x="1387" y="0"/>
                  </a:lnTo>
                  <a:lnTo>
                    <a:pt x="140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80" name="Google Shape;10180;p23"/>
            <p:cNvSpPr/>
            <p:nvPr/>
          </p:nvSpPr>
          <p:spPr>
            <a:xfrm>
              <a:off x="7058" y="2703"/>
              <a:ext cx="521" cy="516"/>
            </a:xfrm>
            <a:custGeom>
              <a:avLst/>
              <a:gdLst/>
              <a:ahLst/>
              <a:cxnLst/>
              <a:rect l="l" t="t" r="r" b="b"/>
              <a:pathLst>
                <a:path w="1042" h="1031" extrusionOk="0">
                  <a:moveTo>
                    <a:pt x="520" y="0"/>
                  </a:moveTo>
                  <a:lnTo>
                    <a:pt x="585" y="4"/>
                  </a:lnTo>
                  <a:lnTo>
                    <a:pt x="648" y="16"/>
                  </a:lnTo>
                  <a:lnTo>
                    <a:pt x="709" y="34"/>
                  </a:lnTo>
                  <a:lnTo>
                    <a:pt x="765" y="60"/>
                  </a:lnTo>
                  <a:lnTo>
                    <a:pt x="818" y="93"/>
                  </a:lnTo>
                  <a:lnTo>
                    <a:pt x="866" y="130"/>
                  </a:lnTo>
                  <a:lnTo>
                    <a:pt x="910" y="172"/>
                  </a:lnTo>
                  <a:lnTo>
                    <a:pt x="949" y="221"/>
                  </a:lnTo>
                  <a:lnTo>
                    <a:pt x="980" y="274"/>
                  </a:lnTo>
                  <a:lnTo>
                    <a:pt x="1006" y="329"/>
                  </a:lnTo>
                  <a:lnTo>
                    <a:pt x="1026" y="389"/>
                  </a:lnTo>
                  <a:lnTo>
                    <a:pt x="1037" y="450"/>
                  </a:lnTo>
                  <a:lnTo>
                    <a:pt x="1042" y="516"/>
                  </a:lnTo>
                  <a:lnTo>
                    <a:pt x="1037" y="580"/>
                  </a:lnTo>
                  <a:lnTo>
                    <a:pt x="1026" y="643"/>
                  </a:lnTo>
                  <a:lnTo>
                    <a:pt x="1006" y="702"/>
                  </a:lnTo>
                  <a:lnTo>
                    <a:pt x="980" y="758"/>
                  </a:lnTo>
                  <a:lnTo>
                    <a:pt x="949" y="811"/>
                  </a:lnTo>
                  <a:lnTo>
                    <a:pt x="910" y="858"/>
                  </a:lnTo>
                  <a:lnTo>
                    <a:pt x="866" y="900"/>
                  </a:lnTo>
                  <a:lnTo>
                    <a:pt x="818" y="939"/>
                  </a:lnTo>
                  <a:lnTo>
                    <a:pt x="765" y="970"/>
                  </a:lnTo>
                  <a:lnTo>
                    <a:pt x="709" y="996"/>
                  </a:lnTo>
                  <a:lnTo>
                    <a:pt x="648" y="1016"/>
                  </a:lnTo>
                  <a:lnTo>
                    <a:pt x="585" y="1027"/>
                  </a:lnTo>
                  <a:lnTo>
                    <a:pt x="520" y="1031"/>
                  </a:lnTo>
                  <a:lnTo>
                    <a:pt x="454" y="1027"/>
                  </a:lnTo>
                  <a:lnTo>
                    <a:pt x="392" y="1016"/>
                  </a:lnTo>
                  <a:lnTo>
                    <a:pt x="332" y="996"/>
                  </a:lnTo>
                  <a:lnTo>
                    <a:pt x="275" y="970"/>
                  </a:lnTo>
                  <a:lnTo>
                    <a:pt x="222" y="939"/>
                  </a:lnTo>
                  <a:lnTo>
                    <a:pt x="173" y="900"/>
                  </a:lnTo>
                  <a:lnTo>
                    <a:pt x="131" y="858"/>
                  </a:lnTo>
                  <a:lnTo>
                    <a:pt x="92" y="811"/>
                  </a:lnTo>
                  <a:lnTo>
                    <a:pt x="59" y="758"/>
                  </a:lnTo>
                  <a:lnTo>
                    <a:pt x="34" y="702"/>
                  </a:lnTo>
                  <a:lnTo>
                    <a:pt x="15" y="643"/>
                  </a:lnTo>
                  <a:lnTo>
                    <a:pt x="2" y="580"/>
                  </a:lnTo>
                  <a:lnTo>
                    <a:pt x="0" y="516"/>
                  </a:lnTo>
                  <a:lnTo>
                    <a:pt x="2" y="450"/>
                  </a:lnTo>
                  <a:lnTo>
                    <a:pt x="15" y="389"/>
                  </a:lnTo>
                  <a:lnTo>
                    <a:pt x="34" y="329"/>
                  </a:lnTo>
                  <a:lnTo>
                    <a:pt x="59" y="274"/>
                  </a:lnTo>
                  <a:lnTo>
                    <a:pt x="92" y="221"/>
                  </a:lnTo>
                  <a:lnTo>
                    <a:pt x="131" y="172"/>
                  </a:lnTo>
                  <a:lnTo>
                    <a:pt x="173" y="130"/>
                  </a:lnTo>
                  <a:lnTo>
                    <a:pt x="222" y="93"/>
                  </a:lnTo>
                  <a:lnTo>
                    <a:pt x="275" y="60"/>
                  </a:lnTo>
                  <a:lnTo>
                    <a:pt x="332" y="34"/>
                  </a:lnTo>
                  <a:lnTo>
                    <a:pt x="392" y="16"/>
                  </a:lnTo>
                  <a:lnTo>
                    <a:pt x="454" y="4"/>
                  </a:lnTo>
                  <a:lnTo>
                    <a:pt x="52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81" name="Google Shape;10181;p23"/>
            <p:cNvSpPr/>
            <p:nvPr/>
          </p:nvSpPr>
          <p:spPr>
            <a:xfrm>
              <a:off x="8388" y="2698"/>
              <a:ext cx="521" cy="521"/>
            </a:xfrm>
            <a:custGeom>
              <a:avLst/>
              <a:gdLst/>
              <a:ahLst/>
              <a:cxnLst/>
              <a:rect l="l" t="t" r="r" b="b"/>
              <a:pathLst>
                <a:path w="1042" h="1042" extrusionOk="0">
                  <a:moveTo>
                    <a:pt x="522" y="0"/>
                  </a:moveTo>
                  <a:lnTo>
                    <a:pt x="586" y="4"/>
                  </a:lnTo>
                  <a:lnTo>
                    <a:pt x="650" y="15"/>
                  </a:lnTo>
                  <a:lnTo>
                    <a:pt x="710" y="35"/>
                  </a:lnTo>
                  <a:lnTo>
                    <a:pt x="767" y="61"/>
                  </a:lnTo>
                  <a:lnTo>
                    <a:pt x="820" y="94"/>
                  </a:lnTo>
                  <a:lnTo>
                    <a:pt x="867" y="131"/>
                  </a:lnTo>
                  <a:lnTo>
                    <a:pt x="911" y="175"/>
                  </a:lnTo>
                  <a:lnTo>
                    <a:pt x="950" y="223"/>
                  </a:lnTo>
                  <a:lnTo>
                    <a:pt x="981" y="276"/>
                  </a:lnTo>
                  <a:lnTo>
                    <a:pt x="1008" y="333"/>
                  </a:lnTo>
                  <a:lnTo>
                    <a:pt x="1027" y="393"/>
                  </a:lnTo>
                  <a:lnTo>
                    <a:pt x="1040" y="455"/>
                  </a:lnTo>
                  <a:lnTo>
                    <a:pt x="1042" y="521"/>
                  </a:lnTo>
                  <a:lnTo>
                    <a:pt x="1040" y="586"/>
                  </a:lnTo>
                  <a:lnTo>
                    <a:pt x="1027" y="649"/>
                  </a:lnTo>
                  <a:lnTo>
                    <a:pt x="1008" y="709"/>
                  </a:lnTo>
                  <a:lnTo>
                    <a:pt x="981" y="766"/>
                  </a:lnTo>
                  <a:lnTo>
                    <a:pt x="950" y="819"/>
                  </a:lnTo>
                  <a:lnTo>
                    <a:pt x="911" y="867"/>
                  </a:lnTo>
                  <a:lnTo>
                    <a:pt x="867" y="910"/>
                  </a:lnTo>
                  <a:lnTo>
                    <a:pt x="820" y="948"/>
                  </a:lnTo>
                  <a:lnTo>
                    <a:pt x="767" y="981"/>
                  </a:lnTo>
                  <a:lnTo>
                    <a:pt x="710" y="1007"/>
                  </a:lnTo>
                  <a:lnTo>
                    <a:pt x="650" y="1025"/>
                  </a:lnTo>
                  <a:lnTo>
                    <a:pt x="586" y="1038"/>
                  </a:lnTo>
                  <a:lnTo>
                    <a:pt x="522" y="1042"/>
                  </a:lnTo>
                  <a:lnTo>
                    <a:pt x="457" y="1038"/>
                  </a:lnTo>
                  <a:lnTo>
                    <a:pt x="392" y="1025"/>
                  </a:lnTo>
                  <a:lnTo>
                    <a:pt x="333" y="1007"/>
                  </a:lnTo>
                  <a:lnTo>
                    <a:pt x="277" y="981"/>
                  </a:lnTo>
                  <a:lnTo>
                    <a:pt x="224" y="948"/>
                  </a:lnTo>
                  <a:lnTo>
                    <a:pt x="176" y="910"/>
                  </a:lnTo>
                  <a:lnTo>
                    <a:pt x="132" y="867"/>
                  </a:lnTo>
                  <a:lnTo>
                    <a:pt x="93" y="819"/>
                  </a:lnTo>
                  <a:lnTo>
                    <a:pt x="62" y="766"/>
                  </a:lnTo>
                  <a:lnTo>
                    <a:pt x="35" y="709"/>
                  </a:lnTo>
                  <a:lnTo>
                    <a:pt x="16" y="649"/>
                  </a:lnTo>
                  <a:lnTo>
                    <a:pt x="5" y="586"/>
                  </a:lnTo>
                  <a:lnTo>
                    <a:pt x="0" y="521"/>
                  </a:lnTo>
                  <a:lnTo>
                    <a:pt x="5" y="455"/>
                  </a:lnTo>
                  <a:lnTo>
                    <a:pt x="16" y="393"/>
                  </a:lnTo>
                  <a:lnTo>
                    <a:pt x="35" y="333"/>
                  </a:lnTo>
                  <a:lnTo>
                    <a:pt x="62" y="276"/>
                  </a:lnTo>
                  <a:lnTo>
                    <a:pt x="93" y="223"/>
                  </a:lnTo>
                  <a:lnTo>
                    <a:pt x="132" y="175"/>
                  </a:lnTo>
                  <a:lnTo>
                    <a:pt x="176" y="131"/>
                  </a:lnTo>
                  <a:lnTo>
                    <a:pt x="224" y="94"/>
                  </a:lnTo>
                  <a:lnTo>
                    <a:pt x="277" y="61"/>
                  </a:lnTo>
                  <a:lnTo>
                    <a:pt x="333" y="35"/>
                  </a:lnTo>
                  <a:lnTo>
                    <a:pt x="392" y="15"/>
                  </a:lnTo>
                  <a:lnTo>
                    <a:pt x="457" y="4"/>
                  </a:lnTo>
                  <a:lnTo>
                    <a:pt x="52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82" name="Google Shape;10182;p23"/>
            <p:cNvSpPr/>
            <p:nvPr/>
          </p:nvSpPr>
          <p:spPr>
            <a:xfrm>
              <a:off x="8133" y="3284"/>
              <a:ext cx="1036" cy="1495"/>
            </a:xfrm>
            <a:custGeom>
              <a:avLst/>
              <a:gdLst/>
              <a:ahLst/>
              <a:cxnLst/>
              <a:rect l="l" t="t" r="r" b="b"/>
              <a:pathLst>
                <a:path w="2072" h="2991" extrusionOk="0">
                  <a:moveTo>
                    <a:pt x="668" y="0"/>
                  </a:moveTo>
                  <a:lnTo>
                    <a:pt x="1458" y="0"/>
                  </a:lnTo>
                  <a:lnTo>
                    <a:pt x="1486" y="3"/>
                  </a:lnTo>
                  <a:lnTo>
                    <a:pt x="1511" y="8"/>
                  </a:lnTo>
                  <a:lnTo>
                    <a:pt x="1532" y="17"/>
                  </a:lnTo>
                  <a:lnTo>
                    <a:pt x="1549" y="30"/>
                  </a:lnTo>
                  <a:lnTo>
                    <a:pt x="1563" y="44"/>
                  </a:lnTo>
                  <a:lnTo>
                    <a:pt x="1575" y="60"/>
                  </a:lnTo>
                  <a:lnTo>
                    <a:pt x="1586" y="77"/>
                  </a:lnTo>
                  <a:lnTo>
                    <a:pt x="1595" y="94"/>
                  </a:lnTo>
                  <a:lnTo>
                    <a:pt x="1602" y="111"/>
                  </a:lnTo>
                  <a:lnTo>
                    <a:pt x="1610" y="128"/>
                  </a:lnTo>
                  <a:lnTo>
                    <a:pt x="2055" y="1211"/>
                  </a:lnTo>
                  <a:lnTo>
                    <a:pt x="2066" y="1246"/>
                  </a:lnTo>
                  <a:lnTo>
                    <a:pt x="2072" y="1281"/>
                  </a:lnTo>
                  <a:lnTo>
                    <a:pt x="2069" y="1316"/>
                  </a:lnTo>
                  <a:lnTo>
                    <a:pt x="2061" y="1350"/>
                  </a:lnTo>
                  <a:lnTo>
                    <a:pt x="2046" y="1382"/>
                  </a:lnTo>
                  <a:lnTo>
                    <a:pt x="2027" y="1410"/>
                  </a:lnTo>
                  <a:lnTo>
                    <a:pt x="1999" y="1434"/>
                  </a:lnTo>
                  <a:lnTo>
                    <a:pt x="1968" y="1453"/>
                  </a:lnTo>
                  <a:lnTo>
                    <a:pt x="1930" y="1466"/>
                  </a:lnTo>
                  <a:lnTo>
                    <a:pt x="1894" y="1470"/>
                  </a:lnTo>
                  <a:lnTo>
                    <a:pt x="1860" y="1466"/>
                  </a:lnTo>
                  <a:lnTo>
                    <a:pt x="1828" y="1453"/>
                  </a:lnTo>
                  <a:lnTo>
                    <a:pt x="1800" y="1432"/>
                  </a:lnTo>
                  <a:lnTo>
                    <a:pt x="1774" y="1402"/>
                  </a:lnTo>
                  <a:lnTo>
                    <a:pt x="1754" y="1366"/>
                  </a:lnTo>
                  <a:lnTo>
                    <a:pt x="1753" y="1363"/>
                  </a:lnTo>
                  <a:lnTo>
                    <a:pt x="1749" y="1356"/>
                  </a:lnTo>
                  <a:lnTo>
                    <a:pt x="1744" y="1346"/>
                  </a:lnTo>
                  <a:lnTo>
                    <a:pt x="1737" y="1333"/>
                  </a:lnTo>
                  <a:lnTo>
                    <a:pt x="1730" y="1319"/>
                  </a:lnTo>
                  <a:lnTo>
                    <a:pt x="1723" y="1305"/>
                  </a:lnTo>
                  <a:lnTo>
                    <a:pt x="1716" y="1292"/>
                  </a:lnTo>
                  <a:lnTo>
                    <a:pt x="1710" y="1282"/>
                  </a:lnTo>
                  <a:lnTo>
                    <a:pt x="1706" y="1276"/>
                  </a:lnTo>
                  <a:lnTo>
                    <a:pt x="1704" y="1276"/>
                  </a:lnTo>
                  <a:lnTo>
                    <a:pt x="1704" y="1282"/>
                  </a:lnTo>
                  <a:lnTo>
                    <a:pt x="1707" y="1305"/>
                  </a:lnTo>
                  <a:lnTo>
                    <a:pt x="1713" y="1335"/>
                  </a:lnTo>
                  <a:lnTo>
                    <a:pt x="1717" y="1367"/>
                  </a:lnTo>
                  <a:lnTo>
                    <a:pt x="1724" y="1406"/>
                  </a:lnTo>
                  <a:lnTo>
                    <a:pt x="1730" y="1446"/>
                  </a:lnTo>
                  <a:lnTo>
                    <a:pt x="1737" y="1488"/>
                  </a:lnTo>
                  <a:lnTo>
                    <a:pt x="1744" y="1531"/>
                  </a:lnTo>
                  <a:lnTo>
                    <a:pt x="1751" y="1575"/>
                  </a:lnTo>
                  <a:lnTo>
                    <a:pt x="1759" y="1618"/>
                  </a:lnTo>
                  <a:lnTo>
                    <a:pt x="1764" y="1659"/>
                  </a:lnTo>
                  <a:lnTo>
                    <a:pt x="1771" y="1698"/>
                  </a:lnTo>
                  <a:lnTo>
                    <a:pt x="1777" y="1734"/>
                  </a:lnTo>
                  <a:lnTo>
                    <a:pt x="1781" y="1763"/>
                  </a:lnTo>
                  <a:lnTo>
                    <a:pt x="1786" y="1789"/>
                  </a:lnTo>
                  <a:lnTo>
                    <a:pt x="1790" y="1809"/>
                  </a:lnTo>
                  <a:lnTo>
                    <a:pt x="1791" y="1820"/>
                  </a:lnTo>
                  <a:lnTo>
                    <a:pt x="1791" y="1825"/>
                  </a:lnTo>
                  <a:lnTo>
                    <a:pt x="1794" y="1855"/>
                  </a:lnTo>
                  <a:lnTo>
                    <a:pt x="1790" y="1883"/>
                  </a:lnTo>
                  <a:lnTo>
                    <a:pt x="1781" y="1909"/>
                  </a:lnTo>
                  <a:lnTo>
                    <a:pt x="1766" y="1932"/>
                  </a:lnTo>
                  <a:lnTo>
                    <a:pt x="1747" y="1950"/>
                  </a:lnTo>
                  <a:lnTo>
                    <a:pt x="1723" y="1964"/>
                  </a:lnTo>
                  <a:lnTo>
                    <a:pt x="1696" y="1973"/>
                  </a:lnTo>
                  <a:lnTo>
                    <a:pt x="1666" y="1976"/>
                  </a:lnTo>
                  <a:lnTo>
                    <a:pt x="1449" y="1976"/>
                  </a:lnTo>
                  <a:lnTo>
                    <a:pt x="1445" y="1977"/>
                  </a:lnTo>
                  <a:lnTo>
                    <a:pt x="1441" y="1979"/>
                  </a:lnTo>
                  <a:lnTo>
                    <a:pt x="1438" y="1980"/>
                  </a:lnTo>
                  <a:lnTo>
                    <a:pt x="1436" y="1983"/>
                  </a:lnTo>
                  <a:lnTo>
                    <a:pt x="1435" y="1986"/>
                  </a:lnTo>
                  <a:lnTo>
                    <a:pt x="1435" y="1987"/>
                  </a:lnTo>
                  <a:lnTo>
                    <a:pt x="1435" y="1988"/>
                  </a:lnTo>
                  <a:lnTo>
                    <a:pt x="1435" y="1988"/>
                  </a:lnTo>
                  <a:lnTo>
                    <a:pt x="1435" y="2788"/>
                  </a:lnTo>
                  <a:lnTo>
                    <a:pt x="1432" y="2829"/>
                  </a:lnTo>
                  <a:lnTo>
                    <a:pt x="1424" y="2867"/>
                  </a:lnTo>
                  <a:lnTo>
                    <a:pt x="1409" y="2900"/>
                  </a:lnTo>
                  <a:lnTo>
                    <a:pt x="1391" y="2927"/>
                  </a:lnTo>
                  <a:lnTo>
                    <a:pt x="1369" y="2950"/>
                  </a:lnTo>
                  <a:lnTo>
                    <a:pt x="1342" y="2969"/>
                  </a:lnTo>
                  <a:lnTo>
                    <a:pt x="1314" y="2981"/>
                  </a:lnTo>
                  <a:lnTo>
                    <a:pt x="1282" y="2988"/>
                  </a:lnTo>
                  <a:lnTo>
                    <a:pt x="1248" y="2991"/>
                  </a:lnTo>
                  <a:lnTo>
                    <a:pt x="1215" y="2988"/>
                  </a:lnTo>
                  <a:lnTo>
                    <a:pt x="1183" y="2981"/>
                  </a:lnTo>
                  <a:lnTo>
                    <a:pt x="1154" y="2969"/>
                  </a:lnTo>
                  <a:lnTo>
                    <a:pt x="1128" y="2950"/>
                  </a:lnTo>
                  <a:lnTo>
                    <a:pt x="1106" y="2927"/>
                  </a:lnTo>
                  <a:lnTo>
                    <a:pt x="1087" y="2900"/>
                  </a:lnTo>
                  <a:lnTo>
                    <a:pt x="1073" y="2867"/>
                  </a:lnTo>
                  <a:lnTo>
                    <a:pt x="1064" y="2829"/>
                  </a:lnTo>
                  <a:lnTo>
                    <a:pt x="1062" y="2788"/>
                  </a:lnTo>
                  <a:lnTo>
                    <a:pt x="1062" y="1984"/>
                  </a:lnTo>
                  <a:lnTo>
                    <a:pt x="1062" y="1984"/>
                  </a:lnTo>
                  <a:lnTo>
                    <a:pt x="1062" y="1983"/>
                  </a:lnTo>
                  <a:lnTo>
                    <a:pt x="1062" y="1980"/>
                  </a:lnTo>
                  <a:lnTo>
                    <a:pt x="1060" y="1979"/>
                  </a:lnTo>
                  <a:lnTo>
                    <a:pt x="1059" y="1977"/>
                  </a:lnTo>
                  <a:lnTo>
                    <a:pt x="1056" y="1976"/>
                  </a:lnTo>
                  <a:lnTo>
                    <a:pt x="1044" y="1976"/>
                  </a:lnTo>
                  <a:lnTo>
                    <a:pt x="1030" y="1976"/>
                  </a:lnTo>
                  <a:lnTo>
                    <a:pt x="1016" y="1976"/>
                  </a:lnTo>
                  <a:lnTo>
                    <a:pt x="1004" y="1976"/>
                  </a:lnTo>
                  <a:lnTo>
                    <a:pt x="1002" y="1977"/>
                  </a:lnTo>
                  <a:lnTo>
                    <a:pt x="1000" y="1977"/>
                  </a:lnTo>
                  <a:lnTo>
                    <a:pt x="999" y="1979"/>
                  </a:lnTo>
                  <a:lnTo>
                    <a:pt x="997" y="1981"/>
                  </a:lnTo>
                  <a:lnTo>
                    <a:pt x="997" y="1983"/>
                  </a:lnTo>
                  <a:lnTo>
                    <a:pt x="997" y="1983"/>
                  </a:lnTo>
                  <a:lnTo>
                    <a:pt x="997" y="1984"/>
                  </a:lnTo>
                  <a:lnTo>
                    <a:pt x="997" y="2788"/>
                  </a:lnTo>
                  <a:lnTo>
                    <a:pt x="995" y="2829"/>
                  </a:lnTo>
                  <a:lnTo>
                    <a:pt x="986" y="2867"/>
                  </a:lnTo>
                  <a:lnTo>
                    <a:pt x="972" y="2900"/>
                  </a:lnTo>
                  <a:lnTo>
                    <a:pt x="953" y="2927"/>
                  </a:lnTo>
                  <a:lnTo>
                    <a:pt x="930" y="2950"/>
                  </a:lnTo>
                  <a:lnTo>
                    <a:pt x="905" y="2969"/>
                  </a:lnTo>
                  <a:lnTo>
                    <a:pt x="876" y="2981"/>
                  </a:lnTo>
                  <a:lnTo>
                    <a:pt x="843" y="2988"/>
                  </a:lnTo>
                  <a:lnTo>
                    <a:pt x="811" y="2991"/>
                  </a:lnTo>
                  <a:lnTo>
                    <a:pt x="776" y="2988"/>
                  </a:lnTo>
                  <a:lnTo>
                    <a:pt x="745" y="2981"/>
                  </a:lnTo>
                  <a:lnTo>
                    <a:pt x="717" y="2969"/>
                  </a:lnTo>
                  <a:lnTo>
                    <a:pt x="691" y="2950"/>
                  </a:lnTo>
                  <a:lnTo>
                    <a:pt x="668" y="2927"/>
                  </a:lnTo>
                  <a:lnTo>
                    <a:pt x="650" y="2900"/>
                  </a:lnTo>
                  <a:lnTo>
                    <a:pt x="635" y="2867"/>
                  </a:lnTo>
                  <a:lnTo>
                    <a:pt x="627" y="2829"/>
                  </a:lnTo>
                  <a:lnTo>
                    <a:pt x="624" y="2788"/>
                  </a:lnTo>
                  <a:lnTo>
                    <a:pt x="624" y="1987"/>
                  </a:lnTo>
                  <a:lnTo>
                    <a:pt x="624" y="1987"/>
                  </a:lnTo>
                  <a:lnTo>
                    <a:pt x="624" y="1986"/>
                  </a:lnTo>
                  <a:lnTo>
                    <a:pt x="624" y="1984"/>
                  </a:lnTo>
                  <a:lnTo>
                    <a:pt x="624" y="1981"/>
                  </a:lnTo>
                  <a:lnTo>
                    <a:pt x="622" y="1980"/>
                  </a:lnTo>
                  <a:lnTo>
                    <a:pt x="620" y="1979"/>
                  </a:lnTo>
                  <a:lnTo>
                    <a:pt x="617" y="1977"/>
                  </a:lnTo>
                  <a:lnTo>
                    <a:pt x="612" y="1976"/>
                  </a:lnTo>
                  <a:lnTo>
                    <a:pt x="411" y="1976"/>
                  </a:lnTo>
                  <a:lnTo>
                    <a:pt x="380" y="1973"/>
                  </a:lnTo>
                  <a:lnTo>
                    <a:pt x="353" y="1964"/>
                  </a:lnTo>
                  <a:lnTo>
                    <a:pt x="330" y="1950"/>
                  </a:lnTo>
                  <a:lnTo>
                    <a:pt x="312" y="1932"/>
                  </a:lnTo>
                  <a:lnTo>
                    <a:pt x="297" y="1910"/>
                  </a:lnTo>
                  <a:lnTo>
                    <a:pt x="287" y="1885"/>
                  </a:lnTo>
                  <a:lnTo>
                    <a:pt x="285" y="1856"/>
                  </a:lnTo>
                  <a:lnTo>
                    <a:pt x="287" y="1826"/>
                  </a:lnTo>
                  <a:lnTo>
                    <a:pt x="289" y="1820"/>
                  </a:lnTo>
                  <a:lnTo>
                    <a:pt x="290" y="1808"/>
                  </a:lnTo>
                  <a:lnTo>
                    <a:pt x="295" y="1788"/>
                  </a:lnTo>
                  <a:lnTo>
                    <a:pt x="299" y="1761"/>
                  </a:lnTo>
                  <a:lnTo>
                    <a:pt x="305" y="1729"/>
                  </a:lnTo>
                  <a:lnTo>
                    <a:pt x="310" y="1692"/>
                  </a:lnTo>
                  <a:lnTo>
                    <a:pt x="317" y="1652"/>
                  </a:lnTo>
                  <a:lnTo>
                    <a:pt x="326" y="1610"/>
                  </a:lnTo>
                  <a:lnTo>
                    <a:pt x="333" y="1565"/>
                  </a:lnTo>
                  <a:lnTo>
                    <a:pt x="342" y="1521"/>
                  </a:lnTo>
                  <a:lnTo>
                    <a:pt x="349" y="1477"/>
                  </a:lnTo>
                  <a:lnTo>
                    <a:pt x="357" y="1434"/>
                  </a:lnTo>
                  <a:lnTo>
                    <a:pt x="364" y="1393"/>
                  </a:lnTo>
                  <a:lnTo>
                    <a:pt x="372" y="1356"/>
                  </a:lnTo>
                  <a:lnTo>
                    <a:pt x="377" y="1323"/>
                  </a:lnTo>
                  <a:lnTo>
                    <a:pt x="382" y="1295"/>
                  </a:lnTo>
                  <a:lnTo>
                    <a:pt x="383" y="1290"/>
                  </a:lnTo>
                  <a:lnTo>
                    <a:pt x="383" y="1288"/>
                  </a:lnTo>
                  <a:lnTo>
                    <a:pt x="383" y="1285"/>
                  </a:lnTo>
                  <a:lnTo>
                    <a:pt x="382" y="1285"/>
                  </a:lnTo>
                  <a:lnTo>
                    <a:pt x="382" y="1285"/>
                  </a:lnTo>
                  <a:lnTo>
                    <a:pt x="380" y="1286"/>
                  </a:lnTo>
                  <a:lnTo>
                    <a:pt x="379" y="1288"/>
                  </a:lnTo>
                  <a:lnTo>
                    <a:pt x="377" y="1290"/>
                  </a:lnTo>
                  <a:lnTo>
                    <a:pt x="376" y="1292"/>
                  </a:lnTo>
                  <a:lnTo>
                    <a:pt x="376" y="1292"/>
                  </a:lnTo>
                  <a:lnTo>
                    <a:pt x="376" y="1293"/>
                  </a:lnTo>
                  <a:lnTo>
                    <a:pt x="340" y="1365"/>
                  </a:lnTo>
                  <a:lnTo>
                    <a:pt x="322" y="1396"/>
                  </a:lnTo>
                  <a:lnTo>
                    <a:pt x="297" y="1422"/>
                  </a:lnTo>
                  <a:lnTo>
                    <a:pt x="269" y="1441"/>
                  </a:lnTo>
                  <a:lnTo>
                    <a:pt x="238" y="1456"/>
                  </a:lnTo>
                  <a:lnTo>
                    <a:pt x="203" y="1464"/>
                  </a:lnTo>
                  <a:lnTo>
                    <a:pt x="169" y="1466"/>
                  </a:lnTo>
                  <a:lnTo>
                    <a:pt x="134" y="1460"/>
                  </a:lnTo>
                  <a:lnTo>
                    <a:pt x="99" y="1447"/>
                  </a:lnTo>
                  <a:lnTo>
                    <a:pt x="68" y="1429"/>
                  </a:lnTo>
                  <a:lnTo>
                    <a:pt x="42" y="1403"/>
                  </a:lnTo>
                  <a:lnTo>
                    <a:pt x="22" y="1375"/>
                  </a:lnTo>
                  <a:lnTo>
                    <a:pt x="8" y="1343"/>
                  </a:lnTo>
                  <a:lnTo>
                    <a:pt x="1" y="1309"/>
                  </a:lnTo>
                  <a:lnTo>
                    <a:pt x="0" y="1273"/>
                  </a:lnTo>
                  <a:lnTo>
                    <a:pt x="4" y="1238"/>
                  </a:lnTo>
                  <a:lnTo>
                    <a:pt x="17" y="1204"/>
                  </a:lnTo>
                  <a:lnTo>
                    <a:pt x="480" y="130"/>
                  </a:lnTo>
                  <a:lnTo>
                    <a:pt x="491" y="105"/>
                  </a:lnTo>
                  <a:lnTo>
                    <a:pt x="507" y="83"/>
                  </a:lnTo>
                  <a:lnTo>
                    <a:pt x="524" y="61"/>
                  </a:lnTo>
                  <a:lnTo>
                    <a:pt x="545" y="41"/>
                  </a:lnTo>
                  <a:lnTo>
                    <a:pt x="570" y="24"/>
                  </a:lnTo>
                  <a:lnTo>
                    <a:pt x="598" y="11"/>
                  </a:lnTo>
                  <a:lnTo>
                    <a:pt x="631" y="3"/>
                  </a:lnTo>
                  <a:lnTo>
                    <a:pt x="66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83" name="Google Shape;10183;p23"/>
            <p:cNvSpPr/>
            <p:nvPr/>
          </p:nvSpPr>
          <p:spPr>
            <a:xfrm>
              <a:off x="7929" y="2725"/>
              <a:ext cx="109" cy="2050"/>
            </a:xfrm>
            <a:custGeom>
              <a:avLst/>
              <a:gdLst/>
              <a:ahLst/>
              <a:cxnLst/>
              <a:rect l="l" t="t" r="r" b="b"/>
              <a:pathLst>
                <a:path w="219" h="4101" extrusionOk="0">
                  <a:moveTo>
                    <a:pt x="90" y="0"/>
                  </a:moveTo>
                  <a:lnTo>
                    <a:pt x="129" y="0"/>
                  </a:lnTo>
                  <a:lnTo>
                    <a:pt x="153" y="3"/>
                  </a:lnTo>
                  <a:lnTo>
                    <a:pt x="174" y="12"/>
                  </a:lnTo>
                  <a:lnTo>
                    <a:pt x="193" y="27"/>
                  </a:lnTo>
                  <a:lnTo>
                    <a:pt x="206" y="44"/>
                  </a:lnTo>
                  <a:lnTo>
                    <a:pt x="216" y="65"/>
                  </a:lnTo>
                  <a:lnTo>
                    <a:pt x="219" y="89"/>
                  </a:lnTo>
                  <a:lnTo>
                    <a:pt x="219" y="4012"/>
                  </a:lnTo>
                  <a:lnTo>
                    <a:pt x="216" y="4035"/>
                  </a:lnTo>
                  <a:lnTo>
                    <a:pt x="206" y="4057"/>
                  </a:lnTo>
                  <a:lnTo>
                    <a:pt x="193" y="4075"/>
                  </a:lnTo>
                  <a:lnTo>
                    <a:pt x="174" y="4089"/>
                  </a:lnTo>
                  <a:lnTo>
                    <a:pt x="153" y="4098"/>
                  </a:lnTo>
                  <a:lnTo>
                    <a:pt x="129" y="4101"/>
                  </a:lnTo>
                  <a:lnTo>
                    <a:pt x="90" y="4101"/>
                  </a:lnTo>
                  <a:lnTo>
                    <a:pt x="67" y="4098"/>
                  </a:lnTo>
                  <a:lnTo>
                    <a:pt x="46" y="4089"/>
                  </a:lnTo>
                  <a:lnTo>
                    <a:pt x="28" y="4075"/>
                  </a:lnTo>
                  <a:lnTo>
                    <a:pt x="13" y="4057"/>
                  </a:lnTo>
                  <a:lnTo>
                    <a:pt x="5" y="4035"/>
                  </a:lnTo>
                  <a:lnTo>
                    <a:pt x="0" y="4012"/>
                  </a:lnTo>
                  <a:lnTo>
                    <a:pt x="0" y="89"/>
                  </a:lnTo>
                  <a:lnTo>
                    <a:pt x="5" y="65"/>
                  </a:lnTo>
                  <a:lnTo>
                    <a:pt x="13" y="44"/>
                  </a:lnTo>
                  <a:lnTo>
                    <a:pt x="28" y="27"/>
                  </a:lnTo>
                  <a:lnTo>
                    <a:pt x="46" y="12"/>
                  </a:lnTo>
                  <a:lnTo>
                    <a:pt x="67" y="3"/>
                  </a:lnTo>
                  <a:lnTo>
                    <a:pt x="9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184" name="Google Shape;10184;p23"/>
          <p:cNvGrpSpPr/>
          <p:nvPr/>
        </p:nvGrpSpPr>
        <p:grpSpPr>
          <a:xfrm>
            <a:off x="10853325" y="9489582"/>
            <a:ext cx="372818" cy="434956"/>
            <a:chOff x="-2678" y="-1518"/>
            <a:chExt cx="1920" cy="2240"/>
          </a:xfrm>
          <a:solidFill>
            <a:srgbClr val="006994"/>
          </a:solidFill>
        </p:grpSpPr>
        <p:sp>
          <p:nvSpPr>
            <p:cNvPr id="10185" name="Google Shape;10185;p23"/>
            <p:cNvSpPr/>
            <p:nvPr/>
          </p:nvSpPr>
          <p:spPr>
            <a:xfrm>
              <a:off x="-2235" y="-1518"/>
              <a:ext cx="1034" cy="1264"/>
            </a:xfrm>
            <a:custGeom>
              <a:avLst/>
              <a:gdLst/>
              <a:ahLst/>
              <a:cxnLst/>
              <a:rect l="l" t="t" r="r" b="b"/>
              <a:pathLst>
                <a:path w="2068" h="2527" extrusionOk="0">
                  <a:moveTo>
                    <a:pt x="723" y="757"/>
                  </a:moveTo>
                  <a:lnTo>
                    <a:pt x="652" y="757"/>
                  </a:lnTo>
                  <a:lnTo>
                    <a:pt x="588" y="764"/>
                  </a:lnTo>
                  <a:lnTo>
                    <a:pt x="530" y="773"/>
                  </a:lnTo>
                  <a:lnTo>
                    <a:pt x="475" y="787"/>
                  </a:lnTo>
                  <a:lnTo>
                    <a:pt x="425" y="805"/>
                  </a:lnTo>
                  <a:lnTo>
                    <a:pt x="380" y="826"/>
                  </a:lnTo>
                  <a:lnTo>
                    <a:pt x="339" y="850"/>
                  </a:lnTo>
                  <a:lnTo>
                    <a:pt x="302" y="874"/>
                  </a:lnTo>
                  <a:lnTo>
                    <a:pt x="270" y="903"/>
                  </a:lnTo>
                  <a:lnTo>
                    <a:pt x="240" y="931"/>
                  </a:lnTo>
                  <a:lnTo>
                    <a:pt x="214" y="961"/>
                  </a:lnTo>
                  <a:lnTo>
                    <a:pt x="192" y="991"/>
                  </a:lnTo>
                  <a:lnTo>
                    <a:pt x="172" y="1023"/>
                  </a:lnTo>
                  <a:lnTo>
                    <a:pt x="155" y="1053"/>
                  </a:lnTo>
                  <a:lnTo>
                    <a:pt x="151" y="1158"/>
                  </a:lnTo>
                  <a:lnTo>
                    <a:pt x="151" y="1264"/>
                  </a:lnTo>
                  <a:lnTo>
                    <a:pt x="153" y="1349"/>
                  </a:lnTo>
                  <a:lnTo>
                    <a:pt x="161" y="1429"/>
                  </a:lnTo>
                  <a:lnTo>
                    <a:pt x="172" y="1506"/>
                  </a:lnTo>
                  <a:lnTo>
                    <a:pt x="188" y="1578"/>
                  </a:lnTo>
                  <a:lnTo>
                    <a:pt x="207" y="1646"/>
                  </a:lnTo>
                  <a:lnTo>
                    <a:pt x="229" y="1710"/>
                  </a:lnTo>
                  <a:lnTo>
                    <a:pt x="253" y="1770"/>
                  </a:lnTo>
                  <a:lnTo>
                    <a:pt x="280" y="1826"/>
                  </a:lnTo>
                  <a:lnTo>
                    <a:pt x="310" y="1879"/>
                  </a:lnTo>
                  <a:lnTo>
                    <a:pt x="340" y="1927"/>
                  </a:lnTo>
                  <a:lnTo>
                    <a:pt x="373" y="1972"/>
                  </a:lnTo>
                  <a:lnTo>
                    <a:pt x="406" y="2014"/>
                  </a:lnTo>
                  <a:lnTo>
                    <a:pt x="438" y="2052"/>
                  </a:lnTo>
                  <a:lnTo>
                    <a:pt x="471" y="2088"/>
                  </a:lnTo>
                  <a:lnTo>
                    <a:pt x="504" y="2119"/>
                  </a:lnTo>
                  <a:lnTo>
                    <a:pt x="560" y="2167"/>
                  </a:lnTo>
                  <a:lnTo>
                    <a:pt x="615" y="2211"/>
                  </a:lnTo>
                  <a:lnTo>
                    <a:pt x="672" y="2247"/>
                  </a:lnTo>
                  <a:lnTo>
                    <a:pt x="727" y="2280"/>
                  </a:lnTo>
                  <a:lnTo>
                    <a:pt x="781" y="2306"/>
                  </a:lnTo>
                  <a:lnTo>
                    <a:pt x="832" y="2329"/>
                  </a:lnTo>
                  <a:lnTo>
                    <a:pt x="881" y="2347"/>
                  </a:lnTo>
                  <a:lnTo>
                    <a:pt x="926" y="2359"/>
                  </a:lnTo>
                  <a:lnTo>
                    <a:pt x="966" y="2369"/>
                  </a:lnTo>
                  <a:lnTo>
                    <a:pt x="1003" y="2374"/>
                  </a:lnTo>
                  <a:lnTo>
                    <a:pt x="1035" y="2376"/>
                  </a:lnTo>
                  <a:lnTo>
                    <a:pt x="1065" y="2374"/>
                  </a:lnTo>
                  <a:lnTo>
                    <a:pt x="1101" y="2369"/>
                  </a:lnTo>
                  <a:lnTo>
                    <a:pt x="1142" y="2359"/>
                  </a:lnTo>
                  <a:lnTo>
                    <a:pt x="1187" y="2347"/>
                  </a:lnTo>
                  <a:lnTo>
                    <a:pt x="1236" y="2329"/>
                  </a:lnTo>
                  <a:lnTo>
                    <a:pt x="1288" y="2306"/>
                  </a:lnTo>
                  <a:lnTo>
                    <a:pt x="1341" y="2280"/>
                  </a:lnTo>
                  <a:lnTo>
                    <a:pt x="1397" y="2247"/>
                  </a:lnTo>
                  <a:lnTo>
                    <a:pt x="1452" y="2211"/>
                  </a:lnTo>
                  <a:lnTo>
                    <a:pt x="1508" y="2167"/>
                  </a:lnTo>
                  <a:lnTo>
                    <a:pt x="1564" y="2119"/>
                  </a:lnTo>
                  <a:lnTo>
                    <a:pt x="1597" y="2088"/>
                  </a:lnTo>
                  <a:lnTo>
                    <a:pt x="1629" y="2052"/>
                  </a:lnTo>
                  <a:lnTo>
                    <a:pt x="1663" y="2014"/>
                  </a:lnTo>
                  <a:lnTo>
                    <a:pt x="1696" y="1972"/>
                  </a:lnTo>
                  <a:lnTo>
                    <a:pt x="1727" y="1927"/>
                  </a:lnTo>
                  <a:lnTo>
                    <a:pt x="1759" y="1879"/>
                  </a:lnTo>
                  <a:lnTo>
                    <a:pt x="1787" y="1826"/>
                  </a:lnTo>
                  <a:lnTo>
                    <a:pt x="1814" y="1770"/>
                  </a:lnTo>
                  <a:lnTo>
                    <a:pt x="1839" y="1710"/>
                  </a:lnTo>
                  <a:lnTo>
                    <a:pt x="1862" y="1646"/>
                  </a:lnTo>
                  <a:lnTo>
                    <a:pt x="1881" y="1578"/>
                  </a:lnTo>
                  <a:lnTo>
                    <a:pt x="1896" y="1506"/>
                  </a:lnTo>
                  <a:lnTo>
                    <a:pt x="1908" y="1429"/>
                  </a:lnTo>
                  <a:lnTo>
                    <a:pt x="1915" y="1349"/>
                  </a:lnTo>
                  <a:lnTo>
                    <a:pt x="1918" y="1264"/>
                  </a:lnTo>
                  <a:lnTo>
                    <a:pt x="1917" y="1144"/>
                  </a:lnTo>
                  <a:lnTo>
                    <a:pt x="1912" y="1026"/>
                  </a:lnTo>
                  <a:lnTo>
                    <a:pt x="1813" y="1046"/>
                  </a:lnTo>
                  <a:lnTo>
                    <a:pt x="1719" y="1062"/>
                  </a:lnTo>
                  <a:lnTo>
                    <a:pt x="1631" y="1073"/>
                  </a:lnTo>
                  <a:lnTo>
                    <a:pt x="1546" y="1080"/>
                  </a:lnTo>
                  <a:lnTo>
                    <a:pt x="1469" y="1083"/>
                  </a:lnTo>
                  <a:lnTo>
                    <a:pt x="1394" y="1081"/>
                  </a:lnTo>
                  <a:lnTo>
                    <a:pt x="1326" y="1079"/>
                  </a:lnTo>
                  <a:lnTo>
                    <a:pt x="1262" y="1072"/>
                  </a:lnTo>
                  <a:lnTo>
                    <a:pt x="1202" y="1062"/>
                  </a:lnTo>
                  <a:lnTo>
                    <a:pt x="1146" y="1050"/>
                  </a:lnTo>
                  <a:lnTo>
                    <a:pt x="1094" y="1035"/>
                  </a:lnTo>
                  <a:lnTo>
                    <a:pt x="1048" y="1020"/>
                  </a:lnTo>
                  <a:lnTo>
                    <a:pt x="1005" y="1002"/>
                  </a:lnTo>
                  <a:lnTo>
                    <a:pt x="965" y="983"/>
                  </a:lnTo>
                  <a:lnTo>
                    <a:pt x="928" y="964"/>
                  </a:lnTo>
                  <a:lnTo>
                    <a:pt x="897" y="944"/>
                  </a:lnTo>
                  <a:lnTo>
                    <a:pt x="867" y="923"/>
                  </a:lnTo>
                  <a:lnTo>
                    <a:pt x="841" y="903"/>
                  </a:lnTo>
                  <a:lnTo>
                    <a:pt x="818" y="882"/>
                  </a:lnTo>
                  <a:lnTo>
                    <a:pt x="798" y="862"/>
                  </a:lnTo>
                  <a:lnTo>
                    <a:pt x="780" y="843"/>
                  </a:lnTo>
                  <a:lnTo>
                    <a:pt x="766" y="825"/>
                  </a:lnTo>
                  <a:lnTo>
                    <a:pt x="753" y="809"/>
                  </a:lnTo>
                  <a:lnTo>
                    <a:pt x="743" y="794"/>
                  </a:lnTo>
                  <a:lnTo>
                    <a:pt x="735" y="781"/>
                  </a:lnTo>
                  <a:lnTo>
                    <a:pt x="730" y="771"/>
                  </a:lnTo>
                  <a:lnTo>
                    <a:pt x="726" y="764"/>
                  </a:lnTo>
                  <a:lnTo>
                    <a:pt x="723" y="758"/>
                  </a:lnTo>
                  <a:lnTo>
                    <a:pt x="723" y="757"/>
                  </a:lnTo>
                  <a:close/>
                  <a:moveTo>
                    <a:pt x="1035" y="0"/>
                  </a:moveTo>
                  <a:lnTo>
                    <a:pt x="1131" y="3"/>
                  </a:lnTo>
                  <a:lnTo>
                    <a:pt x="1222" y="8"/>
                  </a:lnTo>
                  <a:lnTo>
                    <a:pt x="1308" y="19"/>
                  </a:lnTo>
                  <a:lnTo>
                    <a:pt x="1387" y="34"/>
                  </a:lnTo>
                  <a:lnTo>
                    <a:pt x="1461" y="52"/>
                  </a:lnTo>
                  <a:lnTo>
                    <a:pt x="1529" y="74"/>
                  </a:lnTo>
                  <a:lnTo>
                    <a:pt x="1593" y="100"/>
                  </a:lnTo>
                  <a:lnTo>
                    <a:pt x="1650" y="128"/>
                  </a:lnTo>
                  <a:lnTo>
                    <a:pt x="1703" y="161"/>
                  </a:lnTo>
                  <a:lnTo>
                    <a:pt x="1752" y="196"/>
                  </a:lnTo>
                  <a:lnTo>
                    <a:pt x="1795" y="236"/>
                  </a:lnTo>
                  <a:lnTo>
                    <a:pt x="1836" y="278"/>
                  </a:lnTo>
                  <a:lnTo>
                    <a:pt x="1872" y="323"/>
                  </a:lnTo>
                  <a:lnTo>
                    <a:pt x="1903" y="370"/>
                  </a:lnTo>
                  <a:lnTo>
                    <a:pt x="1932" y="420"/>
                  </a:lnTo>
                  <a:lnTo>
                    <a:pt x="1957" y="473"/>
                  </a:lnTo>
                  <a:lnTo>
                    <a:pt x="1979" y="529"/>
                  </a:lnTo>
                  <a:lnTo>
                    <a:pt x="1998" y="586"/>
                  </a:lnTo>
                  <a:lnTo>
                    <a:pt x="2013" y="646"/>
                  </a:lnTo>
                  <a:lnTo>
                    <a:pt x="2027" y="708"/>
                  </a:lnTo>
                  <a:lnTo>
                    <a:pt x="2039" y="772"/>
                  </a:lnTo>
                  <a:lnTo>
                    <a:pt x="2047" y="837"/>
                  </a:lnTo>
                  <a:lnTo>
                    <a:pt x="2054" y="904"/>
                  </a:lnTo>
                  <a:lnTo>
                    <a:pt x="2059" y="974"/>
                  </a:lnTo>
                  <a:lnTo>
                    <a:pt x="2064" y="1045"/>
                  </a:lnTo>
                  <a:lnTo>
                    <a:pt x="2066" y="1116"/>
                  </a:lnTo>
                  <a:lnTo>
                    <a:pt x="2068" y="1189"/>
                  </a:lnTo>
                  <a:lnTo>
                    <a:pt x="2068" y="1263"/>
                  </a:lnTo>
                  <a:lnTo>
                    <a:pt x="2065" y="1361"/>
                  </a:lnTo>
                  <a:lnTo>
                    <a:pt x="2057" y="1452"/>
                  </a:lnTo>
                  <a:lnTo>
                    <a:pt x="2043" y="1541"/>
                  </a:lnTo>
                  <a:lnTo>
                    <a:pt x="2024" y="1626"/>
                  </a:lnTo>
                  <a:lnTo>
                    <a:pt x="2001" y="1706"/>
                  </a:lnTo>
                  <a:lnTo>
                    <a:pt x="1972" y="1782"/>
                  </a:lnTo>
                  <a:lnTo>
                    <a:pt x="1941" y="1855"/>
                  </a:lnTo>
                  <a:lnTo>
                    <a:pt x="1907" y="1923"/>
                  </a:lnTo>
                  <a:lnTo>
                    <a:pt x="1869" y="1987"/>
                  </a:lnTo>
                  <a:lnTo>
                    <a:pt x="1828" y="2047"/>
                  </a:lnTo>
                  <a:lnTo>
                    <a:pt x="1785" y="2104"/>
                  </a:lnTo>
                  <a:lnTo>
                    <a:pt x="1738" y="2157"/>
                  </a:lnTo>
                  <a:lnTo>
                    <a:pt x="1691" y="2206"/>
                  </a:lnTo>
                  <a:lnTo>
                    <a:pt x="1642" y="2251"/>
                  </a:lnTo>
                  <a:lnTo>
                    <a:pt x="1593" y="2294"/>
                  </a:lnTo>
                  <a:lnTo>
                    <a:pt x="1541" y="2332"/>
                  </a:lnTo>
                  <a:lnTo>
                    <a:pt x="1491" y="2366"/>
                  </a:lnTo>
                  <a:lnTo>
                    <a:pt x="1439" y="2397"/>
                  </a:lnTo>
                  <a:lnTo>
                    <a:pt x="1388" y="2425"/>
                  </a:lnTo>
                  <a:lnTo>
                    <a:pt x="1338" y="2449"/>
                  </a:lnTo>
                  <a:lnTo>
                    <a:pt x="1289" y="2470"/>
                  </a:lnTo>
                  <a:lnTo>
                    <a:pt x="1241" y="2487"/>
                  </a:lnTo>
                  <a:lnTo>
                    <a:pt x="1195" y="2502"/>
                  </a:lnTo>
                  <a:lnTo>
                    <a:pt x="1150" y="2513"/>
                  </a:lnTo>
                  <a:lnTo>
                    <a:pt x="1109" y="2520"/>
                  </a:lnTo>
                  <a:lnTo>
                    <a:pt x="1070" y="2526"/>
                  </a:lnTo>
                  <a:lnTo>
                    <a:pt x="1035" y="2527"/>
                  </a:lnTo>
                  <a:lnTo>
                    <a:pt x="998" y="2526"/>
                  </a:lnTo>
                  <a:lnTo>
                    <a:pt x="960" y="2520"/>
                  </a:lnTo>
                  <a:lnTo>
                    <a:pt x="917" y="2513"/>
                  </a:lnTo>
                  <a:lnTo>
                    <a:pt x="874" y="2502"/>
                  </a:lnTo>
                  <a:lnTo>
                    <a:pt x="828" y="2487"/>
                  </a:lnTo>
                  <a:lnTo>
                    <a:pt x="779" y="2470"/>
                  </a:lnTo>
                  <a:lnTo>
                    <a:pt x="730" y="2449"/>
                  </a:lnTo>
                  <a:lnTo>
                    <a:pt x="679" y="2425"/>
                  </a:lnTo>
                  <a:lnTo>
                    <a:pt x="629" y="2397"/>
                  </a:lnTo>
                  <a:lnTo>
                    <a:pt x="577" y="2366"/>
                  </a:lnTo>
                  <a:lnTo>
                    <a:pt x="527" y="2332"/>
                  </a:lnTo>
                  <a:lnTo>
                    <a:pt x="476" y="2294"/>
                  </a:lnTo>
                  <a:lnTo>
                    <a:pt x="426" y="2251"/>
                  </a:lnTo>
                  <a:lnTo>
                    <a:pt x="377" y="2206"/>
                  </a:lnTo>
                  <a:lnTo>
                    <a:pt x="329" y="2157"/>
                  </a:lnTo>
                  <a:lnTo>
                    <a:pt x="285" y="2104"/>
                  </a:lnTo>
                  <a:lnTo>
                    <a:pt x="241" y="2047"/>
                  </a:lnTo>
                  <a:lnTo>
                    <a:pt x="200" y="1987"/>
                  </a:lnTo>
                  <a:lnTo>
                    <a:pt x="162" y="1923"/>
                  </a:lnTo>
                  <a:lnTo>
                    <a:pt x="127" y="1855"/>
                  </a:lnTo>
                  <a:lnTo>
                    <a:pt x="95" y="1782"/>
                  </a:lnTo>
                  <a:lnTo>
                    <a:pt x="68" y="1706"/>
                  </a:lnTo>
                  <a:lnTo>
                    <a:pt x="44" y="1626"/>
                  </a:lnTo>
                  <a:lnTo>
                    <a:pt x="26" y="1541"/>
                  </a:lnTo>
                  <a:lnTo>
                    <a:pt x="12" y="1454"/>
                  </a:lnTo>
                  <a:lnTo>
                    <a:pt x="3" y="1361"/>
                  </a:lnTo>
                  <a:lnTo>
                    <a:pt x="0" y="1264"/>
                  </a:lnTo>
                  <a:lnTo>
                    <a:pt x="0" y="1189"/>
                  </a:lnTo>
                  <a:lnTo>
                    <a:pt x="1" y="1116"/>
                  </a:lnTo>
                  <a:lnTo>
                    <a:pt x="4" y="1045"/>
                  </a:lnTo>
                  <a:lnTo>
                    <a:pt x="8" y="974"/>
                  </a:lnTo>
                  <a:lnTo>
                    <a:pt x="14" y="904"/>
                  </a:lnTo>
                  <a:lnTo>
                    <a:pt x="21" y="837"/>
                  </a:lnTo>
                  <a:lnTo>
                    <a:pt x="30" y="772"/>
                  </a:lnTo>
                  <a:lnTo>
                    <a:pt x="41" y="708"/>
                  </a:lnTo>
                  <a:lnTo>
                    <a:pt x="55" y="646"/>
                  </a:lnTo>
                  <a:lnTo>
                    <a:pt x="71" y="586"/>
                  </a:lnTo>
                  <a:lnTo>
                    <a:pt x="90" y="529"/>
                  </a:lnTo>
                  <a:lnTo>
                    <a:pt x="112" y="473"/>
                  </a:lnTo>
                  <a:lnTo>
                    <a:pt x="136" y="420"/>
                  </a:lnTo>
                  <a:lnTo>
                    <a:pt x="165" y="370"/>
                  </a:lnTo>
                  <a:lnTo>
                    <a:pt x="197" y="323"/>
                  </a:lnTo>
                  <a:lnTo>
                    <a:pt x="233" y="278"/>
                  </a:lnTo>
                  <a:lnTo>
                    <a:pt x="272" y="236"/>
                  </a:lnTo>
                  <a:lnTo>
                    <a:pt x="316" y="196"/>
                  </a:lnTo>
                  <a:lnTo>
                    <a:pt x="365" y="161"/>
                  </a:lnTo>
                  <a:lnTo>
                    <a:pt x="418" y="128"/>
                  </a:lnTo>
                  <a:lnTo>
                    <a:pt x="476" y="100"/>
                  </a:lnTo>
                  <a:lnTo>
                    <a:pt x="539" y="74"/>
                  </a:lnTo>
                  <a:lnTo>
                    <a:pt x="607" y="52"/>
                  </a:lnTo>
                  <a:lnTo>
                    <a:pt x="681" y="34"/>
                  </a:lnTo>
                  <a:lnTo>
                    <a:pt x="760" y="19"/>
                  </a:lnTo>
                  <a:lnTo>
                    <a:pt x="845" y="8"/>
                  </a:lnTo>
                  <a:lnTo>
                    <a:pt x="937" y="3"/>
                  </a:lnTo>
                  <a:lnTo>
                    <a:pt x="103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86" name="Google Shape;10186;p23"/>
            <p:cNvSpPr/>
            <p:nvPr/>
          </p:nvSpPr>
          <p:spPr>
            <a:xfrm>
              <a:off x="-2678" y="-313"/>
              <a:ext cx="1920" cy="1035"/>
            </a:xfrm>
            <a:custGeom>
              <a:avLst/>
              <a:gdLst/>
              <a:ahLst/>
              <a:cxnLst/>
              <a:rect l="l" t="t" r="r" b="b"/>
              <a:pathLst>
                <a:path w="3840" h="2070" extrusionOk="0">
                  <a:moveTo>
                    <a:pt x="2411" y="1035"/>
                  </a:moveTo>
                  <a:lnTo>
                    <a:pt x="2411" y="1212"/>
                  </a:lnTo>
                  <a:lnTo>
                    <a:pt x="2739" y="1314"/>
                  </a:lnTo>
                  <a:lnTo>
                    <a:pt x="3067" y="1212"/>
                  </a:lnTo>
                  <a:lnTo>
                    <a:pt x="3067" y="1035"/>
                  </a:lnTo>
                  <a:lnTo>
                    <a:pt x="2411" y="1035"/>
                  </a:lnTo>
                  <a:close/>
                  <a:moveTo>
                    <a:pt x="1315" y="0"/>
                  </a:moveTo>
                  <a:lnTo>
                    <a:pt x="1334" y="4"/>
                  </a:lnTo>
                  <a:lnTo>
                    <a:pt x="1353" y="15"/>
                  </a:lnTo>
                  <a:lnTo>
                    <a:pt x="1424" y="66"/>
                  </a:lnTo>
                  <a:lnTo>
                    <a:pt x="1497" y="110"/>
                  </a:lnTo>
                  <a:lnTo>
                    <a:pt x="1573" y="147"/>
                  </a:lnTo>
                  <a:lnTo>
                    <a:pt x="1651" y="176"/>
                  </a:lnTo>
                  <a:lnTo>
                    <a:pt x="1731" y="197"/>
                  </a:lnTo>
                  <a:lnTo>
                    <a:pt x="1748" y="204"/>
                  </a:lnTo>
                  <a:lnTo>
                    <a:pt x="1763" y="214"/>
                  </a:lnTo>
                  <a:lnTo>
                    <a:pt x="1775" y="227"/>
                  </a:lnTo>
                  <a:lnTo>
                    <a:pt x="1783" y="242"/>
                  </a:lnTo>
                  <a:lnTo>
                    <a:pt x="1921" y="605"/>
                  </a:lnTo>
                  <a:lnTo>
                    <a:pt x="2058" y="242"/>
                  </a:lnTo>
                  <a:lnTo>
                    <a:pt x="2066" y="227"/>
                  </a:lnTo>
                  <a:lnTo>
                    <a:pt x="2077" y="214"/>
                  </a:lnTo>
                  <a:lnTo>
                    <a:pt x="2092" y="204"/>
                  </a:lnTo>
                  <a:lnTo>
                    <a:pt x="2110" y="197"/>
                  </a:lnTo>
                  <a:lnTo>
                    <a:pt x="2189" y="176"/>
                  </a:lnTo>
                  <a:lnTo>
                    <a:pt x="2268" y="147"/>
                  </a:lnTo>
                  <a:lnTo>
                    <a:pt x="2343" y="110"/>
                  </a:lnTo>
                  <a:lnTo>
                    <a:pt x="2416" y="66"/>
                  </a:lnTo>
                  <a:lnTo>
                    <a:pt x="2488" y="15"/>
                  </a:lnTo>
                  <a:lnTo>
                    <a:pt x="2506" y="4"/>
                  </a:lnTo>
                  <a:lnTo>
                    <a:pt x="2526" y="0"/>
                  </a:lnTo>
                  <a:lnTo>
                    <a:pt x="2547" y="1"/>
                  </a:lnTo>
                  <a:lnTo>
                    <a:pt x="2567" y="8"/>
                  </a:lnTo>
                  <a:lnTo>
                    <a:pt x="2570" y="11"/>
                  </a:lnTo>
                  <a:lnTo>
                    <a:pt x="2609" y="31"/>
                  </a:lnTo>
                  <a:lnTo>
                    <a:pt x="2654" y="56"/>
                  </a:lnTo>
                  <a:lnTo>
                    <a:pt x="2703" y="81"/>
                  </a:lnTo>
                  <a:lnTo>
                    <a:pt x="2755" y="109"/>
                  </a:lnTo>
                  <a:lnTo>
                    <a:pt x="2809" y="139"/>
                  </a:lnTo>
                  <a:lnTo>
                    <a:pt x="2867" y="169"/>
                  </a:lnTo>
                  <a:lnTo>
                    <a:pt x="2925" y="201"/>
                  </a:lnTo>
                  <a:lnTo>
                    <a:pt x="2984" y="233"/>
                  </a:lnTo>
                  <a:lnTo>
                    <a:pt x="3042" y="266"/>
                  </a:lnTo>
                  <a:lnTo>
                    <a:pt x="3101" y="298"/>
                  </a:lnTo>
                  <a:lnTo>
                    <a:pt x="3158" y="330"/>
                  </a:lnTo>
                  <a:lnTo>
                    <a:pt x="3212" y="361"/>
                  </a:lnTo>
                  <a:lnTo>
                    <a:pt x="3264" y="391"/>
                  </a:lnTo>
                  <a:lnTo>
                    <a:pt x="3313" y="418"/>
                  </a:lnTo>
                  <a:lnTo>
                    <a:pt x="3358" y="446"/>
                  </a:lnTo>
                  <a:lnTo>
                    <a:pt x="3397" y="469"/>
                  </a:lnTo>
                  <a:lnTo>
                    <a:pt x="3431" y="491"/>
                  </a:lnTo>
                  <a:lnTo>
                    <a:pt x="3460" y="510"/>
                  </a:lnTo>
                  <a:lnTo>
                    <a:pt x="3502" y="544"/>
                  </a:lnTo>
                  <a:lnTo>
                    <a:pt x="3542" y="583"/>
                  </a:lnTo>
                  <a:lnTo>
                    <a:pt x="3578" y="630"/>
                  </a:lnTo>
                  <a:lnTo>
                    <a:pt x="3612" y="681"/>
                  </a:lnTo>
                  <a:lnTo>
                    <a:pt x="3644" y="737"/>
                  </a:lnTo>
                  <a:lnTo>
                    <a:pt x="3672" y="797"/>
                  </a:lnTo>
                  <a:lnTo>
                    <a:pt x="3700" y="861"/>
                  </a:lnTo>
                  <a:lnTo>
                    <a:pt x="3724" y="927"/>
                  </a:lnTo>
                  <a:lnTo>
                    <a:pt x="3746" y="995"/>
                  </a:lnTo>
                  <a:lnTo>
                    <a:pt x="3766" y="1066"/>
                  </a:lnTo>
                  <a:lnTo>
                    <a:pt x="3784" y="1136"/>
                  </a:lnTo>
                  <a:lnTo>
                    <a:pt x="3800" y="1206"/>
                  </a:lnTo>
                  <a:lnTo>
                    <a:pt x="3815" y="1276"/>
                  </a:lnTo>
                  <a:lnTo>
                    <a:pt x="3827" y="1346"/>
                  </a:lnTo>
                  <a:lnTo>
                    <a:pt x="3840" y="1412"/>
                  </a:lnTo>
                  <a:lnTo>
                    <a:pt x="3840" y="1430"/>
                  </a:lnTo>
                  <a:lnTo>
                    <a:pt x="3836" y="1448"/>
                  </a:lnTo>
                  <a:lnTo>
                    <a:pt x="3834" y="1452"/>
                  </a:lnTo>
                  <a:lnTo>
                    <a:pt x="3832" y="1459"/>
                  </a:lnTo>
                  <a:lnTo>
                    <a:pt x="3827" y="1467"/>
                  </a:lnTo>
                  <a:lnTo>
                    <a:pt x="3822" y="1479"/>
                  </a:lnTo>
                  <a:lnTo>
                    <a:pt x="3814" y="1493"/>
                  </a:lnTo>
                  <a:lnTo>
                    <a:pt x="3804" y="1508"/>
                  </a:lnTo>
                  <a:lnTo>
                    <a:pt x="3792" y="1526"/>
                  </a:lnTo>
                  <a:lnTo>
                    <a:pt x="3777" y="1546"/>
                  </a:lnTo>
                  <a:lnTo>
                    <a:pt x="3759" y="1566"/>
                  </a:lnTo>
                  <a:lnTo>
                    <a:pt x="3740" y="1588"/>
                  </a:lnTo>
                  <a:lnTo>
                    <a:pt x="3716" y="1613"/>
                  </a:lnTo>
                  <a:lnTo>
                    <a:pt x="3690" y="1637"/>
                  </a:lnTo>
                  <a:lnTo>
                    <a:pt x="3660" y="1662"/>
                  </a:lnTo>
                  <a:lnTo>
                    <a:pt x="3627" y="1688"/>
                  </a:lnTo>
                  <a:lnTo>
                    <a:pt x="3589" y="1715"/>
                  </a:lnTo>
                  <a:lnTo>
                    <a:pt x="3548" y="1741"/>
                  </a:lnTo>
                  <a:lnTo>
                    <a:pt x="3504" y="1768"/>
                  </a:lnTo>
                  <a:lnTo>
                    <a:pt x="3455" y="1796"/>
                  </a:lnTo>
                  <a:lnTo>
                    <a:pt x="3400" y="1821"/>
                  </a:lnTo>
                  <a:lnTo>
                    <a:pt x="3342" y="1849"/>
                  </a:lnTo>
                  <a:lnTo>
                    <a:pt x="3278" y="1873"/>
                  </a:lnTo>
                  <a:lnTo>
                    <a:pt x="3210" y="1898"/>
                  </a:lnTo>
                  <a:lnTo>
                    <a:pt x="3135" y="1922"/>
                  </a:lnTo>
                  <a:lnTo>
                    <a:pt x="3056" y="1946"/>
                  </a:lnTo>
                  <a:lnTo>
                    <a:pt x="2970" y="1966"/>
                  </a:lnTo>
                  <a:lnTo>
                    <a:pt x="2880" y="1986"/>
                  </a:lnTo>
                  <a:lnTo>
                    <a:pt x="2782" y="2004"/>
                  </a:lnTo>
                  <a:lnTo>
                    <a:pt x="2680" y="2021"/>
                  </a:lnTo>
                  <a:lnTo>
                    <a:pt x="2570" y="2036"/>
                  </a:lnTo>
                  <a:lnTo>
                    <a:pt x="2454" y="2046"/>
                  </a:lnTo>
                  <a:lnTo>
                    <a:pt x="2332" y="2057"/>
                  </a:lnTo>
                  <a:lnTo>
                    <a:pt x="2201" y="2064"/>
                  </a:lnTo>
                  <a:lnTo>
                    <a:pt x="2065" y="2068"/>
                  </a:lnTo>
                  <a:lnTo>
                    <a:pt x="1921" y="2070"/>
                  </a:lnTo>
                  <a:lnTo>
                    <a:pt x="1776" y="2068"/>
                  </a:lnTo>
                  <a:lnTo>
                    <a:pt x="1639" y="2064"/>
                  </a:lnTo>
                  <a:lnTo>
                    <a:pt x="1509" y="2057"/>
                  </a:lnTo>
                  <a:lnTo>
                    <a:pt x="1387" y="2046"/>
                  </a:lnTo>
                  <a:lnTo>
                    <a:pt x="1270" y="2036"/>
                  </a:lnTo>
                  <a:lnTo>
                    <a:pt x="1161" y="2021"/>
                  </a:lnTo>
                  <a:lnTo>
                    <a:pt x="1058" y="2004"/>
                  </a:lnTo>
                  <a:lnTo>
                    <a:pt x="961" y="1986"/>
                  </a:lnTo>
                  <a:lnTo>
                    <a:pt x="870" y="1966"/>
                  </a:lnTo>
                  <a:lnTo>
                    <a:pt x="785" y="1946"/>
                  </a:lnTo>
                  <a:lnTo>
                    <a:pt x="705" y="1922"/>
                  </a:lnTo>
                  <a:lnTo>
                    <a:pt x="632" y="1898"/>
                  </a:lnTo>
                  <a:lnTo>
                    <a:pt x="562" y="1873"/>
                  </a:lnTo>
                  <a:lnTo>
                    <a:pt x="500" y="1849"/>
                  </a:lnTo>
                  <a:lnTo>
                    <a:pt x="440" y="1821"/>
                  </a:lnTo>
                  <a:lnTo>
                    <a:pt x="387" y="1796"/>
                  </a:lnTo>
                  <a:lnTo>
                    <a:pt x="336" y="1768"/>
                  </a:lnTo>
                  <a:lnTo>
                    <a:pt x="291" y="1741"/>
                  </a:lnTo>
                  <a:lnTo>
                    <a:pt x="250" y="1715"/>
                  </a:lnTo>
                  <a:lnTo>
                    <a:pt x="214" y="1688"/>
                  </a:lnTo>
                  <a:lnTo>
                    <a:pt x="180" y="1662"/>
                  </a:lnTo>
                  <a:lnTo>
                    <a:pt x="150" y="1637"/>
                  </a:lnTo>
                  <a:lnTo>
                    <a:pt x="124" y="1613"/>
                  </a:lnTo>
                  <a:lnTo>
                    <a:pt x="101" y="1588"/>
                  </a:lnTo>
                  <a:lnTo>
                    <a:pt x="80" y="1566"/>
                  </a:lnTo>
                  <a:lnTo>
                    <a:pt x="63" y="1546"/>
                  </a:lnTo>
                  <a:lnTo>
                    <a:pt x="49" y="1526"/>
                  </a:lnTo>
                  <a:lnTo>
                    <a:pt x="37" y="1508"/>
                  </a:lnTo>
                  <a:lnTo>
                    <a:pt x="26" y="1493"/>
                  </a:lnTo>
                  <a:lnTo>
                    <a:pt x="18" y="1479"/>
                  </a:lnTo>
                  <a:lnTo>
                    <a:pt x="12" y="1467"/>
                  </a:lnTo>
                  <a:lnTo>
                    <a:pt x="8" y="1459"/>
                  </a:lnTo>
                  <a:lnTo>
                    <a:pt x="5" y="1452"/>
                  </a:lnTo>
                  <a:lnTo>
                    <a:pt x="4" y="1448"/>
                  </a:lnTo>
                  <a:lnTo>
                    <a:pt x="0" y="1430"/>
                  </a:lnTo>
                  <a:lnTo>
                    <a:pt x="1" y="1412"/>
                  </a:lnTo>
                  <a:lnTo>
                    <a:pt x="5" y="1388"/>
                  </a:lnTo>
                  <a:lnTo>
                    <a:pt x="11" y="1355"/>
                  </a:lnTo>
                  <a:lnTo>
                    <a:pt x="18" y="1316"/>
                  </a:lnTo>
                  <a:lnTo>
                    <a:pt x="27" y="1269"/>
                  </a:lnTo>
                  <a:lnTo>
                    <a:pt x="39" y="1217"/>
                  </a:lnTo>
                  <a:lnTo>
                    <a:pt x="52" y="1161"/>
                  </a:lnTo>
                  <a:lnTo>
                    <a:pt x="68" y="1103"/>
                  </a:lnTo>
                  <a:lnTo>
                    <a:pt x="84" y="1041"/>
                  </a:lnTo>
                  <a:lnTo>
                    <a:pt x="103" y="979"/>
                  </a:lnTo>
                  <a:lnTo>
                    <a:pt x="125" y="916"/>
                  </a:lnTo>
                  <a:lnTo>
                    <a:pt x="150" y="853"/>
                  </a:lnTo>
                  <a:lnTo>
                    <a:pt x="176" y="792"/>
                  </a:lnTo>
                  <a:lnTo>
                    <a:pt x="203" y="733"/>
                  </a:lnTo>
                  <a:lnTo>
                    <a:pt x="234" y="677"/>
                  </a:lnTo>
                  <a:lnTo>
                    <a:pt x="267" y="627"/>
                  </a:lnTo>
                  <a:lnTo>
                    <a:pt x="302" y="581"/>
                  </a:lnTo>
                  <a:lnTo>
                    <a:pt x="340" y="541"/>
                  </a:lnTo>
                  <a:lnTo>
                    <a:pt x="381" y="510"/>
                  </a:lnTo>
                  <a:lnTo>
                    <a:pt x="408" y="491"/>
                  </a:lnTo>
                  <a:lnTo>
                    <a:pt x="444" y="469"/>
                  </a:lnTo>
                  <a:lnTo>
                    <a:pt x="483" y="446"/>
                  </a:lnTo>
                  <a:lnTo>
                    <a:pt x="528" y="418"/>
                  </a:lnTo>
                  <a:lnTo>
                    <a:pt x="577" y="391"/>
                  </a:lnTo>
                  <a:lnTo>
                    <a:pt x="629" y="361"/>
                  </a:lnTo>
                  <a:lnTo>
                    <a:pt x="685" y="330"/>
                  </a:lnTo>
                  <a:lnTo>
                    <a:pt x="742" y="297"/>
                  </a:lnTo>
                  <a:lnTo>
                    <a:pt x="800" y="266"/>
                  </a:lnTo>
                  <a:lnTo>
                    <a:pt x="860" y="233"/>
                  </a:lnTo>
                  <a:lnTo>
                    <a:pt x="919" y="200"/>
                  </a:lnTo>
                  <a:lnTo>
                    <a:pt x="977" y="167"/>
                  </a:lnTo>
                  <a:lnTo>
                    <a:pt x="1034" y="136"/>
                  </a:lnTo>
                  <a:lnTo>
                    <a:pt x="1090" y="107"/>
                  </a:lnTo>
                  <a:lnTo>
                    <a:pt x="1142" y="79"/>
                  </a:lnTo>
                  <a:lnTo>
                    <a:pt x="1191" y="53"/>
                  </a:lnTo>
                  <a:lnTo>
                    <a:pt x="1235" y="28"/>
                  </a:lnTo>
                  <a:lnTo>
                    <a:pt x="1274" y="8"/>
                  </a:lnTo>
                  <a:lnTo>
                    <a:pt x="1293" y="1"/>
                  </a:lnTo>
                  <a:lnTo>
                    <a:pt x="131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0187" name="Google Shape;10187;p23"/>
          <p:cNvSpPr/>
          <p:nvPr/>
        </p:nvSpPr>
        <p:spPr>
          <a:xfrm>
            <a:off x="17514695" y="9474683"/>
            <a:ext cx="465200" cy="464769"/>
          </a:xfrm>
          <a:custGeom>
            <a:avLst/>
            <a:gdLst/>
            <a:ahLst/>
            <a:cxnLst/>
            <a:rect l="l" t="t" r="r" b="b"/>
            <a:pathLst>
              <a:path w="4316" h="4312" extrusionOk="0">
                <a:moveTo>
                  <a:pt x="2165" y="1347"/>
                </a:moveTo>
                <a:lnTo>
                  <a:pt x="2082" y="1353"/>
                </a:lnTo>
                <a:lnTo>
                  <a:pt x="2001" y="1364"/>
                </a:lnTo>
                <a:lnTo>
                  <a:pt x="1924" y="1384"/>
                </a:lnTo>
                <a:lnTo>
                  <a:pt x="1849" y="1412"/>
                </a:lnTo>
                <a:lnTo>
                  <a:pt x="1778" y="1446"/>
                </a:lnTo>
                <a:lnTo>
                  <a:pt x="1712" y="1486"/>
                </a:lnTo>
                <a:lnTo>
                  <a:pt x="1650" y="1533"/>
                </a:lnTo>
                <a:lnTo>
                  <a:pt x="1592" y="1584"/>
                </a:lnTo>
                <a:lnTo>
                  <a:pt x="1540" y="1642"/>
                </a:lnTo>
                <a:lnTo>
                  <a:pt x="1494" y="1705"/>
                </a:lnTo>
                <a:lnTo>
                  <a:pt x="1454" y="1772"/>
                </a:lnTo>
                <a:lnTo>
                  <a:pt x="1420" y="1842"/>
                </a:lnTo>
                <a:lnTo>
                  <a:pt x="1392" y="1916"/>
                </a:lnTo>
                <a:lnTo>
                  <a:pt x="1372" y="1994"/>
                </a:lnTo>
                <a:lnTo>
                  <a:pt x="1359" y="2074"/>
                </a:lnTo>
                <a:lnTo>
                  <a:pt x="1355" y="2156"/>
                </a:lnTo>
                <a:lnTo>
                  <a:pt x="1359" y="2239"/>
                </a:lnTo>
                <a:lnTo>
                  <a:pt x="1372" y="2320"/>
                </a:lnTo>
                <a:lnTo>
                  <a:pt x="1392" y="2397"/>
                </a:lnTo>
                <a:lnTo>
                  <a:pt x="1420" y="2472"/>
                </a:lnTo>
                <a:lnTo>
                  <a:pt x="1454" y="2543"/>
                </a:lnTo>
                <a:lnTo>
                  <a:pt x="1494" y="2608"/>
                </a:lnTo>
                <a:lnTo>
                  <a:pt x="1540" y="2671"/>
                </a:lnTo>
                <a:lnTo>
                  <a:pt x="1592" y="2728"/>
                </a:lnTo>
                <a:lnTo>
                  <a:pt x="1650" y="2781"/>
                </a:lnTo>
                <a:lnTo>
                  <a:pt x="1712" y="2827"/>
                </a:lnTo>
                <a:lnTo>
                  <a:pt x="1778" y="2867"/>
                </a:lnTo>
                <a:lnTo>
                  <a:pt x="1849" y="2901"/>
                </a:lnTo>
                <a:lnTo>
                  <a:pt x="1924" y="2929"/>
                </a:lnTo>
                <a:lnTo>
                  <a:pt x="2001" y="2948"/>
                </a:lnTo>
                <a:lnTo>
                  <a:pt x="2082" y="2961"/>
                </a:lnTo>
                <a:lnTo>
                  <a:pt x="2165" y="2965"/>
                </a:lnTo>
                <a:lnTo>
                  <a:pt x="2247" y="2961"/>
                </a:lnTo>
                <a:lnTo>
                  <a:pt x="2327" y="2948"/>
                </a:lnTo>
                <a:lnTo>
                  <a:pt x="2405" y="2929"/>
                </a:lnTo>
                <a:lnTo>
                  <a:pt x="2479" y="2901"/>
                </a:lnTo>
                <a:lnTo>
                  <a:pt x="2550" y="2867"/>
                </a:lnTo>
                <a:lnTo>
                  <a:pt x="2617" y="2827"/>
                </a:lnTo>
                <a:lnTo>
                  <a:pt x="2680" y="2781"/>
                </a:lnTo>
                <a:lnTo>
                  <a:pt x="2736" y="2728"/>
                </a:lnTo>
                <a:lnTo>
                  <a:pt x="2788" y="2671"/>
                </a:lnTo>
                <a:lnTo>
                  <a:pt x="2836" y="2608"/>
                </a:lnTo>
                <a:lnTo>
                  <a:pt x="2876" y="2543"/>
                </a:lnTo>
                <a:lnTo>
                  <a:pt x="2910" y="2472"/>
                </a:lnTo>
                <a:lnTo>
                  <a:pt x="2938" y="2397"/>
                </a:lnTo>
                <a:lnTo>
                  <a:pt x="2957" y="2320"/>
                </a:lnTo>
                <a:lnTo>
                  <a:pt x="2969" y="2239"/>
                </a:lnTo>
                <a:lnTo>
                  <a:pt x="2973" y="2156"/>
                </a:lnTo>
                <a:lnTo>
                  <a:pt x="2969" y="2074"/>
                </a:lnTo>
                <a:lnTo>
                  <a:pt x="2957" y="1994"/>
                </a:lnTo>
                <a:lnTo>
                  <a:pt x="2938" y="1916"/>
                </a:lnTo>
                <a:lnTo>
                  <a:pt x="2910" y="1842"/>
                </a:lnTo>
                <a:lnTo>
                  <a:pt x="2876" y="1772"/>
                </a:lnTo>
                <a:lnTo>
                  <a:pt x="2836" y="1705"/>
                </a:lnTo>
                <a:lnTo>
                  <a:pt x="2788" y="1642"/>
                </a:lnTo>
                <a:lnTo>
                  <a:pt x="2736" y="1584"/>
                </a:lnTo>
                <a:lnTo>
                  <a:pt x="2680" y="1533"/>
                </a:lnTo>
                <a:lnTo>
                  <a:pt x="2617" y="1486"/>
                </a:lnTo>
                <a:lnTo>
                  <a:pt x="2550" y="1446"/>
                </a:lnTo>
                <a:lnTo>
                  <a:pt x="2479" y="1412"/>
                </a:lnTo>
                <a:lnTo>
                  <a:pt x="2405" y="1384"/>
                </a:lnTo>
                <a:lnTo>
                  <a:pt x="2327" y="1364"/>
                </a:lnTo>
                <a:lnTo>
                  <a:pt x="2247" y="1353"/>
                </a:lnTo>
                <a:lnTo>
                  <a:pt x="2165" y="1347"/>
                </a:lnTo>
                <a:close/>
                <a:moveTo>
                  <a:pt x="2031" y="0"/>
                </a:moveTo>
                <a:lnTo>
                  <a:pt x="2288" y="0"/>
                </a:lnTo>
                <a:lnTo>
                  <a:pt x="2322" y="3"/>
                </a:lnTo>
                <a:lnTo>
                  <a:pt x="2354" y="12"/>
                </a:lnTo>
                <a:lnTo>
                  <a:pt x="2384" y="26"/>
                </a:lnTo>
                <a:lnTo>
                  <a:pt x="2410" y="45"/>
                </a:lnTo>
                <a:lnTo>
                  <a:pt x="2433" y="68"/>
                </a:lnTo>
                <a:lnTo>
                  <a:pt x="2452" y="95"/>
                </a:lnTo>
                <a:lnTo>
                  <a:pt x="2466" y="125"/>
                </a:lnTo>
                <a:lnTo>
                  <a:pt x="2474" y="157"/>
                </a:lnTo>
                <a:lnTo>
                  <a:pt x="2546" y="587"/>
                </a:lnTo>
                <a:lnTo>
                  <a:pt x="2643" y="614"/>
                </a:lnTo>
                <a:lnTo>
                  <a:pt x="2737" y="647"/>
                </a:lnTo>
                <a:lnTo>
                  <a:pt x="2829" y="685"/>
                </a:lnTo>
                <a:lnTo>
                  <a:pt x="2918" y="728"/>
                </a:lnTo>
                <a:lnTo>
                  <a:pt x="3003" y="777"/>
                </a:lnTo>
                <a:lnTo>
                  <a:pt x="3086" y="830"/>
                </a:lnTo>
                <a:lnTo>
                  <a:pt x="3451" y="601"/>
                </a:lnTo>
                <a:lnTo>
                  <a:pt x="3481" y="585"/>
                </a:lnTo>
                <a:lnTo>
                  <a:pt x="3513" y="576"/>
                </a:lnTo>
                <a:lnTo>
                  <a:pt x="3545" y="572"/>
                </a:lnTo>
                <a:lnTo>
                  <a:pt x="3578" y="574"/>
                </a:lnTo>
                <a:lnTo>
                  <a:pt x="3610" y="582"/>
                </a:lnTo>
                <a:lnTo>
                  <a:pt x="3640" y="595"/>
                </a:lnTo>
                <a:lnTo>
                  <a:pt x="3667" y="612"/>
                </a:lnTo>
                <a:lnTo>
                  <a:pt x="3692" y="635"/>
                </a:lnTo>
                <a:lnTo>
                  <a:pt x="3862" y="826"/>
                </a:lnTo>
                <a:lnTo>
                  <a:pt x="3883" y="854"/>
                </a:lnTo>
                <a:lnTo>
                  <a:pt x="3898" y="884"/>
                </a:lnTo>
                <a:lnTo>
                  <a:pt x="3907" y="915"/>
                </a:lnTo>
                <a:lnTo>
                  <a:pt x="3911" y="948"/>
                </a:lnTo>
                <a:lnTo>
                  <a:pt x="3908" y="981"/>
                </a:lnTo>
                <a:lnTo>
                  <a:pt x="3900" y="1012"/>
                </a:lnTo>
                <a:lnTo>
                  <a:pt x="3887" y="1042"/>
                </a:lnTo>
                <a:lnTo>
                  <a:pt x="3869" y="1071"/>
                </a:lnTo>
                <a:lnTo>
                  <a:pt x="3595" y="1410"/>
                </a:lnTo>
                <a:lnTo>
                  <a:pt x="3636" y="1497"/>
                </a:lnTo>
                <a:lnTo>
                  <a:pt x="3673" y="1586"/>
                </a:lnTo>
                <a:lnTo>
                  <a:pt x="3704" y="1677"/>
                </a:lnTo>
                <a:lnTo>
                  <a:pt x="3730" y="1772"/>
                </a:lnTo>
                <a:lnTo>
                  <a:pt x="4157" y="1842"/>
                </a:lnTo>
                <a:lnTo>
                  <a:pt x="4190" y="1851"/>
                </a:lnTo>
                <a:lnTo>
                  <a:pt x="4221" y="1864"/>
                </a:lnTo>
                <a:lnTo>
                  <a:pt x="4248" y="1884"/>
                </a:lnTo>
                <a:lnTo>
                  <a:pt x="4271" y="1906"/>
                </a:lnTo>
                <a:lnTo>
                  <a:pt x="4289" y="1933"/>
                </a:lnTo>
                <a:lnTo>
                  <a:pt x="4304" y="1963"/>
                </a:lnTo>
                <a:lnTo>
                  <a:pt x="4313" y="1995"/>
                </a:lnTo>
                <a:lnTo>
                  <a:pt x="4316" y="2028"/>
                </a:lnTo>
                <a:lnTo>
                  <a:pt x="4316" y="2285"/>
                </a:lnTo>
                <a:lnTo>
                  <a:pt x="4313" y="2319"/>
                </a:lnTo>
                <a:lnTo>
                  <a:pt x="4304" y="2350"/>
                </a:lnTo>
                <a:lnTo>
                  <a:pt x="4289" y="2380"/>
                </a:lnTo>
                <a:lnTo>
                  <a:pt x="4271" y="2406"/>
                </a:lnTo>
                <a:lnTo>
                  <a:pt x="4248" y="2430"/>
                </a:lnTo>
                <a:lnTo>
                  <a:pt x="4221" y="2448"/>
                </a:lnTo>
                <a:lnTo>
                  <a:pt x="4191" y="2463"/>
                </a:lnTo>
                <a:lnTo>
                  <a:pt x="4157" y="2471"/>
                </a:lnTo>
                <a:lnTo>
                  <a:pt x="3730" y="2543"/>
                </a:lnTo>
                <a:lnTo>
                  <a:pt x="3704" y="2638"/>
                </a:lnTo>
                <a:lnTo>
                  <a:pt x="3671" y="2731"/>
                </a:lnTo>
                <a:lnTo>
                  <a:pt x="3633" y="2821"/>
                </a:lnTo>
                <a:lnTo>
                  <a:pt x="3591" y="2909"/>
                </a:lnTo>
                <a:lnTo>
                  <a:pt x="3543" y="2993"/>
                </a:lnTo>
                <a:lnTo>
                  <a:pt x="3801" y="3354"/>
                </a:lnTo>
                <a:lnTo>
                  <a:pt x="3818" y="3384"/>
                </a:lnTo>
                <a:lnTo>
                  <a:pt x="3830" y="3416"/>
                </a:lnTo>
                <a:lnTo>
                  <a:pt x="3835" y="3447"/>
                </a:lnTo>
                <a:lnTo>
                  <a:pt x="3835" y="3480"/>
                </a:lnTo>
                <a:lnTo>
                  <a:pt x="3830" y="3513"/>
                </a:lnTo>
                <a:lnTo>
                  <a:pt x="3819" y="3543"/>
                </a:lnTo>
                <a:lnTo>
                  <a:pt x="3802" y="3572"/>
                </a:lnTo>
                <a:lnTo>
                  <a:pt x="3781" y="3598"/>
                </a:lnTo>
                <a:lnTo>
                  <a:pt x="3599" y="3778"/>
                </a:lnTo>
                <a:lnTo>
                  <a:pt x="3573" y="3801"/>
                </a:lnTo>
                <a:lnTo>
                  <a:pt x="3544" y="3818"/>
                </a:lnTo>
                <a:lnTo>
                  <a:pt x="3514" y="3828"/>
                </a:lnTo>
                <a:lnTo>
                  <a:pt x="3481" y="3833"/>
                </a:lnTo>
                <a:lnTo>
                  <a:pt x="3450" y="3833"/>
                </a:lnTo>
                <a:lnTo>
                  <a:pt x="3417" y="3828"/>
                </a:lnTo>
                <a:lnTo>
                  <a:pt x="3386" y="3816"/>
                </a:lnTo>
                <a:lnTo>
                  <a:pt x="3357" y="3799"/>
                </a:lnTo>
                <a:lnTo>
                  <a:pt x="2994" y="3540"/>
                </a:lnTo>
                <a:lnTo>
                  <a:pt x="2910" y="3587"/>
                </a:lnTo>
                <a:lnTo>
                  <a:pt x="2824" y="3630"/>
                </a:lnTo>
                <a:lnTo>
                  <a:pt x="2733" y="3667"/>
                </a:lnTo>
                <a:lnTo>
                  <a:pt x="2640" y="3700"/>
                </a:lnTo>
                <a:lnTo>
                  <a:pt x="2546" y="3726"/>
                </a:lnTo>
                <a:lnTo>
                  <a:pt x="2474" y="4155"/>
                </a:lnTo>
                <a:lnTo>
                  <a:pt x="2466" y="4188"/>
                </a:lnTo>
                <a:lnTo>
                  <a:pt x="2452" y="4218"/>
                </a:lnTo>
                <a:lnTo>
                  <a:pt x="2433" y="4246"/>
                </a:lnTo>
                <a:lnTo>
                  <a:pt x="2410" y="4268"/>
                </a:lnTo>
                <a:lnTo>
                  <a:pt x="2384" y="4288"/>
                </a:lnTo>
                <a:lnTo>
                  <a:pt x="2354" y="4301"/>
                </a:lnTo>
                <a:lnTo>
                  <a:pt x="2322" y="4310"/>
                </a:lnTo>
                <a:lnTo>
                  <a:pt x="2288" y="4312"/>
                </a:lnTo>
                <a:lnTo>
                  <a:pt x="2031" y="4312"/>
                </a:lnTo>
                <a:lnTo>
                  <a:pt x="1999" y="4310"/>
                </a:lnTo>
                <a:lnTo>
                  <a:pt x="1966" y="4301"/>
                </a:lnTo>
                <a:lnTo>
                  <a:pt x="1937" y="4288"/>
                </a:lnTo>
                <a:lnTo>
                  <a:pt x="1909" y="4268"/>
                </a:lnTo>
                <a:lnTo>
                  <a:pt x="1887" y="4246"/>
                </a:lnTo>
                <a:lnTo>
                  <a:pt x="1869" y="4218"/>
                </a:lnTo>
                <a:lnTo>
                  <a:pt x="1854" y="4188"/>
                </a:lnTo>
                <a:lnTo>
                  <a:pt x="1847" y="4155"/>
                </a:lnTo>
                <a:lnTo>
                  <a:pt x="1775" y="3726"/>
                </a:lnTo>
                <a:lnTo>
                  <a:pt x="1680" y="3700"/>
                </a:lnTo>
                <a:lnTo>
                  <a:pt x="1589" y="3668"/>
                </a:lnTo>
                <a:lnTo>
                  <a:pt x="1499" y="3632"/>
                </a:lnTo>
                <a:lnTo>
                  <a:pt x="1413" y="3591"/>
                </a:lnTo>
                <a:lnTo>
                  <a:pt x="1329" y="3544"/>
                </a:lnTo>
                <a:lnTo>
                  <a:pt x="1249" y="3493"/>
                </a:lnTo>
                <a:lnTo>
                  <a:pt x="879" y="3726"/>
                </a:lnTo>
                <a:lnTo>
                  <a:pt x="848" y="3742"/>
                </a:lnTo>
                <a:lnTo>
                  <a:pt x="816" y="3751"/>
                </a:lnTo>
                <a:lnTo>
                  <a:pt x="784" y="3755"/>
                </a:lnTo>
                <a:lnTo>
                  <a:pt x="752" y="3753"/>
                </a:lnTo>
                <a:lnTo>
                  <a:pt x="720" y="3746"/>
                </a:lnTo>
                <a:lnTo>
                  <a:pt x="689" y="3733"/>
                </a:lnTo>
                <a:lnTo>
                  <a:pt x="661" y="3714"/>
                </a:lnTo>
                <a:lnTo>
                  <a:pt x="636" y="3691"/>
                </a:lnTo>
                <a:lnTo>
                  <a:pt x="466" y="3500"/>
                </a:lnTo>
                <a:lnTo>
                  <a:pt x="446" y="3472"/>
                </a:lnTo>
                <a:lnTo>
                  <a:pt x="432" y="3443"/>
                </a:lnTo>
                <a:lnTo>
                  <a:pt x="423" y="3412"/>
                </a:lnTo>
                <a:lnTo>
                  <a:pt x="419" y="3379"/>
                </a:lnTo>
                <a:lnTo>
                  <a:pt x="421" y="3346"/>
                </a:lnTo>
                <a:lnTo>
                  <a:pt x="428" y="3315"/>
                </a:lnTo>
                <a:lnTo>
                  <a:pt x="442" y="3285"/>
                </a:lnTo>
                <a:lnTo>
                  <a:pt x="461" y="3256"/>
                </a:lnTo>
                <a:lnTo>
                  <a:pt x="733" y="2918"/>
                </a:lnTo>
                <a:lnTo>
                  <a:pt x="689" y="2829"/>
                </a:lnTo>
                <a:lnTo>
                  <a:pt x="651" y="2736"/>
                </a:lnTo>
                <a:lnTo>
                  <a:pt x="618" y="2641"/>
                </a:lnTo>
                <a:lnTo>
                  <a:pt x="590" y="2543"/>
                </a:lnTo>
                <a:lnTo>
                  <a:pt x="158" y="2471"/>
                </a:lnTo>
                <a:lnTo>
                  <a:pt x="125" y="2463"/>
                </a:lnTo>
                <a:lnTo>
                  <a:pt x="95" y="2448"/>
                </a:lnTo>
                <a:lnTo>
                  <a:pt x="68" y="2430"/>
                </a:lnTo>
                <a:lnTo>
                  <a:pt x="46" y="2406"/>
                </a:lnTo>
                <a:lnTo>
                  <a:pt x="26" y="2380"/>
                </a:lnTo>
                <a:lnTo>
                  <a:pt x="11" y="2350"/>
                </a:lnTo>
                <a:lnTo>
                  <a:pt x="4" y="2319"/>
                </a:lnTo>
                <a:lnTo>
                  <a:pt x="0" y="2285"/>
                </a:lnTo>
                <a:lnTo>
                  <a:pt x="0" y="2028"/>
                </a:lnTo>
                <a:lnTo>
                  <a:pt x="4" y="1995"/>
                </a:lnTo>
                <a:lnTo>
                  <a:pt x="11" y="1963"/>
                </a:lnTo>
                <a:lnTo>
                  <a:pt x="26" y="1933"/>
                </a:lnTo>
                <a:lnTo>
                  <a:pt x="46" y="1906"/>
                </a:lnTo>
                <a:lnTo>
                  <a:pt x="68" y="1884"/>
                </a:lnTo>
                <a:lnTo>
                  <a:pt x="95" y="1864"/>
                </a:lnTo>
                <a:lnTo>
                  <a:pt x="125" y="1851"/>
                </a:lnTo>
                <a:lnTo>
                  <a:pt x="158" y="1842"/>
                </a:lnTo>
                <a:lnTo>
                  <a:pt x="590" y="1770"/>
                </a:lnTo>
                <a:lnTo>
                  <a:pt x="617" y="1675"/>
                </a:lnTo>
                <a:lnTo>
                  <a:pt x="649" y="1582"/>
                </a:lnTo>
                <a:lnTo>
                  <a:pt x="686" y="1491"/>
                </a:lnTo>
                <a:lnTo>
                  <a:pt x="729" y="1405"/>
                </a:lnTo>
                <a:lnTo>
                  <a:pt x="778" y="1320"/>
                </a:lnTo>
                <a:lnTo>
                  <a:pt x="529" y="972"/>
                </a:lnTo>
                <a:lnTo>
                  <a:pt x="512" y="943"/>
                </a:lnTo>
                <a:lnTo>
                  <a:pt x="500" y="911"/>
                </a:lnTo>
                <a:lnTo>
                  <a:pt x="494" y="880"/>
                </a:lnTo>
                <a:lnTo>
                  <a:pt x="494" y="847"/>
                </a:lnTo>
                <a:lnTo>
                  <a:pt x="499" y="815"/>
                </a:lnTo>
                <a:lnTo>
                  <a:pt x="511" y="784"/>
                </a:lnTo>
                <a:lnTo>
                  <a:pt x="526" y="756"/>
                </a:lnTo>
                <a:lnTo>
                  <a:pt x="549" y="729"/>
                </a:lnTo>
                <a:lnTo>
                  <a:pt x="729" y="548"/>
                </a:lnTo>
                <a:lnTo>
                  <a:pt x="755" y="527"/>
                </a:lnTo>
                <a:lnTo>
                  <a:pt x="784" y="510"/>
                </a:lnTo>
                <a:lnTo>
                  <a:pt x="816" y="499"/>
                </a:lnTo>
                <a:lnTo>
                  <a:pt x="847" y="494"/>
                </a:lnTo>
                <a:lnTo>
                  <a:pt x="880" y="494"/>
                </a:lnTo>
                <a:lnTo>
                  <a:pt x="913" y="499"/>
                </a:lnTo>
                <a:lnTo>
                  <a:pt x="943" y="511"/>
                </a:lnTo>
                <a:lnTo>
                  <a:pt x="973" y="528"/>
                </a:lnTo>
                <a:lnTo>
                  <a:pt x="1320" y="777"/>
                </a:lnTo>
                <a:lnTo>
                  <a:pt x="1405" y="728"/>
                </a:lnTo>
                <a:lnTo>
                  <a:pt x="1493" y="685"/>
                </a:lnTo>
                <a:lnTo>
                  <a:pt x="1585" y="647"/>
                </a:lnTo>
                <a:lnTo>
                  <a:pt x="1678" y="614"/>
                </a:lnTo>
                <a:lnTo>
                  <a:pt x="1775" y="588"/>
                </a:lnTo>
                <a:lnTo>
                  <a:pt x="1847" y="157"/>
                </a:lnTo>
                <a:lnTo>
                  <a:pt x="1854" y="125"/>
                </a:lnTo>
                <a:lnTo>
                  <a:pt x="1869" y="95"/>
                </a:lnTo>
                <a:lnTo>
                  <a:pt x="1887" y="68"/>
                </a:lnTo>
                <a:lnTo>
                  <a:pt x="1909" y="45"/>
                </a:lnTo>
                <a:lnTo>
                  <a:pt x="1937" y="26"/>
                </a:lnTo>
                <a:lnTo>
                  <a:pt x="1966" y="12"/>
                </a:lnTo>
                <a:lnTo>
                  <a:pt x="1999" y="3"/>
                </a:lnTo>
                <a:lnTo>
                  <a:pt x="2031"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0188" name="Google Shape;10188;p23"/>
          <p:cNvGrpSpPr/>
          <p:nvPr/>
        </p:nvGrpSpPr>
        <p:grpSpPr>
          <a:xfrm>
            <a:off x="16306164" y="9490737"/>
            <a:ext cx="402110" cy="432559"/>
            <a:chOff x="-3235" y="750"/>
            <a:chExt cx="2153" cy="2316"/>
          </a:xfrm>
          <a:solidFill>
            <a:srgbClr val="006994"/>
          </a:solidFill>
        </p:grpSpPr>
        <p:sp>
          <p:nvSpPr>
            <p:cNvPr id="10189" name="Google Shape;10189;p23"/>
            <p:cNvSpPr/>
            <p:nvPr/>
          </p:nvSpPr>
          <p:spPr>
            <a:xfrm>
              <a:off x="-3235" y="750"/>
              <a:ext cx="2153" cy="2316"/>
            </a:xfrm>
            <a:custGeom>
              <a:avLst/>
              <a:gdLst/>
              <a:ahLst/>
              <a:cxnLst/>
              <a:rect l="l" t="t" r="r" b="b"/>
              <a:pathLst>
                <a:path w="4305" h="4631" extrusionOk="0">
                  <a:moveTo>
                    <a:pt x="538" y="1527"/>
                  </a:moveTo>
                  <a:lnTo>
                    <a:pt x="538" y="4125"/>
                  </a:lnTo>
                  <a:lnTo>
                    <a:pt x="3767" y="4125"/>
                  </a:lnTo>
                  <a:lnTo>
                    <a:pt x="3767" y="1527"/>
                  </a:lnTo>
                  <a:lnTo>
                    <a:pt x="538" y="1527"/>
                  </a:lnTo>
                  <a:close/>
                  <a:moveTo>
                    <a:pt x="993" y="0"/>
                  </a:moveTo>
                  <a:lnTo>
                    <a:pt x="1006" y="0"/>
                  </a:lnTo>
                  <a:lnTo>
                    <a:pt x="1058" y="5"/>
                  </a:lnTo>
                  <a:lnTo>
                    <a:pt x="1107" y="16"/>
                  </a:lnTo>
                  <a:lnTo>
                    <a:pt x="1153" y="36"/>
                  </a:lnTo>
                  <a:lnTo>
                    <a:pt x="1195" y="61"/>
                  </a:lnTo>
                  <a:lnTo>
                    <a:pt x="1232" y="94"/>
                  </a:lnTo>
                  <a:lnTo>
                    <a:pt x="1264" y="130"/>
                  </a:lnTo>
                  <a:lnTo>
                    <a:pt x="1290" y="173"/>
                  </a:lnTo>
                  <a:lnTo>
                    <a:pt x="1309" y="219"/>
                  </a:lnTo>
                  <a:lnTo>
                    <a:pt x="1322" y="269"/>
                  </a:lnTo>
                  <a:lnTo>
                    <a:pt x="1326" y="319"/>
                  </a:lnTo>
                  <a:lnTo>
                    <a:pt x="1326" y="561"/>
                  </a:lnTo>
                  <a:lnTo>
                    <a:pt x="2979" y="561"/>
                  </a:lnTo>
                  <a:lnTo>
                    <a:pt x="2979" y="319"/>
                  </a:lnTo>
                  <a:lnTo>
                    <a:pt x="2983" y="269"/>
                  </a:lnTo>
                  <a:lnTo>
                    <a:pt x="2996" y="219"/>
                  </a:lnTo>
                  <a:lnTo>
                    <a:pt x="3014" y="173"/>
                  </a:lnTo>
                  <a:lnTo>
                    <a:pt x="3041" y="130"/>
                  </a:lnTo>
                  <a:lnTo>
                    <a:pt x="3072" y="94"/>
                  </a:lnTo>
                  <a:lnTo>
                    <a:pt x="3110" y="61"/>
                  </a:lnTo>
                  <a:lnTo>
                    <a:pt x="3153" y="36"/>
                  </a:lnTo>
                  <a:lnTo>
                    <a:pt x="3198" y="16"/>
                  </a:lnTo>
                  <a:lnTo>
                    <a:pt x="3247" y="5"/>
                  </a:lnTo>
                  <a:lnTo>
                    <a:pt x="3300" y="0"/>
                  </a:lnTo>
                  <a:lnTo>
                    <a:pt x="3312" y="0"/>
                  </a:lnTo>
                  <a:lnTo>
                    <a:pt x="3364" y="5"/>
                  </a:lnTo>
                  <a:lnTo>
                    <a:pt x="3414" y="16"/>
                  </a:lnTo>
                  <a:lnTo>
                    <a:pt x="3459" y="36"/>
                  </a:lnTo>
                  <a:lnTo>
                    <a:pt x="3501" y="61"/>
                  </a:lnTo>
                  <a:lnTo>
                    <a:pt x="3538" y="94"/>
                  </a:lnTo>
                  <a:lnTo>
                    <a:pt x="3571" y="130"/>
                  </a:lnTo>
                  <a:lnTo>
                    <a:pt x="3596" y="173"/>
                  </a:lnTo>
                  <a:lnTo>
                    <a:pt x="3616" y="219"/>
                  </a:lnTo>
                  <a:lnTo>
                    <a:pt x="3629" y="269"/>
                  </a:lnTo>
                  <a:lnTo>
                    <a:pt x="3633" y="319"/>
                  </a:lnTo>
                  <a:lnTo>
                    <a:pt x="3633" y="561"/>
                  </a:lnTo>
                  <a:lnTo>
                    <a:pt x="3985" y="561"/>
                  </a:lnTo>
                  <a:lnTo>
                    <a:pt x="4037" y="565"/>
                  </a:lnTo>
                  <a:lnTo>
                    <a:pt x="4086" y="576"/>
                  </a:lnTo>
                  <a:lnTo>
                    <a:pt x="4131" y="596"/>
                  </a:lnTo>
                  <a:lnTo>
                    <a:pt x="4174" y="621"/>
                  </a:lnTo>
                  <a:lnTo>
                    <a:pt x="4212" y="654"/>
                  </a:lnTo>
                  <a:lnTo>
                    <a:pt x="4243" y="692"/>
                  </a:lnTo>
                  <a:lnTo>
                    <a:pt x="4270" y="733"/>
                  </a:lnTo>
                  <a:lnTo>
                    <a:pt x="4288" y="779"/>
                  </a:lnTo>
                  <a:lnTo>
                    <a:pt x="4301" y="829"/>
                  </a:lnTo>
                  <a:lnTo>
                    <a:pt x="4305" y="881"/>
                  </a:lnTo>
                  <a:lnTo>
                    <a:pt x="4305" y="4311"/>
                  </a:lnTo>
                  <a:lnTo>
                    <a:pt x="4301" y="4363"/>
                  </a:lnTo>
                  <a:lnTo>
                    <a:pt x="4288" y="4412"/>
                  </a:lnTo>
                  <a:lnTo>
                    <a:pt x="4270" y="4458"/>
                  </a:lnTo>
                  <a:lnTo>
                    <a:pt x="4243" y="4500"/>
                  </a:lnTo>
                  <a:lnTo>
                    <a:pt x="4212" y="4537"/>
                  </a:lnTo>
                  <a:lnTo>
                    <a:pt x="4174" y="4569"/>
                  </a:lnTo>
                  <a:lnTo>
                    <a:pt x="4131" y="4594"/>
                  </a:lnTo>
                  <a:lnTo>
                    <a:pt x="4086" y="4614"/>
                  </a:lnTo>
                  <a:lnTo>
                    <a:pt x="4037" y="4627"/>
                  </a:lnTo>
                  <a:lnTo>
                    <a:pt x="3985" y="4631"/>
                  </a:lnTo>
                  <a:lnTo>
                    <a:pt x="321" y="4631"/>
                  </a:lnTo>
                  <a:lnTo>
                    <a:pt x="268" y="4627"/>
                  </a:lnTo>
                  <a:lnTo>
                    <a:pt x="219" y="4614"/>
                  </a:lnTo>
                  <a:lnTo>
                    <a:pt x="172" y="4594"/>
                  </a:lnTo>
                  <a:lnTo>
                    <a:pt x="131" y="4569"/>
                  </a:lnTo>
                  <a:lnTo>
                    <a:pt x="93" y="4537"/>
                  </a:lnTo>
                  <a:lnTo>
                    <a:pt x="61" y="4500"/>
                  </a:lnTo>
                  <a:lnTo>
                    <a:pt x="35" y="4458"/>
                  </a:lnTo>
                  <a:lnTo>
                    <a:pt x="16" y="4412"/>
                  </a:lnTo>
                  <a:lnTo>
                    <a:pt x="4" y="4363"/>
                  </a:lnTo>
                  <a:lnTo>
                    <a:pt x="0" y="4311"/>
                  </a:lnTo>
                  <a:lnTo>
                    <a:pt x="0" y="881"/>
                  </a:lnTo>
                  <a:lnTo>
                    <a:pt x="4" y="829"/>
                  </a:lnTo>
                  <a:lnTo>
                    <a:pt x="16" y="779"/>
                  </a:lnTo>
                  <a:lnTo>
                    <a:pt x="35" y="733"/>
                  </a:lnTo>
                  <a:lnTo>
                    <a:pt x="61" y="692"/>
                  </a:lnTo>
                  <a:lnTo>
                    <a:pt x="93" y="654"/>
                  </a:lnTo>
                  <a:lnTo>
                    <a:pt x="131" y="621"/>
                  </a:lnTo>
                  <a:lnTo>
                    <a:pt x="172" y="596"/>
                  </a:lnTo>
                  <a:lnTo>
                    <a:pt x="219" y="576"/>
                  </a:lnTo>
                  <a:lnTo>
                    <a:pt x="268" y="565"/>
                  </a:lnTo>
                  <a:lnTo>
                    <a:pt x="321" y="561"/>
                  </a:lnTo>
                  <a:lnTo>
                    <a:pt x="672" y="561"/>
                  </a:lnTo>
                  <a:lnTo>
                    <a:pt x="672" y="319"/>
                  </a:lnTo>
                  <a:lnTo>
                    <a:pt x="677" y="269"/>
                  </a:lnTo>
                  <a:lnTo>
                    <a:pt x="689" y="219"/>
                  </a:lnTo>
                  <a:lnTo>
                    <a:pt x="708" y="173"/>
                  </a:lnTo>
                  <a:lnTo>
                    <a:pt x="734" y="130"/>
                  </a:lnTo>
                  <a:lnTo>
                    <a:pt x="766" y="94"/>
                  </a:lnTo>
                  <a:lnTo>
                    <a:pt x="804" y="61"/>
                  </a:lnTo>
                  <a:lnTo>
                    <a:pt x="846" y="36"/>
                  </a:lnTo>
                  <a:lnTo>
                    <a:pt x="891" y="16"/>
                  </a:lnTo>
                  <a:lnTo>
                    <a:pt x="941" y="5"/>
                  </a:lnTo>
                  <a:lnTo>
                    <a:pt x="99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90" name="Google Shape;10190;p23"/>
            <p:cNvSpPr/>
            <p:nvPr/>
          </p:nvSpPr>
          <p:spPr>
            <a:xfrm>
              <a:off x="-2772" y="1772"/>
              <a:ext cx="328" cy="330"/>
            </a:xfrm>
            <a:custGeom>
              <a:avLst/>
              <a:gdLst/>
              <a:ahLst/>
              <a:cxnLst/>
              <a:rect l="l" t="t" r="r" b="b"/>
              <a:pathLst>
                <a:path w="660" h="659" extrusionOk="0">
                  <a:moveTo>
                    <a:pt x="51" y="0"/>
                  </a:moveTo>
                  <a:lnTo>
                    <a:pt x="609" y="0"/>
                  </a:lnTo>
                  <a:lnTo>
                    <a:pt x="629" y="5"/>
                  </a:lnTo>
                  <a:lnTo>
                    <a:pt x="646" y="15"/>
                  </a:lnTo>
                  <a:lnTo>
                    <a:pt x="657" y="32"/>
                  </a:lnTo>
                  <a:lnTo>
                    <a:pt x="660" y="51"/>
                  </a:lnTo>
                  <a:lnTo>
                    <a:pt x="660" y="609"/>
                  </a:lnTo>
                  <a:lnTo>
                    <a:pt x="657" y="628"/>
                  </a:lnTo>
                  <a:lnTo>
                    <a:pt x="646" y="644"/>
                  </a:lnTo>
                  <a:lnTo>
                    <a:pt x="629" y="655"/>
                  </a:lnTo>
                  <a:lnTo>
                    <a:pt x="609" y="659"/>
                  </a:lnTo>
                  <a:lnTo>
                    <a:pt x="51" y="659"/>
                  </a:lnTo>
                  <a:lnTo>
                    <a:pt x="31" y="655"/>
                  </a:lnTo>
                  <a:lnTo>
                    <a:pt x="16" y="644"/>
                  </a:lnTo>
                  <a:lnTo>
                    <a:pt x="4" y="628"/>
                  </a:lnTo>
                  <a:lnTo>
                    <a:pt x="0" y="609"/>
                  </a:lnTo>
                  <a:lnTo>
                    <a:pt x="0" y="51"/>
                  </a:lnTo>
                  <a:lnTo>
                    <a:pt x="4" y="32"/>
                  </a:lnTo>
                  <a:lnTo>
                    <a:pt x="16" y="15"/>
                  </a:lnTo>
                  <a:lnTo>
                    <a:pt x="31" y="5"/>
                  </a:lnTo>
                  <a:lnTo>
                    <a:pt x="5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91" name="Google Shape;10191;p23"/>
            <p:cNvSpPr/>
            <p:nvPr/>
          </p:nvSpPr>
          <p:spPr>
            <a:xfrm>
              <a:off x="-2324" y="1772"/>
              <a:ext cx="330" cy="330"/>
            </a:xfrm>
            <a:custGeom>
              <a:avLst/>
              <a:gdLst/>
              <a:ahLst/>
              <a:cxnLst/>
              <a:rect l="l" t="t" r="r" b="b"/>
              <a:pathLst>
                <a:path w="660" h="659" extrusionOk="0">
                  <a:moveTo>
                    <a:pt x="52" y="0"/>
                  </a:moveTo>
                  <a:lnTo>
                    <a:pt x="609" y="0"/>
                  </a:lnTo>
                  <a:lnTo>
                    <a:pt x="629" y="5"/>
                  </a:lnTo>
                  <a:lnTo>
                    <a:pt x="646" y="15"/>
                  </a:lnTo>
                  <a:lnTo>
                    <a:pt x="657" y="32"/>
                  </a:lnTo>
                  <a:lnTo>
                    <a:pt x="660" y="51"/>
                  </a:lnTo>
                  <a:lnTo>
                    <a:pt x="660" y="609"/>
                  </a:lnTo>
                  <a:lnTo>
                    <a:pt x="657" y="628"/>
                  </a:lnTo>
                  <a:lnTo>
                    <a:pt x="646" y="644"/>
                  </a:lnTo>
                  <a:lnTo>
                    <a:pt x="629" y="655"/>
                  </a:lnTo>
                  <a:lnTo>
                    <a:pt x="609" y="659"/>
                  </a:lnTo>
                  <a:lnTo>
                    <a:pt x="52" y="659"/>
                  </a:lnTo>
                  <a:lnTo>
                    <a:pt x="31" y="655"/>
                  </a:lnTo>
                  <a:lnTo>
                    <a:pt x="16" y="644"/>
                  </a:lnTo>
                  <a:lnTo>
                    <a:pt x="4" y="628"/>
                  </a:lnTo>
                  <a:lnTo>
                    <a:pt x="0" y="609"/>
                  </a:lnTo>
                  <a:lnTo>
                    <a:pt x="0" y="51"/>
                  </a:lnTo>
                  <a:lnTo>
                    <a:pt x="4" y="32"/>
                  </a:lnTo>
                  <a:lnTo>
                    <a:pt x="16" y="15"/>
                  </a:lnTo>
                  <a:lnTo>
                    <a:pt x="31" y="5"/>
                  </a:lnTo>
                  <a:lnTo>
                    <a:pt x="5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92" name="Google Shape;10192;p23"/>
            <p:cNvSpPr/>
            <p:nvPr/>
          </p:nvSpPr>
          <p:spPr>
            <a:xfrm>
              <a:off x="-1876" y="1772"/>
              <a:ext cx="330" cy="330"/>
            </a:xfrm>
            <a:custGeom>
              <a:avLst/>
              <a:gdLst/>
              <a:ahLst/>
              <a:cxnLst/>
              <a:rect l="l" t="t" r="r" b="b"/>
              <a:pathLst>
                <a:path w="661" h="659" extrusionOk="0">
                  <a:moveTo>
                    <a:pt x="52" y="0"/>
                  </a:moveTo>
                  <a:lnTo>
                    <a:pt x="609" y="0"/>
                  </a:lnTo>
                  <a:lnTo>
                    <a:pt x="629" y="5"/>
                  </a:lnTo>
                  <a:lnTo>
                    <a:pt x="645" y="15"/>
                  </a:lnTo>
                  <a:lnTo>
                    <a:pt x="657" y="32"/>
                  </a:lnTo>
                  <a:lnTo>
                    <a:pt x="661" y="51"/>
                  </a:lnTo>
                  <a:lnTo>
                    <a:pt x="661" y="609"/>
                  </a:lnTo>
                  <a:lnTo>
                    <a:pt x="657" y="628"/>
                  </a:lnTo>
                  <a:lnTo>
                    <a:pt x="645" y="644"/>
                  </a:lnTo>
                  <a:lnTo>
                    <a:pt x="629" y="655"/>
                  </a:lnTo>
                  <a:lnTo>
                    <a:pt x="609" y="659"/>
                  </a:lnTo>
                  <a:lnTo>
                    <a:pt x="52" y="659"/>
                  </a:lnTo>
                  <a:lnTo>
                    <a:pt x="31" y="655"/>
                  </a:lnTo>
                  <a:lnTo>
                    <a:pt x="16" y="644"/>
                  </a:lnTo>
                  <a:lnTo>
                    <a:pt x="4" y="628"/>
                  </a:lnTo>
                  <a:lnTo>
                    <a:pt x="0" y="609"/>
                  </a:lnTo>
                  <a:lnTo>
                    <a:pt x="0" y="51"/>
                  </a:lnTo>
                  <a:lnTo>
                    <a:pt x="4" y="32"/>
                  </a:lnTo>
                  <a:lnTo>
                    <a:pt x="16" y="15"/>
                  </a:lnTo>
                  <a:lnTo>
                    <a:pt x="31" y="5"/>
                  </a:lnTo>
                  <a:lnTo>
                    <a:pt x="5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93" name="Google Shape;10193;p23"/>
            <p:cNvSpPr/>
            <p:nvPr/>
          </p:nvSpPr>
          <p:spPr>
            <a:xfrm>
              <a:off x="-2772" y="2220"/>
              <a:ext cx="328" cy="329"/>
            </a:xfrm>
            <a:custGeom>
              <a:avLst/>
              <a:gdLst/>
              <a:ahLst/>
              <a:cxnLst/>
              <a:rect l="l" t="t" r="r" b="b"/>
              <a:pathLst>
                <a:path w="660" h="659" extrusionOk="0">
                  <a:moveTo>
                    <a:pt x="51" y="0"/>
                  </a:moveTo>
                  <a:lnTo>
                    <a:pt x="609" y="0"/>
                  </a:lnTo>
                  <a:lnTo>
                    <a:pt x="629" y="5"/>
                  </a:lnTo>
                  <a:lnTo>
                    <a:pt x="646" y="16"/>
                  </a:lnTo>
                  <a:lnTo>
                    <a:pt x="657" y="31"/>
                  </a:lnTo>
                  <a:lnTo>
                    <a:pt x="660" y="51"/>
                  </a:lnTo>
                  <a:lnTo>
                    <a:pt x="660" y="608"/>
                  </a:lnTo>
                  <a:lnTo>
                    <a:pt x="657" y="628"/>
                  </a:lnTo>
                  <a:lnTo>
                    <a:pt x="646" y="644"/>
                  </a:lnTo>
                  <a:lnTo>
                    <a:pt x="629" y="655"/>
                  </a:lnTo>
                  <a:lnTo>
                    <a:pt x="609" y="659"/>
                  </a:lnTo>
                  <a:lnTo>
                    <a:pt x="51" y="659"/>
                  </a:lnTo>
                  <a:lnTo>
                    <a:pt x="31" y="655"/>
                  </a:lnTo>
                  <a:lnTo>
                    <a:pt x="16" y="644"/>
                  </a:lnTo>
                  <a:lnTo>
                    <a:pt x="4" y="628"/>
                  </a:lnTo>
                  <a:lnTo>
                    <a:pt x="0" y="608"/>
                  </a:lnTo>
                  <a:lnTo>
                    <a:pt x="0" y="51"/>
                  </a:lnTo>
                  <a:lnTo>
                    <a:pt x="4" y="31"/>
                  </a:lnTo>
                  <a:lnTo>
                    <a:pt x="16" y="16"/>
                  </a:lnTo>
                  <a:lnTo>
                    <a:pt x="31" y="5"/>
                  </a:lnTo>
                  <a:lnTo>
                    <a:pt x="5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94" name="Google Shape;10194;p23"/>
            <p:cNvSpPr/>
            <p:nvPr/>
          </p:nvSpPr>
          <p:spPr>
            <a:xfrm>
              <a:off x="-2324" y="2220"/>
              <a:ext cx="330" cy="329"/>
            </a:xfrm>
            <a:custGeom>
              <a:avLst/>
              <a:gdLst/>
              <a:ahLst/>
              <a:cxnLst/>
              <a:rect l="l" t="t" r="r" b="b"/>
              <a:pathLst>
                <a:path w="660" h="659" extrusionOk="0">
                  <a:moveTo>
                    <a:pt x="52" y="0"/>
                  </a:moveTo>
                  <a:lnTo>
                    <a:pt x="609" y="0"/>
                  </a:lnTo>
                  <a:lnTo>
                    <a:pt x="629" y="5"/>
                  </a:lnTo>
                  <a:lnTo>
                    <a:pt x="646" y="16"/>
                  </a:lnTo>
                  <a:lnTo>
                    <a:pt x="657" y="31"/>
                  </a:lnTo>
                  <a:lnTo>
                    <a:pt x="660" y="51"/>
                  </a:lnTo>
                  <a:lnTo>
                    <a:pt x="660" y="608"/>
                  </a:lnTo>
                  <a:lnTo>
                    <a:pt x="657" y="628"/>
                  </a:lnTo>
                  <a:lnTo>
                    <a:pt x="646" y="644"/>
                  </a:lnTo>
                  <a:lnTo>
                    <a:pt x="629" y="655"/>
                  </a:lnTo>
                  <a:lnTo>
                    <a:pt x="609" y="659"/>
                  </a:lnTo>
                  <a:lnTo>
                    <a:pt x="52" y="659"/>
                  </a:lnTo>
                  <a:lnTo>
                    <a:pt x="31" y="655"/>
                  </a:lnTo>
                  <a:lnTo>
                    <a:pt x="16" y="644"/>
                  </a:lnTo>
                  <a:lnTo>
                    <a:pt x="4" y="628"/>
                  </a:lnTo>
                  <a:lnTo>
                    <a:pt x="0" y="608"/>
                  </a:lnTo>
                  <a:lnTo>
                    <a:pt x="0" y="51"/>
                  </a:lnTo>
                  <a:lnTo>
                    <a:pt x="4" y="31"/>
                  </a:lnTo>
                  <a:lnTo>
                    <a:pt x="16" y="16"/>
                  </a:lnTo>
                  <a:lnTo>
                    <a:pt x="31" y="5"/>
                  </a:lnTo>
                  <a:lnTo>
                    <a:pt x="5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95" name="Google Shape;10195;p23"/>
            <p:cNvSpPr/>
            <p:nvPr/>
          </p:nvSpPr>
          <p:spPr>
            <a:xfrm>
              <a:off x="-1876" y="2220"/>
              <a:ext cx="330" cy="329"/>
            </a:xfrm>
            <a:custGeom>
              <a:avLst/>
              <a:gdLst/>
              <a:ahLst/>
              <a:cxnLst/>
              <a:rect l="l" t="t" r="r" b="b"/>
              <a:pathLst>
                <a:path w="661" h="659" extrusionOk="0">
                  <a:moveTo>
                    <a:pt x="52" y="0"/>
                  </a:moveTo>
                  <a:lnTo>
                    <a:pt x="609" y="0"/>
                  </a:lnTo>
                  <a:lnTo>
                    <a:pt x="629" y="5"/>
                  </a:lnTo>
                  <a:lnTo>
                    <a:pt x="645" y="16"/>
                  </a:lnTo>
                  <a:lnTo>
                    <a:pt x="657" y="31"/>
                  </a:lnTo>
                  <a:lnTo>
                    <a:pt x="661" y="51"/>
                  </a:lnTo>
                  <a:lnTo>
                    <a:pt x="661" y="608"/>
                  </a:lnTo>
                  <a:lnTo>
                    <a:pt x="657" y="628"/>
                  </a:lnTo>
                  <a:lnTo>
                    <a:pt x="645" y="644"/>
                  </a:lnTo>
                  <a:lnTo>
                    <a:pt x="629" y="655"/>
                  </a:lnTo>
                  <a:lnTo>
                    <a:pt x="609" y="659"/>
                  </a:lnTo>
                  <a:lnTo>
                    <a:pt x="52" y="659"/>
                  </a:lnTo>
                  <a:lnTo>
                    <a:pt x="31" y="655"/>
                  </a:lnTo>
                  <a:lnTo>
                    <a:pt x="16" y="644"/>
                  </a:lnTo>
                  <a:lnTo>
                    <a:pt x="4" y="628"/>
                  </a:lnTo>
                  <a:lnTo>
                    <a:pt x="0" y="608"/>
                  </a:lnTo>
                  <a:lnTo>
                    <a:pt x="0" y="51"/>
                  </a:lnTo>
                  <a:lnTo>
                    <a:pt x="4" y="31"/>
                  </a:lnTo>
                  <a:lnTo>
                    <a:pt x="16" y="16"/>
                  </a:lnTo>
                  <a:lnTo>
                    <a:pt x="31" y="5"/>
                  </a:lnTo>
                  <a:lnTo>
                    <a:pt x="5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0196" name="Google Shape;10196;p23"/>
          <p:cNvSpPr/>
          <p:nvPr/>
        </p:nvSpPr>
        <p:spPr>
          <a:xfrm>
            <a:off x="9603275" y="9485500"/>
            <a:ext cx="443733" cy="443134"/>
          </a:xfrm>
          <a:custGeom>
            <a:avLst/>
            <a:gdLst/>
            <a:ahLst/>
            <a:cxnLst/>
            <a:rect l="l" t="t" r="r" b="b"/>
            <a:pathLst>
              <a:path w="4446" h="4440" extrusionOk="0">
                <a:moveTo>
                  <a:pt x="2222" y="940"/>
                </a:moveTo>
                <a:lnTo>
                  <a:pt x="2117" y="944"/>
                </a:lnTo>
                <a:lnTo>
                  <a:pt x="2014" y="958"/>
                </a:lnTo>
                <a:lnTo>
                  <a:pt x="1915" y="978"/>
                </a:lnTo>
                <a:lnTo>
                  <a:pt x="1818" y="1005"/>
                </a:lnTo>
                <a:lnTo>
                  <a:pt x="1724" y="1042"/>
                </a:lnTo>
                <a:lnTo>
                  <a:pt x="1634" y="1084"/>
                </a:lnTo>
                <a:lnTo>
                  <a:pt x="1548" y="1132"/>
                </a:lnTo>
                <a:lnTo>
                  <a:pt x="1466" y="1188"/>
                </a:lnTo>
                <a:lnTo>
                  <a:pt x="1389" y="1249"/>
                </a:lnTo>
                <a:lnTo>
                  <a:pt x="1317" y="1315"/>
                </a:lnTo>
                <a:lnTo>
                  <a:pt x="1250" y="1388"/>
                </a:lnTo>
                <a:lnTo>
                  <a:pt x="1188" y="1465"/>
                </a:lnTo>
                <a:lnTo>
                  <a:pt x="1134" y="1546"/>
                </a:lnTo>
                <a:lnTo>
                  <a:pt x="1084" y="1633"/>
                </a:lnTo>
                <a:lnTo>
                  <a:pt x="1042" y="1722"/>
                </a:lnTo>
                <a:lnTo>
                  <a:pt x="1007" y="1815"/>
                </a:lnTo>
                <a:lnTo>
                  <a:pt x="978" y="1913"/>
                </a:lnTo>
                <a:lnTo>
                  <a:pt x="958" y="2013"/>
                </a:lnTo>
                <a:lnTo>
                  <a:pt x="946" y="2116"/>
                </a:lnTo>
                <a:lnTo>
                  <a:pt x="941" y="2220"/>
                </a:lnTo>
                <a:lnTo>
                  <a:pt x="946" y="2325"/>
                </a:lnTo>
                <a:lnTo>
                  <a:pt x="958" y="2428"/>
                </a:lnTo>
                <a:lnTo>
                  <a:pt x="978" y="2528"/>
                </a:lnTo>
                <a:lnTo>
                  <a:pt x="1007" y="2624"/>
                </a:lnTo>
                <a:lnTo>
                  <a:pt x="1042" y="2719"/>
                </a:lnTo>
                <a:lnTo>
                  <a:pt x="1084" y="2808"/>
                </a:lnTo>
                <a:lnTo>
                  <a:pt x="1134" y="2895"/>
                </a:lnTo>
                <a:lnTo>
                  <a:pt x="1188" y="2976"/>
                </a:lnTo>
                <a:lnTo>
                  <a:pt x="1250" y="3053"/>
                </a:lnTo>
                <a:lnTo>
                  <a:pt x="1317" y="3125"/>
                </a:lnTo>
                <a:lnTo>
                  <a:pt x="1389" y="3192"/>
                </a:lnTo>
                <a:lnTo>
                  <a:pt x="1466" y="3253"/>
                </a:lnTo>
                <a:lnTo>
                  <a:pt x="1548" y="3309"/>
                </a:lnTo>
                <a:lnTo>
                  <a:pt x="1634" y="3357"/>
                </a:lnTo>
                <a:lnTo>
                  <a:pt x="1724" y="3399"/>
                </a:lnTo>
                <a:lnTo>
                  <a:pt x="1818" y="3435"/>
                </a:lnTo>
                <a:lnTo>
                  <a:pt x="1915" y="3463"/>
                </a:lnTo>
                <a:lnTo>
                  <a:pt x="2014" y="3483"/>
                </a:lnTo>
                <a:lnTo>
                  <a:pt x="2117" y="3495"/>
                </a:lnTo>
                <a:lnTo>
                  <a:pt x="2222" y="3500"/>
                </a:lnTo>
                <a:lnTo>
                  <a:pt x="2318" y="3497"/>
                </a:lnTo>
                <a:lnTo>
                  <a:pt x="2410" y="3486"/>
                </a:lnTo>
                <a:lnTo>
                  <a:pt x="2501" y="3470"/>
                </a:lnTo>
                <a:lnTo>
                  <a:pt x="2589" y="3447"/>
                </a:lnTo>
                <a:lnTo>
                  <a:pt x="2674" y="3418"/>
                </a:lnTo>
                <a:lnTo>
                  <a:pt x="2757" y="3383"/>
                </a:lnTo>
                <a:lnTo>
                  <a:pt x="2837" y="3344"/>
                </a:lnTo>
                <a:lnTo>
                  <a:pt x="2913" y="3299"/>
                </a:lnTo>
                <a:lnTo>
                  <a:pt x="2345" y="2733"/>
                </a:lnTo>
                <a:lnTo>
                  <a:pt x="2272" y="2760"/>
                </a:lnTo>
                <a:lnTo>
                  <a:pt x="2196" y="2779"/>
                </a:lnTo>
                <a:lnTo>
                  <a:pt x="2119" y="2791"/>
                </a:lnTo>
                <a:lnTo>
                  <a:pt x="2039" y="2795"/>
                </a:lnTo>
                <a:lnTo>
                  <a:pt x="1968" y="2791"/>
                </a:lnTo>
                <a:lnTo>
                  <a:pt x="1901" y="2783"/>
                </a:lnTo>
                <a:lnTo>
                  <a:pt x="1834" y="2768"/>
                </a:lnTo>
                <a:lnTo>
                  <a:pt x="1769" y="2747"/>
                </a:lnTo>
                <a:lnTo>
                  <a:pt x="1707" y="2722"/>
                </a:lnTo>
                <a:lnTo>
                  <a:pt x="1646" y="2689"/>
                </a:lnTo>
                <a:lnTo>
                  <a:pt x="1589" y="2653"/>
                </a:lnTo>
                <a:lnTo>
                  <a:pt x="1533" y="2611"/>
                </a:lnTo>
                <a:lnTo>
                  <a:pt x="1483" y="2565"/>
                </a:lnTo>
                <a:lnTo>
                  <a:pt x="1432" y="2508"/>
                </a:lnTo>
                <a:lnTo>
                  <a:pt x="1387" y="2447"/>
                </a:lnTo>
                <a:lnTo>
                  <a:pt x="1348" y="2384"/>
                </a:lnTo>
                <a:lnTo>
                  <a:pt x="1315" y="2317"/>
                </a:lnTo>
                <a:lnTo>
                  <a:pt x="1290" y="2247"/>
                </a:lnTo>
                <a:lnTo>
                  <a:pt x="1271" y="2175"/>
                </a:lnTo>
                <a:lnTo>
                  <a:pt x="1258" y="2102"/>
                </a:lnTo>
                <a:lnTo>
                  <a:pt x="1253" y="2028"/>
                </a:lnTo>
                <a:lnTo>
                  <a:pt x="1254" y="1953"/>
                </a:lnTo>
                <a:lnTo>
                  <a:pt x="1264" y="1879"/>
                </a:lnTo>
                <a:lnTo>
                  <a:pt x="1280" y="1805"/>
                </a:lnTo>
                <a:lnTo>
                  <a:pt x="1290" y="1782"/>
                </a:lnTo>
                <a:lnTo>
                  <a:pt x="1303" y="1764"/>
                </a:lnTo>
                <a:lnTo>
                  <a:pt x="1321" y="1749"/>
                </a:lnTo>
                <a:lnTo>
                  <a:pt x="1341" y="1741"/>
                </a:lnTo>
                <a:lnTo>
                  <a:pt x="1363" y="1737"/>
                </a:lnTo>
                <a:lnTo>
                  <a:pt x="1376" y="1738"/>
                </a:lnTo>
                <a:lnTo>
                  <a:pt x="1393" y="1742"/>
                </a:lnTo>
                <a:lnTo>
                  <a:pt x="1410" y="1752"/>
                </a:lnTo>
                <a:lnTo>
                  <a:pt x="1428" y="1767"/>
                </a:lnTo>
                <a:lnTo>
                  <a:pt x="1431" y="1768"/>
                </a:lnTo>
                <a:lnTo>
                  <a:pt x="1437" y="1775"/>
                </a:lnTo>
                <a:lnTo>
                  <a:pt x="1448" y="1786"/>
                </a:lnTo>
                <a:lnTo>
                  <a:pt x="1462" y="1800"/>
                </a:lnTo>
                <a:lnTo>
                  <a:pt x="1479" y="1818"/>
                </a:lnTo>
                <a:lnTo>
                  <a:pt x="1500" y="1838"/>
                </a:lnTo>
                <a:lnTo>
                  <a:pt x="1523" y="1860"/>
                </a:lnTo>
                <a:lnTo>
                  <a:pt x="1547" y="1884"/>
                </a:lnTo>
                <a:lnTo>
                  <a:pt x="1573" y="1910"/>
                </a:lnTo>
                <a:lnTo>
                  <a:pt x="1600" y="1937"/>
                </a:lnTo>
                <a:lnTo>
                  <a:pt x="1627" y="1963"/>
                </a:lnTo>
                <a:lnTo>
                  <a:pt x="1653" y="1990"/>
                </a:lnTo>
                <a:lnTo>
                  <a:pt x="1680" y="2017"/>
                </a:lnTo>
                <a:lnTo>
                  <a:pt x="1706" y="2043"/>
                </a:lnTo>
                <a:lnTo>
                  <a:pt x="1730" y="2066"/>
                </a:lnTo>
                <a:lnTo>
                  <a:pt x="1753" y="2089"/>
                </a:lnTo>
                <a:lnTo>
                  <a:pt x="1773" y="2109"/>
                </a:lnTo>
                <a:lnTo>
                  <a:pt x="1791" y="2126"/>
                </a:lnTo>
                <a:lnTo>
                  <a:pt x="1806" y="2137"/>
                </a:lnTo>
                <a:lnTo>
                  <a:pt x="1821" y="2143"/>
                </a:lnTo>
                <a:lnTo>
                  <a:pt x="1833" y="2144"/>
                </a:lnTo>
                <a:lnTo>
                  <a:pt x="1836" y="2144"/>
                </a:lnTo>
                <a:lnTo>
                  <a:pt x="1837" y="2144"/>
                </a:lnTo>
                <a:lnTo>
                  <a:pt x="1842" y="2143"/>
                </a:lnTo>
                <a:lnTo>
                  <a:pt x="1842" y="2144"/>
                </a:lnTo>
                <a:lnTo>
                  <a:pt x="1887" y="2139"/>
                </a:lnTo>
                <a:lnTo>
                  <a:pt x="1933" y="2133"/>
                </a:lnTo>
                <a:lnTo>
                  <a:pt x="1979" y="2128"/>
                </a:lnTo>
                <a:lnTo>
                  <a:pt x="2021" y="2121"/>
                </a:lnTo>
                <a:lnTo>
                  <a:pt x="2060" y="2114"/>
                </a:lnTo>
                <a:lnTo>
                  <a:pt x="2093" y="2108"/>
                </a:lnTo>
                <a:lnTo>
                  <a:pt x="2117" y="2101"/>
                </a:lnTo>
                <a:lnTo>
                  <a:pt x="2123" y="2094"/>
                </a:lnTo>
                <a:lnTo>
                  <a:pt x="2127" y="2091"/>
                </a:lnTo>
                <a:lnTo>
                  <a:pt x="2130" y="2089"/>
                </a:lnTo>
                <a:lnTo>
                  <a:pt x="2136" y="2064"/>
                </a:lnTo>
                <a:lnTo>
                  <a:pt x="2143" y="2032"/>
                </a:lnTo>
                <a:lnTo>
                  <a:pt x="2150" y="1995"/>
                </a:lnTo>
                <a:lnTo>
                  <a:pt x="2155" y="1952"/>
                </a:lnTo>
                <a:lnTo>
                  <a:pt x="2162" y="1907"/>
                </a:lnTo>
                <a:lnTo>
                  <a:pt x="2167" y="1863"/>
                </a:lnTo>
                <a:lnTo>
                  <a:pt x="2172" y="1818"/>
                </a:lnTo>
                <a:lnTo>
                  <a:pt x="2173" y="1811"/>
                </a:lnTo>
                <a:lnTo>
                  <a:pt x="2173" y="1803"/>
                </a:lnTo>
                <a:lnTo>
                  <a:pt x="2173" y="1792"/>
                </a:lnTo>
                <a:lnTo>
                  <a:pt x="2170" y="1780"/>
                </a:lnTo>
                <a:lnTo>
                  <a:pt x="2163" y="1771"/>
                </a:lnTo>
                <a:lnTo>
                  <a:pt x="2147" y="1753"/>
                </a:lnTo>
                <a:lnTo>
                  <a:pt x="2127" y="1734"/>
                </a:lnTo>
                <a:lnTo>
                  <a:pt x="2105" y="1711"/>
                </a:lnTo>
                <a:lnTo>
                  <a:pt x="2079" y="1687"/>
                </a:lnTo>
                <a:lnTo>
                  <a:pt x="2054" y="1661"/>
                </a:lnTo>
                <a:lnTo>
                  <a:pt x="2027" y="1633"/>
                </a:lnTo>
                <a:lnTo>
                  <a:pt x="1999" y="1606"/>
                </a:lnTo>
                <a:lnTo>
                  <a:pt x="1972" y="1577"/>
                </a:lnTo>
                <a:lnTo>
                  <a:pt x="1944" y="1550"/>
                </a:lnTo>
                <a:lnTo>
                  <a:pt x="1918" y="1525"/>
                </a:lnTo>
                <a:lnTo>
                  <a:pt x="1892" y="1499"/>
                </a:lnTo>
                <a:lnTo>
                  <a:pt x="1869" y="1476"/>
                </a:lnTo>
                <a:lnTo>
                  <a:pt x="1849" y="1454"/>
                </a:lnTo>
                <a:lnTo>
                  <a:pt x="1830" y="1435"/>
                </a:lnTo>
                <a:lnTo>
                  <a:pt x="1815" y="1420"/>
                </a:lnTo>
                <a:lnTo>
                  <a:pt x="1804" y="1410"/>
                </a:lnTo>
                <a:lnTo>
                  <a:pt x="1796" y="1401"/>
                </a:lnTo>
                <a:lnTo>
                  <a:pt x="1795" y="1400"/>
                </a:lnTo>
                <a:lnTo>
                  <a:pt x="1780" y="1381"/>
                </a:lnTo>
                <a:lnTo>
                  <a:pt x="1771" y="1359"/>
                </a:lnTo>
                <a:lnTo>
                  <a:pt x="1766" y="1338"/>
                </a:lnTo>
                <a:lnTo>
                  <a:pt x="1769" y="1315"/>
                </a:lnTo>
                <a:lnTo>
                  <a:pt x="1779" y="1293"/>
                </a:lnTo>
                <a:lnTo>
                  <a:pt x="1792" y="1276"/>
                </a:lnTo>
                <a:lnTo>
                  <a:pt x="1810" y="1262"/>
                </a:lnTo>
                <a:lnTo>
                  <a:pt x="1832" y="1253"/>
                </a:lnTo>
                <a:lnTo>
                  <a:pt x="1899" y="1238"/>
                </a:lnTo>
                <a:lnTo>
                  <a:pt x="1968" y="1228"/>
                </a:lnTo>
                <a:lnTo>
                  <a:pt x="2039" y="1226"/>
                </a:lnTo>
                <a:lnTo>
                  <a:pt x="2116" y="1228"/>
                </a:lnTo>
                <a:lnTo>
                  <a:pt x="2193" y="1240"/>
                </a:lnTo>
                <a:lnTo>
                  <a:pt x="2268" y="1259"/>
                </a:lnTo>
                <a:lnTo>
                  <a:pt x="2340" y="1285"/>
                </a:lnTo>
                <a:lnTo>
                  <a:pt x="2409" y="1318"/>
                </a:lnTo>
                <a:lnTo>
                  <a:pt x="2474" y="1357"/>
                </a:lnTo>
                <a:lnTo>
                  <a:pt x="2536" y="1403"/>
                </a:lnTo>
                <a:lnTo>
                  <a:pt x="2594" y="1454"/>
                </a:lnTo>
                <a:lnTo>
                  <a:pt x="2640" y="1506"/>
                </a:lnTo>
                <a:lnTo>
                  <a:pt x="2682" y="1561"/>
                </a:lnTo>
                <a:lnTo>
                  <a:pt x="2720" y="1618"/>
                </a:lnTo>
                <a:lnTo>
                  <a:pt x="2751" y="1679"/>
                </a:lnTo>
                <a:lnTo>
                  <a:pt x="2777" y="1741"/>
                </a:lnTo>
                <a:lnTo>
                  <a:pt x="2797" y="1806"/>
                </a:lnTo>
                <a:lnTo>
                  <a:pt x="2812" y="1872"/>
                </a:lnTo>
                <a:lnTo>
                  <a:pt x="2820" y="1940"/>
                </a:lnTo>
                <a:lnTo>
                  <a:pt x="2824" y="2010"/>
                </a:lnTo>
                <a:lnTo>
                  <a:pt x="2820" y="2089"/>
                </a:lnTo>
                <a:lnTo>
                  <a:pt x="2808" y="2167"/>
                </a:lnTo>
                <a:lnTo>
                  <a:pt x="2789" y="2243"/>
                </a:lnTo>
                <a:lnTo>
                  <a:pt x="2762" y="2316"/>
                </a:lnTo>
                <a:lnTo>
                  <a:pt x="3323" y="2876"/>
                </a:lnTo>
                <a:lnTo>
                  <a:pt x="3369" y="2792"/>
                </a:lnTo>
                <a:lnTo>
                  <a:pt x="3410" y="2704"/>
                </a:lnTo>
                <a:lnTo>
                  <a:pt x="3442" y="2613"/>
                </a:lnTo>
                <a:lnTo>
                  <a:pt x="3469" y="2519"/>
                </a:lnTo>
                <a:lnTo>
                  <a:pt x="3488" y="2421"/>
                </a:lnTo>
                <a:lnTo>
                  <a:pt x="3500" y="2323"/>
                </a:lnTo>
                <a:lnTo>
                  <a:pt x="3505" y="2220"/>
                </a:lnTo>
                <a:lnTo>
                  <a:pt x="3500" y="2116"/>
                </a:lnTo>
                <a:lnTo>
                  <a:pt x="3488" y="2013"/>
                </a:lnTo>
                <a:lnTo>
                  <a:pt x="3467" y="1913"/>
                </a:lnTo>
                <a:lnTo>
                  <a:pt x="3439" y="1815"/>
                </a:lnTo>
                <a:lnTo>
                  <a:pt x="3404" y="1722"/>
                </a:lnTo>
                <a:lnTo>
                  <a:pt x="3361" y="1633"/>
                </a:lnTo>
                <a:lnTo>
                  <a:pt x="3312" y="1546"/>
                </a:lnTo>
                <a:lnTo>
                  <a:pt x="3257" y="1465"/>
                </a:lnTo>
                <a:lnTo>
                  <a:pt x="3196" y="1388"/>
                </a:lnTo>
                <a:lnTo>
                  <a:pt x="3129" y="1315"/>
                </a:lnTo>
                <a:lnTo>
                  <a:pt x="3057" y="1249"/>
                </a:lnTo>
                <a:lnTo>
                  <a:pt x="2980" y="1188"/>
                </a:lnTo>
                <a:lnTo>
                  <a:pt x="2898" y="1132"/>
                </a:lnTo>
                <a:lnTo>
                  <a:pt x="2812" y="1084"/>
                </a:lnTo>
                <a:lnTo>
                  <a:pt x="2722" y="1042"/>
                </a:lnTo>
                <a:lnTo>
                  <a:pt x="2628" y="1005"/>
                </a:lnTo>
                <a:lnTo>
                  <a:pt x="2531" y="978"/>
                </a:lnTo>
                <a:lnTo>
                  <a:pt x="2430" y="958"/>
                </a:lnTo>
                <a:lnTo>
                  <a:pt x="2327" y="944"/>
                </a:lnTo>
                <a:lnTo>
                  <a:pt x="2222" y="940"/>
                </a:lnTo>
                <a:close/>
                <a:moveTo>
                  <a:pt x="2231" y="0"/>
                </a:moveTo>
                <a:lnTo>
                  <a:pt x="2357" y="4"/>
                </a:lnTo>
                <a:lnTo>
                  <a:pt x="2482" y="15"/>
                </a:lnTo>
                <a:lnTo>
                  <a:pt x="2509" y="22"/>
                </a:lnTo>
                <a:lnTo>
                  <a:pt x="2532" y="32"/>
                </a:lnTo>
                <a:lnTo>
                  <a:pt x="2554" y="49"/>
                </a:lnTo>
                <a:lnTo>
                  <a:pt x="2570" y="69"/>
                </a:lnTo>
                <a:lnTo>
                  <a:pt x="2582" y="92"/>
                </a:lnTo>
                <a:lnTo>
                  <a:pt x="2589" y="118"/>
                </a:lnTo>
                <a:lnTo>
                  <a:pt x="2590" y="145"/>
                </a:lnTo>
                <a:lnTo>
                  <a:pt x="2590" y="202"/>
                </a:lnTo>
                <a:lnTo>
                  <a:pt x="2597" y="256"/>
                </a:lnTo>
                <a:lnTo>
                  <a:pt x="2609" y="310"/>
                </a:lnTo>
                <a:lnTo>
                  <a:pt x="2627" y="361"/>
                </a:lnTo>
                <a:lnTo>
                  <a:pt x="2651" y="410"/>
                </a:lnTo>
                <a:lnTo>
                  <a:pt x="2680" y="456"/>
                </a:lnTo>
                <a:lnTo>
                  <a:pt x="2713" y="499"/>
                </a:lnTo>
                <a:lnTo>
                  <a:pt x="2751" y="537"/>
                </a:lnTo>
                <a:lnTo>
                  <a:pt x="2793" y="572"/>
                </a:lnTo>
                <a:lnTo>
                  <a:pt x="2841" y="602"/>
                </a:lnTo>
                <a:lnTo>
                  <a:pt x="2891" y="626"/>
                </a:lnTo>
                <a:lnTo>
                  <a:pt x="2942" y="644"/>
                </a:lnTo>
                <a:lnTo>
                  <a:pt x="2995" y="656"/>
                </a:lnTo>
                <a:lnTo>
                  <a:pt x="3051" y="661"/>
                </a:lnTo>
                <a:lnTo>
                  <a:pt x="3105" y="660"/>
                </a:lnTo>
                <a:lnTo>
                  <a:pt x="3160" y="653"/>
                </a:lnTo>
                <a:lnTo>
                  <a:pt x="3215" y="641"/>
                </a:lnTo>
                <a:lnTo>
                  <a:pt x="3266" y="624"/>
                </a:lnTo>
                <a:lnTo>
                  <a:pt x="3316" y="601"/>
                </a:lnTo>
                <a:lnTo>
                  <a:pt x="3364" y="574"/>
                </a:lnTo>
                <a:lnTo>
                  <a:pt x="3407" y="540"/>
                </a:lnTo>
                <a:lnTo>
                  <a:pt x="3445" y="502"/>
                </a:lnTo>
                <a:lnTo>
                  <a:pt x="3467" y="484"/>
                </a:lnTo>
                <a:lnTo>
                  <a:pt x="3490" y="471"/>
                </a:lnTo>
                <a:lnTo>
                  <a:pt x="3514" y="464"/>
                </a:lnTo>
                <a:lnTo>
                  <a:pt x="3540" y="461"/>
                </a:lnTo>
                <a:lnTo>
                  <a:pt x="3567" y="465"/>
                </a:lnTo>
                <a:lnTo>
                  <a:pt x="3591" y="475"/>
                </a:lnTo>
                <a:lnTo>
                  <a:pt x="3614" y="488"/>
                </a:lnTo>
                <a:lnTo>
                  <a:pt x="3709" y="569"/>
                </a:lnTo>
                <a:lnTo>
                  <a:pt x="3800" y="656"/>
                </a:lnTo>
                <a:lnTo>
                  <a:pt x="3885" y="747"/>
                </a:lnTo>
                <a:lnTo>
                  <a:pt x="3966" y="844"/>
                </a:lnTo>
                <a:lnTo>
                  <a:pt x="3981" y="867"/>
                </a:lnTo>
                <a:lnTo>
                  <a:pt x="3989" y="891"/>
                </a:lnTo>
                <a:lnTo>
                  <a:pt x="3994" y="917"/>
                </a:lnTo>
                <a:lnTo>
                  <a:pt x="3991" y="943"/>
                </a:lnTo>
                <a:lnTo>
                  <a:pt x="3984" y="969"/>
                </a:lnTo>
                <a:lnTo>
                  <a:pt x="3971" y="992"/>
                </a:lnTo>
                <a:lnTo>
                  <a:pt x="3953" y="1012"/>
                </a:lnTo>
                <a:lnTo>
                  <a:pt x="3914" y="1051"/>
                </a:lnTo>
                <a:lnTo>
                  <a:pt x="3880" y="1094"/>
                </a:lnTo>
                <a:lnTo>
                  <a:pt x="3851" y="1140"/>
                </a:lnTo>
                <a:lnTo>
                  <a:pt x="3830" y="1190"/>
                </a:lnTo>
                <a:lnTo>
                  <a:pt x="3812" y="1240"/>
                </a:lnTo>
                <a:lnTo>
                  <a:pt x="3800" y="1293"/>
                </a:lnTo>
                <a:lnTo>
                  <a:pt x="3793" y="1347"/>
                </a:lnTo>
                <a:lnTo>
                  <a:pt x="3793" y="1400"/>
                </a:lnTo>
                <a:lnTo>
                  <a:pt x="3798" y="1454"/>
                </a:lnTo>
                <a:lnTo>
                  <a:pt x="3811" y="1508"/>
                </a:lnTo>
                <a:lnTo>
                  <a:pt x="3828" y="1560"/>
                </a:lnTo>
                <a:lnTo>
                  <a:pt x="3854" y="1614"/>
                </a:lnTo>
                <a:lnTo>
                  <a:pt x="3887" y="1663"/>
                </a:lnTo>
                <a:lnTo>
                  <a:pt x="3923" y="1707"/>
                </a:lnTo>
                <a:lnTo>
                  <a:pt x="3965" y="1748"/>
                </a:lnTo>
                <a:lnTo>
                  <a:pt x="4011" y="1782"/>
                </a:lnTo>
                <a:lnTo>
                  <a:pt x="4061" y="1810"/>
                </a:lnTo>
                <a:lnTo>
                  <a:pt x="4114" y="1833"/>
                </a:lnTo>
                <a:lnTo>
                  <a:pt x="4170" y="1851"/>
                </a:lnTo>
                <a:lnTo>
                  <a:pt x="4228" y="1861"/>
                </a:lnTo>
                <a:lnTo>
                  <a:pt x="4289" y="1864"/>
                </a:lnTo>
                <a:lnTo>
                  <a:pt x="4316" y="1867"/>
                </a:lnTo>
                <a:lnTo>
                  <a:pt x="4343" y="1875"/>
                </a:lnTo>
                <a:lnTo>
                  <a:pt x="4369" y="1888"/>
                </a:lnTo>
                <a:lnTo>
                  <a:pt x="4392" y="1905"/>
                </a:lnTo>
                <a:lnTo>
                  <a:pt x="4411" y="1925"/>
                </a:lnTo>
                <a:lnTo>
                  <a:pt x="4424" y="1948"/>
                </a:lnTo>
                <a:lnTo>
                  <a:pt x="4432" y="1974"/>
                </a:lnTo>
                <a:lnTo>
                  <a:pt x="4442" y="2099"/>
                </a:lnTo>
                <a:lnTo>
                  <a:pt x="4446" y="2227"/>
                </a:lnTo>
                <a:lnTo>
                  <a:pt x="4442" y="2352"/>
                </a:lnTo>
                <a:lnTo>
                  <a:pt x="4431" y="2478"/>
                </a:lnTo>
                <a:lnTo>
                  <a:pt x="4424" y="2505"/>
                </a:lnTo>
                <a:lnTo>
                  <a:pt x="4413" y="2530"/>
                </a:lnTo>
                <a:lnTo>
                  <a:pt x="4396" y="2550"/>
                </a:lnTo>
                <a:lnTo>
                  <a:pt x="4377" y="2567"/>
                </a:lnTo>
                <a:lnTo>
                  <a:pt x="4353" y="2580"/>
                </a:lnTo>
                <a:lnTo>
                  <a:pt x="4328" y="2586"/>
                </a:lnTo>
                <a:lnTo>
                  <a:pt x="4301" y="2588"/>
                </a:lnTo>
                <a:lnTo>
                  <a:pt x="4273" y="2586"/>
                </a:lnTo>
                <a:lnTo>
                  <a:pt x="4214" y="2590"/>
                </a:lnTo>
                <a:lnTo>
                  <a:pt x="4157" y="2601"/>
                </a:lnTo>
                <a:lnTo>
                  <a:pt x="4103" y="2618"/>
                </a:lnTo>
                <a:lnTo>
                  <a:pt x="4050" y="2641"/>
                </a:lnTo>
                <a:lnTo>
                  <a:pt x="4000" y="2669"/>
                </a:lnTo>
                <a:lnTo>
                  <a:pt x="3954" y="2704"/>
                </a:lnTo>
                <a:lnTo>
                  <a:pt x="3912" y="2743"/>
                </a:lnTo>
                <a:lnTo>
                  <a:pt x="3876" y="2787"/>
                </a:lnTo>
                <a:lnTo>
                  <a:pt x="3845" y="2835"/>
                </a:lnTo>
                <a:lnTo>
                  <a:pt x="3819" y="2888"/>
                </a:lnTo>
                <a:lnTo>
                  <a:pt x="3800" y="2941"/>
                </a:lnTo>
                <a:lnTo>
                  <a:pt x="3788" y="2995"/>
                </a:lnTo>
                <a:lnTo>
                  <a:pt x="3781" y="3049"/>
                </a:lnTo>
                <a:lnTo>
                  <a:pt x="3781" y="3103"/>
                </a:lnTo>
                <a:lnTo>
                  <a:pt x="3788" y="3157"/>
                </a:lnTo>
                <a:lnTo>
                  <a:pt x="3800" y="3210"/>
                </a:lnTo>
                <a:lnTo>
                  <a:pt x="3817" y="3261"/>
                </a:lnTo>
                <a:lnTo>
                  <a:pt x="3840" y="3310"/>
                </a:lnTo>
                <a:lnTo>
                  <a:pt x="3869" y="3357"/>
                </a:lnTo>
                <a:lnTo>
                  <a:pt x="3904" y="3401"/>
                </a:lnTo>
                <a:lnTo>
                  <a:pt x="3943" y="3441"/>
                </a:lnTo>
                <a:lnTo>
                  <a:pt x="3961" y="3462"/>
                </a:lnTo>
                <a:lnTo>
                  <a:pt x="3975" y="3485"/>
                </a:lnTo>
                <a:lnTo>
                  <a:pt x="3981" y="3510"/>
                </a:lnTo>
                <a:lnTo>
                  <a:pt x="3984" y="3536"/>
                </a:lnTo>
                <a:lnTo>
                  <a:pt x="3980" y="3562"/>
                </a:lnTo>
                <a:lnTo>
                  <a:pt x="3971" y="3587"/>
                </a:lnTo>
                <a:lnTo>
                  <a:pt x="3956" y="3610"/>
                </a:lnTo>
                <a:lnTo>
                  <a:pt x="3874" y="3706"/>
                </a:lnTo>
                <a:lnTo>
                  <a:pt x="3786" y="3798"/>
                </a:lnTo>
                <a:lnTo>
                  <a:pt x="3694" y="3884"/>
                </a:lnTo>
                <a:lnTo>
                  <a:pt x="3597" y="3965"/>
                </a:lnTo>
                <a:lnTo>
                  <a:pt x="3574" y="3980"/>
                </a:lnTo>
                <a:lnTo>
                  <a:pt x="3549" y="3988"/>
                </a:lnTo>
                <a:lnTo>
                  <a:pt x="3523" y="3991"/>
                </a:lnTo>
                <a:lnTo>
                  <a:pt x="3498" y="3989"/>
                </a:lnTo>
                <a:lnTo>
                  <a:pt x="3472" y="3981"/>
                </a:lnTo>
                <a:lnTo>
                  <a:pt x="3449" y="3969"/>
                </a:lnTo>
                <a:lnTo>
                  <a:pt x="3429" y="3951"/>
                </a:lnTo>
                <a:lnTo>
                  <a:pt x="3391" y="3913"/>
                </a:lnTo>
                <a:lnTo>
                  <a:pt x="3347" y="3881"/>
                </a:lnTo>
                <a:lnTo>
                  <a:pt x="3301" y="3854"/>
                </a:lnTo>
                <a:lnTo>
                  <a:pt x="3251" y="3831"/>
                </a:lnTo>
                <a:lnTo>
                  <a:pt x="3200" y="3813"/>
                </a:lnTo>
                <a:lnTo>
                  <a:pt x="3146" y="3801"/>
                </a:lnTo>
                <a:lnTo>
                  <a:pt x="3091" y="3794"/>
                </a:lnTo>
                <a:lnTo>
                  <a:pt x="3037" y="3793"/>
                </a:lnTo>
                <a:lnTo>
                  <a:pt x="2983" y="3798"/>
                </a:lnTo>
                <a:lnTo>
                  <a:pt x="2930" y="3809"/>
                </a:lnTo>
                <a:lnTo>
                  <a:pt x="2879" y="3826"/>
                </a:lnTo>
                <a:lnTo>
                  <a:pt x="2823" y="3853"/>
                </a:lnTo>
                <a:lnTo>
                  <a:pt x="2773" y="3885"/>
                </a:lnTo>
                <a:lnTo>
                  <a:pt x="2728" y="3923"/>
                </a:lnTo>
                <a:lnTo>
                  <a:pt x="2688" y="3966"/>
                </a:lnTo>
                <a:lnTo>
                  <a:pt x="2652" y="4015"/>
                </a:lnTo>
                <a:lnTo>
                  <a:pt x="2624" y="4066"/>
                </a:lnTo>
                <a:lnTo>
                  <a:pt x="2601" y="4120"/>
                </a:lnTo>
                <a:lnTo>
                  <a:pt x="2585" y="4179"/>
                </a:lnTo>
                <a:lnTo>
                  <a:pt x="2575" y="4238"/>
                </a:lnTo>
                <a:lnTo>
                  <a:pt x="2574" y="4299"/>
                </a:lnTo>
                <a:lnTo>
                  <a:pt x="2573" y="4326"/>
                </a:lnTo>
                <a:lnTo>
                  <a:pt x="2564" y="4352"/>
                </a:lnTo>
                <a:lnTo>
                  <a:pt x="2552" y="4375"/>
                </a:lnTo>
                <a:lnTo>
                  <a:pt x="2535" y="4394"/>
                </a:lnTo>
                <a:lnTo>
                  <a:pt x="2514" y="4410"/>
                </a:lnTo>
                <a:lnTo>
                  <a:pt x="2491" y="4421"/>
                </a:lnTo>
                <a:lnTo>
                  <a:pt x="2464" y="4426"/>
                </a:lnTo>
                <a:lnTo>
                  <a:pt x="2342" y="4437"/>
                </a:lnTo>
                <a:lnTo>
                  <a:pt x="2220" y="4440"/>
                </a:lnTo>
                <a:lnTo>
                  <a:pt x="2092" y="4437"/>
                </a:lnTo>
                <a:lnTo>
                  <a:pt x="1964" y="4425"/>
                </a:lnTo>
                <a:lnTo>
                  <a:pt x="1937" y="4419"/>
                </a:lnTo>
                <a:lnTo>
                  <a:pt x="1913" y="4407"/>
                </a:lnTo>
                <a:lnTo>
                  <a:pt x="1892" y="4391"/>
                </a:lnTo>
                <a:lnTo>
                  <a:pt x="1876" y="4372"/>
                </a:lnTo>
                <a:lnTo>
                  <a:pt x="1864" y="4349"/>
                </a:lnTo>
                <a:lnTo>
                  <a:pt x="1856" y="4323"/>
                </a:lnTo>
                <a:lnTo>
                  <a:pt x="1855" y="4295"/>
                </a:lnTo>
                <a:lnTo>
                  <a:pt x="1855" y="4239"/>
                </a:lnTo>
                <a:lnTo>
                  <a:pt x="1849" y="4184"/>
                </a:lnTo>
                <a:lnTo>
                  <a:pt x="1837" y="4131"/>
                </a:lnTo>
                <a:lnTo>
                  <a:pt x="1818" y="4078"/>
                </a:lnTo>
                <a:lnTo>
                  <a:pt x="1795" y="4030"/>
                </a:lnTo>
                <a:lnTo>
                  <a:pt x="1766" y="3984"/>
                </a:lnTo>
                <a:lnTo>
                  <a:pt x="1733" y="3942"/>
                </a:lnTo>
                <a:lnTo>
                  <a:pt x="1695" y="3903"/>
                </a:lnTo>
                <a:lnTo>
                  <a:pt x="1651" y="3867"/>
                </a:lnTo>
                <a:lnTo>
                  <a:pt x="1605" y="3838"/>
                </a:lnTo>
                <a:lnTo>
                  <a:pt x="1554" y="3813"/>
                </a:lnTo>
                <a:lnTo>
                  <a:pt x="1502" y="3796"/>
                </a:lnTo>
                <a:lnTo>
                  <a:pt x="1449" y="3785"/>
                </a:lnTo>
                <a:lnTo>
                  <a:pt x="1395" y="3780"/>
                </a:lnTo>
                <a:lnTo>
                  <a:pt x="1340" y="3780"/>
                </a:lnTo>
                <a:lnTo>
                  <a:pt x="1286" y="3786"/>
                </a:lnTo>
                <a:lnTo>
                  <a:pt x="1231" y="3798"/>
                </a:lnTo>
                <a:lnTo>
                  <a:pt x="1179" y="3816"/>
                </a:lnTo>
                <a:lnTo>
                  <a:pt x="1128" y="3839"/>
                </a:lnTo>
                <a:lnTo>
                  <a:pt x="1082" y="3867"/>
                </a:lnTo>
                <a:lnTo>
                  <a:pt x="1039" y="3900"/>
                </a:lnTo>
                <a:lnTo>
                  <a:pt x="1000" y="3938"/>
                </a:lnTo>
                <a:lnTo>
                  <a:pt x="979" y="3957"/>
                </a:lnTo>
                <a:lnTo>
                  <a:pt x="956" y="3969"/>
                </a:lnTo>
                <a:lnTo>
                  <a:pt x="931" y="3977"/>
                </a:lnTo>
                <a:lnTo>
                  <a:pt x="905" y="3978"/>
                </a:lnTo>
                <a:lnTo>
                  <a:pt x="879" y="3976"/>
                </a:lnTo>
                <a:lnTo>
                  <a:pt x="853" y="3966"/>
                </a:lnTo>
                <a:lnTo>
                  <a:pt x="830" y="3951"/>
                </a:lnTo>
                <a:lnTo>
                  <a:pt x="736" y="3870"/>
                </a:lnTo>
                <a:lnTo>
                  <a:pt x="645" y="3784"/>
                </a:lnTo>
                <a:lnTo>
                  <a:pt x="559" y="3693"/>
                </a:lnTo>
                <a:lnTo>
                  <a:pt x="480" y="3596"/>
                </a:lnTo>
                <a:lnTo>
                  <a:pt x="465" y="3574"/>
                </a:lnTo>
                <a:lnTo>
                  <a:pt x="457" y="3548"/>
                </a:lnTo>
                <a:lnTo>
                  <a:pt x="452" y="3523"/>
                </a:lnTo>
                <a:lnTo>
                  <a:pt x="455" y="3497"/>
                </a:lnTo>
                <a:lnTo>
                  <a:pt x="462" y="3472"/>
                </a:lnTo>
                <a:lnTo>
                  <a:pt x="474" y="3449"/>
                </a:lnTo>
                <a:lnTo>
                  <a:pt x="493" y="3429"/>
                </a:lnTo>
                <a:lnTo>
                  <a:pt x="531" y="3389"/>
                </a:lnTo>
                <a:lnTo>
                  <a:pt x="565" y="3345"/>
                </a:lnTo>
                <a:lnTo>
                  <a:pt x="593" y="3299"/>
                </a:lnTo>
                <a:lnTo>
                  <a:pt x="616" y="3251"/>
                </a:lnTo>
                <a:lnTo>
                  <a:pt x="634" y="3199"/>
                </a:lnTo>
                <a:lnTo>
                  <a:pt x="646" y="3146"/>
                </a:lnTo>
                <a:lnTo>
                  <a:pt x="653" y="3094"/>
                </a:lnTo>
                <a:lnTo>
                  <a:pt x="653" y="3040"/>
                </a:lnTo>
                <a:lnTo>
                  <a:pt x="646" y="2985"/>
                </a:lnTo>
                <a:lnTo>
                  <a:pt x="635" y="2933"/>
                </a:lnTo>
                <a:lnTo>
                  <a:pt x="616" y="2880"/>
                </a:lnTo>
                <a:lnTo>
                  <a:pt x="591" y="2826"/>
                </a:lnTo>
                <a:lnTo>
                  <a:pt x="558" y="2776"/>
                </a:lnTo>
                <a:lnTo>
                  <a:pt x="520" y="2730"/>
                </a:lnTo>
                <a:lnTo>
                  <a:pt x="478" y="2689"/>
                </a:lnTo>
                <a:lnTo>
                  <a:pt x="432" y="2655"/>
                </a:lnTo>
                <a:lnTo>
                  <a:pt x="382" y="2626"/>
                </a:lnTo>
                <a:lnTo>
                  <a:pt x="329" y="2604"/>
                </a:lnTo>
                <a:lnTo>
                  <a:pt x="274" y="2588"/>
                </a:lnTo>
                <a:lnTo>
                  <a:pt x="217" y="2578"/>
                </a:lnTo>
                <a:lnTo>
                  <a:pt x="160" y="2576"/>
                </a:lnTo>
                <a:lnTo>
                  <a:pt x="131" y="2573"/>
                </a:lnTo>
                <a:lnTo>
                  <a:pt x="104" y="2565"/>
                </a:lnTo>
                <a:lnTo>
                  <a:pt x="77" y="2553"/>
                </a:lnTo>
                <a:lnTo>
                  <a:pt x="54" y="2536"/>
                </a:lnTo>
                <a:lnTo>
                  <a:pt x="35" y="2516"/>
                </a:lnTo>
                <a:lnTo>
                  <a:pt x="20" y="2493"/>
                </a:lnTo>
                <a:lnTo>
                  <a:pt x="14" y="2466"/>
                </a:lnTo>
                <a:lnTo>
                  <a:pt x="3" y="2340"/>
                </a:lnTo>
                <a:lnTo>
                  <a:pt x="0" y="2214"/>
                </a:lnTo>
                <a:lnTo>
                  <a:pt x="4" y="2087"/>
                </a:lnTo>
                <a:lnTo>
                  <a:pt x="15" y="1961"/>
                </a:lnTo>
                <a:lnTo>
                  <a:pt x="20" y="1936"/>
                </a:lnTo>
                <a:lnTo>
                  <a:pt x="31" y="1911"/>
                </a:lnTo>
                <a:lnTo>
                  <a:pt x="46" y="1891"/>
                </a:lnTo>
                <a:lnTo>
                  <a:pt x="65" y="1875"/>
                </a:lnTo>
                <a:lnTo>
                  <a:pt x="88" y="1863"/>
                </a:lnTo>
                <a:lnTo>
                  <a:pt x="114" y="1855"/>
                </a:lnTo>
                <a:lnTo>
                  <a:pt x="144" y="1853"/>
                </a:lnTo>
                <a:lnTo>
                  <a:pt x="207" y="1849"/>
                </a:lnTo>
                <a:lnTo>
                  <a:pt x="270" y="1840"/>
                </a:lnTo>
                <a:lnTo>
                  <a:pt x="329" y="1822"/>
                </a:lnTo>
                <a:lnTo>
                  <a:pt x="385" y="1800"/>
                </a:lnTo>
                <a:lnTo>
                  <a:pt x="438" y="1771"/>
                </a:lnTo>
                <a:lnTo>
                  <a:pt x="486" y="1737"/>
                </a:lnTo>
                <a:lnTo>
                  <a:pt x="530" y="1698"/>
                </a:lnTo>
                <a:lnTo>
                  <a:pt x="568" y="1654"/>
                </a:lnTo>
                <a:lnTo>
                  <a:pt x="600" y="1606"/>
                </a:lnTo>
                <a:lnTo>
                  <a:pt x="627" y="1553"/>
                </a:lnTo>
                <a:lnTo>
                  <a:pt x="645" y="1500"/>
                </a:lnTo>
                <a:lnTo>
                  <a:pt x="658" y="1446"/>
                </a:lnTo>
                <a:lnTo>
                  <a:pt x="664" y="1392"/>
                </a:lnTo>
                <a:lnTo>
                  <a:pt x="664" y="1336"/>
                </a:lnTo>
                <a:lnTo>
                  <a:pt x="658" y="1284"/>
                </a:lnTo>
                <a:lnTo>
                  <a:pt x="646" y="1230"/>
                </a:lnTo>
                <a:lnTo>
                  <a:pt x="629" y="1180"/>
                </a:lnTo>
                <a:lnTo>
                  <a:pt x="606" y="1130"/>
                </a:lnTo>
                <a:lnTo>
                  <a:pt x="576" y="1082"/>
                </a:lnTo>
                <a:lnTo>
                  <a:pt x="542" y="1039"/>
                </a:lnTo>
                <a:lnTo>
                  <a:pt x="503" y="998"/>
                </a:lnTo>
                <a:lnTo>
                  <a:pt x="485" y="978"/>
                </a:lnTo>
                <a:lnTo>
                  <a:pt x="471" y="955"/>
                </a:lnTo>
                <a:lnTo>
                  <a:pt x="465" y="931"/>
                </a:lnTo>
                <a:lnTo>
                  <a:pt x="462" y="905"/>
                </a:lnTo>
                <a:lnTo>
                  <a:pt x="466" y="878"/>
                </a:lnTo>
                <a:lnTo>
                  <a:pt x="474" y="854"/>
                </a:lnTo>
                <a:lnTo>
                  <a:pt x="489" y="831"/>
                </a:lnTo>
                <a:lnTo>
                  <a:pt x="572" y="735"/>
                </a:lnTo>
                <a:lnTo>
                  <a:pt x="658" y="643"/>
                </a:lnTo>
                <a:lnTo>
                  <a:pt x="752" y="556"/>
                </a:lnTo>
                <a:lnTo>
                  <a:pt x="849" y="475"/>
                </a:lnTo>
                <a:lnTo>
                  <a:pt x="872" y="461"/>
                </a:lnTo>
                <a:lnTo>
                  <a:pt x="897" y="452"/>
                </a:lnTo>
                <a:lnTo>
                  <a:pt x="923" y="449"/>
                </a:lnTo>
                <a:lnTo>
                  <a:pt x="948" y="452"/>
                </a:lnTo>
                <a:lnTo>
                  <a:pt x="973" y="459"/>
                </a:lnTo>
                <a:lnTo>
                  <a:pt x="996" y="471"/>
                </a:lnTo>
                <a:lnTo>
                  <a:pt x="1016" y="490"/>
                </a:lnTo>
                <a:lnTo>
                  <a:pt x="1055" y="526"/>
                </a:lnTo>
                <a:lnTo>
                  <a:pt x="1099" y="559"/>
                </a:lnTo>
                <a:lnTo>
                  <a:pt x="1145" y="587"/>
                </a:lnTo>
                <a:lnTo>
                  <a:pt x="1195" y="610"/>
                </a:lnTo>
                <a:lnTo>
                  <a:pt x="1246" y="628"/>
                </a:lnTo>
                <a:lnTo>
                  <a:pt x="1300" y="640"/>
                </a:lnTo>
                <a:lnTo>
                  <a:pt x="1355" y="647"/>
                </a:lnTo>
                <a:lnTo>
                  <a:pt x="1409" y="647"/>
                </a:lnTo>
                <a:lnTo>
                  <a:pt x="1463" y="643"/>
                </a:lnTo>
                <a:lnTo>
                  <a:pt x="1516" y="632"/>
                </a:lnTo>
                <a:lnTo>
                  <a:pt x="1567" y="614"/>
                </a:lnTo>
                <a:lnTo>
                  <a:pt x="1622" y="588"/>
                </a:lnTo>
                <a:lnTo>
                  <a:pt x="1672" y="555"/>
                </a:lnTo>
                <a:lnTo>
                  <a:pt x="1718" y="517"/>
                </a:lnTo>
                <a:lnTo>
                  <a:pt x="1758" y="473"/>
                </a:lnTo>
                <a:lnTo>
                  <a:pt x="1792" y="426"/>
                </a:lnTo>
                <a:lnTo>
                  <a:pt x="1822" y="375"/>
                </a:lnTo>
                <a:lnTo>
                  <a:pt x="1845" y="319"/>
                </a:lnTo>
                <a:lnTo>
                  <a:pt x="1860" y="261"/>
                </a:lnTo>
                <a:lnTo>
                  <a:pt x="1869" y="202"/>
                </a:lnTo>
                <a:lnTo>
                  <a:pt x="1871" y="141"/>
                </a:lnTo>
                <a:lnTo>
                  <a:pt x="1875" y="110"/>
                </a:lnTo>
                <a:lnTo>
                  <a:pt x="1884" y="81"/>
                </a:lnTo>
                <a:lnTo>
                  <a:pt x="1902" y="55"/>
                </a:lnTo>
                <a:lnTo>
                  <a:pt x="1924" y="35"/>
                </a:lnTo>
                <a:lnTo>
                  <a:pt x="1951" y="22"/>
                </a:lnTo>
                <a:lnTo>
                  <a:pt x="1982" y="14"/>
                </a:lnTo>
                <a:lnTo>
                  <a:pt x="2106" y="4"/>
                </a:lnTo>
                <a:lnTo>
                  <a:pt x="2231"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97" name="Google Shape;10197;p23"/>
          <p:cNvSpPr/>
          <p:nvPr/>
        </p:nvSpPr>
        <p:spPr>
          <a:xfrm>
            <a:off x="13421116" y="9488463"/>
            <a:ext cx="698355" cy="437195"/>
          </a:xfrm>
          <a:custGeom>
            <a:avLst/>
            <a:gdLst/>
            <a:ahLst/>
            <a:cxnLst/>
            <a:rect l="l" t="t" r="r" b="b"/>
            <a:pathLst>
              <a:path w="6038" h="3780" extrusionOk="0">
                <a:moveTo>
                  <a:pt x="4821" y="0"/>
                </a:moveTo>
                <a:lnTo>
                  <a:pt x="4920" y="6"/>
                </a:lnTo>
                <a:lnTo>
                  <a:pt x="5017" y="17"/>
                </a:lnTo>
                <a:lnTo>
                  <a:pt x="5112" y="35"/>
                </a:lnTo>
                <a:lnTo>
                  <a:pt x="5205" y="57"/>
                </a:lnTo>
                <a:lnTo>
                  <a:pt x="5297" y="83"/>
                </a:lnTo>
                <a:lnTo>
                  <a:pt x="5387" y="112"/>
                </a:lnTo>
                <a:lnTo>
                  <a:pt x="5473" y="141"/>
                </a:lnTo>
                <a:lnTo>
                  <a:pt x="5555" y="173"/>
                </a:lnTo>
                <a:lnTo>
                  <a:pt x="5636" y="202"/>
                </a:lnTo>
                <a:lnTo>
                  <a:pt x="5712" y="229"/>
                </a:lnTo>
                <a:lnTo>
                  <a:pt x="5786" y="253"/>
                </a:lnTo>
                <a:lnTo>
                  <a:pt x="5855" y="273"/>
                </a:lnTo>
                <a:lnTo>
                  <a:pt x="5921" y="288"/>
                </a:lnTo>
                <a:lnTo>
                  <a:pt x="5982" y="297"/>
                </a:lnTo>
                <a:lnTo>
                  <a:pt x="6038" y="297"/>
                </a:lnTo>
                <a:lnTo>
                  <a:pt x="5960" y="358"/>
                </a:lnTo>
                <a:lnTo>
                  <a:pt x="5886" y="418"/>
                </a:lnTo>
                <a:lnTo>
                  <a:pt x="5820" y="477"/>
                </a:lnTo>
                <a:lnTo>
                  <a:pt x="5760" y="537"/>
                </a:lnTo>
                <a:lnTo>
                  <a:pt x="5701" y="596"/>
                </a:lnTo>
                <a:lnTo>
                  <a:pt x="5647" y="654"/>
                </a:lnTo>
                <a:lnTo>
                  <a:pt x="5590" y="713"/>
                </a:lnTo>
                <a:lnTo>
                  <a:pt x="5533" y="771"/>
                </a:lnTo>
                <a:lnTo>
                  <a:pt x="5474" y="830"/>
                </a:lnTo>
                <a:lnTo>
                  <a:pt x="5412" y="887"/>
                </a:lnTo>
                <a:lnTo>
                  <a:pt x="5344" y="943"/>
                </a:lnTo>
                <a:lnTo>
                  <a:pt x="5269" y="1000"/>
                </a:lnTo>
                <a:lnTo>
                  <a:pt x="5187" y="1055"/>
                </a:lnTo>
                <a:lnTo>
                  <a:pt x="5095" y="1110"/>
                </a:lnTo>
                <a:lnTo>
                  <a:pt x="4991" y="1163"/>
                </a:lnTo>
                <a:lnTo>
                  <a:pt x="4876" y="1218"/>
                </a:lnTo>
                <a:lnTo>
                  <a:pt x="4784" y="1255"/>
                </a:lnTo>
                <a:lnTo>
                  <a:pt x="4696" y="1282"/>
                </a:lnTo>
                <a:lnTo>
                  <a:pt x="4612" y="1302"/>
                </a:lnTo>
                <a:lnTo>
                  <a:pt x="4532" y="1315"/>
                </a:lnTo>
                <a:lnTo>
                  <a:pt x="4456" y="1321"/>
                </a:lnTo>
                <a:lnTo>
                  <a:pt x="4385" y="1319"/>
                </a:lnTo>
                <a:lnTo>
                  <a:pt x="4319" y="1313"/>
                </a:lnTo>
                <a:lnTo>
                  <a:pt x="4257" y="1301"/>
                </a:lnTo>
                <a:lnTo>
                  <a:pt x="4198" y="1284"/>
                </a:lnTo>
                <a:lnTo>
                  <a:pt x="4143" y="1264"/>
                </a:lnTo>
                <a:lnTo>
                  <a:pt x="4092" y="1240"/>
                </a:lnTo>
                <a:lnTo>
                  <a:pt x="4046" y="1214"/>
                </a:lnTo>
                <a:lnTo>
                  <a:pt x="4004" y="1185"/>
                </a:lnTo>
                <a:lnTo>
                  <a:pt x="3966" y="1156"/>
                </a:lnTo>
                <a:lnTo>
                  <a:pt x="3962" y="1160"/>
                </a:lnTo>
                <a:lnTo>
                  <a:pt x="3951" y="1167"/>
                </a:lnTo>
                <a:lnTo>
                  <a:pt x="3933" y="1180"/>
                </a:lnTo>
                <a:lnTo>
                  <a:pt x="3911" y="1196"/>
                </a:lnTo>
                <a:lnTo>
                  <a:pt x="3883" y="1220"/>
                </a:lnTo>
                <a:lnTo>
                  <a:pt x="3850" y="1249"/>
                </a:lnTo>
                <a:lnTo>
                  <a:pt x="3812" y="1284"/>
                </a:lnTo>
                <a:lnTo>
                  <a:pt x="3772" y="1326"/>
                </a:lnTo>
                <a:lnTo>
                  <a:pt x="3728" y="1376"/>
                </a:lnTo>
                <a:lnTo>
                  <a:pt x="3682" y="1431"/>
                </a:lnTo>
                <a:lnTo>
                  <a:pt x="3634" y="1493"/>
                </a:lnTo>
                <a:lnTo>
                  <a:pt x="3583" y="1562"/>
                </a:lnTo>
                <a:lnTo>
                  <a:pt x="3534" y="1641"/>
                </a:lnTo>
                <a:lnTo>
                  <a:pt x="3481" y="1727"/>
                </a:lnTo>
                <a:lnTo>
                  <a:pt x="3429" y="1821"/>
                </a:lnTo>
                <a:lnTo>
                  <a:pt x="3378" y="1923"/>
                </a:lnTo>
                <a:lnTo>
                  <a:pt x="3329" y="2035"/>
                </a:lnTo>
                <a:lnTo>
                  <a:pt x="3279" y="2156"/>
                </a:lnTo>
                <a:lnTo>
                  <a:pt x="3233" y="2286"/>
                </a:lnTo>
                <a:lnTo>
                  <a:pt x="3189" y="2425"/>
                </a:lnTo>
                <a:lnTo>
                  <a:pt x="3149" y="2575"/>
                </a:lnTo>
                <a:lnTo>
                  <a:pt x="3259" y="2588"/>
                </a:lnTo>
                <a:lnTo>
                  <a:pt x="3367" y="2610"/>
                </a:lnTo>
                <a:lnTo>
                  <a:pt x="3471" y="2639"/>
                </a:lnTo>
                <a:lnTo>
                  <a:pt x="3570" y="2676"/>
                </a:lnTo>
                <a:lnTo>
                  <a:pt x="3664" y="2720"/>
                </a:lnTo>
                <a:lnTo>
                  <a:pt x="3753" y="2771"/>
                </a:lnTo>
                <a:lnTo>
                  <a:pt x="3836" y="2826"/>
                </a:lnTo>
                <a:lnTo>
                  <a:pt x="3911" y="2888"/>
                </a:lnTo>
                <a:lnTo>
                  <a:pt x="3979" y="2956"/>
                </a:lnTo>
                <a:lnTo>
                  <a:pt x="4041" y="3027"/>
                </a:lnTo>
                <a:lnTo>
                  <a:pt x="4094" y="3104"/>
                </a:lnTo>
                <a:lnTo>
                  <a:pt x="4138" y="3183"/>
                </a:lnTo>
                <a:lnTo>
                  <a:pt x="4174" y="3267"/>
                </a:lnTo>
                <a:lnTo>
                  <a:pt x="4200" y="3355"/>
                </a:lnTo>
                <a:lnTo>
                  <a:pt x="4215" y="3445"/>
                </a:lnTo>
                <a:lnTo>
                  <a:pt x="4220" y="3538"/>
                </a:lnTo>
                <a:lnTo>
                  <a:pt x="4215" y="3565"/>
                </a:lnTo>
                <a:lnTo>
                  <a:pt x="4196" y="3591"/>
                </a:lnTo>
                <a:lnTo>
                  <a:pt x="4169" y="3615"/>
                </a:lnTo>
                <a:lnTo>
                  <a:pt x="4129" y="3637"/>
                </a:lnTo>
                <a:lnTo>
                  <a:pt x="4081" y="3657"/>
                </a:lnTo>
                <a:lnTo>
                  <a:pt x="4023" y="3677"/>
                </a:lnTo>
                <a:lnTo>
                  <a:pt x="3957" y="3694"/>
                </a:lnTo>
                <a:lnTo>
                  <a:pt x="3885" y="3710"/>
                </a:lnTo>
                <a:lnTo>
                  <a:pt x="3805" y="3725"/>
                </a:lnTo>
                <a:lnTo>
                  <a:pt x="3720" y="3738"/>
                </a:lnTo>
                <a:lnTo>
                  <a:pt x="3629" y="3749"/>
                </a:lnTo>
                <a:lnTo>
                  <a:pt x="3534" y="3758"/>
                </a:lnTo>
                <a:lnTo>
                  <a:pt x="3437" y="3765"/>
                </a:lnTo>
                <a:lnTo>
                  <a:pt x="3334" y="3771"/>
                </a:lnTo>
                <a:lnTo>
                  <a:pt x="3230" y="3776"/>
                </a:lnTo>
                <a:lnTo>
                  <a:pt x="3125" y="3778"/>
                </a:lnTo>
                <a:lnTo>
                  <a:pt x="3019" y="3780"/>
                </a:lnTo>
                <a:lnTo>
                  <a:pt x="2913" y="3778"/>
                </a:lnTo>
                <a:lnTo>
                  <a:pt x="2809" y="3776"/>
                </a:lnTo>
                <a:lnTo>
                  <a:pt x="2704" y="3772"/>
                </a:lnTo>
                <a:lnTo>
                  <a:pt x="2604" y="3767"/>
                </a:lnTo>
                <a:lnTo>
                  <a:pt x="2505" y="3760"/>
                </a:lnTo>
                <a:lnTo>
                  <a:pt x="2409" y="3750"/>
                </a:lnTo>
                <a:lnTo>
                  <a:pt x="2320" y="3739"/>
                </a:lnTo>
                <a:lnTo>
                  <a:pt x="2234" y="3727"/>
                </a:lnTo>
                <a:lnTo>
                  <a:pt x="2155" y="3712"/>
                </a:lnTo>
                <a:lnTo>
                  <a:pt x="2082" y="3697"/>
                </a:lnTo>
                <a:lnTo>
                  <a:pt x="2016" y="3679"/>
                </a:lnTo>
                <a:lnTo>
                  <a:pt x="1959" y="3661"/>
                </a:lnTo>
                <a:lnTo>
                  <a:pt x="1910" y="3639"/>
                </a:lnTo>
                <a:lnTo>
                  <a:pt x="1871" y="3617"/>
                </a:lnTo>
                <a:lnTo>
                  <a:pt x="1842" y="3593"/>
                </a:lnTo>
                <a:lnTo>
                  <a:pt x="1824" y="3565"/>
                </a:lnTo>
                <a:lnTo>
                  <a:pt x="1818" y="3538"/>
                </a:lnTo>
                <a:lnTo>
                  <a:pt x="1824" y="3445"/>
                </a:lnTo>
                <a:lnTo>
                  <a:pt x="1840" y="3355"/>
                </a:lnTo>
                <a:lnTo>
                  <a:pt x="1866" y="3267"/>
                </a:lnTo>
                <a:lnTo>
                  <a:pt x="1900" y="3183"/>
                </a:lnTo>
                <a:lnTo>
                  <a:pt x="1946" y="3104"/>
                </a:lnTo>
                <a:lnTo>
                  <a:pt x="1999" y="3027"/>
                </a:lnTo>
                <a:lnTo>
                  <a:pt x="2060" y="2956"/>
                </a:lnTo>
                <a:lnTo>
                  <a:pt x="2129" y="2888"/>
                </a:lnTo>
                <a:lnTo>
                  <a:pt x="2204" y="2826"/>
                </a:lnTo>
                <a:lnTo>
                  <a:pt x="2287" y="2771"/>
                </a:lnTo>
                <a:lnTo>
                  <a:pt x="2375" y="2720"/>
                </a:lnTo>
                <a:lnTo>
                  <a:pt x="2470" y="2676"/>
                </a:lnTo>
                <a:lnTo>
                  <a:pt x="2569" y="2639"/>
                </a:lnTo>
                <a:lnTo>
                  <a:pt x="2671" y="2610"/>
                </a:lnTo>
                <a:lnTo>
                  <a:pt x="2779" y="2588"/>
                </a:lnTo>
                <a:lnTo>
                  <a:pt x="2891" y="2575"/>
                </a:lnTo>
                <a:lnTo>
                  <a:pt x="2851" y="2425"/>
                </a:lnTo>
                <a:lnTo>
                  <a:pt x="2807" y="2286"/>
                </a:lnTo>
                <a:lnTo>
                  <a:pt x="2759" y="2156"/>
                </a:lnTo>
                <a:lnTo>
                  <a:pt x="2712" y="2035"/>
                </a:lnTo>
                <a:lnTo>
                  <a:pt x="2660" y="1923"/>
                </a:lnTo>
                <a:lnTo>
                  <a:pt x="2609" y="1821"/>
                </a:lnTo>
                <a:lnTo>
                  <a:pt x="2558" y="1727"/>
                </a:lnTo>
                <a:lnTo>
                  <a:pt x="2507" y="1641"/>
                </a:lnTo>
                <a:lnTo>
                  <a:pt x="2455" y="1564"/>
                </a:lnTo>
                <a:lnTo>
                  <a:pt x="2404" y="1493"/>
                </a:lnTo>
                <a:lnTo>
                  <a:pt x="2356" y="1431"/>
                </a:lnTo>
                <a:lnTo>
                  <a:pt x="2311" y="1376"/>
                </a:lnTo>
                <a:lnTo>
                  <a:pt x="2267" y="1328"/>
                </a:lnTo>
                <a:lnTo>
                  <a:pt x="2226" y="1286"/>
                </a:lnTo>
                <a:lnTo>
                  <a:pt x="2188" y="1251"/>
                </a:lnTo>
                <a:lnTo>
                  <a:pt x="2157" y="1222"/>
                </a:lnTo>
                <a:lnTo>
                  <a:pt x="2128" y="1198"/>
                </a:lnTo>
                <a:lnTo>
                  <a:pt x="2106" y="1180"/>
                </a:lnTo>
                <a:lnTo>
                  <a:pt x="2087" y="1167"/>
                </a:lnTo>
                <a:lnTo>
                  <a:pt x="2076" y="1160"/>
                </a:lnTo>
                <a:lnTo>
                  <a:pt x="2073" y="1156"/>
                </a:lnTo>
                <a:lnTo>
                  <a:pt x="2034" y="1187"/>
                </a:lnTo>
                <a:lnTo>
                  <a:pt x="1992" y="1214"/>
                </a:lnTo>
                <a:lnTo>
                  <a:pt x="1946" y="1242"/>
                </a:lnTo>
                <a:lnTo>
                  <a:pt x="1895" y="1266"/>
                </a:lnTo>
                <a:lnTo>
                  <a:pt x="1840" y="1286"/>
                </a:lnTo>
                <a:lnTo>
                  <a:pt x="1781" y="1301"/>
                </a:lnTo>
                <a:lnTo>
                  <a:pt x="1719" y="1313"/>
                </a:lnTo>
                <a:lnTo>
                  <a:pt x="1653" y="1319"/>
                </a:lnTo>
                <a:lnTo>
                  <a:pt x="1582" y="1321"/>
                </a:lnTo>
                <a:lnTo>
                  <a:pt x="1507" y="1315"/>
                </a:lnTo>
                <a:lnTo>
                  <a:pt x="1426" y="1302"/>
                </a:lnTo>
                <a:lnTo>
                  <a:pt x="1342" y="1282"/>
                </a:lnTo>
                <a:lnTo>
                  <a:pt x="1254" y="1255"/>
                </a:lnTo>
                <a:lnTo>
                  <a:pt x="1163" y="1218"/>
                </a:lnTo>
                <a:lnTo>
                  <a:pt x="1047" y="1165"/>
                </a:lnTo>
                <a:lnTo>
                  <a:pt x="943" y="1110"/>
                </a:lnTo>
                <a:lnTo>
                  <a:pt x="851" y="1055"/>
                </a:lnTo>
                <a:lnTo>
                  <a:pt x="769" y="1000"/>
                </a:lnTo>
                <a:lnTo>
                  <a:pt x="694" y="943"/>
                </a:lnTo>
                <a:lnTo>
                  <a:pt x="626" y="887"/>
                </a:lnTo>
                <a:lnTo>
                  <a:pt x="564" y="830"/>
                </a:lnTo>
                <a:lnTo>
                  <a:pt x="505" y="773"/>
                </a:lnTo>
                <a:lnTo>
                  <a:pt x="449" y="715"/>
                </a:lnTo>
                <a:lnTo>
                  <a:pt x="394" y="656"/>
                </a:lnTo>
                <a:lnTo>
                  <a:pt x="337" y="597"/>
                </a:lnTo>
                <a:lnTo>
                  <a:pt x="278" y="537"/>
                </a:lnTo>
                <a:lnTo>
                  <a:pt x="218" y="478"/>
                </a:lnTo>
                <a:lnTo>
                  <a:pt x="152" y="418"/>
                </a:lnTo>
                <a:lnTo>
                  <a:pt x="81" y="359"/>
                </a:lnTo>
                <a:lnTo>
                  <a:pt x="0" y="299"/>
                </a:lnTo>
                <a:lnTo>
                  <a:pt x="57" y="297"/>
                </a:lnTo>
                <a:lnTo>
                  <a:pt x="117" y="290"/>
                </a:lnTo>
                <a:lnTo>
                  <a:pt x="183" y="273"/>
                </a:lnTo>
                <a:lnTo>
                  <a:pt x="253" y="253"/>
                </a:lnTo>
                <a:lnTo>
                  <a:pt x="326" y="229"/>
                </a:lnTo>
                <a:lnTo>
                  <a:pt x="403" y="202"/>
                </a:lnTo>
                <a:lnTo>
                  <a:pt x="483" y="173"/>
                </a:lnTo>
                <a:lnTo>
                  <a:pt x="566" y="143"/>
                </a:lnTo>
                <a:lnTo>
                  <a:pt x="652" y="112"/>
                </a:lnTo>
                <a:lnTo>
                  <a:pt x="742" y="85"/>
                </a:lnTo>
                <a:lnTo>
                  <a:pt x="833" y="59"/>
                </a:lnTo>
                <a:lnTo>
                  <a:pt x="926" y="35"/>
                </a:lnTo>
                <a:lnTo>
                  <a:pt x="1022" y="19"/>
                </a:lnTo>
                <a:lnTo>
                  <a:pt x="1119" y="6"/>
                </a:lnTo>
                <a:lnTo>
                  <a:pt x="1218" y="2"/>
                </a:lnTo>
                <a:lnTo>
                  <a:pt x="1318" y="4"/>
                </a:lnTo>
                <a:lnTo>
                  <a:pt x="1419" y="17"/>
                </a:lnTo>
                <a:lnTo>
                  <a:pt x="1520" y="39"/>
                </a:lnTo>
                <a:lnTo>
                  <a:pt x="1611" y="68"/>
                </a:lnTo>
                <a:lnTo>
                  <a:pt x="1694" y="103"/>
                </a:lnTo>
                <a:lnTo>
                  <a:pt x="1770" y="143"/>
                </a:lnTo>
                <a:lnTo>
                  <a:pt x="1842" y="187"/>
                </a:lnTo>
                <a:lnTo>
                  <a:pt x="1906" y="235"/>
                </a:lnTo>
                <a:lnTo>
                  <a:pt x="1965" y="286"/>
                </a:lnTo>
                <a:lnTo>
                  <a:pt x="2018" y="341"/>
                </a:lnTo>
                <a:lnTo>
                  <a:pt x="2063" y="396"/>
                </a:lnTo>
                <a:lnTo>
                  <a:pt x="2106" y="453"/>
                </a:lnTo>
                <a:lnTo>
                  <a:pt x="2140" y="511"/>
                </a:lnTo>
                <a:lnTo>
                  <a:pt x="2171" y="568"/>
                </a:lnTo>
                <a:lnTo>
                  <a:pt x="2195" y="625"/>
                </a:lnTo>
                <a:lnTo>
                  <a:pt x="2215" y="680"/>
                </a:lnTo>
                <a:lnTo>
                  <a:pt x="2232" y="733"/>
                </a:lnTo>
                <a:lnTo>
                  <a:pt x="2241" y="784"/>
                </a:lnTo>
                <a:lnTo>
                  <a:pt x="2247" y="830"/>
                </a:lnTo>
                <a:lnTo>
                  <a:pt x="2248" y="872"/>
                </a:lnTo>
                <a:lnTo>
                  <a:pt x="2245" y="910"/>
                </a:lnTo>
                <a:lnTo>
                  <a:pt x="2214" y="890"/>
                </a:lnTo>
                <a:lnTo>
                  <a:pt x="2085" y="813"/>
                </a:lnTo>
                <a:lnTo>
                  <a:pt x="1955" y="744"/>
                </a:lnTo>
                <a:lnTo>
                  <a:pt x="1820" y="682"/>
                </a:lnTo>
                <a:lnTo>
                  <a:pt x="1683" y="629"/>
                </a:lnTo>
                <a:lnTo>
                  <a:pt x="1543" y="583"/>
                </a:lnTo>
                <a:lnTo>
                  <a:pt x="1402" y="542"/>
                </a:lnTo>
                <a:lnTo>
                  <a:pt x="1260" y="508"/>
                </a:lnTo>
                <a:lnTo>
                  <a:pt x="1115" y="478"/>
                </a:lnTo>
                <a:lnTo>
                  <a:pt x="969" y="453"/>
                </a:lnTo>
                <a:lnTo>
                  <a:pt x="897" y="442"/>
                </a:lnTo>
                <a:lnTo>
                  <a:pt x="833" y="433"/>
                </a:lnTo>
                <a:lnTo>
                  <a:pt x="776" y="427"/>
                </a:lnTo>
                <a:lnTo>
                  <a:pt x="727" y="422"/>
                </a:lnTo>
                <a:lnTo>
                  <a:pt x="688" y="418"/>
                </a:lnTo>
                <a:lnTo>
                  <a:pt x="659" y="416"/>
                </a:lnTo>
                <a:lnTo>
                  <a:pt x="641" y="414"/>
                </a:lnTo>
                <a:lnTo>
                  <a:pt x="635" y="414"/>
                </a:lnTo>
                <a:lnTo>
                  <a:pt x="639" y="416"/>
                </a:lnTo>
                <a:lnTo>
                  <a:pt x="655" y="422"/>
                </a:lnTo>
                <a:lnTo>
                  <a:pt x="679" y="429"/>
                </a:lnTo>
                <a:lnTo>
                  <a:pt x="714" y="440"/>
                </a:lnTo>
                <a:lnTo>
                  <a:pt x="754" y="453"/>
                </a:lnTo>
                <a:lnTo>
                  <a:pt x="804" y="469"/>
                </a:lnTo>
                <a:lnTo>
                  <a:pt x="859" y="488"/>
                </a:lnTo>
                <a:lnTo>
                  <a:pt x="921" y="510"/>
                </a:lnTo>
                <a:lnTo>
                  <a:pt x="987" y="531"/>
                </a:lnTo>
                <a:lnTo>
                  <a:pt x="1058" y="557"/>
                </a:lnTo>
                <a:lnTo>
                  <a:pt x="1132" y="583"/>
                </a:lnTo>
                <a:lnTo>
                  <a:pt x="1210" y="612"/>
                </a:lnTo>
                <a:lnTo>
                  <a:pt x="1291" y="641"/>
                </a:lnTo>
                <a:lnTo>
                  <a:pt x="1371" y="671"/>
                </a:lnTo>
                <a:lnTo>
                  <a:pt x="1454" y="704"/>
                </a:lnTo>
                <a:lnTo>
                  <a:pt x="1538" y="737"/>
                </a:lnTo>
                <a:lnTo>
                  <a:pt x="1620" y="770"/>
                </a:lnTo>
                <a:lnTo>
                  <a:pt x="1701" y="802"/>
                </a:lnTo>
                <a:lnTo>
                  <a:pt x="1781" y="837"/>
                </a:lnTo>
                <a:lnTo>
                  <a:pt x="1858" y="872"/>
                </a:lnTo>
                <a:lnTo>
                  <a:pt x="1932" y="907"/>
                </a:lnTo>
                <a:lnTo>
                  <a:pt x="2001" y="942"/>
                </a:lnTo>
                <a:lnTo>
                  <a:pt x="2067" y="975"/>
                </a:lnTo>
                <a:lnTo>
                  <a:pt x="2128" y="1009"/>
                </a:lnTo>
                <a:lnTo>
                  <a:pt x="2181" y="1042"/>
                </a:lnTo>
                <a:lnTo>
                  <a:pt x="2279" y="1112"/>
                </a:lnTo>
                <a:lnTo>
                  <a:pt x="2371" y="1189"/>
                </a:lnTo>
                <a:lnTo>
                  <a:pt x="2455" y="1271"/>
                </a:lnTo>
                <a:lnTo>
                  <a:pt x="2534" y="1357"/>
                </a:lnTo>
                <a:lnTo>
                  <a:pt x="2605" y="1449"/>
                </a:lnTo>
                <a:lnTo>
                  <a:pt x="2671" y="1544"/>
                </a:lnTo>
                <a:lnTo>
                  <a:pt x="2730" y="1645"/>
                </a:lnTo>
                <a:lnTo>
                  <a:pt x="2785" y="1749"/>
                </a:lnTo>
                <a:lnTo>
                  <a:pt x="2834" y="1855"/>
                </a:lnTo>
                <a:lnTo>
                  <a:pt x="2880" y="1965"/>
                </a:lnTo>
                <a:lnTo>
                  <a:pt x="2920" y="2079"/>
                </a:lnTo>
                <a:lnTo>
                  <a:pt x="2957" y="2194"/>
                </a:lnTo>
                <a:lnTo>
                  <a:pt x="2990" y="2311"/>
                </a:lnTo>
                <a:lnTo>
                  <a:pt x="3019" y="2432"/>
                </a:lnTo>
                <a:lnTo>
                  <a:pt x="3048" y="2311"/>
                </a:lnTo>
                <a:lnTo>
                  <a:pt x="3081" y="2194"/>
                </a:lnTo>
                <a:lnTo>
                  <a:pt x="3118" y="2079"/>
                </a:lnTo>
                <a:lnTo>
                  <a:pt x="3160" y="1965"/>
                </a:lnTo>
                <a:lnTo>
                  <a:pt x="3204" y="1855"/>
                </a:lnTo>
                <a:lnTo>
                  <a:pt x="3254" y="1749"/>
                </a:lnTo>
                <a:lnTo>
                  <a:pt x="3308" y="1645"/>
                </a:lnTo>
                <a:lnTo>
                  <a:pt x="3367" y="1544"/>
                </a:lnTo>
                <a:lnTo>
                  <a:pt x="3433" y="1449"/>
                </a:lnTo>
                <a:lnTo>
                  <a:pt x="3504" y="1357"/>
                </a:lnTo>
                <a:lnTo>
                  <a:pt x="3583" y="1271"/>
                </a:lnTo>
                <a:lnTo>
                  <a:pt x="3667" y="1189"/>
                </a:lnTo>
                <a:lnTo>
                  <a:pt x="3759" y="1112"/>
                </a:lnTo>
                <a:lnTo>
                  <a:pt x="3858" y="1042"/>
                </a:lnTo>
                <a:lnTo>
                  <a:pt x="3913" y="1009"/>
                </a:lnTo>
                <a:lnTo>
                  <a:pt x="3971" y="975"/>
                </a:lnTo>
                <a:lnTo>
                  <a:pt x="4037" y="942"/>
                </a:lnTo>
                <a:lnTo>
                  <a:pt x="4107" y="907"/>
                </a:lnTo>
                <a:lnTo>
                  <a:pt x="4180" y="872"/>
                </a:lnTo>
                <a:lnTo>
                  <a:pt x="4259" y="837"/>
                </a:lnTo>
                <a:lnTo>
                  <a:pt x="4337" y="802"/>
                </a:lnTo>
                <a:lnTo>
                  <a:pt x="4420" y="770"/>
                </a:lnTo>
                <a:lnTo>
                  <a:pt x="4502" y="735"/>
                </a:lnTo>
                <a:lnTo>
                  <a:pt x="4585" y="702"/>
                </a:lnTo>
                <a:lnTo>
                  <a:pt x="4667" y="671"/>
                </a:lnTo>
                <a:lnTo>
                  <a:pt x="4749" y="640"/>
                </a:lnTo>
                <a:lnTo>
                  <a:pt x="4830" y="610"/>
                </a:lnTo>
                <a:lnTo>
                  <a:pt x="4907" y="583"/>
                </a:lnTo>
                <a:lnTo>
                  <a:pt x="4982" y="555"/>
                </a:lnTo>
                <a:lnTo>
                  <a:pt x="5053" y="531"/>
                </a:lnTo>
                <a:lnTo>
                  <a:pt x="5119" y="508"/>
                </a:lnTo>
                <a:lnTo>
                  <a:pt x="5180" y="488"/>
                </a:lnTo>
                <a:lnTo>
                  <a:pt x="5235" y="469"/>
                </a:lnTo>
                <a:lnTo>
                  <a:pt x="5284" y="453"/>
                </a:lnTo>
                <a:lnTo>
                  <a:pt x="5326" y="440"/>
                </a:lnTo>
                <a:lnTo>
                  <a:pt x="5359" y="429"/>
                </a:lnTo>
                <a:lnTo>
                  <a:pt x="5385" y="420"/>
                </a:lnTo>
                <a:lnTo>
                  <a:pt x="5399" y="416"/>
                </a:lnTo>
                <a:lnTo>
                  <a:pt x="5405" y="414"/>
                </a:lnTo>
                <a:lnTo>
                  <a:pt x="5399" y="414"/>
                </a:lnTo>
                <a:lnTo>
                  <a:pt x="5381" y="416"/>
                </a:lnTo>
                <a:lnTo>
                  <a:pt x="5352" y="418"/>
                </a:lnTo>
                <a:lnTo>
                  <a:pt x="5311" y="422"/>
                </a:lnTo>
                <a:lnTo>
                  <a:pt x="5264" y="425"/>
                </a:lnTo>
                <a:lnTo>
                  <a:pt x="5205" y="433"/>
                </a:lnTo>
                <a:lnTo>
                  <a:pt x="5141" y="440"/>
                </a:lnTo>
                <a:lnTo>
                  <a:pt x="5070" y="451"/>
                </a:lnTo>
                <a:lnTo>
                  <a:pt x="4925" y="477"/>
                </a:lnTo>
                <a:lnTo>
                  <a:pt x="4781" y="506"/>
                </a:lnTo>
                <a:lnTo>
                  <a:pt x="4638" y="541"/>
                </a:lnTo>
                <a:lnTo>
                  <a:pt x="4495" y="581"/>
                </a:lnTo>
                <a:lnTo>
                  <a:pt x="4356" y="629"/>
                </a:lnTo>
                <a:lnTo>
                  <a:pt x="4218" y="682"/>
                </a:lnTo>
                <a:lnTo>
                  <a:pt x="4085" y="742"/>
                </a:lnTo>
                <a:lnTo>
                  <a:pt x="3953" y="812"/>
                </a:lnTo>
                <a:lnTo>
                  <a:pt x="3825" y="890"/>
                </a:lnTo>
                <a:lnTo>
                  <a:pt x="3794" y="910"/>
                </a:lnTo>
                <a:lnTo>
                  <a:pt x="3792" y="872"/>
                </a:lnTo>
                <a:lnTo>
                  <a:pt x="3792" y="830"/>
                </a:lnTo>
                <a:lnTo>
                  <a:pt x="3797" y="782"/>
                </a:lnTo>
                <a:lnTo>
                  <a:pt x="3808" y="733"/>
                </a:lnTo>
                <a:lnTo>
                  <a:pt x="3823" y="680"/>
                </a:lnTo>
                <a:lnTo>
                  <a:pt x="3843" y="625"/>
                </a:lnTo>
                <a:lnTo>
                  <a:pt x="3867" y="568"/>
                </a:lnTo>
                <a:lnTo>
                  <a:pt x="3898" y="511"/>
                </a:lnTo>
                <a:lnTo>
                  <a:pt x="3933" y="453"/>
                </a:lnTo>
                <a:lnTo>
                  <a:pt x="3975" y="396"/>
                </a:lnTo>
                <a:lnTo>
                  <a:pt x="4021" y="341"/>
                </a:lnTo>
                <a:lnTo>
                  <a:pt x="4074" y="286"/>
                </a:lnTo>
                <a:lnTo>
                  <a:pt x="4132" y="235"/>
                </a:lnTo>
                <a:lnTo>
                  <a:pt x="4196" y="187"/>
                </a:lnTo>
                <a:lnTo>
                  <a:pt x="4268" y="141"/>
                </a:lnTo>
                <a:lnTo>
                  <a:pt x="4345" y="103"/>
                </a:lnTo>
                <a:lnTo>
                  <a:pt x="4429" y="68"/>
                </a:lnTo>
                <a:lnTo>
                  <a:pt x="4519" y="39"/>
                </a:lnTo>
                <a:lnTo>
                  <a:pt x="4619" y="17"/>
                </a:lnTo>
                <a:lnTo>
                  <a:pt x="4720" y="4"/>
                </a:lnTo>
                <a:lnTo>
                  <a:pt x="4821"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198" name="Google Shape;10198;p23"/>
          <p:cNvSpPr/>
          <p:nvPr/>
        </p:nvSpPr>
        <p:spPr>
          <a:xfrm>
            <a:off x="18786209" y="9484726"/>
            <a:ext cx="481019" cy="444677"/>
          </a:xfrm>
          <a:custGeom>
            <a:avLst/>
            <a:gdLst/>
            <a:ahLst/>
            <a:cxnLst/>
            <a:rect l="l" t="t" r="r" b="b"/>
            <a:pathLst>
              <a:path w="3731" h="3453" extrusionOk="0">
                <a:moveTo>
                  <a:pt x="1016" y="0"/>
                </a:moveTo>
                <a:lnTo>
                  <a:pt x="1096" y="4"/>
                </a:lnTo>
                <a:lnTo>
                  <a:pt x="1174" y="13"/>
                </a:lnTo>
                <a:lnTo>
                  <a:pt x="1250" y="29"/>
                </a:lnTo>
                <a:lnTo>
                  <a:pt x="1325" y="52"/>
                </a:lnTo>
                <a:lnTo>
                  <a:pt x="1396" y="79"/>
                </a:lnTo>
                <a:lnTo>
                  <a:pt x="1465" y="113"/>
                </a:lnTo>
                <a:lnTo>
                  <a:pt x="1531" y="152"/>
                </a:lnTo>
                <a:lnTo>
                  <a:pt x="1595" y="197"/>
                </a:lnTo>
                <a:lnTo>
                  <a:pt x="1654" y="246"/>
                </a:lnTo>
                <a:lnTo>
                  <a:pt x="1710" y="300"/>
                </a:lnTo>
                <a:lnTo>
                  <a:pt x="1763" y="361"/>
                </a:lnTo>
                <a:lnTo>
                  <a:pt x="1812" y="424"/>
                </a:lnTo>
                <a:lnTo>
                  <a:pt x="1855" y="494"/>
                </a:lnTo>
                <a:lnTo>
                  <a:pt x="1900" y="425"/>
                </a:lnTo>
                <a:lnTo>
                  <a:pt x="1949" y="362"/>
                </a:lnTo>
                <a:lnTo>
                  <a:pt x="2003" y="303"/>
                </a:lnTo>
                <a:lnTo>
                  <a:pt x="2061" y="248"/>
                </a:lnTo>
                <a:lnTo>
                  <a:pt x="2123" y="198"/>
                </a:lnTo>
                <a:lnTo>
                  <a:pt x="2188" y="154"/>
                </a:lnTo>
                <a:lnTo>
                  <a:pt x="2256" y="114"/>
                </a:lnTo>
                <a:lnTo>
                  <a:pt x="2327" y="80"/>
                </a:lnTo>
                <a:lnTo>
                  <a:pt x="2401" y="53"/>
                </a:lnTo>
                <a:lnTo>
                  <a:pt x="2477" y="30"/>
                </a:lnTo>
                <a:lnTo>
                  <a:pt x="2555" y="14"/>
                </a:lnTo>
                <a:lnTo>
                  <a:pt x="2634" y="4"/>
                </a:lnTo>
                <a:lnTo>
                  <a:pt x="2715" y="0"/>
                </a:lnTo>
                <a:lnTo>
                  <a:pt x="2799" y="4"/>
                </a:lnTo>
                <a:lnTo>
                  <a:pt x="2880" y="14"/>
                </a:lnTo>
                <a:lnTo>
                  <a:pt x="2958" y="32"/>
                </a:lnTo>
                <a:lnTo>
                  <a:pt x="3035" y="55"/>
                </a:lnTo>
                <a:lnTo>
                  <a:pt x="3108" y="86"/>
                </a:lnTo>
                <a:lnTo>
                  <a:pt x="3179" y="122"/>
                </a:lnTo>
                <a:lnTo>
                  <a:pt x="3246" y="163"/>
                </a:lnTo>
                <a:lnTo>
                  <a:pt x="3310" y="211"/>
                </a:lnTo>
                <a:lnTo>
                  <a:pt x="3371" y="263"/>
                </a:lnTo>
                <a:lnTo>
                  <a:pt x="3428" y="321"/>
                </a:lnTo>
                <a:lnTo>
                  <a:pt x="3480" y="383"/>
                </a:lnTo>
                <a:lnTo>
                  <a:pt x="3528" y="450"/>
                </a:lnTo>
                <a:lnTo>
                  <a:pt x="3572" y="522"/>
                </a:lnTo>
                <a:lnTo>
                  <a:pt x="3610" y="598"/>
                </a:lnTo>
                <a:lnTo>
                  <a:pt x="3645" y="678"/>
                </a:lnTo>
                <a:lnTo>
                  <a:pt x="3673" y="761"/>
                </a:lnTo>
                <a:lnTo>
                  <a:pt x="3696" y="847"/>
                </a:lnTo>
                <a:lnTo>
                  <a:pt x="3714" y="937"/>
                </a:lnTo>
                <a:lnTo>
                  <a:pt x="3726" y="1030"/>
                </a:lnTo>
                <a:lnTo>
                  <a:pt x="3727" y="1040"/>
                </a:lnTo>
                <a:lnTo>
                  <a:pt x="3729" y="1055"/>
                </a:lnTo>
                <a:lnTo>
                  <a:pt x="3730" y="1076"/>
                </a:lnTo>
                <a:lnTo>
                  <a:pt x="3731" y="1103"/>
                </a:lnTo>
                <a:lnTo>
                  <a:pt x="3731" y="1133"/>
                </a:lnTo>
                <a:lnTo>
                  <a:pt x="3730" y="1170"/>
                </a:lnTo>
                <a:lnTo>
                  <a:pt x="3728" y="1210"/>
                </a:lnTo>
                <a:lnTo>
                  <a:pt x="3723" y="1256"/>
                </a:lnTo>
                <a:lnTo>
                  <a:pt x="3717" y="1307"/>
                </a:lnTo>
                <a:lnTo>
                  <a:pt x="3707" y="1362"/>
                </a:lnTo>
                <a:lnTo>
                  <a:pt x="3694" y="1421"/>
                </a:lnTo>
                <a:lnTo>
                  <a:pt x="3668" y="1518"/>
                </a:lnTo>
                <a:lnTo>
                  <a:pt x="3636" y="1613"/>
                </a:lnTo>
                <a:lnTo>
                  <a:pt x="3598" y="1706"/>
                </a:lnTo>
                <a:lnTo>
                  <a:pt x="3553" y="1797"/>
                </a:lnTo>
                <a:lnTo>
                  <a:pt x="3504" y="1884"/>
                </a:lnTo>
                <a:lnTo>
                  <a:pt x="3449" y="1969"/>
                </a:lnTo>
                <a:lnTo>
                  <a:pt x="3389" y="2052"/>
                </a:lnTo>
                <a:lnTo>
                  <a:pt x="3324" y="2131"/>
                </a:lnTo>
                <a:lnTo>
                  <a:pt x="3253" y="2207"/>
                </a:lnTo>
                <a:lnTo>
                  <a:pt x="3178" y="2280"/>
                </a:lnTo>
                <a:lnTo>
                  <a:pt x="1855" y="3453"/>
                </a:lnTo>
                <a:lnTo>
                  <a:pt x="555" y="2279"/>
                </a:lnTo>
                <a:lnTo>
                  <a:pt x="480" y="2207"/>
                </a:lnTo>
                <a:lnTo>
                  <a:pt x="409" y="2131"/>
                </a:lnTo>
                <a:lnTo>
                  <a:pt x="343" y="2052"/>
                </a:lnTo>
                <a:lnTo>
                  <a:pt x="282" y="1969"/>
                </a:lnTo>
                <a:lnTo>
                  <a:pt x="227" y="1884"/>
                </a:lnTo>
                <a:lnTo>
                  <a:pt x="178" y="1797"/>
                </a:lnTo>
                <a:lnTo>
                  <a:pt x="135" y="1706"/>
                </a:lnTo>
                <a:lnTo>
                  <a:pt x="96" y="1613"/>
                </a:lnTo>
                <a:lnTo>
                  <a:pt x="64" y="1518"/>
                </a:lnTo>
                <a:lnTo>
                  <a:pt x="38" y="1421"/>
                </a:lnTo>
                <a:lnTo>
                  <a:pt x="25" y="1362"/>
                </a:lnTo>
                <a:lnTo>
                  <a:pt x="15" y="1307"/>
                </a:lnTo>
                <a:lnTo>
                  <a:pt x="8" y="1256"/>
                </a:lnTo>
                <a:lnTo>
                  <a:pt x="3" y="1210"/>
                </a:lnTo>
                <a:lnTo>
                  <a:pt x="1" y="1170"/>
                </a:lnTo>
                <a:lnTo>
                  <a:pt x="0" y="1134"/>
                </a:lnTo>
                <a:lnTo>
                  <a:pt x="0" y="1129"/>
                </a:lnTo>
                <a:lnTo>
                  <a:pt x="0" y="1103"/>
                </a:lnTo>
                <a:lnTo>
                  <a:pt x="1" y="1076"/>
                </a:lnTo>
                <a:lnTo>
                  <a:pt x="3" y="1055"/>
                </a:lnTo>
                <a:lnTo>
                  <a:pt x="5" y="1040"/>
                </a:lnTo>
                <a:lnTo>
                  <a:pt x="6" y="1030"/>
                </a:lnTo>
                <a:lnTo>
                  <a:pt x="18" y="937"/>
                </a:lnTo>
                <a:lnTo>
                  <a:pt x="35" y="847"/>
                </a:lnTo>
                <a:lnTo>
                  <a:pt x="58" y="761"/>
                </a:lnTo>
                <a:lnTo>
                  <a:pt x="88" y="678"/>
                </a:lnTo>
                <a:lnTo>
                  <a:pt x="121" y="598"/>
                </a:lnTo>
                <a:lnTo>
                  <a:pt x="160" y="522"/>
                </a:lnTo>
                <a:lnTo>
                  <a:pt x="204" y="450"/>
                </a:lnTo>
                <a:lnTo>
                  <a:pt x="252" y="383"/>
                </a:lnTo>
                <a:lnTo>
                  <a:pt x="305" y="321"/>
                </a:lnTo>
                <a:lnTo>
                  <a:pt x="361" y="263"/>
                </a:lnTo>
                <a:lnTo>
                  <a:pt x="421" y="211"/>
                </a:lnTo>
                <a:lnTo>
                  <a:pt x="485" y="163"/>
                </a:lnTo>
                <a:lnTo>
                  <a:pt x="554" y="122"/>
                </a:lnTo>
                <a:lnTo>
                  <a:pt x="623" y="86"/>
                </a:lnTo>
                <a:lnTo>
                  <a:pt x="698" y="55"/>
                </a:lnTo>
                <a:lnTo>
                  <a:pt x="774" y="32"/>
                </a:lnTo>
                <a:lnTo>
                  <a:pt x="853" y="14"/>
                </a:lnTo>
                <a:lnTo>
                  <a:pt x="933" y="4"/>
                </a:lnTo>
                <a:lnTo>
                  <a:pt x="1016"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0199" name="Google Shape;10199;p23"/>
          <p:cNvGrpSpPr/>
          <p:nvPr/>
        </p:nvGrpSpPr>
        <p:grpSpPr>
          <a:xfrm>
            <a:off x="8385697" y="9502188"/>
            <a:ext cx="414101" cy="413249"/>
            <a:chOff x="3596" y="1422"/>
            <a:chExt cx="275" cy="274"/>
          </a:xfrm>
          <a:solidFill>
            <a:srgbClr val="006994"/>
          </a:solidFill>
        </p:grpSpPr>
        <p:sp>
          <p:nvSpPr>
            <p:cNvPr id="10200" name="Google Shape;10200;p23"/>
            <p:cNvSpPr/>
            <p:nvPr/>
          </p:nvSpPr>
          <p:spPr>
            <a:xfrm>
              <a:off x="3696" y="1440"/>
              <a:ext cx="73" cy="28"/>
            </a:xfrm>
            <a:custGeom>
              <a:avLst/>
              <a:gdLst/>
              <a:ahLst/>
              <a:cxnLst/>
              <a:rect l="l" t="t" r="r" b="b"/>
              <a:pathLst>
                <a:path w="946" h="354" extrusionOk="0">
                  <a:moveTo>
                    <a:pt x="296" y="0"/>
                  </a:moveTo>
                  <a:lnTo>
                    <a:pt x="651" y="0"/>
                  </a:lnTo>
                  <a:lnTo>
                    <a:pt x="694" y="3"/>
                  </a:lnTo>
                  <a:lnTo>
                    <a:pt x="736" y="13"/>
                  </a:lnTo>
                  <a:lnTo>
                    <a:pt x="775" y="28"/>
                  </a:lnTo>
                  <a:lnTo>
                    <a:pt x="811" y="48"/>
                  </a:lnTo>
                  <a:lnTo>
                    <a:pt x="845" y="73"/>
                  </a:lnTo>
                  <a:lnTo>
                    <a:pt x="874" y="102"/>
                  </a:lnTo>
                  <a:lnTo>
                    <a:pt x="899" y="134"/>
                  </a:lnTo>
                  <a:lnTo>
                    <a:pt x="918" y="171"/>
                  </a:lnTo>
                  <a:lnTo>
                    <a:pt x="933" y="210"/>
                  </a:lnTo>
                  <a:lnTo>
                    <a:pt x="943" y="252"/>
                  </a:lnTo>
                  <a:lnTo>
                    <a:pt x="946" y="296"/>
                  </a:lnTo>
                  <a:lnTo>
                    <a:pt x="943" y="314"/>
                  </a:lnTo>
                  <a:lnTo>
                    <a:pt x="934" y="330"/>
                  </a:lnTo>
                  <a:lnTo>
                    <a:pt x="921" y="343"/>
                  </a:lnTo>
                  <a:lnTo>
                    <a:pt x="905" y="352"/>
                  </a:lnTo>
                  <a:lnTo>
                    <a:pt x="887" y="354"/>
                  </a:lnTo>
                  <a:lnTo>
                    <a:pt x="869" y="352"/>
                  </a:lnTo>
                  <a:lnTo>
                    <a:pt x="852" y="343"/>
                  </a:lnTo>
                  <a:lnTo>
                    <a:pt x="839" y="330"/>
                  </a:lnTo>
                  <a:lnTo>
                    <a:pt x="831" y="314"/>
                  </a:lnTo>
                  <a:lnTo>
                    <a:pt x="828" y="296"/>
                  </a:lnTo>
                  <a:lnTo>
                    <a:pt x="825" y="263"/>
                  </a:lnTo>
                  <a:lnTo>
                    <a:pt x="817" y="233"/>
                  </a:lnTo>
                  <a:lnTo>
                    <a:pt x="804" y="206"/>
                  </a:lnTo>
                  <a:lnTo>
                    <a:pt x="787" y="182"/>
                  </a:lnTo>
                  <a:lnTo>
                    <a:pt x="765" y="160"/>
                  </a:lnTo>
                  <a:lnTo>
                    <a:pt x="740" y="143"/>
                  </a:lnTo>
                  <a:lnTo>
                    <a:pt x="712" y="129"/>
                  </a:lnTo>
                  <a:lnTo>
                    <a:pt x="682" y="121"/>
                  </a:lnTo>
                  <a:lnTo>
                    <a:pt x="651" y="118"/>
                  </a:lnTo>
                  <a:lnTo>
                    <a:pt x="296" y="118"/>
                  </a:lnTo>
                  <a:lnTo>
                    <a:pt x="264" y="121"/>
                  </a:lnTo>
                  <a:lnTo>
                    <a:pt x="234" y="129"/>
                  </a:lnTo>
                  <a:lnTo>
                    <a:pt x="206" y="143"/>
                  </a:lnTo>
                  <a:lnTo>
                    <a:pt x="182" y="160"/>
                  </a:lnTo>
                  <a:lnTo>
                    <a:pt x="160" y="182"/>
                  </a:lnTo>
                  <a:lnTo>
                    <a:pt x="143" y="206"/>
                  </a:lnTo>
                  <a:lnTo>
                    <a:pt x="130" y="233"/>
                  </a:lnTo>
                  <a:lnTo>
                    <a:pt x="121" y="263"/>
                  </a:lnTo>
                  <a:lnTo>
                    <a:pt x="119" y="296"/>
                  </a:lnTo>
                  <a:lnTo>
                    <a:pt x="116" y="314"/>
                  </a:lnTo>
                  <a:lnTo>
                    <a:pt x="107" y="330"/>
                  </a:lnTo>
                  <a:lnTo>
                    <a:pt x="94" y="343"/>
                  </a:lnTo>
                  <a:lnTo>
                    <a:pt x="78" y="352"/>
                  </a:lnTo>
                  <a:lnTo>
                    <a:pt x="60" y="354"/>
                  </a:lnTo>
                  <a:lnTo>
                    <a:pt x="40" y="352"/>
                  </a:lnTo>
                  <a:lnTo>
                    <a:pt x="24" y="343"/>
                  </a:lnTo>
                  <a:lnTo>
                    <a:pt x="11" y="330"/>
                  </a:lnTo>
                  <a:lnTo>
                    <a:pt x="4" y="314"/>
                  </a:lnTo>
                  <a:lnTo>
                    <a:pt x="0" y="296"/>
                  </a:lnTo>
                  <a:lnTo>
                    <a:pt x="4" y="252"/>
                  </a:lnTo>
                  <a:lnTo>
                    <a:pt x="13" y="210"/>
                  </a:lnTo>
                  <a:lnTo>
                    <a:pt x="27" y="171"/>
                  </a:lnTo>
                  <a:lnTo>
                    <a:pt x="48" y="134"/>
                  </a:lnTo>
                  <a:lnTo>
                    <a:pt x="73" y="102"/>
                  </a:lnTo>
                  <a:lnTo>
                    <a:pt x="102" y="73"/>
                  </a:lnTo>
                  <a:lnTo>
                    <a:pt x="135" y="48"/>
                  </a:lnTo>
                  <a:lnTo>
                    <a:pt x="172" y="28"/>
                  </a:lnTo>
                  <a:lnTo>
                    <a:pt x="211" y="13"/>
                  </a:lnTo>
                  <a:lnTo>
                    <a:pt x="253" y="3"/>
                  </a:lnTo>
                  <a:lnTo>
                    <a:pt x="29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01" name="Google Shape;10201;p23"/>
            <p:cNvSpPr/>
            <p:nvPr/>
          </p:nvSpPr>
          <p:spPr>
            <a:xfrm>
              <a:off x="3596" y="1477"/>
              <a:ext cx="275" cy="219"/>
            </a:xfrm>
            <a:custGeom>
              <a:avLst/>
              <a:gdLst/>
              <a:ahLst/>
              <a:cxnLst/>
              <a:rect l="l" t="t" r="r" b="b"/>
              <a:pathLst>
                <a:path w="3547" h="2830" extrusionOk="0">
                  <a:moveTo>
                    <a:pt x="295" y="0"/>
                  </a:moveTo>
                  <a:lnTo>
                    <a:pt x="3251" y="0"/>
                  </a:lnTo>
                  <a:lnTo>
                    <a:pt x="3294" y="3"/>
                  </a:lnTo>
                  <a:lnTo>
                    <a:pt x="3336" y="13"/>
                  </a:lnTo>
                  <a:lnTo>
                    <a:pt x="3375" y="27"/>
                  </a:lnTo>
                  <a:lnTo>
                    <a:pt x="3412" y="47"/>
                  </a:lnTo>
                  <a:lnTo>
                    <a:pt x="3444" y="72"/>
                  </a:lnTo>
                  <a:lnTo>
                    <a:pt x="3473" y="101"/>
                  </a:lnTo>
                  <a:lnTo>
                    <a:pt x="3499" y="135"/>
                  </a:lnTo>
                  <a:lnTo>
                    <a:pt x="3519" y="171"/>
                  </a:lnTo>
                  <a:lnTo>
                    <a:pt x="3534" y="210"/>
                  </a:lnTo>
                  <a:lnTo>
                    <a:pt x="3544" y="252"/>
                  </a:lnTo>
                  <a:lnTo>
                    <a:pt x="3547" y="295"/>
                  </a:lnTo>
                  <a:lnTo>
                    <a:pt x="3547" y="649"/>
                  </a:lnTo>
                  <a:lnTo>
                    <a:pt x="3544" y="681"/>
                  </a:lnTo>
                  <a:lnTo>
                    <a:pt x="3536" y="711"/>
                  </a:lnTo>
                  <a:lnTo>
                    <a:pt x="3523" y="739"/>
                  </a:lnTo>
                  <a:lnTo>
                    <a:pt x="3506" y="764"/>
                  </a:lnTo>
                  <a:lnTo>
                    <a:pt x="3484" y="785"/>
                  </a:lnTo>
                  <a:lnTo>
                    <a:pt x="3460" y="803"/>
                  </a:lnTo>
                  <a:lnTo>
                    <a:pt x="3432" y="814"/>
                  </a:lnTo>
                  <a:lnTo>
                    <a:pt x="3402" y="823"/>
                  </a:lnTo>
                  <a:lnTo>
                    <a:pt x="3369" y="825"/>
                  </a:lnTo>
                  <a:lnTo>
                    <a:pt x="3014" y="825"/>
                  </a:lnTo>
                  <a:lnTo>
                    <a:pt x="2996" y="823"/>
                  </a:lnTo>
                  <a:lnTo>
                    <a:pt x="2980" y="814"/>
                  </a:lnTo>
                  <a:lnTo>
                    <a:pt x="2967" y="802"/>
                  </a:lnTo>
                  <a:lnTo>
                    <a:pt x="2958" y="785"/>
                  </a:lnTo>
                  <a:lnTo>
                    <a:pt x="2956" y="767"/>
                  </a:lnTo>
                  <a:lnTo>
                    <a:pt x="2956" y="471"/>
                  </a:lnTo>
                  <a:lnTo>
                    <a:pt x="2837" y="471"/>
                  </a:lnTo>
                  <a:lnTo>
                    <a:pt x="2837" y="767"/>
                  </a:lnTo>
                  <a:lnTo>
                    <a:pt x="2834" y="785"/>
                  </a:lnTo>
                  <a:lnTo>
                    <a:pt x="2825" y="802"/>
                  </a:lnTo>
                  <a:lnTo>
                    <a:pt x="2813" y="814"/>
                  </a:lnTo>
                  <a:lnTo>
                    <a:pt x="2797" y="823"/>
                  </a:lnTo>
                  <a:lnTo>
                    <a:pt x="2778" y="825"/>
                  </a:lnTo>
                  <a:lnTo>
                    <a:pt x="769" y="825"/>
                  </a:lnTo>
                  <a:lnTo>
                    <a:pt x="749" y="823"/>
                  </a:lnTo>
                  <a:lnTo>
                    <a:pt x="733" y="814"/>
                  </a:lnTo>
                  <a:lnTo>
                    <a:pt x="720" y="802"/>
                  </a:lnTo>
                  <a:lnTo>
                    <a:pt x="713" y="785"/>
                  </a:lnTo>
                  <a:lnTo>
                    <a:pt x="710" y="767"/>
                  </a:lnTo>
                  <a:lnTo>
                    <a:pt x="710" y="471"/>
                  </a:lnTo>
                  <a:lnTo>
                    <a:pt x="591" y="471"/>
                  </a:lnTo>
                  <a:lnTo>
                    <a:pt x="591" y="767"/>
                  </a:lnTo>
                  <a:lnTo>
                    <a:pt x="588" y="785"/>
                  </a:lnTo>
                  <a:lnTo>
                    <a:pt x="580" y="802"/>
                  </a:lnTo>
                  <a:lnTo>
                    <a:pt x="567" y="814"/>
                  </a:lnTo>
                  <a:lnTo>
                    <a:pt x="551" y="823"/>
                  </a:lnTo>
                  <a:lnTo>
                    <a:pt x="532" y="825"/>
                  </a:lnTo>
                  <a:lnTo>
                    <a:pt x="416" y="825"/>
                  </a:lnTo>
                  <a:lnTo>
                    <a:pt x="398" y="823"/>
                  </a:lnTo>
                  <a:lnTo>
                    <a:pt x="382" y="814"/>
                  </a:lnTo>
                  <a:lnTo>
                    <a:pt x="369" y="802"/>
                  </a:lnTo>
                  <a:lnTo>
                    <a:pt x="360" y="785"/>
                  </a:lnTo>
                  <a:lnTo>
                    <a:pt x="357" y="767"/>
                  </a:lnTo>
                  <a:lnTo>
                    <a:pt x="360" y="748"/>
                  </a:lnTo>
                  <a:lnTo>
                    <a:pt x="369" y="732"/>
                  </a:lnTo>
                  <a:lnTo>
                    <a:pt x="382" y="719"/>
                  </a:lnTo>
                  <a:lnTo>
                    <a:pt x="398" y="711"/>
                  </a:lnTo>
                  <a:lnTo>
                    <a:pt x="416" y="708"/>
                  </a:lnTo>
                  <a:lnTo>
                    <a:pt x="473" y="708"/>
                  </a:lnTo>
                  <a:lnTo>
                    <a:pt x="473" y="471"/>
                  </a:lnTo>
                  <a:lnTo>
                    <a:pt x="475" y="444"/>
                  </a:lnTo>
                  <a:lnTo>
                    <a:pt x="485" y="420"/>
                  </a:lnTo>
                  <a:lnTo>
                    <a:pt x="499" y="398"/>
                  </a:lnTo>
                  <a:lnTo>
                    <a:pt x="518" y="380"/>
                  </a:lnTo>
                  <a:lnTo>
                    <a:pt x="539" y="366"/>
                  </a:lnTo>
                  <a:lnTo>
                    <a:pt x="564" y="357"/>
                  </a:lnTo>
                  <a:lnTo>
                    <a:pt x="591" y="354"/>
                  </a:lnTo>
                  <a:lnTo>
                    <a:pt x="710" y="354"/>
                  </a:lnTo>
                  <a:lnTo>
                    <a:pt x="736" y="357"/>
                  </a:lnTo>
                  <a:lnTo>
                    <a:pt x="761" y="366"/>
                  </a:lnTo>
                  <a:lnTo>
                    <a:pt x="783" y="380"/>
                  </a:lnTo>
                  <a:lnTo>
                    <a:pt x="801" y="398"/>
                  </a:lnTo>
                  <a:lnTo>
                    <a:pt x="815" y="420"/>
                  </a:lnTo>
                  <a:lnTo>
                    <a:pt x="824" y="444"/>
                  </a:lnTo>
                  <a:lnTo>
                    <a:pt x="827" y="471"/>
                  </a:lnTo>
                  <a:lnTo>
                    <a:pt x="827" y="708"/>
                  </a:lnTo>
                  <a:lnTo>
                    <a:pt x="2719" y="708"/>
                  </a:lnTo>
                  <a:lnTo>
                    <a:pt x="2719" y="471"/>
                  </a:lnTo>
                  <a:lnTo>
                    <a:pt x="2722" y="444"/>
                  </a:lnTo>
                  <a:lnTo>
                    <a:pt x="2731" y="420"/>
                  </a:lnTo>
                  <a:lnTo>
                    <a:pt x="2746" y="398"/>
                  </a:lnTo>
                  <a:lnTo>
                    <a:pt x="2764" y="380"/>
                  </a:lnTo>
                  <a:lnTo>
                    <a:pt x="2785" y="366"/>
                  </a:lnTo>
                  <a:lnTo>
                    <a:pt x="2810" y="357"/>
                  </a:lnTo>
                  <a:lnTo>
                    <a:pt x="2837" y="354"/>
                  </a:lnTo>
                  <a:lnTo>
                    <a:pt x="2956" y="354"/>
                  </a:lnTo>
                  <a:lnTo>
                    <a:pt x="2983" y="357"/>
                  </a:lnTo>
                  <a:lnTo>
                    <a:pt x="3008" y="366"/>
                  </a:lnTo>
                  <a:lnTo>
                    <a:pt x="3029" y="380"/>
                  </a:lnTo>
                  <a:lnTo>
                    <a:pt x="3047" y="398"/>
                  </a:lnTo>
                  <a:lnTo>
                    <a:pt x="3061" y="420"/>
                  </a:lnTo>
                  <a:lnTo>
                    <a:pt x="3070" y="444"/>
                  </a:lnTo>
                  <a:lnTo>
                    <a:pt x="3073" y="471"/>
                  </a:lnTo>
                  <a:lnTo>
                    <a:pt x="3073" y="708"/>
                  </a:lnTo>
                  <a:lnTo>
                    <a:pt x="3369" y="708"/>
                  </a:lnTo>
                  <a:lnTo>
                    <a:pt x="3389" y="705"/>
                  </a:lnTo>
                  <a:lnTo>
                    <a:pt x="3405" y="697"/>
                  </a:lnTo>
                  <a:lnTo>
                    <a:pt x="3417" y="685"/>
                  </a:lnTo>
                  <a:lnTo>
                    <a:pt x="3426" y="668"/>
                  </a:lnTo>
                  <a:lnTo>
                    <a:pt x="3428" y="649"/>
                  </a:lnTo>
                  <a:lnTo>
                    <a:pt x="3428" y="295"/>
                  </a:lnTo>
                  <a:lnTo>
                    <a:pt x="3425" y="264"/>
                  </a:lnTo>
                  <a:lnTo>
                    <a:pt x="3417" y="234"/>
                  </a:lnTo>
                  <a:lnTo>
                    <a:pt x="3404" y="206"/>
                  </a:lnTo>
                  <a:lnTo>
                    <a:pt x="3386" y="181"/>
                  </a:lnTo>
                  <a:lnTo>
                    <a:pt x="3366" y="159"/>
                  </a:lnTo>
                  <a:lnTo>
                    <a:pt x="3341" y="142"/>
                  </a:lnTo>
                  <a:lnTo>
                    <a:pt x="3313" y="129"/>
                  </a:lnTo>
                  <a:lnTo>
                    <a:pt x="3283" y="121"/>
                  </a:lnTo>
                  <a:lnTo>
                    <a:pt x="3251" y="118"/>
                  </a:lnTo>
                  <a:lnTo>
                    <a:pt x="295" y="118"/>
                  </a:lnTo>
                  <a:lnTo>
                    <a:pt x="264" y="121"/>
                  </a:lnTo>
                  <a:lnTo>
                    <a:pt x="234" y="129"/>
                  </a:lnTo>
                  <a:lnTo>
                    <a:pt x="206" y="142"/>
                  </a:lnTo>
                  <a:lnTo>
                    <a:pt x="181" y="159"/>
                  </a:lnTo>
                  <a:lnTo>
                    <a:pt x="160" y="181"/>
                  </a:lnTo>
                  <a:lnTo>
                    <a:pt x="142" y="206"/>
                  </a:lnTo>
                  <a:lnTo>
                    <a:pt x="129" y="234"/>
                  </a:lnTo>
                  <a:lnTo>
                    <a:pt x="121" y="264"/>
                  </a:lnTo>
                  <a:lnTo>
                    <a:pt x="119" y="295"/>
                  </a:lnTo>
                  <a:lnTo>
                    <a:pt x="119" y="649"/>
                  </a:lnTo>
                  <a:lnTo>
                    <a:pt x="120" y="666"/>
                  </a:lnTo>
                  <a:lnTo>
                    <a:pt x="125" y="680"/>
                  </a:lnTo>
                  <a:lnTo>
                    <a:pt x="134" y="692"/>
                  </a:lnTo>
                  <a:lnTo>
                    <a:pt x="146" y="700"/>
                  </a:lnTo>
                  <a:lnTo>
                    <a:pt x="161" y="706"/>
                  </a:lnTo>
                  <a:lnTo>
                    <a:pt x="177" y="708"/>
                  </a:lnTo>
                  <a:lnTo>
                    <a:pt x="196" y="711"/>
                  </a:lnTo>
                  <a:lnTo>
                    <a:pt x="212" y="719"/>
                  </a:lnTo>
                  <a:lnTo>
                    <a:pt x="225" y="732"/>
                  </a:lnTo>
                  <a:lnTo>
                    <a:pt x="233" y="748"/>
                  </a:lnTo>
                  <a:lnTo>
                    <a:pt x="236" y="767"/>
                  </a:lnTo>
                  <a:lnTo>
                    <a:pt x="236" y="2536"/>
                  </a:lnTo>
                  <a:lnTo>
                    <a:pt x="239" y="2567"/>
                  </a:lnTo>
                  <a:lnTo>
                    <a:pt x="248" y="2597"/>
                  </a:lnTo>
                  <a:lnTo>
                    <a:pt x="261" y="2625"/>
                  </a:lnTo>
                  <a:lnTo>
                    <a:pt x="278" y="2650"/>
                  </a:lnTo>
                  <a:lnTo>
                    <a:pt x="300" y="2671"/>
                  </a:lnTo>
                  <a:lnTo>
                    <a:pt x="325" y="2688"/>
                  </a:lnTo>
                  <a:lnTo>
                    <a:pt x="351" y="2701"/>
                  </a:lnTo>
                  <a:lnTo>
                    <a:pt x="382" y="2710"/>
                  </a:lnTo>
                  <a:lnTo>
                    <a:pt x="414" y="2712"/>
                  </a:lnTo>
                  <a:lnTo>
                    <a:pt x="3133" y="2712"/>
                  </a:lnTo>
                  <a:lnTo>
                    <a:pt x="3165" y="2710"/>
                  </a:lnTo>
                  <a:lnTo>
                    <a:pt x="3194" y="2701"/>
                  </a:lnTo>
                  <a:lnTo>
                    <a:pt x="3222" y="2688"/>
                  </a:lnTo>
                  <a:lnTo>
                    <a:pt x="3247" y="2671"/>
                  </a:lnTo>
                  <a:lnTo>
                    <a:pt x="3269" y="2650"/>
                  </a:lnTo>
                  <a:lnTo>
                    <a:pt x="3286" y="2625"/>
                  </a:lnTo>
                  <a:lnTo>
                    <a:pt x="3299" y="2597"/>
                  </a:lnTo>
                  <a:lnTo>
                    <a:pt x="3307" y="2567"/>
                  </a:lnTo>
                  <a:lnTo>
                    <a:pt x="3311" y="2536"/>
                  </a:lnTo>
                  <a:lnTo>
                    <a:pt x="3311" y="1003"/>
                  </a:lnTo>
                  <a:lnTo>
                    <a:pt x="3313" y="983"/>
                  </a:lnTo>
                  <a:lnTo>
                    <a:pt x="3321" y="967"/>
                  </a:lnTo>
                  <a:lnTo>
                    <a:pt x="3334" y="955"/>
                  </a:lnTo>
                  <a:lnTo>
                    <a:pt x="3350" y="947"/>
                  </a:lnTo>
                  <a:lnTo>
                    <a:pt x="3369" y="944"/>
                  </a:lnTo>
                  <a:lnTo>
                    <a:pt x="3388" y="947"/>
                  </a:lnTo>
                  <a:lnTo>
                    <a:pt x="3404" y="955"/>
                  </a:lnTo>
                  <a:lnTo>
                    <a:pt x="3417" y="967"/>
                  </a:lnTo>
                  <a:lnTo>
                    <a:pt x="3425" y="983"/>
                  </a:lnTo>
                  <a:lnTo>
                    <a:pt x="3428" y="1003"/>
                  </a:lnTo>
                  <a:lnTo>
                    <a:pt x="3428" y="2536"/>
                  </a:lnTo>
                  <a:lnTo>
                    <a:pt x="3425" y="2579"/>
                  </a:lnTo>
                  <a:lnTo>
                    <a:pt x="3416" y="2621"/>
                  </a:lnTo>
                  <a:lnTo>
                    <a:pt x="3401" y="2659"/>
                  </a:lnTo>
                  <a:lnTo>
                    <a:pt x="3381" y="2696"/>
                  </a:lnTo>
                  <a:lnTo>
                    <a:pt x="3356" y="2729"/>
                  </a:lnTo>
                  <a:lnTo>
                    <a:pt x="3327" y="2758"/>
                  </a:lnTo>
                  <a:lnTo>
                    <a:pt x="3293" y="2783"/>
                  </a:lnTo>
                  <a:lnTo>
                    <a:pt x="3258" y="2802"/>
                  </a:lnTo>
                  <a:lnTo>
                    <a:pt x="3218" y="2818"/>
                  </a:lnTo>
                  <a:lnTo>
                    <a:pt x="3177" y="2827"/>
                  </a:lnTo>
                  <a:lnTo>
                    <a:pt x="3133" y="2830"/>
                  </a:lnTo>
                  <a:lnTo>
                    <a:pt x="414" y="2830"/>
                  </a:lnTo>
                  <a:lnTo>
                    <a:pt x="370" y="2827"/>
                  </a:lnTo>
                  <a:lnTo>
                    <a:pt x="329" y="2818"/>
                  </a:lnTo>
                  <a:lnTo>
                    <a:pt x="289" y="2802"/>
                  </a:lnTo>
                  <a:lnTo>
                    <a:pt x="253" y="2783"/>
                  </a:lnTo>
                  <a:lnTo>
                    <a:pt x="220" y="2758"/>
                  </a:lnTo>
                  <a:lnTo>
                    <a:pt x="191" y="2729"/>
                  </a:lnTo>
                  <a:lnTo>
                    <a:pt x="166" y="2696"/>
                  </a:lnTo>
                  <a:lnTo>
                    <a:pt x="146" y="2659"/>
                  </a:lnTo>
                  <a:lnTo>
                    <a:pt x="130" y="2621"/>
                  </a:lnTo>
                  <a:lnTo>
                    <a:pt x="122" y="2579"/>
                  </a:lnTo>
                  <a:lnTo>
                    <a:pt x="119" y="2536"/>
                  </a:lnTo>
                  <a:lnTo>
                    <a:pt x="119" y="817"/>
                  </a:lnTo>
                  <a:lnTo>
                    <a:pt x="89" y="804"/>
                  </a:lnTo>
                  <a:lnTo>
                    <a:pt x="64" y="786"/>
                  </a:lnTo>
                  <a:lnTo>
                    <a:pt x="42" y="766"/>
                  </a:lnTo>
                  <a:lnTo>
                    <a:pt x="25" y="741"/>
                  </a:lnTo>
                  <a:lnTo>
                    <a:pt x="11" y="713"/>
                  </a:lnTo>
                  <a:lnTo>
                    <a:pt x="3" y="682"/>
                  </a:lnTo>
                  <a:lnTo>
                    <a:pt x="0" y="649"/>
                  </a:lnTo>
                  <a:lnTo>
                    <a:pt x="0" y="295"/>
                  </a:lnTo>
                  <a:lnTo>
                    <a:pt x="3" y="252"/>
                  </a:lnTo>
                  <a:lnTo>
                    <a:pt x="13" y="210"/>
                  </a:lnTo>
                  <a:lnTo>
                    <a:pt x="28" y="171"/>
                  </a:lnTo>
                  <a:lnTo>
                    <a:pt x="47" y="135"/>
                  </a:lnTo>
                  <a:lnTo>
                    <a:pt x="72" y="101"/>
                  </a:lnTo>
                  <a:lnTo>
                    <a:pt x="101" y="72"/>
                  </a:lnTo>
                  <a:lnTo>
                    <a:pt x="135" y="47"/>
                  </a:lnTo>
                  <a:lnTo>
                    <a:pt x="171" y="27"/>
                  </a:lnTo>
                  <a:lnTo>
                    <a:pt x="210" y="13"/>
                  </a:lnTo>
                  <a:lnTo>
                    <a:pt x="252" y="3"/>
                  </a:lnTo>
                  <a:lnTo>
                    <a:pt x="29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02" name="Google Shape;10202;p23"/>
            <p:cNvSpPr/>
            <p:nvPr/>
          </p:nvSpPr>
          <p:spPr>
            <a:xfrm>
              <a:off x="3678" y="1422"/>
              <a:ext cx="110" cy="46"/>
            </a:xfrm>
            <a:custGeom>
              <a:avLst/>
              <a:gdLst/>
              <a:ahLst/>
              <a:cxnLst/>
              <a:rect l="l" t="t" r="r" b="b"/>
              <a:pathLst>
                <a:path w="1418" h="590" extrusionOk="0">
                  <a:moveTo>
                    <a:pt x="532" y="0"/>
                  </a:moveTo>
                  <a:lnTo>
                    <a:pt x="887" y="0"/>
                  </a:lnTo>
                  <a:lnTo>
                    <a:pt x="943" y="3"/>
                  </a:lnTo>
                  <a:lnTo>
                    <a:pt x="998" y="13"/>
                  </a:lnTo>
                  <a:lnTo>
                    <a:pt x="1051" y="28"/>
                  </a:lnTo>
                  <a:lnTo>
                    <a:pt x="1101" y="50"/>
                  </a:lnTo>
                  <a:lnTo>
                    <a:pt x="1151" y="76"/>
                  </a:lnTo>
                  <a:lnTo>
                    <a:pt x="1196" y="106"/>
                  </a:lnTo>
                  <a:lnTo>
                    <a:pt x="1239" y="141"/>
                  </a:lnTo>
                  <a:lnTo>
                    <a:pt x="1278" y="180"/>
                  </a:lnTo>
                  <a:lnTo>
                    <a:pt x="1313" y="222"/>
                  </a:lnTo>
                  <a:lnTo>
                    <a:pt x="1344" y="268"/>
                  </a:lnTo>
                  <a:lnTo>
                    <a:pt x="1370" y="317"/>
                  </a:lnTo>
                  <a:lnTo>
                    <a:pt x="1390" y="367"/>
                  </a:lnTo>
                  <a:lnTo>
                    <a:pt x="1405" y="421"/>
                  </a:lnTo>
                  <a:lnTo>
                    <a:pt x="1415" y="475"/>
                  </a:lnTo>
                  <a:lnTo>
                    <a:pt x="1418" y="532"/>
                  </a:lnTo>
                  <a:lnTo>
                    <a:pt x="1415" y="550"/>
                  </a:lnTo>
                  <a:lnTo>
                    <a:pt x="1408" y="566"/>
                  </a:lnTo>
                  <a:lnTo>
                    <a:pt x="1395" y="579"/>
                  </a:lnTo>
                  <a:lnTo>
                    <a:pt x="1378" y="588"/>
                  </a:lnTo>
                  <a:lnTo>
                    <a:pt x="1359" y="590"/>
                  </a:lnTo>
                  <a:lnTo>
                    <a:pt x="1341" y="588"/>
                  </a:lnTo>
                  <a:lnTo>
                    <a:pt x="1325" y="579"/>
                  </a:lnTo>
                  <a:lnTo>
                    <a:pt x="1312" y="566"/>
                  </a:lnTo>
                  <a:lnTo>
                    <a:pt x="1303" y="550"/>
                  </a:lnTo>
                  <a:lnTo>
                    <a:pt x="1301" y="532"/>
                  </a:lnTo>
                  <a:lnTo>
                    <a:pt x="1297" y="482"/>
                  </a:lnTo>
                  <a:lnTo>
                    <a:pt x="1287" y="434"/>
                  </a:lnTo>
                  <a:lnTo>
                    <a:pt x="1271" y="386"/>
                  </a:lnTo>
                  <a:lnTo>
                    <a:pt x="1249" y="342"/>
                  </a:lnTo>
                  <a:lnTo>
                    <a:pt x="1223" y="300"/>
                  </a:lnTo>
                  <a:lnTo>
                    <a:pt x="1192" y="262"/>
                  </a:lnTo>
                  <a:lnTo>
                    <a:pt x="1156" y="226"/>
                  </a:lnTo>
                  <a:lnTo>
                    <a:pt x="1118" y="196"/>
                  </a:lnTo>
                  <a:lnTo>
                    <a:pt x="1075" y="169"/>
                  </a:lnTo>
                  <a:lnTo>
                    <a:pt x="1031" y="148"/>
                  </a:lnTo>
                  <a:lnTo>
                    <a:pt x="985" y="131"/>
                  </a:lnTo>
                  <a:lnTo>
                    <a:pt x="936" y="122"/>
                  </a:lnTo>
                  <a:lnTo>
                    <a:pt x="887" y="119"/>
                  </a:lnTo>
                  <a:lnTo>
                    <a:pt x="532" y="119"/>
                  </a:lnTo>
                  <a:lnTo>
                    <a:pt x="483" y="122"/>
                  </a:lnTo>
                  <a:lnTo>
                    <a:pt x="435" y="131"/>
                  </a:lnTo>
                  <a:lnTo>
                    <a:pt x="389" y="148"/>
                  </a:lnTo>
                  <a:lnTo>
                    <a:pt x="344" y="170"/>
                  </a:lnTo>
                  <a:lnTo>
                    <a:pt x="302" y="197"/>
                  </a:lnTo>
                  <a:lnTo>
                    <a:pt x="263" y="228"/>
                  </a:lnTo>
                  <a:lnTo>
                    <a:pt x="228" y="264"/>
                  </a:lnTo>
                  <a:lnTo>
                    <a:pt x="197" y="303"/>
                  </a:lnTo>
                  <a:lnTo>
                    <a:pt x="170" y="344"/>
                  </a:lnTo>
                  <a:lnTo>
                    <a:pt x="148" y="389"/>
                  </a:lnTo>
                  <a:lnTo>
                    <a:pt x="132" y="435"/>
                  </a:lnTo>
                  <a:lnTo>
                    <a:pt x="121" y="482"/>
                  </a:lnTo>
                  <a:lnTo>
                    <a:pt x="118" y="532"/>
                  </a:lnTo>
                  <a:lnTo>
                    <a:pt x="115" y="550"/>
                  </a:lnTo>
                  <a:lnTo>
                    <a:pt x="107" y="566"/>
                  </a:lnTo>
                  <a:lnTo>
                    <a:pt x="94" y="579"/>
                  </a:lnTo>
                  <a:lnTo>
                    <a:pt x="78" y="588"/>
                  </a:lnTo>
                  <a:lnTo>
                    <a:pt x="59" y="590"/>
                  </a:lnTo>
                  <a:lnTo>
                    <a:pt x="40" y="588"/>
                  </a:lnTo>
                  <a:lnTo>
                    <a:pt x="24" y="579"/>
                  </a:lnTo>
                  <a:lnTo>
                    <a:pt x="11" y="566"/>
                  </a:lnTo>
                  <a:lnTo>
                    <a:pt x="2" y="550"/>
                  </a:lnTo>
                  <a:lnTo>
                    <a:pt x="0" y="532"/>
                  </a:lnTo>
                  <a:lnTo>
                    <a:pt x="4" y="472"/>
                  </a:lnTo>
                  <a:lnTo>
                    <a:pt x="14" y="414"/>
                  </a:lnTo>
                  <a:lnTo>
                    <a:pt x="33" y="358"/>
                  </a:lnTo>
                  <a:lnTo>
                    <a:pt x="56" y="305"/>
                  </a:lnTo>
                  <a:lnTo>
                    <a:pt x="87" y="253"/>
                  </a:lnTo>
                  <a:lnTo>
                    <a:pt x="122" y="206"/>
                  </a:lnTo>
                  <a:lnTo>
                    <a:pt x="161" y="162"/>
                  </a:lnTo>
                  <a:lnTo>
                    <a:pt x="205" y="122"/>
                  </a:lnTo>
                  <a:lnTo>
                    <a:pt x="254" y="87"/>
                  </a:lnTo>
                  <a:lnTo>
                    <a:pt x="304" y="57"/>
                  </a:lnTo>
                  <a:lnTo>
                    <a:pt x="358" y="34"/>
                  </a:lnTo>
                  <a:lnTo>
                    <a:pt x="414" y="15"/>
                  </a:lnTo>
                  <a:lnTo>
                    <a:pt x="473" y="5"/>
                  </a:lnTo>
                  <a:lnTo>
                    <a:pt x="53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03" name="Google Shape;10203;p23"/>
            <p:cNvSpPr/>
            <p:nvPr/>
          </p:nvSpPr>
          <p:spPr>
            <a:xfrm>
              <a:off x="3687" y="1567"/>
              <a:ext cx="92" cy="91"/>
            </a:xfrm>
            <a:custGeom>
              <a:avLst/>
              <a:gdLst/>
              <a:ahLst/>
              <a:cxnLst/>
              <a:rect l="l" t="t" r="r" b="b"/>
              <a:pathLst>
                <a:path w="1183" h="1179" extrusionOk="0">
                  <a:moveTo>
                    <a:pt x="473" y="118"/>
                  </a:moveTo>
                  <a:lnTo>
                    <a:pt x="473" y="413"/>
                  </a:lnTo>
                  <a:lnTo>
                    <a:pt x="470" y="432"/>
                  </a:lnTo>
                  <a:lnTo>
                    <a:pt x="461" y="448"/>
                  </a:lnTo>
                  <a:lnTo>
                    <a:pt x="448" y="461"/>
                  </a:lnTo>
                  <a:lnTo>
                    <a:pt x="432" y="469"/>
                  </a:lnTo>
                  <a:lnTo>
                    <a:pt x="414" y="472"/>
                  </a:lnTo>
                  <a:lnTo>
                    <a:pt x="118" y="472"/>
                  </a:lnTo>
                  <a:lnTo>
                    <a:pt x="118" y="708"/>
                  </a:lnTo>
                  <a:lnTo>
                    <a:pt x="414" y="708"/>
                  </a:lnTo>
                  <a:lnTo>
                    <a:pt x="432" y="711"/>
                  </a:lnTo>
                  <a:lnTo>
                    <a:pt x="448" y="720"/>
                  </a:lnTo>
                  <a:lnTo>
                    <a:pt x="461" y="732"/>
                  </a:lnTo>
                  <a:lnTo>
                    <a:pt x="470" y="748"/>
                  </a:lnTo>
                  <a:lnTo>
                    <a:pt x="473" y="767"/>
                  </a:lnTo>
                  <a:lnTo>
                    <a:pt x="473" y="1062"/>
                  </a:lnTo>
                  <a:lnTo>
                    <a:pt x="709" y="1062"/>
                  </a:lnTo>
                  <a:lnTo>
                    <a:pt x="709" y="767"/>
                  </a:lnTo>
                  <a:lnTo>
                    <a:pt x="713" y="748"/>
                  </a:lnTo>
                  <a:lnTo>
                    <a:pt x="721" y="732"/>
                  </a:lnTo>
                  <a:lnTo>
                    <a:pt x="733" y="720"/>
                  </a:lnTo>
                  <a:lnTo>
                    <a:pt x="750" y="711"/>
                  </a:lnTo>
                  <a:lnTo>
                    <a:pt x="769" y="708"/>
                  </a:lnTo>
                  <a:lnTo>
                    <a:pt x="1064" y="708"/>
                  </a:lnTo>
                  <a:lnTo>
                    <a:pt x="1064" y="472"/>
                  </a:lnTo>
                  <a:lnTo>
                    <a:pt x="769" y="472"/>
                  </a:lnTo>
                  <a:lnTo>
                    <a:pt x="750" y="469"/>
                  </a:lnTo>
                  <a:lnTo>
                    <a:pt x="733" y="461"/>
                  </a:lnTo>
                  <a:lnTo>
                    <a:pt x="721" y="448"/>
                  </a:lnTo>
                  <a:lnTo>
                    <a:pt x="713" y="432"/>
                  </a:lnTo>
                  <a:lnTo>
                    <a:pt x="709" y="413"/>
                  </a:lnTo>
                  <a:lnTo>
                    <a:pt x="709" y="118"/>
                  </a:lnTo>
                  <a:lnTo>
                    <a:pt x="473" y="118"/>
                  </a:lnTo>
                  <a:close/>
                  <a:moveTo>
                    <a:pt x="414" y="0"/>
                  </a:moveTo>
                  <a:lnTo>
                    <a:pt x="769" y="0"/>
                  </a:lnTo>
                  <a:lnTo>
                    <a:pt x="787" y="3"/>
                  </a:lnTo>
                  <a:lnTo>
                    <a:pt x="803" y="12"/>
                  </a:lnTo>
                  <a:lnTo>
                    <a:pt x="816" y="25"/>
                  </a:lnTo>
                  <a:lnTo>
                    <a:pt x="825" y="41"/>
                  </a:lnTo>
                  <a:lnTo>
                    <a:pt x="828" y="59"/>
                  </a:lnTo>
                  <a:lnTo>
                    <a:pt x="828" y="354"/>
                  </a:lnTo>
                  <a:lnTo>
                    <a:pt x="1124" y="354"/>
                  </a:lnTo>
                  <a:lnTo>
                    <a:pt x="1142" y="357"/>
                  </a:lnTo>
                  <a:lnTo>
                    <a:pt x="1158" y="366"/>
                  </a:lnTo>
                  <a:lnTo>
                    <a:pt x="1171" y="379"/>
                  </a:lnTo>
                  <a:lnTo>
                    <a:pt x="1180" y="395"/>
                  </a:lnTo>
                  <a:lnTo>
                    <a:pt x="1183" y="413"/>
                  </a:lnTo>
                  <a:lnTo>
                    <a:pt x="1183" y="767"/>
                  </a:lnTo>
                  <a:lnTo>
                    <a:pt x="1180" y="785"/>
                  </a:lnTo>
                  <a:lnTo>
                    <a:pt x="1171" y="802"/>
                  </a:lnTo>
                  <a:lnTo>
                    <a:pt x="1158" y="815"/>
                  </a:lnTo>
                  <a:lnTo>
                    <a:pt x="1142" y="823"/>
                  </a:lnTo>
                  <a:lnTo>
                    <a:pt x="1124" y="826"/>
                  </a:lnTo>
                  <a:lnTo>
                    <a:pt x="828" y="826"/>
                  </a:lnTo>
                  <a:lnTo>
                    <a:pt x="828" y="1121"/>
                  </a:lnTo>
                  <a:lnTo>
                    <a:pt x="825" y="1139"/>
                  </a:lnTo>
                  <a:lnTo>
                    <a:pt x="816" y="1156"/>
                  </a:lnTo>
                  <a:lnTo>
                    <a:pt x="803" y="1168"/>
                  </a:lnTo>
                  <a:lnTo>
                    <a:pt x="787" y="1177"/>
                  </a:lnTo>
                  <a:lnTo>
                    <a:pt x="769" y="1179"/>
                  </a:lnTo>
                  <a:lnTo>
                    <a:pt x="414" y="1179"/>
                  </a:lnTo>
                  <a:lnTo>
                    <a:pt x="396" y="1177"/>
                  </a:lnTo>
                  <a:lnTo>
                    <a:pt x="379" y="1168"/>
                  </a:lnTo>
                  <a:lnTo>
                    <a:pt x="366" y="1156"/>
                  </a:lnTo>
                  <a:lnTo>
                    <a:pt x="358" y="1139"/>
                  </a:lnTo>
                  <a:lnTo>
                    <a:pt x="355" y="1121"/>
                  </a:lnTo>
                  <a:lnTo>
                    <a:pt x="355" y="826"/>
                  </a:lnTo>
                  <a:lnTo>
                    <a:pt x="59" y="826"/>
                  </a:lnTo>
                  <a:lnTo>
                    <a:pt x="41" y="823"/>
                  </a:lnTo>
                  <a:lnTo>
                    <a:pt x="25" y="815"/>
                  </a:lnTo>
                  <a:lnTo>
                    <a:pt x="12" y="802"/>
                  </a:lnTo>
                  <a:lnTo>
                    <a:pt x="3" y="785"/>
                  </a:lnTo>
                  <a:lnTo>
                    <a:pt x="0" y="767"/>
                  </a:lnTo>
                  <a:lnTo>
                    <a:pt x="0" y="413"/>
                  </a:lnTo>
                  <a:lnTo>
                    <a:pt x="3" y="395"/>
                  </a:lnTo>
                  <a:lnTo>
                    <a:pt x="12" y="379"/>
                  </a:lnTo>
                  <a:lnTo>
                    <a:pt x="25" y="366"/>
                  </a:lnTo>
                  <a:lnTo>
                    <a:pt x="41" y="357"/>
                  </a:lnTo>
                  <a:lnTo>
                    <a:pt x="59" y="354"/>
                  </a:lnTo>
                  <a:lnTo>
                    <a:pt x="355" y="354"/>
                  </a:lnTo>
                  <a:lnTo>
                    <a:pt x="355" y="59"/>
                  </a:lnTo>
                  <a:lnTo>
                    <a:pt x="358" y="41"/>
                  </a:lnTo>
                  <a:lnTo>
                    <a:pt x="366" y="25"/>
                  </a:lnTo>
                  <a:lnTo>
                    <a:pt x="379" y="12"/>
                  </a:lnTo>
                  <a:lnTo>
                    <a:pt x="396" y="3"/>
                  </a:lnTo>
                  <a:lnTo>
                    <a:pt x="41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04" name="Google Shape;10204;p23"/>
            <p:cNvSpPr/>
            <p:nvPr/>
          </p:nvSpPr>
          <p:spPr>
            <a:xfrm>
              <a:off x="3805" y="1549"/>
              <a:ext cx="27" cy="18"/>
            </a:xfrm>
            <a:custGeom>
              <a:avLst/>
              <a:gdLst/>
              <a:ahLst/>
              <a:cxnLst/>
              <a:rect l="l" t="t" r="r" b="b"/>
              <a:pathLst>
                <a:path w="354" h="235" extrusionOk="0">
                  <a:moveTo>
                    <a:pt x="59" y="0"/>
                  </a:moveTo>
                  <a:lnTo>
                    <a:pt x="78" y="3"/>
                  </a:lnTo>
                  <a:lnTo>
                    <a:pt x="94" y="11"/>
                  </a:lnTo>
                  <a:lnTo>
                    <a:pt x="106" y="23"/>
                  </a:lnTo>
                  <a:lnTo>
                    <a:pt x="115" y="39"/>
                  </a:lnTo>
                  <a:lnTo>
                    <a:pt x="118" y="59"/>
                  </a:lnTo>
                  <a:lnTo>
                    <a:pt x="118" y="118"/>
                  </a:lnTo>
                  <a:lnTo>
                    <a:pt x="237" y="118"/>
                  </a:lnTo>
                  <a:lnTo>
                    <a:pt x="237" y="59"/>
                  </a:lnTo>
                  <a:lnTo>
                    <a:pt x="239" y="39"/>
                  </a:lnTo>
                  <a:lnTo>
                    <a:pt x="248" y="23"/>
                  </a:lnTo>
                  <a:lnTo>
                    <a:pt x="261" y="11"/>
                  </a:lnTo>
                  <a:lnTo>
                    <a:pt x="277" y="3"/>
                  </a:lnTo>
                  <a:lnTo>
                    <a:pt x="295" y="0"/>
                  </a:lnTo>
                  <a:lnTo>
                    <a:pt x="314" y="3"/>
                  </a:lnTo>
                  <a:lnTo>
                    <a:pt x="331" y="11"/>
                  </a:lnTo>
                  <a:lnTo>
                    <a:pt x="344" y="23"/>
                  </a:lnTo>
                  <a:lnTo>
                    <a:pt x="351" y="39"/>
                  </a:lnTo>
                  <a:lnTo>
                    <a:pt x="354" y="59"/>
                  </a:lnTo>
                  <a:lnTo>
                    <a:pt x="354" y="118"/>
                  </a:lnTo>
                  <a:lnTo>
                    <a:pt x="351" y="145"/>
                  </a:lnTo>
                  <a:lnTo>
                    <a:pt x="342" y="170"/>
                  </a:lnTo>
                  <a:lnTo>
                    <a:pt x="328" y="191"/>
                  </a:lnTo>
                  <a:lnTo>
                    <a:pt x="310" y="209"/>
                  </a:lnTo>
                  <a:lnTo>
                    <a:pt x="289" y="223"/>
                  </a:lnTo>
                  <a:lnTo>
                    <a:pt x="264" y="232"/>
                  </a:lnTo>
                  <a:lnTo>
                    <a:pt x="237" y="235"/>
                  </a:lnTo>
                  <a:lnTo>
                    <a:pt x="118" y="235"/>
                  </a:lnTo>
                  <a:lnTo>
                    <a:pt x="91" y="232"/>
                  </a:lnTo>
                  <a:lnTo>
                    <a:pt x="66" y="223"/>
                  </a:lnTo>
                  <a:lnTo>
                    <a:pt x="45" y="209"/>
                  </a:lnTo>
                  <a:lnTo>
                    <a:pt x="27" y="191"/>
                  </a:lnTo>
                  <a:lnTo>
                    <a:pt x="12" y="170"/>
                  </a:lnTo>
                  <a:lnTo>
                    <a:pt x="3" y="145"/>
                  </a:lnTo>
                  <a:lnTo>
                    <a:pt x="0" y="118"/>
                  </a:lnTo>
                  <a:lnTo>
                    <a:pt x="0" y="59"/>
                  </a:lnTo>
                  <a:lnTo>
                    <a:pt x="3" y="39"/>
                  </a:lnTo>
                  <a:lnTo>
                    <a:pt x="11" y="23"/>
                  </a:lnTo>
                  <a:lnTo>
                    <a:pt x="24" y="11"/>
                  </a:lnTo>
                  <a:lnTo>
                    <a:pt x="41" y="3"/>
                  </a:lnTo>
                  <a:lnTo>
                    <a:pt x="5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05" name="Google Shape;10205;p23"/>
            <p:cNvSpPr/>
            <p:nvPr/>
          </p:nvSpPr>
          <p:spPr>
            <a:xfrm>
              <a:off x="3632" y="1549"/>
              <a:ext cx="28" cy="18"/>
            </a:xfrm>
            <a:custGeom>
              <a:avLst/>
              <a:gdLst/>
              <a:ahLst/>
              <a:cxnLst/>
              <a:rect l="l" t="t" r="r" b="b"/>
              <a:pathLst>
                <a:path w="354" h="235" extrusionOk="0">
                  <a:moveTo>
                    <a:pt x="59" y="0"/>
                  </a:moveTo>
                  <a:lnTo>
                    <a:pt x="78" y="3"/>
                  </a:lnTo>
                  <a:lnTo>
                    <a:pt x="94" y="11"/>
                  </a:lnTo>
                  <a:lnTo>
                    <a:pt x="107" y="23"/>
                  </a:lnTo>
                  <a:lnTo>
                    <a:pt x="115" y="39"/>
                  </a:lnTo>
                  <a:lnTo>
                    <a:pt x="118" y="59"/>
                  </a:lnTo>
                  <a:lnTo>
                    <a:pt x="118" y="118"/>
                  </a:lnTo>
                  <a:lnTo>
                    <a:pt x="237" y="118"/>
                  </a:lnTo>
                  <a:lnTo>
                    <a:pt x="237" y="59"/>
                  </a:lnTo>
                  <a:lnTo>
                    <a:pt x="240" y="39"/>
                  </a:lnTo>
                  <a:lnTo>
                    <a:pt x="247" y="23"/>
                  </a:lnTo>
                  <a:lnTo>
                    <a:pt x="260" y="11"/>
                  </a:lnTo>
                  <a:lnTo>
                    <a:pt x="276" y="3"/>
                  </a:lnTo>
                  <a:lnTo>
                    <a:pt x="296" y="0"/>
                  </a:lnTo>
                  <a:lnTo>
                    <a:pt x="314" y="3"/>
                  </a:lnTo>
                  <a:lnTo>
                    <a:pt x="330" y="11"/>
                  </a:lnTo>
                  <a:lnTo>
                    <a:pt x="343" y="23"/>
                  </a:lnTo>
                  <a:lnTo>
                    <a:pt x="352" y="39"/>
                  </a:lnTo>
                  <a:lnTo>
                    <a:pt x="354" y="59"/>
                  </a:lnTo>
                  <a:lnTo>
                    <a:pt x="354" y="118"/>
                  </a:lnTo>
                  <a:lnTo>
                    <a:pt x="351" y="145"/>
                  </a:lnTo>
                  <a:lnTo>
                    <a:pt x="342" y="170"/>
                  </a:lnTo>
                  <a:lnTo>
                    <a:pt x="328" y="191"/>
                  </a:lnTo>
                  <a:lnTo>
                    <a:pt x="310" y="209"/>
                  </a:lnTo>
                  <a:lnTo>
                    <a:pt x="288" y="223"/>
                  </a:lnTo>
                  <a:lnTo>
                    <a:pt x="263" y="232"/>
                  </a:lnTo>
                  <a:lnTo>
                    <a:pt x="237" y="235"/>
                  </a:lnTo>
                  <a:lnTo>
                    <a:pt x="118" y="235"/>
                  </a:lnTo>
                  <a:lnTo>
                    <a:pt x="91" y="232"/>
                  </a:lnTo>
                  <a:lnTo>
                    <a:pt x="66" y="223"/>
                  </a:lnTo>
                  <a:lnTo>
                    <a:pt x="45" y="209"/>
                  </a:lnTo>
                  <a:lnTo>
                    <a:pt x="26" y="191"/>
                  </a:lnTo>
                  <a:lnTo>
                    <a:pt x="12" y="170"/>
                  </a:lnTo>
                  <a:lnTo>
                    <a:pt x="2" y="145"/>
                  </a:lnTo>
                  <a:lnTo>
                    <a:pt x="0" y="118"/>
                  </a:lnTo>
                  <a:lnTo>
                    <a:pt x="0" y="59"/>
                  </a:lnTo>
                  <a:lnTo>
                    <a:pt x="2" y="39"/>
                  </a:lnTo>
                  <a:lnTo>
                    <a:pt x="11" y="23"/>
                  </a:lnTo>
                  <a:lnTo>
                    <a:pt x="24" y="11"/>
                  </a:lnTo>
                  <a:lnTo>
                    <a:pt x="40" y="3"/>
                  </a:lnTo>
                  <a:lnTo>
                    <a:pt x="5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206" name="Google Shape;10206;p23"/>
          <p:cNvGrpSpPr/>
          <p:nvPr/>
        </p:nvGrpSpPr>
        <p:grpSpPr>
          <a:xfrm>
            <a:off x="12032472" y="9415904"/>
            <a:ext cx="580939" cy="582148"/>
            <a:chOff x="4896" y="1442"/>
            <a:chExt cx="211" cy="211"/>
          </a:xfrm>
          <a:solidFill>
            <a:srgbClr val="006994"/>
          </a:solidFill>
        </p:grpSpPr>
        <p:sp>
          <p:nvSpPr>
            <p:cNvPr id="10207" name="Google Shape;10207;p23"/>
            <p:cNvSpPr/>
            <p:nvPr/>
          </p:nvSpPr>
          <p:spPr>
            <a:xfrm>
              <a:off x="5025" y="1497"/>
              <a:ext cx="30" cy="44"/>
            </a:xfrm>
            <a:custGeom>
              <a:avLst/>
              <a:gdLst/>
              <a:ahLst/>
              <a:cxnLst/>
              <a:rect l="l" t="t" r="r" b="b"/>
              <a:pathLst>
                <a:path w="468" h="706" extrusionOk="0">
                  <a:moveTo>
                    <a:pt x="65" y="0"/>
                  </a:moveTo>
                  <a:lnTo>
                    <a:pt x="324" y="0"/>
                  </a:lnTo>
                  <a:lnTo>
                    <a:pt x="339" y="2"/>
                  </a:lnTo>
                  <a:lnTo>
                    <a:pt x="352" y="5"/>
                  </a:lnTo>
                  <a:lnTo>
                    <a:pt x="363" y="12"/>
                  </a:lnTo>
                  <a:lnTo>
                    <a:pt x="370" y="20"/>
                  </a:lnTo>
                  <a:lnTo>
                    <a:pt x="376" y="33"/>
                  </a:lnTo>
                  <a:lnTo>
                    <a:pt x="378" y="47"/>
                  </a:lnTo>
                  <a:lnTo>
                    <a:pt x="379" y="67"/>
                  </a:lnTo>
                  <a:lnTo>
                    <a:pt x="377" y="87"/>
                  </a:lnTo>
                  <a:lnTo>
                    <a:pt x="374" y="108"/>
                  </a:lnTo>
                  <a:lnTo>
                    <a:pt x="370" y="127"/>
                  </a:lnTo>
                  <a:lnTo>
                    <a:pt x="344" y="274"/>
                  </a:lnTo>
                  <a:lnTo>
                    <a:pt x="317" y="422"/>
                  </a:lnTo>
                  <a:lnTo>
                    <a:pt x="307" y="472"/>
                  </a:lnTo>
                  <a:lnTo>
                    <a:pt x="299" y="520"/>
                  </a:lnTo>
                  <a:lnTo>
                    <a:pt x="298" y="538"/>
                  </a:lnTo>
                  <a:lnTo>
                    <a:pt x="300" y="554"/>
                  </a:lnTo>
                  <a:lnTo>
                    <a:pt x="303" y="570"/>
                  </a:lnTo>
                  <a:lnTo>
                    <a:pt x="308" y="581"/>
                  </a:lnTo>
                  <a:lnTo>
                    <a:pt x="314" y="590"/>
                  </a:lnTo>
                  <a:lnTo>
                    <a:pt x="323" y="596"/>
                  </a:lnTo>
                  <a:lnTo>
                    <a:pt x="334" y="600"/>
                  </a:lnTo>
                  <a:lnTo>
                    <a:pt x="345" y="600"/>
                  </a:lnTo>
                  <a:lnTo>
                    <a:pt x="362" y="596"/>
                  </a:lnTo>
                  <a:lnTo>
                    <a:pt x="379" y="591"/>
                  </a:lnTo>
                  <a:lnTo>
                    <a:pt x="396" y="586"/>
                  </a:lnTo>
                  <a:lnTo>
                    <a:pt x="409" y="580"/>
                  </a:lnTo>
                  <a:lnTo>
                    <a:pt x="422" y="572"/>
                  </a:lnTo>
                  <a:lnTo>
                    <a:pt x="435" y="567"/>
                  </a:lnTo>
                  <a:lnTo>
                    <a:pt x="447" y="564"/>
                  </a:lnTo>
                  <a:lnTo>
                    <a:pt x="457" y="565"/>
                  </a:lnTo>
                  <a:lnTo>
                    <a:pt x="464" y="571"/>
                  </a:lnTo>
                  <a:lnTo>
                    <a:pt x="468" y="580"/>
                  </a:lnTo>
                  <a:lnTo>
                    <a:pt x="468" y="590"/>
                  </a:lnTo>
                  <a:lnTo>
                    <a:pt x="467" y="599"/>
                  </a:lnTo>
                  <a:lnTo>
                    <a:pt x="462" y="608"/>
                  </a:lnTo>
                  <a:lnTo>
                    <a:pt x="456" y="617"/>
                  </a:lnTo>
                  <a:lnTo>
                    <a:pt x="450" y="623"/>
                  </a:lnTo>
                  <a:lnTo>
                    <a:pt x="424" y="646"/>
                  </a:lnTo>
                  <a:lnTo>
                    <a:pt x="396" y="667"/>
                  </a:lnTo>
                  <a:lnTo>
                    <a:pt x="366" y="683"/>
                  </a:lnTo>
                  <a:lnTo>
                    <a:pt x="335" y="696"/>
                  </a:lnTo>
                  <a:lnTo>
                    <a:pt x="302" y="703"/>
                  </a:lnTo>
                  <a:lnTo>
                    <a:pt x="267" y="706"/>
                  </a:lnTo>
                  <a:lnTo>
                    <a:pt x="233" y="705"/>
                  </a:lnTo>
                  <a:lnTo>
                    <a:pt x="199" y="702"/>
                  </a:lnTo>
                  <a:lnTo>
                    <a:pt x="165" y="699"/>
                  </a:lnTo>
                  <a:lnTo>
                    <a:pt x="145" y="694"/>
                  </a:lnTo>
                  <a:lnTo>
                    <a:pt x="123" y="683"/>
                  </a:lnTo>
                  <a:lnTo>
                    <a:pt x="103" y="668"/>
                  </a:lnTo>
                  <a:lnTo>
                    <a:pt x="83" y="650"/>
                  </a:lnTo>
                  <a:lnTo>
                    <a:pt x="68" y="628"/>
                  </a:lnTo>
                  <a:lnTo>
                    <a:pt x="56" y="604"/>
                  </a:lnTo>
                  <a:lnTo>
                    <a:pt x="49" y="579"/>
                  </a:lnTo>
                  <a:lnTo>
                    <a:pt x="50" y="552"/>
                  </a:lnTo>
                  <a:lnTo>
                    <a:pt x="61" y="479"/>
                  </a:lnTo>
                  <a:lnTo>
                    <a:pt x="72" y="404"/>
                  </a:lnTo>
                  <a:lnTo>
                    <a:pt x="97" y="274"/>
                  </a:lnTo>
                  <a:lnTo>
                    <a:pt x="119" y="145"/>
                  </a:lnTo>
                  <a:lnTo>
                    <a:pt x="119" y="126"/>
                  </a:lnTo>
                  <a:lnTo>
                    <a:pt x="118" y="110"/>
                  </a:lnTo>
                  <a:lnTo>
                    <a:pt x="114" y="98"/>
                  </a:lnTo>
                  <a:lnTo>
                    <a:pt x="109" y="87"/>
                  </a:lnTo>
                  <a:lnTo>
                    <a:pt x="100" y="80"/>
                  </a:lnTo>
                  <a:lnTo>
                    <a:pt x="87" y="75"/>
                  </a:lnTo>
                  <a:lnTo>
                    <a:pt x="72" y="72"/>
                  </a:lnTo>
                  <a:lnTo>
                    <a:pt x="54" y="72"/>
                  </a:lnTo>
                  <a:lnTo>
                    <a:pt x="39" y="69"/>
                  </a:lnTo>
                  <a:lnTo>
                    <a:pt x="25" y="66"/>
                  </a:lnTo>
                  <a:lnTo>
                    <a:pt x="13" y="59"/>
                  </a:lnTo>
                  <a:lnTo>
                    <a:pt x="5" y="50"/>
                  </a:lnTo>
                  <a:lnTo>
                    <a:pt x="1" y="42"/>
                  </a:lnTo>
                  <a:lnTo>
                    <a:pt x="0" y="33"/>
                  </a:lnTo>
                  <a:lnTo>
                    <a:pt x="4" y="23"/>
                  </a:lnTo>
                  <a:lnTo>
                    <a:pt x="10" y="14"/>
                  </a:lnTo>
                  <a:lnTo>
                    <a:pt x="20" y="8"/>
                  </a:lnTo>
                  <a:lnTo>
                    <a:pt x="32" y="4"/>
                  </a:lnTo>
                  <a:lnTo>
                    <a:pt x="48" y="1"/>
                  </a:lnTo>
                  <a:lnTo>
                    <a:pt x="6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08" name="Google Shape;10208;p23"/>
            <p:cNvSpPr/>
            <p:nvPr/>
          </p:nvSpPr>
          <p:spPr>
            <a:xfrm>
              <a:off x="4974" y="1442"/>
              <a:ext cx="133" cy="133"/>
            </a:xfrm>
            <a:custGeom>
              <a:avLst/>
              <a:gdLst/>
              <a:ahLst/>
              <a:cxnLst/>
              <a:rect l="l" t="t" r="r" b="b"/>
              <a:pathLst>
                <a:path w="2120" h="2131" extrusionOk="0">
                  <a:moveTo>
                    <a:pt x="1062" y="252"/>
                  </a:moveTo>
                  <a:lnTo>
                    <a:pt x="991" y="255"/>
                  </a:lnTo>
                  <a:lnTo>
                    <a:pt x="923" y="264"/>
                  </a:lnTo>
                  <a:lnTo>
                    <a:pt x="856" y="279"/>
                  </a:lnTo>
                  <a:lnTo>
                    <a:pt x="792" y="298"/>
                  </a:lnTo>
                  <a:lnTo>
                    <a:pt x="730" y="323"/>
                  </a:lnTo>
                  <a:lnTo>
                    <a:pt x="670" y="353"/>
                  </a:lnTo>
                  <a:lnTo>
                    <a:pt x="614" y="387"/>
                  </a:lnTo>
                  <a:lnTo>
                    <a:pt x="561" y="425"/>
                  </a:lnTo>
                  <a:lnTo>
                    <a:pt x="510" y="468"/>
                  </a:lnTo>
                  <a:lnTo>
                    <a:pt x="464" y="514"/>
                  </a:lnTo>
                  <a:lnTo>
                    <a:pt x="421" y="564"/>
                  </a:lnTo>
                  <a:lnTo>
                    <a:pt x="383" y="618"/>
                  </a:lnTo>
                  <a:lnTo>
                    <a:pt x="349" y="674"/>
                  </a:lnTo>
                  <a:lnTo>
                    <a:pt x="319" y="734"/>
                  </a:lnTo>
                  <a:lnTo>
                    <a:pt x="295" y="796"/>
                  </a:lnTo>
                  <a:lnTo>
                    <a:pt x="274" y="860"/>
                  </a:lnTo>
                  <a:lnTo>
                    <a:pt x="261" y="927"/>
                  </a:lnTo>
                  <a:lnTo>
                    <a:pt x="252" y="996"/>
                  </a:lnTo>
                  <a:lnTo>
                    <a:pt x="249" y="1066"/>
                  </a:lnTo>
                  <a:lnTo>
                    <a:pt x="252" y="1137"/>
                  </a:lnTo>
                  <a:lnTo>
                    <a:pt x="261" y="1206"/>
                  </a:lnTo>
                  <a:lnTo>
                    <a:pt x="274" y="1273"/>
                  </a:lnTo>
                  <a:lnTo>
                    <a:pt x="295" y="1336"/>
                  </a:lnTo>
                  <a:lnTo>
                    <a:pt x="319" y="1399"/>
                  </a:lnTo>
                  <a:lnTo>
                    <a:pt x="349" y="1459"/>
                  </a:lnTo>
                  <a:lnTo>
                    <a:pt x="383" y="1515"/>
                  </a:lnTo>
                  <a:lnTo>
                    <a:pt x="421" y="1569"/>
                  </a:lnTo>
                  <a:lnTo>
                    <a:pt x="464" y="1619"/>
                  </a:lnTo>
                  <a:lnTo>
                    <a:pt x="510" y="1665"/>
                  </a:lnTo>
                  <a:lnTo>
                    <a:pt x="561" y="1708"/>
                  </a:lnTo>
                  <a:lnTo>
                    <a:pt x="614" y="1746"/>
                  </a:lnTo>
                  <a:lnTo>
                    <a:pt x="670" y="1780"/>
                  </a:lnTo>
                  <a:lnTo>
                    <a:pt x="730" y="1810"/>
                  </a:lnTo>
                  <a:lnTo>
                    <a:pt x="792" y="1835"/>
                  </a:lnTo>
                  <a:lnTo>
                    <a:pt x="856" y="1855"/>
                  </a:lnTo>
                  <a:lnTo>
                    <a:pt x="923" y="1870"/>
                  </a:lnTo>
                  <a:lnTo>
                    <a:pt x="991" y="1878"/>
                  </a:lnTo>
                  <a:lnTo>
                    <a:pt x="1062" y="1881"/>
                  </a:lnTo>
                  <a:lnTo>
                    <a:pt x="1132" y="1878"/>
                  </a:lnTo>
                  <a:lnTo>
                    <a:pt x="1201" y="1870"/>
                  </a:lnTo>
                  <a:lnTo>
                    <a:pt x="1267" y="1855"/>
                  </a:lnTo>
                  <a:lnTo>
                    <a:pt x="1332" y="1835"/>
                  </a:lnTo>
                  <a:lnTo>
                    <a:pt x="1394" y="1810"/>
                  </a:lnTo>
                  <a:lnTo>
                    <a:pt x="1453" y="1781"/>
                  </a:lnTo>
                  <a:lnTo>
                    <a:pt x="1510" y="1746"/>
                  </a:lnTo>
                  <a:lnTo>
                    <a:pt x="1564" y="1708"/>
                  </a:lnTo>
                  <a:lnTo>
                    <a:pt x="1613" y="1666"/>
                  </a:lnTo>
                  <a:lnTo>
                    <a:pt x="1660" y="1619"/>
                  </a:lnTo>
                  <a:lnTo>
                    <a:pt x="1702" y="1570"/>
                  </a:lnTo>
                  <a:lnTo>
                    <a:pt x="1741" y="1516"/>
                  </a:lnTo>
                  <a:lnTo>
                    <a:pt x="1775" y="1459"/>
                  </a:lnTo>
                  <a:lnTo>
                    <a:pt x="1805" y="1400"/>
                  </a:lnTo>
                  <a:lnTo>
                    <a:pt x="1830" y="1337"/>
                  </a:lnTo>
                  <a:lnTo>
                    <a:pt x="1849" y="1273"/>
                  </a:lnTo>
                  <a:lnTo>
                    <a:pt x="1863" y="1206"/>
                  </a:lnTo>
                  <a:lnTo>
                    <a:pt x="1873" y="1137"/>
                  </a:lnTo>
                  <a:lnTo>
                    <a:pt x="1875" y="1067"/>
                  </a:lnTo>
                  <a:lnTo>
                    <a:pt x="1873" y="996"/>
                  </a:lnTo>
                  <a:lnTo>
                    <a:pt x="1863" y="928"/>
                  </a:lnTo>
                  <a:lnTo>
                    <a:pt x="1849" y="861"/>
                  </a:lnTo>
                  <a:lnTo>
                    <a:pt x="1830" y="797"/>
                  </a:lnTo>
                  <a:lnTo>
                    <a:pt x="1805" y="734"/>
                  </a:lnTo>
                  <a:lnTo>
                    <a:pt x="1775" y="674"/>
                  </a:lnTo>
                  <a:lnTo>
                    <a:pt x="1741" y="618"/>
                  </a:lnTo>
                  <a:lnTo>
                    <a:pt x="1702" y="564"/>
                  </a:lnTo>
                  <a:lnTo>
                    <a:pt x="1660" y="514"/>
                  </a:lnTo>
                  <a:lnTo>
                    <a:pt x="1613" y="468"/>
                  </a:lnTo>
                  <a:lnTo>
                    <a:pt x="1564" y="426"/>
                  </a:lnTo>
                  <a:lnTo>
                    <a:pt x="1510" y="387"/>
                  </a:lnTo>
                  <a:lnTo>
                    <a:pt x="1453" y="353"/>
                  </a:lnTo>
                  <a:lnTo>
                    <a:pt x="1394" y="323"/>
                  </a:lnTo>
                  <a:lnTo>
                    <a:pt x="1332" y="298"/>
                  </a:lnTo>
                  <a:lnTo>
                    <a:pt x="1267" y="279"/>
                  </a:lnTo>
                  <a:lnTo>
                    <a:pt x="1201" y="264"/>
                  </a:lnTo>
                  <a:lnTo>
                    <a:pt x="1132" y="255"/>
                  </a:lnTo>
                  <a:lnTo>
                    <a:pt x="1062" y="252"/>
                  </a:lnTo>
                  <a:close/>
                  <a:moveTo>
                    <a:pt x="1024" y="0"/>
                  </a:moveTo>
                  <a:lnTo>
                    <a:pt x="1095" y="0"/>
                  </a:lnTo>
                  <a:lnTo>
                    <a:pt x="1166" y="5"/>
                  </a:lnTo>
                  <a:lnTo>
                    <a:pt x="1237" y="14"/>
                  </a:lnTo>
                  <a:lnTo>
                    <a:pt x="1306" y="29"/>
                  </a:lnTo>
                  <a:lnTo>
                    <a:pt x="1375" y="47"/>
                  </a:lnTo>
                  <a:lnTo>
                    <a:pt x="1443" y="71"/>
                  </a:lnTo>
                  <a:lnTo>
                    <a:pt x="1508" y="100"/>
                  </a:lnTo>
                  <a:lnTo>
                    <a:pt x="1573" y="133"/>
                  </a:lnTo>
                  <a:lnTo>
                    <a:pt x="1636" y="171"/>
                  </a:lnTo>
                  <a:lnTo>
                    <a:pt x="1696" y="214"/>
                  </a:lnTo>
                  <a:lnTo>
                    <a:pt x="1755" y="261"/>
                  </a:lnTo>
                  <a:lnTo>
                    <a:pt x="1810" y="314"/>
                  </a:lnTo>
                  <a:lnTo>
                    <a:pt x="1861" y="369"/>
                  </a:lnTo>
                  <a:lnTo>
                    <a:pt x="1908" y="427"/>
                  </a:lnTo>
                  <a:lnTo>
                    <a:pt x="1951" y="487"/>
                  </a:lnTo>
                  <a:lnTo>
                    <a:pt x="1989" y="550"/>
                  </a:lnTo>
                  <a:lnTo>
                    <a:pt x="2021" y="615"/>
                  </a:lnTo>
                  <a:lnTo>
                    <a:pt x="2049" y="682"/>
                  </a:lnTo>
                  <a:lnTo>
                    <a:pt x="2073" y="749"/>
                  </a:lnTo>
                  <a:lnTo>
                    <a:pt x="2092" y="818"/>
                  </a:lnTo>
                  <a:lnTo>
                    <a:pt x="2105" y="888"/>
                  </a:lnTo>
                  <a:lnTo>
                    <a:pt x="2116" y="959"/>
                  </a:lnTo>
                  <a:lnTo>
                    <a:pt x="2120" y="1030"/>
                  </a:lnTo>
                  <a:lnTo>
                    <a:pt x="2120" y="1101"/>
                  </a:lnTo>
                  <a:lnTo>
                    <a:pt x="2116" y="1172"/>
                  </a:lnTo>
                  <a:lnTo>
                    <a:pt x="2105" y="1243"/>
                  </a:lnTo>
                  <a:lnTo>
                    <a:pt x="2092" y="1313"/>
                  </a:lnTo>
                  <a:lnTo>
                    <a:pt x="2073" y="1381"/>
                  </a:lnTo>
                  <a:lnTo>
                    <a:pt x="2049" y="1449"/>
                  </a:lnTo>
                  <a:lnTo>
                    <a:pt x="2021" y="1516"/>
                  </a:lnTo>
                  <a:lnTo>
                    <a:pt x="1989" y="1581"/>
                  </a:lnTo>
                  <a:lnTo>
                    <a:pt x="1951" y="1644"/>
                  </a:lnTo>
                  <a:lnTo>
                    <a:pt x="1908" y="1705"/>
                  </a:lnTo>
                  <a:lnTo>
                    <a:pt x="1861" y="1764"/>
                  </a:lnTo>
                  <a:lnTo>
                    <a:pt x="1810" y="1819"/>
                  </a:lnTo>
                  <a:lnTo>
                    <a:pt x="1754" y="1872"/>
                  </a:lnTo>
                  <a:lnTo>
                    <a:pt x="1694" y="1920"/>
                  </a:lnTo>
                  <a:lnTo>
                    <a:pt x="1633" y="1963"/>
                  </a:lnTo>
                  <a:lnTo>
                    <a:pt x="1568" y="2001"/>
                  </a:lnTo>
                  <a:lnTo>
                    <a:pt x="1502" y="2034"/>
                  </a:lnTo>
                  <a:lnTo>
                    <a:pt x="1435" y="2063"/>
                  </a:lnTo>
                  <a:lnTo>
                    <a:pt x="1365" y="2086"/>
                  </a:lnTo>
                  <a:lnTo>
                    <a:pt x="1295" y="2104"/>
                  </a:lnTo>
                  <a:lnTo>
                    <a:pt x="1223" y="2118"/>
                  </a:lnTo>
                  <a:lnTo>
                    <a:pt x="1151" y="2127"/>
                  </a:lnTo>
                  <a:lnTo>
                    <a:pt x="1080" y="2131"/>
                  </a:lnTo>
                  <a:lnTo>
                    <a:pt x="1007" y="2130"/>
                  </a:lnTo>
                  <a:lnTo>
                    <a:pt x="935" y="2124"/>
                  </a:lnTo>
                  <a:lnTo>
                    <a:pt x="863" y="2112"/>
                  </a:lnTo>
                  <a:lnTo>
                    <a:pt x="792" y="2097"/>
                  </a:lnTo>
                  <a:lnTo>
                    <a:pt x="723" y="2076"/>
                  </a:lnTo>
                  <a:lnTo>
                    <a:pt x="655" y="2051"/>
                  </a:lnTo>
                  <a:lnTo>
                    <a:pt x="587" y="2021"/>
                  </a:lnTo>
                  <a:lnTo>
                    <a:pt x="523" y="1986"/>
                  </a:lnTo>
                  <a:lnTo>
                    <a:pt x="519" y="1982"/>
                  </a:lnTo>
                  <a:lnTo>
                    <a:pt x="471" y="2016"/>
                  </a:lnTo>
                  <a:lnTo>
                    <a:pt x="423" y="2043"/>
                  </a:lnTo>
                  <a:lnTo>
                    <a:pt x="374" y="2066"/>
                  </a:lnTo>
                  <a:lnTo>
                    <a:pt x="327" y="2084"/>
                  </a:lnTo>
                  <a:lnTo>
                    <a:pt x="278" y="2096"/>
                  </a:lnTo>
                  <a:lnTo>
                    <a:pt x="232" y="2104"/>
                  </a:lnTo>
                  <a:lnTo>
                    <a:pt x="187" y="2109"/>
                  </a:lnTo>
                  <a:lnTo>
                    <a:pt x="145" y="2110"/>
                  </a:lnTo>
                  <a:lnTo>
                    <a:pt x="104" y="2109"/>
                  </a:lnTo>
                  <a:lnTo>
                    <a:pt x="66" y="2105"/>
                  </a:lnTo>
                  <a:lnTo>
                    <a:pt x="52" y="2100"/>
                  </a:lnTo>
                  <a:lnTo>
                    <a:pt x="43" y="2092"/>
                  </a:lnTo>
                  <a:lnTo>
                    <a:pt x="35" y="2080"/>
                  </a:lnTo>
                  <a:lnTo>
                    <a:pt x="31" y="2069"/>
                  </a:lnTo>
                  <a:lnTo>
                    <a:pt x="32" y="2056"/>
                  </a:lnTo>
                  <a:lnTo>
                    <a:pt x="35" y="2043"/>
                  </a:lnTo>
                  <a:lnTo>
                    <a:pt x="44" y="2033"/>
                  </a:lnTo>
                  <a:lnTo>
                    <a:pt x="55" y="2025"/>
                  </a:lnTo>
                  <a:lnTo>
                    <a:pt x="90" y="2005"/>
                  </a:lnTo>
                  <a:lnTo>
                    <a:pt x="122" y="1982"/>
                  </a:lnTo>
                  <a:lnTo>
                    <a:pt x="151" y="1956"/>
                  </a:lnTo>
                  <a:lnTo>
                    <a:pt x="178" y="1927"/>
                  </a:lnTo>
                  <a:lnTo>
                    <a:pt x="203" y="1897"/>
                  </a:lnTo>
                  <a:lnTo>
                    <a:pt x="224" y="1868"/>
                  </a:lnTo>
                  <a:lnTo>
                    <a:pt x="244" y="1837"/>
                  </a:lnTo>
                  <a:lnTo>
                    <a:pt x="260" y="1806"/>
                  </a:lnTo>
                  <a:lnTo>
                    <a:pt x="274" y="1776"/>
                  </a:lnTo>
                  <a:lnTo>
                    <a:pt x="267" y="1770"/>
                  </a:lnTo>
                  <a:lnTo>
                    <a:pt x="219" y="1711"/>
                  </a:lnTo>
                  <a:lnTo>
                    <a:pt x="176" y="1651"/>
                  </a:lnTo>
                  <a:lnTo>
                    <a:pt x="137" y="1587"/>
                  </a:lnTo>
                  <a:lnTo>
                    <a:pt x="103" y="1522"/>
                  </a:lnTo>
                  <a:lnTo>
                    <a:pt x="74" y="1456"/>
                  </a:lnTo>
                  <a:lnTo>
                    <a:pt x="50" y="1388"/>
                  </a:lnTo>
                  <a:lnTo>
                    <a:pt x="30" y="1319"/>
                  </a:lnTo>
                  <a:lnTo>
                    <a:pt x="16" y="1248"/>
                  </a:lnTo>
                  <a:lnTo>
                    <a:pt x="6" y="1177"/>
                  </a:lnTo>
                  <a:lnTo>
                    <a:pt x="0" y="1106"/>
                  </a:lnTo>
                  <a:lnTo>
                    <a:pt x="0" y="1034"/>
                  </a:lnTo>
                  <a:lnTo>
                    <a:pt x="5" y="963"/>
                  </a:lnTo>
                  <a:lnTo>
                    <a:pt x="14" y="892"/>
                  </a:lnTo>
                  <a:lnTo>
                    <a:pt x="27" y="822"/>
                  </a:lnTo>
                  <a:lnTo>
                    <a:pt x="46" y="752"/>
                  </a:lnTo>
                  <a:lnTo>
                    <a:pt x="69" y="685"/>
                  </a:lnTo>
                  <a:lnTo>
                    <a:pt x="98" y="618"/>
                  </a:lnTo>
                  <a:lnTo>
                    <a:pt x="131" y="552"/>
                  </a:lnTo>
                  <a:lnTo>
                    <a:pt x="169" y="489"/>
                  </a:lnTo>
                  <a:lnTo>
                    <a:pt x="211" y="428"/>
                  </a:lnTo>
                  <a:lnTo>
                    <a:pt x="258" y="369"/>
                  </a:lnTo>
                  <a:lnTo>
                    <a:pt x="310" y="314"/>
                  </a:lnTo>
                  <a:lnTo>
                    <a:pt x="366" y="261"/>
                  </a:lnTo>
                  <a:lnTo>
                    <a:pt x="423" y="214"/>
                  </a:lnTo>
                  <a:lnTo>
                    <a:pt x="484" y="171"/>
                  </a:lnTo>
                  <a:lnTo>
                    <a:pt x="546" y="133"/>
                  </a:lnTo>
                  <a:lnTo>
                    <a:pt x="611" y="100"/>
                  </a:lnTo>
                  <a:lnTo>
                    <a:pt x="678" y="71"/>
                  </a:lnTo>
                  <a:lnTo>
                    <a:pt x="745" y="47"/>
                  </a:lnTo>
                  <a:lnTo>
                    <a:pt x="814" y="29"/>
                  </a:lnTo>
                  <a:lnTo>
                    <a:pt x="884" y="14"/>
                  </a:lnTo>
                  <a:lnTo>
                    <a:pt x="953" y="5"/>
                  </a:lnTo>
                  <a:lnTo>
                    <a:pt x="102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09" name="Google Shape;10209;p23"/>
            <p:cNvSpPr/>
            <p:nvPr/>
          </p:nvSpPr>
          <p:spPr>
            <a:xfrm>
              <a:off x="4896" y="1504"/>
              <a:ext cx="148" cy="149"/>
            </a:xfrm>
            <a:custGeom>
              <a:avLst/>
              <a:gdLst/>
              <a:ahLst/>
              <a:cxnLst/>
              <a:rect l="l" t="t" r="r" b="b"/>
              <a:pathLst>
                <a:path w="2369" h="2383" extrusionOk="0">
                  <a:moveTo>
                    <a:pt x="453" y="0"/>
                  </a:moveTo>
                  <a:lnTo>
                    <a:pt x="485" y="6"/>
                  </a:lnTo>
                  <a:lnTo>
                    <a:pt x="516" y="19"/>
                  </a:lnTo>
                  <a:lnTo>
                    <a:pt x="546" y="37"/>
                  </a:lnTo>
                  <a:lnTo>
                    <a:pt x="574" y="62"/>
                  </a:lnTo>
                  <a:lnTo>
                    <a:pt x="628" y="113"/>
                  </a:lnTo>
                  <a:lnTo>
                    <a:pt x="680" y="167"/>
                  </a:lnTo>
                  <a:lnTo>
                    <a:pt x="732" y="220"/>
                  </a:lnTo>
                  <a:lnTo>
                    <a:pt x="887" y="375"/>
                  </a:lnTo>
                  <a:lnTo>
                    <a:pt x="914" y="406"/>
                  </a:lnTo>
                  <a:lnTo>
                    <a:pt x="933" y="437"/>
                  </a:lnTo>
                  <a:lnTo>
                    <a:pt x="947" y="470"/>
                  </a:lnTo>
                  <a:lnTo>
                    <a:pt x="954" y="502"/>
                  </a:lnTo>
                  <a:lnTo>
                    <a:pt x="954" y="534"/>
                  </a:lnTo>
                  <a:lnTo>
                    <a:pt x="947" y="566"/>
                  </a:lnTo>
                  <a:lnTo>
                    <a:pt x="933" y="598"/>
                  </a:lnTo>
                  <a:lnTo>
                    <a:pt x="914" y="629"/>
                  </a:lnTo>
                  <a:lnTo>
                    <a:pt x="887" y="660"/>
                  </a:lnTo>
                  <a:lnTo>
                    <a:pt x="824" y="725"/>
                  </a:lnTo>
                  <a:lnTo>
                    <a:pt x="759" y="788"/>
                  </a:lnTo>
                  <a:lnTo>
                    <a:pt x="693" y="851"/>
                  </a:lnTo>
                  <a:lnTo>
                    <a:pt x="684" y="861"/>
                  </a:lnTo>
                  <a:lnTo>
                    <a:pt x="679" y="871"/>
                  </a:lnTo>
                  <a:lnTo>
                    <a:pt x="678" y="880"/>
                  </a:lnTo>
                  <a:lnTo>
                    <a:pt x="679" y="890"/>
                  </a:lnTo>
                  <a:lnTo>
                    <a:pt x="682" y="902"/>
                  </a:lnTo>
                  <a:lnTo>
                    <a:pt x="710" y="963"/>
                  </a:lnTo>
                  <a:lnTo>
                    <a:pt x="742" y="1021"/>
                  </a:lnTo>
                  <a:lnTo>
                    <a:pt x="778" y="1076"/>
                  </a:lnTo>
                  <a:lnTo>
                    <a:pt x="814" y="1131"/>
                  </a:lnTo>
                  <a:lnTo>
                    <a:pt x="854" y="1183"/>
                  </a:lnTo>
                  <a:lnTo>
                    <a:pt x="916" y="1255"/>
                  </a:lnTo>
                  <a:lnTo>
                    <a:pt x="980" y="1325"/>
                  </a:lnTo>
                  <a:lnTo>
                    <a:pt x="1046" y="1392"/>
                  </a:lnTo>
                  <a:lnTo>
                    <a:pt x="1115" y="1456"/>
                  </a:lnTo>
                  <a:lnTo>
                    <a:pt x="1187" y="1516"/>
                  </a:lnTo>
                  <a:lnTo>
                    <a:pt x="1262" y="1573"/>
                  </a:lnTo>
                  <a:lnTo>
                    <a:pt x="1341" y="1626"/>
                  </a:lnTo>
                  <a:lnTo>
                    <a:pt x="1372" y="1644"/>
                  </a:lnTo>
                  <a:lnTo>
                    <a:pt x="1403" y="1660"/>
                  </a:lnTo>
                  <a:lnTo>
                    <a:pt x="1435" y="1677"/>
                  </a:lnTo>
                  <a:lnTo>
                    <a:pt x="1466" y="1694"/>
                  </a:lnTo>
                  <a:lnTo>
                    <a:pt x="1481" y="1699"/>
                  </a:lnTo>
                  <a:lnTo>
                    <a:pt x="1495" y="1699"/>
                  </a:lnTo>
                  <a:lnTo>
                    <a:pt x="1507" y="1694"/>
                  </a:lnTo>
                  <a:lnTo>
                    <a:pt x="1520" y="1684"/>
                  </a:lnTo>
                  <a:lnTo>
                    <a:pt x="1714" y="1488"/>
                  </a:lnTo>
                  <a:lnTo>
                    <a:pt x="1741" y="1466"/>
                  </a:lnTo>
                  <a:lnTo>
                    <a:pt x="1769" y="1447"/>
                  </a:lnTo>
                  <a:lnTo>
                    <a:pt x="1796" y="1434"/>
                  </a:lnTo>
                  <a:lnTo>
                    <a:pt x="1825" y="1427"/>
                  </a:lnTo>
                  <a:lnTo>
                    <a:pt x="1854" y="1424"/>
                  </a:lnTo>
                  <a:lnTo>
                    <a:pt x="1883" y="1427"/>
                  </a:lnTo>
                  <a:lnTo>
                    <a:pt x="1911" y="1434"/>
                  </a:lnTo>
                  <a:lnTo>
                    <a:pt x="1939" y="1447"/>
                  </a:lnTo>
                  <a:lnTo>
                    <a:pt x="1965" y="1466"/>
                  </a:lnTo>
                  <a:lnTo>
                    <a:pt x="1991" y="1488"/>
                  </a:lnTo>
                  <a:lnTo>
                    <a:pt x="2304" y="1802"/>
                  </a:lnTo>
                  <a:lnTo>
                    <a:pt x="2330" y="1832"/>
                  </a:lnTo>
                  <a:lnTo>
                    <a:pt x="2349" y="1863"/>
                  </a:lnTo>
                  <a:lnTo>
                    <a:pt x="2361" y="1894"/>
                  </a:lnTo>
                  <a:lnTo>
                    <a:pt x="2369" y="1927"/>
                  </a:lnTo>
                  <a:lnTo>
                    <a:pt x="2369" y="1959"/>
                  </a:lnTo>
                  <a:lnTo>
                    <a:pt x="2361" y="1992"/>
                  </a:lnTo>
                  <a:lnTo>
                    <a:pt x="2349" y="2025"/>
                  </a:lnTo>
                  <a:lnTo>
                    <a:pt x="2330" y="2056"/>
                  </a:lnTo>
                  <a:lnTo>
                    <a:pt x="2304" y="2087"/>
                  </a:lnTo>
                  <a:lnTo>
                    <a:pt x="2269" y="2123"/>
                  </a:lnTo>
                  <a:lnTo>
                    <a:pt x="2233" y="2158"/>
                  </a:lnTo>
                  <a:lnTo>
                    <a:pt x="2197" y="2193"/>
                  </a:lnTo>
                  <a:lnTo>
                    <a:pt x="2161" y="2229"/>
                  </a:lnTo>
                  <a:lnTo>
                    <a:pt x="2129" y="2267"/>
                  </a:lnTo>
                  <a:lnTo>
                    <a:pt x="2097" y="2298"/>
                  </a:lnTo>
                  <a:lnTo>
                    <a:pt x="2063" y="2324"/>
                  </a:lnTo>
                  <a:lnTo>
                    <a:pt x="2028" y="2345"/>
                  </a:lnTo>
                  <a:lnTo>
                    <a:pt x="1991" y="2361"/>
                  </a:lnTo>
                  <a:lnTo>
                    <a:pt x="1952" y="2372"/>
                  </a:lnTo>
                  <a:lnTo>
                    <a:pt x="1912" y="2380"/>
                  </a:lnTo>
                  <a:lnTo>
                    <a:pt x="1870" y="2383"/>
                  </a:lnTo>
                  <a:lnTo>
                    <a:pt x="1826" y="2383"/>
                  </a:lnTo>
                  <a:lnTo>
                    <a:pt x="1756" y="2374"/>
                  </a:lnTo>
                  <a:lnTo>
                    <a:pt x="1687" y="2362"/>
                  </a:lnTo>
                  <a:lnTo>
                    <a:pt x="1619" y="2345"/>
                  </a:lnTo>
                  <a:lnTo>
                    <a:pt x="1552" y="2324"/>
                  </a:lnTo>
                  <a:lnTo>
                    <a:pt x="1485" y="2299"/>
                  </a:lnTo>
                  <a:lnTo>
                    <a:pt x="1420" y="2272"/>
                  </a:lnTo>
                  <a:lnTo>
                    <a:pt x="1355" y="2242"/>
                  </a:lnTo>
                  <a:lnTo>
                    <a:pt x="1256" y="2192"/>
                  </a:lnTo>
                  <a:lnTo>
                    <a:pt x="1160" y="2137"/>
                  </a:lnTo>
                  <a:lnTo>
                    <a:pt x="1067" y="2078"/>
                  </a:lnTo>
                  <a:lnTo>
                    <a:pt x="976" y="2017"/>
                  </a:lnTo>
                  <a:lnTo>
                    <a:pt x="888" y="1951"/>
                  </a:lnTo>
                  <a:lnTo>
                    <a:pt x="803" y="1881"/>
                  </a:lnTo>
                  <a:lnTo>
                    <a:pt x="721" y="1807"/>
                  </a:lnTo>
                  <a:lnTo>
                    <a:pt x="642" y="1730"/>
                  </a:lnTo>
                  <a:lnTo>
                    <a:pt x="565" y="1649"/>
                  </a:lnTo>
                  <a:lnTo>
                    <a:pt x="491" y="1565"/>
                  </a:lnTo>
                  <a:lnTo>
                    <a:pt x="427" y="1483"/>
                  </a:lnTo>
                  <a:lnTo>
                    <a:pt x="365" y="1402"/>
                  </a:lnTo>
                  <a:lnTo>
                    <a:pt x="307" y="1318"/>
                  </a:lnTo>
                  <a:lnTo>
                    <a:pt x="251" y="1231"/>
                  </a:lnTo>
                  <a:lnTo>
                    <a:pt x="200" y="1143"/>
                  </a:lnTo>
                  <a:lnTo>
                    <a:pt x="153" y="1053"/>
                  </a:lnTo>
                  <a:lnTo>
                    <a:pt x="110" y="958"/>
                  </a:lnTo>
                  <a:lnTo>
                    <a:pt x="71" y="861"/>
                  </a:lnTo>
                  <a:lnTo>
                    <a:pt x="48" y="799"/>
                  </a:lnTo>
                  <a:lnTo>
                    <a:pt x="30" y="734"/>
                  </a:lnTo>
                  <a:lnTo>
                    <a:pt x="14" y="670"/>
                  </a:lnTo>
                  <a:lnTo>
                    <a:pt x="5" y="604"/>
                  </a:lnTo>
                  <a:lnTo>
                    <a:pt x="0" y="539"/>
                  </a:lnTo>
                  <a:lnTo>
                    <a:pt x="2" y="473"/>
                  </a:lnTo>
                  <a:lnTo>
                    <a:pt x="8" y="432"/>
                  </a:lnTo>
                  <a:lnTo>
                    <a:pt x="18" y="394"/>
                  </a:lnTo>
                  <a:lnTo>
                    <a:pt x="33" y="357"/>
                  </a:lnTo>
                  <a:lnTo>
                    <a:pt x="51" y="322"/>
                  </a:lnTo>
                  <a:lnTo>
                    <a:pt x="75" y="288"/>
                  </a:lnTo>
                  <a:lnTo>
                    <a:pt x="104" y="256"/>
                  </a:lnTo>
                  <a:lnTo>
                    <a:pt x="297" y="62"/>
                  </a:lnTo>
                  <a:lnTo>
                    <a:pt x="327" y="37"/>
                  </a:lnTo>
                  <a:lnTo>
                    <a:pt x="358" y="19"/>
                  </a:lnTo>
                  <a:lnTo>
                    <a:pt x="389" y="6"/>
                  </a:lnTo>
                  <a:lnTo>
                    <a:pt x="422" y="0"/>
                  </a:lnTo>
                  <a:lnTo>
                    <a:pt x="45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10" name="Google Shape;10210;p23"/>
            <p:cNvSpPr/>
            <p:nvPr/>
          </p:nvSpPr>
          <p:spPr>
            <a:xfrm>
              <a:off x="5033" y="1476"/>
              <a:ext cx="18" cy="17"/>
            </a:xfrm>
            <a:custGeom>
              <a:avLst/>
              <a:gdLst/>
              <a:ahLst/>
              <a:cxnLst/>
              <a:rect l="l" t="t" r="r" b="b"/>
              <a:pathLst>
                <a:path w="277" h="277" extrusionOk="0">
                  <a:moveTo>
                    <a:pt x="141" y="0"/>
                  </a:moveTo>
                  <a:lnTo>
                    <a:pt x="169" y="3"/>
                  </a:lnTo>
                  <a:lnTo>
                    <a:pt x="194" y="11"/>
                  </a:lnTo>
                  <a:lnTo>
                    <a:pt x="217" y="24"/>
                  </a:lnTo>
                  <a:lnTo>
                    <a:pt x="237" y="42"/>
                  </a:lnTo>
                  <a:lnTo>
                    <a:pt x="254" y="63"/>
                  </a:lnTo>
                  <a:lnTo>
                    <a:pt x="267" y="87"/>
                  </a:lnTo>
                  <a:lnTo>
                    <a:pt x="275" y="113"/>
                  </a:lnTo>
                  <a:lnTo>
                    <a:pt x="277" y="140"/>
                  </a:lnTo>
                  <a:lnTo>
                    <a:pt x="275" y="168"/>
                  </a:lnTo>
                  <a:lnTo>
                    <a:pt x="267" y="194"/>
                  </a:lnTo>
                  <a:lnTo>
                    <a:pt x="254" y="218"/>
                  </a:lnTo>
                  <a:lnTo>
                    <a:pt x="237" y="237"/>
                  </a:lnTo>
                  <a:lnTo>
                    <a:pt x="217" y="255"/>
                  </a:lnTo>
                  <a:lnTo>
                    <a:pt x="194" y="267"/>
                  </a:lnTo>
                  <a:lnTo>
                    <a:pt x="169" y="275"/>
                  </a:lnTo>
                  <a:lnTo>
                    <a:pt x="141" y="277"/>
                  </a:lnTo>
                  <a:lnTo>
                    <a:pt x="113" y="275"/>
                  </a:lnTo>
                  <a:lnTo>
                    <a:pt x="87" y="267"/>
                  </a:lnTo>
                  <a:lnTo>
                    <a:pt x="64" y="255"/>
                  </a:lnTo>
                  <a:lnTo>
                    <a:pt x="43" y="237"/>
                  </a:lnTo>
                  <a:lnTo>
                    <a:pt x="27" y="217"/>
                  </a:lnTo>
                  <a:lnTo>
                    <a:pt x="14" y="193"/>
                  </a:lnTo>
                  <a:lnTo>
                    <a:pt x="4" y="166"/>
                  </a:lnTo>
                  <a:lnTo>
                    <a:pt x="0" y="137"/>
                  </a:lnTo>
                  <a:lnTo>
                    <a:pt x="4" y="110"/>
                  </a:lnTo>
                  <a:lnTo>
                    <a:pt x="14" y="84"/>
                  </a:lnTo>
                  <a:lnTo>
                    <a:pt x="27" y="60"/>
                  </a:lnTo>
                  <a:lnTo>
                    <a:pt x="43" y="41"/>
                  </a:lnTo>
                  <a:lnTo>
                    <a:pt x="64" y="23"/>
                  </a:lnTo>
                  <a:lnTo>
                    <a:pt x="87" y="11"/>
                  </a:lnTo>
                  <a:lnTo>
                    <a:pt x="113" y="3"/>
                  </a:lnTo>
                  <a:lnTo>
                    <a:pt x="14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211" name="Google Shape;10211;p23"/>
          <p:cNvGrpSpPr/>
          <p:nvPr/>
        </p:nvGrpSpPr>
        <p:grpSpPr>
          <a:xfrm>
            <a:off x="14925799" y="9420042"/>
            <a:ext cx="573522" cy="574558"/>
            <a:chOff x="5370" y="1444"/>
            <a:chExt cx="208" cy="208"/>
          </a:xfrm>
          <a:solidFill>
            <a:srgbClr val="006994"/>
          </a:solidFill>
        </p:grpSpPr>
        <p:sp>
          <p:nvSpPr>
            <p:cNvPr id="10212" name="Google Shape;10212;p23"/>
            <p:cNvSpPr/>
            <p:nvPr/>
          </p:nvSpPr>
          <p:spPr>
            <a:xfrm>
              <a:off x="5434" y="1519"/>
              <a:ext cx="19" cy="19"/>
            </a:xfrm>
            <a:custGeom>
              <a:avLst/>
              <a:gdLst/>
              <a:ahLst/>
              <a:cxnLst/>
              <a:rect l="l" t="t" r="r" b="b"/>
              <a:pathLst>
                <a:path w="306" h="306" extrusionOk="0">
                  <a:moveTo>
                    <a:pt x="166" y="0"/>
                  </a:moveTo>
                  <a:lnTo>
                    <a:pt x="192" y="5"/>
                  </a:lnTo>
                  <a:lnTo>
                    <a:pt x="217" y="13"/>
                  </a:lnTo>
                  <a:lnTo>
                    <a:pt x="240" y="27"/>
                  </a:lnTo>
                  <a:lnTo>
                    <a:pt x="261" y="44"/>
                  </a:lnTo>
                  <a:lnTo>
                    <a:pt x="279" y="66"/>
                  </a:lnTo>
                  <a:lnTo>
                    <a:pt x="293" y="89"/>
                  </a:lnTo>
                  <a:lnTo>
                    <a:pt x="302" y="114"/>
                  </a:lnTo>
                  <a:lnTo>
                    <a:pt x="306" y="140"/>
                  </a:lnTo>
                  <a:lnTo>
                    <a:pt x="306" y="166"/>
                  </a:lnTo>
                  <a:lnTo>
                    <a:pt x="302" y="191"/>
                  </a:lnTo>
                  <a:lnTo>
                    <a:pt x="293" y="217"/>
                  </a:lnTo>
                  <a:lnTo>
                    <a:pt x="279" y="240"/>
                  </a:lnTo>
                  <a:lnTo>
                    <a:pt x="261" y="261"/>
                  </a:lnTo>
                  <a:lnTo>
                    <a:pt x="241" y="280"/>
                  </a:lnTo>
                  <a:lnTo>
                    <a:pt x="218" y="293"/>
                  </a:lnTo>
                  <a:lnTo>
                    <a:pt x="192" y="301"/>
                  </a:lnTo>
                  <a:lnTo>
                    <a:pt x="167" y="306"/>
                  </a:lnTo>
                  <a:lnTo>
                    <a:pt x="141" y="306"/>
                  </a:lnTo>
                  <a:lnTo>
                    <a:pt x="115" y="301"/>
                  </a:lnTo>
                  <a:lnTo>
                    <a:pt x="90" y="293"/>
                  </a:lnTo>
                  <a:lnTo>
                    <a:pt x="66" y="280"/>
                  </a:lnTo>
                  <a:lnTo>
                    <a:pt x="45" y="261"/>
                  </a:lnTo>
                  <a:lnTo>
                    <a:pt x="28" y="240"/>
                  </a:lnTo>
                  <a:lnTo>
                    <a:pt x="14" y="217"/>
                  </a:lnTo>
                  <a:lnTo>
                    <a:pt x="5" y="192"/>
                  </a:lnTo>
                  <a:lnTo>
                    <a:pt x="0" y="166"/>
                  </a:lnTo>
                  <a:lnTo>
                    <a:pt x="0" y="141"/>
                  </a:lnTo>
                  <a:lnTo>
                    <a:pt x="5" y="114"/>
                  </a:lnTo>
                  <a:lnTo>
                    <a:pt x="14" y="89"/>
                  </a:lnTo>
                  <a:lnTo>
                    <a:pt x="28" y="66"/>
                  </a:lnTo>
                  <a:lnTo>
                    <a:pt x="45" y="44"/>
                  </a:lnTo>
                  <a:lnTo>
                    <a:pt x="66" y="27"/>
                  </a:lnTo>
                  <a:lnTo>
                    <a:pt x="89" y="13"/>
                  </a:lnTo>
                  <a:lnTo>
                    <a:pt x="115" y="5"/>
                  </a:lnTo>
                  <a:lnTo>
                    <a:pt x="140" y="0"/>
                  </a:lnTo>
                  <a:lnTo>
                    <a:pt x="16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13" name="Google Shape;10213;p23"/>
            <p:cNvSpPr/>
            <p:nvPr/>
          </p:nvSpPr>
          <p:spPr>
            <a:xfrm>
              <a:off x="5495" y="1558"/>
              <a:ext cx="19" cy="19"/>
            </a:xfrm>
            <a:custGeom>
              <a:avLst/>
              <a:gdLst/>
              <a:ahLst/>
              <a:cxnLst/>
              <a:rect l="l" t="t" r="r" b="b"/>
              <a:pathLst>
                <a:path w="306" h="305" extrusionOk="0">
                  <a:moveTo>
                    <a:pt x="140" y="0"/>
                  </a:moveTo>
                  <a:lnTo>
                    <a:pt x="166" y="0"/>
                  </a:lnTo>
                  <a:lnTo>
                    <a:pt x="191" y="4"/>
                  </a:lnTo>
                  <a:lnTo>
                    <a:pt x="217" y="13"/>
                  </a:lnTo>
                  <a:lnTo>
                    <a:pt x="240" y="26"/>
                  </a:lnTo>
                  <a:lnTo>
                    <a:pt x="261" y="44"/>
                  </a:lnTo>
                  <a:lnTo>
                    <a:pt x="279" y="65"/>
                  </a:lnTo>
                  <a:lnTo>
                    <a:pt x="292" y="88"/>
                  </a:lnTo>
                  <a:lnTo>
                    <a:pt x="302" y="114"/>
                  </a:lnTo>
                  <a:lnTo>
                    <a:pt x="306" y="139"/>
                  </a:lnTo>
                  <a:lnTo>
                    <a:pt x="306" y="165"/>
                  </a:lnTo>
                  <a:lnTo>
                    <a:pt x="302" y="192"/>
                  </a:lnTo>
                  <a:lnTo>
                    <a:pt x="292" y="216"/>
                  </a:lnTo>
                  <a:lnTo>
                    <a:pt x="279" y="239"/>
                  </a:lnTo>
                  <a:lnTo>
                    <a:pt x="261" y="260"/>
                  </a:lnTo>
                  <a:lnTo>
                    <a:pt x="240" y="279"/>
                  </a:lnTo>
                  <a:lnTo>
                    <a:pt x="217" y="292"/>
                  </a:lnTo>
                  <a:lnTo>
                    <a:pt x="191" y="301"/>
                  </a:lnTo>
                  <a:lnTo>
                    <a:pt x="166" y="305"/>
                  </a:lnTo>
                  <a:lnTo>
                    <a:pt x="140" y="305"/>
                  </a:lnTo>
                  <a:lnTo>
                    <a:pt x="114" y="301"/>
                  </a:lnTo>
                  <a:lnTo>
                    <a:pt x="89" y="292"/>
                  </a:lnTo>
                  <a:lnTo>
                    <a:pt x="66" y="279"/>
                  </a:lnTo>
                  <a:lnTo>
                    <a:pt x="45" y="260"/>
                  </a:lnTo>
                  <a:lnTo>
                    <a:pt x="27" y="239"/>
                  </a:lnTo>
                  <a:lnTo>
                    <a:pt x="13" y="216"/>
                  </a:lnTo>
                  <a:lnTo>
                    <a:pt x="5" y="192"/>
                  </a:lnTo>
                  <a:lnTo>
                    <a:pt x="0" y="165"/>
                  </a:lnTo>
                  <a:lnTo>
                    <a:pt x="0" y="139"/>
                  </a:lnTo>
                  <a:lnTo>
                    <a:pt x="4" y="114"/>
                  </a:lnTo>
                  <a:lnTo>
                    <a:pt x="13" y="88"/>
                  </a:lnTo>
                  <a:lnTo>
                    <a:pt x="26" y="65"/>
                  </a:lnTo>
                  <a:lnTo>
                    <a:pt x="45" y="44"/>
                  </a:lnTo>
                  <a:lnTo>
                    <a:pt x="66" y="26"/>
                  </a:lnTo>
                  <a:lnTo>
                    <a:pt x="89" y="13"/>
                  </a:lnTo>
                  <a:lnTo>
                    <a:pt x="113" y="4"/>
                  </a:lnTo>
                  <a:lnTo>
                    <a:pt x="14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14" name="Google Shape;10214;p23"/>
            <p:cNvSpPr/>
            <p:nvPr/>
          </p:nvSpPr>
          <p:spPr>
            <a:xfrm>
              <a:off x="5370" y="1444"/>
              <a:ext cx="208" cy="208"/>
            </a:xfrm>
            <a:custGeom>
              <a:avLst/>
              <a:gdLst/>
              <a:ahLst/>
              <a:cxnLst/>
              <a:rect l="l" t="t" r="r" b="b"/>
              <a:pathLst>
                <a:path w="3325" h="3331" extrusionOk="0">
                  <a:moveTo>
                    <a:pt x="2150" y="1607"/>
                  </a:moveTo>
                  <a:lnTo>
                    <a:pt x="2103" y="1610"/>
                  </a:lnTo>
                  <a:lnTo>
                    <a:pt x="2059" y="1618"/>
                  </a:lnTo>
                  <a:lnTo>
                    <a:pt x="2016" y="1633"/>
                  </a:lnTo>
                  <a:lnTo>
                    <a:pt x="1976" y="1651"/>
                  </a:lnTo>
                  <a:lnTo>
                    <a:pt x="1939" y="1674"/>
                  </a:lnTo>
                  <a:lnTo>
                    <a:pt x="1904" y="1701"/>
                  </a:lnTo>
                  <a:lnTo>
                    <a:pt x="1874" y="1732"/>
                  </a:lnTo>
                  <a:lnTo>
                    <a:pt x="1847" y="1766"/>
                  </a:lnTo>
                  <a:lnTo>
                    <a:pt x="1823" y="1804"/>
                  </a:lnTo>
                  <a:lnTo>
                    <a:pt x="1805" y="1844"/>
                  </a:lnTo>
                  <a:lnTo>
                    <a:pt x="1792" y="1887"/>
                  </a:lnTo>
                  <a:lnTo>
                    <a:pt x="1783" y="1931"/>
                  </a:lnTo>
                  <a:lnTo>
                    <a:pt x="1780" y="1977"/>
                  </a:lnTo>
                  <a:lnTo>
                    <a:pt x="1783" y="2024"/>
                  </a:lnTo>
                  <a:lnTo>
                    <a:pt x="1792" y="2068"/>
                  </a:lnTo>
                  <a:lnTo>
                    <a:pt x="1805" y="2111"/>
                  </a:lnTo>
                  <a:lnTo>
                    <a:pt x="1823" y="2151"/>
                  </a:lnTo>
                  <a:lnTo>
                    <a:pt x="1847" y="2189"/>
                  </a:lnTo>
                  <a:lnTo>
                    <a:pt x="1874" y="2223"/>
                  </a:lnTo>
                  <a:lnTo>
                    <a:pt x="1904" y="2254"/>
                  </a:lnTo>
                  <a:lnTo>
                    <a:pt x="1939" y="2281"/>
                  </a:lnTo>
                  <a:lnTo>
                    <a:pt x="1976" y="2304"/>
                  </a:lnTo>
                  <a:lnTo>
                    <a:pt x="2016" y="2323"/>
                  </a:lnTo>
                  <a:lnTo>
                    <a:pt x="2059" y="2336"/>
                  </a:lnTo>
                  <a:lnTo>
                    <a:pt x="2103" y="2345"/>
                  </a:lnTo>
                  <a:lnTo>
                    <a:pt x="2150" y="2348"/>
                  </a:lnTo>
                  <a:lnTo>
                    <a:pt x="2196" y="2345"/>
                  </a:lnTo>
                  <a:lnTo>
                    <a:pt x="2241" y="2336"/>
                  </a:lnTo>
                  <a:lnTo>
                    <a:pt x="2283" y="2323"/>
                  </a:lnTo>
                  <a:lnTo>
                    <a:pt x="2323" y="2304"/>
                  </a:lnTo>
                  <a:lnTo>
                    <a:pt x="2360" y="2281"/>
                  </a:lnTo>
                  <a:lnTo>
                    <a:pt x="2395" y="2254"/>
                  </a:lnTo>
                  <a:lnTo>
                    <a:pt x="2426" y="2223"/>
                  </a:lnTo>
                  <a:lnTo>
                    <a:pt x="2452" y="2189"/>
                  </a:lnTo>
                  <a:lnTo>
                    <a:pt x="2476" y="2151"/>
                  </a:lnTo>
                  <a:lnTo>
                    <a:pt x="2494" y="2111"/>
                  </a:lnTo>
                  <a:lnTo>
                    <a:pt x="2508" y="2068"/>
                  </a:lnTo>
                  <a:lnTo>
                    <a:pt x="2516" y="2024"/>
                  </a:lnTo>
                  <a:lnTo>
                    <a:pt x="2519" y="1977"/>
                  </a:lnTo>
                  <a:lnTo>
                    <a:pt x="2516" y="1931"/>
                  </a:lnTo>
                  <a:lnTo>
                    <a:pt x="2508" y="1887"/>
                  </a:lnTo>
                  <a:lnTo>
                    <a:pt x="2494" y="1844"/>
                  </a:lnTo>
                  <a:lnTo>
                    <a:pt x="2476" y="1804"/>
                  </a:lnTo>
                  <a:lnTo>
                    <a:pt x="2452" y="1766"/>
                  </a:lnTo>
                  <a:lnTo>
                    <a:pt x="2426" y="1732"/>
                  </a:lnTo>
                  <a:lnTo>
                    <a:pt x="2395" y="1701"/>
                  </a:lnTo>
                  <a:lnTo>
                    <a:pt x="2360" y="1674"/>
                  </a:lnTo>
                  <a:lnTo>
                    <a:pt x="2323" y="1651"/>
                  </a:lnTo>
                  <a:lnTo>
                    <a:pt x="2282" y="1633"/>
                  </a:lnTo>
                  <a:lnTo>
                    <a:pt x="2240" y="1618"/>
                  </a:lnTo>
                  <a:lnTo>
                    <a:pt x="2195" y="1610"/>
                  </a:lnTo>
                  <a:lnTo>
                    <a:pt x="2150" y="1607"/>
                  </a:lnTo>
                  <a:close/>
                  <a:moveTo>
                    <a:pt x="2149" y="992"/>
                  </a:moveTo>
                  <a:lnTo>
                    <a:pt x="2130" y="994"/>
                  </a:lnTo>
                  <a:lnTo>
                    <a:pt x="2110" y="1000"/>
                  </a:lnTo>
                  <a:lnTo>
                    <a:pt x="2093" y="1010"/>
                  </a:lnTo>
                  <a:lnTo>
                    <a:pt x="2078" y="1025"/>
                  </a:lnTo>
                  <a:lnTo>
                    <a:pt x="1108" y="2195"/>
                  </a:lnTo>
                  <a:lnTo>
                    <a:pt x="1097" y="2212"/>
                  </a:lnTo>
                  <a:lnTo>
                    <a:pt x="1090" y="2230"/>
                  </a:lnTo>
                  <a:lnTo>
                    <a:pt x="1088" y="2251"/>
                  </a:lnTo>
                  <a:lnTo>
                    <a:pt x="1090" y="2270"/>
                  </a:lnTo>
                  <a:lnTo>
                    <a:pt x="1096" y="2289"/>
                  </a:lnTo>
                  <a:lnTo>
                    <a:pt x="1106" y="2306"/>
                  </a:lnTo>
                  <a:lnTo>
                    <a:pt x="1120" y="2322"/>
                  </a:lnTo>
                  <a:lnTo>
                    <a:pt x="1138" y="2333"/>
                  </a:lnTo>
                  <a:lnTo>
                    <a:pt x="1157" y="2340"/>
                  </a:lnTo>
                  <a:lnTo>
                    <a:pt x="1176" y="2342"/>
                  </a:lnTo>
                  <a:lnTo>
                    <a:pt x="1196" y="2340"/>
                  </a:lnTo>
                  <a:lnTo>
                    <a:pt x="1214" y="2334"/>
                  </a:lnTo>
                  <a:lnTo>
                    <a:pt x="1232" y="2324"/>
                  </a:lnTo>
                  <a:lnTo>
                    <a:pt x="1247" y="2309"/>
                  </a:lnTo>
                  <a:lnTo>
                    <a:pt x="2217" y="1140"/>
                  </a:lnTo>
                  <a:lnTo>
                    <a:pt x="2228" y="1122"/>
                  </a:lnTo>
                  <a:lnTo>
                    <a:pt x="2235" y="1104"/>
                  </a:lnTo>
                  <a:lnTo>
                    <a:pt x="2237" y="1083"/>
                  </a:lnTo>
                  <a:lnTo>
                    <a:pt x="2236" y="1064"/>
                  </a:lnTo>
                  <a:lnTo>
                    <a:pt x="2230" y="1045"/>
                  </a:lnTo>
                  <a:lnTo>
                    <a:pt x="2220" y="1028"/>
                  </a:lnTo>
                  <a:lnTo>
                    <a:pt x="2204" y="1012"/>
                  </a:lnTo>
                  <a:lnTo>
                    <a:pt x="2187" y="1001"/>
                  </a:lnTo>
                  <a:lnTo>
                    <a:pt x="2169" y="994"/>
                  </a:lnTo>
                  <a:lnTo>
                    <a:pt x="2149" y="992"/>
                  </a:lnTo>
                  <a:close/>
                  <a:moveTo>
                    <a:pt x="1176" y="984"/>
                  </a:moveTo>
                  <a:lnTo>
                    <a:pt x="1130" y="987"/>
                  </a:lnTo>
                  <a:lnTo>
                    <a:pt x="1085" y="995"/>
                  </a:lnTo>
                  <a:lnTo>
                    <a:pt x="1043" y="1008"/>
                  </a:lnTo>
                  <a:lnTo>
                    <a:pt x="1002" y="1028"/>
                  </a:lnTo>
                  <a:lnTo>
                    <a:pt x="965" y="1050"/>
                  </a:lnTo>
                  <a:lnTo>
                    <a:pt x="930" y="1077"/>
                  </a:lnTo>
                  <a:lnTo>
                    <a:pt x="900" y="1109"/>
                  </a:lnTo>
                  <a:lnTo>
                    <a:pt x="873" y="1143"/>
                  </a:lnTo>
                  <a:lnTo>
                    <a:pt x="849" y="1181"/>
                  </a:lnTo>
                  <a:lnTo>
                    <a:pt x="831" y="1220"/>
                  </a:lnTo>
                  <a:lnTo>
                    <a:pt x="818" y="1263"/>
                  </a:lnTo>
                  <a:lnTo>
                    <a:pt x="809" y="1307"/>
                  </a:lnTo>
                  <a:lnTo>
                    <a:pt x="806" y="1354"/>
                  </a:lnTo>
                  <a:lnTo>
                    <a:pt x="809" y="1400"/>
                  </a:lnTo>
                  <a:lnTo>
                    <a:pt x="818" y="1445"/>
                  </a:lnTo>
                  <a:lnTo>
                    <a:pt x="831" y="1488"/>
                  </a:lnTo>
                  <a:lnTo>
                    <a:pt x="850" y="1528"/>
                  </a:lnTo>
                  <a:lnTo>
                    <a:pt x="873" y="1566"/>
                  </a:lnTo>
                  <a:lnTo>
                    <a:pt x="900" y="1599"/>
                  </a:lnTo>
                  <a:lnTo>
                    <a:pt x="930" y="1631"/>
                  </a:lnTo>
                  <a:lnTo>
                    <a:pt x="965" y="1658"/>
                  </a:lnTo>
                  <a:lnTo>
                    <a:pt x="1002" y="1680"/>
                  </a:lnTo>
                  <a:lnTo>
                    <a:pt x="1043" y="1699"/>
                  </a:lnTo>
                  <a:lnTo>
                    <a:pt x="1085" y="1713"/>
                  </a:lnTo>
                  <a:lnTo>
                    <a:pt x="1130" y="1721"/>
                  </a:lnTo>
                  <a:lnTo>
                    <a:pt x="1176" y="1724"/>
                  </a:lnTo>
                  <a:lnTo>
                    <a:pt x="1222" y="1721"/>
                  </a:lnTo>
                  <a:lnTo>
                    <a:pt x="1266" y="1713"/>
                  </a:lnTo>
                  <a:lnTo>
                    <a:pt x="1309" y="1698"/>
                  </a:lnTo>
                  <a:lnTo>
                    <a:pt x="1349" y="1680"/>
                  </a:lnTo>
                  <a:lnTo>
                    <a:pt x="1386" y="1658"/>
                  </a:lnTo>
                  <a:lnTo>
                    <a:pt x="1421" y="1631"/>
                  </a:lnTo>
                  <a:lnTo>
                    <a:pt x="1452" y="1599"/>
                  </a:lnTo>
                  <a:lnTo>
                    <a:pt x="1478" y="1565"/>
                  </a:lnTo>
                  <a:lnTo>
                    <a:pt x="1502" y="1527"/>
                  </a:lnTo>
                  <a:lnTo>
                    <a:pt x="1520" y="1488"/>
                  </a:lnTo>
                  <a:lnTo>
                    <a:pt x="1534" y="1445"/>
                  </a:lnTo>
                  <a:lnTo>
                    <a:pt x="1542" y="1400"/>
                  </a:lnTo>
                  <a:lnTo>
                    <a:pt x="1545" y="1354"/>
                  </a:lnTo>
                  <a:lnTo>
                    <a:pt x="1542" y="1307"/>
                  </a:lnTo>
                  <a:lnTo>
                    <a:pt x="1534" y="1263"/>
                  </a:lnTo>
                  <a:lnTo>
                    <a:pt x="1520" y="1220"/>
                  </a:lnTo>
                  <a:lnTo>
                    <a:pt x="1502" y="1181"/>
                  </a:lnTo>
                  <a:lnTo>
                    <a:pt x="1478" y="1143"/>
                  </a:lnTo>
                  <a:lnTo>
                    <a:pt x="1452" y="1109"/>
                  </a:lnTo>
                  <a:lnTo>
                    <a:pt x="1421" y="1077"/>
                  </a:lnTo>
                  <a:lnTo>
                    <a:pt x="1386" y="1050"/>
                  </a:lnTo>
                  <a:lnTo>
                    <a:pt x="1349" y="1028"/>
                  </a:lnTo>
                  <a:lnTo>
                    <a:pt x="1309" y="1008"/>
                  </a:lnTo>
                  <a:lnTo>
                    <a:pt x="1266" y="995"/>
                  </a:lnTo>
                  <a:lnTo>
                    <a:pt x="1222" y="987"/>
                  </a:lnTo>
                  <a:lnTo>
                    <a:pt x="1176" y="984"/>
                  </a:lnTo>
                  <a:close/>
                  <a:moveTo>
                    <a:pt x="1662" y="0"/>
                  </a:moveTo>
                  <a:lnTo>
                    <a:pt x="1753" y="2"/>
                  </a:lnTo>
                  <a:lnTo>
                    <a:pt x="1844" y="10"/>
                  </a:lnTo>
                  <a:lnTo>
                    <a:pt x="1936" y="22"/>
                  </a:lnTo>
                  <a:lnTo>
                    <a:pt x="2026" y="40"/>
                  </a:lnTo>
                  <a:lnTo>
                    <a:pt x="2114" y="62"/>
                  </a:lnTo>
                  <a:lnTo>
                    <a:pt x="2201" y="89"/>
                  </a:lnTo>
                  <a:lnTo>
                    <a:pt x="2288" y="122"/>
                  </a:lnTo>
                  <a:lnTo>
                    <a:pt x="2373" y="159"/>
                  </a:lnTo>
                  <a:lnTo>
                    <a:pt x="2456" y="202"/>
                  </a:lnTo>
                  <a:lnTo>
                    <a:pt x="2538" y="248"/>
                  </a:lnTo>
                  <a:lnTo>
                    <a:pt x="2617" y="301"/>
                  </a:lnTo>
                  <a:lnTo>
                    <a:pt x="2693" y="358"/>
                  </a:lnTo>
                  <a:lnTo>
                    <a:pt x="2768" y="421"/>
                  </a:lnTo>
                  <a:lnTo>
                    <a:pt x="2839" y="487"/>
                  </a:lnTo>
                  <a:lnTo>
                    <a:pt x="2905" y="558"/>
                  </a:lnTo>
                  <a:lnTo>
                    <a:pt x="2968" y="632"/>
                  </a:lnTo>
                  <a:lnTo>
                    <a:pt x="3025" y="709"/>
                  </a:lnTo>
                  <a:lnTo>
                    <a:pt x="3077" y="788"/>
                  </a:lnTo>
                  <a:lnTo>
                    <a:pt x="3124" y="871"/>
                  </a:lnTo>
                  <a:lnTo>
                    <a:pt x="3166" y="954"/>
                  </a:lnTo>
                  <a:lnTo>
                    <a:pt x="3204" y="1039"/>
                  </a:lnTo>
                  <a:lnTo>
                    <a:pt x="3236" y="1125"/>
                  </a:lnTo>
                  <a:lnTo>
                    <a:pt x="3263" y="1213"/>
                  </a:lnTo>
                  <a:lnTo>
                    <a:pt x="3286" y="1302"/>
                  </a:lnTo>
                  <a:lnTo>
                    <a:pt x="3303" y="1392"/>
                  </a:lnTo>
                  <a:lnTo>
                    <a:pt x="3315" y="1484"/>
                  </a:lnTo>
                  <a:lnTo>
                    <a:pt x="3323" y="1574"/>
                  </a:lnTo>
                  <a:lnTo>
                    <a:pt x="3325" y="1666"/>
                  </a:lnTo>
                  <a:lnTo>
                    <a:pt x="3322" y="1757"/>
                  </a:lnTo>
                  <a:lnTo>
                    <a:pt x="3315" y="1848"/>
                  </a:lnTo>
                  <a:lnTo>
                    <a:pt x="3303" y="1939"/>
                  </a:lnTo>
                  <a:lnTo>
                    <a:pt x="3286" y="2029"/>
                  </a:lnTo>
                  <a:lnTo>
                    <a:pt x="3262" y="2118"/>
                  </a:lnTo>
                  <a:lnTo>
                    <a:pt x="3235" y="2206"/>
                  </a:lnTo>
                  <a:lnTo>
                    <a:pt x="3203" y="2292"/>
                  </a:lnTo>
                  <a:lnTo>
                    <a:pt x="3166" y="2377"/>
                  </a:lnTo>
                  <a:lnTo>
                    <a:pt x="3124" y="2460"/>
                  </a:lnTo>
                  <a:lnTo>
                    <a:pt x="3076" y="2543"/>
                  </a:lnTo>
                  <a:lnTo>
                    <a:pt x="3025" y="2622"/>
                  </a:lnTo>
                  <a:lnTo>
                    <a:pt x="2967" y="2698"/>
                  </a:lnTo>
                  <a:lnTo>
                    <a:pt x="2905" y="2772"/>
                  </a:lnTo>
                  <a:lnTo>
                    <a:pt x="2838" y="2843"/>
                  </a:lnTo>
                  <a:lnTo>
                    <a:pt x="2768" y="2909"/>
                  </a:lnTo>
                  <a:lnTo>
                    <a:pt x="2695" y="2970"/>
                  </a:lnTo>
                  <a:lnTo>
                    <a:pt x="2620" y="3027"/>
                  </a:lnTo>
                  <a:lnTo>
                    <a:pt x="2542" y="3079"/>
                  </a:lnTo>
                  <a:lnTo>
                    <a:pt x="2463" y="3125"/>
                  </a:lnTo>
                  <a:lnTo>
                    <a:pt x="2381" y="3168"/>
                  </a:lnTo>
                  <a:lnTo>
                    <a:pt x="2298" y="3205"/>
                  </a:lnTo>
                  <a:lnTo>
                    <a:pt x="2214" y="3238"/>
                  </a:lnTo>
                  <a:lnTo>
                    <a:pt x="2127" y="3265"/>
                  </a:lnTo>
                  <a:lnTo>
                    <a:pt x="2040" y="3288"/>
                  </a:lnTo>
                  <a:lnTo>
                    <a:pt x="1952" y="3306"/>
                  </a:lnTo>
                  <a:lnTo>
                    <a:pt x="1863" y="3319"/>
                  </a:lnTo>
                  <a:lnTo>
                    <a:pt x="1774" y="3328"/>
                  </a:lnTo>
                  <a:lnTo>
                    <a:pt x="1684" y="3331"/>
                  </a:lnTo>
                  <a:lnTo>
                    <a:pt x="1595" y="3330"/>
                  </a:lnTo>
                  <a:lnTo>
                    <a:pt x="1505" y="3324"/>
                  </a:lnTo>
                  <a:lnTo>
                    <a:pt x="1416" y="3313"/>
                  </a:lnTo>
                  <a:lnTo>
                    <a:pt x="1328" y="3297"/>
                  </a:lnTo>
                  <a:lnTo>
                    <a:pt x="1240" y="3277"/>
                  </a:lnTo>
                  <a:lnTo>
                    <a:pt x="1153" y="3252"/>
                  </a:lnTo>
                  <a:lnTo>
                    <a:pt x="1068" y="3221"/>
                  </a:lnTo>
                  <a:lnTo>
                    <a:pt x="983" y="3187"/>
                  </a:lnTo>
                  <a:lnTo>
                    <a:pt x="901" y="3146"/>
                  </a:lnTo>
                  <a:lnTo>
                    <a:pt x="820" y="3102"/>
                  </a:lnTo>
                  <a:lnTo>
                    <a:pt x="817" y="3100"/>
                  </a:lnTo>
                  <a:lnTo>
                    <a:pt x="754" y="3143"/>
                  </a:lnTo>
                  <a:lnTo>
                    <a:pt x="691" y="3182"/>
                  </a:lnTo>
                  <a:lnTo>
                    <a:pt x="627" y="3214"/>
                  </a:lnTo>
                  <a:lnTo>
                    <a:pt x="564" y="3241"/>
                  </a:lnTo>
                  <a:lnTo>
                    <a:pt x="502" y="3262"/>
                  </a:lnTo>
                  <a:lnTo>
                    <a:pt x="440" y="3278"/>
                  </a:lnTo>
                  <a:lnTo>
                    <a:pt x="379" y="3290"/>
                  </a:lnTo>
                  <a:lnTo>
                    <a:pt x="321" y="3298"/>
                  </a:lnTo>
                  <a:lnTo>
                    <a:pt x="264" y="3301"/>
                  </a:lnTo>
                  <a:lnTo>
                    <a:pt x="210" y="3301"/>
                  </a:lnTo>
                  <a:lnTo>
                    <a:pt x="159" y="3298"/>
                  </a:lnTo>
                  <a:lnTo>
                    <a:pt x="110" y="3293"/>
                  </a:lnTo>
                  <a:lnTo>
                    <a:pt x="93" y="3288"/>
                  </a:lnTo>
                  <a:lnTo>
                    <a:pt x="79" y="3279"/>
                  </a:lnTo>
                  <a:lnTo>
                    <a:pt x="68" y="3268"/>
                  </a:lnTo>
                  <a:lnTo>
                    <a:pt x="61" y="3254"/>
                  </a:lnTo>
                  <a:lnTo>
                    <a:pt x="56" y="3239"/>
                  </a:lnTo>
                  <a:lnTo>
                    <a:pt x="56" y="3223"/>
                  </a:lnTo>
                  <a:lnTo>
                    <a:pt x="59" y="3207"/>
                  </a:lnTo>
                  <a:lnTo>
                    <a:pt x="66" y="3193"/>
                  </a:lnTo>
                  <a:lnTo>
                    <a:pt x="77" y="3181"/>
                  </a:lnTo>
                  <a:lnTo>
                    <a:pt x="91" y="3171"/>
                  </a:lnTo>
                  <a:lnTo>
                    <a:pt x="137" y="3145"/>
                  </a:lnTo>
                  <a:lnTo>
                    <a:pt x="179" y="3117"/>
                  </a:lnTo>
                  <a:lnTo>
                    <a:pt x="217" y="3086"/>
                  </a:lnTo>
                  <a:lnTo>
                    <a:pt x="254" y="3051"/>
                  </a:lnTo>
                  <a:lnTo>
                    <a:pt x="287" y="3015"/>
                  </a:lnTo>
                  <a:lnTo>
                    <a:pt x="319" y="2977"/>
                  </a:lnTo>
                  <a:lnTo>
                    <a:pt x="346" y="2938"/>
                  </a:lnTo>
                  <a:lnTo>
                    <a:pt x="372" y="2899"/>
                  </a:lnTo>
                  <a:lnTo>
                    <a:pt x="394" y="2860"/>
                  </a:lnTo>
                  <a:lnTo>
                    <a:pt x="416" y="2820"/>
                  </a:lnTo>
                  <a:lnTo>
                    <a:pt x="434" y="2783"/>
                  </a:lnTo>
                  <a:lnTo>
                    <a:pt x="417" y="2769"/>
                  </a:lnTo>
                  <a:lnTo>
                    <a:pt x="355" y="2695"/>
                  </a:lnTo>
                  <a:lnTo>
                    <a:pt x="298" y="2619"/>
                  </a:lnTo>
                  <a:lnTo>
                    <a:pt x="247" y="2539"/>
                  </a:lnTo>
                  <a:lnTo>
                    <a:pt x="199" y="2457"/>
                  </a:lnTo>
                  <a:lnTo>
                    <a:pt x="158" y="2374"/>
                  </a:lnTo>
                  <a:lnTo>
                    <a:pt x="120" y="2289"/>
                  </a:lnTo>
                  <a:lnTo>
                    <a:pt x="89" y="2203"/>
                  </a:lnTo>
                  <a:lnTo>
                    <a:pt x="62" y="2115"/>
                  </a:lnTo>
                  <a:lnTo>
                    <a:pt x="39" y="2026"/>
                  </a:lnTo>
                  <a:lnTo>
                    <a:pt x="22" y="1937"/>
                  </a:lnTo>
                  <a:lnTo>
                    <a:pt x="10" y="1845"/>
                  </a:lnTo>
                  <a:lnTo>
                    <a:pt x="3" y="1754"/>
                  </a:lnTo>
                  <a:lnTo>
                    <a:pt x="0" y="1664"/>
                  </a:lnTo>
                  <a:lnTo>
                    <a:pt x="0" y="1663"/>
                  </a:lnTo>
                  <a:lnTo>
                    <a:pt x="3" y="1573"/>
                  </a:lnTo>
                  <a:lnTo>
                    <a:pt x="10" y="1482"/>
                  </a:lnTo>
                  <a:lnTo>
                    <a:pt x="23" y="1390"/>
                  </a:lnTo>
                  <a:lnTo>
                    <a:pt x="40" y="1301"/>
                  </a:lnTo>
                  <a:lnTo>
                    <a:pt x="63" y="1212"/>
                  </a:lnTo>
                  <a:lnTo>
                    <a:pt x="90" y="1124"/>
                  </a:lnTo>
                  <a:lnTo>
                    <a:pt x="122" y="1038"/>
                  </a:lnTo>
                  <a:lnTo>
                    <a:pt x="160" y="953"/>
                  </a:lnTo>
                  <a:lnTo>
                    <a:pt x="202" y="869"/>
                  </a:lnTo>
                  <a:lnTo>
                    <a:pt x="249" y="788"/>
                  </a:lnTo>
                  <a:lnTo>
                    <a:pt x="301" y="709"/>
                  </a:lnTo>
                  <a:lnTo>
                    <a:pt x="358" y="632"/>
                  </a:lnTo>
                  <a:lnTo>
                    <a:pt x="420" y="558"/>
                  </a:lnTo>
                  <a:lnTo>
                    <a:pt x="487" y="487"/>
                  </a:lnTo>
                  <a:lnTo>
                    <a:pt x="558" y="421"/>
                  </a:lnTo>
                  <a:lnTo>
                    <a:pt x="632" y="358"/>
                  </a:lnTo>
                  <a:lnTo>
                    <a:pt x="709" y="301"/>
                  </a:lnTo>
                  <a:lnTo>
                    <a:pt x="788" y="248"/>
                  </a:lnTo>
                  <a:lnTo>
                    <a:pt x="869" y="202"/>
                  </a:lnTo>
                  <a:lnTo>
                    <a:pt x="952" y="159"/>
                  </a:lnTo>
                  <a:lnTo>
                    <a:pt x="1037" y="122"/>
                  </a:lnTo>
                  <a:lnTo>
                    <a:pt x="1123" y="89"/>
                  </a:lnTo>
                  <a:lnTo>
                    <a:pt x="1211" y="62"/>
                  </a:lnTo>
                  <a:lnTo>
                    <a:pt x="1300" y="40"/>
                  </a:lnTo>
                  <a:lnTo>
                    <a:pt x="1390" y="22"/>
                  </a:lnTo>
                  <a:lnTo>
                    <a:pt x="1480" y="10"/>
                  </a:lnTo>
                  <a:lnTo>
                    <a:pt x="1571" y="2"/>
                  </a:lnTo>
                  <a:lnTo>
                    <a:pt x="166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0215" name="Google Shape;10215;p23"/>
          <p:cNvSpPr/>
          <p:nvPr/>
        </p:nvSpPr>
        <p:spPr>
          <a:xfrm>
            <a:off x="915376" y="15106826"/>
            <a:ext cx="487654" cy="487357"/>
          </a:xfrm>
          <a:custGeom>
            <a:avLst/>
            <a:gdLst/>
            <a:ahLst/>
            <a:cxnLst/>
            <a:rect l="l" t="t" r="r" b="b"/>
            <a:pathLst>
              <a:path w="6560" h="6556" extrusionOk="0">
                <a:moveTo>
                  <a:pt x="4715" y="4098"/>
                </a:moveTo>
                <a:lnTo>
                  <a:pt x="4761" y="4102"/>
                </a:lnTo>
                <a:lnTo>
                  <a:pt x="4805" y="4118"/>
                </a:lnTo>
                <a:lnTo>
                  <a:pt x="4843" y="4142"/>
                </a:lnTo>
                <a:lnTo>
                  <a:pt x="4875" y="4174"/>
                </a:lnTo>
                <a:lnTo>
                  <a:pt x="4899" y="4212"/>
                </a:lnTo>
                <a:lnTo>
                  <a:pt x="4915" y="4256"/>
                </a:lnTo>
                <a:lnTo>
                  <a:pt x="4921" y="4302"/>
                </a:lnTo>
                <a:lnTo>
                  <a:pt x="4921" y="4918"/>
                </a:lnTo>
                <a:lnTo>
                  <a:pt x="5535" y="4918"/>
                </a:lnTo>
                <a:lnTo>
                  <a:pt x="5581" y="4922"/>
                </a:lnTo>
                <a:lnTo>
                  <a:pt x="5625" y="4937"/>
                </a:lnTo>
                <a:lnTo>
                  <a:pt x="5662" y="4961"/>
                </a:lnTo>
                <a:lnTo>
                  <a:pt x="5694" y="4993"/>
                </a:lnTo>
                <a:lnTo>
                  <a:pt x="5718" y="5031"/>
                </a:lnTo>
                <a:lnTo>
                  <a:pt x="5734" y="5075"/>
                </a:lnTo>
                <a:lnTo>
                  <a:pt x="5740" y="5123"/>
                </a:lnTo>
                <a:lnTo>
                  <a:pt x="5734" y="5169"/>
                </a:lnTo>
                <a:lnTo>
                  <a:pt x="5718" y="5213"/>
                </a:lnTo>
                <a:lnTo>
                  <a:pt x="5694" y="5250"/>
                </a:lnTo>
                <a:lnTo>
                  <a:pt x="5662" y="5282"/>
                </a:lnTo>
                <a:lnTo>
                  <a:pt x="5625" y="5306"/>
                </a:lnTo>
                <a:lnTo>
                  <a:pt x="5581" y="5322"/>
                </a:lnTo>
                <a:lnTo>
                  <a:pt x="5535" y="5326"/>
                </a:lnTo>
                <a:lnTo>
                  <a:pt x="4715" y="5326"/>
                </a:lnTo>
                <a:lnTo>
                  <a:pt x="4667" y="5322"/>
                </a:lnTo>
                <a:lnTo>
                  <a:pt x="4625" y="5306"/>
                </a:lnTo>
                <a:lnTo>
                  <a:pt x="4587" y="5282"/>
                </a:lnTo>
                <a:lnTo>
                  <a:pt x="4556" y="5250"/>
                </a:lnTo>
                <a:lnTo>
                  <a:pt x="4530" y="5213"/>
                </a:lnTo>
                <a:lnTo>
                  <a:pt x="4516" y="5169"/>
                </a:lnTo>
                <a:lnTo>
                  <a:pt x="4510" y="5123"/>
                </a:lnTo>
                <a:lnTo>
                  <a:pt x="4510" y="4302"/>
                </a:lnTo>
                <a:lnTo>
                  <a:pt x="4516" y="4256"/>
                </a:lnTo>
                <a:lnTo>
                  <a:pt x="4530" y="4212"/>
                </a:lnTo>
                <a:lnTo>
                  <a:pt x="4556" y="4174"/>
                </a:lnTo>
                <a:lnTo>
                  <a:pt x="4587" y="4142"/>
                </a:lnTo>
                <a:lnTo>
                  <a:pt x="4625" y="4118"/>
                </a:lnTo>
                <a:lnTo>
                  <a:pt x="4667" y="4102"/>
                </a:lnTo>
                <a:lnTo>
                  <a:pt x="4715" y="4098"/>
                </a:lnTo>
                <a:close/>
                <a:moveTo>
                  <a:pt x="4921" y="3688"/>
                </a:moveTo>
                <a:lnTo>
                  <a:pt x="4795" y="3694"/>
                </a:lnTo>
                <a:lnTo>
                  <a:pt x="4671" y="3714"/>
                </a:lnTo>
                <a:lnTo>
                  <a:pt x="4554" y="3743"/>
                </a:lnTo>
                <a:lnTo>
                  <a:pt x="4442" y="3785"/>
                </a:lnTo>
                <a:lnTo>
                  <a:pt x="4334" y="3837"/>
                </a:lnTo>
                <a:lnTo>
                  <a:pt x="4232" y="3899"/>
                </a:lnTo>
                <a:lnTo>
                  <a:pt x="4139" y="3969"/>
                </a:lnTo>
                <a:lnTo>
                  <a:pt x="4051" y="4048"/>
                </a:lnTo>
                <a:lnTo>
                  <a:pt x="3971" y="4136"/>
                </a:lnTo>
                <a:lnTo>
                  <a:pt x="3899" y="4230"/>
                </a:lnTo>
                <a:lnTo>
                  <a:pt x="3837" y="4331"/>
                </a:lnTo>
                <a:lnTo>
                  <a:pt x="3786" y="4439"/>
                </a:lnTo>
                <a:lnTo>
                  <a:pt x="3746" y="4553"/>
                </a:lnTo>
                <a:lnTo>
                  <a:pt x="3714" y="4670"/>
                </a:lnTo>
                <a:lnTo>
                  <a:pt x="3696" y="4792"/>
                </a:lnTo>
                <a:lnTo>
                  <a:pt x="3690" y="4918"/>
                </a:lnTo>
                <a:lnTo>
                  <a:pt x="3696" y="5043"/>
                </a:lnTo>
                <a:lnTo>
                  <a:pt x="3714" y="5165"/>
                </a:lnTo>
                <a:lnTo>
                  <a:pt x="3746" y="5282"/>
                </a:lnTo>
                <a:lnTo>
                  <a:pt x="3786" y="5396"/>
                </a:lnTo>
                <a:lnTo>
                  <a:pt x="3837" y="5502"/>
                </a:lnTo>
                <a:lnTo>
                  <a:pt x="3899" y="5603"/>
                </a:lnTo>
                <a:lnTo>
                  <a:pt x="3971" y="5699"/>
                </a:lnTo>
                <a:lnTo>
                  <a:pt x="4051" y="5787"/>
                </a:lnTo>
                <a:lnTo>
                  <a:pt x="4139" y="5864"/>
                </a:lnTo>
                <a:lnTo>
                  <a:pt x="4232" y="5936"/>
                </a:lnTo>
                <a:lnTo>
                  <a:pt x="4334" y="5998"/>
                </a:lnTo>
                <a:lnTo>
                  <a:pt x="4442" y="6050"/>
                </a:lnTo>
                <a:lnTo>
                  <a:pt x="4554" y="6092"/>
                </a:lnTo>
                <a:lnTo>
                  <a:pt x="4671" y="6122"/>
                </a:lnTo>
                <a:lnTo>
                  <a:pt x="4795" y="6139"/>
                </a:lnTo>
                <a:lnTo>
                  <a:pt x="4921" y="6145"/>
                </a:lnTo>
                <a:lnTo>
                  <a:pt x="5046" y="6139"/>
                </a:lnTo>
                <a:lnTo>
                  <a:pt x="5168" y="6122"/>
                </a:lnTo>
                <a:lnTo>
                  <a:pt x="5286" y="6092"/>
                </a:lnTo>
                <a:lnTo>
                  <a:pt x="5397" y="6050"/>
                </a:lnTo>
                <a:lnTo>
                  <a:pt x="5505" y="5998"/>
                </a:lnTo>
                <a:lnTo>
                  <a:pt x="5607" y="5936"/>
                </a:lnTo>
                <a:lnTo>
                  <a:pt x="5702" y="5864"/>
                </a:lnTo>
                <a:lnTo>
                  <a:pt x="5788" y="5787"/>
                </a:lnTo>
                <a:lnTo>
                  <a:pt x="5868" y="5699"/>
                </a:lnTo>
                <a:lnTo>
                  <a:pt x="5940" y="5603"/>
                </a:lnTo>
                <a:lnTo>
                  <a:pt x="6002" y="5502"/>
                </a:lnTo>
                <a:lnTo>
                  <a:pt x="6053" y="5396"/>
                </a:lnTo>
                <a:lnTo>
                  <a:pt x="6093" y="5282"/>
                </a:lnTo>
                <a:lnTo>
                  <a:pt x="6125" y="5165"/>
                </a:lnTo>
                <a:lnTo>
                  <a:pt x="6143" y="5043"/>
                </a:lnTo>
                <a:lnTo>
                  <a:pt x="6149" y="4918"/>
                </a:lnTo>
                <a:lnTo>
                  <a:pt x="6143" y="4792"/>
                </a:lnTo>
                <a:lnTo>
                  <a:pt x="6125" y="4670"/>
                </a:lnTo>
                <a:lnTo>
                  <a:pt x="6093" y="4553"/>
                </a:lnTo>
                <a:lnTo>
                  <a:pt x="6053" y="4439"/>
                </a:lnTo>
                <a:lnTo>
                  <a:pt x="6002" y="4331"/>
                </a:lnTo>
                <a:lnTo>
                  <a:pt x="5940" y="4230"/>
                </a:lnTo>
                <a:lnTo>
                  <a:pt x="5868" y="4136"/>
                </a:lnTo>
                <a:lnTo>
                  <a:pt x="5788" y="4048"/>
                </a:lnTo>
                <a:lnTo>
                  <a:pt x="5702" y="3969"/>
                </a:lnTo>
                <a:lnTo>
                  <a:pt x="5607" y="3899"/>
                </a:lnTo>
                <a:lnTo>
                  <a:pt x="5505" y="3837"/>
                </a:lnTo>
                <a:lnTo>
                  <a:pt x="5397" y="3785"/>
                </a:lnTo>
                <a:lnTo>
                  <a:pt x="5286" y="3743"/>
                </a:lnTo>
                <a:lnTo>
                  <a:pt x="5168" y="3714"/>
                </a:lnTo>
                <a:lnTo>
                  <a:pt x="5046" y="3694"/>
                </a:lnTo>
                <a:lnTo>
                  <a:pt x="4921" y="3688"/>
                </a:lnTo>
                <a:close/>
                <a:moveTo>
                  <a:pt x="2050" y="3688"/>
                </a:moveTo>
                <a:lnTo>
                  <a:pt x="2870" y="3688"/>
                </a:lnTo>
                <a:lnTo>
                  <a:pt x="2870" y="4507"/>
                </a:lnTo>
                <a:lnTo>
                  <a:pt x="2050" y="4507"/>
                </a:lnTo>
                <a:lnTo>
                  <a:pt x="2050" y="3688"/>
                </a:lnTo>
                <a:close/>
                <a:moveTo>
                  <a:pt x="820" y="3688"/>
                </a:moveTo>
                <a:lnTo>
                  <a:pt x="1640" y="3688"/>
                </a:lnTo>
                <a:lnTo>
                  <a:pt x="1640" y="4507"/>
                </a:lnTo>
                <a:lnTo>
                  <a:pt x="820" y="4507"/>
                </a:lnTo>
                <a:lnTo>
                  <a:pt x="820" y="3688"/>
                </a:lnTo>
                <a:close/>
                <a:moveTo>
                  <a:pt x="4921" y="3279"/>
                </a:moveTo>
                <a:lnTo>
                  <a:pt x="5062" y="3285"/>
                </a:lnTo>
                <a:lnTo>
                  <a:pt x="5200" y="3303"/>
                </a:lnTo>
                <a:lnTo>
                  <a:pt x="5333" y="3331"/>
                </a:lnTo>
                <a:lnTo>
                  <a:pt x="5463" y="3371"/>
                </a:lnTo>
                <a:lnTo>
                  <a:pt x="5589" y="3421"/>
                </a:lnTo>
                <a:lnTo>
                  <a:pt x="5708" y="3480"/>
                </a:lnTo>
                <a:lnTo>
                  <a:pt x="5822" y="3548"/>
                </a:lnTo>
                <a:lnTo>
                  <a:pt x="5930" y="3626"/>
                </a:lnTo>
                <a:lnTo>
                  <a:pt x="6031" y="3712"/>
                </a:lnTo>
                <a:lnTo>
                  <a:pt x="6125" y="3805"/>
                </a:lnTo>
                <a:lnTo>
                  <a:pt x="6211" y="3907"/>
                </a:lnTo>
                <a:lnTo>
                  <a:pt x="6289" y="4015"/>
                </a:lnTo>
                <a:lnTo>
                  <a:pt x="6359" y="4128"/>
                </a:lnTo>
                <a:lnTo>
                  <a:pt x="6416" y="4248"/>
                </a:lnTo>
                <a:lnTo>
                  <a:pt x="6466" y="4373"/>
                </a:lnTo>
                <a:lnTo>
                  <a:pt x="6506" y="4503"/>
                </a:lnTo>
                <a:lnTo>
                  <a:pt x="6536" y="4638"/>
                </a:lnTo>
                <a:lnTo>
                  <a:pt x="6554" y="4776"/>
                </a:lnTo>
                <a:lnTo>
                  <a:pt x="6560" y="4918"/>
                </a:lnTo>
                <a:lnTo>
                  <a:pt x="6554" y="5059"/>
                </a:lnTo>
                <a:lnTo>
                  <a:pt x="6536" y="5197"/>
                </a:lnTo>
                <a:lnTo>
                  <a:pt x="6506" y="5330"/>
                </a:lnTo>
                <a:lnTo>
                  <a:pt x="6466" y="5460"/>
                </a:lnTo>
                <a:lnTo>
                  <a:pt x="6416" y="5585"/>
                </a:lnTo>
                <a:lnTo>
                  <a:pt x="6359" y="5705"/>
                </a:lnTo>
                <a:lnTo>
                  <a:pt x="6289" y="5821"/>
                </a:lnTo>
                <a:lnTo>
                  <a:pt x="6211" y="5928"/>
                </a:lnTo>
                <a:lnTo>
                  <a:pt x="6125" y="6028"/>
                </a:lnTo>
                <a:lnTo>
                  <a:pt x="6031" y="6122"/>
                </a:lnTo>
                <a:lnTo>
                  <a:pt x="5930" y="6207"/>
                </a:lnTo>
                <a:lnTo>
                  <a:pt x="5822" y="6285"/>
                </a:lnTo>
                <a:lnTo>
                  <a:pt x="5708" y="6355"/>
                </a:lnTo>
                <a:lnTo>
                  <a:pt x="5589" y="6415"/>
                </a:lnTo>
                <a:lnTo>
                  <a:pt x="5463" y="6464"/>
                </a:lnTo>
                <a:lnTo>
                  <a:pt x="5333" y="6504"/>
                </a:lnTo>
                <a:lnTo>
                  <a:pt x="5200" y="6532"/>
                </a:lnTo>
                <a:lnTo>
                  <a:pt x="5062" y="6550"/>
                </a:lnTo>
                <a:lnTo>
                  <a:pt x="4921" y="6556"/>
                </a:lnTo>
                <a:lnTo>
                  <a:pt x="4779" y="6550"/>
                </a:lnTo>
                <a:lnTo>
                  <a:pt x="4639" y="6532"/>
                </a:lnTo>
                <a:lnTo>
                  <a:pt x="4506" y="6504"/>
                </a:lnTo>
                <a:lnTo>
                  <a:pt x="4376" y="6464"/>
                </a:lnTo>
                <a:lnTo>
                  <a:pt x="4250" y="6415"/>
                </a:lnTo>
                <a:lnTo>
                  <a:pt x="4131" y="6355"/>
                </a:lnTo>
                <a:lnTo>
                  <a:pt x="4017" y="6285"/>
                </a:lnTo>
                <a:lnTo>
                  <a:pt x="3909" y="6207"/>
                </a:lnTo>
                <a:lnTo>
                  <a:pt x="3808" y="6122"/>
                </a:lnTo>
                <a:lnTo>
                  <a:pt x="3714" y="6028"/>
                </a:lnTo>
                <a:lnTo>
                  <a:pt x="3628" y="5928"/>
                </a:lnTo>
                <a:lnTo>
                  <a:pt x="3550" y="5821"/>
                </a:lnTo>
                <a:lnTo>
                  <a:pt x="3482" y="5705"/>
                </a:lnTo>
                <a:lnTo>
                  <a:pt x="3423" y="5585"/>
                </a:lnTo>
                <a:lnTo>
                  <a:pt x="3373" y="5460"/>
                </a:lnTo>
                <a:lnTo>
                  <a:pt x="3333" y="5330"/>
                </a:lnTo>
                <a:lnTo>
                  <a:pt x="3303" y="5197"/>
                </a:lnTo>
                <a:lnTo>
                  <a:pt x="3285" y="5059"/>
                </a:lnTo>
                <a:lnTo>
                  <a:pt x="3279" y="4918"/>
                </a:lnTo>
                <a:lnTo>
                  <a:pt x="3285" y="4776"/>
                </a:lnTo>
                <a:lnTo>
                  <a:pt x="3303" y="4638"/>
                </a:lnTo>
                <a:lnTo>
                  <a:pt x="3333" y="4503"/>
                </a:lnTo>
                <a:lnTo>
                  <a:pt x="3373" y="4373"/>
                </a:lnTo>
                <a:lnTo>
                  <a:pt x="3423" y="4248"/>
                </a:lnTo>
                <a:lnTo>
                  <a:pt x="3482" y="4128"/>
                </a:lnTo>
                <a:lnTo>
                  <a:pt x="3550" y="4015"/>
                </a:lnTo>
                <a:lnTo>
                  <a:pt x="3628" y="3907"/>
                </a:lnTo>
                <a:lnTo>
                  <a:pt x="3714" y="3805"/>
                </a:lnTo>
                <a:lnTo>
                  <a:pt x="3808" y="3712"/>
                </a:lnTo>
                <a:lnTo>
                  <a:pt x="3909" y="3626"/>
                </a:lnTo>
                <a:lnTo>
                  <a:pt x="4017" y="3548"/>
                </a:lnTo>
                <a:lnTo>
                  <a:pt x="4131" y="3480"/>
                </a:lnTo>
                <a:lnTo>
                  <a:pt x="4250" y="3421"/>
                </a:lnTo>
                <a:lnTo>
                  <a:pt x="4376" y="3371"/>
                </a:lnTo>
                <a:lnTo>
                  <a:pt x="4506" y="3331"/>
                </a:lnTo>
                <a:lnTo>
                  <a:pt x="4639" y="3303"/>
                </a:lnTo>
                <a:lnTo>
                  <a:pt x="4779" y="3285"/>
                </a:lnTo>
                <a:lnTo>
                  <a:pt x="4921" y="3279"/>
                </a:lnTo>
                <a:close/>
                <a:moveTo>
                  <a:pt x="3279" y="2460"/>
                </a:moveTo>
                <a:lnTo>
                  <a:pt x="4099" y="2460"/>
                </a:lnTo>
                <a:lnTo>
                  <a:pt x="4099" y="3279"/>
                </a:lnTo>
                <a:lnTo>
                  <a:pt x="3279" y="3279"/>
                </a:lnTo>
                <a:lnTo>
                  <a:pt x="3279" y="2460"/>
                </a:lnTo>
                <a:close/>
                <a:moveTo>
                  <a:pt x="2050" y="2460"/>
                </a:moveTo>
                <a:lnTo>
                  <a:pt x="2870" y="2460"/>
                </a:lnTo>
                <a:lnTo>
                  <a:pt x="2870" y="3279"/>
                </a:lnTo>
                <a:lnTo>
                  <a:pt x="2050" y="3279"/>
                </a:lnTo>
                <a:lnTo>
                  <a:pt x="2050" y="2460"/>
                </a:lnTo>
                <a:close/>
                <a:moveTo>
                  <a:pt x="820" y="2460"/>
                </a:moveTo>
                <a:lnTo>
                  <a:pt x="1640" y="2460"/>
                </a:lnTo>
                <a:lnTo>
                  <a:pt x="1640" y="3279"/>
                </a:lnTo>
                <a:lnTo>
                  <a:pt x="820" y="3279"/>
                </a:lnTo>
                <a:lnTo>
                  <a:pt x="820" y="2460"/>
                </a:lnTo>
                <a:close/>
                <a:moveTo>
                  <a:pt x="445" y="819"/>
                </a:moveTo>
                <a:lnTo>
                  <a:pt x="614" y="819"/>
                </a:lnTo>
                <a:lnTo>
                  <a:pt x="614" y="1025"/>
                </a:lnTo>
                <a:lnTo>
                  <a:pt x="620" y="1090"/>
                </a:lnTo>
                <a:lnTo>
                  <a:pt x="636" y="1154"/>
                </a:lnTo>
                <a:lnTo>
                  <a:pt x="660" y="1212"/>
                </a:lnTo>
                <a:lnTo>
                  <a:pt x="694" y="1266"/>
                </a:lnTo>
                <a:lnTo>
                  <a:pt x="736" y="1314"/>
                </a:lnTo>
                <a:lnTo>
                  <a:pt x="784" y="1355"/>
                </a:lnTo>
                <a:lnTo>
                  <a:pt x="836" y="1389"/>
                </a:lnTo>
                <a:lnTo>
                  <a:pt x="896" y="1413"/>
                </a:lnTo>
                <a:lnTo>
                  <a:pt x="959" y="1429"/>
                </a:lnTo>
                <a:lnTo>
                  <a:pt x="1025" y="1435"/>
                </a:lnTo>
                <a:lnTo>
                  <a:pt x="1091" y="1429"/>
                </a:lnTo>
                <a:lnTo>
                  <a:pt x="1155" y="1413"/>
                </a:lnTo>
                <a:lnTo>
                  <a:pt x="1213" y="1389"/>
                </a:lnTo>
                <a:lnTo>
                  <a:pt x="1267" y="1355"/>
                </a:lnTo>
                <a:lnTo>
                  <a:pt x="1314" y="1314"/>
                </a:lnTo>
                <a:lnTo>
                  <a:pt x="1356" y="1266"/>
                </a:lnTo>
                <a:lnTo>
                  <a:pt x="1388" y="1212"/>
                </a:lnTo>
                <a:lnTo>
                  <a:pt x="1414" y="1154"/>
                </a:lnTo>
                <a:lnTo>
                  <a:pt x="1430" y="1090"/>
                </a:lnTo>
                <a:lnTo>
                  <a:pt x="1434" y="1025"/>
                </a:lnTo>
                <a:lnTo>
                  <a:pt x="1434" y="819"/>
                </a:lnTo>
                <a:lnTo>
                  <a:pt x="3895" y="819"/>
                </a:lnTo>
                <a:lnTo>
                  <a:pt x="3895" y="1025"/>
                </a:lnTo>
                <a:lnTo>
                  <a:pt x="3899" y="1090"/>
                </a:lnTo>
                <a:lnTo>
                  <a:pt x="3915" y="1154"/>
                </a:lnTo>
                <a:lnTo>
                  <a:pt x="3941" y="1212"/>
                </a:lnTo>
                <a:lnTo>
                  <a:pt x="3973" y="1266"/>
                </a:lnTo>
                <a:lnTo>
                  <a:pt x="4015" y="1314"/>
                </a:lnTo>
                <a:lnTo>
                  <a:pt x="4063" y="1355"/>
                </a:lnTo>
                <a:lnTo>
                  <a:pt x="4117" y="1389"/>
                </a:lnTo>
                <a:lnTo>
                  <a:pt x="4175" y="1413"/>
                </a:lnTo>
                <a:lnTo>
                  <a:pt x="4238" y="1429"/>
                </a:lnTo>
                <a:lnTo>
                  <a:pt x="4304" y="1435"/>
                </a:lnTo>
                <a:lnTo>
                  <a:pt x="4372" y="1429"/>
                </a:lnTo>
                <a:lnTo>
                  <a:pt x="4434" y="1413"/>
                </a:lnTo>
                <a:lnTo>
                  <a:pt x="4494" y="1389"/>
                </a:lnTo>
                <a:lnTo>
                  <a:pt x="4548" y="1355"/>
                </a:lnTo>
                <a:lnTo>
                  <a:pt x="4595" y="1314"/>
                </a:lnTo>
                <a:lnTo>
                  <a:pt x="4635" y="1266"/>
                </a:lnTo>
                <a:lnTo>
                  <a:pt x="4669" y="1212"/>
                </a:lnTo>
                <a:lnTo>
                  <a:pt x="4693" y="1154"/>
                </a:lnTo>
                <a:lnTo>
                  <a:pt x="4709" y="1090"/>
                </a:lnTo>
                <a:lnTo>
                  <a:pt x="4715" y="1025"/>
                </a:lnTo>
                <a:lnTo>
                  <a:pt x="4715" y="819"/>
                </a:lnTo>
                <a:lnTo>
                  <a:pt x="4887" y="819"/>
                </a:lnTo>
                <a:lnTo>
                  <a:pt x="4958" y="825"/>
                </a:lnTo>
                <a:lnTo>
                  <a:pt x="5026" y="843"/>
                </a:lnTo>
                <a:lnTo>
                  <a:pt x="5090" y="871"/>
                </a:lnTo>
                <a:lnTo>
                  <a:pt x="5148" y="907"/>
                </a:lnTo>
                <a:lnTo>
                  <a:pt x="5200" y="951"/>
                </a:lnTo>
                <a:lnTo>
                  <a:pt x="5244" y="1005"/>
                </a:lnTo>
                <a:lnTo>
                  <a:pt x="5280" y="1062"/>
                </a:lnTo>
                <a:lnTo>
                  <a:pt x="5307" y="1128"/>
                </a:lnTo>
                <a:lnTo>
                  <a:pt x="5323" y="1198"/>
                </a:lnTo>
                <a:lnTo>
                  <a:pt x="5329" y="1270"/>
                </a:lnTo>
                <a:lnTo>
                  <a:pt x="5329" y="2868"/>
                </a:lnTo>
                <a:lnTo>
                  <a:pt x="4921" y="2868"/>
                </a:lnTo>
                <a:lnTo>
                  <a:pt x="4921" y="2049"/>
                </a:lnTo>
                <a:lnTo>
                  <a:pt x="411" y="2049"/>
                </a:lnTo>
                <a:lnTo>
                  <a:pt x="411" y="4876"/>
                </a:lnTo>
                <a:lnTo>
                  <a:pt x="415" y="4896"/>
                </a:lnTo>
                <a:lnTo>
                  <a:pt x="427" y="4912"/>
                </a:lnTo>
                <a:lnTo>
                  <a:pt x="445" y="4918"/>
                </a:lnTo>
                <a:lnTo>
                  <a:pt x="2870" y="4918"/>
                </a:lnTo>
                <a:lnTo>
                  <a:pt x="2870" y="5326"/>
                </a:lnTo>
                <a:lnTo>
                  <a:pt x="445" y="5326"/>
                </a:lnTo>
                <a:lnTo>
                  <a:pt x="373" y="5320"/>
                </a:lnTo>
                <a:lnTo>
                  <a:pt x="303" y="5304"/>
                </a:lnTo>
                <a:lnTo>
                  <a:pt x="239" y="5276"/>
                </a:lnTo>
                <a:lnTo>
                  <a:pt x="182" y="5240"/>
                </a:lnTo>
                <a:lnTo>
                  <a:pt x="130" y="5195"/>
                </a:lnTo>
                <a:lnTo>
                  <a:pt x="86" y="5143"/>
                </a:lnTo>
                <a:lnTo>
                  <a:pt x="50" y="5083"/>
                </a:lnTo>
                <a:lnTo>
                  <a:pt x="22" y="5019"/>
                </a:lnTo>
                <a:lnTo>
                  <a:pt x="6" y="4949"/>
                </a:lnTo>
                <a:lnTo>
                  <a:pt x="0" y="4876"/>
                </a:lnTo>
                <a:lnTo>
                  <a:pt x="0" y="1270"/>
                </a:lnTo>
                <a:lnTo>
                  <a:pt x="6" y="1198"/>
                </a:lnTo>
                <a:lnTo>
                  <a:pt x="22" y="1128"/>
                </a:lnTo>
                <a:lnTo>
                  <a:pt x="50" y="1062"/>
                </a:lnTo>
                <a:lnTo>
                  <a:pt x="86" y="1005"/>
                </a:lnTo>
                <a:lnTo>
                  <a:pt x="130" y="951"/>
                </a:lnTo>
                <a:lnTo>
                  <a:pt x="182" y="907"/>
                </a:lnTo>
                <a:lnTo>
                  <a:pt x="239" y="871"/>
                </a:lnTo>
                <a:lnTo>
                  <a:pt x="303" y="843"/>
                </a:lnTo>
                <a:lnTo>
                  <a:pt x="373" y="825"/>
                </a:lnTo>
                <a:lnTo>
                  <a:pt x="445" y="819"/>
                </a:lnTo>
                <a:close/>
                <a:moveTo>
                  <a:pt x="4304" y="0"/>
                </a:moveTo>
                <a:lnTo>
                  <a:pt x="4352" y="6"/>
                </a:lnTo>
                <a:lnTo>
                  <a:pt x="4394" y="22"/>
                </a:lnTo>
                <a:lnTo>
                  <a:pt x="4434" y="46"/>
                </a:lnTo>
                <a:lnTo>
                  <a:pt x="4464" y="78"/>
                </a:lnTo>
                <a:lnTo>
                  <a:pt x="4490" y="116"/>
                </a:lnTo>
                <a:lnTo>
                  <a:pt x="4504" y="157"/>
                </a:lnTo>
                <a:lnTo>
                  <a:pt x="4510" y="205"/>
                </a:lnTo>
                <a:lnTo>
                  <a:pt x="4510" y="1025"/>
                </a:lnTo>
                <a:lnTo>
                  <a:pt x="4504" y="1072"/>
                </a:lnTo>
                <a:lnTo>
                  <a:pt x="4490" y="1114"/>
                </a:lnTo>
                <a:lnTo>
                  <a:pt x="4464" y="1152"/>
                </a:lnTo>
                <a:lnTo>
                  <a:pt x="4434" y="1184"/>
                </a:lnTo>
                <a:lnTo>
                  <a:pt x="4394" y="1208"/>
                </a:lnTo>
                <a:lnTo>
                  <a:pt x="4352" y="1224"/>
                </a:lnTo>
                <a:lnTo>
                  <a:pt x="4304" y="1230"/>
                </a:lnTo>
                <a:lnTo>
                  <a:pt x="4258" y="1224"/>
                </a:lnTo>
                <a:lnTo>
                  <a:pt x="4214" y="1208"/>
                </a:lnTo>
                <a:lnTo>
                  <a:pt x="4177" y="1184"/>
                </a:lnTo>
                <a:lnTo>
                  <a:pt x="4145" y="1152"/>
                </a:lnTo>
                <a:lnTo>
                  <a:pt x="4121" y="1114"/>
                </a:lnTo>
                <a:lnTo>
                  <a:pt x="4105" y="1072"/>
                </a:lnTo>
                <a:lnTo>
                  <a:pt x="4099" y="1025"/>
                </a:lnTo>
                <a:lnTo>
                  <a:pt x="4099" y="205"/>
                </a:lnTo>
                <a:lnTo>
                  <a:pt x="4105" y="157"/>
                </a:lnTo>
                <a:lnTo>
                  <a:pt x="4121" y="116"/>
                </a:lnTo>
                <a:lnTo>
                  <a:pt x="4145" y="78"/>
                </a:lnTo>
                <a:lnTo>
                  <a:pt x="4177" y="46"/>
                </a:lnTo>
                <a:lnTo>
                  <a:pt x="4214" y="22"/>
                </a:lnTo>
                <a:lnTo>
                  <a:pt x="4258" y="6"/>
                </a:lnTo>
                <a:lnTo>
                  <a:pt x="4304" y="0"/>
                </a:lnTo>
                <a:close/>
                <a:moveTo>
                  <a:pt x="1025" y="0"/>
                </a:moveTo>
                <a:lnTo>
                  <a:pt x="1071" y="6"/>
                </a:lnTo>
                <a:lnTo>
                  <a:pt x="1115" y="22"/>
                </a:lnTo>
                <a:lnTo>
                  <a:pt x="1153" y="46"/>
                </a:lnTo>
                <a:lnTo>
                  <a:pt x="1185" y="78"/>
                </a:lnTo>
                <a:lnTo>
                  <a:pt x="1209" y="116"/>
                </a:lnTo>
                <a:lnTo>
                  <a:pt x="1225" y="157"/>
                </a:lnTo>
                <a:lnTo>
                  <a:pt x="1231" y="205"/>
                </a:lnTo>
                <a:lnTo>
                  <a:pt x="1231" y="1025"/>
                </a:lnTo>
                <a:lnTo>
                  <a:pt x="1225" y="1072"/>
                </a:lnTo>
                <a:lnTo>
                  <a:pt x="1209" y="1114"/>
                </a:lnTo>
                <a:lnTo>
                  <a:pt x="1185" y="1152"/>
                </a:lnTo>
                <a:lnTo>
                  <a:pt x="1153" y="1184"/>
                </a:lnTo>
                <a:lnTo>
                  <a:pt x="1115" y="1208"/>
                </a:lnTo>
                <a:lnTo>
                  <a:pt x="1071" y="1224"/>
                </a:lnTo>
                <a:lnTo>
                  <a:pt x="1025" y="1230"/>
                </a:lnTo>
                <a:lnTo>
                  <a:pt x="977" y="1224"/>
                </a:lnTo>
                <a:lnTo>
                  <a:pt x="935" y="1208"/>
                </a:lnTo>
                <a:lnTo>
                  <a:pt x="898" y="1184"/>
                </a:lnTo>
                <a:lnTo>
                  <a:pt x="866" y="1152"/>
                </a:lnTo>
                <a:lnTo>
                  <a:pt x="842" y="1114"/>
                </a:lnTo>
                <a:lnTo>
                  <a:pt x="826" y="1072"/>
                </a:lnTo>
                <a:lnTo>
                  <a:pt x="820" y="1025"/>
                </a:lnTo>
                <a:lnTo>
                  <a:pt x="820" y="205"/>
                </a:lnTo>
                <a:lnTo>
                  <a:pt x="826" y="157"/>
                </a:lnTo>
                <a:lnTo>
                  <a:pt x="842" y="116"/>
                </a:lnTo>
                <a:lnTo>
                  <a:pt x="866" y="78"/>
                </a:lnTo>
                <a:lnTo>
                  <a:pt x="898" y="46"/>
                </a:lnTo>
                <a:lnTo>
                  <a:pt x="935" y="22"/>
                </a:lnTo>
                <a:lnTo>
                  <a:pt x="977" y="6"/>
                </a:lnTo>
                <a:lnTo>
                  <a:pt x="1025"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0216" name="Google Shape;10216;p23"/>
          <p:cNvGrpSpPr/>
          <p:nvPr/>
        </p:nvGrpSpPr>
        <p:grpSpPr>
          <a:xfrm>
            <a:off x="2193909" y="15114661"/>
            <a:ext cx="448249" cy="472123"/>
            <a:chOff x="993" y="3683"/>
            <a:chExt cx="779" cy="821"/>
          </a:xfrm>
          <a:solidFill>
            <a:srgbClr val="006994"/>
          </a:solidFill>
        </p:grpSpPr>
        <p:sp>
          <p:nvSpPr>
            <p:cNvPr id="10217" name="Google Shape;10217;p23"/>
            <p:cNvSpPr/>
            <p:nvPr/>
          </p:nvSpPr>
          <p:spPr>
            <a:xfrm>
              <a:off x="993" y="3683"/>
              <a:ext cx="779" cy="821"/>
            </a:xfrm>
            <a:custGeom>
              <a:avLst/>
              <a:gdLst/>
              <a:ahLst/>
              <a:cxnLst/>
              <a:rect l="l" t="t" r="r" b="b"/>
              <a:pathLst>
                <a:path w="3117" h="3283" extrusionOk="0">
                  <a:moveTo>
                    <a:pt x="2354" y="2322"/>
                  </a:moveTo>
                  <a:lnTo>
                    <a:pt x="2354" y="3002"/>
                  </a:lnTo>
                  <a:lnTo>
                    <a:pt x="2837" y="3002"/>
                  </a:lnTo>
                  <a:lnTo>
                    <a:pt x="2837" y="2322"/>
                  </a:lnTo>
                  <a:lnTo>
                    <a:pt x="2354" y="2322"/>
                  </a:lnTo>
                  <a:close/>
                  <a:moveTo>
                    <a:pt x="2354" y="1047"/>
                  </a:moveTo>
                  <a:lnTo>
                    <a:pt x="2354" y="2266"/>
                  </a:lnTo>
                  <a:lnTo>
                    <a:pt x="2837" y="2266"/>
                  </a:lnTo>
                  <a:lnTo>
                    <a:pt x="2837" y="1047"/>
                  </a:lnTo>
                  <a:lnTo>
                    <a:pt x="2354" y="1047"/>
                  </a:lnTo>
                  <a:close/>
                  <a:moveTo>
                    <a:pt x="2746" y="409"/>
                  </a:moveTo>
                  <a:lnTo>
                    <a:pt x="2746" y="991"/>
                  </a:lnTo>
                  <a:lnTo>
                    <a:pt x="2837" y="991"/>
                  </a:lnTo>
                  <a:lnTo>
                    <a:pt x="2837" y="409"/>
                  </a:lnTo>
                  <a:lnTo>
                    <a:pt x="2746" y="409"/>
                  </a:lnTo>
                  <a:close/>
                  <a:moveTo>
                    <a:pt x="2613" y="409"/>
                  </a:moveTo>
                  <a:lnTo>
                    <a:pt x="2613" y="991"/>
                  </a:lnTo>
                  <a:lnTo>
                    <a:pt x="2690" y="991"/>
                  </a:lnTo>
                  <a:lnTo>
                    <a:pt x="2690" y="409"/>
                  </a:lnTo>
                  <a:lnTo>
                    <a:pt x="2613" y="409"/>
                  </a:lnTo>
                  <a:close/>
                  <a:moveTo>
                    <a:pt x="2488" y="409"/>
                  </a:moveTo>
                  <a:lnTo>
                    <a:pt x="2488" y="991"/>
                  </a:lnTo>
                  <a:lnTo>
                    <a:pt x="2557" y="991"/>
                  </a:lnTo>
                  <a:lnTo>
                    <a:pt x="2557" y="409"/>
                  </a:lnTo>
                  <a:lnTo>
                    <a:pt x="2488" y="409"/>
                  </a:lnTo>
                  <a:close/>
                  <a:moveTo>
                    <a:pt x="2354" y="409"/>
                  </a:moveTo>
                  <a:lnTo>
                    <a:pt x="2354" y="991"/>
                  </a:lnTo>
                  <a:lnTo>
                    <a:pt x="2431" y="991"/>
                  </a:lnTo>
                  <a:lnTo>
                    <a:pt x="2431" y="409"/>
                  </a:lnTo>
                  <a:lnTo>
                    <a:pt x="2354" y="409"/>
                  </a:lnTo>
                  <a:close/>
                  <a:moveTo>
                    <a:pt x="2229" y="409"/>
                  </a:moveTo>
                  <a:lnTo>
                    <a:pt x="2229" y="991"/>
                  </a:lnTo>
                  <a:lnTo>
                    <a:pt x="2298" y="991"/>
                  </a:lnTo>
                  <a:lnTo>
                    <a:pt x="2298" y="409"/>
                  </a:lnTo>
                  <a:lnTo>
                    <a:pt x="2229" y="409"/>
                  </a:lnTo>
                  <a:close/>
                  <a:moveTo>
                    <a:pt x="2095" y="409"/>
                  </a:moveTo>
                  <a:lnTo>
                    <a:pt x="2095" y="991"/>
                  </a:lnTo>
                  <a:lnTo>
                    <a:pt x="2173" y="991"/>
                  </a:lnTo>
                  <a:lnTo>
                    <a:pt x="2173" y="409"/>
                  </a:lnTo>
                  <a:lnTo>
                    <a:pt x="2095" y="409"/>
                  </a:lnTo>
                  <a:close/>
                  <a:moveTo>
                    <a:pt x="1138" y="409"/>
                  </a:moveTo>
                  <a:lnTo>
                    <a:pt x="1138" y="766"/>
                  </a:lnTo>
                  <a:lnTo>
                    <a:pt x="1513" y="1125"/>
                  </a:lnTo>
                  <a:lnTo>
                    <a:pt x="1486" y="1133"/>
                  </a:lnTo>
                  <a:lnTo>
                    <a:pt x="1457" y="1147"/>
                  </a:lnTo>
                  <a:lnTo>
                    <a:pt x="1427" y="1165"/>
                  </a:lnTo>
                  <a:lnTo>
                    <a:pt x="1396" y="1188"/>
                  </a:lnTo>
                  <a:lnTo>
                    <a:pt x="1365" y="1213"/>
                  </a:lnTo>
                  <a:lnTo>
                    <a:pt x="1334" y="1243"/>
                  </a:lnTo>
                  <a:lnTo>
                    <a:pt x="1303" y="1275"/>
                  </a:lnTo>
                  <a:lnTo>
                    <a:pt x="1276" y="1308"/>
                  </a:lnTo>
                  <a:lnTo>
                    <a:pt x="1251" y="1343"/>
                  </a:lnTo>
                  <a:lnTo>
                    <a:pt x="1229" y="1378"/>
                  </a:lnTo>
                  <a:lnTo>
                    <a:pt x="1212" y="1413"/>
                  </a:lnTo>
                  <a:lnTo>
                    <a:pt x="1197" y="1447"/>
                  </a:lnTo>
                  <a:lnTo>
                    <a:pt x="1188" y="1478"/>
                  </a:lnTo>
                  <a:lnTo>
                    <a:pt x="1138" y="1430"/>
                  </a:lnTo>
                  <a:lnTo>
                    <a:pt x="1138" y="1846"/>
                  </a:lnTo>
                  <a:lnTo>
                    <a:pt x="1227" y="1846"/>
                  </a:lnTo>
                  <a:lnTo>
                    <a:pt x="1227" y="1958"/>
                  </a:lnTo>
                  <a:lnTo>
                    <a:pt x="1138" y="1958"/>
                  </a:lnTo>
                  <a:lnTo>
                    <a:pt x="1138" y="3002"/>
                  </a:lnTo>
                  <a:lnTo>
                    <a:pt x="1815" y="3002"/>
                  </a:lnTo>
                  <a:lnTo>
                    <a:pt x="1815" y="2873"/>
                  </a:lnTo>
                  <a:lnTo>
                    <a:pt x="1927" y="2873"/>
                  </a:lnTo>
                  <a:lnTo>
                    <a:pt x="1927" y="3002"/>
                  </a:lnTo>
                  <a:lnTo>
                    <a:pt x="2298" y="3002"/>
                  </a:lnTo>
                  <a:lnTo>
                    <a:pt x="2298" y="1047"/>
                  </a:lnTo>
                  <a:lnTo>
                    <a:pt x="1745" y="1047"/>
                  </a:lnTo>
                  <a:lnTo>
                    <a:pt x="1745" y="991"/>
                  </a:lnTo>
                  <a:lnTo>
                    <a:pt x="2039" y="991"/>
                  </a:lnTo>
                  <a:lnTo>
                    <a:pt x="2039" y="409"/>
                  </a:lnTo>
                  <a:lnTo>
                    <a:pt x="1138" y="409"/>
                  </a:lnTo>
                  <a:close/>
                  <a:moveTo>
                    <a:pt x="289" y="0"/>
                  </a:moveTo>
                  <a:lnTo>
                    <a:pt x="305" y="1"/>
                  </a:lnTo>
                  <a:lnTo>
                    <a:pt x="318" y="2"/>
                  </a:lnTo>
                  <a:lnTo>
                    <a:pt x="329" y="4"/>
                  </a:lnTo>
                  <a:lnTo>
                    <a:pt x="336" y="7"/>
                  </a:lnTo>
                  <a:lnTo>
                    <a:pt x="342" y="9"/>
                  </a:lnTo>
                  <a:lnTo>
                    <a:pt x="344" y="6"/>
                  </a:lnTo>
                  <a:lnTo>
                    <a:pt x="858" y="498"/>
                  </a:lnTo>
                  <a:lnTo>
                    <a:pt x="858" y="129"/>
                  </a:lnTo>
                  <a:lnTo>
                    <a:pt x="3117" y="129"/>
                  </a:lnTo>
                  <a:lnTo>
                    <a:pt x="3117" y="3283"/>
                  </a:lnTo>
                  <a:lnTo>
                    <a:pt x="858" y="3283"/>
                  </a:lnTo>
                  <a:lnTo>
                    <a:pt x="858" y="1162"/>
                  </a:lnTo>
                  <a:lnTo>
                    <a:pt x="17" y="358"/>
                  </a:lnTo>
                  <a:lnTo>
                    <a:pt x="16" y="360"/>
                  </a:lnTo>
                  <a:lnTo>
                    <a:pt x="16" y="359"/>
                  </a:lnTo>
                  <a:lnTo>
                    <a:pt x="15" y="358"/>
                  </a:lnTo>
                  <a:lnTo>
                    <a:pt x="14" y="356"/>
                  </a:lnTo>
                  <a:lnTo>
                    <a:pt x="12" y="354"/>
                  </a:lnTo>
                  <a:lnTo>
                    <a:pt x="12" y="353"/>
                  </a:lnTo>
                  <a:lnTo>
                    <a:pt x="10" y="348"/>
                  </a:lnTo>
                  <a:lnTo>
                    <a:pt x="7" y="341"/>
                  </a:lnTo>
                  <a:lnTo>
                    <a:pt x="4" y="330"/>
                  </a:lnTo>
                  <a:lnTo>
                    <a:pt x="2" y="318"/>
                  </a:lnTo>
                  <a:lnTo>
                    <a:pt x="0" y="303"/>
                  </a:lnTo>
                  <a:lnTo>
                    <a:pt x="0" y="286"/>
                  </a:lnTo>
                  <a:lnTo>
                    <a:pt x="3" y="266"/>
                  </a:lnTo>
                  <a:lnTo>
                    <a:pt x="7" y="245"/>
                  </a:lnTo>
                  <a:lnTo>
                    <a:pt x="16" y="221"/>
                  </a:lnTo>
                  <a:lnTo>
                    <a:pt x="29" y="196"/>
                  </a:lnTo>
                  <a:lnTo>
                    <a:pt x="45" y="168"/>
                  </a:lnTo>
                  <a:lnTo>
                    <a:pt x="67" y="139"/>
                  </a:lnTo>
                  <a:lnTo>
                    <a:pt x="95" y="107"/>
                  </a:lnTo>
                  <a:lnTo>
                    <a:pt x="125" y="78"/>
                  </a:lnTo>
                  <a:lnTo>
                    <a:pt x="154" y="54"/>
                  </a:lnTo>
                  <a:lnTo>
                    <a:pt x="181" y="36"/>
                  </a:lnTo>
                  <a:lnTo>
                    <a:pt x="207" y="22"/>
                  </a:lnTo>
                  <a:lnTo>
                    <a:pt x="230" y="12"/>
                  </a:lnTo>
                  <a:lnTo>
                    <a:pt x="252" y="5"/>
                  </a:lnTo>
                  <a:lnTo>
                    <a:pt x="272" y="2"/>
                  </a:lnTo>
                  <a:lnTo>
                    <a:pt x="28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18" name="Google Shape;10218;p23"/>
            <p:cNvSpPr/>
            <p:nvPr/>
          </p:nvSpPr>
          <p:spPr>
            <a:xfrm>
              <a:off x="1297" y="3969"/>
              <a:ext cx="108" cy="106"/>
            </a:xfrm>
            <a:custGeom>
              <a:avLst/>
              <a:gdLst/>
              <a:ahLst/>
              <a:cxnLst/>
              <a:rect l="l" t="t" r="r" b="b"/>
              <a:pathLst>
                <a:path w="431" h="425" extrusionOk="0">
                  <a:moveTo>
                    <a:pt x="291" y="68"/>
                  </a:moveTo>
                  <a:lnTo>
                    <a:pt x="274" y="77"/>
                  </a:lnTo>
                  <a:lnTo>
                    <a:pt x="254" y="91"/>
                  </a:lnTo>
                  <a:lnTo>
                    <a:pt x="231" y="108"/>
                  </a:lnTo>
                  <a:lnTo>
                    <a:pt x="207" y="129"/>
                  </a:lnTo>
                  <a:lnTo>
                    <a:pt x="180" y="155"/>
                  </a:lnTo>
                  <a:lnTo>
                    <a:pt x="154" y="184"/>
                  </a:lnTo>
                  <a:lnTo>
                    <a:pt x="129" y="214"/>
                  </a:lnTo>
                  <a:lnTo>
                    <a:pt x="109" y="242"/>
                  </a:lnTo>
                  <a:lnTo>
                    <a:pt x="92" y="268"/>
                  </a:lnTo>
                  <a:lnTo>
                    <a:pt x="79" y="293"/>
                  </a:lnTo>
                  <a:lnTo>
                    <a:pt x="69" y="314"/>
                  </a:lnTo>
                  <a:lnTo>
                    <a:pt x="62" y="332"/>
                  </a:lnTo>
                  <a:lnTo>
                    <a:pt x="103" y="337"/>
                  </a:lnTo>
                  <a:lnTo>
                    <a:pt x="151" y="344"/>
                  </a:lnTo>
                  <a:lnTo>
                    <a:pt x="321" y="364"/>
                  </a:lnTo>
                  <a:lnTo>
                    <a:pt x="330" y="350"/>
                  </a:lnTo>
                  <a:lnTo>
                    <a:pt x="340" y="336"/>
                  </a:lnTo>
                  <a:lnTo>
                    <a:pt x="345" y="330"/>
                  </a:lnTo>
                  <a:lnTo>
                    <a:pt x="353" y="323"/>
                  </a:lnTo>
                  <a:lnTo>
                    <a:pt x="364" y="314"/>
                  </a:lnTo>
                  <a:lnTo>
                    <a:pt x="315" y="148"/>
                  </a:lnTo>
                  <a:lnTo>
                    <a:pt x="301" y="102"/>
                  </a:lnTo>
                  <a:lnTo>
                    <a:pt x="291" y="68"/>
                  </a:lnTo>
                  <a:close/>
                  <a:moveTo>
                    <a:pt x="321" y="0"/>
                  </a:moveTo>
                  <a:lnTo>
                    <a:pt x="324" y="2"/>
                  </a:lnTo>
                  <a:lnTo>
                    <a:pt x="329" y="7"/>
                  </a:lnTo>
                  <a:lnTo>
                    <a:pt x="333" y="13"/>
                  </a:lnTo>
                  <a:lnTo>
                    <a:pt x="337" y="21"/>
                  </a:lnTo>
                  <a:lnTo>
                    <a:pt x="338" y="30"/>
                  </a:lnTo>
                  <a:lnTo>
                    <a:pt x="354" y="87"/>
                  </a:lnTo>
                  <a:lnTo>
                    <a:pt x="369" y="132"/>
                  </a:lnTo>
                  <a:lnTo>
                    <a:pt x="431" y="345"/>
                  </a:lnTo>
                  <a:lnTo>
                    <a:pt x="415" y="349"/>
                  </a:lnTo>
                  <a:lnTo>
                    <a:pt x="400" y="357"/>
                  </a:lnTo>
                  <a:lnTo>
                    <a:pt x="390" y="365"/>
                  </a:lnTo>
                  <a:lnTo>
                    <a:pt x="383" y="373"/>
                  </a:lnTo>
                  <a:lnTo>
                    <a:pt x="371" y="390"/>
                  </a:lnTo>
                  <a:lnTo>
                    <a:pt x="364" y="408"/>
                  </a:lnTo>
                  <a:lnTo>
                    <a:pt x="362" y="425"/>
                  </a:lnTo>
                  <a:lnTo>
                    <a:pt x="363" y="425"/>
                  </a:lnTo>
                  <a:lnTo>
                    <a:pt x="143" y="399"/>
                  </a:lnTo>
                  <a:lnTo>
                    <a:pt x="97" y="393"/>
                  </a:lnTo>
                  <a:lnTo>
                    <a:pt x="32" y="385"/>
                  </a:lnTo>
                  <a:lnTo>
                    <a:pt x="31" y="385"/>
                  </a:lnTo>
                  <a:lnTo>
                    <a:pt x="27" y="384"/>
                  </a:lnTo>
                  <a:lnTo>
                    <a:pt x="21" y="381"/>
                  </a:lnTo>
                  <a:lnTo>
                    <a:pt x="14" y="376"/>
                  </a:lnTo>
                  <a:lnTo>
                    <a:pt x="7" y="371"/>
                  </a:lnTo>
                  <a:lnTo>
                    <a:pt x="2" y="365"/>
                  </a:lnTo>
                  <a:lnTo>
                    <a:pt x="0" y="358"/>
                  </a:lnTo>
                  <a:lnTo>
                    <a:pt x="2" y="341"/>
                  </a:lnTo>
                  <a:lnTo>
                    <a:pt x="7" y="321"/>
                  </a:lnTo>
                  <a:lnTo>
                    <a:pt x="15" y="299"/>
                  </a:lnTo>
                  <a:lnTo>
                    <a:pt x="26" y="272"/>
                  </a:lnTo>
                  <a:lnTo>
                    <a:pt x="42" y="244"/>
                  </a:lnTo>
                  <a:lnTo>
                    <a:pt x="60" y="214"/>
                  </a:lnTo>
                  <a:lnTo>
                    <a:pt x="83" y="181"/>
                  </a:lnTo>
                  <a:lnTo>
                    <a:pt x="111" y="148"/>
                  </a:lnTo>
                  <a:lnTo>
                    <a:pt x="138" y="117"/>
                  </a:lnTo>
                  <a:lnTo>
                    <a:pt x="166" y="91"/>
                  </a:lnTo>
                  <a:lnTo>
                    <a:pt x="192" y="67"/>
                  </a:lnTo>
                  <a:lnTo>
                    <a:pt x="219" y="47"/>
                  </a:lnTo>
                  <a:lnTo>
                    <a:pt x="243" y="31"/>
                  </a:lnTo>
                  <a:lnTo>
                    <a:pt x="267" y="17"/>
                  </a:lnTo>
                  <a:lnTo>
                    <a:pt x="287" y="8"/>
                  </a:lnTo>
                  <a:lnTo>
                    <a:pt x="305" y="2"/>
                  </a:lnTo>
                  <a:lnTo>
                    <a:pt x="32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19" name="Google Shape;10219;p23"/>
            <p:cNvSpPr/>
            <p:nvPr/>
          </p:nvSpPr>
          <p:spPr>
            <a:xfrm>
              <a:off x="1396" y="4064"/>
              <a:ext cx="26" cy="24"/>
            </a:xfrm>
            <a:custGeom>
              <a:avLst/>
              <a:gdLst/>
              <a:ahLst/>
              <a:cxnLst/>
              <a:rect l="l" t="t" r="r" b="b"/>
              <a:pathLst>
                <a:path w="103" h="95" extrusionOk="0">
                  <a:moveTo>
                    <a:pt x="37" y="0"/>
                  </a:moveTo>
                  <a:lnTo>
                    <a:pt x="39" y="1"/>
                  </a:lnTo>
                  <a:lnTo>
                    <a:pt x="41" y="2"/>
                  </a:lnTo>
                  <a:lnTo>
                    <a:pt x="92" y="44"/>
                  </a:lnTo>
                  <a:lnTo>
                    <a:pt x="95" y="48"/>
                  </a:lnTo>
                  <a:lnTo>
                    <a:pt x="98" y="55"/>
                  </a:lnTo>
                  <a:lnTo>
                    <a:pt x="101" y="63"/>
                  </a:lnTo>
                  <a:lnTo>
                    <a:pt x="103" y="73"/>
                  </a:lnTo>
                  <a:lnTo>
                    <a:pt x="102" y="82"/>
                  </a:lnTo>
                  <a:lnTo>
                    <a:pt x="99" y="89"/>
                  </a:lnTo>
                  <a:lnTo>
                    <a:pt x="94" y="93"/>
                  </a:lnTo>
                  <a:lnTo>
                    <a:pt x="87" y="95"/>
                  </a:lnTo>
                  <a:lnTo>
                    <a:pt x="80" y="95"/>
                  </a:lnTo>
                  <a:lnTo>
                    <a:pt x="68" y="94"/>
                  </a:lnTo>
                  <a:lnTo>
                    <a:pt x="58" y="92"/>
                  </a:lnTo>
                  <a:lnTo>
                    <a:pt x="53" y="89"/>
                  </a:lnTo>
                  <a:lnTo>
                    <a:pt x="2" y="46"/>
                  </a:lnTo>
                  <a:lnTo>
                    <a:pt x="2" y="46"/>
                  </a:lnTo>
                  <a:lnTo>
                    <a:pt x="1" y="45"/>
                  </a:lnTo>
                  <a:lnTo>
                    <a:pt x="0" y="40"/>
                  </a:lnTo>
                  <a:lnTo>
                    <a:pt x="1" y="33"/>
                  </a:lnTo>
                  <a:lnTo>
                    <a:pt x="5" y="25"/>
                  </a:lnTo>
                  <a:lnTo>
                    <a:pt x="11" y="16"/>
                  </a:lnTo>
                  <a:lnTo>
                    <a:pt x="20" y="8"/>
                  </a:lnTo>
                  <a:lnTo>
                    <a:pt x="28" y="3"/>
                  </a:lnTo>
                  <a:lnTo>
                    <a:pt x="35" y="1"/>
                  </a:lnTo>
                  <a:lnTo>
                    <a:pt x="36" y="0"/>
                  </a:lnTo>
                  <a:lnTo>
                    <a:pt x="3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20" name="Google Shape;10220;p23"/>
            <p:cNvSpPr/>
            <p:nvPr/>
          </p:nvSpPr>
          <p:spPr>
            <a:xfrm>
              <a:off x="1427" y="4144"/>
              <a:ext cx="48" cy="45"/>
            </a:xfrm>
            <a:custGeom>
              <a:avLst/>
              <a:gdLst/>
              <a:ahLst/>
              <a:cxnLst/>
              <a:rect l="l" t="t" r="r" b="b"/>
              <a:pathLst>
                <a:path w="189" h="180" extrusionOk="0">
                  <a:moveTo>
                    <a:pt x="0" y="0"/>
                  </a:moveTo>
                  <a:lnTo>
                    <a:pt x="189" y="0"/>
                  </a:lnTo>
                  <a:lnTo>
                    <a:pt x="189" y="180"/>
                  </a:lnTo>
                  <a:lnTo>
                    <a:pt x="77" y="180"/>
                  </a:lnTo>
                  <a:lnTo>
                    <a:pt x="77" y="112"/>
                  </a:lnTo>
                  <a:lnTo>
                    <a:pt x="0" y="112"/>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21" name="Google Shape;10221;p23"/>
            <p:cNvSpPr/>
            <p:nvPr/>
          </p:nvSpPr>
          <p:spPr>
            <a:xfrm>
              <a:off x="1343" y="4144"/>
              <a:ext cx="0" cy="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22" name="Google Shape;10222;p23"/>
            <p:cNvSpPr/>
            <p:nvPr/>
          </p:nvSpPr>
          <p:spPr>
            <a:xfrm>
              <a:off x="1446" y="4233"/>
              <a:ext cx="0" cy="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23" name="Google Shape;10223;p23"/>
            <p:cNvSpPr/>
            <p:nvPr/>
          </p:nvSpPr>
          <p:spPr>
            <a:xfrm>
              <a:off x="1446" y="4317"/>
              <a:ext cx="0" cy="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224" name="Google Shape;10224;p23"/>
          <p:cNvGrpSpPr/>
          <p:nvPr/>
        </p:nvGrpSpPr>
        <p:grpSpPr>
          <a:xfrm>
            <a:off x="3432891" y="15106129"/>
            <a:ext cx="482688" cy="488763"/>
            <a:chOff x="1848" y="3497"/>
            <a:chExt cx="1053" cy="1066"/>
          </a:xfrm>
          <a:solidFill>
            <a:srgbClr val="006994"/>
          </a:solidFill>
        </p:grpSpPr>
        <p:sp>
          <p:nvSpPr>
            <p:cNvPr id="10225" name="Google Shape;10225;p23"/>
            <p:cNvSpPr/>
            <p:nvPr/>
          </p:nvSpPr>
          <p:spPr>
            <a:xfrm>
              <a:off x="2158" y="4106"/>
              <a:ext cx="193" cy="142"/>
            </a:xfrm>
            <a:custGeom>
              <a:avLst/>
              <a:gdLst/>
              <a:ahLst/>
              <a:cxnLst/>
              <a:rect l="l" t="t" r="r" b="b"/>
              <a:pathLst>
                <a:path w="770" h="569" extrusionOk="0">
                  <a:moveTo>
                    <a:pt x="399" y="0"/>
                  </a:moveTo>
                  <a:lnTo>
                    <a:pt x="405" y="0"/>
                  </a:lnTo>
                  <a:lnTo>
                    <a:pt x="452" y="3"/>
                  </a:lnTo>
                  <a:lnTo>
                    <a:pt x="496" y="11"/>
                  </a:lnTo>
                  <a:lnTo>
                    <a:pt x="540" y="21"/>
                  </a:lnTo>
                  <a:lnTo>
                    <a:pt x="582" y="51"/>
                  </a:lnTo>
                  <a:lnTo>
                    <a:pt x="621" y="79"/>
                  </a:lnTo>
                  <a:lnTo>
                    <a:pt x="657" y="104"/>
                  </a:lnTo>
                  <a:lnTo>
                    <a:pt x="689" y="129"/>
                  </a:lnTo>
                  <a:lnTo>
                    <a:pt x="715" y="155"/>
                  </a:lnTo>
                  <a:lnTo>
                    <a:pt x="737" y="180"/>
                  </a:lnTo>
                  <a:lnTo>
                    <a:pt x="753" y="207"/>
                  </a:lnTo>
                  <a:lnTo>
                    <a:pt x="764" y="236"/>
                  </a:lnTo>
                  <a:lnTo>
                    <a:pt x="768" y="263"/>
                  </a:lnTo>
                  <a:lnTo>
                    <a:pt x="770" y="289"/>
                  </a:lnTo>
                  <a:lnTo>
                    <a:pt x="768" y="335"/>
                  </a:lnTo>
                  <a:lnTo>
                    <a:pt x="758" y="375"/>
                  </a:lnTo>
                  <a:lnTo>
                    <a:pt x="744" y="412"/>
                  </a:lnTo>
                  <a:lnTo>
                    <a:pt x="724" y="445"/>
                  </a:lnTo>
                  <a:lnTo>
                    <a:pt x="699" y="473"/>
                  </a:lnTo>
                  <a:lnTo>
                    <a:pt x="668" y="499"/>
                  </a:lnTo>
                  <a:lnTo>
                    <a:pt x="631" y="520"/>
                  </a:lnTo>
                  <a:lnTo>
                    <a:pt x="589" y="539"/>
                  </a:lnTo>
                  <a:lnTo>
                    <a:pt x="541" y="552"/>
                  </a:lnTo>
                  <a:lnTo>
                    <a:pt x="487" y="561"/>
                  </a:lnTo>
                  <a:lnTo>
                    <a:pt x="428" y="568"/>
                  </a:lnTo>
                  <a:lnTo>
                    <a:pt x="363" y="569"/>
                  </a:lnTo>
                  <a:lnTo>
                    <a:pt x="309" y="567"/>
                  </a:lnTo>
                  <a:lnTo>
                    <a:pt x="258" y="557"/>
                  </a:lnTo>
                  <a:lnTo>
                    <a:pt x="209" y="543"/>
                  </a:lnTo>
                  <a:lnTo>
                    <a:pt x="164" y="524"/>
                  </a:lnTo>
                  <a:lnTo>
                    <a:pt x="124" y="500"/>
                  </a:lnTo>
                  <a:lnTo>
                    <a:pt x="88" y="471"/>
                  </a:lnTo>
                  <a:lnTo>
                    <a:pt x="58" y="439"/>
                  </a:lnTo>
                  <a:lnTo>
                    <a:pt x="33" y="403"/>
                  </a:lnTo>
                  <a:lnTo>
                    <a:pt x="14" y="365"/>
                  </a:lnTo>
                  <a:lnTo>
                    <a:pt x="2" y="324"/>
                  </a:lnTo>
                  <a:lnTo>
                    <a:pt x="0" y="280"/>
                  </a:lnTo>
                  <a:lnTo>
                    <a:pt x="4" y="240"/>
                  </a:lnTo>
                  <a:lnTo>
                    <a:pt x="17" y="201"/>
                  </a:lnTo>
                  <a:lnTo>
                    <a:pt x="38" y="164"/>
                  </a:lnTo>
                  <a:lnTo>
                    <a:pt x="66" y="131"/>
                  </a:lnTo>
                  <a:lnTo>
                    <a:pt x="100" y="99"/>
                  </a:lnTo>
                  <a:lnTo>
                    <a:pt x="139" y="71"/>
                  </a:lnTo>
                  <a:lnTo>
                    <a:pt x="184" y="47"/>
                  </a:lnTo>
                  <a:lnTo>
                    <a:pt x="234" y="28"/>
                  </a:lnTo>
                  <a:lnTo>
                    <a:pt x="287" y="13"/>
                  </a:lnTo>
                  <a:lnTo>
                    <a:pt x="342" y="4"/>
                  </a:lnTo>
                  <a:lnTo>
                    <a:pt x="39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26" name="Google Shape;10226;p23"/>
            <p:cNvSpPr/>
            <p:nvPr/>
          </p:nvSpPr>
          <p:spPr>
            <a:xfrm>
              <a:off x="2191" y="3809"/>
              <a:ext cx="123" cy="168"/>
            </a:xfrm>
            <a:custGeom>
              <a:avLst/>
              <a:gdLst/>
              <a:ahLst/>
              <a:cxnLst/>
              <a:rect l="l" t="t" r="r" b="b"/>
              <a:pathLst>
                <a:path w="493" h="672" extrusionOk="0">
                  <a:moveTo>
                    <a:pt x="189" y="0"/>
                  </a:moveTo>
                  <a:lnTo>
                    <a:pt x="195" y="0"/>
                  </a:lnTo>
                  <a:lnTo>
                    <a:pt x="236" y="7"/>
                  </a:lnTo>
                  <a:lnTo>
                    <a:pt x="275" y="20"/>
                  </a:lnTo>
                  <a:lnTo>
                    <a:pt x="315" y="42"/>
                  </a:lnTo>
                  <a:lnTo>
                    <a:pt x="352" y="71"/>
                  </a:lnTo>
                  <a:lnTo>
                    <a:pt x="385" y="106"/>
                  </a:lnTo>
                  <a:lnTo>
                    <a:pt x="415" y="146"/>
                  </a:lnTo>
                  <a:lnTo>
                    <a:pt x="441" y="191"/>
                  </a:lnTo>
                  <a:lnTo>
                    <a:pt x="463" y="240"/>
                  </a:lnTo>
                  <a:lnTo>
                    <a:pt x="480" y="294"/>
                  </a:lnTo>
                  <a:lnTo>
                    <a:pt x="490" y="348"/>
                  </a:lnTo>
                  <a:lnTo>
                    <a:pt x="493" y="394"/>
                  </a:lnTo>
                  <a:lnTo>
                    <a:pt x="493" y="436"/>
                  </a:lnTo>
                  <a:lnTo>
                    <a:pt x="488" y="478"/>
                  </a:lnTo>
                  <a:lnTo>
                    <a:pt x="478" y="516"/>
                  </a:lnTo>
                  <a:lnTo>
                    <a:pt x="465" y="552"/>
                  </a:lnTo>
                  <a:lnTo>
                    <a:pt x="448" y="584"/>
                  </a:lnTo>
                  <a:lnTo>
                    <a:pt x="428" y="612"/>
                  </a:lnTo>
                  <a:lnTo>
                    <a:pt x="407" y="634"/>
                  </a:lnTo>
                  <a:lnTo>
                    <a:pt x="383" y="651"/>
                  </a:lnTo>
                  <a:lnTo>
                    <a:pt x="358" y="662"/>
                  </a:lnTo>
                  <a:lnTo>
                    <a:pt x="331" y="670"/>
                  </a:lnTo>
                  <a:lnTo>
                    <a:pt x="301" y="672"/>
                  </a:lnTo>
                  <a:lnTo>
                    <a:pt x="299" y="672"/>
                  </a:lnTo>
                  <a:lnTo>
                    <a:pt x="258" y="666"/>
                  </a:lnTo>
                  <a:lnTo>
                    <a:pt x="219" y="651"/>
                  </a:lnTo>
                  <a:lnTo>
                    <a:pt x="179" y="628"/>
                  </a:lnTo>
                  <a:lnTo>
                    <a:pt x="144" y="599"/>
                  </a:lnTo>
                  <a:lnTo>
                    <a:pt x="110" y="563"/>
                  </a:lnTo>
                  <a:lnTo>
                    <a:pt x="79" y="522"/>
                  </a:lnTo>
                  <a:lnTo>
                    <a:pt x="53" y="476"/>
                  </a:lnTo>
                  <a:lnTo>
                    <a:pt x="30" y="427"/>
                  </a:lnTo>
                  <a:lnTo>
                    <a:pt x="13" y="374"/>
                  </a:lnTo>
                  <a:lnTo>
                    <a:pt x="3" y="318"/>
                  </a:lnTo>
                  <a:lnTo>
                    <a:pt x="0" y="274"/>
                  </a:lnTo>
                  <a:lnTo>
                    <a:pt x="0" y="231"/>
                  </a:lnTo>
                  <a:lnTo>
                    <a:pt x="5" y="191"/>
                  </a:lnTo>
                  <a:lnTo>
                    <a:pt x="13" y="154"/>
                  </a:lnTo>
                  <a:lnTo>
                    <a:pt x="27" y="119"/>
                  </a:lnTo>
                  <a:lnTo>
                    <a:pt x="44" y="87"/>
                  </a:lnTo>
                  <a:lnTo>
                    <a:pt x="63" y="59"/>
                  </a:lnTo>
                  <a:lnTo>
                    <a:pt x="90" y="34"/>
                  </a:lnTo>
                  <a:lnTo>
                    <a:pt x="120" y="15"/>
                  </a:lnTo>
                  <a:lnTo>
                    <a:pt x="153" y="4"/>
                  </a:lnTo>
                  <a:lnTo>
                    <a:pt x="18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27" name="Google Shape;10227;p23"/>
            <p:cNvSpPr/>
            <p:nvPr/>
          </p:nvSpPr>
          <p:spPr>
            <a:xfrm>
              <a:off x="1848" y="3497"/>
              <a:ext cx="1053" cy="1066"/>
            </a:xfrm>
            <a:custGeom>
              <a:avLst/>
              <a:gdLst/>
              <a:ahLst/>
              <a:cxnLst/>
              <a:rect l="l" t="t" r="r" b="b"/>
              <a:pathLst>
                <a:path w="4211" h="4264" extrusionOk="0">
                  <a:moveTo>
                    <a:pt x="2721" y="1520"/>
                  </a:moveTo>
                  <a:lnTo>
                    <a:pt x="2703" y="1524"/>
                  </a:lnTo>
                  <a:lnTo>
                    <a:pt x="2687" y="1535"/>
                  </a:lnTo>
                  <a:lnTo>
                    <a:pt x="2676" y="1551"/>
                  </a:lnTo>
                  <a:lnTo>
                    <a:pt x="2672" y="1571"/>
                  </a:lnTo>
                  <a:lnTo>
                    <a:pt x="2672" y="1931"/>
                  </a:lnTo>
                  <a:lnTo>
                    <a:pt x="2317" y="1931"/>
                  </a:lnTo>
                  <a:lnTo>
                    <a:pt x="2297" y="1935"/>
                  </a:lnTo>
                  <a:lnTo>
                    <a:pt x="2281" y="1946"/>
                  </a:lnTo>
                  <a:lnTo>
                    <a:pt x="2270" y="1962"/>
                  </a:lnTo>
                  <a:lnTo>
                    <a:pt x="2267" y="1980"/>
                  </a:lnTo>
                  <a:lnTo>
                    <a:pt x="2267" y="2083"/>
                  </a:lnTo>
                  <a:lnTo>
                    <a:pt x="2270" y="2103"/>
                  </a:lnTo>
                  <a:lnTo>
                    <a:pt x="2281" y="2119"/>
                  </a:lnTo>
                  <a:lnTo>
                    <a:pt x="2297" y="2130"/>
                  </a:lnTo>
                  <a:lnTo>
                    <a:pt x="2317" y="2134"/>
                  </a:lnTo>
                  <a:lnTo>
                    <a:pt x="2672" y="2134"/>
                  </a:lnTo>
                  <a:lnTo>
                    <a:pt x="2672" y="2494"/>
                  </a:lnTo>
                  <a:lnTo>
                    <a:pt x="2676" y="2512"/>
                  </a:lnTo>
                  <a:lnTo>
                    <a:pt x="2687" y="2528"/>
                  </a:lnTo>
                  <a:lnTo>
                    <a:pt x="2703" y="2539"/>
                  </a:lnTo>
                  <a:lnTo>
                    <a:pt x="2721" y="2543"/>
                  </a:lnTo>
                  <a:lnTo>
                    <a:pt x="2822" y="2543"/>
                  </a:lnTo>
                  <a:lnTo>
                    <a:pt x="2842" y="2539"/>
                  </a:lnTo>
                  <a:lnTo>
                    <a:pt x="2857" y="2528"/>
                  </a:lnTo>
                  <a:lnTo>
                    <a:pt x="2867" y="2512"/>
                  </a:lnTo>
                  <a:lnTo>
                    <a:pt x="2871" y="2494"/>
                  </a:lnTo>
                  <a:lnTo>
                    <a:pt x="2871" y="2134"/>
                  </a:lnTo>
                  <a:lnTo>
                    <a:pt x="3228" y="2134"/>
                  </a:lnTo>
                  <a:lnTo>
                    <a:pt x="3247" y="2130"/>
                  </a:lnTo>
                  <a:lnTo>
                    <a:pt x="3262" y="2119"/>
                  </a:lnTo>
                  <a:lnTo>
                    <a:pt x="3273" y="2103"/>
                  </a:lnTo>
                  <a:lnTo>
                    <a:pt x="3277" y="2083"/>
                  </a:lnTo>
                  <a:lnTo>
                    <a:pt x="3277" y="1980"/>
                  </a:lnTo>
                  <a:lnTo>
                    <a:pt x="3273" y="1962"/>
                  </a:lnTo>
                  <a:lnTo>
                    <a:pt x="3262" y="1946"/>
                  </a:lnTo>
                  <a:lnTo>
                    <a:pt x="3247" y="1935"/>
                  </a:lnTo>
                  <a:lnTo>
                    <a:pt x="3228" y="1931"/>
                  </a:lnTo>
                  <a:lnTo>
                    <a:pt x="2871" y="1931"/>
                  </a:lnTo>
                  <a:lnTo>
                    <a:pt x="2871" y="1571"/>
                  </a:lnTo>
                  <a:lnTo>
                    <a:pt x="2867" y="1551"/>
                  </a:lnTo>
                  <a:lnTo>
                    <a:pt x="2857" y="1535"/>
                  </a:lnTo>
                  <a:lnTo>
                    <a:pt x="2842" y="1524"/>
                  </a:lnTo>
                  <a:lnTo>
                    <a:pt x="2822" y="1520"/>
                  </a:lnTo>
                  <a:lnTo>
                    <a:pt x="2721" y="1520"/>
                  </a:lnTo>
                  <a:close/>
                  <a:moveTo>
                    <a:pt x="1646" y="1059"/>
                  </a:moveTo>
                  <a:lnTo>
                    <a:pt x="1578" y="1063"/>
                  </a:lnTo>
                  <a:lnTo>
                    <a:pt x="1509" y="1075"/>
                  </a:lnTo>
                  <a:lnTo>
                    <a:pt x="1439" y="1095"/>
                  </a:lnTo>
                  <a:lnTo>
                    <a:pt x="1380" y="1120"/>
                  </a:lnTo>
                  <a:lnTo>
                    <a:pt x="1323" y="1150"/>
                  </a:lnTo>
                  <a:lnTo>
                    <a:pt x="1271" y="1184"/>
                  </a:lnTo>
                  <a:lnTo>
                    <a:pt x="1222" y="1223"/>
                  </a:lnTo>
                  <a:lnTo>
                    <a:pt x="1180" y="1266"/>
                  </a:lnTo>
                  <a:lnTo>
                    <a:pt x="1143" y="1312"/>
                  </a:lnTo>
                  <a:lnTo>
                    <a:pt x="1111" y="1360"/>
                  </a:lnTo>
                  <a:lnTo>
                    <a:pt x="1086" y="1412"/>
                  </a:lnTo>
                  <a:lnTo>
                    <a:pt x="1068" y="1464"/>
                  </a:lnTo>
                  <a:lnTo>
                    <a:pt x="1056" y="1519"/>
                  </a:lnTo>
                  <a:lnTo>
                    <a:pt x="1052" y="1574"/>
                  </a:lnTo>
                  <a:lnTo>
                    <a:pt x="1056" y="1639"/>
                  </a:lnTo>
                  <a:lnTo>
                    <a:pt x="1068" y="1700"/>
                  </a:lnTo>
                  <a:lnTo>
                    <a:pt x="1085" y="1759"/>
                  </a:lnTo>
                  <a:lnTo>
                    <a:pt x="1110" y="1814"/>
                  </a:lnTo>
                  <a:lnTo>
                    <a:pt x="1142" y="1866"/>
                  </a:lnTo>
                  <a:lnTo>
                    <a:pt x="1179" y="1912"/>
                  </a:lnTo>
                  <a:lnTo>
                    <a:pt x="1221" y="1954"/>
                  </a:lnTo>
                  <a:lnTo>
                    <a:pt x="1267" y="1991"/>
                  </a:lnTo>
                  <a:lnTo>
                    <a:pt x="1319" y="2022"/>
                  </a:lnTo>
                  <a:lnTo>
                    <a:pt x="1375" y="2047"/>
                  </a:lnTo>
                  <a:lnTo>
                    <a:pt x="1435" y="2066"/>
                  </a:lnTo>
                  <a:lnTo>
                    <a:pt x="1499" y="2078"/>
                  </a:lnTo>
                  <a:lnTo>
                    <a:pt x="1564" y="2083"/>
                  </a:lnTo>
                  <a:lnTo>
                    <a:pt x="1558" y="2118"/>
                  </a:lnTo>
                  <a:lnTo>
                    <a:pt x="1555" y="2151"/>
                  </a:lnTo>
                  <a:lnTo>
                    <a:pt x="1559" y="2194"/>
                  </a:lnTo>
                  <a:lnTo>
                    <a:pt x="1570" y="2236"/>
                  </a:lnTo>
                  <a:lnTo>
                    <a:pt x="1590" y="2276"/>
                  </a:lnTo>
                  <a:lnTo>
                    <a:pt x="1582" y="2276"/>
                  </a:lnTo>
                  <a:lnTo>
                    <a:pt x="1512" y="2279"/>
                  </a:lnTo>
                  <a:lnTo>
                    <a:pt x="1445" y="2288"/>
                  </a:lnTo>
                  <a:lnTo>
                    <a:pt x="1379" y="2302"/>
                  </a:lnTo>
                  <a:lnTo>
                    <a:pt x="1316" y="2320"/>
                  </a:lnTo>
                  <a:lnTo>
                    <a:pt x="1256" y="2344"/>
                  </a:lnTo>
                  <a:lnTo>
                    <a:pt x="1198" y="2372"/>
                  </a:lnTo>
                  <a:lnTo>
                    <a:pt x="1146" y="2404"/>
                  </a:lnTo>
                  <a:lnTo>
                    <a:pt x="1097" y="2440"/>
                  </a:lnTo>
                  <a:lnTo>
                    <a:pt x="1053" y="2480"/>
                  </a:lnTo>
                  <a:lnTo>
                    <a:pt x="1014" y="2524"/>
                  </a:lnTo>
                  <a:lnTo>
                    <a:pt x="981" y="2571"/>
                  </a:lnTo>
                  <a:lnTo>
                    <a:pt x="955" y="2622"/>
                  </a:lnTo>
                  <a:lnTo>
                    <a:pt x="934" y="2675"/>
                  </a:lnTo>
                  <a:lnTo>
                    <a:pt x="920" y="2730"/>
                  </a:lnTo>
                  <a:lnTo>
                    <a:pt x="916" y="2783"/>
                  </a:lnTo>
                  <a:lnTo>
                    <a:pt x="919" y="2822"/>
                  </a:lnTo>
                  <a:lnTo>
                    <a:pt x="927" y="2860"/>
                  </a:lnTo>
                  <a:lnTo>
                    <a:pt x="939" y="2896"/>
                  </a:lnTo>
                  <a:lnTo>
                    <a:pt x="956" y="2932"/>
                  </a:lnTo>
                  <a:lnTo>
                    <a:pt x="982" y="2972"/>
                  </a:lnTo>
                  <a:lnTo>
                    <a:pt x="1014" y="3010"/>
                  </a:lnTo>
                  <a:lnTo>
                    <a:pt x="1052" y="3044"/>
                  </a:lnTo>
                  <a:lnTo>
                    <a:pt x="1096" y="3075"/>
                  </a:lnTo>
                  <a:lnTo>
                    <a:pt x="1144" y="3104"/>
                  </a:lnTo>
                  <a:lnTo>
                    <a:pt x="1197" y="3130"/>
                  </a:lnTo>
                  <a:lnTo>
                    <a:pt x="1256" y="3152"/>
                  </a:lnTo>
                  <a:lnTo>
                    <a:pt x="1319" y="3171"/>
                  </a:lnTo>
                  <a:lnTo>
                    <a:pt x="1388" y="3186"/>
                  </a:lnTo>
                  <a:lnTo>
                    <a:pt x="1459" y="3196"/>
                  </a:lnTo>
                  <a:lnTo>
                    <a:pt x="1532" y="3203"/>
                  </a:lnTo>
                  <a:lnTo>
                    <a:pt x="1607" y="3206"/>
                  </a:lnTo>
                  <a:lnTo>
                    <a:pt x="1674" y="3203"/>
                  </a:lnTo>
                  <a:lnTo>
                    <a:pt x="1738" y="3196"/>
                  </a:lnTo>
                  <a:lnTo>
                    <a:pt x="1802" y="3186"/>
                  </a:lnTo>
                  <a:lnTo>
                    <a:pt x="1862" y="3170"/>
                  </a:lnTo>
                  <a:lnTo>
                    <a:pt x="1928" y="3147"/>
                  </a:lnTo>
                  <a:lnTo>
                    <a:pt x="1989" y="3120"/>
                  </a:lnTo>
                  <a:lnTo>
                    <a:pt x="2045" y="3087"/>
                  </a:lnTo>
                  <a:lnTo>
                    <a:pt x="2095" y="3050"/>
                  </a:lnTo>
                  <a:lnTo>
                    <a:pt x="2140" y="3010"/>
                  </a:lnTo>
                  <a:lnTo>
                    <a:pt x="2178" y="2964"/>
                  </a:lnTo>
                  <a:lnTo>
                    <a:pt x="2211" y="2916"/>
                  </a:lnTo>
                  <a:lnTo>
                    <a:pt x="2238" y="2866"/>
                  </a:lnTo>
                  <a:lnTo>
                    <a:pt x="2256" y="2812"/>
                  </a:lnTo>
                  <a:lnTo>
                    <a:pt x="2268" y="2756"/>
                  </a:lnTo>
                  <a:lnTo>
                    <a:pt x="2272" y="2699"/>
                  </a:lnTo>
                  <a:lnTo>
                    <a:pt x="2269" y="2640"/>
                  </a:lnTo>
                  <a:lnTo>
                    <a:pt x="2264" y="2586"/>
                  </a:lnTo>
                  <a:lnTo>
                    <a:pt x="2253" y="2535"/>
                  </a:lnTo>
                  <a:lnTo>
                    <a:pt x="2238" y="2487"/>
                  </a:lnTo>
                  <a:lnTo>
                    <a:pt x="2216" y="2443"/>
                  </a:lnTo>
                  <a:lnTo>
                    <a:pt x="2191" y="2400"/>
                  </a:lnTo>
                  <a:lnTo>
                    <a:pt x="2161" y="2360"/>
                  </a:lnTo>
                  <a:lnTo>
                    <a:pt x="2124" y="2322"/>
                  </a:lnTo>
                  <a:lnTo>
                    <a:pt x="2081" y="2284"/>
                  </a:lnTo>
                  <a:lnTo>
                    <a:pt x="2032" y="2247"/>
                  </a:lnTo>
                  <a:lnTo>
                    <a:pt x="2007" y="2228"/>
                  </a:lnTo>
                  <a:lnTo>
                    <a:pt x="1983" y="2208"/>
                  </a:lnTo>
                  <a:lnTo>
                    <a:pt x="1961" y="2187"/>
                  </a:lnTo>
                  <a:lnTo>
                    <a:pt x="1941" y="2167"/>
                  </a:lnTo>
                  <a:lnTo>
                    <a:pt x="1924" y="2147"/>
                  </a:lnTo>
                  <a:lnTo>
                    <a:pt x="1908" y="2130"/>
                  </a:lnTo>
                  <a:lnTo>
                    <a:pt x="1898" y="2114"/>
                  </a:lnTo>
                  <a:lnTo>
                    <a:pt x="1890" y="2100"/>
                  </a:lnTo>
                  <a:lnTo>
                    <a:pt x="1887" y="2090"/>
                  </a:lnTo>
                  <a:lnTo>
                    <a:pt x="1887" y="2078"/>
                  </a:lnTo>
                  <a:lnTo>
                    <a:pt x="1889" y="2066"/>
                  </a:lnTo>
                  <a:lnTo>
                    <a:pt x="1891" y="2055"/>
                  </a:lnTo>
                  <a:lnTo>
                    <a:pt x="1895" y="2043"/>
                  </a:lnTo>
                  <a:lnTo>
                    <a:pt x="1902" y="2031"/>
                  </a:lnTo>
                  <a:lnTo>
                    <a:pt x="1911" y="2019"/>
                  </a:lnTo>
                  <a:lnTo>
                    <a:pt x="1924" y="2004"/>
                  </a:lnTo>
                  <a:lnTo>
                    <a:pt x="1941" y="1988"/>
                  </a:lnTo>
                  <a:lnTo>
                    <a:pt x="1962" y="1970"/>
                  </a:lnTo>
                  <a:lnTo>
                    <a:pt x="1989" y="1948"/>
                  </a:lnTo>
                  <a:lnTo>
                    <a:pt x="2033" y="1908"/>
                  </a:lnTo>
                  <a:lnTo>
                    <a:pt x="2073" y="1867"/>
                  </a:lnTo>
                  <a:lnTo>
                    <a:pt x="2107" y="1823"/>
                  </a:lnTo>
                  <a:lnTo>
                    <a:pt x="2135" y="1778"/>
                  </a:lnTo>
                  <a:lnTo>
                    <a:pt x="2156" y="1730"/>
                  </a:lnTo>
                  <a:lnTo>
                    <a:pt x="2172" y="1680"/>
                  </a:lnTo>
                  <a:lnTo>
                    <a:pt x="2182" y="1630"/>
                  </a:lnTo>
                  <a:lnTo>
                    <a:pt x="2185" y="1578"/>
                  </a:lnTo>
                  <a:lnTo>
                    <a:pt x="2182" y="1516"/>
                  </a:lnTo>
                  <a:lnTo>
                    <a:pt x="2173" y="1458"/>
                  </a:lnTo>
                  <a:lnTo>
                    <a:pt x="2157" y="1402"/>
                  </a:lnTo>
                  <a:lnTo>
                    <a:pt x="2137" y="1351"/>
                  </a:lnTo>
                  <a:lnTo>
                    <a:pt x="2112" y="1303"/>
                  </a:lnTo>
                  <a:lnTo>
                    <a:pt x="2082" y="1262"/>
                  </a:lnTo>
                  <a:lnTo>
                    <a:pt x="2132" y="1262"/>
                  </a:lnTo>
                  <a:lnTo>
                    <a:pt x="2148" y="1259"/>
                  </a:lnTo>
                  <a:lnTo>
                    <a:pt x="2161" y="1252"/>
                  </a:lnTo>
                  <a:lnTo>
                    <a:pt x="2301" y="1150"/>
                  </a:lnTo>
                  <a:lnTo>
                    <a:pt x="2313" y="1139"/>
                  </a:lnTo>
                  <a:lnTo>
                    <a:pt x="2319" y="1124"/>
                  </a:lnTo>
                  <a:lnTo>
                    <a:pt x="2322" y="1110"/>
                  </a:lnTo>
                  <a:lnTo>
                    <a:pt x="2319" y="1094"/>
                  </a:lnTo>
                  <a:lnTo>
                    <a:pt x="2311" y="1080"/>
                  </a:lnTo>
                  <a:lnTo>
                    <a:pt x="2301" y="1068"/>
                  </a:lnTo>
                  <a:lnTo>
                    <a:pt x="2288" y="1062"/>
                  </a:lnTo>
                  <a:lnTo>
                    <a:pt x="2272" y="1059"/>
                  </a:lnTo>
                  <a:lnTo>
                    <a:pt x="1646" y="1059"/>
                  </a:lnTo>
                  <a:close/>
                  <a:moveTo>
                    <a:pt x="2106" y="0"/>
                  </a:moveTo>
                  <a:lnTo>
                    <a:pt x="2239" y="6"/>
                  </a:lnTo>
                  <a:lnTo>
                    <a:pt x="2369" y="18"/>
                  </a:lnTo>
                  <a:lnTo>
                    <a:pt x="2497" y="38"/>
                  </a:lnTo>
                  <a:lnTo>
                    <a:pt x="2624" y="66"/>
                  </a:lnTo>
                  <a:lnTo>
                    <a:pt x="2746" y="102"/>
                  </a:lnTo>
                  <a:lnTo>
                    <a:pt x="2866" y="144"/>
                  </a:lnTo>
                  <a:lnTo>
                    <a:pt x="2982" y="195"/>
                  </a:lnTo>
                  <a:lnTo>
                    <a:pt x="3095" y="251"/>
                  </a:lnTo>
                  <a:lnTo>
                    <a:pt x="3203" y="314"/>
                  </a:lnTo>
                  <a:lnTo>
                    <a:pt x="3307" y="383"/>
                  </a:lnTo>
                  <a:lnTo>
                    <a:pt x="3407" y="459"/>
                  </a:lnTo>
                  <a:lnTo>
                    <a:pt x="3503" y="539"/>
                  </a:lnTo>
                  <a:lnTo>
                    <a:pt x="3594" y="626"/>
                  </a:lnTo>
                  <a:lnTo>
                    <a:pt x="3679" y="718"/>
                  </a:lnTo>
                  <a:lnTo>
                    <a:pt x="3759" y="814"/>
                  </a:lnTo>
                  <a:lnTo>
                    <a:pt x="3834" y="915"/>
                  </a:lnTo>
                  <a:lnTo>
                    <a:pt x="3902" y="1022"/>
                  </a:lnTo>
                  <a:lnTo>
                    <a:pt x="3964" y="1131"/>
                  </a:lnTo>
                  <a:lnTo>
                    <a:pt x="4020" y="1246"/>
                  </a:lnTo>
                  <a:lnTo>
                    <a:pt x="4070" y="1363"/>
                  </a:lnTo>
                  <a:lnTo>
                    <a:pt x="4112" y="1484"/>
                  </a:lnTo>
                  <a:lnTo>
                    <a:pt x="4147" y="1608"/>
                  </a:lnTo>
                  <a:lnTo>
                    <a:pt x="4175" y="1735"/>
                  </a:lnTo>
                  <a:lnTo>
                    <a:pt x="4195" y="1866"/>
                  </a:lnTo>
                  <a:lnTo>
                    <a:pt x="4207" y="1998"/>
                  </a:lnTo>
                  <a:lnTo>
                    <a:pt x="4211" y="2132"/>
                  </a:lnTo>
                  <a:lnTo>
                    <a:pt x="4207" y="2267"/>
                  </a:lnTo>
                  <a:lnTo>
                    <a:pt x="4195" y="2399"/>
                  </a:lnTo>
                  <a:lnTo>
                    <a:pt x="4175" y="2530"/>
                  </a:lnTo>
                  <a:lnTo>
                    <a:pt x="4147" y="2656"/>
                  </a:lnTo>
                  <a:lnTo>
                    <a:pt x="4112" y="2780"/>
                  </a:lnTo>
                  <a:lnTo>
                    <a:pt x="4070" y="2902"/>
                  </a:lnTo>
                  <a:lnTo>
                    <a:pt x="4020" y="3019"/>
                  </a:lnTo>
                  <a:lnTo>
                    <a:pt x="3964" y="3134"/>
                  </a:lnTo>
                  <a:lnTo>
                    <a:pt x="3902" y="3243"/>
                  </a:lnTo>
                  <a:lnTo>
                    <a:pt x="3834" y="3350"/>
                  </a:lnTo>
                  <a:lnTo>
                    <a:pt x="3759" y="3451"/>
                  </a:lnTo>
                  <a:lnTo>
                    <a:pt x="3679" y="3547"/>
                  </a:lnTo>
                  <a:lnTo>
                    <a:pt x="3594" y="3639"/>
                  </a:lnTo>
                  <a:lnTo>
                    <a:pt x="3503" y="3726"/>
                  </a:lnTo>
                  <a:lnTo>
                    <a:pt x="3407" y="3806"/>
                  </a:lnTo>
                  <a:lnTo>
                    <a:pt x="3307" y="3882"/>
                  </a:lnTo>
                  <a:lnTo>
                    <a:pt x="3203" y="3951"/>
                  </a:lnTo>
                  <a:lnTo>
                    <a:pt x="3095" y="4014"/>
                  </a:lnTo>
                  <a:lnTo>
                    <a:pt x="2982" y="4070"/>
                  </a:lnTo>
                  <a:lnTo>
                    <a:pt x="2866" y="4120"/>
                  </a:lnTo>
                  <a:lnTo>
                    <a:pt x="2746" y="4163"/>
                  </a:lnTo>
                  <a:lnTo>
                    <a:pt x="2624" y="4199"/>
                  </a:lnTo>
                  <a:lnTo>
                    <a:pt x="2497" y="4227"/>
                  </a:lnTo>
                  <a:lnTo>
                    <a:pt x="2369" y="4247"/>
                  </a:lnTo>
                  <a:lnTo>
                    <a:pt x="2239" y="4259"/>
                  </a:lnTo>
                  <a:lnTo>
                    <a:pt x="2106" y="4264"/>
                  </a:lnTo>
                  <a:lnTo>
                    <a:pt x="1973" y="4259"/>
                  </a:lnTo>
                  <a:lnTo>
                    <a:pt x="1841" y="4247"/>
                  </a:lnTo>
                  <a:lnTo>
                    <a:pt x="1713" y="4227"/>
                  </a:lnTo>
                  <a:lnTo>
                    <a:pt x="1588" y="4199"/>
                  </a:lnTo>
                  <a:lnTo>
                    <a:pt x="1464" y="4163"/>
                  </a:lnTo>
                  <a:lnTo>
                    <a:pt x="1346" y="4120"/>
                  </a:lnTo>
                  <a:lnTo>
                    <a:pt x="1229" y="4070"/>
                  </a:lnTo>
                  <a:lnTo>
                    <a:pt x="1117" y="4014"/>
                  </a:lnTo>
                  <a:lnTo>
                    <a:pt x="1007" y="3951"/>
                  </a:lnTo>
                  <a:lnTo>
                    <a:pt x="903" y="3882"/>
                  </a:lnTo>
                  <a:lnTo>
                    <a:pt x="803" y="3806"/>
                  </a:lnTo>
                  <a:lnTo>
                    <a:pt x="708" y="3726"/>
                  </a:lnTo>
                  <a:lnTo>
                    <a:pt x="617" y="3639"/>
                  </a:lnTo>
                  <a:lnTo>
                    <a:pt x="532" y="3547"/>
                  </a:lnTo>
                  <a:lnTo>
                    <a:pt x="451" y="3451"/>
                  </a:lnTo>
                  <a:lnTo>
                    <a:pt x="378" y="3350"/>
                  </a:lnTo>
                  <a:lnTo>
                    <a:pt x="309" y="3243"/>
                  </a:lnTo>
                  <a:lnTo>
                    <a:pt x="247" y="3134"/>
                  </a:lnTo>
                  <a:lnTo>
                    <a:pt x="191" y="3019"/>
                  </a:lnTo>
                  <a:lnTo>
                    <a:pt x="142" y="2902"/>
                  </a:lnTo>
                  <a:lnTo>
                    <a:pt x="100" y="2780"/>
                  </a:lnTo>
                  <a:lnTo>
                    <a:pt x="64" y="2656"/>
                  </a:lnTo>
                  <a:lnTo>
                    <a:pt x="37" y="2530"/>
                  </a:lnTo>
                  <a:lnTo>
                    <a:pt x="17" y="2399"/>
                  </a:lnTo>
                  <a:lnTo>
                    <a:pt x="4" y="2267"/>
                  </a:lnTo>
                  <a:lnTo>
                    <a:pt x="0" y="2132"/>
                  </a:lnTo>
                  <a:lnTo>
                    <a:pt x="4" y="1998"/>
                  </a:lnTo>
                  <a:lnTo>
                    <a:pt x="17" y="1866"/>
                  </a:lnTo>
                  <a:lnTo>
                    <a:pt x="37" y="1735"/>
                  </a:lnTo>
                  <a:lnTo>
                    <a:pt x="64" y="1608"/>
                  </a:lnTo>
                  <a:lnTo>
                    <a:pt x="100" y="1484"/>
                  </a:lnTo>
                  <a:lnTo>
                    <a:pt x="142" y="1363"/>
                  </a:lnTo>
                  <a:lnTo>
                    <a:pt x="191" y="1246"/>
                  </a:lnTo>
                  <a:lnTo>
                    <a:pt x="247" y="1131"/>
                  </a:lnTo>
                  <a:lnTo>
                    <a:pt x="309" y="1022"/>
                  </a:lnTo>
                  <a:lnTo>
                    <a:pt x="378" y="915"/>
                  </a:lnTo>
                  <a:lnTo>
                    <a:pt x="451" y="814"/>
                  </a:lnTo>
                  <a:lnTo>
                    <a:pt x="532" y="718"/>
                  </a:lnTo>
                  <a:lnTo>
                    <a:pt x="617" y="626"/>
                  </a:lnTo>
                  <a:lnTo>
                    <a:pt x="708" y="539"/>
                  </a:lnTo>
                  <a:lnTo>
                    <a:pt x="803" y="459"/>
                  </a:lnTo>
                  <a:lnTo>
                    <a:pt x="903" y="383"/>
                  </a:lnTo>
                  <a:lnTo>
                    <a:pt x="1007" y="314"/>
                  </a:lnTo>
                  <a:lnTo>
                    <a:pt x="1117" y="251"/>
                  </a:lnTo>
                  <a:lnTo>
                    <a:pt x="1229" y="195"/>
                  </a:lnTo>
                  <a:lnTo>
                    <a:pt x="1346" y="144"/>
                  </a:lnTo>
                  <a:lnTo>
                    <a:pt x="1464" y="102"/>
                  </a:lnTo>
                  <a:lnTo>
                    <a:pt x="1588" y="66"/>
                  </a:lnTo>
                  <a:lnTo>
                    <a:pt x="1713" y="38"/>
                  </a:lnTo>
                  <a:lnTo>
                    <a:pt x="1841" y="18"/>
                  </a:lnTo>
                  <a:lnTo>
                    <a:pt x="1973" y="6"/>
                  </a:lnTo>
                  <a:lnTo>
                    <a:pt x="210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228" name="Google Shape;10228;p23"/>
          <p:cNvGrpSpPr/>
          <p:nvPr/>
        </p:nvGrpSpPr>
        <p:grpSpPr>
          <a:xfrm>
            <a:off x="4706111" y="15119480"/>
            <a:ext cx="465239" cy="462053"/>
            <a:chOff x="3311" y="3798"/>
            <a:chExt cx="759" cy="754"/>
          </a:xfrm>
          <a:solidFill>
            <a:srgbClr val="006994"/>
          </a:solidFill>
        </p:grpSpPr>
        <p:sp>
          <p:nvSpPr>
            <p:cNvPr id="10229" name="Google Shape;10229;p23"/>
            <p:cNvSpPr/>
            <p:nvPr/>
          </p:nvSpPr>
          <p:spPr>
            <a:xfrm>
              <a:off x="3652" y="3874"/>
              <a:ext cx="418" cy="667"/>
            </a:xfrm>
            <a:custGeom>
              <a:avLst/>
              <a:gdLst/>
              <a:ahLst/>
              <a:cxnLst/>
              <a:rect l="l" t="t" r="r" b="b"/>
              <a:pathLst>
                <a:path w="2091" h="3334" extrusionOk="0">
                  <a:moveTo>
                    <a:pt x="610" y="0"/>
                  </a:moveTo>
                  <a:lnTo>
                    <a:pt x="788" y="34"/>
                  </a:lnTo>
                  <a:lnTo>
                    <a:pt x="939" y="169"/>
                  </a:lnTo>
                  <a:lnTo>
                    <a:pt x="986" y="288"/>
                  </a:lnTo>
                  <a:lnTo>
                    <a:pt x="1022" y="400"/>
                  </a:lnTo>
                  <a:lnTo>
                    <a:pt x="1263" y="616"/>
                  </a:lnTo>
                  <a:lnTo>
                    <a:pt x="1325" y="635"/>
                  </a:lnTo>
                  <a:lnTo>
                    <a:pt x="1409" y="500"/>
                  </a:lnTo>
                  <a:lnTo>
                    <a:pt x="1712" y="473"/>
                  </a:lnTo>
                  <a:lnTo>
                    <a:pt x="1769" y="455"/>
                  </a:lnTo>
                  <a:lnTo>
                    <a:pt x="1827" y="547"/>
                  </a:lnTo>
                  <a:lnTo>
                    <a:pt x="1880" y="643"/>
                  </a:lnTo>
                  <a:lnTo>
                    <a:pt x="1929" y="741"/>
                  </a:lnTo>
                  <a:lnTo>
                    <a:pt x="1971" y="843"/>
                  </a:lnTo>
                  <a:lnTo>
                    <a:pt x="2007" y="947"/>
                  </a:lnTo>
                  <a:lnTo>
                    <a:pt x="2036" y="1054"/>
                  </a:lnTo>
                  <a:lnTo>
                    <a:pt x="2060" y="1163"/>
                  </a:lnTo>
                  <a:lnTo>
                    <a:pt x="2077" y="1275"/>
                  </a:lnTo>
                  <a:lnTo>
                    <a:pt x="2088" y="1389"/>
                  </a:lnTo>
                  <a:lnTo>
                    <a:pt x="2091" y="1504"/>
                  </a:lnTo>
                  <a:lnTo>
                    <a:pt x="2087" y="1624"/>
                  </a:lnTo>
                  <a:lnTo>
                    <a:pt x="2076" y="1742"/>
                  </a:lnTo>
                  <a:lnTo>
                    <a:pt x="2057" y="1859"/>
                  </a:lnTo>
                  <a:lnTo>
                    <a:pt x="2032" y="1972"/>
                  </a:lnTo>
                  <a:lnTo>
                    <a:pt x="2000" y="2082"/>
                  </a:lnTo>
                  <a:lnTo>
                    <a:pt x="1961" y="2190"/>
                  </a:lnTo>
                  <a:lnTo>
                    <a:pt x="1916" y="2295"/>
                  </a:lnTo>
                  <a:lnTo>
                    <a:pt x="1864" y="2396"/>
                  </a:lnTo>
                  <a:lnTo>
                    <a:pt x="1807" y="2493"/>
                  </a:lnTo>
                  <a:lnTo>
                    <a:pt x="1746" y="2588"/>
                  </a:lnTo>
                  <a:lnTo>
                    <a:pt x="1676" y="2677"/>
                  </a:lnTo>
                  <a:lnTo>
                    <a:pt x="1603" y="2763"/>
                  </a:lnTo>
                  <a:lnTo>
                    <a:pt x="1525" y="2844"/>
                  </a:lnTo>
                  <a:lnTo>
                    <a:pt x="1442" y="2920"/>
                  </a:lnTo>
                  <a:lnTo>
                    <a:pt x="1355" y="2992"/>
                  </a:lnTo>
                  <a:lnTo>
                    <a:pt x="1263" y="3058"/>
                  </a:lnTo>
                  <a:lnTo>
                    <a:pt x="1168" y="3119"/>
                  </a:lnTo>
                  <a:lnTo>
                    <a:pt x="1069" y="3175"/>
                  </a:lnTo>
                  <a:lnTo>
                    <a:pt x="965" y="3224"/>
                  </a:lnTo>
                  <a:lnTo>
                    <a:pt x="859" y="3267"/>
                  </a:lnTo>
                  <a:lnTo>
                    <a:pt x="750" y="3305"/>
                  </a:lnTo>
                  <a:lnTo>
                    <a:pt x="637" y="3334"/>
                  </a:lnTo>
                  <a:lnTo>
                    <a:pt x="672" y="3210"/>
                  </a:lnTo>
                  <a:lnTo>
                    <a:pt x="998" y="2993"/>
                  </a:lnTo>
                  <a:lnTo>
                    <a:pt x="1084" y="2762"/>
                  </a:lnTo>
                  <a:lnTo>
                    <a:pt x="1309" y="2658"/>
                  </a:lnTo>
                  <a:lnTo>
                    <a:pt x="1523" y="2254"/>
                  </a:lnTo>
                  <a:lnTo>
                    <a:pt x="1193" y="2061"/>
                  </a:lnTo>
                  <a:lnTo>
                    <a:pt x="1022" y="1869"/>
                  </a:lnTo>
                  <a:lnTo>
                    <a:pt x="920" y="1856"/>
                  </a:lnTo>
                  <a:lnTo>
                    <a:pt x="719" y="1802"/>
                  </a:lnTo>
                  <a:lnTo>
                    <a:pt x="544" y="1775"/>
                  </a:lnTo>
                  <a:lnTo>
                    <a:pt x="392" y="1818"/>
                  </a:lnTo>
                  <a:lnTo>
                    <a:pt x="298" y="1714"/>
                  </a:lnTo>
                  <a:lnTo>
                    <a:pt x="205" y="1687"/>
                  </a:lnTo>
                  <a:lnTo>
                    <a:pt x="214" y="1548"/>
                  </a:lnTo>
                  <a:lnTo>
                    <a:pt x="102" y="1552"/>
                  </a:lnTo>
                  <a:lnTo>
                    <a:pt x="36" y="1626"/>
                  </a:lnTo>
                  <a:lnTo>
                    <a:pt x="0" y="1471"/>
                  </a:lnTo>
                  <a:lnTo>
                    <a:pt x="147" y="1402"/>
                  </a:lnTo>
                  <a:lnTo>
                    <a:pt x="298" y="1471"/>
                  </a:lnTo>
                  <a:lnTo>
                    <a:pt x="380" y="1471"/>
                  </a:lnTo>
                  <a:lnTo>
                    <a:pt x="410" y="1352"/>
                  </a:lnTo>
                  <a:lnTo>
                    <a:pt x="637" y="1082"/>
                  </a:lnTo>
                  <a:lnTo>
                    <a:pt x="951" y="924"/>
                  </a:lnTo>
                  <a:lnTo>
                    <a:pt x="1134" y="947"/>
                  </a:lnTo>
                  <a:lnTo>
                    <a:pt x="1151" y="859"/>
                  </a:lnTo>
                  <a:lnTo>
                    <a:pt x="924" y="630"/>
                  </a:lnTo>
                  <a:lnTo>
                    <a:pt x="839" y="461"/>
                  </a:lnTo>
                  <a:lnTo>
                    <a:pt x="714" y="461"/>
                  </a:lnTo>
                  <a:lnTo>
                    <a:pt x="637" y="417"/>
                  </a:lnTo>
                  <a:lnTo>
                    <a:pt x="470" y="392"/>
                  </a:lnTo>
                  <a:lnTo>
                    <a:pt x="436" y="590"/>
                  </a:lnTo>
                  <a:lnTo>
                    <a:pt x="233" y="551"/>
                  </a:lnTo>
                  <a:lnTo>
                    <a:pt x="217" y="427"/>
                  </a:lnTo>
                  <a:lnTo>
                    <a:pt x="372" y="392"/>
                  </a:lnTo>
                  <a:lnTo>
                    <a:pt x="424" y="171"/>
                  </a:lnTo>
                  <a:lnTo>
                    <a:pt x="578" y="234"/>
                  </a:lnTo>
                  <a:lnTo>
                    <a:pt x="574" y="328"/>
                  </a:lnTo>
                  <a:lnTo>
                    <a:pt x="692" y="376"/>
                  </a:lnTo>
                  <a:lnTo>
                    <a:pt x="770" y="400"/>
                  </a:lnTo>
                  <a:lnTo>
                    <a:pt x="866" y="349"/>
                  </a:lnTo>
                  <a:lnTo>
                    <a:pt x="781" y="250"/>
                  </a:lnTo>
                  <a:lnTo>
                    <a:pt x="605" y="81"/>
                  </a:lnTo>
                  <a:lnTo>
                    <a:pt x="61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30" name="Google Shape;10230;p23"/>
            <p:cNvSpPr/>
            <p:nvPr/>
          </p:nvSpPr>
          <p:spPr>
            <a:xfrm>
              <a:off x="3311" y="3979"/>
              <a:ext cx="441" cy="573"/>
            </a:xfrm>
            <a:custGeom>
              <a:avLst/>
              <a:gdLst/>
              <a:ahLst/>
              <a:cxnLst/>
              <a:rect l="l" t="t" r="r" b="b"/>
              <a:pathLst>
                <a:path w="2205" h="2865" extrusionOk="0">
                  <a:moveTo>
                    <a:pt x="397" y="0"/>
                  </a:moveTo>
                  <a:lnTo>
                    <a:pt x="261" y="106"/>
                  </a:lnTo>
                  <a:lnTo>
                    <a:pt x="368" y="176"/>
                  </a:lnTo>
                  <a:lnTo>
                    <a:pt x="581" y="176"/>
                  </a:lnTo>
                  <a:lnTo>
                    <a:pt x="898" y="120"/>
                  </a:lnTo>
                  <a:lnTo>
                    <a:pt x="1098" y="443"/>
                  </a:lnTo>
                  <a:lnTo>
                    <a:pt x="1098" y="743"/>
                  </a:lnTo>
                  <a:lnTo>
                    <a:pt x="1370" y="1109"/>
                  </a:lnTo>
                  <a:lnTo>
                    <a:pt x="1416" y="1109"/>
                  </a:lnTo>
                  <a:lnTo>
                    <a:pt x="1416" y="980"/>
                  </a:lnTo>
                  <a:lnTo>
                    <a:pt x="1521" y="1199"/>
                  </a:lnTo>
                  <a:lnTo>
                    <a:pt x="1837" y="1269"/>
                  </a:lnTo>
                  <a:lnTo>
                    <a:pt x="1979" y="1410"/>
                  </a:lnTo>
                  <a:lnTo>
                    <a:pt x="2106" y="1448"/>
                  </a:lnTo>
                  <a:lnTo>
                    <a:pt x="1979" y="1710"/>
                  </a:lnTo>
                  <a:lnTo>
                    <a:pt x="2118" y="1964"/>
                  </a:lnTo>
                  <a:lnTo>
                    <a:pt x="2119" y="1968"/>
                  </a:lnTo>
                  <a:lnTo>
                    <a:pt x="2121" y="1978"/>
                  </a:lnTo>
                  <a:lnTo>
                    <a:pt x="2126" y="1993"/>
                  </a:lnTo>
                  <a:lnTo>
                    <a:pt x="2131" y="2011"/>
                  </a:lnTo>
                  <a:lnTo>
                    <a:pt x="2139" y="2033"/>
                  </a:lnTo>
                  <a:lnTo>
                    <a:pt x="2146" y="2058"/>
                  </a:lnTo>
                  <a:lnTo>
                    <a:pt x="2153" y="2085"/>
                  </a:lnTo>
                  <a:lnTo>
                    <a:pt x="2162" y="2113"/>
                  </a:lnTo>
                  <a:lnTo>
                    <a:pt x="2169" y="2141"/>
                  </a:lnTo>
                  <a:lnTo>
                    <a:pt x="2177" y="2168"/>
                  </a:lnTo>
                  <a:lnTo>
                    <a:pt x="2184" y="2194"/>
                  </a:lnTo>
                  <a:lnTo>
                    <a:pt x="2192" y="2217"/>
                  </a:lnTo>
                  <a:lnTo>
                    <a:pt x="2197" y="2237"/>
                  </a:lnTo>
                  <a:lnTo>
                    <a:pt x="2202" y="2253"/>
                  </a:lnTo>
                  <a:lnTo>
                    <a:pt x="2204" y="2264"/>
                  </a:lnTo>
                  <a:lnTo>
                    <a:pt x="2205" y="2270"/>
                  </a:lnTo>
                  <a:lnTo>
                    <a:pt x="2204" y="2275"/>
                  </a:lnTo>
                  <a:lnTo>
                    <a:pt x="2202" y="2286"/>
                  </a:lnTo>
                  <a:lnTo>
                    <a:pt x="2198" y="2302"/>
                  </a:lnTo>
                  <a:lnTo>
                    <a:pt x="2193" y="2323"/>
                  </a:lnTo>
                  <a:lnTo>
                    <a:pt x="2187" y="2347"/>
                  </a:lnTo>
                  <a:lnTo>
                    <a:pt x="2181" y="2374"/>
                  </a:lnTo>
                  <a:lnTo>
                    <a:pt x="2173" y="2404"/>
                  </a:lnTo>
                  <a:lnTo>
                    <a:pt x="2166" y="2433"/>
                  </a:lnTo>
                  <a:lnTo>
                    <a:pt x="2157" y="2464"/>
                  </a:lnTo>
                  <a:lnTo>
                    <a:pt x="2150" y="2495"/>
                  </a:lnTo>
                  <a:lnTo>
                    <a:pt x="2142" y="2523"/>
                  </a:lnTo>
                  <a:lnTo>
                    <a:pt x="2136" y="2549"/>
                  </a:lnTo>
                  <a:lnTo>
                    <a:pt x="2130" y="2572"/>
                  </a:lnTo>
                  <a:lnTo>
                    <a:pt x="2125" y="2592"/>
                  </a:lnTo>
                  <a:lnTo>
                    <a:pt x="2121" y="2608"/>
                  </a:lnTo>
                  <a:lnTo>
                    <a:pt x="2119" y="2616"/>
                  </a:lnTo>
                  <a:lnTo>
                    <a:pt x="2118" y="2620"/>
                  </a:lnTo>
                  <a:lnTo>
                    <a:pt x="2137" y="2848"/>
                  </a:lnTo>
                  <a:lnTo>
                    <a:pt x="2059" y="2857"/>
                  </a:lnTo>
                  <a:lnTo>
                    <a:pt x="1979" y="2863"/>
                  </a:lnTo>
                  <a:lnTo>
                    <a:pt x="1899" y="2865"/>
                  </a:lnTo>
                  <a:lnTo>
                    <a:pt x="1779" y="2862"/>
                  </a:lnTo>
                  <a:lnTo>
                    <a:pt x="1661" y="2851"/>
                  </a:lnTo>
                  <a:lnTo>
                    <a:pt x="1545" y="2832"/>
                  </a:lnTo>
                  <a:lnTo>
                    <a:pt x="1431" y="2808"/>
                  </a:lnTo>
                  <a:lnTo>
                    <a:pt x="1321" y="2776"/>
                  </a:lnTo>
                  <a:lnTo>
                    <a:pt x="1213" y="2738"/>
                  </a:lnTo>
                  <a:lnTo>
                    <a:pt x="1108" y="2693"/>
                  </a:lnTo>
                  <a:lnTo>
                    <a:pt x="1007" y="2644"/>
                  </a:lnTo>
                  <a:lnTo>
                    <a:pt x="909" y="2588"/>
                  </a:lnTo>
                  <a:lnTo>
                    <a:pt x="814" y="2528"/>
                  </a:lnTo>
                  <a:lnTo>
                    <a:pt x="723" y="2460"/>
                  </a:lnTo>
                  <a:lnTo>
                    <a:pt x="638" y="2389"/>
                  </a:lnTo>
                  <a:lnTo>
                    <a:pt x="556" y="2313"/>
                  </a:lnTo>
                  <a:lnTo>
                    <a:pt x="480" y="2232"/>
                  </a:lnTo>
                  <a:lnTo>
                    <a:pt x="407" y="2146"/>
                  </a:lnTo>
                  <a:lnTo>
                    <a:pt x="340" y="2057"/>
                  </a:lnTo>
                  <a:lnTo>
                    <a:pt x="278" y="1963"/>
                  </a:lnTo>
                  <a:lnTo>
                    <a:pt x="222" y="1866"/>
                  </a:lnTo>
                  <a:lnTo>
                    <a:pt x="172" y="1766"/>
                  </a:lnTo>
                  <a:lnTo>
                    <a:pt x="127" y="1661"/>
                  </a:lnTo>
                  <a:lnTo>
                    <a:pt x="90" y="1555"/>
                  </a:lnTo>
                  <a:lnTo>
                    <a:pt x="58" y="1444"/>
                  </a:lnTo>
                  <a:lnTo>
                    <a:pt x="33" y="1331"/>
                  </a:lnTo>
                  <a:lnTo>
                    <a:pt x="15" y="1217"/>
                  </a:lnTo>
                  <a:lnTo>
                    <a:pt x="3" y="1099"/>
                  </a:lnTo>
                  <a:lnTo>
                    <a:pt x="0" y="980"/>
                  </a:lnTo>
                  <a:lnTo>
                    <a:pt x="3" y="865"/>
                  </a:lnTo>
                  <a:lnTo>
                    <a:pt x="13" y="752"/>
                  </a:lnTo>
                  <a:lnTo>
                    <a:pt x="31" y="641"/>
                  </a:lnTo>
                  <a:lnTo>
                    <a:pt x="54" y="533"/>
                  </a:lnTo>
                  <a:lnTo>
                    <a:pt x="84" y="427"/>
                  </a:lnTo>
                  <a:lnTo>
                    <a:pt x="120" y="324"/>
                  </a:lnTo>
                  <a:lnTo>
                    <a:pt x="162" y="223"/>
                  </a:lnTo>
                  <a:lnTo>
                    <a:pt x="209" y="125"/>
                  </a:lnTo>
                  <a:lnTo>
                    <a:pt x="261" y="30"/>
                  </a:lnTo>
                  <a:lnTo>
                    <a:pt x="39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31" name="Google Shape;10231;p23"/>
            <p:cNvSpPr/>
            <p:nvPr/>
          </p:nvSpPr>
          <p:spPr>
            <a:xfrm>
              <a:off x="3398" y="3798"/>
              <a:ext cx="455" cy="137"/>
            </a:xfrm>
            <a:custGeom>
              <a:avLst/>
              <a:gdLst/>
              <a:ahLst/>
              <a:cxnLst/>
              <a:rect l="l" t="t" r="r" b="b"/>
              <a:pathLst>
                <a:path w="2275" h="686" extrusionOk="0">
                  <a:moveTo>
                    <a:pt x="971" y="203"/>
                  </a:moveTo>
                  <a:lnTo>
                    <a:pt x="967" y="210"/>
                  </a:lnTo>
                  <a:lnTo>
                    <a:pt x="959" y="220"/>
                  </a:lnTo>
                  <a:lnTo>
                    <a:pt x="946" y="231"/>
                  </a:lnTo>
                  <a:lnTo>
                    <a:pt x="933" y="243"/>
                  </a:lnTo>
                  <a:lnTo>
                    <a:pt x="915" y="255"/>
                  </a:lnTo>
                  <a:lnTo>
                    <a:pt x="899" y="268"/>
                  </a:lnTo>
                  <a:lnTo>
                    <a:pt x="883" y="279"/>
                  </a:lnTo>
                  <a:lnTo>
                    <a:pt x="868" y="289"/>
                  </a:lnTo>
                  <a:lnTo>
                    <a:pt x="857" y="296"/>
                  </a:lnTo>
                  <a:lnTo>
                    <a:pt x="850" y="301"/>
                  </a:lnTo>
                  <a:lnTo>
                    <a:pt x="846" y="303"/>
                  </a:lnTo>
                  <a:lnTo>
                    <a:pt x="971" y="376"/>
                  </a:lnTo>
                  <a:lnTo>
                    <a:pt x="1230" y="308"/>
                  </a:lnTo>
                  <a:lnTo>
                    <a:pt x="1169" y="203"/>
                  </a:lnTo>
                  <a:lnTo>
                    <a:pt x="1056" y="238"/>
                  </a:lnTo>
                  <a:lnTo>
                    <a:pt x="971" y="203"/>
                  </a:lnTo>
                  <a:close/>
                  <a:moveTo>
                    <a:pt x="1740" y="81"/>
                  </a:moveTo>
                  <a:lnTo>
                    <a:pt x="1545" y="188"/>
                  </a:lnTo>
                  <a:lnTo>
                    <a:pt x="1435" y="257"/>
                  </a:lnTo>
                  <a:lnTo>
                    <a:pt x="1512" y="307"/>
                  </a:lnTo>
                  <a:lnTo>
                    <a:pt x="1684" y="289"/>
                  </a:lnTo>
                  <a:lnTo>
                    <a:pt x="1864" y="154"/>
                  </a:lnTo>
                  <a:lnTo>
                    <a:pt x="1740" y="81"/>
                  </a:lnTo>
                  <a:close/>
                  <a:moveTo>
                    <a:pt x="1465" y="0"/>
                  </a:moveTo>
                  <a:lnTo>
                    <a:pt x="1573" y="3"/>
                  </a:lnTo>
                  <a:lnTo>
                    <a:pt x="1680" y="12"/>
                  </a:lnTo>
                  <a:lnTo>
                    <a:pt x="1784" y="27"/>
                  </a:lnTo>
                  <a:lnTo>
                    <a:pt x="1886" y="48"/>
                  </a:lnTo>
                  <a:lnTo>
                    <a:pt x="1987" y="74"/>
                  </a:lnTo>
                  <a:lnTo>
                    <a:pt x="2086" y="104"/>
                  </a:lnTo>
                  <a:lnTo>
                    <a:pt x="2181" y="140"/>
                  </a:lnTo>
                  <a:lnTo>
                    <a:pt x="2275" y="181"/>
                  </a:lnTo>
                  <a:lnTo>
                    <a:pt x="2206" y="192"/>
                  </a:lnTo>
                  <a:lnTo>
                    <a:pt x="2020" y="163"/>
                  </a:lnTo>
                  <a:lnTo>
                    <a:pt x="1888" y="250"/>
                  </a:lnTo>
                  <a:lnTo>
                    <a:pt x="1794" y="354"/>
                  </a:lnTo>
                  <a:lnTo>
                    <a:pt x="1455" y="384"/>
                  </a:lnTo>
                  <a:lnTo>
                    <a:pt x="1315" y="362"/>
                  </a:lnTo>
                  <a:lnTo>
                    <a:pt x="1220" y="511"/>
                  </a:lnTo>
                  <a:lnTo>
                    <a:pt x="940" y="527"/>
                  </a:lnTo>
                  <a:lnTo>
                    <a:pt x="764" y="476"/>
                  </a:lnTo>
                  <a:lnTo>
                    <a:pt x="610" y="561"/>
                  </a:lnTo>
                  <a:lnTo>
                    <a:pt x="272" y="608"/>
                  </a:lnTo>
                  <a:lnTo>
                    <a:pt x="1" y="686"/>
                  </a:lnTo>
                  <a:lnTo>
                    <a:pt x="0" y="686"/>
                  </a:lnTo>
                  <a:lnTo>
                    <a:pt x="73" y="604"/>
                  </a:lnTo>
                  <a:lnTo>
                    <a:pt x="150" y="527"/>
                  </a:lnTo>
                  <a:lnTo>
                    <a:pt x="230" y="453"/>
                  </a:lnTo>
                  <a:lnTo>
                    <a:pt x="315" y="385"/>
                  </a:lnTo>
                  <a:lnTo>
                    <a:pt x="404" y="322"/>
                  </a:lnTo>
                  <a:lnTo>
                    <a:pt x="497" y="264"/>
                  </a:lnTo>
                  <a:lnTo>
                    <a:pt x="592" y="210"/>
                  </a:lnTo>
                  <a:lnTo>
                    <a:pt x="693" y="162"/>
                  </a:lnTo>
                  <a:lnTo>
                    <a:pt x="795" y="120"/>
                  </a:lnTo>
                  <a:lnTo>
                    <a:pt x="901" y="85"/>
                  </a:lnTo>
                  <a:lnTo>
                    <a:pt x="1009" y="55"/>
                  </a:lnTo>
                  <a:lnTo>
                    <a:pt x="1119" y="31"/>
                  </a:lnTo>
                  <a:lnTo>
                    <a:pt x="1233" y="14"/>
                  </a:lnTo>
                  <a:lnTo>
                    <a:pt x="1348" y="4"/>
                  </a:lnTo>
                  <a:lnTo>
                    <a:pt x="146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232" name="Google Shape;10232;p23"/>
          <p:cNvGrpSpPr/>
          <p:nvPr/>
        </p:nvGrpSpPr>
        <p:grpSpPr>
          <a:xfrm>
            <a:off x="5962714" y="15116677"/>
            <a:ext cx="487077" cy="467438"/>
            <a:chOff x="4203" y="3621"/>
            <a:chExt cx="1232" cy="1182"/>
          </a:xfrm>
          <a:solidFill>
            <a:srgbClr val="006994"/>
          </a:solidFill>
        </p:grpSpPr>
        <p:sp>
          <p:nvSpPr>
            <p:cNvPr id="10233" name="Google Shape;10233;p23"/>
            <p:cNvSpPr/>
            <p:nvPr/>
          </p:nvSpPr>
          <p:spPr>
            <a:xfrm>
              <a:off x="4380" y="3780"/>
              <a:ext cx="282" cy="275"/>
            </a:xfrm>
            <a:custGeom>
              <a:avLst/>
              <a:gdLst/>
              <a:ahLst/>
              <a:cxnLst/>
              <a:rect l="l" t="t" r="r" b="b"/>
              <a:pathLst>
                <a:path w="849" h="826" extrusionOk="0">
                  <a:moveTo>
                    <a:pt x="333" y="0"/>
                  </a:moveTo>
                  <a:lnTo>
                    <a:pt x="378" y="4"/>
                  </a:lnTo>
                  <a:lnTo>
                    <a:pt x="421" y="13"/>
                  </a:lnTo>
                  <a:lnTo>
                    <a:pt x="462" y="26"/>
                  </a:lnTo>
                  <a:lnTo>
                    <a:pt x="501" y="45"/>
                  </a:lnTo>
                  <a:lnTo>
                    <a:pt x="537" y="69"/>
                  </a:lnTo>
                  <a:lnTo>
                    <a:pt x="568" y="97"/>
                  </a:lnTo>
                  <a:lnTo>
                    <a:pt x="597" y="130"/>
                  </a:lnTo>
                  <a:lnTo>
                    <a:pt x="620" y="165"/>
                  </a:lnTo>
                  <a:lnTo>
                    <a:pt x="640" y="204"/>
                  </a:lnTo>
                  <a:lnTo>
                    <a:pt x="654" y="244"/>
                  </a:lnTo>
                  <a:lnTo>
                    <a:pt x="663" y="288"/>
                  </a:lnTo>
                  <a:lnTo>
                    <a:pt x="666" y="334"/>
                  </a:lnTo>
                  <a:lnTo>
                    <a:pt x="663" y="377"/>
                  </a:lnTo>
                  <a:lnTo>
                    <a:pt x="654" y="417"/>
                  </a:lnTo>
                  <a:lnTo>
                    <a:pt x="641" y="456"/>
                  </a:lnTo>
                  <a:lnTo>
                    <a:pt x="624" y="493"/>
                  </a:lnTo>
                  <a:lnTo>
                    <a:pt x="849" y="705"/>
                  </a:lnTo>
                  <a:lnTo>
                    <a:pt x="807" y="743"/>
                  </a:lnTo>
                  <a:lnTo>
                    <a:pt x="769" y="783"/>
                  </a:lnTo>
                  <a:lnTo>
                    <a:pt x="733" y="826"/>
                  </a:lnTo>
                  <a:lnTo>
                    <a:pt x="508" y="615"/>
                  </a:lnTo>
                  <a:lnTo>
                    <a:pt x="469" y="636"/>
                  </a:lnTo>
                  <a:lnTo>
                    <a:pt x="426" y="652"/>
                  </a:lnTo>
                  <a:lnTo>
                    <a:pt x="381" y="662"/>
                  </a:lnTo>
                  <a:lnTo>
                    <a:pt x="333" y="666"/>
                  </a:lnTo>
                  <a:lnTo>
                    <a:pt x="288" y="664"/>
                  </a:lnTo>
                  <a:lnTo>
                    <a:pt x="244" y="654"/>
                  </a:lnTo>
                  <a:lnTo>
                    <a:pt x="203" y="640"/>
                  </a:lnTo>
                  <a:lnTo>
                    <a:pt x="165" y="621"/>
                  </a:lnTo>
                  <a:lnTo>
                    <a:pt x="128" y="597"/>
                  </a:lnTo>
                  <a:lnTo>
                    <a:pt x="97" y="569"/>
                  </a:lnTo>
                  <a:lnTo>
                    <a:pt x="69" y="537"/>
                  </a:lnTo>
                  <a:lnTo>
                    <a:pt x="45" y="501"/>
                  </a:lnTo>
                  <a:lnTo>
                    <a:pt x="26" y="462"/>
                  </a:lnTo>
                  <a:lnTo>
                    <a:pt x="11" y="422"/>
                  </a:lnTo>
                  <a:lnTo>
                    <a:pt x="3" y="379"/>
                  </a:lnTo>
                  <a:lnTo>
                    <a:pt x="0" y="334"/>
                  </a:lnTo>
                  <a:lnTo>
                    <a:pt x="3" y="288"/>
                  </a:lnTo>
                  <a:lnTo>
                    <a:pt x="11" y="244"/>
                  </a:lnTo>
                  <a:lnTo>
                    <a:pt x="26" y="204"/>
                  </a:lnTo>
                  <a:lnTo>
                    <a:pt x="45" y="165"/>
                  </a:lnTo>
                  <a:lnTo>
                    <a:pt x="69" y="130"/>
                  </a:lnTo>
                  <a:lnTo>
                    <a:pt x="97" y="97"/>
                  </a:lnTo>
                  <a:lnTo>
                    <a:pt x="128" y="69"/>
                  </a:lnTo>
                  <a:lnTo>
                    <a:pt x="165" y="45"/>
                  </a:lnTo>
                  <a:lnTo>
                    <a:pt x="203" y="26"/>
                  </a:lnTo>
                  <a:lnTo>
                    <a:pt x="244" y="13"/>
                  </a:lnTo>
                  <a:lnTo>
                    <a:pt x="288" y="4"/>
                  </a:lnTo>
                  <a:lnTo>
                    <a:pt x="33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34" name="Google Shape;10234;p23"/>
            <p:cNvSpPr/>
            <p:nvPr/>
          </p:nvSpPr>
          <p:spPr>
            <a:xfrm>
              <a:off x="4932" y="3621"/>
              <a:ext cx="289" cy="384"/>
            </a:xfrm>
            <a:custGeom>
              <a:avLst/>
              <a:gdLst/>
              <a:ahLst/>
              <a:cxnLst/>
              <a:rect l="l" t="t" r="r" b="b"/>
              <a:pathLst>
                <a:path w="869" h="1154" extrusionOk="0">
                  <a:moveTo>
                    <a:pt x="535" y="0"/>
                  </a:moveTo>
                  <a:lnTo>
                    <a:pt x="535" y="0"/>
                  </a:lnTo>
                  <a:lnTo>
                    <a:pt x="580" y="4"/>
                  </a:lnTo>
                  <a:lnTo>
                    <a:pt x="623" y="13"/>
                  </a:lnTo>
                  <a:lnTo>
                    <a:pt x="665" y="28"/>
                  </a:lnTo>
                  <a:lnTo>
                    <a:pt x="703" y="47"/>
                  </a:lnTo>
                  <a:lnTo>
                    <a:pt x="739" y="71"/>
                  </a:lnTo>
                  <a:lnTo>
                    <a:pt x="770" y="99"/>
                  </a:lnTo>
                  <a:lnTo>
                    <a:pt x="798" y="130"/>
                  </a:lnTo>
                  <a:lnTo>
                    <a:pt x="822" y="165"/>
                  </a:lnTo>
                  <a:lnTo>
                    <a:pt x="841" y="204"/>
                  </a:lnTo>
                  <a:lnTo>
                    <a:pt x="856" y="246"/>
                  </a:lnTo>
                  <a:lnTo>
                    <a:pt x="865" y="289"/>
                  </a:lnTo>
                  <a:lnTo>
                    <a:pt x="869" y="334"/>
                  </a:lnTo>
                  <a:lnTo>
                    <a:pt x="865" y="379"/>
                  </a:lnTo>
                  <a:lnTo>
                    <a:pt x="856" y="422"/>
                  </a:lnTo>
                  <a:lnTo>
                    <a:pt x="841" y="464"/>
                  </a:lnTo>
                  <a:lnTo>
                    <a:pt x="822" y="502"/>
                  </a:lnTo>
                  <a:lnTo>
                    <a:pt x="798" y="537"/>
                  </a:lnTo>
                  <a:lnTo>
                    <a:pt x="770" y="569"/>
                  </a:lnTo>
                  <a:lnTo>
                    <a:pt x="739" y="597"/>
                  </a:lnTo>
                  <a:lnTo>
                    <a:pt x="703" y="621"/>
                  </a:lnTo>
                  <a:lnTo>
                    <a:pt x="665" y="640"/>
                  </a:lnTo>
                  <a:lnTo>
                    <a:pt x="623" y="655"/>
                  </a:lnTo>
                  <a:lnTo>
                    <a:pt x="580" y="664"/>
                  </a:lnTo>
                  <a:lnTo>
                    <a:pt x="535" y="667"/>
                  </a:lnTo>
                  <a:lnTo>
                    <a:pt x="503" y="665"/>
                  </a:lnTo>
                  <a:lnTo>
                    <a:pt x="473" y="659"/>
                  </a:lnTo>
                  <a:lnTo>
                    <a:pt x="442" y="653"/>
                  </a:lnTo>
                  <a:lnTo>
                    <a:pt x="145" y="1154"/>
                  </a:lnTo>
                  <a:lnTo>
                    <a:pt x="98" y="1121"/>
                  </a:lnTo>
                  <a:lnTo>
                    <a:pt x="51" y="1093"/>
                  </a:lnTo>
                  <a:lnTo>
                    <a:pt x="0" y="1068"/>
                  </a:lnTo>
                  <a:lnTo>
                    <a:pt x="297" y="568"/>
                  </a:lnTo>
                  <a:lnTo>
                    <a:pt x="270" y="536"/>
                  </a:lnTo>
                  <a:lnTo>
                    <a:pt x="247" y="501"/>
                  </a:lnTo>
                  <a:lnTo>
                    <a:pt x="227" y="463"/>
                  </a:lnTo>
                  <a:lnTo>
                    <a:pt x="214" y="422"/>
                  </a:lnTo>
                  <a:lnTo>
                    <a:pt x="205" y="379"/>
                  </a:lnTo>
                  <a:lnTo>
                    <a:pt x="201" y="334"/>
                  </a:lnTo>
                  <a:lnTo>
                    <a:pt x="205" y="289"/>
                  </a:lnTo>
                  <a:lnTo>
                    <a:pt x="214" y="245"/>
                  </a:lnTo>
                  <a:lnTo>
                    <a:pt x="227" y="204"/>
                  </a:lnTo>
                  <a:lnTo>
                    <a:pt x="247" y="165"/>
                  </a:lnTo>
                  <a:lnTo>
                    <a:pt x="271" y="130"/>
                  </a:lnTo>
                  <a:lnTo>
                    <a:pt x="299" y="99"/>
                  </a:lnTo>
                  <a:lnTo>
                    <a:pt x="331" y="71"/>
                  </a:lnTo>
                  <a:lnTo>
                    <a:pt x="366" y="47"/>
                  </a:lnTo>
                  <a:lnTo>
                    <a:pt x="405" y="28"/>
                  </a:lnTo>
                  <a:lnTo>
                    <a:pt x="446" y="13"/>
                  </a:lnTo>
                  <a:lnTo>
                    <a:pt x="490" y="4"/>
                  </a:lnTo>
                  <a:lnTo>
                    <a:pt x="53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35" name="Google Shape;10235;p23"/>
            <p:cNvSpPr/>
            <p:nvPr/>
          </p:nvSpPr>
          <p:spPr>
            <a:xfrm>
              <a:off x="5075" y="4146"/>
              <a:ext cx="360" cy="223"/>
            </a:xfrm>
            <a:custGeom>
              <a:avLst/>
              <a:gdLst/>
              <a:ahLst/>
              <a:cxnLst/>
              <a:rect l="l" t="t" r="r" b="b"/>
              <a:pathLst>
                <a:path w="1075" h="665" extrusionOk="0">
                  <a:moveTo>
                    <a:pt x="743" y="0"/>
                  </a:moveTo>
                  <a:lnTo>
                    <a:pt x="788" y="2"/>
                  </a:lnTo>
                  <a:lnTo>
                    <a:pt x="831" y="11"/>
                  </a:lnTo>
                  <a:lnTo>
                    <a:pt x="872" y="26"/>
                  </a:lnTo>
                  <a:lnTo>
                    <a:pt x="910" y="45"/>
                  </a:lnTo>
                  <a:lnTo>
                    <a:pt x="946" y="69"/>
                  </a:lnTo>
                  <a:lnTo>
                    <a:pt x="978" y="97"/>
                  </a:lnTo>
                  <a:lnTo>
                    <a:pt x="1006" y="128"/>
                  </a:lnTo>
                  <a:lnTo>
                    <a:pt x="1030" y="165"/>
                  </a:lnTo>
                  <a:lnTo>
                    <a:pt x="1049" y="203"/>
                  </a:lnTo>
                  <a:lnTo>
                    <a:pt x="1064" y="244"/>
                  </a:lnTo>
                  <a:lnTo>
                    <a:pt x="1073" y="287"/>
                  </a:lnTo>
                  <a:lnTo>
                    <a:pt x="1075" y="332"/>
                  </a:lnTo>
                  <a:lnTo>
                    <a:pt x="1073" y="377"/>
                  </a:lnTo>
                  <a:lnTo>
                    <a:pt x="1064" y="421"/>
                  </a:lnTo>
                  <a:lnTo>
                    <a:pt x="1049" y="462"/>
                  </a:lnTo>
                  <a:lnTo>
                    <a:pt x="1030" y="500"/>
                  </a:lnTo>
                  <a:lnTo>
                    <a:pt x="1006" y="535"/>
                  </a:lnTo>
                  <a:lnTo>
                    <a:pt x="978" y="568"/>
                  </a:lnTo>
                  <a:lnTo>
                    <a:pt x="946" y="595"/>
                  </a:lnTo>
                  <a:lnTo>
                    <a:pt x="910" y="620"/>
                  </a:lnTo>
                  <a:lnTo>
                    <a:pt x="872" y="639"/>
                  </a:lnTo>
                  <a:lnTo>
                    <a:pt x="831" y="653"/>
                  </a:lnTo>
                  <a:lnTo>
                    <a:pt x="788" y="662"/>
                  </a:lnTo>
                  <a:lnTo>
                    <a:pt x="743" y="665"/>
                  </a:lnTo>
                  <a:lnTo>
                    <a:pt x="698" y="662"/>
                  </a:lnTo>
                  <a:lnTo>
                    <a:pt x="656" y="654"/>
                  </a:lnTo>
                  <a:lnTo>
                    <a:pt x="615" y="639"/>
                  </a:lnTo>
                  <a:lnTo>
                    <a:pt x="577" y="621"/>
                  </a:lnTo>
                  <a:lnTo>
                    <a:pt x="542" y="597"/>
                  </a:lnTo>
                  <a:lnTo>
                    <a:pt x="510" y="570"/>
                  </a:lnTo>
                  <a:lnTo>
                    <a:pt x="483" y="539"/>
                  </a:lnTo>
                  <a:lnTo>
                    <a:pt x="458" y="504"/>
                  </a:lnTo>
                  <a:lnTo>
                    <a:pt x="439" y="466"/>
                  </a:lnTo>
                  <a:lnTo>
                    <a:pt x="424" y="427"/>
                  </a:lnTo>
                  <a:lnTo>
                    <a:pt x="415" y="384"/>
                  </a:lnTo>
                  <a:lnTo>
                    <a:pt x="0" y="343"/>
                  </a:lnTo>
                  <a:lnTo>
                    <a:pt x="9" y="292"/>
                  </a:lnTo>
                  <a:lnTo>
                    <a:pt x="15" y="239"/>
                  </a:lnTo>
                  <a:lnTo>
                    <a:pt x="17" y="185"/>
                  </a:lnTo>
                  <a:lnTo>
                    <a:pt x="16" y="176"/>
                  </a:lnTo>
                  <a:lnTo>
                    <a:pt x="431" y="218"/>
                  </a:lnTo>
                  <a:lnTo>
                    <a:pt x="449" y="176"/>
                  </a:lnTo>
                  <a:lnTo>
                    <a:pt x="473" y="139"/>
                  </a:lnTo>
                  <a:lnTo>
                    <a:pt x="501" y="105"/>
                  </a:lnTo>
                  <a:lnTo>
                    <a:pt x="534" y="74"/>
                  </a:lnTo>
                  <a:lnTo>
                    <a:pt x="569" y="48"/>
                  </a:lnTo>
                  <a:lnTo>
                    <a:pt x="608" y="28"/>
                  </a:lnTo>
                  <a:lnTo>
                    <a:pt x="651" y="12"/>
                  </a:lnTo>
                  <a:lnTo>
                    <a:pt x="695" y="3"/>
                  </a:lnTo>
                  <a:lnTo>
                    <a:pt x="74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36" name="Google Shape;10236;p23"/>
            <p:cNvSpPr/>
            <p:nvPr/>
          </p:nvSpPr>
          <p:spPr>
            <a:xfrm>
              <a:off x="4827" y="4448"/>
              <a:ext cx="222" cy="355"/>
            </a:xfrm>
            <a:custGeom>
              <a:avLst/>
              <a:gdLst/>
              <a:ahLst/>
              <a:cxnLst/>
              <a:rect l="l" t="t" r="r" b="b"/>
              <a:pathLst>
                <a:path w="667" h="1069" extrusionOk="0">
                  <a:moveTo>
                    <a:pt x="251" y="0"/>
                  </a:moveTo>
                  <a:lnTo>
                    <a:pt x="343" y="404"/>
                  </a:lnTo>
                  <a:lnTo>
                    <a:pt x="391" y="409"/>
                  </a:lnTo>
                  <a:lnTo>
                    <a:pt x="437" y="420"/>
                  </a:lnTo>
                  <a:lnTo>
                    <a:pt x="480" y="438"/>
                  </a:lnTo>
                  <a:lnTo>
                    <a:pt x="520" y="461"/>
                  </a:lnTo>
                  <a:lnTo>
                    <a:pt x="556" y="489"/>
                  </a:lnTo>
                  <a:lnTo>
                    <a:pt x="588" y="522"/>
                  </a:lnTo>
                  <a:lnTo>
                    <a:pt x="615" y="558"/>
                  </a:lnTo>
                  <a:lnTo>
                    <a:pt x="636" y="598"/>
                  </a:lnTo>
                  <a:lnTo>
                    <a:pt x="653" y="641"/>
                  </a:lnTo>
                  <a:lnTo>
                    <a:pt x="663" y="688"/>
                  </a:lnTo>
                  <a:lnTo>
                    <a:pt x="667" y="736"/>
                  </a:lnTo>
                  <a:lnTo>
                    <a:pt x="663" y="782"/>
                  </a:lnTo>
                  <a:lnTo>
                    <a:pt x="654" y="824"/>
                  </a:lnTo>
                  <a:lnTo>
                    <a:pt x="641" y="865"/>
                  </a:lnTo>
                  <a:lnTo>
                    <a:pt x="621" y="904"/>
                  </a:lnTo>
                  <a:lnTo>
                    <a:pt x="597" y="940"/>
                  </a:lnTo>
                  <a:lnTo>
                    <a:pt x="569" y="971"/>
                  </a:lnTo>
                  <a:lnTo>
                    <a:pt x="537" y="1000"/>
                  </a:lnTo>
                  <a:lnTo>
                    <a:pt x="502" y="1023"/>
                  </a:lnTo>
                  <a:lnTo>
                    <a:pt x="463" y="1043"/>
                  </a:lnTo>
                  <a:lnTo>
                    <a:pt x="421" y="1057"/>
                  </a:lnTo>
                  <a:lnTo>
                    <a:pt x="379" y="1066"/>
                  </a:lnTo>
                  <a:lnTo>
                    <a:pt x="333" y="1069"/>
                  </a:lnTo>
                  <a:lnTo>
                    <a:pt x="288" y="1066"/>
                  </a:lnTo>
                  <a:lnTo>
                    <a:pt x="245" y="1057"/>
                  </a:lnTo>
                  <a:lnTo>
                    <a:pt x="203" y="1043"/>
                  </a:lnTo>
                  <a:lnTo>
                    <a:pt x="165" y="1023"/>
                  </a:lnTo>
                  <a:lnTo>
                    <a:pt x="130" y="1000"/>
                  </a:lnTo>
                  <a:lnTo>
                    <a:pt x="98" y="971"/>
                  </a:lnTo>
                  <a:lnTo>
                    <a:pt x="70" y="940"/>
                  </a:lnTo>
                  <a:lnTo>
                    <a:pt x="46" y="904"/>
                  </a:lnTo>
                  <a:lnTo>
                    <a:pt x="27" y="865"/>
                  </a:lnTo>
                  <a:lnTo>
                    <a:pt x="12" y="824"/>
                  </a:lnTo>
                  <a:lnTo>
                    <a:pt x="3" y="782"/>
                  </a:lnTo>
                  <a:lnTo>
                    <a:pt x="0" y="736"/>
                  </a:lnTo>
                  <a:lnTo>
                    <a:pt x="3" y="689"/>
                  </a:lnTo>
                  <a:lnTo>
                    <a:pt x="13" y="644"/>
                  </a:lnTo>
                  <a:lnTo>
                    <a:pt x="29" y="602"/>
                  </a:lnTo>
                  <a:lnTo>
                    <a:pt x="51" y="562"/>
                  </a:lnTo>
                  <a:lnTo>
                    <a:pt x="77" y="526"/>
                  </a:lnTo>
                  <a:lnTo>
                    <a:pt x="107" y="493"/>
                  </a:lnTo>
                  <a:lnTo>
                    <a:pt x="142" y="465"/>
                  </a:lnTo>
                  <a:lnTo>
                    <a:pt x="181" y="443"/>
                  </a:lnTo>
                  <a:lnTo>
                    <a:pt x="87" y="37"/>
                  </a:lnTo>
                  <a:lnTo>
                    <a:pt x="143" y="28"/>
                  </a:lnTo>
                  <a:lnTo>
                    <a:pt x="198" y="15"/>
                  </a:lnTo>
                  <a:lnTo>
                    <a:pt x="25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37" name="Google Shape;10237;p23"/>
            <p:cNvSpPr/>
            <p:nvPr/>
          </p:nvSpPr>
          <p:spPr>
            <a:xfrm>
              <a:off x="4203" y="4262"/>
              <a:ext cx="393" cy="229"/>
            </a:xfrm>
            <a:custGeom>
              <a:avLst/>
              <a:gdLst/>
              <a:ahLst/>
              <a:cxnLst/>
              <a:rect l="l" t="t" r="r" b="b"/>
              <a:pathLst>
                <a:path w="1182" h="688" extrusionOk="0">
                  <a:moveTo>
                    <a:pt x="1128" y="0"/>
                  </a:moveTo>
                  <a:lnTo>
                    <a:pt x="1142" y="55"/>
                  </a:lnTo>
                  <a:lnTo>
                    <a:pt x="1160" y="108"/>
                  </a:lnTo>
                  <a:lnTo>
                    <a:pt x="1182" y="159"/>
                  </a:lnTo>
                  <a:lnTo>
                    <a:pt x="664" y="333"/>
                  </a:lnTo>
                  <a:lnTo>
                    <a:pt x="665" y="343"/>
                  </a:lnTo>
                  <a:lnTo>
                    <a:pt x="666" y="354"/>
                  </a:lnTo>
                  <a:lnTo>
                    <a:pt x="664" y="399"/>
                  </a:lnTo>
                  <a:lnTo>
                    <a:pt x="655" y="443"/>
                  </a:lnTo>
                  <a:lnTo>
                    <a:pt x="640" y="484"/>
                  </a:lnTo>
                  <a:lnTo>
                    <a:pt x="621" y="523"/>
                  </a:lnTo>
                  <a:lnTo>
                    <a:pt x="597" y="558"/>
                  </a:lnTo>
                  <a:lnTo>
                    <a:pt x="569" y="590"/>
                  </a:lnTo>
                  <a:lnTo>
                    <a:pt x="537" y="619"/>
                  </a:lnTo>
                  <a:lnTo>
                    <a:pt x="501" y="642"/>
                  </a:lnTo>
                  <a:lnTo>
                    <a:pt x="463" y="662"/>
                  </a:lnTo>
                  <a:lnTo>
                    <a:pt x="422" y="676"/>
                  </a:lnTo>
                  <a:lnTo>
                    <a:pt x="378" y="684"/>
                  </a:lnTo>
                  <a:lnTo>
                    <a:pt x="332" y="688"/>
                  </a:lnTo>
                  <a:lnTo>
                    <a:pt x="287" y="684"/>
                  </a:lnTo>
                  <a:lnTo>
                    <a:pt x="244" y="676"/>
                  </a:lnTo>
                  <a:lnTo>
                    <a:pt x="204" y="662"/>
                  </a:lnTo>
                  <a:lnTo>
                    <a:pt x="165" y="642"/>
                  </a:lnTo>
                  <a:lnTo>
                    <a:pt x="129" y="619"/>
                  </a:lnTo>
                  <a:lnTo>
                    <a:pt x="97" y="590"/>
                  </a:lnTo>
                  <a:lnTo>
                    <a:pt x="69" y="558"/>
                  </a:lnTo>
                  <a:lnTo>
                    <a:pt x="45" y="523"/>
                  </a:lnTo>
                  <a:lnTo>
                    <a:pt x="26" y="484"/>
                  </a:lnTo>
                  <a:lnTo>
                    <a:pt x="12" y="443"/>
                  </a:lnTo>
                  <a:lnTo>
                    <a:pt x="3" y="399"/>
                  </a:lnTo>
                  <a:lnTo>
                    <a:pt x="0" y="354"/>
                  </a:lnTo>
                  <a:lnTo>
                    <a:pt x="3" y="309"/>
                  </a:lnTo>
                  <a:lnTo>
                    <a:pt x="12" y="266"/>
                  </a:lnTo>
                  <a:lnTo>
                    <a:pt x="26" y="225"/>
                  </a:lnTo>
                  <a:lnTo>
                    <a:pt x="45" y="187"/>
                  </a:lnTo>
                  <a:lnTo>
                    <a:pt x="69" y="151"/>
                  </a:lnTo>
                  <a:lnTo>
                    <a:pt x="97" y="119"/>
                  </a:lnTo>
                  <a:lnTo>
                    <a:pt x="129" y="91"/>
                  </a:lnTo>
                  <a:lnTo>
                    <a:pt x="165" y="67"/>
                  </a:lnTo>
                  <a:lnTo>
                    <a:pt x="204" y="48"/>
                  </a:lnTo>
                  <a:lnTo>
                    <a:pt x="244" y="33"/>
                  </a:lnTo>
                  <a:lnTo>
                    <a:pt x="287" y="25"/>
                  </a:lnTo>
                  <a:lnTo>
                    <a:pt x="332" y="22"/>
                  </a:lnTo>
                  <a:lnTo>
                    <a:pt x="377" y="24"/>
                  </a:lnTo>
                  <a:lnTo>
                    <a:pt x="417" y="33"/>
                  </a:lnTo>
                  <a:lnTo>
                    <a:pt x="457" y="46"/>
                  </a:lnTo>
                  <a:lnTo>
                    <a:pt x="494" y="64"/>
                  </a:lnTo>
                  <a:lnTo>
                    <a:pt x="528" y="85"/>
                  </a:lnTo>
                  <a:lnTo>
                    <a:pt x="560" y="111"/>
                  </a:lnTo>
                  <a:lnTo>
                    <a:pt x="588" y="141"/>
                  </a:lnTo>
                  <a:lnTo>
                    <a:pt x="612" y="173"/>
                  </a:lnTo>
                  <a:lnTo>
                    <a:pt x="112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38" name="Google Shape;10238;p23"/>
            <p:cNvSpPr/>
            <p:nvPr/>
          </p:nvSpPr>
          <p:spPr>
            <a:xfrm>
              <a:off x="4637" y="4018"/>
              <a:ext cx="380" cy="380"/>
            </a:xfrm>
            <a:custGeom>
              <a:avLst/>
              <a:gdLst/>
              <a:ahLst/>
              <a:cxnLst/>
              <a:rect l="l" t="t" r="r" b="b"/>
              <a:pathLst>
                <a:path w="1143" h="1143" extrusionOk="0">
                  <a:moveTo>
                    <a:pt x="571" y="0"/>
                  </a:moveTo>
                  <a:lnTo>
                    <a:pt x="633" y="4"/>
                  </a:lnTo>
                  <a:lnTo>
                    <a:pt x="694" y="14"/>
                  </a:lnTo>
                  <a:lnTo>
                    <a:pt x="752" y="30"/>
                  </a:lnTo>
                  <a:lnTo>
                    <a:pt x="807" y="51"/>
                  </a:lnTo>
                  <a:lnTo>
                    <a:pt x="859" y="78"/>
                  </a:lnTo>
                  <a:lnTo>
                    <a:pt x="909" y="111"/>
                  </a:lnTo>
                  <a:lnTo>
                    <a:pt x="954" y="148"/>
                  </a:lnTo>
                  <a:lnTo>
                    <a:pt x="995" y="189"/>
                  </a:lnTo>
                  <a:lnTo>
                    <a:pt x="1032" y="234"/>
                  </a:lnTo>
                  <a:lnTo>
                    <a:pt x="1065" y="284"/>
                  </a:lnTo>
                  <a:lnTo>
                    <a:pt x="1092" y="336"/>
                  </a:lnTo>
                  <a:lnTo>
                    <a:pt x="1113" y="391"/>
                  </a:lnTo>
                  <a:lnTo>
                    <a:pt x="1129" y="449"/>
                  </a:lnTo>
                  <a:lnTo>
                    <a:pt x="1140" y="509"/>
                  </a:lnTo>
                  <a:lnTo>
                    <a:pt x="1143" y="571"/>
                  </a:lnTo>
                  <a:lnTo>
                    <a:pt x="1140" y="633"/>
                  </a:lnTo>
                  <a:lnTo>
                    <a:pt x="1129" y="694"/>
                  </a:lnTo>
                  <a:lnTo>
                    <a:pt x="1113" y="752"/>
                  </a:lnTo>
                  <a:lnTo>
                    <a:pt x="1092" y="807"/>
                  </a:lnTo>
                  <a:lnTo>
                    <a:pt x="1065" y="859"/>
                  </a:lnTo>
                  <a:lnTo>
                    <a:pt x="1032" y="909"/>
                  </a:lnTo>
                  <a:lnTo>
                    <a:pt x="995" y="954"/>
                  </a:lnTo>
                  <a:lnTo>
                    <a:pt x="954" y="996"/>
                  </a:lnTo>
                  <a:lnTo>
                    <a:pt x="909" y="1032"/>
                  </a:lnTo>
                  <a:lnTo>
                    <a:pt x="859" y="1065"/>
                  </a:lnTo>
                  <a:lnTo>
                    <a:pt x="807" y="1092"/>
                  </a:lnTo>
                  <a:lnTo>
                    <a:pt x="752" y="1113"/>
                  </a:lnTo>
                  <a:lnTo>
                    <a:pt x="694" y="1129"/>
                  </a:lnTo>
                  <a:lnTo>
                    <a:pt x="633" y="1139"/>
                  </a:lnTo>
                  <a:lnTo>
                    <a:pt x="571" y="1143"/>
                  </a:lnTo>
                  <a:lnTo>
                    <a:pt x="508" y="1139"/>
                  </a:lnTo>
                  <a:lnTo>
                    <a:pt x="449" y="1129"/>
                  </a:lnTo>
                  <a:lnTo>
                    <a:pt x="391" y="1113"/>
                  </a:lnTo>
                  <a:lnTo>
                    <a:pt x="335" y="1092"/>
                  </a:lnTo>
                  <a:lnTo>
                    <a:pt x="283" y="1065"/>
                  </a:lnTo>
                  <a:lnTo>
                    <a:pt x="234" y="1032"/>
                  </a:lnTo>
                  <a:lnTo>
                    <a:pt x="188" y="996"/>
                  </a:lnTo>
                  <a:lnTo>
                    <a:pt x="147" y="954"/>
                  </a:lnTo>
                  <a:lnTo>
                    <a:pt x="110" y="909"/>
                  </a:lnTo>
                  <a:lnTo>
                    <a:pt x="78" y="859"/>
                  </a:lnTo>
                  <a:lnTo>
                    <a:pt x="50" y="807"/>
                  </a:lnTo>
                  <a:lnTo>
                    <a:pt x="29" y="752"/>
                  </a:lnTo>
                  <a:lnTo>
                    <a:pt x="13" y="694"/>
                  </a:lnTo>
                  <a:lnTo>
                    <a:pt x="3" y="633"/>
                  </a:lnTo>
                  <a:lnTo>
                    <a:pt x="0" y="571"/>
                  </a:lnTo>
                  <a:lnTo>
                    <a:pt x="3" y="509"/>
                  </a:lnTo>
                  <a:lnTo>
                    <a:pt x="13" y="449"/>
                  </a:lnTo>
                  <a:lnTo>
                    <a:pt x="29" y="391"/>
                  </a:lnTo>
                  <a:lnTo>
                    <a:pt x="50" y="336"/>
                  </a:lnTo>
                  <a:lnTo>
                    <a:pt x="78" y="284"/>
                  </a:lnTo>
                  <a:lnTo>
                    <a:pt x="110" y="234"/>
                  </a:lnTo>
                  <a:lnTo>
                    <a:pt x="147" y="189"/>
                  </a:lnTo>
                  <a:lnTo>
                    <a:pt x="188" y="148"/>
                  </a:lnTo>
                  <a:lnTo>
                    <a:pt x="234" y="111"/>
                  </a:lnTo>
                  <a:lnTo>
                    <a:pt x="283" y="78"/>
                  </a:lnTo>
                  <a:lnTo>
                    <a:pt x="335" y="51"/>
                  </a:lnTo>
                  <a:lnTo>
                    <a:pt x="391" y="30"/>
                  </a:lnTo>
                  <a:lnTo>
                    <a:pt x="449" y="14"/>
                  </a:lnTo>
                  <a:lnTo>
                    <a:pt x="508" y="4"/>
                  </a:lnTo>
                  <a:lnTo>
                    <a:pt x="57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239" name="Google Shape;10239;p23"/>
          <p:cNvGrpSpPr/>
          <p:nvPr/>
        </p:nvGrpSpPr>
        <p:grpSpPr>
          <a:xfrm>
            <a:off x="7240220" y="15119394"/>
            <a:ext cx="462583" cy="462115"/>
            <a:chOff x="5516" y="3626"/>
            <a:chExt cx="1981" cy="1978"/>
          </a:xfrm>
          <a:solidFill>
            <a:srgbClr val="006994"/>
          </a:solidFill>
        </p:grpSpPr>
        <p:sp>
          <p:nvSpPr>
            <p:cNvPr id="10240" name="Google Shape;10240;p23"/>
            <p:cNvSpPr/>
            <p:nvPr/>
          </p:nvSpPr>
          <p:spPr>
            <a:xfrm>
              <a:off x="5524" y="4270"/>
              <a:ext cx="490" cy="498"/>
            </a:xfrm>
            <a:custGeom>
              <a:avLst/>
              <a:gdLst/>
              <a:ahLst/>
              <a:cxnLst/>
              <a:rect l="l" t="t" r="r" b="b"/>
              <a:pathLst>
                <a:path w="980" h="996" extrusionOk="0">
                  <a:moveTo>
                    <a:pt x="980" y="0"/>
                  </a:moveTo>
                  <a:lnTo>
                    <a:pt x="952" y="46"/>
                  </a:lnTo>
                  <a:lnTo>
                    <a:pt x="921" y="94"/>
                  </a:lnTo>
                  <a:lnTo>
                    <a:pt x="890" y="145"/>
                  </a:lnTo>
                  <a:lnTo>
                    <a:pt x="856" y="198"/>
                  </a:lnTo>
                  <a:lnTo>
                    <a:pt x="819" y="255"/>
                  </a:lnTo>
                  <a:lnTo>
                    <a:pt x="781" y="314"/>
                  </a:lnTo>
                  <a:lnTo>
                    <a:pt x="740" y="376"/>
                  </a:lnTo>
                  <a:lnTo>
                    <a:pt x="696" y="444"/>
                  </a:lnTo>
                  <a:lnTo>
                    <a:pt x="649" y="514"/>
                  </a:lnTo>
                  <a:lnTo>
                    <a:pt x="599" y="588"/>
                  </a:lnTo>
                  <a:lnTo>
                    <a:pt x="546" y="665"/>
                  </a:lnTo>
                  <a:lnTo>
                    <a:pt x="491" y="748"/>
                  </a:lnTo>
                  <a:lnTo>
                    <a:pt x="431" y="834"/>
                  </a:lnTo>
                  <a:lnTo>
                    <a:pt x="369" y="926"/>
                  </a:lnTo>
                  <a:lnTo>
                    <a:pt x="347" y="960"/>
                  </a:lnTo>
                  <a:lnTo>
                    <a:pt x="331" y="996"/>
                  </a:lnTo>
                  <a:lnTo>
                    <a:pt x="0" y="666"/>
                  </a:lnTo>
                  <a:lnTo>
                    <a:pt x="2" y="664"/>
                  </a:lnTo>
                  <a:lnTo>
                    <a:pt x="8" y="657"/>
                  </a:lnTo>
                  <a:lnTo>
                    <a:pt x="18" y="645"/>
                  </a:lnTo>
                  <a:lnTo>
                    <a:pt x="30" y="629"/>
                  </a:lnTo>
                  <a:lnTo>
                    <a:pt x="47" y="609"/>
                  </a:lnTo>
                  <a:lnTo>
                    <a:pt x="66" y="588"/>
                  </a:lnTo>
                  <a:lnTo>
                    <a:pt x="89" y="561"/>
                  </a:lnTo>
                  <a:lnTo>
                    <a:pt x="115" y="533"/>
                  </a:lnTo>
                  <a:lnTo>
                    <a:pt x="144" y="503"/>
                  </a:lnTo>
                  <a:lnTo>
                    <a:pt x="174" y="471"/>
                  </a:lnTo>
                  <a:lnTo>
                    <a:pt x="208" y="438"/>
                  </a:lnTo>
                  <a:lnTo>
                    <a:pt x="244" y="403"/>
                  </a:lnTo>
                  <a:lnTo>
                    <a:pt x="283" y="368"/>
                  </a:lnTo>
                  <a:lnTo>
                    <a:pt x="324" y="332"/>
                  </a:lnTo>
                  <a:lnTo>
                    <a:pt x="366" y="296"/>
                  </a:lnTo>
                  <a:lnTo>
                    <a:pt x="410" y="261"/>
                  </a:lnTo>
                  <a:lnTo>
                    <a:pt x="457" y="226"/>
                  </a:lnTo>
                  <a:lnTo>
                    <a:pt x="504" y="192"/>
                  </a:lnTo>
                  <a:lnTo>
                    <a:pt x="554" y="160"/>
                  </a:lnTo>
                  <a:lnTo>
                    <a:pt x="603" y="130"/>
                  </a:lnTo>
                  <a:lnTo>
                    <a:pt x="655" y="102"/>
                  </a:lnTo>
                  <a:lnTo>
                    <a:pt x="707" y="76"/>
                  </a:lnTo>
                  <a:lnTo>
                    <a:pt x="761" y="54"/>
                  </a:lnTo>
                  <a:lnTo>
                    <a:pt x="815" y="35"/>
                  </a:lnTo>
                  <a:lnTo>
                    <a:pt x="870" y="19"/>
                  </a:lnTo>
                  <a:lnTo>
                    <a:pt x="925" y="7"/>
                  </a:lnTo>
                  <a:lnTo>
                    <a:pt x="98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41" name="Google Shape;10241;p23"/>
            <p:cNvSpPr/>
            <p:nvPr/>
          </p:nvSpPr>
          <p:spPr>
            <a:xfrm>
              <a:off x="6354" y="5106"/>
              <a:ext cx="499" cy="490"/>
            </a:xfrm>
            <a:custGeom>
              <a:avLst/>
              <a:gdLst/>
              <a:ahLst/>
              <a:cxnLst/>
              <a:rect l="l" t="t" r="r" b="b"/>
              <a:pathLst>
                <a:path w="998" h="979" extrusionOk="0">
                  <a:moveTo>
                    <a:pt x="998" y="0"/>
                  </a:moveTo>
                  <a:lnTo>
                    <a:pt x="990" y="55"/>
                  </a:lnTo>
                  <a:lnTo>
                    <a:pt x="978" y="111"/>
                  </a:lnTo>
                  <a:lnTo>
                    <a:pt x="963" y="165"/>
                  </a:lnTo>
                  <a:lnTo>
                    <a:pt x="943" y="220"/>
                  </a:lnTo>
                  <a:lnTo>
                    <a:pt x="920" y="273"/>
                  </a:lnTo>
                  <a:lnTo>
                    <a:pt x="895" y="326"/>
                  </a:lnTo>
                  <a:lnTo>
                    <a:pt x="867" y="377"/>
                  </a:lnTo>
                  <a:lnTo>
                    <a:pt x="837" y="427"/>
                  </a:lnTo>
                  <a:lnTo>
                    <a:pt x="804" y="477"/>
                  </a:lnTo>
                  <a:lnTo>
                    <a:pt x="770" y="524"/>
                  </a:lnTo>
                  <a:lnTo>
                    <a:pt x="736" y="570"/>
                  </a:lnTo>
                  <a:lnTo>
                    <a:pt x="700" y="614"/>
                  </a:lnTo>
                  <a:lnTo>
                    <a:pt x="665" y="657"/>
                  </a:lnTo>
                  <a:lnTo>
                    <a:pt x="629" y="698"/>
                  </a:lnTo>
                  <a:lnTo>
                    <a:pt x="594" y="736"/>
                  </a:lnTo>
                  <a:lnTo>
                    <a:pt x="559" y="771"/>
                  </a:lnTo>
                  <a:lnTo>
                    <a:pt x="525" y="805"/>
                  </a:lnTo>
                  <a:lnTo>
                    <a:pt x="494" y="837"/>
                  </a:lnTo>
                  <a:lnTo>
                    <a:pt x="463" y="866"/>
                  </a:lnTo>
                  <a:lnTo>
                    <a:pt x="434" y="891"/>
                  </a:lnTo>
                  <a:lnTo>
                    <a:pt x="409" y="914"/>
                  </a:lnTo>
                  <a:lnTo>
                    <a:pt x="386" y="933"/>
                  </a:lnTo>
                  <a:lnTo>
                    <a:pt x="367" y="949"/>
                  </a:lnTo>
                  <a:lnTo>
                    <a:pt x="351" y="962"/>
                  </a:lnTo>
                  <a:lnTo>
                    <a:pt x="340" y="972"/>
                  </a:lnTo>
                  <a:lnTo>
                    <a:pt x="333" y="978"/>
                  </a:lnTo>
                  <a:lnTo>
                    <a:pt x="330" y="979"/>
                  </a:lnTo>
                  <a:lnTo>
                    <a:pt x="0" y="649"/>
                  </a:lnTo>
                  <a:lnTo>
                    <a:pt x="35" y="633"/>
                  </a:lnTo>
                  <a:lnTo>
                    <a:pt x="70" y="612"/>
                  </a:lnTo>
                  <a:lnTo>
                    <a:pt x="161" y="549"/>
                  </a:lnTo>
                  <a:lnTo>
                    <a:pt x="248" y="490"/>
                  </a:lnTo>
                  <a:lnTo>
                    <a:pt x="330" y="433"/>
                  </a:lnTo>
                  <a:lnTo>
                    <a:pt x="409" y="381"/>
                  </a:lnTo>
                  <a:lnTo>
                    <a:pt x="483" y="332"/>
                  </a:lnTo>
                  <a:lnTo>
                    <a:pt x="553" y="285"/>
                  </a:lnTo>
                  <a:lnTo>
                    <a:pt x="619" y="241"/>
                  </a:lnTo>
                  <a:lnTo>
                    <a:pt x="682" y="200"/>
                  </a:lnTo>
                  <a:lnTo>
                    <a:pt x="743" y="162"/>
                  </a:lnTo>
                  <a:lnTo>
                    <a:pt x="799" y="125"/>
                  </a:lnTo>
                  <a:lnTo>
                    <a:pt x="853" y="92"/>
                  </a:lnTo>
                  <a:lnTo>
                    <a:pt x="903" y="59"/>
                  </a:lnTo>
                  <a:lnTo>
                    <a:pt x="952" y="29"/>
                  </a:lnTo>
                  <a:lnTo>
                    <a:pt x="99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42" name="Google Shape;10242;p23"/>
            <p:cNvSpPr/>
            <p:nvPr/>
          </p:nvSpPr>
          <p:spPr>
            <a:xfrm>
              <a:off x="5516" y="4987"/>
              <a:ext cx="619" cy="617"/>
            </a:xfrm>
            <a:custGeom>
              <a:avLst/>
              <a:gdLst/>
              <a:ahLst/>
              <a:cxnLst/>
              <a:rect l="l" t="t" r="r" b="b"/>
              <a:pathLst>
                <a:path w="1237" h="1235" extrusionOk="0">
                  <a:moveTo>
                    <a:pt x="496" y="0"/>
                  </a:moveTo>
                  <a:lnTo>
                    <a:pt x="532" y="36"/>
                  </a:lnTo>
                  <a:lnTo>
                    <a:pt x="502" y="104"/>
                  </a:lnTo>
                  <a:lnTo>
                    <a:pt x="474" y="173"/>
                  </a:lnTo>
                  <a:lnTo>
                    <a:pt x="447" y="248"/>
                  </a:lnTo>
                  <a:lnTo>
                    <a:pt x="423" y="324"/>
                  </a:lnTo>
                  <a:lnTo>
                    <a:pt x="403" y="401"/>
                  </a:lnTo>
                  <a:lnTo>
                    <a:pt x="375" y="522"/>
                  </a:lnTo>
                  <a:lnTo>
                    <a:pt x="353" y="644"/>
                  </a:lnTo>
                  <a:lnTo>
                    <a:pt x="335" y="767"/>
                  </a:lnTo>
                  <a:lnTo>
                    <a:pt x="323" y="890"/>
                  </a:lnTo>
                  <a:lnTo>
                    <a:pt x="320" y="915"/>
                  </a:lnTo>
                  <a:lnTo>
                    <a:pt x="423" y="906"/>
                  </a:lnTo>
                  <a:lnTo>
                    <a:pt x="526" y="893"/>
                  </a:lnTo>
                  <a:lnTo>
                    <a:pt x="647" y="874"/>
                  </a:lnTo>
                  <a:lnTo>
                    <a:pt x="766" y="849"/>
                  </a:lnTo>
                  <a:lnTo>
                    <a:pt x="885" y="820"/>
                  </a:lnTo>
                  <a:lnTo>
                    <a:pt x="1002" y="784"/>
                  </a:lnTo>
                  <a:lnTo>
                    <a:pt x="1060" y="763"/>
                  </a:lnTo>
                  <a:lnTo>
                    <a:pt x="1117" y="740"/>
                  </a:lnTo>
                  <a:lnTo>
                    <a:pt x="1173" y="717"/>
                  </a:lnTo>
                  <a:lnTo>
                    <a:pt x="1200" y="704"/>
                  </a:lnTo>
                  <a:lnTo>
                    <a:pt x="1237" y="740"/>
                  </a:lnTo>
                  <a:lnTo>
                    <a:pt x="1194" y="797"/>
                  </a:lnTo>
                  <a:lnTo>
                    <a:pt x="1147" y="851"/>
                  </a:lnTo>
                  <a:lnTo>
                    <a:pt x="1095" y="901"/>
                  </a:lnTo>
                  <a:lnTo>
                    <a:pt x="1041" y="947"/>
                  </a:lnTo>
                  <a:lnTo>
                    <a:pt x="983" y="989"/>
                  </a:lnTo>
                  <a:lnTo>
                    <a:pt x="922" y="1027"/>
                  </a:lnTo>
                  <a:lnTo>
                    <a:pt x="858" y="1062"/>
                  </a:lnTo>
                  <a:lnTo>
                    <a:pt x="794" y="1094"/>
                  </a:lnTo>
                  <a:lnTo>
                    <a:pt x="728" y="1123"/>
                  </a:lnTo>
                  <a:lnTo>
                    <a:pt x="661" y="1147"/>
                  </a:lnTo>
                  <a:lnTo>
                    <a:pt x="594" y="1169"/>
                  </a:lnTo>
                  <a:lnTo>
                    <a:pt x="491" y="1196"/>
                  </a:lnTo>
                  <a:lnTo>
                    <a:pt x="386" y="1217"/>
                  </a:lnTo>
                  <a:lnTo>
                    <a:pt x="280" y="1229"/>
                  </a:lnTo>
                  <a:lnTo>
                    <a:pt x="174" y="1235"/>
                  </a:lnTo>
                  <a:lnTo>
                    <a:pt x="151" y="1235"/>
                  </a:lnTo>
                  <a:lnTo>
                    <a:pt x="128" y="1233"/>
                  </a:lnTo>
                  <a:lnTo>
                    <a:pt x="106" y="1228"/>
                  </a:lnTo>
                  <a:lnTo>
                    <a:pt x="80" y="1217"/>
                  </a:lnTo>
                  <a:lnTo>
                    <a:pt x="57" y="1201"/>
                  </a:lnTo>
                  <a:lnTo>
                    <a:pt x="36" y="1182"/>
                  </a:lnTo>
                  <a:lnTo>
                    <a:pt x="21" y="1159"/>
                  </a:lnTo>
                  <a:lnTo>
                    <a:pt x="8" y="1134"/>
                  </a:lnTo>
                  <a:lnTo>
                    <a:pt x="1" y="1106"/>
                  </a:lnTo>
                  <a:lnTo>
                    <a:pt x="0" y="1073"/>
                  </a:lnTo>
                  <a:lnTo>
                    <a:pt x="0" y="1041"/>
                  </a:lnTo>
                  <a:lnTo>
                    <a:pt x="6" y="947"/>
                  </a:lnTo>
                  <a:lnTo>
                    <a:pt x="18" y="855"/>
                  </a:lnTo>
                  <a:lnTo>
                    <a:pt x="35" y="762"/>
                  </a:lnTo>
                  <a:lnTo>
                    <a:pt x="57" y="671"/>
                  </a:lnTo>
                  <a:lnTo>
                    <a:pt x="85" y="582"/>
                  </a:lnTo>
                  <a:lnTo>
                    <a:pt x="115" y="501"/>
                  </a:lnTo>
                  <a:lnTo>
                    <a:pt x="150" y="421"/>
                  </a:lnTo>
                  <a:lnTo>
                    <a:pt x="190" y="345"/>
                  </a:lnTo>
                  <a:lnTo>
                    <a:pt x="235" y="270"/>
                  </a:lnTo>
                  <a:lnTo>
                    <a:pt x="285" y="200"/>
                  </a:lnTo>
                  <a:lnTo>
                    <a:pt x="331" y="144"/>
                  </a:lnTo>
                  <a:lnTo>
                    <a:pt x="382" y="92"/>
                  </a:lnTo>
                  <a:lnTo>
                    <a:pt x="438" y="44"/>
                  </a:lnTo>
                  <a:lnTo>
                    <a:pt x="49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43" name="Google Shape;10243;p23"/>
            <p:cNvSpPr/>
            <p:nvPr/>
          </p:nvSpPr>
          <p:spPr>
            <a:xfrm>
              <a:off x="5766" y="3626"/>
              <a:ext cx="1731" cy="1728"/>
            </a:xfrm>
            <a:custGeom>
              <a:avLst/>
              <a:gdLst/>
              <a:ahLst/>
              <a:cxnLst/>
              <a:rect l="l" t="t" r="r" b="b"/>
              <a:pathLst>
                <a:path w="3461" h="3456" extrusionOk="0">
                  <a:moveTo>
                    <a:pt x="2076" y="928"/>
                  </a:moveTo>
                  <a:lnTo>
                    <a:pt x="2026" y="931"/>
                  </a:lnTo>
                  <a:lnTo>
                    <a:pt x="1977" y="939"/>
                  </a:lnTo>
                  <a:lnTo>
                    <a:pt x="1928" y="952"/>
                  </a:lnTo>
                  <a:lnTo>
                    <a:pt x="1881" y="972"/>
                  </a:lnTo>
                  <a:lnTo>
                    <a:pt x="1837" y="996"/>
                  </a:lnTo>
                  <a:lnTo>
                    <a:pt x="1794" y="1026"/>
                  </a:lnTo>
                  <a:lnTo>
                    <a:pt x="1754" y="1061"/>
                  </a:lnTo>
                  <a:lnTo>
                    <a:pt x="1719" y="1101"/>
                  </a:lnTo>
                  <a:lnTo>
                    <a:pt x="1689" y="1143"/>
                  </a:lnTo>
                  <a:lnTo>
                    <a:pt x="1665" y="1188"/>
                  </a:lnTo>
                  <a:lnTo>
                    <a:pt x="1646" y="1235"/>
                  </a:lnTo>
                  <a:lnTo>
                    <a:pt x="1632" y="1283"/>
                  </a:lnTo>
                  <a:lnTo>
                    <a:pt x="1624" y="1333"/>
                  </a:lnTo>
                  <a:lnTo>
                    <a:pt x="1621" y="1382"/>
                  </a:lnTo>
                  <a:lnTo>
                    <a:pt x="1624" y="1433"/>
                  </a:lnTo>
                  <a:lnTo>
                    <a:pt x="1632" y="1481"/>
                  </a:lnTo>
                  <a:lnTo>
                    <a:pt x="1646" y="1529"/>
                  </a:lnTo>
                  <a:lnTo>
                    <a:pt x="1665" y="1577"/>
                  </a:lnTo>
                  <a:lnTo>
                    <a:pt x="1689" y="1622"/>
                  </a:lnTo>
                  <a:lnTo>
                    <a:pt x="1719" y="1665"/>
                  </a:lnTo>
                  <a:lnTo>
                    <a:pt x="1754" y="1705"/>
                  </a:lnTo>
                  <a:lnTo>
                    <a:pt x="1794" y="1740"/>
                  </a:lnTo>
                  <a:lnTo>
                    <a:pt x="1837" y="1770"/>
                  </a:lnTo>
                  <a:lnTo>
                    <a:pt x="1881" y="1794"/>
                  </a:lnTo>
                  <a:lnTo>
                    <a:pt x="1928" y="1813"/>
                  </a:lnTo>
                  <a:lnTo>
                    <a:pt x="1977" y="1826"/>
                  </a:lnTo>
                  <a:lnTo>
                    <a:pt x="2026" y="1835"/>
                  </a:lnTo>
                  <a:lnTo>
                    <a:pt x="2076" y="1837"/>
                  </a:lnTo>
                  <a:lnTo>
                    <a:pt x="2127" y="1835"/>
                  </a:lnTo>
                  <a:lnTo>
                    <a:pt x="2175" y="1826"/>
                  </a:lnTo>
                  <a:lnTo>
                    <a:pt x="2225" y="1813"/>
                  </a:lnTo>
                  <a:lnTo>
                    <a:pt x="2270" y="1794"/>
                  </a:lnTo>
                  <a:lnTo>
                    <a:pt x="2316" y="1770"/>
                  </a:lnTo>
                  <a:lnTo>
                    <a:pt x="2359" y="1740"/>
                  </a:lnTo>
                  <a:lnTo>
                    <a:pt x="2399" y="1705"/>
                  </a:lnTo>
                  <a:lnTo>
                    <a:pt x="2434" y="1665"/>
                  </a:lnTo>
                  <a:lnTo>
                    <a:pt x="2464" y="1622"/>
                  </a:lnTo>
                  <a:lnTo>
                    <a:pt x="2488" y="1577"/>
                  </a:lnTo>
                  <a:lnTo>
                    <a:pt x="2507" y="1529"/>
                  </a:lnTo>
                  <a:lnTo>
                    <a:pt x="2521" y="1481"/>
                  </a:lnTo>
                  <a:lnTo>
                    <a:pt x="2529" y="1433"/>
                  </a:lnTo>
                  <a:lnTo>
                    <a:pt x="2532" y="1382"/>
                  </a:lnTo>
                  <a:lnTo>
                    <a:pt x="2529" y="1333"/>
                  </a:lnTo>
                  <a:lnTo>
                    <a:pt x="2521" y="1283"/>
                  </a:lnTo>
                  <a:lnTo>
                    <a:pt x="2507" y="1235"/>
                  </a:lnTo>
                  <a:lnTo>
                    <a:pt x="2488" y="1188"/>
                  </a:lnTo>
                  <a:lnTo>
                    <a:pt x="2464" y="1143"/>
                  </a:lnTo>
                  <a:lnTo>
                    <a:pt x="2434" y="1101"/>
                  </a:lnTo>
                  <a:lnTo>
                    <a:pt x="2399" y="1061"/>
                  </a:lnTo>
                  <a:lnTo>
                    <a:pt x="2359" y="1026"/>
                  </a:lnTo>
                  <a:lnTo>
                    <a:pt x="2316" y="996"/>
                  </a:lnTo>
                  <a:lnTo>
                    <a:pt x="2270" y="972"/>
                  </a:lnTo>
                  <a:lnTo>
                    <a:pt x="2225" y="952"/>
                  </a:lnTo>
                  <a:lnTo>
                    <a:pt x="2175" y="939"/>
                  </a:lnTo>
                  <a:lnTo>
                    <a:pt x="2127" y="931"/>
                  </a:lnTo>
                  <a:lnTo>
                    <a:pt x="2076" y="928"/>
                  </a:lnTo>
                  <a:close/>
                  <a:moveTo>
                    <a:pt x="3322" y="0"/>
                  </a:moveTo>
                  <a:lnTo>
                    <a:pt x="3325" y="0"/>
                  </a:lnTo>
                  <a:lnTo>
                    <a:pt x="3351" y="2"/>
                  </a:lnTo>
                  <a:lnTo>
                    <a:pt x="3377" y="10"/>
                  </a:lnTo>
                  <a:lnTo>
                    <a:pt x="3401" y="23"/>
                  </a:lnTo>
                  <a:lnTo>
                    <a:pt x="3421" y="40"/>
                  </a:lnTo>
                  <a:lnTo>
                    <a:pt x="3438" y="60"/>
                  </a:lnTo>
                  <a:lnTo>
                    <a:pt x="3451" y="86"/>
                  </a:lnTo>
                  <a:lnTo>
                    <a:pt x="3459" y="111"/>
                  </a:lnTo>
                  <a:lnTo>
                    <a:pt x="3461" y="139"/>
                  </a:lnTo>
                  <a:lnTo>
                    <a:pt x="3460" y="194"/>
                  </a:lnTo>
                  <a:lnTo>
                    <a:pt x="3457" y="256"/>
                  </a:lnTo>
                  <a:lnTo>
                    <a:pt x="3454" y="323"/>
                  </a:lnTo>
                  <a:lnTo>
                    <a:pt x="3450" y="395"/>
                  </a:lnTo>
                  <a:lnTo>
                    <a:pt x="3444" y="471"/>
                  </a:lnTo>
                  <a:lnTo>
                    <a:pt x="3437" y="552"/>
                  </a:lnTo>
                  <a:lnTo>
                    <a:pt x="3427" y="635"/>
                  </a:lnTo>
                  <a:lnTo>
                    <a:pt x="3416" y="722"/>
                  </a:lnTo>
                  <a:lnTo>
                    <a:pt x="3404" y="811"/>
                  </a:lnTo>
                  <a:lnTo>
                    <a:pt x="3389" y="903"/>
                  </a:lnTo>
                  <a:lnTo>
                    <a:pt x="3372" y="997"/>
                  </a:lnTo>
                  <a:lnTo>
                    <a:pt x="3351" y="1091"/>
                  </a:lnTo>
                  <a:lnTo>
                    <a:pt x="3329" y="1187"/>
                  </a:lnTo>
                  <a:lnTo>
                    <a:pt x="3304" y="1283"/>
                  </a:lnTo>
                  <a:lnTo>
                    <a:pt x="3275" y="1380"/>
                  </a:lnTo>
                  <a:lnTo>
                    <a:pt x="3244" y="1475"/>
                  </a:lnTo>
                  <a:lnTo>
                    <a:pt x="3210" y="1569"/>
                  </a:lnTo>
                  <a:lnTo>
                    <a:pt x="3171" y="1663"/>
                  </a:lnTo>
                  <a:lnTo>
                    <a:pt x="3129" y="1755"/>
                  </a:lnTo>
                  <a:lnTo>
                    <a:pt x="3083" y="1845"/>
                  </a:lnTo>
                  <a:lnTo>
                    <a:pt x="3033" y="1932"/>
                  </a:lnTo>
                  <a:lnTo>
                    <a:pt x="2980" y="2015"/>
                  </a:lnTo>
                  <a:lnTo>
                    <a:pt x="2922" y="2094"/>
                  </a:lnTo>
                  <a:lnTo>
                    <a:pt x="2859" y="2172"/>
                  </a:lnTo>
                  <a:lnTo>
                    <a:pt x="2793" y="2243"/>
                  </a:lnTo>
                  <a:lnTo>
                    <a:pt x="2738" y="2296"/>
                  </a:lnTo>
                  <a:lnTo>
                    <a:pt x="2686" y="2346"/>
                  </a:lnTo>
                  <a:lnTo>
                    <a:pt x="2638" y="2390"/>
                  </a:lnTo>
                  <a:lnTo>
                    <a:pt x="2592" y="2431"/>
                  </a:lnTo>
                  <a:lnTo>
                    <a:pt x="2546" y="2469"/>
                  </a:lnTo>
                  <a:lnTo>
                    <a:pt x="2501" y="2504"/>
                  </a:lnTo>
                  <a:lnTo>
                    <a:pt x="2457" y="2538"/>
                  </a:lnTo>
                  <a:lnTo>
                    <a:pt x="2412" y="2571"/>
                  </a:lnTo>
                  <a:lnTo>
                    <a:pt x="2366" y="2603"/>
                  </a:lnTo>
                  <a:lnTo>
                    <a:pt x="2318" y="2635"/>
                  </a:lnTo>
                  <a:lnTo>
                    <a:pt x="2267" y="2668"/>
                  </a:lnTo>
                  <a:lnTo>
                    <a:pt x="2214" y="2702"/>
                  </a:lnTo>
                  <a:lnTo>
                    <a:pt x="2156" y="2738"/>
                  </a:lnTo>
                  <a:lnTo>
                    <a:pt x="2094" y="2777"/>
                  </a:lnTo>
                  <a:lnTo>
                    <a:pt x="2050" y="2804"/>
                  </a:lnTo>
                  <a:lnTo>
                    <a:pt x="2003" y="2833"/>
                  </a:lnTo>
                  <a:lnTo>
                    <a:pt x="1955" y="2865"/>
                  </a:lnTo>
                  <a:lnTo>
                    <a:pt x="1903" y="2897"/>
                  </a:lnTo>
                  <a:lnTo>
                    <a:pt x="1849" y="2931"/>
                  </a:lnTo>
                  <a:lnTo>
                    <a:pt x="1791" y="2969"/>
                  </a:lnTo>
                  <a:lnTo>
                    <a:pt x="1729" y="3007"/>
                  </a:lnTo>
                  <a:lnTo>
                    <a:pt x="1665" y="3049"/>
                  </a:lnTo>
                  <a:lnTo>
                    <a:pt x="1597" y="3094"/>
                  </a:lnTo>
                  <a:lnTo>
                    <a:pt x="1525" y="3142"/>
                  </a:lnTo>
                  <a:lnTo>
                    <a:pt x="1449" y="3193"/>
                  </a:lnTo>
                  <a:lnTo>
                    <a:pt x="1368" y="3247"/>
                  </a:lnTo>
                  <a:lnTo>
                    <a:pt x="1283" y="3304"/>
                  </a:lnTo>
                  <a:lnTo>
                    <a:pt x="1193" y="3366"/>
                  </a:lnTo>
                  <a:lnTo>
                    <a:pt x="1099" y="3431"/>
                  </a:lnTo>
                  <a:lnTo>
                    <a:pt x="1074" y="3445"/>
                  </a:lnTo>
                  <a:lnTo>
                    <a:pt x="1048" y="3453"/>
                  </a:lnTo>
                  <a:lnTo>
                    <a:pt x="1021" y="3456"/>
                  </a:lnTo>
                  <a:lnTo>
                    <a:pt x="994" y="3454"/>
                  </a:lnTo>
                  <a:lnTo>
                    <a:pt x="969" y="3445"/>
                  </a:lnTo>
                  <a:lnTo>
                    <a:pt x="946" y="3433"/>
                  </a:lnTo>
                  <a:lnTo>
                    <a:pt x="924" y="3415"/>
                  </a:lnTo>
                  <a:lnTo>
                    <a:pt x="40" y="2534"/>
                  </a:lnTo>
                  <a:lnTo>
                    <a:pt x="23" y="2512"/>
                  </a:lnTo>
                  <a:lnTo>
                    <a:pt x="10" y="2488"/>
                  </a:lnTo>
                  <a:lnTo>
                    <a:pt x="3" y="2463"/>
                  </a:lnTo>
                  <a:lnTo>
                    <a:pt x="0" y="2436"/>
                  </a:lnTo>
                  <a:lnTo>
                    <a:pt x="3" y="2408"/>
                  </a:lnTo>
                  <a:lnTo>
                    <a:pt x="11" y="2383"/>
                  </a:lnTo>
                  <a:lnTo>
                    <a:pt x="25" y="2359"/>
                  </a:lnTo>
                  <a:lnTo>
                    <a:pt x="90" y="2265"/>
                  </a:lnTo>
                  <a:lnTo>
                    <a:pt x="152" y="2175"/>
                  </a:lnTo>
                  <a:lnTo>
                    <a:pt x="210" y="2090"/>
                  </a:lnTo>
                  <a:lnTo>
                    <a:pt x="264" y="2010"/>
                  </a:lnTo>
                  <a:lnTo>
                    <a:pt x="315" y="1934"/>
                  </a:lnTo>
                  <a:lnTo>
                    <a:pt x="362" y="1861"/>
                  </a:lnTo>
                  <a:lnTo>
                    <a:pt x="407" y="1794"/>
                  </a:lnTo>
                  <a:lnTo>
                    <a:pt x="449" y="1729"/>
                  </a:lnTo>
                  <a:lnTo>
                    <a:pt x="489" y="1668"/>
                  </a:lnTo>
                  <a:lnTo>
                    <a:pt x="525" y="1610"/>
                  </a:lnTo>
                  <a:lnTo>
                    <a:pt x="560" y="1556"/>
                  </a:lnTo>
                  <a:lnTo>
                    <a:pt x="593" y="1504"/>
                  </a:lnTo>
                  <a:lnTo>
                    <a:pt x="624" y="1456"/>
                  </a:lnTo>
                  <a:lnTo>
                    <a:pt x="653" y="1409"/>
                  </a:lnTo>
                  <a:lnTo>
                    <a:pt x="681" y="1365"/>
                  </a:lnTo>
                  <a:lnTo>
                    <a:pt x="718" y="1303"/>
                  </a:lnTo>
                  <a:lnTo>
                    <a:pt x="755" y="1246"/>
                  </a:lnTo>
                  <a:lnTo>
                    <a:pt x="790" y="1193"/>
                  </a:lnTo>
                  <a:lnTo>
                    <a:pt x="822" y="1142"/>
                  </a:lnTo>
                  <a:lnTo>
                    <a:pt x="855" y="1094"/>
                  </a:lnTo>
                  <a:lnTo>
                    <a:pt x="886" y="1048"/>
                  </a:lnTo>
                  <a:lnTo>
                    <a:pt x="919" y="1002"/>
                  </a:lnTo>
                  <a:lnTo>
                    <a:pt x="953" y="957"/>
                  </a:lnTo>
                  <a:lnTo>
                    <a:pt x="989" y="914"/>
                  </a:lnTo>
                  <a:lnTo>
                    <a:pt x="1027" y="868"/>
                  </a:lnTo>
                  <a:lnTo>
                    <a:pt x="1068" y="822"/>
                  </a:lnTo>
                  <a:lnTo>
                    <a:pt x="1112" y="773"/>
                  </a:lnTo>
                  <a:lnTo>
                    <a:pt x="1161" y="722"/>
                  </a:lnTo>
                  <a:lnTo>
                    <a:pt x="1215" y="667"/>
                  </a:lnTo>
                  <a:lnTo>
                    <a:pt x="1287" y="601"/>
                  </a:lnTo>
                  <a:lnTo>
                    <a:pt x="1363" y="538"/>
                  </a:lnTo>
                  <a:lnTo>
                    <a:pt x="1442" y="480"/>
                  </a:lnTo>
                  <a:lnTo>
                    <a:pt x="1527" y="427"/>
                  </a:lnTo>
                  <a:lnTo>
                    <a:pt x="1613" y="378"/>
                  </a:lnTo>
                  <a:lnTo>
                    <a:pt x="1704" y="332"/>
                  </a:lnTo>
                  <a:lnTo>
                    <a:pt x="1794" y="290"/>
                  </a:lnTo>
                  <a:lnTo>
                    <a:pt x="1889" y="252"/>
                  </a:lnTo>
                  <a:lnTo>
                    <a:pt x="1983" y="217"/>
                  </a:lnTo>
                  <a:lnTo>
                    <a:pt x="2080" y="186"/>
                  </a:lnTo>
                  <a:lnTo>
                    <a:pt x="2175" y="157"/>
                  </a:lnTo>
                  <a:lnTo>
                    <a:pt x="2272" y="131"/>
                  </a:lnTo>
                  <a:lnTo>
                    <a:pt x="2367" y="110"/>
                  </a:lnTo>
                  <a:lnTo>
                    <a:pt x="2463" y="89"/>
                  </a:lnTo>
                  <a:lnTo>
                    <a:pt x="2556" y="72"/>
                  </a:lnTo>
                  <a:lnTo>
                    <a:pt x="2648" y="57"/>
                  </a:lnTo>
                  <a:lnTo>
                    <a:pt x="2737" y="45"/>
                  </a:lnTo>
                  <a:lnTo>
                    <a:pt x="2824" y="34"/>
                  </a:lnTo>
                  <a:lnTo>
                    <a:pt x="2909" y="24"/>
                  </a:lnTo>
                  <a:lnTo>
                    <a:pt x="2988" y="17"/>
                  </a:lnTo>
                  <a:lnTo>
                    <a:pt x="3065" y="11"/>
                  </a:lnTo>
                  <a:lnTo>
                    <a:pt x="3137" y="6"/>
                  </a:lnTo>
                  <a:lnTo>
                    <a:pt x="3204" y="3"/>
                  </a:lnTo>
                  <a:lnTo>
                    <a:pt x="3265" y="1"/>
                  </a:lnTo>
                  <a:lnTo>
                    <a:pt x="332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244" name="Google Shape;10244;p23"/>
          <p:cNvGrpSpPr/>
          <p:nvPr/>
        </p:nvGrpSpPr>
        <p:grpSpPr>
          <a:xfrm>
            <a:off x="8493796" y="15107117"/>
            <a:ext cx="485845" cy="488830"/>
            <a:chOff x="7809" y="3884"/>
            <a:chExt cx="627" cy="631"/>
          </a:xfrm>
          <a:solidFill>
            <a:srgbClr val="006994"/>
          </a:solidFill>
        </p:grpSpPr>
        <p:sp>
          <p:nvSpPr>
            <p:cNvPr id="10245" name="Google Shape;10245;p23"/>
            <p:cNvSpPr/>
            <p:nvPr/>
          </p:nvSpPr>
          <p:spPr>
            <a:xfrm>
              <a:off x="8064" y="4120"/>
              <a:ext cx="141" cy="147"/>
            </a:xfrm>
            <a:custGeom>
              <a:avLst/>
              <a:gdLst/>
              <a:ahLst/>
              <a:cxnLst/>
              <a:rect l="l" t="t" r="r" b="b"/>
              <a:pathLst>
                <a:path w="840" h="879" extrusionOk="0">
                  <a:moveTo>
                    <a:pt x="0" y="0"/>
                  </a:moveTo>
                  <a:lnTo>
                    <a:pt x="419" y="221"/>
                  </a:lnTo>
                  <a:lnTo>
                    <a:pt x="840" y="442"/>
                  </a:lnTo>
                  <a:lnTo>
                    <a:pt x="420" y="661"/>
                  </a:lnTo>
                  <a:lnTo>
                    <a:pt x="0" y="879"/>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46" name="Google Shape;10246;p23"/>
            <p:cNvSpPr/>
            <p:nvPr/>
          </p:nvSpPr>
          <p:spPr>
            <a:xfrm>
              <a:off x="7809" y="3884"/>
              <a:ext cx="627" cy="631"/>
            </a:xfrm>
            <a:custGeom>
              <a:avLst/>
              <a:gdLst/>
              <a:ahLst/>
              <a:cxnLst/>
              <a:rect l="l" t="t" r="r" b="b"/>
              <a:pathLst>
                <a:path w="3742" h="3765" extrusionOk="0">
                  <a:moveTo>
                    <a:pt x="1871" y="956"/>
                  </a:moveTo>
                  <a:lnTo>
                    <a:pt x="1707" y="956"/>
                  </a:lnTo>
                  <a:lnTo>
                    <a:pt x="1541" y="957"/>
                  </a:lnTo>
                  <a:lnTo>
                    <a:pt x="1376" y="960"/>
                  </a:lnTo>
                  <a:lnTo>
                    <a:pt x="1210" y="967"/>
                  </a:lnTo>
                  <a:lnTo>
                    <a:pt x="1047" y="977"/>
                  </a:lnTo>
                  <a:lnTo>
                    <a:pt x="882" y="993"/>
                  </a:lnTo>
                  <a:lnTo>
                    <a:pt x="837" y="1001"/>
                  </a:lnTo>
                  <a:lnTo>
                    <a:pt x="794" y="1015"/>
                  </a:lnTo>
                  <a:lnTo>
                    <a:pt x="753" y="1036"/>
                  </a:lnTo>
                  <a:lnTo>
                    <a:pt x="716" y="1062"/>
                  </a:lnTo>
                  <a:lnTo>
                    <a:pt x="683" y="1092"/>
                  </a:lnTo>
                  <a:lnTo>
                    <a:pt x="654" y="1127"/>
                  </a:lnTo>
                  <a:lnTo>
                    <a:pt x="629" y="1166"/>
                  </a:lnTo>
                  <a:lnTo>
                    <a:pt x="610" y="1208"/>
                  </a:lnTo>
                  <a:lnTo>
                    <a:pt x="596" y="1253"/>
                  </a:lnTo>
                  <a:lnTo>
                    <a:pt x="579" y="1341"/>
                  </a:lnTo>
                  <a:lnTo>
                    <a:pt x="567" y="1431"/>
                  </a:lnTo>
                  <a:lnTo>
                    <a:pt x="558" y="1520"/>
                  </a:lnTo>
                  <a:lnTo>
                    <a:pt x="553" y="1612"/>
                  </a:lnTo>
                  <a:lnTo>
                    <a:pt x="551" y="1703"/>
                  </a:lnTo>
                  <a:lnTo>
                    <a:pt x="550" y="1792"/>
                  </a:lnTo>
                  <a:lnTo>
                    <a:pt x="550" y="1882"/>
                  </a:lnTo>
                  <a:lnTo>
                    <a:pt x="550" y="1972"/>
                  </a:lnTo>
                  <a:lnTo>
                    <a:pt x="551" y="2062"/>
                  </a:lnTo>
                  <a:lnTo>
                    <a:pt x="553" y="2153"/>
                  </a:lnTo>
                  <a:lnTo>
                    <a:pt x="558" y="2244"/>
                  </a:lnTo>
                  <a:lnTo>
                    <a:pt x="566" y="2334"/>
                  </a:lnTo>
                  <a:lnTo>
                    <a:pt x="579" y="2423"/>
                  </a:lnTo>
                  <a:lnTo>
                    <a:pt x="595" y="2510"/>
                  </a:lnTo>
                  <a:lnTo>
                    <a:pt x="609" y="2556"/>
                  </a:lnTo>
                  <a:lnTo>
                    <a:pt x="629" y="2599"/>
                  </a:lnTo>
                  <a:lnTo>
                    <a:pt x="653" y="2638"/>
                  </a:lnTo>
                  <a:lnTo>
                    <a:pt x="682" y="2673"/>
                  </a:lnTo>
                  <a:lnTo>
                    <a:pt x="716" y="2703"/>
                  </a:lnTo>
                  <a:lnTo>
                    <a:pt x="753" y="2729"/>
                  </a:lnTo>
                  <a:lnTo>
                    <a:pt x="794" y="2748"/>
                  </a:lnTo>
                  <a:lnTo>
                    <a:pt x="837" y="2764"/>
                  </a:lnTo>
                  <a:lnTo>
                    <a:pt x="882" y="2772"/>
                  </a:lnTo>
                  <a:lnTo>
                    <a:pt x="1045" y="2787"/>
                  </a:lnTo>
                  <a:lnTo>
                    <a:pt x="1210" y="2797"/>
                  </a:lnTo>
                  <a:lnTo>
                    <a:pt x="1375" y="2804"/>
                  </a:lnTo>
                  <a:lnTo>
                    <a:pt x="1541" y="2807"/>
                  </a:lnTo>
                  <a:lnTo>
                    <a:pt x="1706" y="2808"/>
                  </a:lnTo>
                  <a:lnTo>
                    <a:pt x="1870" y="2809"/>
                  </a:lnTo>
                  <a:lnTo>
                    <a:pt x="2036" y="2808"/>
                  </a:lnTo>
                  <a:lnTo>
                    <a:pt x="2201" y="2807"/>
                  </a:lnTo>
                  <a:lnTo>
                    <a:pt x="2367" y="2804"/>
                  </a:lnTo>
                  <a:lnTo>
                    <a:pt x="2532" y="2797"/>
                  </a:lnTo>
                  <a:lnTo>
                    <a:pt x="2696" y="2787"/>
                  </a:lnTo>
                  <a:lnTo>
                    <a:pt x="2860" y="2772"/>
                  </a:lnTo>
                  <a:lnTo>
                    <a:pt x="2905" y="2764"/>
                  </a:lnTo>
                  <a:lnTo>
                    <a:pt x="2948" y="2748"/>
                  </a:lnTo>
                  <a:lnTo>
                    <a:pt x="2989" y="2729"/>
                  </a:lnTo>
                  <a:lnTo>
                    <a:pt x="3026" y="2703"/>
                  </a:lnTo>
                  <a:lnTo>
                    <a:pt x="3060" y="2673"/>
                  </a:lnTo>
                  <a:lnTo>
                    <a:pt x="3089" y="2638"/>
                  </a:lnTo>
                  <a:lnTo>
                    <a:pt x="3113" y="2599"/>
                  </a:lnTo>
                  <a:lnTo>
                    <a:pt x="3133" y="2556"/>
                  </a:lnTo>
                  <a:lnTo>
                    <a:pt x="3145" y="2510"/>
                  </a:lnTo>
                  <a:lnTo>
                    <a:pt x="3163" y="2423"/>
                  </a:lnTo>
                  <a:lnTo>
                    <a:pt x="3176" y="2334"/>
                  </a:lnTo>
                  <a:lnTo>
                    <a:pt x="3184" y="2244"/>
                  </a:lnTo>
                  <a:lnTo>
                    <a:pt x="3188" y="2153"/>
                  </a:lnTo>
                  <a:lnTo>
                    <a:pt x="3191" y="2062"/>
                  </a:lnTo>
                  <a:lnTo>
                    <a:pt x="3192" y="1972"/>
                  </a:lnTo>
                  <a:lnTo>
                    <a:pt x="3192" y="1882"/>
                  </a:lnTo>
                  <a:lnTo>
                    <a:pt x="3192" y="1792"/>
                  </a:lnTo>
                  <a:lnTo>
                    <a:pt x="3191" y="1703"/>
                  </a:lnTo>
                  <a:lnTo>
                    <a:pt x="3188" y="1612"/>
                  </a:lnTo>
                  <a:lnTo>
                    <a:pt x="3184" y="1520"/>
                  </a:lnTo>
                  <a:lnTo>
                    <a:pt x="3176" y="1431"/>
                  </a:lnTo>
                  <a:lnTo>
                    <a:pt x="3164" y="1341"/>
                  </a:lnTo>
                  <a:lnTo>
                    <a:pt x="3147" y="1253"/>
                  </a:lnTo>
                  <a:lnTo>
                    <a:pt x="3133" y="1208"/>
                  </a:lnTo>
                  <a:lnTo>
                    <a:pt x="3113" y="1166"/>
                  </a:lnTo>
                  <a:lnTo>
                    <a:pt x="3089" y="1127"/>
                  </a:lnTo>
                  <a:lnTo>
                    <a:pt x="3060" y="1092"/>
                  </a:lnTo>
                  <a:lnTo>
                    <a:pt x="3026" y="1062"/>
                  </a:lnTo>
                  <a:lnTo>
                    <a:pt x="2989" y="1036"/>
                  </a:lnTo>
                  <a:lnTo>
                    <a:pt x="2949" y="1015"/>
                  </a:lnTo>
                  <a:lnTo>
                    <a:pt x="2906" y="1001"/>
                  </a:lnTo>
                  <a:lnTo>
                    <a:pt x="2861" y="993"/>
                  </a:lnTo>
                  <a:lnTo>
                    <a:pt x="2696" y="977"/>
                  </a:lnTo>
                  <a:lnTo>
                    <a:pt x="2532" y="967"/>
                  </a:lnTo>
                  <a:lnTo>
                    <a:pt x="2367" y="960"/>
                  </a:lnTo>
                  <a:lnTo>
                    <a:pt x="2202" y="957"/>
                  </a:lnTo>
                  <a:lnTo>
                    <a:pt x="2036" y="956"/>
                  </a:lnTo>
                  <a:lnTo>
                    <a:pt x="1871" y="956"/>
                  </a:lnTo>
                  <a:close/>
                  <a:moveTo>
                    <a:pt x="1871" y="0"/>
                  </a:moveTo>
                  <a:lnTo>
                    <a:pt x="1871" y="0"/>
                  </a:lnTo>
                  <a:lnTo>
                    <a:pt x="1990" y="3"/>
                  </a:lnTo>
                  <a:lnTo>
                    <a:pt x="2106" y="15"/>
                  </a:lnTo>
                  <a:lnTo>
                    <a:pt x="2220" y="32"/>
                  </a:lnTo>
                  <a:lnTo>
                    <a:pt x="2332" y="57"/>
                  </a:lnTo>
                  <a:lnTo>
                    <a:pt x="2441" y="88"/>
                  </a:lnTo>
                  <a:lnTo>
                    <a:pt x="2547" y="127"/>
                  </a:lnTo>
                  <a:lnTo>
                    <a:pt x="2651" y="170"/>
                  </a:lnTo>
                  <a:lnTo>
                    <a:pt x="2751" y="220"/>
                  </a:lnTo>
                  <a:lnTo>
                    <a:pt x="2847" y="276"/>
                  </a:lnTo>
                  <a:lnTo>
                    <a:pt x="2940" y="337"/>
                  </a:lnTo>
                  <a:lnTo>
                    <a:pt x="3029" y="403"/>
                  </a:lnTo>
                  <a:lnTo>
                    <a:pt x="3114" y="475"/>
                  </a:lnTo>
                  <a:lnTo>
                    <a:pt x="3194" y="550"/>
                  </a:lnTo>
                  <a:lnTo>
                    <a:pt x="3270" y="632"/>
                  </a:lnTo>
                  <a:lnTo>
                    <a:pt x="3341" y="717"/>
                  </a:lnTo>
                  <a:lnTo>
                    <a:pt x="3406" y="806"/>
                  </a:lnTo>
                  <a:lnTo>
                    <a:pt x="3468" y="899"/>
                  </a:lnTo>
                  <a:lnTo>
                    <a:pt x="3522" y="998"/>
                  </a:lnTo>
                  <a:lnTo>
                    <a:pt x="3572" y="1098"/>
                  </a:lnTo>
                  <a:lnTo>
                    <a:pt x="3616" y="1202"/>
                  </a:lnTo>
                  <a:lnTo>
                    <a:pt x="3654" y="1309"/>
                  </a:lnTo>
                  <a:lnTo>
                    <a:pt x="3685" y="1419"/>
                  </a:lnTo>
                  <a:lnTo>
                    <a:pt x="3709" y="1531"/>
                  </a:lnTo>
                  <a:lnTo>
                    <a:pt x="3728" y="1647"/>
                  </a:lnTo>
                  <a:lnTo>
                    <a:pt x="3738" y="1763"/>
                  </a:lnTo>
                  <a:lnTo>
                    <a:pt x="3742" y="1882"/>
                  </a:lnTo>
                  <a:lnTo>
                    <a:pt x="3738" y="2001"/>
                  </a:lnTo>
                  <a:lnTo>
                    <a:pt x="3728" y="2118"/>
                  </a:lnTo>
                  <a:lnTo>
                    <a:pt x="3709" y="2234"/>
                  </a:lnTo>
                  <a:lnTo>
                    <a:pt x="3685" y="2346"/>
                  </a:lnTo>
                  <a:lnTo>
                    <a:pt x="3654" y="2455"/>
                  </a:lnTo>
                  <a:lnTo>
                    <a:pt x="3616" y="2563"/>
                  </a:lnTo>
                  <a:lnTo>
                    <a:pt x="3572" y="2667"/>
                  </a:lnTo>
                  <a:lnTo>
                    <a:pt x="3522" y="2767"/>
                  </a:lnTo>
                  <a:lnTo>
                    <a:pt x="3468" y="2864"/>
                  </a:lnTo>
                  <a:lnTo>
                    <a:pt x="3406" y="2957"/>
                  </a:lnTo>
                  <a:lnTo>
                    <a:pt x="3341" y="3047"/>
                  </a:lnTo>
                  <a:lnTo>
                    <a:pt x="3270" y="3132"/>
                  </a:lnTo>
                  <a:lnTo>
                    <a:pt x="3194" y="3213"/>
                  </a:lnTo>
                  <a:lnTo>
                    <a:pt x="3114" y="3290"/>
                  </a:lnTo>
                  <a:lnTo>
                    <a:pt x="3029" y="3361"/>
                  </a:lnTo>
                  <a:lnTo>
                    <a:pt x="2940" y="3428"/>
                  </a:lnTo>
                  <a:lnTo>
                    <a:pt x="2847" y="3488"/>
                  </a:lnTo>
                  <a:lnTo>
                    <a:pt x="2751" y="3545"/>
                  </a:lnTo>
                  <a:lnTo>
                    <a:pt x="2651" y="3594"/>
                  </a:lnTo>
                  <a:lnTo>
                    <a:pt x="2547" y="3638"/>
                  </a:lnTo>
                  <a:lnTo>
                    <a:pt x="2441" y="3676"/>
                  </a:lnTo>
                  <a:lnTo>
                    <a:pt x="2332" y="3707"/>
                  </a:lnTo>
                  <a:lnTo>
                    <a:pt x="2220" y="3732"/>
                  </a:lnTo>
                  <a:lnTo>
                    <a:pt x="2106" y="3750"/>
                  </a:lnTo>
                  <a:lnTo>
                    <a:pt x="1990" y="3762"/>
                  </a:lnTo>
                  <a:lnTo>
                    <a:pt x="1871" y="3765"/>
                  </a:lnTo>
                  <a:lnTo>
                    <a:pt x="1753" y="3762"/>
                  </a:lnTo>
                  <a:lnTo>
                    <a:pt x="1636" y="3750"/>
                  </a:lnTo>
                  <a:lnTo>
                    <a:pt x="1522" y="3732"/>
                  </a:lnTo>
                  <a:lnTo>
                    <a:pt x="1410" y="3707"/>
                  </a:lnTo>
                  <a:lnTo>
                    <a:pt x="1301" y="3676"/>
                  </a:lnTo>
                  <a:lnTo>
                    <a:pt x="1195" y="3638"/>
                  </a:lnTo>
                  <a:lnTo>
                    <a:pt x="1092" y="3594"/>
                  </a:lnTo>
                  <a:lnTo>
                    <a:pt x="991" y="3545"/>
                  </a:lnTo>
                  <a:lnTo>
                    <a:pt x="895" y="3488"/>
                  </a:lnTo>
                  <a:lnTo>
                    <a:pt x="802" y="3428"/>
                  </a:lnTo>
                  <a:lnTo>
                    <a:pt x="712" y="3361"/>
                  </a:lnTo>
                  <a:lnTo>
                    <a:pt x="628" y="3290"/>
                  </a:lnTo>
                  <a:lnTo>
                    <a:pt x="548" y="3213"/>
                  </a:lnTo>
                  <a:lnTo>
                    <a:pt x="472" y="3132"/>
                  </a:lnTo>
                  <a:lnTo>
                    <a:pt x="401" y="3047"/>
                  </a:lnTo>
                  <a:lnTo>
                    <a:pt x="335" y="2957"/>
                  </a:lnTo>
                  <a:lnTo>
                    <a:pt x="274" y="2864"/>
                  </a:lnTo>
                  <a:lnTo>
                    <a:pt x="219" y="2767"/>
                  </a:lnTo>
                  <a:lnTo>
                    <a:pt x="169" y="2667"/>
                  </a:lnTo>
                  <a:lnTo>
                    <a:pt x="125" y="2563"/>
                  </a:lnTo>
                  <a:lnTo>
                    <a:pt x="88" y="2455"/>
                  </a:lnTo>
                  <a:lnTo>
                    <a:pt x="57" y="2346"/>
                  </a:lnTo>
                  <a:lnTo>
                    <a:pt x="32" y="2234"/>
                  </a:lnTo>
                  <a:lnTo>
                    <a:pt x="14" y="2118"/>
                  </a:lnTo>
                  <a:lnTo>
                    <a:pt x="3" y="2001"/>
                  </a:lnTo>
                  <a:lnTo>
                    <a:pt x="0" y="1882"/>
                  </a:lnTo>
                  <a:lnTo>
                    <a:pt x="3" y="1763"/>
                  </a:lnTo>
                  <a:lnTo>
                    <a:pt x="14" y="1647"/>
                  </a:lnTo>
                  <a:lnTo>
                    <a:pt x="32" y="1531"/>
                  </a:lnTo>
                  <a:lnTo>
                    <a:pt x="57" y="1419"/>
                  </a:lnTo>
                  <a:lnTo>
                    <a:pt x="88" y="1309"/>
                  </a:lnTo>
                  <a:lnTo>
                    <a:pt x="125" y="1202"/>
                  </a:lnTo>
                  <a:lnTo>
                    <a:pt x="169" y="1098"/>
                  </a:lnTo>
                  <a:lnTo>
                    <a:pt x="219" y="998"/>
                  </a:lnTo>
                  <a:lnTo>
                    <a:pt x="274" y="899"/>
                  </a:lnTo>
                  <a:lnTo>
                    <a:pt x="335" y="806"/>
                  </a:lnTo>
                  <a:lnTo>
                    <a:pt x="401" y="717"/>
                  </a:lnTo>
                  <a:lnTo>
                    <a:pt x="472" y="632"/>
                  </a:lnTo>
                  <a:lnTo>
                    <a:pt x="548" y="550"/>
                  </a:lnTo>
                  <a:lnTo>
                    <a:pt x="628" y="475"/>
                  </a:lnTo>
                  <a:lnTo>
                    <a:pt x="712" y="403"/>
                  </a:lnTo>
                  <a:lnTo>
                    <a:pt x="802" y="337"/>
                  </a:lnTo>
                  <a:lnTo>
                    <a:pt x="895" y="276"/>
                  </a:lnTo>
                  <a:lnTo>
                    <a:pt x="991" y="220"/>
                  </a:lnTo>
                  <a:lnTo>
                    <a:pt x="1092" y="170"/>
                  </a:lnTo>
                  <a:lnTo>
                    <a:pt x="1195" y="127"/>
                  </a:lnTo>
                  <a:lnTo>
                    <a:pt x="1301" y="88"/>
                  </a:lnTo>
                  <a:lnTo>
                    <a:pt x="1410" y="57"/>
                  </a:lnTo>
                  <a:lnTo>
                    <a:pt x="1522" y="32"/>
                  </a:lnTo>
                  <a:lnTo>
                    <a:pt x="1636" y="15"/>
                  </a:lnTo>
                  <a:lnTo>
                    <a:pt x="1753" y="3"/>
                  </a:lnTo>
                  <a:lnTo>
                    <a:pt x="187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0247" name="Google Shape;10247;p23"/>
          <p:cNvSpPr/>
          <p:nvPr/>
        </p:nvSpPr>
        <p:spPr>
          <a:xfrm>
            <a:off x="20114271" y="15107116"/>
            <a:ext cx="414803" cy="486788"/>
          </a:xfrm>
          <a:custGeom>
            <a:avLst/>
            <a:gdLst/>
            <a:ahLst/>
            <a:cxnLst/>
            <a:rect l="l" t="t" r="r" b="b"/>
            <a:pathLst>
              <a:path w="4656" h="5464" extrusionOk="0">
                <a:moveTo>
                  <a:pt x="1893" y="2076"/>
                </a:moveTo>
                <a:lnTo>
                  <a:pt x="2764" y="2076"/>
                </a:lnTo>
                <a:lnTo>
                  <a:pt x="2764" y="2791"/>
                </a:lnTo>
                <a:lnTo>
                  <a:pt x="2767" y="2796"/>
                </a:lnTo>
                <a:lnTo>
                  <a:pt x="2774" y="2808"/>
                </a:lnTo>
                <a:lnTo>
                  <a:pt x="2785" y="2826"/>
                </a:lnTo>
                <a:lnTo>
                  <a:pt x="2800" y="2852"/>
                </a:lnTo>
                <a:lnTo>
                  <a:pt x="2820" y="2886"/>
                </a:lnTo>
                <a:lnTo>
                  <a:pt x="2843" y="2924"/>
                </a:lnTo>
                <a:lnTo>
                  <a:pt x="2872" y="2968"/>
                </a:lnTo>
                <a:lnTo>
                  <a:pt x="2901" y="3017"/>
                </a:lnTo>
                <a:lnTo>
                  <a:pt x="2933" y="3071"/>
                </a:lnTo>
                <a:lnTo>
                  <a:pt x="2969" y="3129"/>
                </a:lnTo>
                <a:lnTo>
                  <a:pt x="3008" y="3192"/>
                </a:lnTo>
                <a:lnTo>
                  <a:pt x="3047" y="3259"/>
                </a:lnTo>
                <a:lnTo>
                  <a:pt x="3089" y="3328"/>
                </a:lnTo>
                <a:lnTo>
                  <a:pt x="3134" y="3400"/>
                </a:lnTo>
                <a:lnTo>
                  <a:pt x="3178" y="3474"/>
                </a:lnTo>
                <a:lnTo>
                  <a:pt x="3225" y="3550"/>
                </a:lnTo>
                <a:lnTo>
                  <a:pt x="3271" y="3628"/>
                </a:lnTo>
                <a:lnTo>
                  <a:pt x="3319" y="3708"/>
                </a:lnTo>
                <a:lnTo>
                  <a:pt x="3368" y="3788"/>
                </a:lnTo>
                <a:lnTo>
                  <a:pt x="3416" y="3867"/>
                </a:lnTo>
                <a:lnTo>
                  <a:pt x="3464" y="3945"/>
                </a:lnTo>
                <a:lnTo>
                  <a:pt x="3512" y="4025"/>
                </a:lnTo>
                <a:lnTo>
                  <a:pt x="3558" y="4103"/>
                </a:lnTo>
                <a:lnTo>
                  <a:pt x="3605" y="4179"/>
                </a:lnTo>
                <a:lnTo>
                  <a:pt x="3650" y="4254"/>
                </a:lnTo>
                <a:lnTo>
                  <a:pt x="3694" y="4325"/>
                </a:lnTo>
                <a:lnTo>
                  <a:pt x="3736" y="4394"/>
                </a:lnTo>
                <a:lnTo>
                  <a:pt x="3776" y="4461"/>
                </a:lnTo>
                <a:lnTo>
                  <a:pt x="3814" y="4524"/>
                </a:lnTo>
                <a:lnTo>
                  <a:pt x="3850" y="4584"/>
                </a:lnTo>
                <a:lnTo>
                  <a:pt x="3883" y="4638"/>
                </a:lnTo>
                <a:lnTo>
                  <a:pt x="3913" y="4688"/>
                </a:lnTo>
                <a:lnTo>
                  <a:pt x="3940" y="4733"/>
                </a:lnTo>
                <a:lnTo>
                  <a:pt x="3963" y="4771"/>
                </a:lnTo>
                <a:lnTo>
                  <a:pt x="3983" y="4804"/>
                </a:lnTo>
                <a:lnTo>
                  <a:pt x="3999" y="4831"/>
                </a:lnTo>
                <a:lnTo>
                  <a:pt x="4011" y="4849"/>
                </a:lnTo>
                <a:lnTo>
                  <a:pt x="4018" y="4862"/>
                </a:lnTo>
                <a:lnTo>
                  <a:pt x="4021" y="4865"/>
                </a:lnTo>
                <a:lnTo>
                  <a:pt x="4011" y="4867"/>
                </a:lnTo>
                <a:lnTo>
                  <a:pt x="3999" y="4867"/>
                </a:lnTo>
                <a:lnTo>
                  <a:pt x="3993" y="4867"/>
                </a:lnTo>
                <a:lnTo>
                  <a:pt x="3975" y="4867"/>
                </a:lnTo>
                <a:lnTo>
                  <a:pt x="3943" y="4867"/>
                </a:lnTo>
                <a:lnTo>
                  <a:pt x="3900" y="4867"/>
                </a:lnTo>
                <a:lnTo>
                  <a:pt x="3849" y="4867"/>
                </a:lnTo>
                <a:lnTo>
                  <a:pt x="3786" y="4867"/>
                </a:lnTo>
                <a:lnTo>
                  <a:pt x="3714" y="4867"/>
                </a:lnTo>
                <a:lnTo>
                  <a:pt x="3633" y="4867"/>
                </a:lnTo>
                <a:lnTo>
                  <a:pt x="3545" y="4867"/>
                </a:lnTo>
                <a:lnTo>
                  <a:pt x="3450" y="4867"/>
                </a:lnTo>
                <a:lnTo>
                  <a:pt x="3349" y="4867"/>
                </a:lnTo>
                <a:lnTo>
                  <a:pt x="3241" y="4867"/>
                </a:lnTo>
                <a:lnTo>
                  <a:pt x="3129" y="4867"/>
                </a:lnTo>
                <a:lnTo>
                  <a:pt x="3013" y="4867"/>
                </a:lnTo>
                <a:lnTo>
                  <a:pt x="2891" y="4867"/>
                </a:lnTo>
                <a:lnTo>
                  <a:pt x="2767" y="4867"/>
                </a:lnTo>
                <a:lnTo>
                  <a:pt x="2641" y="4867"/>
                </a:lnTo>
                <a:lnTo>
                  <a:pt x="2513" y="4867"/>
                </a:lnTo>
                <a:lnTo>
                  <a:pt x="2386" y="4867"/>
                </a:lnTo>
                <a:lnTo>
                  <a:pt x="2256" y="4867"/>
                </a:lnTo>
                <a:lnTo>
                  <a:pt x="2127" y="4867"/>
                </a:lnTo>
                <a:lnTo>
                  <a:pt x="1999" y="4867"/>
                </a:lnTo>
                <a:lnTo>
                  <a:pt x="1873" y="4867"/>
                </a:lnTo>
                <a:lnTo>
                  <a:pt x="1749" y="4867"/>
                </a:lnTo>
                <a:lnTo>
                  <a:pt x="1629" y="4867"/>
                </a:lnTo>
                <a:lnTo>
                  <a:pt x="1511" y="4867"/>
                </a:lnTo>
                <a:lnTo>
                  <a:pt x="1399" y="4867"/>
                </a:lnTo>
                <a:lnTo>
                  <a:pt x="1291" y="4867"/>
                </a:lnTo>
                <a:lnTo>
                  <a:pt x="1190" y="4867"/>
                </a:lnTo>
                <a:lnTo>
                  <a:pt x="1093" y="4867"/>
                </a:lnTo>
                <a:lnTo>
                  <a:pt x="1006" y="4867"/>
                </a:lnTo>
                <a:lnTo>
                  <a:pt x="926" y="4867"/>
                </a:lnTo>
                <a:lnTo>
                  <a:pt x="853" y="4867"/>
                </a:lnTo>
                <a:lnTo>
                  <a:pt x="790" y="4867"/>
                </a:lnTo>
                <a:lnTo>
                  <a:pt x="737" y="4865"/>
                </a:lnTo>
                <a:lnTo>
                  <a:pt x="695" y="4865"/>
                </a:lnTo>
                <a:lnTo>
                  <a:pt x="664" y="4865"/>
                </a:lnTo>
                <a:lnTo>
                  <a:pt x="644" y="4865"/>
                </a:lnTo>
                <a:lnTo>
                  <a:pt x="637" y="4865"/>
                </a:lnTo>
                <a:lnTo>
                  <a:pt x="639" y="4862"/>
                </a:lnTo>
                <a:lnTo>
                  <a:pt x="647" y="4849"/>
                </a:lnTo>
                <a:lnTo>
                  <a:pt x="659" y="4831"/>
                </a:lnTo>
                <a:lnTo>
                  <a:pt x="674" y="4804"/>
                </a:lnTo>
                <a:lnTo>
                  <a:pt x="694" y="4771"/>
                </a:lnTo>
                <a:lnTo>
                  <a:pt x="719" y="4733"/>
                </a:lnTo>
                <a:lnTo>
                  <a:pt x="745" y="4688"/>
                </a:lnTo>
                <a:lnTo>
                  <a:pt x="775" y="4638"/>
                </a:lnTo>
                <a:lnTo>
                  <a:pt x="808" y="4584"/>
                </a:lnTo>
                <a:lnTo>
                  <a:pt x="843" y="4524"/>
                </a:lnTo>
                <a:lnTo>
                  <a:pt x="881" y="4461"/>
                </a:lnTo>
                <a:lnTo>
                  <a:pt x="923" y="4394"/>
                </a:lnTo>
                <a:lnTo>
                  <a:pt x="964" y="4326"/>
                </a:lnTo>
                <a:lnTo>
                  <a:pt x="1007" y="4254"/>
                </a:lnTo>
                <a:lnTo>
                  <a:pt x="1054" y="4179"/>
                </a:lnTo>
                <a:lnTo>
                  <a:pt x="1098" y="4103"/>
                </a:lnTo>
                <a:lnTo>
                  <a:pt x="1147" y="4025"/>
                </a:lnTo>
                <a:lnTo>
                  <a:pt x="1195" y="3947"/>
                </a:lnTo>
                <a:lnTo>
                  <a:pt x="1243" y="3867"/>
                </a:lnTo>
                <a:lnTo>
                  <a:pt x="1291" y="3788"/>
                </a:lnTo>
                <a:lnTo>
                  <a:pt x="1339" y="3708"/>
                </a:lnTo>
                <a:lnTo>
                  <a:pt x="1387" y="3628"/>
                </a:lnTo>
                <a:lnTo>
                  <a:pt x="1433" y="3550"/>
                </a:lnTo>
                <a:lnTo>
                  <a:pt x="1480" y="3474"/>
                </a:lnTo>
                <a:lnTo>
                  <a:pt x="1525" y="3400"/>
                </a:lnTo>
                <a:lnTo>
                  <a:pt x="1568" y="3328"/>
                </a:lnTo>
                <a:lnTo>
                  <a:pt x="1611" y="3259"/>
                </a:lnTo>
                <a:lnTo>
                  <a:pt x="1651" y="3192"/>
                </a:lnTo>
                <a:lnTo>
                  <a:pt x="1689" y="3129"/>
                </a:lnTo>
                <a:lnTo>
                  <a:pt x="1724" y="3071"/>
                </a:lnTo>
                <a:lnTo>
                  <a:pt x="1757" y="3017"/>
                </a:lnTo>
                <a:lnTo>
                  <a:pt x="1787" y="2968"/>
                </a:lnTo>
                <a:lnTo>
                  <a:pt x="1813" y="2924"/>
                </a:lnTo>
                <a:lnTo>
                  <a:pt x="1837" y="2886"/>
                </a:lnTo>
                <a:lnTo>
                  <a:pt x="1856" y="2852"/>
                </a:lnTo>
                <a:lnTo>
                  <a:pt x="1873" y="2826"/>
                </a:lnTo>
                <a:lnTo>
                  <a:pt x="1885" y="2808"/>
                </a:lnTo>
                <a:lnTo>
                  <a:pt x="1891" y="2796"/>
                </a:lnTo>
                <a:lnTo>
                  <a:pt x="1893" y="2791"/>
                </a:lnTo>
                <a:lnTo>
                  <a:pt x="1893" y="2076"/>
                </a:lnTo>
                <a:close/>
                <a:moveTo>
                  <a:pt x="1637" y="252"/>
                </a:moveTo>
                <a:lnTo>
                  <a:pt x="1637" y="2720"/>
                </a:lnTo>
                <a:lnTo>
                  <a:pt x="428" y="4715"/>
                </a:lnTo>
                <a:lnTo>
                  <a:pt x="397" y="4771"/>
                </a:lnTo>
                <a:lnTo>
                  <a:pt x="374" y="4822"/>
                </a:lnTo>
                <a:lnTo>
                  <a:pt x="357" y="4869"/>
                </a:lnTo>
                <a:lnTo>
                  <a:pt x="347" y="4912"/>
                </a:lnTo>
                <a:lnTo>
                  <a:pt x="342" y="4948"/>
                </a:lnTo>
                <a:lnTo>
                  <a:pt x="342" y="4978"/>
                </a:lnTo>
                <a:lnTo>
                  <a:pt x="347" y="5005"/>
                </a:lnTo>
                <a:lnTo>
                  <a:pt x="355" y="5025"/>
                </a:lnTo>
                <a:lnTo>
                  <a:pt x="369" y="5041"/>
                </a:lnTo>
                <a:lnTo>
                  <a:pt x="388" y="5059"/>
                </a:lnTo>
                <a:lnTo>
                  <a:pt x="415" y="5076"/>
                </a:lnTo>
                <a:lnTo>
                  <a:pt x="448" y="5091"/>
                </a:lnTo>
                <a:lnTo>
                  <a:pt x="490" y="5104"/>
                </a:lnTo>
                <a:lnTo>
                  <a:pt x="538" y="5114"/>
                </a:lnTo>
                <a:lnTo>
                  <a:pt x="594" y="5121"/>
                </a:lnTo>
                <a:lnTo>
                  <a:pt x="659" y="5122"/>
                </a:lnTo>
                <a:lnTo>
                  <a:pt x="3999" y="5122"/>
                </a:lnTo>
                <a:lnTo>
                  <a:pt x="4064" y="5121"/>
                </a:lnTo>
                <a:lnTo>
                  <a:pt x="4121" y="5114"/>
                </a:lnTo>
                <a:lnTo>
                  <a:pt x="4169" y="5104"/>
                </a:lnTo>
                <a:lnTo>
                  <a:pt x="4210" y="5091"/>
                </a:lnTo>
                <a:lnTo>
                  <a:pt x="4243" y="5076"/>
                </a:lnTo>
                <a:lnTo>
                  <a:pt x="4270" y="5059"/>
                </a:lnTo>
                <a:lnTo>
                  <a:pt x="4290" y="5041"/>
                </a:lnTo>
                <a:lnTo>
                  <a:pt x="4303" y="5025"/>
                </a:lnTo>
                <a:lnTo>
                  <a:pt x="4310" y="5005"/>
                </a:lnTo>
                <a:lnTo>
                  <a:pt x="4315" y="4978"/>
                </a:lnTo>
                <a:lnTo>
                  <a:pt x="4316" y="4948"/>
                </a:lnTo>
                <a:lnTo>
                  <a:pt x="4311" y="4912"/>
                </a:lnTo>
                <a:lnTo>
                  <a:pt x="4301" y="4869"/>
                </a:lnTo>
                <a:lnTo>
                  <a:pt x="4285" y="4822"/>
                </a:lnTo>
                <a:lnTo>
                  <a:pt x="4262" y="4771"/>
                </a:lnTo>
                <a:lnTo>
                  <a:pt x="4230" y="4715"/>
                </a:lnTo>
                <a:lnTo>
                  <a:pt x="3021" y="2720"/>
                </a:lnTo>
                <a:lnTo>
                  <a:pt x="3021" y="1819"/>
                </a:lnTo>
                <a:lnTo>
                  <a:pt x="3019" y="1819"/>
                </a:lnTo>
                <a:lnTo>
                  <a:pt x="3019" y="252"/>
                </a:lnTo>
                <a:lnTo>
                  <a:pt x="1637" y="252"/>
                </a:lnTo>
                <a:close/>
                <a:moveTo>
                  <a:pt x="1045" y="0"/>
                </a:moveTo>
                <a:lnTo>
                  <a:pt x="3600" y="0"/>
                </a:lnTo>
                <a:lnTo>
                  <a:pt x="3600" y="470"/>
                </a:lnTo>
                <a:lnTo>
                  <a:pt x="3361" y="470"/>
                </a:lnTo>
                <a:lnTo>
                  <a:pt x="3361" y="2625"/>
                </a:lnTo>
                <a:lnTo>
                  <a:pt x="4522" y="4537"/>
                </a:lnTo>
                <a:lnTo>
                  <a:pt x="4565" y="4618"/>
                </a:lnTo>
                <a:lnTo>
                  <a:pt x="4602" y="4695"/>
                </a:lnTo>
                <a:lnTo>
                  <a:pt x="4628" y="4771"/>
                </a:lnTo>
                <a:lnTo>
                  <a:pt x="4646" y="4844"/>
                </a:lnTo>
                <a:lnTo>
                  <a:pt x="4655" y="4915"/>
                </a:lnTo>
                <a:lnTo>
                  <a:pt x="4656" y="4983"/>
                </a:lnTo>
                <a:lnTo>
                  <a:pt x="4650" y="5046"/>
                </a:lnTo>
                <a:lnTo>
                  <a:pt x="4636" y="5107"/>
                </a:lnTo>
                <a:lnTo>
                  <a:pt x="4613" y="5166"/>
                </a:lnTo>
                <a:lnTo>
                  <a:pt x="4583" y="5219"/>
                </a:lnTo>
                <a:lnTo>
                  <a:pt x="4547" y="5267"/>
                </a:lnTo>
                <a:lnTo>
                  <a:pt x="4502" y="5310"/>
                </a:lnTo>
                <a:lnTo>
                  <a:pt x="4451" y="5350"/>
                </a:lnTo>
                <a:lnTo>
                  <a:pt x="4391" y="5383"/>
                </a:lnTo>
                <a:lnTo>
                  <a:pt x="4326" y="5411"/>
                </a:lnTo>
                <a:lnTo>
                  <a:pt x="4253" y="5434"/>
                </a:lnTo>
                <a:lnTo>
                  <a:pt x="4175" y="5451"/>
                </a:lnTo>
                <a:lnTo>
                  <a:pt x="4091" y="5461"/>
                </a:lnTo>
                <a:lnTo>
                  <a:pt x="3999" y="5464"/>
                </a:lnTo>
                <a:lnTo>
                  <a:pt x="659" y="5464"/>
                </a:lnTo>
                <a:lnTo>
                  <a:pt x="568" y="5461"/>
                </a:lnTo>
                <a:lnTo>
                  <a:pt x="483" y="5451"/>
                </a:lnTo>
                <a:lnTo>
                  <a:pt x="403" y="5434"/>
                </a:lnTo>
                <a:lnTo>
                  <a:pt x="332" y="5411"/>
                </a:lnTo>
                <a:lnTo>
                  <a:pt x="266" y="5383"/>
                </a:lnTo>
                <a:lnTo>
                  <a:pt x="208" y="5350"/>
                </a:lnTo>
                <a:lnTo>
                  <a:pt x="156" y="5310"/>
                </a:lnTo>
                <a:lnTo>
                  <a:pt x="111" y="5267"/>
                </a:lnTo>
                <a:lnTo>
                  <a:pt x="73" y="5219"/>
                </a:lnTo>
                <a:lnTo>
                  <a:pt x="43" y="5166"/>
                </a:lnTo>
                <a:lnTo>
                  <a:pt x="22" y="5107"/>
                </a:lnTo>
                <a:lnTo>
                  <a:pt x="7" y="5046"/>
                </a:lnTo>
                <a:lnTo>
                  <a:pt x="0" y="4983"/>
                </a:lnTo>
                <a:lnTo>
                  <a:pt x="2" y="4915"/>
                </a:lnTo>
                <a:lnTo>
                  <a:pt x="12" y="4844"/>
                </a:lnTo>
                <a:lnTo>
                  <a:pt x="30" y="4771"/>
                </a:lnTo>
                <a:lnTo>
                  <a:pt x="57" y="4695"/>
                </a:lnTo>
                <a:lnTo>
                  <a:pt x="92" y="4618"/>
                </a:lnTo>
                <a:lnTo>
                  <a:pt x="136" y="4537"/>
                </a:lnTo>
                <a:lnTo>
                  <a:pt x="1296" y="2625"/>
                </a:lnTo>
                <a:lnTo>
                  <a:pt x="1296" y="470"/>
                </a:lnTo>
                <a:lnTo>
                  <a:pt x="1045" y="470"/>
                </a:lnTo>
                <a:lnTo>
                  <a:pt x="1045"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0248" name="Google Shape;10248;p23"/>
          <p:cNvGrpSpPr/>
          <p:nvPr/>
        </p:nvGrpSpPr>
        <p:grpSpPr>
          <a:xfrm>
            <a:off x="16254497" y="15066862"/>
            <a:ext cx="567287" cy="567288"/>
            <a:chOff x="-4627" y="146"/>
            <a:chExt cx="963" cy="963"/>
          </a:xfrm>
          <a:solidFill>
            <a:srgbClr val="006994"/>
          </a:solidFill>
        </p:grpSpPr>
        <p:sp>
          <p:nvSpPr>
            <p:cNvPr id="10249" name="Google Shape;10249;p23"/>
            <p:cNvSpPr/>
            <p:nvPr/>
          </p:nvSpPr>
          <p:spPr>
            <a:xfrm>
              <a:off x="-4627" y="146"/>
              <a:ext cx="963" cy="963"/>
            </a:xfrm>
            <a:custGeom>
              <a:avLst/>
              <a:gdLst/>
              <a:ahLst/>
              <a:cxnLst/>
              <a:rect l="l" t="t" r="r" b="b"/>
              <a:pathLst>
                <a:path w="3852" h="3852" extrusionOk="0">
                  <a:moveTo>
                    <a:pt x="1926" y="488"/>
                  </a:moveTo>
                  <a:lnTo>
                    <a:pt x="1823" y="491"/>
                  </a:lnTo>
                  <a:lnTo>
                    <a:pt x="1723" y="502"/>
                  </a:lnTo>
                  <a:lnTo>
                    <a:pt x="1625" y="519"/>
                  </a:lnTo>
                  <a:lnTo>
                    <a:pt x="1528" y="543"/>
                  </a:lnTo>
                  <a:lnTo>
                    <a:pt x="1435" y="574"/>
                  </a:lnTo>
                  <a:lnTo>
                    <a:pt x="1345" y="610"/>
                  </a:lnTo>
                  <a:lnTo>
                    <a:pt x="1257" y="653"/>
                  </a:lnTo>
                  <a:lnTo>
                    <a:pt x="1173" y="700"/>
                  </a:lnTo>
                  <a:lnTo>
                    <a:pt x="1093" y="754"/>
                  </a:lnTo>
                  <a:lnTo>
                    <a:pt x="1017" y="812"/>
                  </a:lnTo>
                  <a:lnTo>
                    <a:pt x="944" y="875"/>
                  </a:lnTo>
                  <a:lnTo>
                    <a:pt x="875" y="944"/>
                  </a:lnTo>
                  <a:lnTo>
                    <a:pt x="812" y="1017"/>
                  </a:lnTo>
                  <a:lnTo>
                    <a:pt x="754" y="1093"/>
                  </a:lnTo>
                  <a:lnTo>
                    <a:pt x="700" y="1173"/>
                  </a:lnTo>
                  <a:lnTo>
                    <a:pt x="653" y="1257"/>
                  </a:lnTo>
                  <a:lnTo>
                    <a:pt x="610" y="1345"/>
                  </a:lnTo>
                  <a:lnTo>
                    <a:pt x="574" y="1435"/>
                  </a:lnTo>
                  <a:lnTo>
                    <a:pt x="543" y="1528"/>
                  </a:lnTo>
                  <a:lnTo>
                    <a:pt x="519" y="1625"/>
                  </a:lnTo>
                  <a:lnTo>
                    <a:pt x="502" y="1723"/>
                  </a:lnTo>
                  <a:lnTo>
                    <a:pt x="491" y="1823"/>
                  </a:lnTo>
                  <a:lnTo>
                    <a:pt x="488" y="1926"/>
                  </a:lnTo>
                  <a:lnTo>
                    <a:pt x="491" y="2029"/>
                  </a:lnTo>
                  <a:lnTo>
                    <a:pt x="502" y="2129"/>
                  </a:lnTo>
                  <a:lnTo>
                    <a:pt x="519" y="2227"/>
                  </a:lnTo>
                  <a:lnTo>
                    <a:pt x="543" y="2324"/>
                  </a:lnTo>
                  <a:lnTo>
                    <a:pt x="574" y="2417"/>
                  </a:lnTo>
                  <a:lnTo>
                    <a:pt x="610" y="2507"/>
                  </a:lnTo>
                  <a:lnTo>
                    <a:pt x="653" y="2595"/>
                  </a:lnTo>
                  <a:lnTo>
                    <a:pt x="700" y="2679"/>
                  </a:lnTo>
                  <a:lnTo>
                    <a:pt x="754" y="2759"/>
                  </a:lnTo>
                  <a:lnTo>
                    <a:pt x="812" y="2835"/>
                  </a:lnTo>
                  <a:lnTo>
                    <a:pt x="875" y="2908"/>
                  </a:lnTo>
                  <a:lnTo>
                    <a:pt x="944" y="2977"/>
                  </a:lnTo>
                  <a:lnTo>
                    <a:pt x="1017" y="3040"/>
                  </a:lnTo>
                  <a:lnTo>
                    <a:pt x="1093" y="3098"/>
                  </a:lnTo>
                  <a:lnTo>
                    <a:pt x="1173" y="3152"/>
                  </a:lnTo>
                  <a:lnTo>
                    <a:pt x="1257" y="3199"/>
                  </a:lnTo>
                  <a:lnTo>
                    <a:pt x="1345" y="3242"/>
                  </a:lnTo>
                  <a:lnTo>
                    <a:pt x="1435" y="3278"/>
                  </a:lnTo>
                  <a:lnTo>
                    <a:pt x="1528" y="3309"/>
                  </a:lnTo>
                  <a:lnTo>
                    <a:pt x="1625" y="3333"/>
                  </a:lnTo>
                  <a:lnTo>
                    <a:pt x="1723" y="3350"/>
                  </a:lnTo>
                  <a:lnTo>
                    <a:pt x="1823" y="3361"/>
                  </a:lnTo>
                  <a:lnTo>
                    <a:pt x="1926" y="3364"/>
                  </a:lnTo>
                  <a:lnTo>
                    <a:pt x="2029" y="3361"/>
                  </a:lnTo>
                  <a:lnTo>
                    <a:pt x="2129" y="3350"/>
                  </a:lnTo>
                  <a:lnTo>
                    <a:pt x="2227" y="3333"/>
                  </a:lnTo>
                  <a:lnTo>
                    <a:pt x="2324" y="3309"/>
                  </a:lnTo>
                  <a:lnTo>
                    <a:pt x="2417" y="3278"/>
                  </a:lnTo>
                  <a:lnTo>
                    <a:pt x="2507" y="3242"/>
                  </a:lnTo>
                  <a:lnTo>
                    <a:pt x="2595" y="3199"/>
                  </a:lnTo>
                  <a:lnTo>
                    <a:pt x="2679" y="3152"/>
                  </a:lnTo>
                  <a:lnTo>
                    <a:pt x="2759" y="3098"/>
                  </a:lnTo>
                  <a:lnTo>
                    <a:pt x="2835" y="3040"/>
                  </a:lnTo>
                  <a:lnTo>
                    <a:pt x="2908" y="2977"/>
                  </a:lnTo>
                  <a:lnTo>
                    <a:pt x="2977" y="2908"/>
                  </a:lnTo>
                  <a:lnTo>
                    <a:pt x="3040" y="2835"/>
                  </a:lnTo>
                  <a:lnTo>
                    <a:pt x="3098" y="2759"/>
                  </a:lnTo>
                  <a:lnTo>
                    <a:pt x="3152" y="2679"/>
                  </a:lnTo>
                  <a:lnTo>
                    <a:pt x="3199" y="2595"/>
                  </a:lnTo>
                  <a:lnTo>
                    <a:pt x="3242" y="2507"/>
                  </a:lnTo>
                  <a:lnTo>
                    <a:pt x="3278" y="2417"/>
                  </a:lnTo>
                  <a:lnTo>
                    <a:pt x="3309" y="2324"/>
                  </a:lnTo>
                  <a:lnTo>
                    <a:pt x="3333" y="2227"/>
                  </a:lnTo>
                  <a:lnTo>
                    <a:pt x="3350" y="2129"/>
                  </a:lnTo>
                  <a:lnTo>
                    <a:pt x="3361" y="2029"/>
                  </a:lnTo>
                  <a:lnTo>
                    <a:pt x="3364" y="1926"/>
                  </a:lnTo>
                  <a:lnTo>
                    <a:pt x="3361" y="1823"/>
                  </a:lnTo>
                  <a:lnTo>
                    <a:pt x="3350" y="1723"/>
                  </a:lnTo>
                  <a:lnTo>
                    <a:pt x="3333" y="1625"/>
                  </a:lnTo>
                  <a:lnTo>
                    <a:pt x="3309" y="1528"/>
                  </a:lnTo>
                  <a:lnTo>
                    <a:pt x="3278" y="1435"/>
                  </a:lnTo>
                  <a:lnTo>
                    <a:pt x="3242" y="1345"/>
                  </a:lnTo>
                  <a:lnTo>
                    <a:pt x="3199" y="1257"/>
                  </a:lnTo>
                  <a:lnTo>
                    <a:pt x="3152" y="1173"/>
                  </a:lnTo>
                  <a:lnTo>
                    <a:pt x="3098" y="1093"/>
                  </a:lnTo>
                  <a:lnTo>
                    <a:pt x="3040" y="1017"/>
                  </a:lnTo>
                  <a:lnTo>
                    <a:pt x="2977" y="944"/>
                  </a:lnTo>
                  <a:lnTo>
                    <a:pt x="2908" y="875"/>
                  </a:lnTo>
                  <a:lnTo>
                    <a:pt x="2835" y="812"/>
                  </a:lnTo>
                  <a:lnTo>
                    <a:pt x="2759" y="754"/>
                  </a:lnTo>
                  <a:lnTo>
                    <a:pt x="2679" y="700"/>
                  </a:lnTo>
                  <a:lnTo>
                    <a:pt x="2595" y="653"/>
                  </a:lnTo>
                  <a:lnTo>
                    <a:pt x="2507" y="610"/>
                  </a:lnTo>
                  <a:lnTo>
                    <a:pt x="2417" y="574"/>
                  </a:lnTo>
                  <a:lnTo>
                    <a:pt x="2324" y="543"/>
                  </a:lnTo>
                  <a:lnTo>
                    <a:pt x="2227" y="519"/>
                  </a:lnTo>
                  <a:lnTo>
                    <a:pt x="2129" y="502"/>
                  </a:lnTo>
                  <a:lnTo>
                    <a:pt x="2029" y="491"/>
                  </a:lnTo>
                  <a:lnTo>
                    <a:pt x="1926" y="488"/>
                  </a:lnTo>
                  <a:close/>
                  <a:moveTo>
                    <a:pt x="1926" y="0"/>
                  </a:moveTo>
                  <a:lnTo>
                    <a:pt x="2043" y="4"/>
                  </a:lnTo>
                  <a:lnTo>
                    <a:pt x="2158" y="14"/>
                  </a:lnTo>
                  <a:lnTo>
                    <a:pt x="2272" y="32"/>
                  </a:lnTo>
                  <a:lnTo>
                    <a:pt x="2382" y="55"/>
                  </a:lnTo>
                  <a:lnTo>
                    <a:pt x="2491" y="85"/>
                  </a:lnTo>
                  <a:lnTo>
                    <a:pt x="2597" y="120"/>
                  </a:lnTo>
                  <a:lnTo>
                    <a:pt x="2700" y="162"/>
                  </a:lnTo>
                  <a:lnTo>
                    <a:pt x="2800" y="210"/>
                  </a:lnTo>
                  <a:lnTo>
                    <a:pt x="2897" y="264"/>
                  </a:lnTo>
                  <a:lnTo>
                    <a:pt x="2991" y="322"/>
                  </a:lnTo>
                  <a:lnTo>
                    <a:pt x="3080" y="385"/>
                  </a:lnTo>
                  <a:lnTo>
                    <a:pt x="3166" y="454"/>
                  </a:lnTo>
                  <a:lnTo>
                    <a:pt x="3249" y="526"/>
                  </a:lnTo>
                  <a:lnTo>
                    <a:pt x="3326" y="603"/>
                  </a:lnTo>
                  <a:lnTo>
                    <a:pt x="3398" y="686"/>
                  </a:lnTo>
                  <a:lnTo>
                    <a:pt x="3467" y="772"/>
                  </a:lnTo>
                  <a:lnTo>
                    <a:pt x="3530" y="861"/>
                  </a:lnTo>
                  <a:lnTo>
                    <a:pt x="3588" y="955"/>
                  </a:lnTo>
                  <a:lnTo>
                    <a:pt x="3642" y="1052"/>
                  </a:lnTo>
                  <a:lnTo>
                    <a:pt x="3690" y="1152"/>
                  </a:lnTo>
                  <a:lnTo>
                    <a:pt x="3732" y="1255"/>
                  </a:lnTo>
                  <a:lnTo>
                    <a:pt x="3767" y="1361"/>
                  </a:lnTo>
                  <a:lnTo>
                    <a:pt x="3797" y="1470"/>
                  </a:lnTo>
                  <a:lnTo>
                    <a:pt x="3820" y="1580"/>
                  </a:lnTo>
                  <a:lnTo>
                    <a:pt x="3838" y="1694"/>
                  </a:lnTo>
                  <a:lnTo>
                    <a:pt x="3848" y="1809"/>
                  </a:lnTo>
                  <a:lnTo>
                    <a:pt x="3852" y="1926"/>
                  </a:lnTo>
                  <a:lnTo>
                    <a:pt x="3848" y="2043"/>
                  </a:lnTo>
                  <a:lnTo>
                    <a:pt x="3838" y="2158"/>
                  </a:lnTo>
                  <a:lnTo>
                    <a:pt x="3820" y="2272"/>
                  </a:lnTo>
                  <a:lnTo>
                    <a:pt x="3797" y="2382"/>
                  </a:lnTo>
                  <a:lnTo>
                    <a:pt x="3767" y="2491"/>
                  </a:lnTo>
                  <a:lnTo>
                    <a:pt x="3732" y="2597"/>
                  </a:lnTo>
                  <a:lnTo>
                    <a:pt x="3690" y="2700"/>
                  </a:lnTo>
                  <a:lnTo>
                    <a:pt x="3642" y="2800"/>
                  </a:lnTo>
                  <a:lnTo>
                    <a:pt x="3588" y="2897"/>
                  </a:lnTo>
                  <a:lnTo>
                    <a:pt x="3530" y="2991"/>
                  </a:lnTo>
                  <a:lnTo>
                    <a:pt x="3467" y="3080"/>
                  </a:lnTo>
                  <a:lnTo>
                    <a:pt x="3398" y="3166"/>
                  </a:lnTo>
                  <a:lnTo>
                    <a:pt x="3326" y="3249"/>
                  </a:lnTo>
                  <a:lnTo>
                    <a:pt x="3249" y="3326"/>
                  </a:lnTo>
                  <a:lnTo>
                    <a:pt x="3166" y="3398"/>
                  </a:lnTo>
                  <a:lnTo>
                    <a:pt x="3080" y="3467"/>
                  </a:lnTo>
                  <a:lnTo>
                    <a:pt x="2991" y="3530"/>
                  </a:lnTo>
                  <a:lnTo>
                    <a:pt x="2897" y="3588"/>
                  </a:lnTo>
                  <a:lnTo>
                    <a:pt x="2800" y="3642"/>
                  </a:lnTo>
                  <a:lnTo>
                    <a:pt x="2700" y="3690"/>
                  </a:lnTo>
                  <a:lnTo>
                    <a:pt x="2597" y="3732"/>
                  </a:lnTo>
                  <a:lnTo>
                    <a:pt x="2491" y="3767"/>
                  </a:lnTo>
                  <a:lnTo>
                    <a:pt x="2382" y="3797"/>
                  </a:lnTo>
                  <a:lnTo>
                    <a:pt x="2272" y="3820"/>
                  </a:lnTo>
                  <a:lnTo>
                    <a:pt x="2158" y="3838"/>
                  </a:lnTo>
                  <a:lnTo>
                    <a:pt x="2043" y="3848"/>
                  </a:lnTo>
                  <a:lnTo>
                    <a:pt x="1926" y="3852"/>
                  </a:lnTo>
                  <a:lnTo>
                    <a:pt x="1809" y="3848"/>
                  </a:lnTo>
                  <a:lnTo>
                    <a:pt x="1694" y="3838"/>
                  </a:lnTo>
                  <a:lnTo>
                    <a:pt x="1580" y="3820"/>
                  </a:lnTo>
                  <a:lnTo>
                    <a:pt x="1470" y="3797"/>
                  </a:lnTo>
                  <a:lnTo>
                    <a:pt x="1361" y="3767"/>
                  </a:lnTo>
                  <a:lnTo>
                    <a:pt x="1255" y="3732"/>
                  </a:lnTo>
                  <a:lnTo>
                    <a:pt x="1152" y="3690"/>
                  </a:lnTo>
                  <a:lnTo>
                    <a:pt x="1052" y="3642"/>
                  </a:lnTo>
                  <a:lnTo>
                    <a:pt x="955" y="3588"/>
                  </a:lnTo>
                  <a:lnTo>
                    <a:pt x="861" y="3530"/>
                  </a:lnTo>
                  <a:lnTo>
                    <a:pt x="772" y="3467"/>
                  </a:lnTo>
                  <a:lnTo>
                    <a:pt x="686" y="3398"/>
                  </a:lnTo>
                  <a:lnTo>
                    <a:pt x="603" y="3326"/>
                  </a:lnTo>
                  <a:lnTo>
                    <a:pt x="526" y="3249"/>
                  </a:lnTo>
                  <a:lnTo>
                    <a:pt x="454" y="3166"/>
                  </a:lnTo>
                  <a:lnTo>
                    <a:pt x="385" y="3080"/>
                  </a:lnTo>
                  <a:lnTo>
                    <a:pt x="322" y="2991"/>
                  </a:lnTo>
                  <a:lnTo>
                    <a:pt x="264" y="2897"/>
                  </a:lnTo>
                  <a:lnTo>
                    <a:pt x="210" y="2800"/>
                  </a:lnTo>
                  <a:lnTo>
                    <a:pt x="162" y="2700"/>
                  </a:lnTo>
                  <a:lnTo>
                    <a:pt x="120" y="2597"/>
                  </a:lnTo>
                  <a:lnTo>
                    <a:pt x="85" y="2491"/>
                  </a:lnTo>
                  <a:lnTo>
                    <a:pt x="55" y="2382"/>
                  </a:lnTo>
                  <a:lnTo>
                    <a:pt x="32" y="2272"/>
                  </a:lnTo>
                  <a:lnTo>
                    <a:pt x="14" y="2158"/>
                  </a:lnTo>
                  <a:lnTo>
                    <a:pt x="4" y="2043"/>
                  </a:lnTo>
                  <a:lnTo>
                    <a:pt x="0" y="1926"/>
                  </a:lnTo>
                  <a:lnTo>
                    <a:pt x="4" y="1809"/>
                  </a:lnTo>
                  <a:lnTo>
                    <a:pt x="14" y="1694"/>
                  </a:lnTo>
                  <a:lnTo>
                    <a:pt x="32" y="1580"/>
                  </a:lnTo>
                  <a:lnTo>
                    <a:pt x="55" y="1470"/>
                  </a:lnTo>
                  <a:lnTo>
                    <a:pt x="85" y="1361"/>
                  </a:lnTo>
                  <a:lnTo>
                    <a:pt x="120" y="1255"/>
                  </a:lnTo>
                  <a:lnTo>
                    <a:pt x="162" y="1152"/>
                  </a:lnTo>
                  <a:lnTo>
                    <a:pt x="210" y="1052"/>
                  </a:lnTo>
                  <a:lnTo>
                    <a:pt x="264" y="955"/>
                  </a:lnTo>
                  <a:lnTo>
                    <a:pt x="322" y="861"/>
                  </a:lnTo>
                  <a:lnTo>
                    <a:pt x="385" y="772"/>
                  </a:lnTo>
                  <a:lnTo>
                    <a:pt x="454" y="686"/>
                  </a:lnTo>
                  <a:lnTo>
                    <a:pt x="526" y="603"/>
                  </a:lnTo>
                  <a:lnTo>
                    <a:pt x="603" y="526"/>
                  </a:lnTo>
                  <a:lnTo>
                    <a:pt x="686" y="454"/>
                  </a:lnTo>
                  <a:lnTo>
                    <a:pt x="772" y="385"/>
                  </a:lnTo>
                  <a:lnTo>
                    <a:pt x="861" y="322"/>
                  </a:lnTo>
                  <a:lnTo>
                    <a:pt x="955" y="264"/>
                  </a:lnTo>
                  <a:lnTo>
                    <a:pt x="1052" y="210"/>
                  </a:lnTo>
                  <a:lnTo>
                    <a:pt x="1152" y="162"/>
                  </a:lnTo>
                  <a:lnTo>
                    <a:pt x="1255" y="120"/>
                  </a:lnTo>
                  <a:lnTo>
                    <a:pt x="1361" y="85"/>
                  </a:lnTo>
                  <a:lnTo>
                    <a:pt x="1470" y="55"/>
                  </a:lnTo>
                  <a:lnTo>
                    <a:pt x="1580" y="32"/>
                  </a:lnTo>
                  <a:lnTo>
                    <a:pt x="1694" y="14"/>
                  </a:lnTo>
                  <a:lnTo>
                    <a:pt x="1809" y="4"/>
                  </a:lnTo>
                  <a:lnTo>
                    <a:pt x="192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50" name="Google Shape;10250;p23"/>
            <p:cNvSpPr/>
            <p:nvPr/>
          </p:nvSpPr>
          <p:spPr>
            <a:xfrm>
              <a:off x="-4210" y="402"/>
              <a:ext cx="115" cy="114"/>
            </a:xfrm>
            <a:custGeom>
              <a:avLst/>
              <a:gdLst/>
              <a:ahLst/>
              <a:cxnLst/>
              <a:rect l="l" t="t" r="r" b="b"/>
              <a:pathLst>
                <a:path w="458" h="457" extrusionOk="0">
                  <a:moveTo>
                    <a:pt x="229" y="0"/>
                  </a:moveTo>
                  <a:lnTo>
                    <a:pt x="266" y="3"/>
                  </a:lnTo>
                  <a:lnTo>
                    <a:pt x="301" y="11"/>
                  </a:lnTo>
                  <a:lnTo>
                    <a:pt x="334" y="25"/>
                  </a:lnTo>
                  <a:lnTo>
                    <a:pt x="364" y="44"/>
                  </a:lnTo>
                  <a:lnTo>
                    <a:pt x="391" y="67"/>
                  </a:lnTo>
                  <a:lnTo>
                    <a:pt x="413" y="93"/>
                  </a:lnTo>
                  <a:lnTo>
                    <a:pt x="432" y="123"/>
                  </a:lnTo>
                  <a:lnTo>
                    <a:pt x="446" y="156"/>
                  </a:lnTo>
                  <a:lnTo>
                    <a:pt x="454" y="191"/>
                  </a:lnTo>
                  <a:lnTo>
                    <a:pt x="458" y="228"/>
                  </a:lnTo>
                  <a:lnTo>
                    <a:pt x="454" y="266"/>
                  </a:lnTo>
                  <a:lnTo>
                    <a:pt x="446" y="301"/>
                  </a:lnTo>
                  <a:lnTo>
                    <a:pt x="432" y="333"/>
                  </a:lnTo>
                  <a:lnTo>
                    <a:pt x="413" y="364"/>
                  </a:lnTo>
                  <a:lnTo>
                    <a:pt x="391" y="391"/>
                  </a:lnTo>
                  <a:lnTo>
                    <a:pt x="364" y="413"/>
                  </a:lnTo>
                  <a:lnTo>
                    <a:pt x="334" y="431"/>
                  </a:lnTo>
                  <a:lnTo>
                    <a:pt x="301" y="445"/>
                  </a:lnTo>
                  <a:lnTo>
                    <a:pt x="266" y="455"/>
                  </a:lnTo>
                  <a:lnTo>
                    <a:pt x="229" y="457"/>
                  </a:lnTo>
                  <a:lnTo>
                    <a:pt x="191" y="455"/>
                  </a:lnTo>
                  <a:lnTo>
                    <a:pt x="156" y="445"/>
                  </a:lnTo>
                  <a:lnTo>
                    <a:pt x="124" y="431"/>
                  </a:lnTo>
                  <a:lnTo>
                    <a:pt x="93" y="413"/>
                  </a:lnTo>
                  <a:lnTo>
                    <a:pt x="68" y="391"/>
                  </a:lnTo>
                  <a:lnTo>
                    <a:pt x="44" y="364"/>
                  </a:lnTo>
                  <a:lnTo>
                    <a:pt x="26" y="333"/>
                  </a:lnTo>
                  <a:lnTo>
                    <a:pt x="12" y="301"/>
                  </a:lnTo>
                  <a:lnTo>
                    <a:pt x="4" y="266"/>
                  </a:lnTo>
                  <a:lnTo>
                    <a:pt x="0" y="228"/>
                  </a:lnTo>
                  <a:lnTo>
                    <a:pt x="4" y="191"/>
                  </a:lnTo>
                  <a:lnTo>
                    <a:pt x="12" y="156"/>
                  </a:lnTo>
                  <a:lnTo>
                    <a:pt x="26" y="123"/>
                  </a:lnTo>
                  <a:lnTo>
                    <a:pt x="44" y="93"/>
                  </a:lnTo>
                  <a:lnTo>
                    <a:pt x="68" y="67"/>
                  </a:lnTo>
                  <a:lnTo>
                    <a:pt x="93" y="44"/>
                  </a:lnTo>
                  <a:lnTo>
                    <a:pt x="124" y="25"/>
                  </a:lnTo>
                  <a:lnTo>
                    <a:pt x="156" y="11"/>
                  </a:lnTo>
                  <a:lnTo>
                    <a:pt x="191" y="3"/>
                  </a:lnTo>
                  <a:lnTo>
                    <a:pt x="22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51" name="Google Shape;10251;p23"/>
            <p:cNvSpPr/>
            <p:nvPr/>
          </p:nvSpPr>
          <p:spPr>
            <a:xfrm>
              <a:off x="-4224" y="570"/>
              <a:ext cx="158" cy="283"/>
            </a:xfrm>
            <a:custGeom>
              <a:avLst/>
              <a:gdLst/>
              <a:ahLst/>
              <a:cxnLst/>
              <a:rect l="l" t="t" r="r" b="b"/>
              <a:pathLst>
                <a:path w="630" h="1132" extrusionOk="0">
                  <a:moveTo>
                    <a:pt x="1" y="0"/>
                  </a:moveTo>
                  <a:lnTo>
                    <a:pt x="515" y="0"/>
                  </a:lnTo>
                  <a:lnTo>
                    <a:pt x="515" y="827"/>
                  </a:lnTo>
                  <a:lnTo>
                    <a:pt x="630" y="827"/>
                  </a:lnTo>
                  <a:lnTo>
                    <a:pt x="630" y="1132"/>
                  </a:lnTo>
                  <a:lnTo>
                    <a:pt x="0" y="1132"/>
                  </a:lnTo>
                  <a:lnTo>
                    <a:pt x="0" y="827"/>
                  </a:lnTo>
                  <a:lnTo>
                    <a:pt x="115" y="827"/>
                  </a:lnTo>
                  <a:lnTo>
                    <a:pt x="115" y="306"/>
                  </a:lnTo>
                  <a:lnTo>
                    <a:pt x="1" y="306"/>
                  </a:lnTo>
                  <a:lnTo>
                    <a:pt x="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0252" name="Google Shape;10252;p23"/>
          <p:cNvSpPr/>
          <p:nvPr/>
        </p:nvSpPr>
        <p:spPr>
          <a:xfrm>
            <a:off x="18864254" y="15107070"/>
            <a:ext cx="459149" cy="486859"/>
          </a:xfrm>
          <a:custGeom>
            <a:avLst/>
            <a:gdLst/>
            <a:ahLst/>
            <a:cxnLst/>
            <a:rect l="l" t="t" r="r" b="b"/>
            <a:pathLst>
              <a:path w="3576" h="3791" extrusionOk="0">
                <a:moveTo>
                  <a:pt x="3384" y="1943"/>
                </a:moveTo>
                <a:lnTo>
                  <a:pt x="3289" y="2112"/>
                </a:lnTo>
                <a:lnTo>
                  <a:pt x="3384" y="2112"/>
                </a:lnTo>
                <a:lnTo>
                  <a:pt x="3384" y="1943"/>
                </a:lnTo>
                <a:close/>
                <a:moveTo>
                  <a:pt x="2673" y="1803"/>
                </a:moveTo>
                <a:lnTo>
                  <a:pt x="2498" y="2112"/>
                </a:lnTo>
                <a:lnTo>
                  <a:pt x="2894" y="2112"/>
                </a:lnTo>
                <a:lnTo>
                  <a:pt x="3069" y="1803"/>
                </a:lnTo>
                <a:lnTo>
                  <a:pt x="2673" y="1803"/>
                </a:lnTo>
                <a:close/>
                <a:moveTo>
                  <a:pt x="1881" y="1803"/>
                </a:moveTo>
                <a:lnTo>
                  <a:pt x="1708" y="2112"/>
                </a:lnTo>
                <a:lnTo>
                  <a:pt x="2103" y="2112"/>
                </a:lnTo>
                <a:lnTo>
                  <a:pt x="2278" y="1803"/>
                </a:lnTo>
                <a:lnTo>
                  <a:pt x="1881" y="1803"/>
                </a:lnTo>
                <a:close/>
                <a:moveTo>
                  <a:pt x="1091" y="1803"/>
                </a:moveTo>
                <a:lnTo>
                  <a:pt x="916" y="2112"/>
                </a:lnTo>
                <a:lnTo>
                  <a:pt x="1313" y="2112"/>
                </a:lnTo>
                <a:lnTo>
                  <a:pt x="1487" y="1803"/>
                </a:lnTo>
                <a:lnTo>
                  <a:pt x="1091" y="1803"/>
                </a:lnTo>
                <a:close/>
                <a:moveTo>
                  <a:pt x="386" y="1803"/>
                </a:moveTo>
                <a:lnTo>
                  <a:pt x="386" y="2112"/>
                </a:lnTo>
                <a:lnTo>
                  <a:pt x="521" y="2112"/>
                </a:lnTo>
                <a:lnTo>
                  <a:pt x="696" y="1803"/>
                </a:lnTo>
                <a:lnTo>
                  <a:pt x="386" y="1803"/>
                </a:lnTo>
                <a:close/>
                <a:moveTo>
                  <a:pt x="511" y="1137"/>
                </a:moveTo>
                <a:lnTo>
                  <a:pt x="219" y="1243"/>
                </a:lnTo>
                <a:lnTo>
                  <a:pt x="326" y="1533"/>
                </a:lnTo>
                <a:lnTo>
                  <a:pt x="453" y="1487"/>
                </a:lnTo>
                <a:lnTo>
                  <a:pt x="511" y="1137"/>
                </a:lnTo>
                <a:close/>
                <a:moveTo>
                  <a:pt x="1255" y="867"/>
                </a:moveTo>
                <a:lnTo>
                  <a:pt x="882" y="1003"/>
                </a:lnTo>
                <a:lnTo>
                  <a:pt x="824" y="1352"/>
                </a:lnTo>
                <a:lnTo>
                  <a:pt x="1196" y="1217"/>
                </a:lnTo>
                <a:lnTo>
                  <a:pt x="1255" y="867"/>
                </a:lnTo>
                <a:close/>
                <a:moveTo>
                  <a:pt x="1997" y="597"/>
                </a:moveTo>
                <a:lnTo>
                  <a:pt x="1625" y="732"/>
                </a:lnTo>
                <a:lnTo>
                  <a:pt x="1566" y="1083"/>
                </a:lnTo>
                <a:lnTo>
                  <a:pt x="1939" y="947"/>
                </a:lnTo>
                <a:lnTo>
                  <a:pt x="1997" y="597"/>
                </a:lnTo>
                <a:close/>
                <a:moveTo>
                  <a:pt x="3085" y="351"/>
                </a:moveTo>
                <a:lnTo>
                  <a:pt x="3053" y="541"/>
                </a:lnTo>
                <a:lnTo>
                  <a:pt x="3143" y="509"/>
                </a:lnTo>
                <a:lnTo>
                  <a:pt x="3085" y="351"/>
                </a:lnTo>
                <a:close/>
                <a:moveTo>
                  <a:pt x="2740" y="327"/>
                </a:moveTo>
                <a:lnTo>
                  <a:pt x="2368" y="463"/>
                </a:lnTo>
                <a:lnTo>
                  <a:pt x="2310" y="812"/>
                </a:lnTo>
                <a:lnTo>
                  <a:pt x="2682" y="677"/>
                </a:lnTo>
                <a:lnTo>
                  <a:pt x="2740" y="327"/>
                </a:lnTo>
                <a:close/>
                <a:moveTo>
                  <a:pt x="3105" y="0"/>
                </a:moveTo>
                <a:lnTo>
                  <a:pt x="3124" y="5"/>
                </a:lnTo>
                <a:lnTo>
                  <a:pt x="3144" y="14"/>
                </a:lnTo>
                <a:lnTo>
                  <a:pt x="3160" y="27"/>
                </a:lnTo>
                <a:lnTo>
                  <a:pt x="3174" y="43"/>
                </a:lnTo>
                <a:lnTo>
                  <a:pt x="3185" y="64"/>
                </a:lnTo>
                <a:lnTo>
                  <a:pt x="3356" y="533"/>
                </a:lnTo>
                <a:lnTo>
                  <a:pt x="3362" y="559"/>
                </a:lnTo>
                <a:lnTo>
                  <a:pt x="3361" y="583"/>
                </a:lnTo>
                <a:lnTo>
                  <a:pt x="3353" y="607"/>
                </a:lnTo>
                <a:lnTo>
                  <a:pt x="3343" y="623"/>
                </a:lnTo>
                <a:lnTo>
                  <a:pt x="3331" y="637"/>
                </a:lnTo>
                <a:lnTo>
                  <a:pt x="3316" y="649"/>
                </a:lnTo>
                <a:lnTo>
                  <a:pt x="3298" y="657"/>
                </a:lnTo>
                <a:lnTo>
                  <a:pt x="673" y="1611"/>
                </a:lnTo>
                <a:lnTo>
                  <a:pt x="3480" y="1611"/>
                </a:lnTo>
                <a:lnTo>
                  <a:pt x="3506" y="1614"/>
                </a:lnTo>
                <a:lnTo>
                  <a:pt x="3529" y="1624"/>
                </a:lnTo>
                <a:lnTo>
                  <a:pt x="3548" y="1639"/>
                </a:lnTo>
                <a:lnTo>
                  <a:pt x="3563" y="1658"/>
                </a:lnTo>
                <a:lnTo>
                  <a:pt x="3573" y="1682"/>
                </a:lnTo>
                <a:lnTo>
                  <a:pt x="3576" y="1707"/>
                </a:lnTo>
                <a:lnTo>
                  <a:pt x="3576" y="3695"/>
                </a:lnTo>
                <a:lnTo>
                  <a:pt x="3573" y="3720"/>
                </a:lnTo>
                <a:lnTo>
                  <a:pt x="3563" y="3743"/>
                </a:lnTo>
                <a:lnTo>
                  <a:pt x="3548" y="3763"/>
                </a:lnTo>
                <a:lnTo>
                  <a:pt x="3529" y="3778"/>
                </a:lnTo>
                <a:lnTo>
                  <a:pt x="3506" y="3787"/>
                </a:lnTo>
                <a:lnTo>
                  <a:pt x="3480" y="3791"/>
                </a:lnTo>
                <a:lnTo>
                  <a:pt x="286" y="3791"/>
                </a:lnTo>
                <a:lnTo>
                  <a:pt x="259" y="3787"/>
                </a:lnTo>
                <a:lnTo>
                  <a:pt x="237" y="3778"/>
                </a:lnTo>
                <a:lnTo>
                  <a:pt x="218" y="3763"/>
                </a:lnTo>
                <a:lnTo>
                  <a:pt x="203" y="3743"/>
                </a:lnTo>
                <a:lnTo>
                  <a:pt x="193" y="3720"/>
                </a:lnTo>
                <a:lnTo>
                  <a:pt x="190" y="3695"/>
                </a:lnTo>
                <a:lnTo>
                  <a:pt x="190" y="1712"/>
                </a:lnTo>
                <a:lnTo>
                  <a:pt x="183" y="1701"/>
                </a:lnTo>
                <a:lnTo>
                  <a:pt x="177" y="1690"/>
                </a:lnTo>
                <a:lnTo>
                  <a:pt x="6" y="1219"/>
                </a:lnTo>
                <a:lnTo>
                  <a:pt x="0" y="1195"/>
                </a:lnTo>
                <a:lnTo>
                  <a:pt x="1" y="1169"/>
                </a:lnTo>
                <a:lnTo>
                  <a:pt x="9" y="1146"/>
                </a:lnTo>
                <a:lnTo>
                  <a:pt x="19" y="1129"/>
                </a:lnTo>
                <a:lnTo>
                  <a:pt x="31" y="1115"/>
                </a:lnTo>
                <a:lnTo>
                  <a:pt x="46" y="1104"/>
                </a:lnTo>
                <a:lnTo>
                  <a:pt x="63" y="1096"/>
                </a:lnTo>
                <a:lnTo>
                  <a:pt x="3061" y="6"/>
                </a:lnTo>
                <a:lnTo>
                  <a:pt x="3083" y="1"/>
                </a:lnTo>
                <a:lnTo>
                  <a:pt x="3105"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53" name="Google Shape;10253;p23"/>
          <p:cNvSpPr/>
          <p:nvPr/>
        </p:nvSpPr>
        <p:spPr>
          <a:xfrm>
            <a:off x="11122631" y="15104928"/>
            <a:ext cx="599391" cy="491168"/>
          </a:xfrm>
          <a:custGeom>
            <a:avLst/>
            <a:gdLst/>
            <a:ahLst/>
            <a:cxnLst/>
            <a:rect l="l" t="t" r="r" b="b"/>
            <a:pathLst>
              <a:path w="3456" h="2830" extrusionOk="0">
                <a:moveTo>
                  <a:pt x="1392" y="628"/>
                </a:moveTo>
                <a:lnTo>
                  <a:pt x="1335" y="631"/>
                </a:lnTo>
                <a:lnTo>
                  <a:pt x="1280" y="640"/>
                </a:lnTo>
                <a:lnTo>
                  <a:pt x="1227" y="655"/>
                </a:lnTo>
                <a:lnTo>
                  <a:pt x="1177" y="674"/>
                </a:lnTo>
                <a:lnTo>
                  <a:pt x="1130" y="699"/>
                </a:lnTo>
                <a:lnTo>
                  <a:pt x="1085" y="728"/>
                </a:lnTo>
                <a:lnTo>
                  <a:pt x="1044" y="761"/>
                </a:lnTo>
                <a:lnTo>
                  <a:pt x="1006" y="799"/>
                </a:lnTo>
                <a:lnTo>
                  <a:pt x="973" y="840"/>
                </a:lnTo>
                <a:lnTo>
                  <a:pt x="944" y="885"/>
                </a:lnTo>
                <a:lnTo>
                  <a:pt x="920" y="932"/>
                </a:lnTo>
                <a:lnTo>
                  <a:pt x="900" y="982"/>
                </a:lnTo>
                <a:lnTo>
                  <a:pt x="885" y="1036"/>
                </a:lnTo>
                <a:lnTo>
                  <a:pt x="876" y="1090"/>
                </a:lnTo>
                <a:lnTo>
                  <a:pt x="872" y="1146"/>
                </a:lnTo>
                <a:lnTo>
                  <a:pt x="876" y="1202"/>
                </a:lnTo>
                <a:lnTo>
                  <a:pt x="885" y="1258"/>
                </a:lnTo>
                <a:lnTo>
                  <a:pt x="900" y="1310"/>
                </a:lnTo>
                <a:lnTo>
                  <a:pt x="907" y="1335"/>
                </a:lnTo>
                <a:lnTo>
                  <a:pt x="918" y="1361"/>
                </a:lnTo>
                <a:lnTo>
                  <a:pt x="933" y="1389"/>
                </a:lnTo>
                <a:lnTo>
                  <a:pt x="958" y="1432"/>
                </a:lnTo>
                <a:lnTo>
                  <a:pt x="988" y="1472"/>
                </a:lnTo>
                <a:lnTo>
                  <a:pt x="1020" y="1508"/>
                </a:lnTo>
                <a:lnTo>
                  <a:pt x="1057" y="1543"/>
                </a:lnTo>
                <a:lnTo>
                  <a:pt x="1089" y="1576"/>
                </a:lnTo>
                <a:lnTo>
                  <a:pt x="1124" y="1609"/>
                </a:lnTo>
                <a:lnTo>
                  <a:pt x="1159" y="1643"/>
                </a:lnTo>
                <a:lnTo>
                  <a:pt x="1197" y="1675"/>
                </a:lnTo>
                <a:lnTo>
                  <a:pt x="1235" y="1708"/>
                </a:lnTo>
                <a:lnTo>
                  <a:pt x="1273" y="1741"/>
                </a:lnTo>
                <a:lnTo>
                  <a:pt x="1312" y="1773"/>
                </a:lnTo>
                <a:lnTo>
                  <a:pt x="1351" y="1804"/>
                </a:lnTo>
                <a:lnTo>
                  <a:pt x="1390" y="1835"/>
                </a:lnTo>
                <a:lnTo>
                  <a:pt x="1427" y="1864"/>
                </a:lnTo>
                <a:lnTo>
                  <a:pt x="1465" y="1892"/>
                </a:lnTo>
                <a:lnTo>
                  <a:pt x="1501" y="1919"/>
                </a:lnTo>
                <a:lnTo>
                  <a:pt x="1535" y="1944"/>
                </a:lnTo>
                <a:lnTo>
                  <a:pt x="1568" y="1968"/>
                </a:lnTo>
                <a:lnTo>
                  <a:pt x="1598" y="1989"/>
                </a:lnTo>
                <a:lnTo>
                  <a:pt x="1625" y="2009"/>
                </a:lnTo>
                <a:lnTo>
                  <a:pt x="1651" y="2027"/>
                </a:lnTo>
                <a:lnTo>
                  <a:pt x="1672" y="2042"/>
                </a:lnTo>
                <a:lnTo>
                  <a:pt x="1691" y="2055"/>
                </a:lnTo>
                <a:lnTo>
                  <a:pt x="1707" y="2065"/>
                </a:lnTo>
                <a:lnTo>
                  <a:pt x="1718" y="2074"/>
                </a:lnTo>
                <a:lnTo>
                  <a:pt x="1725" y="2078"/>
                </a:lnTo>
                <a:lnTo>
                  <a:pt x="1727" y="2079"/>
                </a:lnTo>
                <a:lnTo>
                  <a:pt x="1730" y="2078"/>
                </a:lnTo>
                <a:lnTo>
                  <a:pt x="1736" y="2074"/>
                </a:lnTo>
                <a:lnTo>
                  <a:pt x="1748" y="2065"/>
                </a:lnTo>
                <a:lnTo>
                  <a:pt x="1763" y="2055"/>
                </a:lnTo>
                <a:lnTo>
                  <a:pt x="1781" y="2042"/>
                </a:lnTo>
                <a:lnTo>
                  <a:pt x="1803" y="2027"/>
                </a:lnTo>
                <a:lnTo>
                  <a:pt x="1829" y="2009"/>
                </a:lnTo>
                <a:lnTo>
                  <a:pt x="1857" y="1989"/>
                </a:lnTo>
                <a:lnTo>
                  <a:pt x="1887" y="1968"/>
                </a:lnTo>
                <a:lnTo>
                  <a:pt x="1920" y="1944"/>
                </a:lnTo>
                <a:lnTo>
                  <a:pt x="1954" y="1919"/>
                </a:lnTo>
                <a:lnTo>
                  <a:pt x="1990" y="1892"/>
                </a:lnTo>
                <a:lnTo>
                  <a:pt x="2026" y="1864"/>
                </a:lnTo>
                <a:lnTo>
                  <a:pt x="2064" y="1835"/>
                </a:lnTo>
                <a:lnTo>
                  <a:pt x="2103" y="1804"/>
                </a:lnTo>
                <a:lnTo>
                  <a:pt x="2142" y="1773"/>
                </a:lnTo>
                <a:lnTo>
                  <a:pt x="2181" y="1741"/>
                </a:lnTo>
                <a:lnTo>
                  <a:pt x="2220" y="1708"/>
                </a:lnTo>
                <a:lnTo>
                  <a:pt x="2258" y="1676"/>
                </a:lnTo>
                <a:lnTo>
                  <a:pt x="2295" y="1643"/>
                </a:lnTo>
                <a:lnTo>
                  <a:pt x="2331" y="1609"/>
                </a:lnTo>
                <a:lnTo>
                  <a:pt x="2366" y="1576"/>
                </a:lnTo>
                <a:lnTo>
                  <a:pt x="2398" y="1543"/>
                </a:lnTo>
                <a:lnTo>
                  <a:pt x="2434" y="1508"/>
                </a:lnTo>
                <a:lnTo>
                  <a:pt x="2467" y="1472"/>
                </a:lnTo>
                <a:lnTo>
                  <a:pt x="2496" y="1432"/>
                </a:lnTo>
                <a:lnTo>
                  <a:pt x="2522" y="1389"/>
                </a:lnTo>
                <a:lnTo>
                  <a:pt x="2536" y="1361"/>
                </a:lnTo>
                <a:lnTo>
                  <a:pt x="2547" y="1335"/>
                </a:lnTo>
                <a:lnTo>
                  <a:pt x="2555" y="1310"/>
                </a:lnTo>
                <a:lnTo>
                  <a:pt x="2570" y="1258"/>
                </a:lnTo>
                <a:lnTo>
                  <a:pt x="2578" y="1202"/>
                </a:lnTo>
                <a:lnTo>
                  <a:pt x="2582" y="1146"/>
                </a:lnTo>
                <a:lnTo>
                  <a:pt x="2578" y="1090"/>
                </a:lnTo>
                <a:lnTo>
                  <a:pt x="2570" y="1036"/>
                </a:lnTo>
                <a:lnTo>
                  <a:pt x="2555" y="982"/>
                </a:lnTo>
                <a:lnTo>
                  <a:pt x="2535" y="932"/>
                </a:lnTo>
                <a:lnTo>
                  <a:pt x="2510" y="885"/>
                </a:lnTo>
                <a:lnTo>
                  <a:pt x="2481" y="840"/>
                </a:lnTo>
                <a:lnTo>
                  <a:pt x="2447" y="799"/>
                </a:lnTo>
                <a:lnTo>
                  <a:pt x="2411" y="761"/>
                </a:lnTo>
                <a:lnTo>
                  <a:pt x="2369" y="728"/>
                </a:lnTo>
                <a:lnTo>
                  <a:pt x="2325" y="699"/>
                </a:lnTo>
                <a:lnTo>
                  <a:pt x="2277" y="674"/>
                </a:lnTo>
                <a:lnTo>
                  <a:pt x="2227" y="655"/>
                </a:lnTo>
                <a:lnTo>
                  <a:pt x="2174" y="640"/>
                </a:lnTo>
                <a:lnTo>
                  <a:pt x="2120" y="631"/>
                </a:lnTo>
                <a:lnTo>
                  <a:pt x="2063" y="628"/>
                </a:lnTo>
                <a:lnTo>
                  <a:pt x="2018" y="630"/>
                </a:lnTo>
                <a:lnTo>
                  <a:pt x="1977" y="636"/>
                </a:lnTo>
                <a:lnTo>
                  <a:pt x="1941" y="645"/>
                </a:lnTo>
                <a:lnTo>
                  <a:pt x="1907" y="659"/>
                </a:lnTo>
                <a:lnTo>
                  <a:pt x="1877" y="675"/>
                </a:lnTo>
                <a:lnTo>
                  <a:pt x="1849" y="693"/>
                </a:lnTo>
                <a:lnTo>
                  <a:pt x="1825" y="714"/>
                </a:lnTo>
                <a:lnTo>
                  <a:pt x="1805" y="737"/>
                </a:lnTo>
                <a:lnTo>
                  <a:pt x="1787" y="761"/>
                </a:lnTo>
                <a:lnTo>
                  <a:pt x="1772" y="787"/>
                </a:lnTo>
                <a:lnTo>
                  <a:pt x="1759" y="813"/>
                </a:lnTo>
                <a:lnTo>
                  <a:pt x="1749" y="840"/>
                </a:lnTo>
                <a:lnTo>
                  <a:pt x="1741" y="869"/>
                </a:lnTo>
                <a:lnTo>
                  <a:pt x="1734" y="896"/>
                </a:lnTo>
                <a:lnTo>
                  <a:pt x="1730" y="923"/>
                </a:lnTo>
                <a:lnTo>
                  <a:pt x="1727" y="949"/>
                </a:lnTo>
                <a:lnTo>
                  <a:pt x="1727" y="974"/>
                </a:lnTo>
                <a:lnTo>
                  <a:pt x="1725" y="943"/>
                </a:lnTo>
                <a:lnTo>
                  <a:pt x="1719" y="911"/>
                </a:lnTo>
                <a:lnTo>
                  <a:pt x="1708" y="878"/>
                </a:lnTo>
                <a:lnTo>
                  <a:pt x="1694" y="845"/>
                </a:lnTo>
                <a:lnTo>
                  <a:pt x="1677" y="811"/>
                </a:lnTo>
                <a:lnTo>
                  <a:pt x="1656" y="780"/>
                </a:lnTo>
                <a:lnTo>
                  <a:pt x="1632" y="749"/>
                </a:lnTo>
                <a:lnTo>
                  <a:pt x="1604" y="720"/>
                </a:lnTo>
                <a:lnTo>
                  <a:pt x="1575" y="694"/>
                </a:lnTo>
                <a:lnTo>
                  <a:pt x="1543" y="672"/>
                </a:lnTo>
                <a:lnTo>
                  <a:pt x="1508" y="654"/>
                </a:lnTo>
                <a:lnTo>
                  <a:pt x="1470" y="640"/>
                </a:lnTo>
                <a:lnTo>
                  <a:pt x="1432" y="631"/>
                </a:lnTo>
                <a:lnTo>
                  <a:pt x="1392" y="628"/>
                </a:lnTo>
                <a:close/>
                <a:moveTo>
                  <a:pt x="1727" y="0"/>
                </a:moveTo>
                <a:lnTo>
                  <a:pt x="1728" y="0"/>
                </a:lnTo>
                <a:lnTo>
                  <a:pt x="1837" y="2"/>
                </a:lnTo>
                <a:lnTo>
                  <a:pt x="1945" y="9"/>
                </a:lnTo>
                <a:lnTo>
                  <a:pt x="2051" y="21"/>
                </a:lnTo>
                <a:lnTo>
                  <a:pt x="2153" y="39"/>
                </a:lnTo>
                <a:lnTo>
                  <a:pt x="2255" y="60"/>
                </a:lnTo>
                <a:lnTo>
                  <a:pt x="2352" y="86"/>
                </a:lnTo>
                <a:lnTo>
                  <a:pt x="2447" y="116"/>
                </a:lnTo>
                <a:lnTo>
                  <a:pt x="2541" y="151"/>
                </a:lnTo>
                <a:lnTo>
                  <a:pt x="2630" y="188"/>
                </a:lnTo>
                <a:lnTo>
                  <a:pt x="2716" y="231"/>
                </a:lnTo>
                <a:lnTo>
                  <a:pt x="2797" y="276"/>
                </a:lnTo>
                <a:lnTo>
                  <a:pt x="2876" y="325"/>
                </a:lnTo>
                <a:lnTo>
                  <a:pt x="2950" y="378"/>
                </a:lnTo>
                <a:lnTo>
                  <a:pt x="3020" y="434"/>
                </a:lnTo>
                <a:lnTo>
                  <a:pt x="3085" y="492"/>
                </a:lnTo>
                <a:lnTo>
                  <a:pt x="3146" y="554"/>
                </a:lnTo>
                <a:lnTo>
                  <a:pt x="3203" y="617"/>
                </a:lnTo>
                <a:lnTo>
                  <a:pt x="3254" y="684"/>
                </a:lnTo>
                <a:lnTo>
                  <a:pt x="3299" y="753"/>
                </a:lnTo>
                <a:lnTo>
                  <a:pt x="3340" y="825"/>
                </a:lnTo>
                <a:lnTo>
                  <a:pt x="3374" y="898"/>
                </a:lnTo>
                <a:lnTo>
                  <a:pt x="3404" y="974"/>
                </a:lnTo>
                <a:lnTo>
                  <a:pt x="3426" y="1051"/>
                </a:lnTo>
                <a:lnTo>
                  <a:pt x="3442" y="1129"/>
                </a:lnTo>
                <a:lnTo>
                  <a:pt x="3453" y="1210"/>
                </a:lnTo>
                <a:lnTo>
                  <a:pt x="3456" y="1291"/>
                </a:lnTo>
                <a:lnTo>
                  <a:pt x="3453" y="1374"/>
                </a:lnTo>
                <a:lnTo>
                  <a:pt x="3442" y="1454"/>
                </a:lnTo>
                <a:lnTo>
                  <a:pt x="3426" y="1532"/>
                </a:lnTo>
                <a:lnTo>
                  <a:pt x="3404" y="1609"/>
                </a:lnTo>
                <a:lnTo>
                  <a:pt x="3374" y="1686"/>
                </a:lnTo>
                <a:lnTo>
                  <a:pt x="3340" y="1759"/>
                </a:lnTo>
                <a:lnTo>
                  <a:pt x="3299" y="1831"/>
                </a:lnTo>
                <a:lnTo>
                  <a:pt x="3254" y="1899"/>
                </a:lnTo>
                <a:lnTo>
                  <a:pt x="3203" y="1966"/>
                </a:lnTo>
                <a:lnTo>
                  <a:pt x="3146" y="2030"/>
                </a:lnTo>
                <a:lnTo>
                  <a:pt x="3085" y="2091"/>
                </a:lnTo>
                <a:lnTo>
                  <a:pt x="3020" y="2150"/>
                </a:lnTo>
                <a:lnTo>
                  <a:pt x="2950" y="2205"/>
                </a:lnTo>
                <a:lnTo>
                  <a:pt x="2876" y="2258"/>
                </a:lnTo>
                <a:lnTo>
                  <a:pt x="2797" y="2307"/>
                </a:lnTo>
                <a:lnTo>
                  <a:pt x="2716" y="2352"/>
                </a:lnTo>
                <a:lnTo>
                  <a:pt x="2630" y="2394"/>
                </a:lnTo>
                <a:lnTo>
                  <a:pt x="2541" y="2433"/>
                </a:lnTo>
                <a:lnTo>
                  <a:pt x="2447" y="2467"/>
                </a:lnTo>
                <a:lnTo>
                  <a:pt x="2352" y="2497"/>
                </a:lnTo>
                <a:lnTo>
                  <a:pt x="2255" y="2523"/>
                </a:lnTo>
                <a:lnTo>
                  <a:pt x="2153" y="2544"/>
                </a:lnTo>
                <a:lnTo>
                  <a:pt x="2051" y="2562"/>
                </a:lnTo>
                <a:lnTo>
                  <a:pt x="1945" y="2573"/>
                </a:lnTo>
                <a:lnTo>
                  <a:pt x="1837" y="2582"/>
                </a:lnTo>
                <a:lnTo>
                  <a:pt x="1728" y="2584"/>
                </a:lnTo>
                <a:lnTo>
                  <a:pt x="1614" y="2581"/>
                </a:lnTo>
                <a:lnTo>
                  <a:pt x="1501" y="2572"/>
                </a:lnTo>
                <a:lnTo>
                  <a:pt x="1391" y="2559"/>
                </a:lnTo>
                <a:lnTo>
                  <a:pt x="1283" y="2540"/>
                </a:lnTo>
                <a:lnTo>
                  <a:pt x="1177" y="2516"/>
                </a:lnTo>
                <a:lnTo>
                  <a:pt x="1131" y="2540"/>
                </a:lnTo>
                <a:lnTo>
                  <a:pt x="1083" y="2563"/>
                </a:lnTo>
                <a:lnTo>
                  <a:pt x="1034" y="2587"/>
                </a:lnTo>
                <a:lnTo>
                  <a:pt x="983" y="2611"/>
                </a:lnTo>
                <a:lnTo>
                  <a:pt x="932" y="2635"/>
                </a:lnTo>
                <a:lnTo>
                  <a:pt x="881" y="2658"/>
                </a:lnTo>
                <a:lnTo>
                  <a:pt x="829" y="2681"/>
                </a:lnTo>
                <a:lnTo>
                  <a:pt x="778" y="2704"/>
                </a:lnTo>
                <a:lnTo>
                  <a:pt x="728" y="2725"/>
                </a:lnTo>
                <a:lnTo>
                  <a:pt x="679" y="2744"/>
                </a:lnTo>
                <a:lnTo>
                  <a:pt x="632" y="2762"/>
                </a:lnTo>
                <a:lnTo>
                  <a:pt x="585" y="2779"/>
                </a:lnTo>
                <a:lnTo>
                  <a:pt x="541" y="2793"/>
                </a:lnTo>
                <a:lnTo>
                  <a:pt x="501" y="2806"/>
                </a:lnTo>
                <a:lnTo>
                  <a:pt x="462" y="2816"/>
                </a:lnTo>
                <a:lnTo>
                  <a:pt x="427" y="2824"/>
                </a:lnTo>
                <a:lnTo>
                  <a:pt x="396" y="2828"/>
                </a:lnTo>
                <a:lnTo>
                  <a:pt x="369" y="2830"/>
                </a:lnTo>
                <a:lnTo>
                  <a:pt x="405" y="2771"/>
                </a:lnTo>
                <a:lnTo>
                  <a:pt x="439" y="2708"/>
                </a:lnTo>
                <a:lnTo>
                  <a:pt x="468" y="2643"/>
                </a:lnTo>
                <a:lnTo>
                  <a:pt x="494" y="2579"/>
                </a:lnTo>
                <a:lnTo>
                  <a:pt x="516" y="2513"/>
                </a:lnTo>
                <a:lnTo>
                  <a:pt x="536" y="2447"/>
                </a:lnTo>
                <a:lnTo>
                  <a:pt x="553" y="2381"/>
                </a:lnTo>
                <a:lnTo>
                  <a:pt x="568" y="2319"/>
                </a:lnTo>
                <a:lnTo>
                  <a:pt x="579" y="2257"/>
                </a:lnTo>
                <a:lnTo>
                  <a:pt x="506" y="2205"/>
                </a:lnTo>
                <a:lnTo>
                  <a:pt x="436" y="2149"/>
                </a:lnTo>
                <a:lnTo>
                  <a:pt x="370" y="2090"/>
                </a:lnTo>
                <a:lnTo>
                  <a:pt x="309" y="2029"/>
                </a:lnTo>
                <a:lnTo>
                  <a:pt x="253" y="1965"/>
                </a:lnTo>
                <a:lnTo>
                  <a:pt x="202" y="1898"/>
                </a:lnTo>
                <a:lnTo>
                  <a:pt x="156" y="1829"/>
                </a:lnTo>
                <a:lnTo>
                  <a:pt x="116" y="1759"/>
                </a:lnTo>
                <a:lnTo>
                  <a:pt x="82" y="1684"/>
                </a:lnTo>
                <a:lnTo>
                  <a:pt x="52" y="1609"/>
                </a:lnTo>
                <a:lnTo>
                  <a:pt x="30" y="1532"/>
                </a:lnTo>
                <a:lnTo>
                  <a:pt x="14" y="1454"/>
                </a:lnTo>
                <a:lnTo>
                  <a:pt x="3" y="1374"/>
                </a:lnTo>
                <a:lnTo>
                  <a:pt x="0" y="1291"/>
                </a:lnTo>
                <a:lnTo>
                  <a:pt x="3" y="1210"/>
                </a:lnTo>
                <a:lnTo>
                  <a:pt x="14" y="1129"/>
                </a:lnTo>
                <a:lnTo>
                  <a:pt x="30" y="1051"/>
                </a:lnTo>
                <a:lnTo>
                  <a:pt x="52" y="974"/>
                </a:lnTo>
                <a:lnTo>
                  <a:pt x="82" y="898"/>
                </a:lnTo>
                <a:lnTo>
                  <a:pt x="116" y="825"/>
                </a:lnTo>
                <a:lnTo>
                  <a:pt x="157" y="753"/>
                </a:lnTo>
                <a:lnTo>
                  <a:pt x="202" y="684"/>
                </a:lnTo>
                <a:lnTo>
                  <a:pt x="253" y="617"/>
                </a:lnTo>
                <a:lnTo>
                  <a:pt x="310" y="554"/>
                </a:lnTo>
                <a:lnTo>
                  <a:pt x="371" y="492"/>
                </a:lnTo>
                <a:lnTo>
                  <a:pt x="436" y="434"/>
                </a:lnTo>
                <a:lnTo>
                  <a:pt x="506" y="378"/>
                </a:lnTo>
                <a:lnTo>
                  <a:pt x="580" y="325"/>
                </a:lnTo>
                <a:lnTo>
                  <a:pt x="659" y="276"/>
                </a:lnTo>
                <a:lnTo>
                  <a:pt x="740" y="231"/>
                </a:lnTo>
                <a:lnTo>
                  <a:pt x="826" y="188"/>
                </a:lnTo>
                <a:lnTo>
                  <a:pt x="915" y="151"/>
                </a:lnTo>
                <a:lnTo>
                  <a:pt x="1009" y="116"/>
                </a:lnTo>
                <a:lnTo>
                  <a:pt x="1104" y="86"/>
                </a:lnTo>
                <a:lnTo>
                  <a:pt x="1201" y="60"/>
                </a:lnTo>
                <a:lnTo>
                  <a:pt x="1303" y="39"/>
                </a:lnTo>
                <a:lnTo>
                  <a:pt x="1405" y="21"/>
                </a:lnTo>
                <a:lnTo>
                  <a:pt x="1511" y="9"/>
                </a:lnTo>
                <a:lnTo>
                  <a:pt x="1619" y="2"/>
                </a:lnTo>
                <a:lnTo>
                  <a:pt x="1727"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0254" name="Google Shape;10254;p23"/>
          <p:cNvGrpSpPr/>
          <p:nvPr/>
        </p:nvGrpSpPr>
        <p:grpSpPr>
          <a:xfrm>
            <a:off x="13657226" y="15100274"/>
            <a:ext cx="483199" cy="500500"/>
            <a:chOff x="-2328" y="2797"/>
            <a:chExt cx="1417" cy="1468"/>
          </a:xfrm>
          <a:solidFill>
            <a:srgbClr val="006994"/>
          </a:solidFill>
        </p:grpSpPr>
        <p:sp>
          <p:nvSpPr>
            <p:cNvPr id="10255" name="Google Shape;10255;p23"/>
            <p:cNvSpPr/>
            <p:nvPr/>
          </p:nvSpPr>
          <p:spPr>
            <a:xfrm>
              <a:off x="-1997" y="3129"/>
              <a:ext cx="755" cy="915"/>
            </a:xfrm>
            <a:custGeom>
              <a:avLst/>
              <a:gdLst/>
              <a:ahLst/>
              <a:cxnLst/>
              <a:rect l="l" t="t" r="r" b="b"/>
              <a:pathLst>
                <a:path w="2272" h="2751" extrusionOk="0">
                  <a:moveTo>
                    <a:pt x="1135" y="288"/>
                  </a:moveTo>
                  <a:lnTo>
                    <a:pt x="1054" y="293"/>
                  </a:lnTo>
                  <a:lnTo>
                    <a:pt x="975" y="305"/>
                  </a:lnTo>
                  <a:lnTo>
                    <a:pt x="897" y="323"/>
                  </a:lnTo>
                  <a:lnTo>
                    <a:pt x="823" y="349"/>
                  </a:lnTo>
                  <a:lnTo>
                    <a:pt x="753" y="380"/>
                  </a:lnTo>
                  <a:lnTo>
                    <a:pt x="686" y="419"/>
                  </a:lnTo>
                  <a:lnTo>
                    <a:pt x="623" y="462"/>
                  </a:lnTo>
                  <a:lnTo>
                    <a:pt x="564" y="512"/>
                  </a:lnTo>
                  <a:lnTo>
                    <a:pt x="509" y="566"/>
                  </a:lnTo>
                  <a:lnTo>
                    <a:pt x="460" y="625"/>
                  </a:lnTo>
                  <a:lnTo>
                    <a:pt x="416" y="689"/>
                  </a:lnTo>
                  <a:lnTo>
                    <a:pt x="378" y="756"/>
                  </a:lnTo>
                  <a:lnTo>
                    <a:pt x="346" y="827"/>
                  </a:lnTo>
                  <a:lnTo>
                    <a:pt x="321" y="901"/>
                  </a:lnTo>
                  <a:lnTo>
                    <a:pt x="302" y="978"/>
                  </a:lnTo>
                  <a:lnTo>
                    <a:pt x="291" y="1058"/>
                  </a:lnTo>
                  <a:lnTo>
                    <a:pt x="287" y="1140"/>
                  </a:lnTo>
                  <a:lnTo>
                    <a:pt x="291" y="1221"/>
                  </a:lnTo>
                  <a:lnTo>
                    <a:pt x="302" y="1302"/>
                  </a:lnTo>
                  <a:lnTo>
                    <a:pt x="321" y="1378"/>
                  </a:lnTo>
                  <a:lnTo>
                    <a:pt x="348" y="1454"/>
                  </a:lnTo>
                  <a:lnTo>
                    <a:pt x="381" y="1528"/>
                  </a:lnTo>
                  <a:lnTo>
                    <a:pt x="421" y="1597"/>
                  </a:lnTo>
                  <a:lnTo>
                    <a:pt x="469" y="1664"/>
                  </a:lnTo>
                  <a:lnTo>
                    <a:pt x="512" y="1717"/>
                  </a:lnTo>
                  <a:lnTo>
                    <a:pt x="560" y="1773"/>
                  </a:lnTo>
                  <a:lnTo>
                    <a:pt x="561" y="1775"/>
                  </a:lnTo>
                  <a:lnTo>
                    <a:pt x="600" y="1822"/>
                  </a:lnTo>
                  <a:lnTo>
                    <a:pt x="642" y="1870"/>
                  </a:lnTo>
                  <a:lnTo>
                    <a:pt x="682" y="1921"/>
                  </a:lnTo>
                  <a:lnTo>
                    <a:pt x="722" y="1975"/>
                  </a:lnTo>
                  <a:lnTo>
                    <a:pt x="761" y="2032"/>
                  </a:lnTo>
                  <a:lnTo>
                    <a:pt x="796" y="2092"/>
                  </a:lnTo>
                  <a:lnTo>
                    <a:pt x="829" y="2156"/>
                  </a:lnTo>
                  <a:lnTo>
                    <a:pt x="857" y="2222"/>
                  </a:lnTo>
                  <a:lnTo>
                    <a:pt x="880" y="2292"/>
                  </a:lnTo>
                  <a:lnTo>
                    <a:pt x="884" y="2309"/>
                  </a:lnTo>
                  <a:lnTo>
                    <a:pt x="888" y="2330"/>
                  </a:lnTo>
                  <a:lnTo>
                    <a:pt x="892" y="2354"/>
                  </a:lnTo>
                  <a:lnTo>
                    <a:pt x="896" y="2385"/>
                  </a:lnTo>
                  <a:lnTo>
                    <a:pt x="897" y="2420"/>
                  </a:lnTo>
                  <a:lnTo>
                    <a:pt x="900" y="2463"/>
                  </a:lnTo>
                  <a:lnTo>
                    <a:pt x="1366" y="2463"/>
                  </a:lnTo>
                  <a:lnTo>
                    <a:pt x="1367" y="2423"/>
                  </a:lnTo>
                  <a:lnTo>
                    <a:pt x="1370" y="2389"/>
                  </a:lnTo>
                  <a:lnTo>
                    <a:pt x="1373" y="2361"/>
                  </a:lnTo>
                  <a:lnTo>
                    <a:pt x="1377" y="2336"/>
                  </a:lnTo>
                  <a:lnTo>
                    <a:pt x="1381" y="2317"/>
                  </a:lnTo>
                  <a:lnTo>
                    <a:pt x="1385" y="2301"/>
                  </a:lnTo>
                  <a:lnTo>
                    <a:pt x="1408" y="2231"/>
                  </a:lnTo>
                  <a:lnTo>
                    <a:pt x="1436" y="2165"/>
                  </a:lnTo>
                  <a:lnTo>
                    <a:pt x="1468" y="2102"/>
                  </a:lnTo>
                  <a:lnTo>
                    <a:pt x="1504" y="2041"/>
                  </a:lnTo>
                  <a:lnTo>
                    <a:pt x="1545" y="1983"/>
                  </a:lnTo>
                  <a:lnTo>
                    <a:pt x="1586" y="1927"/>
                  </a:lnTo>
                  <a:lnTo>
                    <a:pt x="1629" y="1872"/>
                  </a:lnTo>
                  <a:lnTo>
                    <a:pt x="1672" y="1819"/>
                  </a:lnTo>
                  <a:lnTo>
                    <a:pt x="1715" y="1769"/>
                  </a:lnTo>
                  <a:lnTo>
                    <a:pt x="1721" y="1762"/>
                  </a:lnTo>
                  <a:lnTo>
                    <a:pt x="1764" y="1711"/>
                  </a:lnTo>
                  <a:lnTo>
                    <a:pt x="1801" y="1664"/>
                  </a:lnTo>
                  <a:lnTo>
                    <a:pt x="1850" y="1598"/>
                  </a:lnTo>
                  <a:lnTo>
                    <a:pt x="1890" y="1528"/>
                  </a:lnTo>
                  <a:lnTo>
                    <a:pt x="1924" y="1455"/>
                  </a:lnTo>
                  <a:lnTo>
                    <a:pt x="1949" y="1380"/>
                  </a:lnTo>
                  <a:lnTo>
                    <a:pt x="1968" y="1302"/>
                  </a:lnTo>
                  <a:lnTo>
                    <a:pt x="1980" y="1221"/>
                  </a:lnTo>
                  <a:lnTo>
                    <a:pt x="1984" y="1140"/>
                  </a:lnTo>
                  <a:lnTo>
                    <a:pt x="1980" y="1058"/>
                  </a:lnTo>
                  <a:lnTo>
                    <a:pt x="1968" y="978"/>
                  </a:lnTo>
                  <a:lnTo>
                    <a:pt x="1949" y="901"/>
                  </a:lnTo>
                  <a:lnTo>
                    <a:pt x="1924" y="827"/>
                  </a:lnTo>
                  <a:lnTo>
                    <a:pt x="1893" y="756"/>
                  </a:lnTo>
                  <a:lnTo>
                    <a:pt x="1854" y="689"/>
                  </a:lnTo>
                  <a:lnTo>
                    <a:pt x="1811" y="625"/>
                  </a:lnTo>
                  <a:lnTo>
                    <a:pt x="1761" y="566"/>
                  </a:lnTo>
                  <a:lnTo>
                    <a:pt x="1707" y="512"/>
                  </a:lnTo>
                  <a:lnTo>
                    <a:pt x="1648" y="462"/>
                  </a:lnTo>
                  <a:lnTo>
                    <a:pt x="1585" y="419"/>
                  </a:lnTo>
                  <a:lnTo>
                    <a:pt x="1518" y="380"/>
                  </a:lnTo>
                  <a:lnTo>
                    <a:pt x="1447" y="349"/>
                  </a:lnTo>
                  <a:lnTo>
                    <a:pt x="1373" y="323"/>
                  </a:lnTo>
                  <a:lnTo>
                    <a:pt x="1296" y="305"/>
                  </a:lnTo>
                  <a:lnTo>
                    <a:pt x="1217" y="293"/>
                  </a:lnTo>
                  <a:lnTo>
                    <a:pt x="1135" y="288"/>
                  </a:lnTo>
                  <a:close/>
                  <a:moveTo>
                    <a:pt x="1135" y="0"/>
                  </a:moveTo>
                  <a:lnTo>
                    <a:pt x="1233" y="6"/>
                  </a:lnTo>
                  <a:lnTo>
                    <a:pt x="1328" y="18"/>
                  </a:lnTo>
                  <a:lnTo>
                    <a:pt x="1422" y="38"/>
                  </a:lnTo>
                  <a:lnTo>
                    <a:pt x="1513" y="65"/>
                  </a:lnTo>
                  <a:lnTo>
                    <a:pt x="1599" y="100"/>
                  </a:lnTo>
                  <a:lnTo>
                    <a:pt x="1682" y="142"/>
                  </a:lnTo>
                  <a:lnTo>
                    <a:pt x="1761" y="189"/>
                  </a:lnTo>
                  <a:lnTo>
                    <a:pt x="1835" y="243"/>
                  </a:lnTo>
                  <a:lnTo>
                    <a:pt x="1905" y="303"/>
                  </a:lnTo>
                  <a:lnTo>
                    <a:pt x="1971" y="368"/>
                  </a:lnTo>
                  <a:lnTo>
                    <a:pt x="2030" y="438"/>
                  </a:lnTo>
                  <a:lnTo>
                    <a:pt x="2084" y="513"/>
                  </a:lnTo>
                  <a:lnTo>
                    <a:pt x="2132" y="592"/>
                  </a:lnTo>
                  <a:lnTo>
                    <a:pt x="2172" y="675"/>
                  </a:lnTo>
                  <a:lnTo>
                    <a:pt x="2207" y="763"/>
                  </a:lnTo>
                  <a:lnTo>
                    <a:pt x="2235" y="853"/>
                  </a:lnTo>
                  <a:lnTo>
                    <a:pt x="2256" y="946"/>
                  </a:lnTo>
                  <a:lnTo>
                    <a:pt x="2268" y="1042"/>
                  </a:lnTo>
                  <a:lnTo>
                    <a:pt x="2272" y="1140"/>
                  </a:lnTo>
                  <a:lnTo>
                    <a:pt x="2268" y="1225"/>
                  </a:lnTo>
                  <a:lnTo>
                    <a:pt x="2260" y="1308"/>
                  </a:lnTo>
                  <a:lnTo>
                    <a:pt x="2243" y="1392"/>
                  </a:lnTo>
                  <a:lnTo>
                    <a:pt x="2222" y="1473"/>
                  </a:lnTo>
                  <a:lnTo>
                    <a:pt x="2195" y="1551"/>
                  </a:lnTo>
                  <a:lnTo>
                    <a:pt x="2161" y="1628"/>
                  </a:lnTo>
                  <a:lnTo>
                    <a:pt x="2123" y="1702"/>
                  </a:lnTo>
                  <a:lnTo>
                    <a:pt x="2078" y="1773"/>
                  </a:lnTo>
                  <a:lnTo>
                    <a:pt x="2028" y="1843"/>
                  </a:lnTo>
                  <a:lnTo>
                    <a:pt x="1985" y="1894"/>
                  </a:lnTo>
                  <a:lnTo>
                    <a:pt x="1940" y="1950"/>
                  </a:lnTo>
                  <a:lnTo>
                    <a:pt x="1936" y="1955"/>
                  </a:lnTo>
                  <a:lnTo>
                    <a:pt x="1887" y="2010"/>
                  </a:lnTo>
                  <a:lnTo>
                    <a:pt x="1840" y="2068"/>
                  </a:lnTo>
                  <a:lnTo>
                    <a:pt x="1795" y="2127"/>
                  </a:lnTo>
                  <a:lnTo>
                    <a:pt x="1753" y="2188"/>
                  </a:lnTo>
                  <a:lnTo>
                    <a:pt x="1715" y="2250"/>
                  </a:lnTo>
                  <a:lnTo>
                    <a:pt x="1684" y="2313"/>
                  </a:lnTo>
                  <a:lnTo>
                    <a:pt x="1663" y="2378"/>
                  </a:lnTo>
                  <a:lnTo>
                    <a:pt x="1658" y="2401"/>
                  </a:lnTo>
                  <a:lnTo>
                    <a:pt x="1655" y="2432"/>
                  </a:lnTo>
                  <a:lnTo>
                    <a:pt x="1654" y="2472"/>
                  </a:lnTo>
                  <a:lnTo>
                    <a:pt x="1652" y="2518"/>
                  </a:lnTo>
                  <a:lnTo>
                    <a:pt x="1652" y="2607"/>
                  </a:lnTo>
                  <a:lnTo>
                    <a:pt x="1648" y="2639"/>
                  </a:lnTo>
                  <a:lnTo>
                    <a:pt x="1637" y="2670"/>
                  </a:lnTo>
                  <a:lnTo>
                    <a:pt x="1621" y="2696"/>
                  </a:lnTo>
                  <a:lnTo>
                    <a:pt x="1599" y="2719"/>
                  </a:lnTo>
                  <a:lnTo>
                    <a:pt x="1572" y="2736"/>
                  </a:lnTo>
                  <a:lnTo>
                    <a:pt x="1542" y="2747"/>
                  </a:lnTo>
                  <a:lnTo>
                    <a:pt x="1508" y="2751"/>
                  </a:lnTo>
                  <a:lnTo>
                    <a:pt x="756" y="2751"/>
                  </a:lnTo>
                  <a:lnTo>
                    <a:pt x="722" y="2747"/>
                  </a:lnTo>
                  <a:lnTo>
                    <a:pt x="693" y="2736"/>
                  </a:lnTo>
                  <a:lnTo>
                    <a:pt x="666" y="2719"/>
                  </a:lnTo>
                  <a:lnTo>
                    <a:pt x="643" y="2696"/>
                  </a:lnTo>
                  <a:lnTo>
                    <a:pt x="627" y="2670"/>
                  </a:lnTo>
                  <a:lnTo>
                    <a:pt x="616" y="2639"/>
                  </a:lnTo>
                  <a:lnTo>
                    <a:pt x="612" y="2607"/>
                  </a:lnTo>
                  <a:lnTo>
                    <a:pt x="612" y="2520"/>
                  </a:lnTo>
                  <a:lnTo>
                    <a:pt x="612" y="2487"/>
                  </a:lnTo>
                  <a:lnTo>
                    <a:pt x="611" y="2454"/>
                  </a:lnTo>
                  <a:lnTo>
                    <a:pt x="610" y="2421"/>
                  </a:lnTo>
                  <a:lnTo>
                    <a:pt x="607" y="2392"/>
                  </a:lnTo>
                  <a:lnTo>
                    <a:pt x="602" y="2367"/>
                  </a:lnTo>
                  <a:lnTo>
                    <a:pt x="583" y="2312"/>
                  </a:lnTo>
                  <a:lnTo>
                    <a:pt x="559" y="2258"/>
                  </a:lnTo>
                  <a:lnTo>
                    <a:pt x="530" y="2206"/>
                  </a:lnTo>
                  <a:lnTo>
                    <a:pt x="497" y="2154"/>
                  </a:lnTo>
                  <a:lnTo>
                    <a:pt x="462" y="2106"/>
                  </a:lnTo>
                  <a:lnTo>
                    <a:pt x="423" y="2057"/>
                  </a:lnTo>
                  <a:lnTo>
                    <a:pt x="384" y="2010"/>
                  </a:lnTo>
                  <a:lnTo>
                    <a:pt x="344" y="1963"/>
                  </a:lnTo>
                  <a:lnTo>
                    <a:pt x="342" y="1960"/>
                  </a:lnTo>
                  <a:lnTo>
                    <a:pt x="291" y="1901"/>
                  </a:lnTo>
                  <a:lnTo>
                    <a:pt x="243" y="1842"/>
                  </a:lnTo>
                  <a:lnTo>
                    <a:pt x="192" y="1773"/>
                  </a:lnTo>
                  <a:lnTo>
                    <a:pt x="147" y="1702"/>
                  </a:lnTo>
                  <a:lnTo>
                    <a:pt x="108" y="1628"/>
                  </a:lnTo>
                  <a:lnTo>
                    <a:pt x="76" y="1551"/>
                  </a:lnTo>
                  <a:lnTo>
                    <a:pt x="48" y="1471"/>
                  </a:lnTo>
                  <a:lnTo>
                    <a:pt x="26" y="1391"/>
                  </a:lnTo>
                  <a:lnTo>
                    <a:pt x="12" y="1308"/>
                  </a:lnTo>
                  <a:lnTo>
                    <a:pt x="2" y="1225"/>
                  </a:lnTo>
                  <a:lnTo>
                    <a:pt x="0" y="1140"/>
                  </a:lnTo>
                  <a:lnTo>
                    <a:pt x="4" y="1042"/>
                  </a:lnTo>
                  <a:lnTo>
                    <a:pt x="16" y="946"/>
                  </a:lnTo>
                  <a:lnTo>
                    <a:pt x="36" y="853"/>
                  </a:lnTo>
                  <a:lnTo>
                    <a:pt x="64" y="763"/>
                  </a:lnTo>
                  <a:lnTo>
                    <a:pt x="98" y="675"/>
                  </a:lnTo>
                  <a:lnTo>
                    <a:pt x="139" y="592"/>
                  </a:lnTo>
                  <a:lnTo>
                    <a:pt x="188" y="513"/>
                  </a:lnTo>
                  <a:lnTo>
                    <a:pt x="241" y="438"/>
                  </a:lnTo>
                  <a:lnTo>
                    <a:pt x="301" y="368"/>
                  </a:lnTo>
                  <a:lnTo>
                    <a:pt x="365" y="303"/>
                  </a:lnTo>
                  <a:lnTo>
                    <a:pt x="436" y="243"/>
                  </a:lnTo>
                  <a:lnTo>
                    <a:pt x="510" y="189"/>
                  </a:lnTo>
                  <a:lnTo>
                    <a:pt x="589" y="142"/>
                  </a:lnTo>
                  <a:lnTo>
                    <a:pt x="673" y="100"/>
                  </a:lnTo>
                  <a:lnTo>
                    <a:pt x="759" y="65"/>
                  </a:lnTo>
                  <a:lnTo>
                    <a:pt x="849" y="38"/>
                  </a:lnTo>
                  <a:lnTo>
                    <a:pt x="941" y="18"/>
                  </a:lnTo>
                  <a:lnTo>
                    <a:pt x="1038" y="6"/>
                  </a:lnTo>
                  <a:lnTo>
                    <a:pt x="113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56" name="Google Shape;10256;p23"/>
            <p:cNvSpPr/>
            <p:nvPr/>
          </p:nvSpPr>
          <p:spPr>
            <a:xfrm>
              <a:off x="-1793" y="4059"/>
              <a:ext cx="346" cy="96"/>
            </a:xfrm>
            <a:custGeom>
              <a:avLst/>
              <a:gdLst/>
              <a:ahLst/>
              <a:cxnLst/>
              <a:rect l="l" t="t" r="r" b="b"/>
              <a:pathLst>
                <a:path w="1040" h="288" extrusionOk="0">
                  <a:moveTo>
                    <a:pt x="144" y="0"/>
                  </a:moveTo>
                  <a:lnTo>
                    <a:pt x="896" y="0"/>
                  </a:lnTo>
                  <a:lnTo>
                    <a:pt x="930" y="4"/>
                  </a:lnTo>
                  <a:lnTo>
                    <a:pt x="960" y="15"/>
                  </a:lnTo>
                  <a:lnTo>
                    <a:pt x="987" y="31"/>
                  </a:lnTo>
                  <a:lnTo>
                    <a:pt x="1009" y="54"/>
                  </a:lnTo>
                  <a:lnTo>
                    <a:pt x="1025" y="81"/>
                  </a:lnTo>
                  <a:lnTo>
                    <a:pt x="1036" y="110"/>
                  </a:lnTo>
                  <a:lnTo>
                    <a:pt x="1040" y="144"/>
                  </a:lnTo>
                  <a:lnTo>
                    <a:pt x="1036" y="178"/>
                  </a:lnTo>
                  <a:lnTo>
                    <a:pt x="1025" y="207"/>
                  </a:lnTo>
                  <a:lnTo>
                    <a:pt x="1009" y="234"/>
                  </a:lnTo>
                  <a:lnTo>
                    <a:pt x="987" y="256"/>
                  </a:lnTo>
                  <a:lnTo>
                    <a:pt x="960" y="273"/>
                  </a:lnTo>
                  <a:lnTo>
                    <a:pt x="930" y="284"/>
                  </a:lnTo>
                  <a:lnTo>
                    <a:pt x="896" y="288"/>
                  </a:lnTo>
                  <a:lnTo>
                    <a:pt x="144" y="288"/>
                  </a:lnTo>
                  <a:lnTo>
                    <a:pt x="110" y="284"/>
                  </a:lnTo>
                  <a:lnTo>
                    <a:pt x="81" y="273"/>
                  </a:lnTo>
                  <a:lnTo>
                    <a:pt x="54" y="256"/>
                  </a:lnTo>
                  <a:lnTo>
                    <a:pt x="31" y="234"/>
                  </a:lnTo>
                  <a:lnTo>
                    <a:pt x="15" y="207"/>
                  </a:lnTo>
                  <a:lnTo>
                    <a:pt x="4" y="178"/>
                  </a:lnTo>
                  <a:lnTo>
                    <a:pt x="0" y="144"/>
                  </a:lnTo>
                  <a:lnTo>
                    <a:pt x="4" y="110"/>
                  </a:lnTo>
                  <a:lnTo>
                    <a:pt x="15" y="81"/>
                  </a:lnTo>
                  <a:lnTo>
                    <a:pt x="31" y="54"/>
                  </a:lnTo>
                  <a:lnTo>
                    <a:pt x="54" y="31"/>
                  </a:lnTo>
                  <a:lnTo>
                    <a:pt x="81" y="15"/>
                  </a:lnTo>
                  <a:lnTo>
                    <a:pt x="110" y="4"/>
                  </a:lnTo>
                  <a:lnTo>
                    <a:pt x="14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57" name="Google Shape;10257;p23"/>
            <p:cNvSpPr/>
            <p:nvPr/>
          </p:nvSpPr>
          <p:spPr>
            <a:xfrm>
              <a:off x="-1731" y="4169"/>
              <a:ext cx="222" cy="96"/>
            </a:xfrm>
            <a:custGeom>
              <a:avLst/>
              <a:gdLst/>
              <a:ahLst/>
              <a:cxnLst/>
              <a:rect l="l" t="t" r="r" b="b"/>
              <a:pathLst>
                <a:path w="664" h="289" extrusionOk="0">
                  <a:moveTo>
                    <a:pt x="144" y="0"/>
                  </a:moveTo>
                  <a:lnTo>
                    <a:pt x="520" y="0"/>
                  </a:lnTo>
                  <a:lnTo>
                    <a:pt x="554" y="4"/>
                  </a:lnTo>
                  <a:lnTo>
                    <a:pt x="584" y="15"/>
                  </a:lnTo>
                  <a:lnTo>
                    <a:pt x="610" y="33"/>
                  </a:lnTo>
                  <a:lnTo>
                    <a:pt x="633" y="54"/>
                  </a:lnTo>
                  <a:lnTo>
                    <a:pt x="649" y="81"/>
                  </a:lnTo>
                  <a:lnTo>
                    <a:pt x="660" y="112"/>
                  </a:lnTo>
                  <a:lnTo>
                    <a:pt x="664" y="145"/>
                  </a:lnTo>
                  <a:lnTo>
                    <a:pt x="660" y="178"/>
                  </a:lnTo>
                  <a:lnTo>
                    <a:pt x="649" y="208"/>
                  </a:lnTo>
                  <a:lnTo>
                    <a:pt x="633" y="235"/>
                  </a:lnTo>
                  <a:lnTo>
                    <a:pt x="610" y="258"/>
                  </a:lnTo>
                  <a:lnTo>
                    <a:pt x="584" y="274"/>
                  </a:lnTo>
                  <a:lnTo>
                    <a:pt x="554" y="285"/>
                  </a:lnTo>
                  <a:lnTo>
                    <a:pt x="520" y="289"/>
                  </a:lnTo>
                  <a:lnTo>
                    <a:pt x="144" y="289"/>
                  </a:lnTo>
                  <a:lnTo>
                    <a:pt x="111" y="285"/>
                  </a:lnTo>
                  <a:lnTo>
                    <a:pt x="81" y="274"/>
                  </a:lnTo>
                  <a:lnTo>
                    <a:pt x="54" y="258"/>
                  </a:lnTo>
                  <a:lnTo>
                    <a:pt x="31" y="235"/>
                  </a:lnTo>
                  <a:lnTo>
                    <a:pt x="15" y="208"/>
                  </a:lnTo>
                  <a:lnTo>
                    <a:pt x="4" y="178"/>
                  </a:lnTo>
                  <a:lnTo>
                    <a:pt x="0" y="145"/>
                  </a:lnTo>
                  <a:lnTo>
                    <a:pt x="4" y="112"/>
                  </a:lnTo>
                  <a:lnTo>
                    <a:pt x="15" y="81"/>
                  </a:lnTo>
                  <a:lnTo>
                    <a:pt x="31" y="54"/>
                  </a:lnTo>
                  <a:lnTo>
                    <a:pt x="54" y="33"/>
                  </a:lnTo>
                  <a:lnTo>
                    <a:pt x="81" y="15"/>
                  </a:lnTo>
                  <a:lnTo>
                    <a:pt x="111" y="4"/>
                  </a:lnTo>
                  <a:lnTo>
                    <a:pt x="14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58" name="Google Shape;10258;p23"/>
            <p:cNvSpPr/>
            <p:nvPr/>
          </p:nvSpPr>
          <p:spPr>
            <a:xfrm>
              <a:off x="-1171" y="3461"/>
              <a:ext cx="260" cy="96"/>
            </a:xfrm>
            <a:custGeom>
              <a:avLst/>
              <a:gdLst/>
              <a:ahLst/>
              <a:cxnLst/>
              <a:rect l="l" t="t" r="r" b="b"/>
              <a:pathLst>
                <a:path w="783" h="288" extrusionOk="0">
                  <a:moveTo>
                    <a:pt x="144" y="0"/>
                  </a:moveTo>
                  <a:lnTo>
                    <a:pt x="639" y="0"/>
                  </a:lnTo>
                  <a:lnTo>
                    <a:pt x="673" y="4"/>
                  </a:lnTo>
                  <a:lnTo>
                    <a:pt x="703" y="15"/>
                  </a:lnTo>
                  <a:lnTo>
                    <a:pt x="730" y="31"/>
                  </a:lnTo>
                  <a:lnTo>
                    <a:pt x="752" y="54"/>
                  </a:lnTo>
                  <a:lnTo>
                    <a:pt x="768" y="81"/>
                  </a:lnTo>
                  <a:lnTo>
                    <a:pt x="779" y="110"/>
                  </a:lnTo>
                  <a:lnTo>
                    <a:pt x="783" y="144"/>
                  </a:lnTo>
                  <a:lnTo>
                    <a:pt x="779" y="176"/>
                  </a:lnTo>
                  <a:lnTo>
                    <a:pt x="768" y="207"/>
                  </a:lnTo>
                  <a:lnTo>
                    <a:pt x="752" y="234"/>
                  </a:lnTo>
                  <a:lnTo>
                    <a:pt x="730" y="256"/>
                  </a:lnTo>
                  <a:lnTo>
                    <a:pt x="703" y="273"/>
                  </a:lnTo>
                  <a:lnTo>
                    <a:pt x="673" y="284"/>
                  </a:lnTo>
                  <a:lnTo>
                    <a:pt x="639" y="288"/>
                  </a:lnTo>
                  <a:lnTo>
                    <a:pt x="144" y="288"/>
                  </a:lnTo>
                  <a:lnTo>
                    <a:pt x="110" y="284"/>
                  </a:lnTo>
                  <a:lnTo>
                    <a:pt x="81" y="273"/>
                  </a:lnTo>
                  <a:lnTo>
                    <a:pt x="54" y="256"/>
                  </a:lnTo>
                  <a:lnTo>
                    <a:pt x="31" y="234"/>
                  </a:lnTo>
                  <a:lnTo>
                    <a:pt x="15" y="207"/>
                  </a:lnTo>
                  <a:lnTo>
                    <a:pt x="4" y="176"/>
                  </a:lnTo>
                  <a:lnTo>
                    <a:pt x="0" y="144"/>
                  </a:lnTo>
                  <a:lnTo>
                    <a:pt x="4" y="110"/>
                  </a:lnTo>
                  <a:lnTo>
                    <a:pt x="15" y="81"/>
                  </a:lnTo>
                  <a:lnTo>
                    <a:pt x="31" y="54"/>
                  </a:lnTo>
                  <a:lnTo>
                    <a:pt x="54" y="31"/>
                  </a:lnTo>
                  <a:lnTo>
                    <a:pt x="81" y="15"/>
                  </a:lnTo>
                  <a:lnTo>
                    <a:pt x="110" y="4"/>
                  </a:lnTo>
                  <a:lnTo>
                    <a:pt x="14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59" name="Google Shape;10259;p23"/>
            <p:cNvSpPr/>
            <p:nvPr/>
          </p:nvSpPr>
          <p:spPr>
            <a:xfrm>
              <a:off x="-2328" y="3461"/>
              <a:ext cx="261" cy="96"/>
            </a:xfrm>
            <a:custGeom>
              <a:avLst/>
              <a:gdLst/>
              <a:ahLst/>
              <a:cxnLst/>
              <a:rect l="l" t="t" r="r" b="b"/>
              <a:pathLst>
                <a:path w="784" h="288" extrusionOk="0">
                  <a:moveTo>
                    <a:pt x="143" y="0"/>
                  </a:moveTo>
                  <a:lnTo>
                    <a:pt x="641" y="0"/>
                  </a:lnTo>
                  <a:lnTo>
                    <a:pt x="673" y="4"/>
                  </a:lnTo>
                  <a:lnTo>
                    <a:pt x="704" y="15"/>
                  </a:lnTo>
                  <a:lnTo>
                    <a:pt x="731" y="31"/>
                  </a:lnTo>
                  <a:lnTo>
                    <a:pt x="752" y="54"/>
                  </a:lnTo>
                  <a:lnTo>
                    <a:pt x="770" y="81"/>
                  </a:lnTo>
                  <a:lnTo>
                    <a:pt x="780" y="110"/>
                  </a:lnTo>
                  <a:lnTo>
                    <a:pt x="784" y="144"/>
                  </a:lnTo>
                  <a:lnTo>
                    <a:pt x="780" y="176"/>
                  </a:lnTo>
                  <a:lnTo>
                    <a:pt x="770" y="207"/>
                  </a:lnTo>
                  <a:lnTo>
                    <a:pt x="752" y="234"/>
                  </a:lnTo>
                  <a:lnTo>
                    <a:pt x="731" y="256"/>
                  </a:lnTo>
                  <a:lnTo>
                    <a:pt x="704" y="273"/>
                  </a:lnTo>
                  <a:lnTo>
                    <a:pt x="673" y="284"/>
                  </a:lnTo>
                  <a:lnTo>
                    <a:pt x="641" y="288"/>
                  </a:lnTo>
                  <a:lnTo>
                    <a:pt x="143" y="288"/>
                  </a:lnTo>
                  <a:lnTo>
                    <a:pt x="111" y="284"/>
                  </a:lnTo>
                  <a:lnTo>
                    <a:pt x="80" y="273"/>
                  </a:lnTo>
                  <a:lnTo>
                    <a:pt x="55" y="256"/>
                  </a:lnTo>
                  <a:lnTo>
                    <a:pt x="32" y="234"/>
                  </a:lnTo>
                  <a:lnTo>
                    <a:pt x="14" y="207"/>
                  </a:lnTo>
                  <a:lnTo>
                    <a:pt x="4" y="176"/>
                  </a:lnTo>
                  <a:lnTo>
                    <a:pt x="0" y="144"/>
                  </a:lnTo>
                  <a:lnTo>
                    <a:pt x="4" y="110"/>
                  </a:lnTo>
                  <a:lnTo>
                    <a:pt x="14" y="81"/>
                  </a:lnTo>
                  <a:lnTo>
                    <a:pt x="32" y="54"/>
                  </a:lnTo>
                  <a:lnTo>
                    <a:pt x="55" y="31"/>
                  </a:lnTo>
                  <a:lnTo>
                    <a:pt x="80" y="15"/>
                  </a:lnTo>
                  <a:lnTo>
                    <a:pt x="111" y="4"/>
                  </a:lnTo>
                  <a:lnTo>
                    <a:pt x="14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60" name="Google Shape;10260;p23"/>
            <p:cNvSpPr/>
            <p:nvPr/>
          </p:nvSpPr>
          <p:spPr>
            <a:xfrm>
              <a:off x="-1667" y="2797"/>
              <a:ext cx="96" cy="263"/>
            </a:xfrm>
            <a:custGeom>
              <a:avLst/>
              <a:gdLst/>
              <a:ahLst/>
              <a:cxnLst/>
              <a:rect l="l" t="t" r="r" b="b"/>
              <a:pathLst>
                <a:path w="288" h="785" extrusionOk="0">
                  <a:moveTo>
                    <a:pt x="144" y="0"/>
                  </a:moveTo>
                  <a:lnTo>
                    <a:pt x="144" y="0"/>
                  </a:lnTo>
                  <a:lnTo>
                    <a:pt x="178" y="4"/>
                  </a:lnTo>
                  <a:lnTo>
                    <a:pt x="207" y="15"/>
                  </a:lnTo>
                  <a:lnTo>
                    <a:pt x="234" y="32"/>
                  </a:lnTo>
                  <a:lnTo>
                    <a:pt x="257" y="54"/>
                  </a:lnTo>
                  <a:lnTo>
                    <a:pt x="273" y="81"/>
                  </a:lnTo>
                  <a:lnTo>
                    <a:pt x="285" y="112"/>
                  </a:lnTo>
                  <a:lnTo>
                    <a:pt x="288" y="144"/>
                  </a:lnTo>
                  <a:lnTo>
                    <a:pt x="288" y="641"/>
                  </a:lnTo>
                  <a:lnTo>
                    <a:pt x="285" y="675"/>
                  </a:lnTo>
                  <a:lnTo>
                    <a:pt x="273" y="704"/>
                  </a:lnTo>
                  <a:lnTo>
                    <a:pt x="257" y="731"/>
                  </a:lnTo>
                  <a:lnTo>
                    <a:pt x="234" y="754"/>
                  </a:lnTo>
                  <a:lnTo>
                    <a:pt x="207" y="772"/>
                  </a:lnTo>
                  <a:lnTo>
                    <a:pt x="178" y="783"/>
                  </a:lnTo>
                  <a:lnTo>
                    <a:pt x="144" y="785"/>
                  </a:lnTo>
                  <a:lnTo>
                    <a:pt x="112" y="783"/>
                  </a:lnTo>
                  <a:lnTo>
                    <a:pt x="81" y="772"/>
                  </a:lnTo>
                  <a:lnTo>
                    <a:pt x="54" y="754"/>
                  </a:lnTo>
                  <a:lnTo>
                    <a:pt x="32" y="731"/>
                  </a:lnTo>
                  <a:lnTo>
                    <a:pt x="15" y="704"/>
                  </a:lnTo>
                  <a:lnTo>
                    <a:pt x="4" y="675"/>
                  </a:lnTo>
                  <a:lnTo>
                    <a:pt x="0" y="641"/>
                  </a:lnTo>
                  <a:lnTo>
                    <a:pt x="0" y="144"/>
                  </a:lnTo>
                  <a:lnTo>
                    <a:pt x="4" y="112"/>
                  </a:lnTo>
                  <a:lnTo>
                    <a:pt x="15" y="81"/>
                  </a:lnTo>
                  <a:lnTo>
                    <a:pt x="32" y="54"/>
                  </a:lnTo>
                  <a:lnTo>
                    <a:pt x="54" y="32"/>
                  </a:lnTo>
                  <a:lnTo>
                    <a:pt x="81" y="15"/>
                  </a:lnTo>
                  <a:lnTo>
                    <a:pt x="112" y="4"/>
                  </a:lnTo>
                  <a:lnTo>
                    <a:pt x="14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61" name="Google Shape;10261;p23"/>
            <p:cNvSpPr/>
            <p:nvPr/>
          </p:nvSpPr>
          <p:spPr>
            <a:xfrm>
              <a:off x="-1316" y="3812"/>
              <a:ext cx="213" cy="214"/>
            </a:xfrm>
            <a:custGeom>
              <a:avLst/>
              <a:gdLst/>
              <a:ahLst/>
              <a:cxnLst/>
              <a:rect l="l" t="t" r="r" b="b"/>
              <a:pathLst>
                <a:path w="640" h="640" extrusionOk="0">
                  <a:moveTo>
                    <a:pt x="144" y="0"/>
                  </a:moveTo>
                  <a:lnTo>
                    <a:pt x="172" y="2"/>
                  </a:lnTo>
                  <a:lnTo>
                    <a:pt x="199" y="10"/>
                  </a:lnTo>
                  <a:lnTo>
                    <a:pt x="223" y="24"/>
                  </a:lnTo>
                  <a:lnTo>
                    <a:pt x="246" y="41"/>
                  </a:lnTo>
                  <a:lnTo>
                    <a:pt x="597" y="394"/>
                  </a:lnTo>
                  <a:lnTo>
                    <a:pt x="616" y="416"/>
                  </a:lnTo>
                  <a:lnTo>
                    <a:pt x="629" y="442"/>
                  </a:lnTo>
                  <a:lnTo>
                    <a:pt x="637" y="469"/>
                  </a:lnTo>
                  <a:lnTo>
                    <a:pt x="640" y="495"/>
                  </a:lnTo>
                  <a:lnTo>
                    <a:pt x="637" y="524"/>
                  </a:lnTo>
                  <a:lnTo>
                    <a:pt x="629" y="551"/>
                  </a:lnTo>
                  <a:lnTo>
                    <a:pt x="616" y="575"/>
                  </a:lnTo>
                  <a:lnTo>
                    <a:pt x="597" y="598"/>
                  </a:lnTo>
                  <a:lnTo>
                    <a:pt x="574" y="617"/>
                  </a:lnTo>
                  <a:lnTo>
                    <a:pt x="550" y="629"/>
                  </a:lnTo>
                  <a:lnTo>
                    <a:pt x="523" y="637"/>
                  </a:lnTo>
                  <a:lnTo>
                    <a:pt x="496" y="640"/>
                  </a:lnTo>
                  <a:lnTo>
                    <a:pt x="468" y="637"/>
                  </a:lnTo>
                  <a:lnTo>
                    <a:pt x="441" y="629"/>
                  </a:lnTo>
                  <a:lnTo>
                    <a:pt x="417" y="617"/>
                  </a:lnTo>
                  <a:lnTo>
                    <a:pt x="394" y="598"/>
                  </a:lnTo>
                  <a:lnTo>
                    <a:pt x="43" y="246"/>
                  </a:lnTo>
                  <a:lnTo>
                    <a:pt x="24" y="223"/>
                  </a:lnTo>
                  <a:lnTo>
                    <a:pt x="11" y="198"/>
                  </a:lnTo>
                  <a:lnTo>
                    <a:pt x="3" y="171"/>
                  </a:lnTo>
                  <a:lnTo>
                    <a:pt x="0" y="144"/>
                  </a:lnTo>
                  <a:lnTo>
                    <a:pt x="3" y="117"/>
                  </a:lnTo>
                  <a:lnTo>
                    <a:pt x="11" y="90"/>
                  </a:lnTo>
                  <a:lnTo>
                    <a:pt x="24" y="64"/>
                  </a:lnTo>
                  <a:lnTo>
                    <a:pt x="43" y="41"/>
                  </a:lnTo>
                  <a:lnTo>
                    <a:pt x="66" y="24"/>
                  </a:lnTo>
                  <a:lnTo>
                    <a:pt x="90" y="10"/>
                  </a:lnTo>
                  <a:lnTo>
                    <a:pt x="117" y="2"/>
                  </a:lnTo>
                  <a:lnTo>
                    <a:pt x="14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62" name="Google Shape;10262;p23"/>
            <p:cNvSpPr/>
            <p:nvPr/>
          </p:nvSpPr>
          <p:spPr>
            <a:xfrm>
              <a:off x="-2135" y="2992"/>
              <a:ext cx="212" cy="213"/>
            </a:xfrm>
            <a:custGeom>
              <a:avLst/>
              <a:gdLst/>
              <a:ahLst/>
              <a:cxnLst/>
              <a:rect l="l" t="t" r="r" b="b"/>
              <a:pathLst>
                <a:path w="639" h="640" extrusionOk="0">
                  <a:moveTo>
                    <a:pt x="144" y="0"/>
                  </a:moveTo>
                  <a:lnTo>
                    <a:pt x="172" y="3"/>
                  </a:lnTo>
                  <a:lnTo>
                    <a:pt x="198" y="10"/>
                  </a:lnTo>
                  <a:lnTo>
                    <a:pt x="223" y="23"/>
                  </a:lnTo>
                  <a:lnTo>
                    <a:pt x="246" y="42"/>
                  </a:lnTo>
                  <a:lnTo>
                    <a:pt x="597" y="394"/>
                  </a:lnTo>
                  <a:lnTo>
                    <a:pt x="614" y="417"/>
                  </a:lnTo>
                  <a:lnTo>
                    <a:pt x="628" y="441"/>
                  </a:lnTo>
                  <a:lnTo>
                    <a:pt x="636" y="468"/>
                  </a:lnTo>
                  <a:lnTo>
                    <a:pt x="639" y="496"/>
                  </a:lnTo>
                  <a:lnTo>
                    <a:pt x="636" y="523"/>
                  </a:lnTo>
                  <a:lnTo>
                    <a:pt x="628" y="550"/>
                  </a:lnTo>
                  <a:lnTo>
                    <a:pt x="614" y="576"/>
                  </a:lnTo>
                  <a:lnTo>
                    <a:pt x="597" y="597"/>
                  </a:lnTo>
                  <a:lnTo>
                    <a:pt x="574" y="616"/>
                  </a:lnTo>
                  <a:lnTo>
                    <a:pt x="549" y="629"/>
                  </a:lnTo>
                  <a:lnTo>
                    <a:pt x="522" y="637"/>
                  </a:lnTo>
                  <a:lnTo>
                    <a:pt x="495" y="640"/>
                  </a:lnTo>
                  <a:lnTo>
                    <a:pt x="468" y="637"/>
                  </a:lnTo>
                  <a:lnTo>
                    <a:pt x="441" y="629"/>
                  </a:lnTo>
                  <a:lnTo>
                    <a:pt x="416" y="616"/>
                  </a:lnTo>
                  <a:lnTo>
                    <a:pt x="393" y="597"/>
                  </a:lnTo>
                  <a:lnTo>
                    <a:pt x="42" y="245"/>
                  </a:lnTo>
                  <a:lnTo>
                    <a:pt x="25" y="223"/>
                  </a:lnTo>
                  <a:lnTo>
                    <a:pt x="11" y="198"/>
                  </a:lnTo>
                  <a:lnTo>
                    <a:pt x="3" y="171"/>
                  </a:lnTo>
                  <a:lnTo>
                    <a:pt x="0" y="144"/>
                  </a:lnTo>
                  <a:lnTo>
                    <a:pt x="3" y="116"/>
                  </a:lnTo>
                  <a:lnTo>
                    <a:pt x="11" y="89"/>
                  </a:lnTo>
                  <a:lnTo>
                    <a:pt x="25" y="65"/>
                  </a:lnTo>
                  <a:lnTo>
                    <a:pt x="42" y="42"/>
                  </a:lnTo>
                  <a:lnTo>
                    <a:pt x="65" y="23"/>
                  </a:lnTo>
                  <a:lnTo>
                    <a:pt x="90" y="10"/>
                  </a:lnTo>
                  <a:lnTo>
                    <a:pt x="117" y="3"/>
                  </a:lnTo>
                  <a:lnTo>
                    <a:pt x="14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63" name="Google Shape;10263;p23"/>
            <p:cNvSpPr/>
            <p:nvPr/>
          </p:nvSpPr>
          <p:spPr>
            <a:xfrm>
              <a:off x="-2135" y="3812"/>
              <a:ext cx="212" cy="214"/>
            </a:xfrm>
            <a:custGeom>
              <a:avLst/>
              <a:gdLst/>
              <a:ahLst/>
              <a:cxnLst/>
              <a:rect l="l" t="t" r="r" b="b"/>
              <a:pathLst>
                <a:path w="639" h="640" extrusionOk="0">
                  <a:moveTo>
                    <a:pt x="495" y="0"/>
                  </a:moveTo>
                  <a:lnTo>
                    <a:pt x="523" y="2"/>
                  </a:lnTo>
                  <a:lnTo>
                    <a:pt x="549" y="10"/>
                  </a:lnTo>
                  <a:lnTo>
                    <a:pt x="574" y="24"/>
                  </a:lnTo>
                  <a:lnTo>
                    <a:pt x="597" y="41"/>
                  </a:lnTo>
                  <a:lnTo>
                    <a:pt x="616" y="64"/>
                  </a:lnTo>
                  <a:lnTo>
                    <a:pt x="628" y="90"/>
                  </a:lnTo>
                  <a:lnTo>
                    <a:pt x="636" y="117"/>
                  </a:lnTo>
                  <a:lnTo>
                    <a:pt x="639" y="144"/>
                  </a:lnTo>
                  <a:lnTo>
                    <a:pt x="636" y="171"/>
                  </a:lnTo>
                  <a:lnTo>
                    <a:pt x="628" y="198"/>
                  </a:lnTo>
                  <a:lnTo>
                    <a:pt x="616" y="223"/>
                  </a:lnTo>
                  <a:lnTo>
                    <a:pt x="597" y="246"/>
                  </a:lnTo>
                  <a:lnTo>
                    <a:pt x="246" y="598"/>
                  </a:lnTo>
                  <a:lnTo>
                    <a:pt x="223" y="617"/>
                  </a:lnTo>
                  <a:lnTo>
                    <a:pt x="198" y="629"/>
                  </a:lnTo>
                  <a:lnTo>
                    <a:pt x="171" y="637"/>
                  </a:lnTo>
                  <a:lnTo>
                    <a:pt x="144" y="640"/>
                  </a:lnTo>
                  <a:lnTo>
                    <a:pt x="117" y="637"/>
                  </a:lnTo>
                  <a:lnTo>
                    <a:pt x="90" y="629"/>
                  </a:lnTo>
                  <a:lnTo>
                    <a:pt x="65" y="617"/>
                  </a:lnTo>
                  <a:lnTo>
                    <a:pt x="42" y="598"/>
                  </a:lnTo>
                  <a:lnTo>
                    <a:pt x="25" y="575"/>
                  </a:lnTo>
                  <a:lnTo>
                    <a:pt x="11" y="549"/>
                  </a:lnTo>
                  <a:lnTo>
                    <a:pt x="3" y="524"/>
                  </a:lnTo>
                  <a:lnTo>
                    <a:pt x="0" y="495"/>
                  </a:lnTo>
                  <a:lnTo>
                    <a:pt x="3" y="469"/>
                  </a:lnTo>
                  <a:lnTo>
                    <a:pt x="11" y="442"/>
                  </a:lnTo>
                  <a:lnTo>
                    <a:pt x="25" y="416"/>
                  </a:lnTo>
                  <a:lnTo>
                    <a:pt x="42" y="394"/>
                  </a:lnTo>
                  <a:lnTo>
                    <a:pt x="393" y="41"/>
                  </a:lnTo>
                  <a:lnTo>
                    <a:pt x="416" y="24"/>
                  </a:lnTo>
                  <a:lnTo>
                    <a:pt x="441" y="10"/>
                  </a:lnTo>
                  <a:lnTo>
                    <a:pt x="468" y="2"/>
                  </a:lnTo>
                  <a:lnTo>
                    <a:pt x="49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64" name="Google Shape;10264;p23"/>
            <p:cNvSpPr/>
            <p:nvPr/>
          </p:nvSpPr>
          <p:spPr>
            <a:xfrm>
              <a:off x="-1316" y="2992"/>
              <a:ext cx="213" cy="213"/>
            </a:xfrm>
            <a:custGeom>
              <a:avLst/>
              <a:gdLst/>
              <a:ahLst/>
              <a:cxnLst/>
              <a:rect l="l" t="t" r="r" b="b"/>
              <a:pathLst>
                <a:path w="640" h="640" extrusionOk="0">
                  <a:moveTo>
                    <a:pt x="496" y="0"/>
                  </a:moveTo>
                  <a:lnTo>
                    <a:pt x="523" y="3"/>
                  </a:lnTo>
                  <a:lnTo>
                    <a:pt x="550" y="10"/>
                  </a:lnTo>
                  <a:lnTo>
                    <a:pt x="574" y="23"/>
                  </a:lnTo>
                  <a:lnTo>
                    <a:pt x="597" y="42"/>
                  </a:lnTo>
                  <a:lnTo>
                    <a:pt x="616" y="65"/>
                  </a:lnTo>
                  <a:lnTo>
                    <a:pt x="629" y="89"/>
                  </a:lnTo>
                  <a:lnTo>
                    <a:pt x="637" y="116"/>
                  </a:lnTo>
                  <a:lnTo>
                    <a:pt x="640" y="144"/>
                  </a:lnTo>
                  <a:lnTo>
                    <a:pt x="637" y="171"/>
                  </a:lnTo>
                  <a:lnTo>
                    <a:pt x="629" y="198"/>
                  </a:lnTo>
                  <a:lnTo>
                    <a:pt x="616" y="223"/>
                  </a:lnTo>
                  <a:lnTo>
                    <a:pt x="597" y="245"/>
                  </a:lnTo>
                  <a:lnTo>
                    <a:pt x="246" y="597"/>
                  </a:lnTo>
                  <a:lnTo>
                    <a:pt x="223" y="616"/>
                  </a:lnTo>
                  <a:lnTo>
                    <a:pt x="199" y="629"/>
                  </a:lnTo>
                  <a:lnTo>
                    <a:pt x="172" y="637"/>
                  </a:lnTo>
                  <a:lnTo>
                    <a:pt x="144" y="640"/>
                  </a:lnTo>
                  <a:lnTo>
                    <a:pt x="117" y="637"/>
                  </a:lnTo>
                  <a:lnTo>
                    <a:pt x="90" y="629"/>
                  </a:lnTo>
                  <a:lnTo>
                    <a:pt x="66" y="616"/>
                  </a:lnTo>
                  <a:lnTo>
                    <a:pt x="43" y="597"/>
                  </a:lnTo>
                  <a:lnTo>
                    <a:pt x="24" y="576"/>
                  </a:lnTo>
                  <a:lnTo>
                    <a:pt x="11" y="550"/>
                  </a:lnTo>
                  <a:lnTo>
                    <a:pt x="3" y="523"/>
                  </a:lnTo>
                  <a:lnTo>
                    <a:pt x="0" y="496"/>
                  </a:lnTo>
                  <a:lnTo>
                    <a:pt x="3" y="468"/>
                  </a:lnTo>
                  <a:lnTo>
                    <a:pt x="11" y="441"/>
                  </a:lnTo>
                  <a:lnTo>
                    <a:pt x="24" y="417"/>
                  </a:lnTo>
                  <a:lnTo>
                    <a:pt x="43" y="394"/>
                  </a:lnTo>
                  <a:lnTo>
                    <a:pt x="394" y="42"/>
                  </a:lnTo>
                  <a:lnTo>
                    <a:pt x="417" y="23"/>
                  </a:lnTo>
                  <a:lnTo>
                    <a:pt x="441" y="10"/>
                  </a:lnTo>
                  <a:lnTo>
                    <a:pt x="468" y="3"/>
                  </a:lnTo>
                  <a:lnTo>
                    <a:pt x="49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0265" name="Google Shape;10265;p23"/>
          <p:cNvSpPr/>
          <p:nvPr/>
        </p:nvSpPr>
        <p:spPr>
          <a:xfrm>
            <a:off x="17612658" y="15068070"/>
            <a:ext cx="460712" cy="564875"/>
          </a:xfrm>
          <a:custGeom>
            <a:avLst/>
            <a:gdLst/>
            <a:ahLst/>
            <a:cxnLst/>
            <a:rect l="l" t="t" r="r" b="b"/>
            <a:pathLst>
              <a:path w="3186" h="3901" extrusionOk="0">
                <a:moveTo>
                  <a:pt x="1100" y="1852"/>
                </a:moveTo>
                <a:lnTo>
                  <a:pt x="1120" y="1882"/>
                </a:lnTo>
                <a:lnTo>
                  <a:pt x="1140" y="1911"/>
                </a:lnTo>
                <a:lnTo>
                  <a:pt x="1159" y="1937"/>
                </a:lnTo>
                <a:lnTo>
                  <a:pt x="1178" y="1961"/>
                </a:lnTo>
                <a:lnTo>
                  <a:pt x="1194" y="1981"/>
                </a:lnTo>
                <a:lnTo>
                  <a:pt x="1209" y="1997"/>
                </a:lnTo>
                <a:lnTo>
                  <a:pt x="1222" y="2008"/>
                </a:lnTo>
                <a:lnTo>
                  <a:pt x="1245" y="2022"/>
                </a:lnTo>
                <a:lnTo>
                  <a:pt x="1270" y="2033"/>
                </a:lnTo>
                <a:lnTo>
                  <a:pt x="1298" y="2040"/>
                </a:lnTo>
                <a:lnTo>
                  <a:pt x="1326" y="2045"/>
                </a:lnTo>
                <a:lnTo>
                  <a:pt x="1353" y="2048"/>
                </a:lnTo>
                <a:lnTo>
                  <a:pt x="1378" y="2049"/>
                </a:lnTo>
                <a:lnTo>
                  <a:pt x="1399" y="2049"/>
                </a:lnTo>
                <a:lnTo>
                  <a:pt x="1416" y="2049"/>
                </a:lnTo>
                <a:lnTo>
                  <a:pt x="1428" y="2048"/>
                </a:lnTo>
                <a:lnTo>
                  <a:pt x="1431" y="2048"/>
                </a:lnTo>
                <a:lnTo>
                  <a:pt x="1431" y="2043"/>
                </a:lnTo>
                <a:lnTo>
                  <a:pt x="1431" y="2032"/>
                </a:lnTo>
                <a:lnTo>
                  <a:pt x="1431" y="2013"/>
                </a:lnTo>
                <a:lnTo>
                  <a:pt x="1430" y="1989"/>
                </a:lnTo>
                <a:lnTo>
                  <a:pt x="1430" y="1961"/>
                </a:lnTo>
                <a:lnTo>
                  <a:pt x="1429" y="1928"/>
                </a:lnTo>
                <a:lnTo>
                  <a:pt x="1409" y="1931"/>
                </a:lnTo>
                <a:lnTo>
                  <a:pt x="1389" y="1932"/>
                </a:lnTo>
                <a:lnTo>
                  <a:pt x="1326" y="1928"/>
                </a:lnTo>
                <a:lnTo>
                  <a:pt x="1265" y="1918"/>
                </a:lnTo>
                <a:lnTo>
                  <a:pt x="1208" y="1901"/>
                </a:lnTo>
                <a:lnTo>
                  <a:pt x="1153" y="1880"/>
                </a:lnTo>
                <a:lnTo>
                  <a:pt x="1100" y="1852"/>
                </a:lnTo>
                <a:close/>
                <a:moveTo>
                  <a:pt x="1852" y="1694"/>
                </a:moveTo>
                <a:lnTo>
                  <a:pt x="1827" y="1726"/>
                </a:lnTo>
                <a:lnTo>
                  <a:pt x="1800" y="1755"/>
                </a:lnTo>
                <a:lnTo>
                  <a:pt x="1771" y="1782"/>
                </a:lnTo>
                <a:lnTo>
                  <a:pt x="1776" y="1815"/>
                </a:lnTo>
                <a:lnTo>
                  <a:pt x="1780" y="1845"/>
                </a:lnTo>
                <a:lnTo>
                  <a:pt x="1785" y="1870"/>
                </a:lnTo>
                <a:lnTo>
                  <a:pt x="1790" y="1888"/>
                </a:lnTo>
                <a:lnTo>
                  <a:pt x="1795" y="1913"/>
                </a:lnTo>
                <a:lnTo>
                  <a:pt x="1796" y="1941"/>
                </a:lnTo>
                <a:lnTo>
                  <a:pt x="1796" y="1971"/>
                </a:lnTo>
                <a:lnTo>
                  <a:pt x="1792" y="2000"/>
                </a:lnTo>
                <a:lnTo>
                  <a:pt x="1789" y="2030"/>
                </a:lnTo>
                <a:lnTo>
                  <a:pt x="1782" y="2059"/>
                </a:lnTo>
                <a:lnTo>
                  <a:pt x="1777" y="2087"/>
                </a:lnTo>
                <a:lnTo>
                  <a:pt x="1771" y="2110"/>
                </a:lnTo>
                <a:lnTo>
                  <a:pt x="1765" y="2131"/>
                </a:lnTo>
                <a:lnTo>
                  <a:pt x="1761" y="2146"/>
                </a:lnTo>
                <a:lnTo>
                  <a:pt x="1757" y="2156"/>
                </a:lnTo>
                <a:lnTo>
                  <a:pt x="1756" y="2160"/>
                </a:lnTo>
                <a:lnTo>
                  <a:pt x="1759" y="2161"/>
                </a:lnTo>
                <a:lnTo>
                  <a:pt x="1765" y="2165"/>
                </a:lnTo>
                <a:lnTo>
                  <a:pt x="1775" y="2171"/>
                </a:lnTo>
                <a:lnTo>
                  <a:pt x="1787" y="2176"/>
                </a:lnTo>
                <a:lnTo>
                  <a:pt x="1802" y="2183"/>
                </a:lnTo>
                <a:lnTo>
                  <a:pt x="1819" y="2186"/>
                </a:lnTo>
                <a:lnTo>
                  <a:pt x="1836" y="2188"/>
                </a:lnTo>
                <a:lnTo>
                  <a:pt x="1852" y="2186"/>
                </a:lnTo>
                <a:lnTo>
                  <a:pt x="1869" y="2181"/>
                </a:lnTo>
                <a:lnTo>
                  <a:pt x="1884" y="2170"/>
                </a:lnTo>
                <a:lnTo>
                  <a:pt x="1895" y="2154"/>
                </a:lnTo>
                <a:lnTo>
                  <a:pt x="1902" y="2141"/>
                </a:lnTo>
                <a:lnTo>
                  <a:pt x="1912" y="2124"/>
                </a:lnTo>
                <a:lnTo>
                  <a:pt x="1925" y="2101"/>
                </a:lnTo>
                <a:lnTo>
                  <a:pt x="1938" y="2077"/>
                </a:lnTo>
                <a:lnTo>
                  <a:pt x="1955" y="2049"/>
                </a:lnTo>
                <a:lnTo>
                  <a:pt x="1971" y="2019"/>
                </a:lnTo>
                <a:lnTo>
                  <a:pt x="1990" y="1987"/>
                </a:lnTo>
                <a:lnTo>
                  <a:pt x="2008" y="1953"/>
                </a:lnTo>
                <a:lnTo>
                  <a:pt x="2028" y="1918"/>
                </a:lnTo>
                <a:lnTo>
                  <a:pt x="2018" y="1881"/>
                </a:lnTo>
                <a:lnTo>
                  <a:pt x="2011" y="1842"/>
                </a:lnTo>
                <a:lnTo>
                  <a:pt x="2008" y="1802"/>
                </a:lnTo>
                <a:lnTo>
                  <a:pt x="2010" y="1791"/>
                </a:lnTo>
                <a:lnTo>
                  <a:pt x="2011" y="1781"/>
                </a:lnTo>
                <a:lnTo>
                  <a:pt x="1955" y="1756"/>
                </a:lnTo>
                <a:lnTo>
                  <a:pt x="1902" y="1727"/>
                </a:lnTo>
                <a:lnTo>
                  <a:pt x="1852" y="1694"/>
                </a:lnTo>
                <a:close/>
                <a:moveTo>
                  <a:pt x="1660" y="0"/>
                </a:moveTo>
                <a:lnTo>
                  <a:pt x="1731" y="4"/>
                </a:lnTo>
                <a:lnTo>
                  <a:pt x="1801" y="15"/>
                </a:lnTo>
                <a:lnTo>
                  <a:pt x="1869" y="32"/>
                </a:lnTo>
                <a:lnTo>
                  <a:pt x="1932" y="55"/>
                </a:lnTo>
                <a:lnTo>
                  <a:pt x="1993" y="84"/>
                </a:lnTo>
                <a:lnTo>
                  <a:pt x="2051" y="119"/>
                </a:lnTo>
                <a:lnTo>
                  <a:pt x="2105" y="159"/>
                </a:lnTo>
                <a:lnTo>
                  <a:pt x="2155" y="204"/>
                </a:lnTo>
                <a:lnTo>
                  <a:pt x="2201" y="252"/>
                </a:lnTo>
                <a:lnTo>
                  <a:pt x="2241" y="306"/>
                </a:lnTo>
                <a:lnTo>
                  <a:pt x="2277" y="363"/>
                </a:lnTo>
                <a:lnTo>
                  <a:pt x="2307" y="423"/>
                </a:lnTo>
                <a:lnTo>
                  <a:pt x="2379" y="432"/>
                </a:lnTo>
                <a:lnTo>
                  <a:pt x="2451" y="447"/>
                </a:lnTo>
                <a:lnTo>
                  <a:pt x="2518" y="469"/>
                </a:lnTo>
                <a:lnTo>
                  <a:pt x="2582" y="498"/>
                </a:lnTo>
                <a:lnTo>
                  <a:pt x="2643" y="532"/>
                </a:lnTo>
                <a:lnTo>
                  <a:pt x="2700" y="573"/>
                </a:lnTo>
                <a:lnTo>
                  <a:pt x="2753" y="618"/>
                </a:lnTo>
                <a:lnTo>
                  <a:pt x="2800" y="667"/>
                </a:lnTo>
                <a:lnTo>
                  <a:pt x="2843" y="722"/>
                </a:lnTo>
                <a:lnTo>
                  <a:pt x="2880" y="781"/>
                </a:lnTo>
                <a:lnTo>
                  <a:pt x="2911" y="843"/>
                </a:lnTo>
                <a:lnTo>
                  <a:pt x="2936" y="909"/>
                </a:lnTo>
                <a:lnTo>
                  <a:pt x="2955" y="979"/>
                </a:lnTo>
                <a:lnTo>
                  <a:pt x="2966" y="1050"/>
                </a:lnTo>
                <a:lnTo>
                  <a:pt x="2970" y="1124"/>
                </a:lnTo>
                <a:lnTo>
                  <a:pt x="2968" y="1175"/>
                </a:lnTo>
                <a:lnTo>
                  <a:pt x="2961" y="1225"/>
                </a:lnTo>
                <a:lnTo>
                  <a:pt x="2953" y="1274"/>
                </a:lnTo>
                <a:lnTo>
                  <a:pt x="2998" y="1296"/>
                </a:lnTo>
                <a:lnTo>
                  <a:pt x="3038" y="1325"/>
                </a:lnTo>
                <a:lnTo>
                  <a:pt x="3075" y="1357"/>
                </a:lnTo>
                <a:lnTo>
                  <a:pt x="3106" y="1394"/>
                </a:lnTo>
                <a:lnTo>
                  <a:pt x="3134" y="1436"/>
                </a:lnTo>
                <a:lnTo>
                  <a:pt x="3156" y="1481"/>
                </a:lnTo>
                <a:lnTo>
                  <a:pt x="3173" y="1528"/>
                </a:lnTo>
                <a:lnTo>
                  <a:pt x="3183" y="1579"/>
                </a:lnTo>
                <a:lnTo>
                  <a:pt x="3186" y="1631"/>
                </a:lnTo>
                <a:lnTo>
                  <a:pt x="3183" y="1684"/>
                </a:lnTo>
                <a:lnTo>
                  <a:pt x="3173" y="1735"/>
                </a:lnTo>
                <a:lnTo>
                  <a:pt x="3155" y="1784"/>
                </a:lnTo>
                <a:lnTo>
                  <a:pt x="3133" y="1828"/>
                </a:lnTo>
                <a:lnTo>
                  <a:pt x="3105" y="1871"/>
                </a:lnTo>
                <a:lnTo>
                  <a:pt x="3071" y="1908"/>
                </a:lnTo>
                <a:lnTo>
                  <a:pt x="3034" y="1941"/>
                </a:lnTo>
                <a:lnTo>
                  <a:pt x="2993" y="1969"/>
                </a:lnTo>
                <a:lnTo>
                  <a:pt x="2946" y="1992"/>
                </a:lnTo>
                <a:lnTo>
                  <a:pt x="2899" y="2009"/>
                </a:lnTo>
                <a:lnTo>
                  <a:pt x="2848" y="2019"/>
                </a:lnTo>
                <a:lnTo>
                  <a:pt x="2794" y="2023"/>
                </a:lnTo>
                <a:lnTo>
                  <a:pt x="2762" y="2020"/>
                </a:lnTo>
                <a:lnTo>
                  <a:pt x="2730" y="2017"/>
                </a:lnTo>
                <a:lnTo>
                  <a:pt x="2702" y="2054"/>
                </a:lnTo>
                <a:lnTo>
                  <a:pt x="2668" y="2089"/>
                </a:lnTo>
                <a:lnTo>
                  <a:pt x="2632" y="2119"/>
                </a:lnTo>
                <a:lnTo>
                  <a:pt x="2590" y="2145"/>
                </a:lnTo>
                <a:lnTo>
                  <a:pt x="2547" y="2166"/>
                </a:lnTo>
                <a:lnTo>
                  <a:pt x="2501" y="2181"/>
                </a:lnTo>
                <a:lnTo>
                  <a:pt x="2452" y="2191"/>
                </a:lnTo>
                <a:lnTo>
                  <a:pt x="2402" y="2194"/>
                </a:lnTo>
                <a:lnTo>
                  <a:pt x="2352" y="2191"/>
                </a:lnTo>
                <a:lnTo>
                  <a:pt x="2303" y="2181"/>
                </a:lnTo>
                <a:lnTo>
                  <a:pt x="2257" y="2166"/>
                </a:lnTo>
                <a:lnTo>
                  <a:pt x="2215" y="2145"/>
                </a:lnTo>
                <a:lnTo>
                  <a:pt x="2175" y="2120"/>
                </a:lnTo>
                <a:lnTo>
                  <a:pt x="2137" y="2090"/>
                </a:lnTo>
                <a:lnTo>
                  <a:pt x="2105" y="2057"/>
                </a:lnTo>
                <a:lnTo>
                  <a:pt x="2090" y="2109"/>
                </a:lnTo>
                <a:lnTo>
                  <a:pt x="2075" y="2159"/>
                </a:lnTo>
                <a:lnTo>
                  <a:pt x="2058" y="2204"/>
                </a:lnTo>
                <a:lnTo>
                  <a:pt x="2042" y="2242"/>
                </a:lnTo>
                <a:lnTo>
                  <a:pt x="2026" y="2275"/>
                </a:lnTo>
                <a:lnTo>
                  <a:pt x="2008" y="2299"/>
                </a:lnTo>
                <a:lnTo>
                  <a:pt x="1987" y="2322"/>
                </a:lnTo>
                <a:lnTo>
                  <a:pt x="1966" y="2342"/>
                </a:lnTo>
                <a:lnTo>
                  <a:pt x="1946" y="2362"/>
                </a:lnTo>
                <a:lnTo>
                  <a:pt x="1926" y="2380"/>
                </a:lnTo>
                <a:lnTo>
                  <a:pt x="1907" y="2398"/>
                </a:lnTo>
                <a:lnTo>
                  <a:pt x="1890" y="2417"/>
                </a:lnTo>
                <a:lnTo>
                  <a:pt x="1874" y="2436"/>
                </a:lnTo>
                <a:lnTo>
                  <a:pt x="1860" y="2457"/>
                </a:lnTo>
                <a:lnTo>
                  <a:pt x="1849" y="2479"/>
                </a:lnTo>
                <a:lnTo>
                  <a:pt x="1839" y="2506"/>
                </a:lnTo>
                <a:lnTo>
                  <a:pt x="1834" y="2534"/>
                </a:lnTo>
                <a:lnTo>
                  <a:pt x="1831" y="2567"/>
                </a:lnTo>
                <a:lnTo>
                  <a:pt x="1832" y="2603"/>
                </a:lnTo>
                <a:lnTo>
                  <a:pt x="1837" y="2644"/>
                </a:lnTo>
                <a:lnTo>
                  <a:pt x="1840" y="2663"/>
                </a:lnTo>
                <a:lnTo>
                  <a:pt x="1842" y="2688"/>
                </a:lnTo>
                <a:lnTo>
                  <a:pt x="1845" y="2716"/>
                </a:lnTo>
                <a:lnTo>
                  <a:pt x="1846" y="2749"/>
                </a:lnTo>
                <a:lnTo>
                  <a:pt x="1849" y="2785"/>
                </a:lnTo>
                <a:lnTo>
                  <a:pt x="1851" y="2823"/>
                </a:lnTo>
                <a:lnTo>
                  <a:pt x="1855" y="2865"/>
                </a:lnTo>
                <a:lnTo>
                  <a:pt x="1859" y="2906"/>
                </a:lnTo>
                <a:lnTo>
                  <a:pt x="1864" y="2948"/>
                </a:lnTo>
                <a:lnTo>
                  <a:pt x="1870" y="2989"/>
                </a:lnTo>
                <a:lnTo>
                  <a:pt x="1876" y="3029"/>
                </a:lnTo>
                <a:lnTo>
                  <a:pt x="1885" y="3068"/>
                </a:lnTo>
                <a:lnTo>
                  <a:pt x="1894" y="3104"/>
                </a:lnTo>
                <a:lnTo>
                  <a:pt x="1905" y="3136"/>
                </a:lnTo>
                <a:lnTo>
                  <a:pt x="1919" y="3165"/>
                </a:lnTo>
                <a:lnTo>
                  <a:pt x="1933" y="3189"/>
                </a:lnTo>
                <a:lnTo>
                  <a:pt x="1950" y="3206"/>
                </a:lnTo>
                <a:lnTo>
                  <a:pt x="1968" y="3218"/>
                </a:lnTo>
                <a:lnTo>
                  <a:pt x="2001" y="3230"/>
                </a:lnTo>
                <a:lnTo>
                  <a:pt x="2032" y="3242"/>
                </a:lnTo>
                <a:lnTo>
                  <a:pt x="2063" y="3254"/>
                </a:lnTo>
                <a:lnTo>
                  <a:pt x="2095" y="3266"/>
                </a:lnTo>
                <a:lnTo>
                  <a:pt x="2126" y="3280"/>
                </a:lnTo>
                <a:lnTo>
                  <a:pt x="2158" y="3295"/>
                </a:lnTo>
                <a:lnTo>
                  <a:pt x="2192" y="3311"/>
                </a:lnTo>
                <a:lnTo>
                  <a:pt x="2228" y="3330"/>
                </a:lnTo>
                <a:lnTo>
                  <a:pt x="2267" y="3351"/>
                </a:lnTo>
                <a:lnTo>
                  <a:pt x="2308" y="3376"/>
                </a:lnTo>
                <a:lnTo>
                  <a:pt x="2353" y="3405"/>
                </a:lnTo>
                <a:lnTo>
                  <a:pt x="2428" y="3449"/>
                </a:lnTo>
                <a:lnTo>
                  <a:pt x="2504" y="3489"/>
                </a:lnTo>
                <a:lnTo>
                  <a:pt x="2582" y="3526"/>
                </a:lnTo>
                <a:lnTo>
                  <a:pt x="2660" y="3558"/>
                </a:lnTo>
                <a:lnTo>
                  <a:pt x="2737" y="3589"/>
                </a:lnTo>
                <a:lnTo>
                  <a:pt x="2812" y="3619"/>
                </a:lnTo>
                <a:lnTo>
                  <a:pt x="2884" y="3649"/>
                </a:lnTo>
                <a:lnTo>
                  <a:pt x="2822" y="3650"/>
                </a:lnTo>
                <a:lnTo>
                  <a:pt x="2759" y="3649"/>
                </a:lnTo>
                <a:lnTo>
                  <a:pt x="2697" y="3645"/>
                </a:lnTo>
                <a:lnTo>
                  <a:pt x="2634" y="3640"/>
                </a:lnTo>
                <a:lnTo>
                  <a:pt x="2572" y="3633"/>
                </a:lnTo>
                <a:lnTo>
                  <a:pt x="2511" y="3624"/>
                </a:lnTo>
                <a:lnTo>
                  <a:pt x="2452" y="3613"/>
                </a:lnTo>
                <a:lnTo>
                  <a:pt x="2394" y="3602"/>
                </a:lnTo>
                <a:lnTo>
                  <a:pt x="2339" y="3589"/>
                </a:lnTo>
                <a:lnTo>
                  <a:pt x="2287" y="3577"/>
                </a:lnTo>
                <a:lnTo>
                  <a:pt x="2237" y="3564"/>
                </a:lnTo>
                <a:lnTo>
                  <a:pt x="2191" y="3552"/>
                </a:lnTo>
                <a:lnTo>
                  <a:pt x="2150" y="3539"/>
                </a:lnTo>
                <a:lnTo>
                  <a:pt x="2112" y="3528"/>
                </a:lnTo>
                <a:lnTo>
                  <a:pt x="2078" y="3518"/>
                </a:lnTo>
                <a:lnTo>
                  <a:pt x="2051" y="3508"/>
                </a:lnTo>
                <a:lnTo>
                  <a:pt x="2028" y="3501"/>
                </a:lnTo>
                <a:lnTo>
                  <a:pt x="2012" y="3496"/>
                </a:lnTo>
                <a:lnTo>
                  <a:pt x="2001" y="3492"/>
                </a:lnTo>
                <a:lnTo>
                  <a:pt x="1998" y="3491"/>
                </a:lnTo>
                <a:lnTo>
                  <a:pt x="1996" y="3492"/>
                </a:lnTo>
                <a:lnTo>
                  <a:pt x="1993" y="3496"/>
                </a:lnTo>
                <a:lnTo>
                  <a:pt x="1988" y="3502"/>
                </a:lnTo>
                <a:lnTo>
                  <a:pt x="1983" y="3512"/>
                </a:lnTo>
                <a:lnTo>
                  <a:pt x="1978" y="3524"/>
                </a:lnTo>
                <a:lnTo>
                  <a:pt x="1976" y="3538"/>
                </a:lnTo>
                <a:lnTo>
                  <a:pt x="1975" y="3555"/>
                </a:lnTo>
                <a:lnTo>
                  <a:pt x="1977" y="3574"/>
                </a:lnTo>
                <a:lnTo>
                  <a:pt x="1985" y="3597"/>
                </a:lnTo>
                <a:lnTo>
                  <a:pt x="1996" y="3620"/>
                </a:lnTo>
                <a:lnTo>
                  <a:pt x="2007" y="3638"/>
                </a:lnTo>
                <a:lnTo>
                  <a:pt x="2022" y="3655"/>
                </a:lnTo>
                <a:lnTo>
                  <a:pt x="2041" y="3675"/>
                </a:lnTo>
                <a:lnTo>
                  <a:pt x="2063" y="3695"/>
                </a:lnTo>
                <a:lnTo>
                  <a:pt x="2087" y="3715"/>
                </a:lnTo>
                <a:lnTo>
                  <a:pt x="2112" y="3736"/>
                </a:lnTo>
                <a:lnTo>
                  <a:pt x="2140" y="3756"/>
                </a:lnTo>
                <a:lnTo>
                  <a:pt x="2166" y="3776"/>
                </a:lnTo>
                <a:lnTo>
                  <a:pt x="2192" y="3795"/>
                </a:lnTo>
                <a:lnTo>
                  <a:pt x="2216" y="3812"/>
                </a:lnTo>
                <a:lnTo>
                  <a:pt x="2240" y="3827"/>
                </a:lnTo>
                <a:lnTo>
                  <a:pt x="2259" y="3841"/>
                </a:lnTo>
                <a:lnTo>
                  <a:pt x="2276" y="3852"/>
                </a:lnTo>
                <a:lnTo>
                  <a:pt x="2289" y="3861"/>
                </a:lnTo>
                <a:lnTo>
                  <a:pt x="2297" y="3866"/>
                </a:lnTo>
                <a:lnTo>
                  <a:pt x="2301" y="3867"/>
                </a:lnTo>
                <a:lnTo>
                  <a:pt x="2296" y="3867"/>
                </a:lnTo>
                <a:lnTo>
                  <a:pt x="2284" y="3865"/>
                </a:lnTo>
                <a:lnTo>
                  <a:pt x="2267" y="3862"/>
                </a:lnTo>
                <a:lnTo>
                  <a:pt x="2243" y="3856"/>
                </a:lnTo>
                <a:lnTo>
                  <a:pt x="2213" y="3850"/>
                </a:lnTo>
                <a:lnTo>
                  <a:pt x="2180" y="3840"/>
                </a:lnTo>
                <a:lnTo>
                  <a:pt x="2141" y="3829"/>
                </a:lnTo>
                <a:lnTo>
                  <a:pt x="2098" y="3815"/>
                </a:lnTo>
                <a:lnTo>
                  <a:pt x="2053" y="3797"/>
                </a:lnTo>
                <a:lnTo>
                  <a:pt x="2006" y="3777"/>
                </a:lnTo>
                <a:lnTo>
                  <a:pt x="1957" y="3754"/>
                </a:lnTo>
                <a:lnTo>
                  <a:pt x="1907" y="3728"/>
                </a:lnTo>
                <a:lnTo>
                  <a:pt x="1857" y="3698"/>
                </a:lnTo>
                <a:lnTo>
                  <a:pt x="1807" y="3663"/>
                </a:lnTo>
                <a:lnTo>
                  <a:pt x="1757" y="3625"/>
                </a:lnTo>
                <a:lnTo>
                  <a:pt x="1710" y="3582"/>
                </a:lnTo>
                <a:lnTo>
                  <a:pt x="1664" y="3536"/>
                </a:lnTo>
                <a:lnTo>
                  <a:pt x="1621" y="3483"/>
                </a:lnTo>
                <a:lnTo>
                  <a:pt x="1605" y="3512"/>
                </a:lnTo>
                <a:lnTo>
                  <a:pt x="1584" y="3538"/>
                </a:lnTo>
                <a:lnTo>
                  <a:pt x="1556" y="3565"/>
                </a:lnTo>
                <a:lnTo>
                  <a:pt x="1525" y="3593"/>
                </a:lnTo>
                <a:lnTo>
                  <a:pt x="1490" y="3619"/>
                </a:lnTo>
                <a:lnTo>
                  <a:pt x="1451" y="3644"/>
                </a:lnTo>
                <a:lnTo>
                  <a:pt x="1410" y="3670"/>
                </a:lnTo>
                <a:lnTo>
                  <a:pt x="1366" y="3694"/>
                </a:lnTo>
                <a:lnTo>
                  <a:pt x="1323" y="3718"/>
                </a:lnTo>
                <a:lnTo>
                  <a:pt x="1277" y="3740"/>
                </a:lnTo>
                <a:lnTo>
                  <a:pt x="1230" y="3761"/>
                </a:lnTo>
                <a:lnTo>
                  <a:pt x="1184" y="3781"/>
                </a:lnTo>
                <a:lnTo>
                  <a:pt x="1139" y="3801"/>
                </a:lnTo>
                <a:lnTo>
                  <a:pt x="1097" y="3819"/>
                </a:lnTo>
                <a:lnTo>
                  <a:pt x="1054" y="3835"/>
                </a:lnTo>
                <a:lnTo>
                  <a:pt x="1015" y="3848"/>
                </a:lnTo>
                <a:lnTo>
                  <a:pt x="980" y="3862"/>
                </a:lnTo>
                <a:lnTo>
                  <a:pt x="948" y="3873"/>
                </a:lnTo>
                <a:lnTo>
                  <a:pt x="922" y="3883"/>
                </a:lnTo>
                <a:lnTo>
                  <a:pt x="899" y="3891"/>
                </a:lnTo>
                <a:lnTo>
                  <a:pt x="882" y="3896"/>
                </a:lnTo>
                <a:lnTo>
                  <a:pt x="872" y="3900"/>
                </a:lnTo>
                <a:lnTo>
                  <a:pt x="868" y="3901"/>
                </a:lnTo>
                <a:lnTo>
                  <a:pt x="871" y="3898"/>
                </a:lnTo>
                <a:lnTo>
                  <a:pt x="879" y="3893"/>
                </a:lnTo>
                <a:lnTo>
                  <a:pt x="892" y="3885"/>
                </a:lnTo>
                <a:lnTo>
                  <a:pt x="908" y="3872"/>
                </a:lnTo>
                <a:lnTo>
                  <a:pt x="928" y="3858"/>
                </a:lnTo>
                <a:lnTo>
                  <a:pt x="952" y="3841"/>
                </a:lnTo>
                <a:lnTo>
                  <a:pt x="977" y="3822"/>
                </a:lnTo>
                <a:lnTo>
                  <a:pt x="1004" y="3802"/>
                </a:lnTo>
                <a:lnTo>
                  <a:pt x="1033" y="3780"/>
                </a:lnTo>
                <a:lnTo>
                  <a:pt x="1063" y="3756"/>
                </a:lnTo>
                <a:lnTo>
                  <a:pt x="1093" y="3731"/>
                </a:lnTo>
                <a:lnTo>
                  <a:pt x="1123" y="3706"/>
                </a:lnTo>
                <a:lnTo>
                  <a:pt x="1152" y="3681"/>
                </a:lnTo>
                <a:lnTo>
                  <a:pt x="1179" y="3655"/>
                </a:lnTo>
                <a:lnTo>
                  <a:pt x="1203" y="3630"/>
                </a:lnTo>
                <a:lnTo>
                  <a:pt x="1220" y="3604"/>
                </a:lnTo>
                <a:lnTo>
                  <a:pt x="1234" y="3578"/>
                </a:lnTo>
                <a:lnTo>
                  <a:pt x="1244" y="3552"/>
                </a:lnTo>
                <a:lnTo>
                  <a:pt x="1252" y="3528"/>
                </a:lnTo>
                <a:lnTo>
                  <a:pt x="1255" y="3507"/>
                </a:lnTo>
                <a:lnTo>
                  <a:pt x="1258" y="3492"/>
                </a:lnTo>
                <a:lnTo>
                  <a:pt x="1259" y="3481"/>
                </a:lnTo>
                <a:lnTo>
                  <a:pt x="1259" y="3477"/>
                </a:lnTo>
                <a:lnTo>
                  <a:pt x="1257" y="3478"/>
                </a:lnTo>
                <a:lnTo>
                  <a:pt x="1248" y="3483"/>
                </a:lnTo>
                <a:lnTo>
                  <a:pt x="1234" y="3491"/>
                </a:lnTo>
                <a:lnTo>
                  <a:pt x="1217" y="3499"/>
                </a:lnTo>
                <a:lnTo>
                  <a:pt x="1195" y="3511"/>
                </a:lnTo>
                <a:lnTo>
                  <a:pt x="1170" y="3523"/>
                </a:lnTo>
                <a:lnTo>
                  <a:pt x="1142" y="3538"/>
                </a:lnTo>
                <a:lnTo>
                  <a:pt x="1112" y="3553"/>
                </a:lnTo>
                <a:lnTo>
                  <a:pt x="1080" y="3569"/>
                </a:lnTo>
                <a:lnTo>
                  <a:pt x="1048" y="3585"/>
                </a:lnTo>
                <a:lnTo>
                  <a:pt x="1014" y="3602"/>
                </a:lnTo>
                <a:lnTo>
                  <a:pt x="980" y="3618"/>
                </a:lnTo>
                <a:lnTo>
                  <a:pt x="947" y="3634"/>
                </a:lnTo>
                <a:lnTo>
                  <a:pt x="916" y="3649"/>
                </a:lnTo>
                <a:lnTo>
                  <a:pt x="884" y="3663"/>
                </a:lnTo>
                <a:lnTo>
                  <a:pt x="857" y="3674"/>
                </a:lnTo>
                <a:lnTo>
                  <a:pt x="831" y="3685"/>
                </a:lnTo>
                <a:lnTo>
                  <a:pt x="808" y="3693"/>
                </a:lnTo>
                <a:lnTo>
                  <a:pt x="789" y="3699"/>
                </a:lnTo>
                <a:lnTo>
                  <a:pt x="776" y="3703"/>
                </a:lnTo>
                <a:lnTo>
                  <a:pt x="771" y="3701"/>
                </a:lnTo>
                <a:lnTo>
                  <a:pt x="771" y="3698"/>
                </a:lnTo>
                <a:lnTo>
                  <a:pt x="776" y="3691"/>
                </a:lnTo>
                <a:lnTo>
                  <a:pt x="784" y="3683"/>
                </a:lnTo>
                <a:lnTo>
                  <a:pt x="796" y="3673"/>
                </a:lnTo>
                <a:lnTo>
                  <a:pt x="811" y="3660"/>
                </a:lnTo>
                <a:lnTo>
                  <a:pt x="827" y="3646"/>
                </a:lnTo>
                <a:lnTo>
                  <a:pt x="844" y="3632"/>
                </a:lnTo>
                <a:lnTo>
                  <a:pt x="863" y="3617"/>
                </a:lnTo>
                <a:lnTo>
                  <a:pt x="882" y="3602"/>
                </a:lnTo>
                <a:lnTo>
                  <a:pt x="899" y="3587"/>
                </a:lnTo>
                <a:lnTo>
                  <a:pt x="917" y="3573"/>
                </a:lnTo>
                <a:lnTo>
                  <a:pt x="932" y="3559"/>
                </a:lnTo>
                <a:lnTo>
                  <a:pt x="946" y="3547"/>
                </a:lnTo>
                <a:lnTo>
                  <a:pt x="956" y="3537"/>
                </a:lnTo>
                <a:lnTo>
                  <a:pt x="963" y="3528"/>
                </a:lnTo>
                <a:lnTo>
                  <a:pt x="965" y="3523"/>
                </a:lnTo>
                <a:lnTo>
                  <a:pt x="964" y="3519"/>
                </a:lnTo>
                <a:lnTo>
                  <a:pt x="957" y="3519"/>
                </a:lnTo>
                <a:lnTo>
                  <a:pt x="887" y="3531"/>
                </a:lnTo>
                <a:lnTo>
                  <a:pt x="814" y="3543"/>
                </a:lnTo>
                <a:lnTo>
                  <a:pt x="742" y="3557"/>
                </a:lnTo>
                <a:lnTo>
                  <a:pt x="668" y="3572"/>
                </a:lnTo>
                <a:lnTo>
                  <a:pt x="598" y="3587"/>
                </a:lnTo>
                <a:lnTo>
                  <a:pt x="531" y="3603"/>
                </a:lnTo>
                <a:lnTo>
                  <a:pt x="468" y="3619"/>
                </a:lnTo>
                <a:lnTo>
                  <a:pt x="412" y="3638"/>
                </a:lnTo>
                <a:lnTo>
                  <a:pt x="365" y="3655"/>
                </a:lnTo>
                <a:lnTo>
                  <a:pt x="375" y="3642"/>
                </a:lnTo>
                <a:lnTo>
                  <a:pt x="391" y="3625"/>
                </a:lnTo>
                <a:lnTo>
                  <a:pt x="413" y="3608"/>
                </a:lnTo>
                <a:lnTo>
                  <a:pt x="440" y="3589"/>
                </a:lnTo>
                <a:lnTo>
                  <a:pt x="471" y="3570"/>
                </a:lnTo>
                <a:lnTo>
                  <a:pt x="506" y="3549"/>
                </a:lnTo>
                <a:lnTo>
                  <a:pt x="542" y="3528"/>
                </a:lnTo>
                <a:lnTo>
                  <a:pt x="581" y="3508"/>
                </a:lnTo>
                <a:lnTo>
                  <a:pt x="621" y="3487"/>
                </a:lnTo>
                <a:lnTo>
                  <a:pt x="661" y="3467"/>
                </a:lnTo>
                <a:lnTo>
                  <a:pt x="699" y="3447"/>
                </a:lnTo>
                <a:lnTo>
                  <a:pt x="737" y="3430"/>
                </a:lnTo>
                <a:lnTo>
                  <a:pt x="773" y="3412"/>
                </a:lnTo>
                <a:lnTo>
                  <a:pt x="807" y="3397"/>
                </a:lnTo>
                <a:lnTo>
                  <a:pt x="836" y="3383"/>
                </a:lnTo>
                <a:lnTo>
                  <a:pt x="862" y="3373"/>
                </a:lnTo>
                <a:lnTo>
                  <a:pt x="882" y="3365"/>
                </a:lnTo>
                <a:lnTo>
                  <a:pt x="917" y="3351"/>
                </a:lnTo>
                <a:lnTo>
                  <a:pt x="956" y="3335"/>
                </a:lnTo>
                <a:lnTo>
                  <a:pt x="997" y="3316"/>
                </a:lnTo>
                <a:lnTo>
                  <a:pt x="1039" y="3296"/>
                </a:lnTo>
                <a:lnTo>
                  <a:pt x="1080" y="3274"/>
                </a:lnTo>
                <a:lnTo>
                  <a:pt x="1120" y="3251"/>
                </a:lnTo>
                <a:lnTo>
                  <a:pt x="1155" y="3226"/>
                </a:lnTo>
                <a:lnTo>
                  <a:pt x="1187" y="3201"/>
                </a:lnTo>
                <a:lnTo>
                  <a:pt x="1210" y="3175"/>
                </a:lnTo>
                <a:lnTo>
                  <a:pt x="1219" y="3160"/>
                </a:lnTo>
                <a:lnTo>
                  <a:pt x="1228" y="3139"/>
                </a:lnTo>
                <a:lnTo>
                  <a:pt x="1238" y="3112"/>
                </a:lnTo>
                <a:lnTo>
                  <a:pt x="1248" y="3078"/>
                </a:lnTo>
                <a:lnTo>
                  <a:pt x="1258" y="3039"/>
                </a:lnTo>
                <a:lnTo>
                  <a:pt x="1269" y="2996"/>
                </a:lnTo>
                <a:lnTo>
                  <a:pt x="1279" y="2949"/>
                </a:lnTo>
                <a:lnTo>
                  <a:pt x="1290" y="2901"/>
                </a:lnTo>
                <a:lnTo>
                  <a:pt x="1300" y="2850"/>
                </a:lnTo>
                <a:lnTo>
                  <a:pt x="1310" y="2797"/>
                </a:lnTo>
                <a:lnTo>
                  <a:pt x="1320" y="2745"/>
                </a:lnTo>
                <a:lnTo>
                  <a:pt x="1329" y="2691"/>
                </a:lnTo>
                <a:lnTo>
                  <a:pt x="1338" y="2639"/>
                </a:lnTo>
                <a:lnTo>
                  <a:pt x="1345" y="2588"/>
                </a:lnTo>
                <a:lnTo>
                  <a:pt x="1353" y="2539"/>
                </a:lnTo>
                <a:lnTo>
                  <a:pt x="1358" y="2494"/>
                </a:lnTo>
                <a:lnTo>
                  <a:pt x="1363" y="2452"/>
                </a:lnTo>
                <a:lnTo>
                  <a:pt x="1366" y="2413"/>
                </a:lnTo>
                <a:lnTo>
                  <a:pt x="1369" y="2381"/>
                </a:lnTo>
                <a:lnTo>
                  <a:pt x="1369" y="2353"/>
                </a:lnTo>
                <a:lnTo>
                  <a:pt x="1368" y="2332"/>
                </a:lnTo>
                <a:lnTo>
                  <a:pt x="1365" y="2318"/>
                </a:lnTo>
                <a:lnTo>
                  <a:pt x="1356" y="2299"/>
                </a:lnTo>
                <a:lnTo>
                  <a:pt x="1348" y="2282"/>
                </a:lnTo>
                <a:lnTo>
                  <a:pt x="1336" y="2269"/>
                </a:lnTo>
                <a:lnTo>
                  <a:pt x="1323" y="2257"/>
                </a:lnTo>
                <a:lnTo>
                  <a:pt x="1308" y="2246"/>
                </a:lnTo>
                <a:lnTo>
                  <a:pt x="1290" y="2235"/>
                </a:lnTo>
                <a:lnTo>
                  <a:pt x="1269" y="2222"/>
                </a:lnTo>
                <a:lnTo>
                  <a:pt x="1245" y="2209"/>
                </a:lnTo>
                <a:lnTo>
                  <a:pt x="1218" y="2193"/>
                </a:lnTo>
                <a:lnTo>
                  <a:pt x="1187" y="2174"/>
                </a:lnTo>
                <a:lnTo>
                  <a:pt x="1167" y="2158"/>
                </a:lnTo>
                <a:lnTo>
                  <a:pt x="1148" y="2134"/>
                </a:lnTo>
                <a:lnTo>
                  <a:pt x="1128" y="2104"/>
                </a:lnTo>
                <a:lnTo>
                  <a:pt x="1109" y="2070"/>
                </a:lnTo>
                <a:lnTo>
                  <a:pt x="1092" y="2032"/>
                </a:lnTo>
                <a:lnTo>
                  <a:pt x="1073" y="1991"/>
                </a:lnTo>
                <a:lnTo>
                  <a:pt x="1057" y="1947"/>
                </a:lnTo>
                <a:lnTo>
                  <a:pt x="1040" y="1902"/>
                </a:lnTo>
                <a:lnTo>
                  <a:pt x="1024" y="1857"/>
                </a:lnTo>
                <a:lnTo>
                  <a:pt x="988" y="1901"/>
                </a:lnTo>
                <a:lnTo>
                  <a:pt x="947" y="1939"/>
                </a:lnTo>
                <a:lnTo>
                  <a:pt x="902" y="1976"/>
                </a:lnTo>
                <a:lnTo>
                  <a:pt x="854" y="2005"/>
                </a:lnTo>
                <a:lnTo>
                  <a:pt x="803" y="2032"/>
                </a:lnTo>
                <a:lnTo>
                  <a:pt x="749" y="2053"/>
                </a:lnTo>
                <a:lnTo>
                  <a:pt x="692" y="2068"/>
                </a:lnTo>
                <a:lnTo>
                  <a:pt x="633" y="2078"/>
                </a:lnTo>
                <a:lnTo>
                  <a:pt x="573" y="2080"/>
                </a:lnTo>
                <a:lnTo>
                  <a:pt x="506" y="2077"/>
                </a:lnTo>
                <a:lnTo>
                  <a:pt x="442" y="2065"/>
                </a:lnTo>
                <a:lnTo>
                  <a:pt x="380" y="2047"/>
                </a:lnTo>
                <a:lnTo>
                  <a:pt x="321" y="2022"/>
                </a:lnTo>
                <a:lnTo>
                  <a:pt x="266" y="1992"/>
                </a:lnTo>
                <a:lnTo>
                  <a:pt x="215" y="1954"/>
                </a:lnTo>
                <a:lnTo>
                  <a:pt x="167" y="1913"/>
                </a:lnTo>
                <a:lnTo>
                  <a:pt x="126" y="1866"/>
                </a:lnTo>
                <a:lnTo>
                  <a:pt x="89" y="1815"/>
                </a:lnTo>
                <a:lnTo>
                  <a:pt x="57" y="1760"/>
                </a:lnTo>
                <a:lnTo>
                  <a:pt x="32" y="1701"/>
                </a:lnTo>
                <a:lnTo>
                  <a:pt x="15" y="1640"/>
                </a:lnTo>
                <a:lnTo>
                  <a:pt x="4" y="1575"/>
                </a:lnTo>
                <a:lnTo>
                  <a:pt x="0" y="1508"/>
                </a:lnTo>
                <a:lnTo>
                  <a:pt x="4" y="1442"/>
                </a:lnTo>
                <a:lnTo>
                  <a:pt x="15" y="1378"/>
                </a:lnTo>
                <a:lnTo>
                  <a:pt x="32" y="1316"/>
                </a:lnTo>
                <a:lnTo>
                  <a:pt x="57" y="1259"/>
                </a:lnTo>
                <a:lnTo>
                  <a:pt x="89" y="1204"/>
                </a:lnTo>
                <a:lnTo>
                  <a:pt x="125" y="1153"/>
                </a:lnTo>
                <a:lnTo>
                  <a:pt x="167" y="1106"/>
                </a:lnTo>
                <a:lnTo>
                  <a:pt x="214" y="1064"/>
                </a:lnTo>
                <a:lnTo>
                  <a:pt x="265" y="1028"/>
                </a:lnTo>
                <a:lnTo>
                  <a:pt x="320" y="997"/>
                </a:lnTo>
                <a:lnTo>
                  <a:pt x="338" y="934"/>
                </a:lnTo>
                <a:lnTo>
                  <a:pt x="362" y="876"/>
                </a:lnTo>
                <a:lnTo>
                  <a:pt x="393" y="820"/>
                </a:lnTo>
                <a:lnTo>
                  <a:pt x="430" y="768"/>
                </a:lnTo>
                <a:lnTo>
                  <a:pt x="472" y="721"/>
                </a:lnTo>
                <a:lnTo>
                  <a:pt x="518" y="679"/>
                </a:lnTo>
                <a:lnTo>
                  <a:pt x="570" y="641"/>
                </a:lnTo>
                <a:lnTo>
                  <a:pt x="625" y="610"/>
                </a:lnTo>
                <a:lnTo>
                  <a:pt x="684" y="585"/>
                </a:lnTo>
                <a:lnTo>
                  <a:pt x="746" y="566"/>
                </a:lnTo>
                <a:lnTo>
                  <a:pt x="811" y="555"/>
                </a:lnTo>
                <a:lnTo>
                  <a:pt x="878" y="552"/>
                </a:lnTo>
                <a:lnTo>
                  <a:pt x="924" y="554"/>
                </a:lnTo>
                <a:lnTo>
                  <a:pt x="969" y="561"/>
                </a:lnTo>
                <a:lnTo>
                  <a:pt x="987" y="494"/>
                </a:lnTo>
                <a:lnTo>
                  <a:pt x="1012" y="429"/>
                </a:lnTo>
                <a:lnTo>
                  <a:pt x="1040" y="368"/>
                </a:lnTo>
                <a:lnTo>
                  <a:pt x="1077" y="311"/>
                </a:lnTo>
                <a:lnTo>
                  <a:pt x="1117" y="256"/>
                </a:lnTo>
                <a:lnTo>
                  <a:pt x="1163" y="206"/>
                </a:lnTo>
                <a:lnTo>
                  <a:pt x="1213" y="161"/>
                </a:lnTo>
                <a:lnTo>
                  <a:pt x="1267" y="121"/>
                </a:lnTo>
                <a:lnTo>
                  <a:pt x="1325" y="85"/>
                </a:lnTo>
                <a:lnTo>
                  <a:pt x="1386" y="56"/>
                </a:lnTo>
                <a:lnTo>
                  <a:pt x="1451" y="33"/>
                </a:lnTo>
                <a:lnTo>
                  <a:pt x="1519" y="15"/>
                </a:lnTo>
                <a:lnTo>
                  <a:pt x="1589" y="4"/>
                </a:lnTo>
                <a:lnTo>
                  <a:pt x="1660" y="0"/>
                </a:lnTo>
                <a:lnTo>
                  <a:pt x="1660"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66" name="Google Shape;10266;p23"/>
          <p:cNvSpPr/>
          <p:nvPr/>
        </p:nvSpPr>
        <p:spPr>
          <a:xfrm>
            <a:off x="9768357" y="15101198"/>
            <a:ext cx="563401" cy="498614"/>
          </a:xfrm>
          <a:custGeom>
            <a:avLst/>
            <a:gdLst/>
            <a:ahLst/>
            <a:cxnLst/>
            <a:rect l="l" t="t" r="r" b="b"/>
            <a:pathLst>
              <a:path w="3366" h="2980" extrusionOk="0">
                <a:moveTo>
                  <a:pt x="1724" y="1859"/>
                </a:moveTo>
                <a:lnTo>
                  <a:pt x="2365" y="2383"/>
                </a:lnTo>
                <a:lnTo>
                  <a:pt x="2690" y="2208"/>
                </a:lnTo>
                <a:lnTo>
                  <a:pt x="2690" y="2389"/>
                </a:lnTo>
                <a:lnTo>
                  <a:pt x="1724" y="2980"/>
                </a:lnTo>
                <a:lnTo>
                  <a:pt x="1724" y="2980"/>
                </a:lnTo>
                <a:lnTo>
                  <a:pt x="1724" y="1859"/>
                </a:lnTo>
                <a:close/>
                <a:moveTo>
                  <a:pt x="1642" y="1859"/>
                </a:moveTo>
                <a:lnTo>
                  <a:pt x="1642" y="2980"/>
                </a:lnTo>
                <a:lnTo>
                  <a:pt x="1642" y="2980"/>
                </a:lnTo>
                <a:lnTo>
                  <a:pt x="676" y="2389"/>
                </a:lnTo>
                <a:lnTo>
                  <a:pt x="676" y="2208"/>
                </a:lnTo>
                <a:lnTo>
                  <a:pt x="1001" y="2383"/>
                </a:lnTo>
                <a:lnTo>
                  <a:pt x="1642" y="1859"/>
                </a:lnTo>
                <a:close/>
                <a:moveTo>
                  <a:pt x="2738" y="1235"/>
                </a:moveTo>
                <a:lnTo>
                  <a:pt x="3319" y="1725"/>
                </a:lnTo>
                <a:lnTo>
                  <a:pt x="2352" y="2288"/>
                </a:lnTo>
                <a:lnTo>
                  <a:pt x="1790" y="1805"/>
                </a:lnTo>
                <a:lnTo>
                  <a:pt x="2738" y="1235"/>
                </a:lnTo>
                <a:close/>
                <a:moveTo>
                  <a:pt x="629" y="1235"/>
                </a:moveTo>
                <a:lnTo>
                  <a:pt x="1576" y="1805"/>
                </a:lnTo>
                <a:lnTo>
                  <a:pt x="1015" y="2288"/>
                </a:lnTo>
                <a:lnTo>
                  <a:pt x="48" y="1725"/>
                </a:lnTo>
                <a:lnTo>
                  <a:pt x="629" y="1235"/>
                </a:lnTo>
                <a:close/>
                <a:moveTo>
                  <a:pt x="2358" y="0"/>
                </a:moveTo>
                <a:lnTo>
                  <a:pt x="3366" y="618"/>
                </a:lnTo>
                <a:lnTo>
                  <a:pt x="2731" y="1135"/>
                </a:lnTo>
                <a:lnTo>
                  <a:pt x="1724" y="524"/>
                </a:lnTo>
                <a:lnTo>
                  <a:pt x="2358" y="0"/>
                </a:lnTo>
                <a:close/>
                <a:moveTo>
                  <a:pt x="1008" y="0"/>
                </a:moveTo>
                <a:lnTo>
                  <a:pt x="1642" y="524"/>
                </a:lnTo>
                <a:lnTo>
                  <a:pt x="635" y="1135"/>
                </a:lnTo>
                <a:lnTo>
                  <a:pt x="0" y="618"/>
                </a:lnTo>
                <a:lnTo>
                  <a:pt x="1008"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67" name="Google Shape;10267;p23"/>
          <p:cNvSpPr/>
          <p:nvPr/>
        </p:nvSpPr>
        <p:spPr>
          <a:xfrm>
            <a:off x="12512889" y="15159638"/>
            <a:ext cx="353467" cy="381734"/>
          </a:xfrm>
          <a:custGeom>
            <a:avLst/>
            <a:gdLst/>
            <a:ahLst/>
            <a:cxnLst/>
            <a:rect l="l" t="t" r="r" b="b"/>
            <a:pathLst>
              <a:path w="2868" h="3100" extrusionOk="0">
                <a:moveTo>
                  <a:pt x="903" y="2786"/>
                </a:moveTo>
                <a:lnTo>
                  <a:pt x="879" y="2788"/>
                </a:lnTo>
                <a:lnTo>
                  <a:pt x="857" y="2796"/>
                </a:lnTo>
                <a:lnTo>
                  <a:pt x="838" y="2809"/>
                </a:lnTo>
                <a:lnTo>
                  <a:pt x="822" y="2825"/>
                </a:lnTo>
                <a:lnTo>
                  <a:pt x="809" y="2845"/>
                </a:lnTo>
                <a:lnTo>
                  <a:pt x="801" y="2867"/>
                </a:lnTo>
                <a:lnTo>
                  <a:pt x="799" y="2891"/>
                </a:lnTo>
                <a:lnTo>
                  <a:pt x="801" y="2914"/>
                </a:lnTo>
                <a:lnTo>
                  <a:pt x="809" y="2936"/>
                </a:lnTo>
                <a:lnTo>
                  <a:pt x="822" y="2956"/>
                </a:lnTo>
                <a:lnTo>
                  <a:pt x="838" y="2972"/>
                </a:lnTo>
                <a:lnTo>
                  <a:pt x="857" y="2984"/>
                </a:lnTo>
                <a:lnTo>
                  <a:pt x="879" y="2992"/>
                </a:lnTo>
                <a:lnTo>
                  <a:pt x="903" y="2995"/>
                </a:lnTo>
                <a:lnTo>
                  <a:pt x="927" y="2992"/>
                </a:lnTo>
                <a:lnTo>
                  <a:pt x="949" y="2984"/>
                </a:lnTo>
                <a:lnTo>
                  <a:pt x="969" y="2972"/>
                </a:lnTo>
                <a:lnTo>
                  <a:pt x="985" y="2956"/>
                </a:lnTo>
                <a:lnTo>
                  <a:pt x="997" y="2936"/>
                </a:lnTo>
                <a:lnTo>
                  <a:pt x="1005" y="2914"/>
                </a:lnTo>
                <a:lnTo>
                  <a:pt x="1008" y="2891"/>
                </a:lnTo>
                <a:lnTo>
                  <a:pt x="1005" y="2867"/>
                </a:lnTo>
                <a:lnTo>
                  <a:pt x="997" y="2845"/>
                </a:lnTo>
                <a:lnTo>
                  <a:pt x="985" y="2825"/>
                </a:lnTo>
                <a:lnTo>
                  <a:pt x="969" y="2809"/>
                </a:lnTo>
                <a:lnTo>
                  <a:pt x="949" y="2796"/>
                </a:lnTo>
                <a:lnTo>
                  <a:pt x="927" y="2788"/>
                </a:lnTo>
                <a:lnTo>
                  <a:pt x="903" y="2786"/>
                </a:lnTo>
                <a:close/>
                <a:moveTo>
                  <a:pt x="1946" y="1375"/>
                </a:moveTo>
                <a:lnTo>
                  <a:pt x="1745" y="1628"/>
                </a:lnTo>
                <a:lnTo>
                  <a:pt x="1892" y="1628"/>
                </a:lnTo>
                <a:lnTo>
                  <a:pt x="1946" y="1375"/>
                </a:lnTo>
                <a:close/>
                <a:moveTo>
                  <a:pt x="1954" y="1262"/>
                </a:moveTo>
                <a:lnTo>
                  <a:pt x="2084" y="1262"/>
                </a:lnTo>
                <a:lnTo>
                  <a:pt x="2005" y="1628"/>
                </a:lnTo>
                <a:lnTo>
                  <a:pt x="2072" y="1628"/>
                </a:lnTo>
                <a:lnTo>
                  <a:pt x="2053" y="1719"/>
                </a:lnTo>
                <a:lnTo>
                  <a:pt x="1986" y="1719"/>
                </a:lnTo>
                <a:lnTo>
                  <a:pt x="1960" y="1844"/>
                </a:lnTo>
                <a:lnTo>
                  <a:pt x="1847" y="1844"/>
                </a:lnTo>
                <a:lnTo>
                  <a:pt x="1873" y="1719"/>
                </a:lnTo>
                <a:lnTo>
                  <a:pt x="1641" y="1719"/>
                </a:lnTo>
                <a:lnTo>
                  <a:pt x="1662" y="1617"/>
                </a:lnTo>
                <a:lnTo>
                  <a:pt x="1954" y="1262"/>
                </a:lnTo>
                <a:close/>
                <a:moveTo>
                  <a:pt x="1479" y="1256"/>
                </a:moveTo>
                <a:lnTo>
                  <a:pt x="1509" y="1257"/>
                </a:lnTo>
                <a:lnTo>
                  <a:pt x="1536" y="1261"/>
                </a:lnTo>
                <a:lnTo>
                  <a:pt x="1560" y="1269"/>
                </a:lnTo>
                <a:lnTo>
                  <a:pt x="1582" y="1279"/>
                </a:lnTo>
                <a:lnTo>
                  <a:pt x="1600" y="1291"/>
                </a:lnTo>
                <a:lnTo>
                  <a:pt x="1616" y="1307"/>
                </a:lnTo>
                <a:lnTo>
                  <a:pt x="1632" y="1329"/>
                </a:lnTo>
                <a:lnTo>
                  <a:pt x="1642" y="1353"/>
                </a:lnTo>
                <a:lnTo>
                  <a:pt x="1647" y="1381"/>
                </a:lnTo>
                <a:lnTo>
                  <a:pt x="1648" y="1411"/>
                </a:lnTo>
                <a:lnTo>
                  <a:pt x="1643" y="1444"/>
                </a:lnTo>
                <a:lnTo>
                  <a:pt x="1634" y="1475"/>
                </a:lnTo>
                <a:lnTo>
                  <a:pt x="1619" y="1505"/>
                </a:lnTo>
                <a:lnTo>
                  <a:pt x="1601" y="1533"/>
                </a:lnTo>
                <a:lnTo>
                  <a:pt x="1579" y="1559"/>
                </a:lnTo>
                <a:lnTo>
                  <a:pt x="1560" y="1576"/>
                </a:lnTo>
                <a:lnTo>
                  <a:pt x="1538" y="1594"/>
                </a:lnTo>
                <a:lnTo>
                  <a:pt x="1511" y="1613"/>
                </a:lnTo>
                <a:lnTo>
                  <a:pt x="1478" y="1633"/>
                </a:lnTo>
                <a:lnTo>
                  <a:pt x="1426" y="1666"/>
                </a:lnTo>
                <a:lnTo>
                  <a:pt x="1403" y="1680"/>
                </a:lnTo>
                <a:lnTo>
                  <a:pt x="1384" y="1692"/>
                </a:lnTo>
                <a:lnTo>
                  <a:pt x="1369" y="1703"/>
                </a:lnTo>
                <a:lnTo>
                  <a:pt x="1357" y="1711"/>
                </a:lnTo>
                <a:lnTo>
                  <a:pt x="1339" y="1726"/>
                </a:lnTo>
                <a:lnTo>
                  <a:pt x="1323" y="1743"/>
                </a:lnTo>
                <a:lnTo>
                  <a:pt x="1580" y="1743"/>
                </a:lnTo>
                <a:lnTo>
                  <a:pt x="1559" y="1844"/>
                </a:lnTo>
                <a:lnTo>
                  <a:pt x="1156" y="1844"/>
                </a:lnTo>
                <a:lnTo>
                  <a:pt x="1168" y="1804"/>
                </a:lnTo>
                <a:lnTo>
                  <a:pt x="1185" y="1765"/>
                </a:lnTo>
                <a:lnTo>
                  <a:pt x="1208" y="1729"/>
                </a:lnTo>
                <a:lnTo>
                  <a:pt x="1226" y="1706"/>
                </a:lnTo>
                <a:lnTo>
                  <a:pt x="1249" y="1681"/>
                </a:lnTo>
                <a:lnTo>
                  <a:pt x="1277" y="1656"/>
                </a:lnTo>
                <a:lnTo>
                  <a:pt x="1311" y="1631"/>
                </a:lnTo>
                <a:lnTo>
                  <a:pt x="1351" y="1605"/>
                </a:lnTo>
                <a:lnTo>
                  <a:pt x="1385" y="1583"/>
                </a:lnTo>
                <a:lnTo>
                  <a:pt x="1414" y="1565"/>
                </a:lnTo>
                <a:lnTo>
                  <a:pt x="1438" y="1548"/>
                </a:lnTo>
                <a:lnTo>
                  <a:pt x="1457" y="1535"/>
                </a:lnTo>
                <a:lnTo>
                  <a:pt x="1471" y="1524"/>
                </a:lnTo>
                <a:lnTo>
                  <a:pt x="1492" y="1504"/>
                </a:lnTo>
                <a:lnTo>
                  <a:pt x="1507" y="1484"/>
                </a:lnTo>
                <a:lnTo>
                  <a:pt x="1519" y="1462"/>
                </a:lnTo>
                <a:lnTo>
                  <a:pt x="1525" y="1440"/>
                </a:lnTo>
                <a:lnTo>
                  <a:pt x="1528" y="1421"/>
                </a:lnTo>
                <a:lnTo>
                  <a:pt x="1528" y="1405"/>
                </a:lnTo>
                <a:lnTo>
                  <a:pt x="1525" y="1390"/>
                </a:lnTo>
                <a:lnTo>
                  <a:pt x="1519" y="1377"/>
                </a:lnTo>
                <a:lnTo>
                  <a:pt x="1509" y="1366"/>
                </a:lnTo>
                <a:lnTo>
                  <a:pt x="1497" y="1359"/>
                </a:lnTo>
                <a:lnTo>
                  <a:pt x="1482" y="1354"/>
                </a:lnTo>
                <a:lnTo>
                  <a:pt x="1464" y="1353"/>
                </a:lnTo>
                <a:lnTo>
                  <a:pt x="1439" y="1355"/>
                </a:lnTo>
                <a:lnTo>
                  <a:pt x="1418" y="1363"/>
                </a:lnTo>
                <a:lnTo>
                  <a:pt x="1399" y="1375"/>
                </a:lnTo>
                <a:lnTo>
                  <a:pt x="1384" y="1392"/>
                </a:lnTo>
                <a:lnTo>
                  <a:pt x="1374" y="1410"/>
                </a:lnTo>
                <a:lnTo>
                  <a:pt x="1365" y="1435"/>
                </a:lnTo>
                <a:lnTo>
                  <a:pt x="1356" y="1464"/>
                </a:lnTo>
                <a:lnTo>
                  <a:pt x="1244" y="1464"/>
                </a:lnTo>
                <a:lnTo>
                  <a:pt x="1254" y="1429"/>
                </a:lnTo>
                <a:lnTo>
                  <a:pt x="1266" y="1396"/>
                </a:lnTo>
                <a:lnTo>
                  <a:pt x="1280" y="1368"/>
                </a:lnTo>
                <a:lnTo>
                  <a:pt x="1296" y="1343"/>
                </a:lnTo>
                <a:lnTo>
                  <a:pt x="1319" y="1316"/>
                </a:lnTo>
                <a:lnTo>
                  <a:pt x="1346" y="1295"/>
                </a:lnTo>
                <a:lnTo>
                  <a:pt x="1375" y="1278"/>
                </a:lnTo>
                <a:lnTo>
                  <a:pt x="1407" y="1265"/>
                </a:lnTo>
                <a:lnTo>
                  <a:pt x="1441" y="1258"/>
                </a:lnTo>
                <a:lnTo>
                  <a:pt x="1479" y="1256"/>
                </a:lnTo>
                <a:close/>
                <a:moveTo>
                  <a:pt x="146" y="332"/>
                </a:moveTo>
                <a:lnTo>
                  <a:pt x="146" y="2712"/>
                </a:lnTo>
                <a:lnTo>
                  <a:pt x="1660" y="2712"/>
                </a:lnTo>
                <a:lnTo>
                  <a:pt x="1660" y="2695"/>
                </a:lnTo>
                <a:lnTo>
                  <a:pt x="1660" y="2695"/>
                </a:lnTo>
                <a:lnTo>
                  <a:pt x="1576" y="2688"/>
                </a:lnTo>
                <a:lnTo>
                  <a:pt x="1496" y="2676"/>
                </a:lnTo>
                <a:lnTo>
                  <a:pt x="1416" y="2658"/>
                </a:lnTo>
                <a:lnTo>
                  <a:pt x="1338" y="2635"/>
                </a:lnTo>
                <a:lnTo>
                  <a:pt x="1264" y="2607"/>
                </a:lnTo>
                <a:lnTo>
                  <a:pt x="1191" y="2574"/>
                </a:lnTo>
                <a:lnTo>
                  <a:pt x="1122" y="2537"/>
                </a:lnTo>
                <a:lnTo>
                  <a:pt x="1055" y="2493"/>
                </a:lnTo>
                <a:lnTo>
                  <a:pt x="992" y="2447"/>
                </a:lnTo>
                <a:lnTo>
                  <a:pt x="933" y="2396"/>
                </a:lnTo>
                <a:lnTo>
                  <a:pt x="876" y="2342"/>
                </a:lnTo>
                <a:lnTo>
                  <a:pt x="823" y="2284"/>
                </a:lnTo>
                <a:lnTo>
                  <a:pt x="774" y="2221"/>
                </a:lnTo>
                <a:lnTo>
                  <a:pt x="730" y="2157"/>
                </a:lnTo>
                <a:lnTo>
                  <a:pt x="691" y="2089"/>
                </a:lnTo>
                <a:lnTo>
                  <a:pt x="656" y="2018"/>
                </a:lnTo>
                <a:lnTo>
                  <a:pt x="624" y="1944"/>
                </a:lnTo>
                <a:lnTo>
                  <a:pt x="599" y="1868"/>
                </a:lnTo>
                <a:lnTo>
                  <a:pt x="579" y="1790"/>
                </a:lnTo>
                <a:lnTo>
                  <a:pt x="565" y="1710"/>
                </a:lnTo>
                <a:lnTo>
                  <a:pt x="556" y="1627"/>
                </a:lnTo>
                <a:lnTo>
                  <a:pt x="553" y="1544"/>
                </a:lnTo>
                <a:lnTo>
                  <a:pt x="554" y="1525"/>
                </a:lnTo>
                <a:lnTo>
                  <a:pt x="379" y="1525"/>
                </a:lnTo>
                <a:lnTo>
                  <a:pt x="690" y="1215"/>
                </a:lnTo>
                <a:lnTo>
                  <a:pt x="1001" y="1525"/>
                </a:lnTo>
                <a:lnTo>
                  <a:pt x="839" y="1525"/>
                </a:lnTo>
                <a:lnTo>
                  <a:pt x="838" y="1544"/>
                </a:lnTo>
                <a:lnTo>
                  <a:pt x="841" y="1619"/>
                </a:lnTo>
                <a:lnTo>
                  <a:pt x="850" y="1692"/>
                </a:lnTo>
                <a:lnTo>
                  <a:pt x="866" y="1764"/>
                </a:lnTo>
                <a:lnTo>
                  <a:pt x="887" y="1832"/>
                </a:lnTo>
                <a:lnTo>
                  <a:pt x="913" y="1898"/>
                </a:lnTo>
                <a:lnTo>
                  <a:pt x="946" y="1962"/>
                </a:lnTo>
                <a:lnTo>
                  <a:pt x="982" y="2023"/>
                </a:lnTo>
                <a:lnTo>
                  <a:pt x="1023" y="2080"/>
                </a:lnTo>
                <a:lnTo>
                  <a:pt x="1069" y="2133"/>
                </a:lnTo>
                <a:lnTo>
                  <a:pt x="1119" y="2183"/>
                </a:lnTo>
                <a:lnTo>
                  <a:pt x="1172" y="2228"/>
                </a:lnTo>
                <a:lnTo>
                  <a:pt x="1230" y="2271"/>
                </a:lnTo>
                <a:lnTo>
                  <a:pt x="1291" y="2307"/>
                </a:lnTo>
                <a:lnTo>
                  <a:pt x="1355" y="2339"/>
                </a:lnTo>
                <a:lnTo>
                  <a:pt x="1421" y="2365"/>
                </a:lnTo>
                <a:lnTo>
                  <a:pt x="1491" y="2386"/>
                </a:lnTo>
                <a:lnTo>
                  <a:pt x="1562" y="2401"/>
                </a:lnTo>
                <a:lnTo>
                  <a:pt x="1635" y="2411"/>
                </a:lnTo>
                <a:lnTo>
                  <a:pt x="1710" y="2414"/>
                </a:lnTo>
                <a:lnTo>
                  <a:pt x="1786" y="2411"/>
                </a:lnTo>
                <a:lnTo>
                  <a:pt x="1859" y="2401"/>
                </a:lnTo>
                <a:lnTo>
                  <a:pt x="1931" y="2386"/>
                </a:lnTo>
                <a:lnTo>
                  <a:pt x="1999" y="2365"/>
                </a:lnTo>
                <a:lnTo>
                  <a:pt x="2066" y="2339"/>
                </a:lnTo>
                <a:lnTo>
                  <a:pt x="2130" y="2307"/>
                </a:lnTo>
                <a:lnTo>
                  <a:pt x="2191" y="2271"/>
                </a:lnTo>
                <a:lnTo>
                  <a:pt x="2248" y="2228"/>
                </a:lnTo>
                <a:lnTo>
                  <a:pt x="2302" y="2183"/>
                </a:lnTo>
                <a:lnTo>
                  <a:pt x="2352" y="2133"/>
                </a:lnTo>
                <a:lnTo>
                  <a:pt x="2398" y="2080"/>
                </a:lnTo>
                <a:lnTo>
                  <a:pt x="2439" y="2023"/>
                </a:lnTo>
                <a:lnTo>
                  <a:pt x="2476" y="1962"/>
                </a:lnTo>
                <a:lnTo>
                  <a:pt x="2508" y="1898"/>
                </a:lnTo>
                <a:lnTo>
                  <a:pt x="2534" y="1832"/>
                </a:lnTo>
                <a:lnTo>
                  <a:pt x="2555" y="1764"/>
                </a:lnTo>
                <a:lnTo>
                  <a:pt x="2570" y="1692"/>
                </a:lnTo>
                <a:lnTo>
                  <a:pt x="2580" y="1619"/>
                </a:lnTo>
                <a:lnTo>
                  <a:pt x="2583" y="1544"/>
                </a:lnTo>
                <a:lnTo>
                  <a:pt x="2580" y="1469"/>
                </a:lnTo>
                <a:lnTo>
                  <a:pt x="2570" y="1395"/>
                </a:lnTo>
                <a:lnTo>
                  <a:pt x="2555" y="1325"/>
                </a:lnTo>
                <a:lnTo>
                  <a:pt x="2534" y="1256"/>
                </a:lnTo>
                <a:lnTo>
                  <a:pt x="2508" y="1190"/>
                </a:lnTo>
                <a:lnTo>
                  <a:pt x="2476" y="1125"/>
                </a:lnTo>
                <a:lnTo>
                  <a:pt x="2439" y="1065"/>
                </a:lnTo>
                <a:lnTo>
                  <a:pt x="2398" y="1008"/>
                </a:lnTo>
                <a:lnTo>
                  <a:pt x="2352" y="955"/>
                </a:lnTo>
                <a:lnTo>
                  <a:pt x="2302" y="905"/>
                </a:lnTo>
                <a:lnTo>
                  <a:pt x="2248" y="859"/>
                </a:lnTo>
                <a:lnTo>
                  <a:pt x="2191" y="818"/>
                </a:lnTo>
                <a:lnTo>
                  <a:pt x="2130" y="781"/>
                </a:lnTo>
                <a:lnTo>
                  <a:pt x="2067" y="750"/>
                </a:lnTo>
                <a:lnTo>
                  <a:pt x="2000" y="723"/>
                </a:lnTo>
                <a:lnTo>
                  <a:pt x="1931" y="702"/>
                </a:lnTo>
                <a:lnTo>
                  <a:pt x="1859" y="687"/>
                </a:lnTo>
                <a:lnTo>
                  <a:pt x="1786" y="678"/>
                </a:lnTo>
                <a:lnTo>
                  <a:pt x="1711" y="675"/>
                </a:lnTo>
                <a:lnTo>
                  <a:pt x="1684" y="676"/>
                </a:lnTo>
                <a:lnTo>
                  <a:pt x="1658" y="677"/>
                </a:lnTo>
                <a:lnTo>
                  <a:pt x="1658" y="394"/>
                </a:lnTo>
                <a:lnTo>
                  <a:pt x="1658" y="394"/>
                </a:lnTo>
                <a:lnTo>
                  <a:pt x="1658" y="393"/>
                </a:lnTo>
                <a:lnTo>
                  <a:pt x="1658" y="332"/>
                </a:lnTo>
                <a:lnTo>
                  <a:pt x="146" y="332"/>
                </a:lnTo>
                <a:close/>
                <a:moveTo>
                  <a:pt x="682" y="151"/>
                </a:moveTo>
                <a:lnTo>
                  <a:pt x="672" y="153"/>
                </a:lnTo>
                <a:lnTo>
                  <a:pt x="664" y="158"/>
                </a:lnTo>
                <a:lnTo>
                  <a:pt x="658" y="167"/>
                </a:lnTo>
                <a:lnTo>
                  <a:pt x="656" y="176"/>
                </a:lnTo>
                <a:lnTo>
                  <a:pt x="658" y="186"/>
                </a:lnTo>
                <a:lnTo>
                  <a:pt x="664" y="194"/>
                </a:lnTo>
                <a:lnTo>
                  <a:pt x="672" y="200"/>
                </a:lnTo>
                <a:lnTo>
                  <a:pt x="682" y="202"/>
                </a:lnTo>
                <a:lnTo>
                  <a:pt x="1125" y="202"/>
                </a:lnTo>
                <a:lnTo>
                  <a:pt x="1135" y="200"/>
                </a:lnTo>
                <a:lnTo>
                  <a:pt x="1143" y="194"/>
                </a:lnTo>
                <a:lnTo>
                  <a:pt x="1148" y="186"/>
                </a:lnTo>
                <a:lnTo>
                  <a:pt x="1150" y="176"/>
                </a:lnTo>
                <a:lnTo>
                  <a:pt x="1148" y="167"/>
                </a:lnTo>
                <a:lnTo>
                  <a:pt x="1143" y="158"/>
                </a:lnTo>
                <a:lnTo>
                  <a:pt x="1135" y="153"/>
                </a:lnTo>
                <a:lnTo>
                  <a:pt x="1125" y="151"/>
                </a:lnTo>
                <a:lnTo>
                  <a:pt x="682" y="151"/>
                </a:lnTo>
                <a:close/>
                <a:moveTo>
                  <a:pt x="209" y="0"/>
                </a:moveTo>
                <a:lnTo>
                  <a:pt x="1596" y="0"/>
                </a:lnTo>
                <a:lnTo>
                  <a:pt x="1631" y="3"/>
                </a:lnTo>
                <a:lnTo>
                  <a:pt x="1663" y="11"/>
                </a:lnTo>
                <a:lnTo>
                  <a:pt x="1693" y="23"/>
                </a:lnTo>
                <a:lnTo>
                  <a:pt x="1720" y="40"/>
                </a:lnTo>
                <a:lnTo>
                  <a:pt x="1745" y="62"/>
                </a:lnTo>
                <a:lnTo>
                  <a:pt x="1767" y="87"/>
                </a:lnTo>
                <a:lnTo>
                  <a:pt x="1784" y="114"/>
                </a:lnTo>
                <a:lnTo>
                  <a:pt x="1796" y="144"/>
                </a:lnTo>
                <a:lnTo>
                  <a:pt x="1804" y="176"/>
                </a:lnTo>
                <a:lnTo>
                  <a:pt x="1807" y="209"/>
                </a:lnTo>
                <a:lnTo>
                  <a:pt x="1806" y="396"/>
                </a:lnTo>
                <a:lnTo>
                  <a:pt x="1889" y="406"/>
                </a:lnTo>
                <a:lnTo>
                  <a:pt x="1971" y="421"/>
                </a:lnTo>
                <a:lnTo>
                  <a:pt x="2052" y="443"/>
                </a:lnTo>
                <a:lnTo>
                  <a:pt x="2128" y="470"/>
                </a:lnTo>
                <a:lnTo>
                  <a:pt x="2204" y="502"/>
                </a:lnTo>
                <a:lnTo>
                  <a:pt x="2275" y="539"/>
                </a:lnTo>
                <a:lnTo>
                  <a:pt x="2345" y="580"/>
                </a:lnTo>
                <a:lnTo>
                  <a:pt x="2410" y="627"/>
                </a:lnTo>
                <a:lnTo>
                  <a:pt x="2473" y="678"/>
                </a:lnTo>
                <a:lnTo>
                  <a:pt x="2531" y="733"/>
                </a:lnTo>
                <a:lnTo>
                  <a:pt x="2586" y="791"/>
                </a:lnTo>
                <a:lnTo>
                  <a:pt x="2637" y="853"/>
                </a:lnTo>
                <a:lnTo>
                  <a:pt x="2683" y="920"/>
                </a:lnTo>
                <a:lnTo>
                  <a:pt x="2724" y="989"/>
                </a:lnTo>
                <a:lnTo>
                  <a:pt x="2762" y="1061"/>
                </a:lnTo>
                <a:lnTo>
                  <a:pt x="2793" y="1135"/>
                </a:lnTo>
                <a:lnTo>
                  <a:pt x="2819" y="1213"/>
                </a:lnTo>
                <a:lnTo>
                  <a:pt x="2840" y="1293"/>
                </a:lnTo>
                <a:lnTo>
                  <a:pt x="2855" y="1374"/>
                </a:lnTo>
                <a:lnTo>
                  <a:pt x="2865" y="1459"/>
                </a:lnTo>
                <a:lnTo>
                  <a:pt x="2868" y="1544"/>
                </a:lnTo>
                <a:lnTo>
                  <a:pt x="2865" y="1629"/>
                </a:lnTo>
                <a:lnTo>
                  <a:pt x="2855" y="1714"/>
                </a:lnTo>
                <a:lnTo>
                  <a:pt x="2840" y="1795"/>
                </a:lnTo>
                <a:lnTo>
                  <a:pt x="2819" y="1875"/>
                </a:lnTo>
                <a:lnTo>
                  <a:pt x="2793" y="1952"/>
                </a:lnTo>
                <a:lnTo>
                  <a:pt x="2762" y="2028"/>
                </a:lnTo>
                <a:lnTo>
                  <a:pt x="2724" y="2099"/>
                </a:lnTo>
                <a:lnTo>
                  <a:pt x="2683" y="2168"/>
                </a:lnTo>
                <a:lnTo>
                  <a:pt x="2637" y="2234"/>
                </a:lnTo>
                <a:lnTo>
                  <a:pt x="2586" y="2297"/>
                </a:lnTo>
                <a:lnTo>
                  <a:pt x="2531" y="2356"/>
                </a:lnTo>
                <a:lnTo>
                  <a:pt x="2473" y="2410"/>
                </a:lnTo>
                <a:lnTo>
                  <a:pt x="2410" y="2461"/>
                </a:lnTo>
                <a:lnTo>
                  <a:pt x="2345" y="2507"/>
                </a:lnTo>
                <a:lnTo>
                  <a:pt x="2276" y="2550"/>
                </a:lnTo>
                <a:lnTo>
                  <a:pt x="2204" y="2587"/>
                </a:lnTo>
                <a:lnTo>
                  <a:pt x="2129" y="2619"/>
                </a:lnTo>
                <a:lnTo>
                  <a:pt x="2052" y="2646"/>
                </a:lnTo>
                <a:lnTo>
                  <a:pt x="1972" y="2667"/>
                </a:lnTo>
                <a:lnTo>
                  <a:pt x="1889" y="2683"/>
                </a:lnTo>
                <a:lnTo>
                  <a:pt x="1806" y="2693"/>
                </a:lnTo>
                <a:lnTo>
                  <a:pt x="1807" y="2693"/>
                </a:lnTo>
                <a:lnTo>
                  <a:pt x="1807" y="2891"/>
                </a:lnTo>
                <a:lnTo>
                  <a:pt x="1804" y="2924"/>
                </a:lnTo>
                <a:lnTo>
                  <a:pt x="1796" y="2956"/>
                </a:lnTo>
                <a:lnTo>
                  <a:pt x="1784" y="2986"/>
                </a:lnTo>
                <a:lnTo>
                  <a:pt x="1767" y="3014"/>
                </a:lnTo>
                <a:lnTo>
                  <a:pt x="1745" y="3038"/>
                </a:lnTo>
                <a:lnTo>
                  <a:pt x="1720" y="3059"/>
                </a:lnTo>
                <a:lnTo>
                  <a:pt x="1693" y="3076"/>
                </a:lnTo>
                <a:lnTo>
                  <a:pt x="1663" y="3089"/>
                </a:lnTo>
                <a:lnTo>
                  <a:pt x="1631" y="3097"/>
                </a:lnTo>
                <a:lnTo>
                  <a:pt x="1596" y="3100"/>
                </a:lnTo>
                <a:lnTo>
                  <a:pt x="209" y="3100"/>
                </a:lnTo>
                <a:lnTo>
                  <a:pt x="176" y="3097"/>
                </a:lnTo>
                <a:lnTo>
                  <a:pt x="144" y="3089"/>
                </a:lnTo>
                <a:lnTo>
                  <a:pt x="114" y="3076"/>
                </a:lnTo>
                <a:lnTo>
                  <a:pt x="86" y="3059"/>
                </a:lnTo>
                <a:lnTo>
                  <a:pt x="61" y="3038"/>
                </a:lnTo>
                <a:lnTo>
                  <a:pt x="40" y="3014"/>
                </a:lnTo>
                <a:lnTo>
                  <a:pt x="23" y="2986"/>
                </a:lnTo>
                <a:lnTo>
                  <a:pt x="10" y="2956"/>
                </a:lnTo>
                <a:lnTo>
                  <a:pt x="3" y="2924"/>
                </a:lnTo>
                <a:lnTo>
                  <a:pt x="0" y="2891"/>
                </a:lnTo>
                <a:lnTo>
                  <a:pt x="0" y="209"/>
                </a:lnTo>
                <a:lnTo>
                  <a:pt x="3" y="176"/>
                </a:lnTo>
                <a:lnTo>
                  <a:pt x="10" y="144"/>
                </a:lnTo>
                <a:lnTo>
                  <a:pt x="23" y="114"/>
                </a:lnTo>
                <a:lnTo>
                  <a:pt x="40" y="87"/>
                </a:lnTo>
                <a:lnTo>
                  <a:pt x="61" y="62"/>
                </a:lnTo>
                <a:lnTo>
                  <a:pt x="86" y="40"/>
                </a:lnTo>
                <a:lnTo>
                  <a:pt x="114" y="23"/>
                </a:lnTo>
                <a:lnTo>
                  <a:pt x="144" y="11"/>
                </a:lnTo>
                <a:lnTo>
                  <a:pt x="176" y="3"/>
                </a:lnTo>
                <a:lnTo>
                  <a:pt x="209"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0268" name="Google Shape;10268;p23"/>
          <p:cNvGrpSpPr/>
          <p:nvPr/>
        </p:nvGrpSpPr>
        <p:grpSpPr>
          <a:xfrm>
            <a:off x="14931522" y="15121837"/>
            <a:ext cx="539393" cy="460633"/>
            <a:chOff x="5110" y="3831"/>
            <a:chExt cx="245" cy="209"/>
          </a:xfrm>
          <a:solidFill>
            <a:srgbClr val="006994"/>
          </a:solidFill>
        </p:grpSpPr>
        <p:sp>
          <p:nvSpPr>
            <p:cNvPr id="10269" name="Google Shape;10269;p23"/>
            <p:cNvSpPr/>
            <p:nvPr/>
          </p:nvSpPr>
          <p:spPr>
            <a:xfrm>
              <a:off x="5110" y="3943"/>
              <a:ext cx="37" cy="77"/>
            </a:xfrm>
            <a:custGeom>
              <a:avLst/>
              <a:gdLst/>
              <a:ahLst/>
              <a:cxnLst/>
              <a:rect l="l" t="t" r="r" b="b"/>
              <a:pathLst>
                <a:path w="535" h="1062" extrusionOk="0">
                  <a:moveTo>
                    <a:pt x="107" y="107"/>
                  </a:moveTo>
                  <a:lnTo>
                    <a:pt x="107" y="956"/>
                  </a:lnTo>
                  <a:lnTo>
                    <a:pt x="428" y="956"/>
                  </a:lnTo>
                  <a:lnTo>
                    <a:pt x="428" y="107"/>
                  </a:lnTo>
                  <a:lnTo>
                    <a:pt x="107" y="107"/>
                  </a:lnTo>
                  <a:close/>
                  <a:moveTo>
                    <a:pt x="0" y="0"/>
                  </a:moveTo>
                  <a:lnTo>
                    <a:pt x="535" y="0"/>
                  </a:lnTo>
                  <a:lnTo>
                    <a:pt x="535" y="1062"/>
                  </a:lnTo>
                  <a:lnTo>
                    <a:pt x="0" y="1062"/>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70" name="Google Shape;10270;p23"/>
            <p:cNvSpPr/>
            <p:nvPr/>
          </p:nvSpPr>
          <p:spPr>
            <a:xfrm>
              <a:off x="5155" y="3944"/>
              <a:ext cx="200" cy="96"/>
            </a:xfrm>
            <a:custGeom>
              <a:avLst/>
              <a:gdLst/>
              <a:ahLst/>
              <a:cxnLst/>
              <a:rect l="l" t="t" r="r" b="b"/>
              <a:pathLst>
                <a:path w="2763" h="1331" extrusionOk="0">
                  <a:moveTo>
                    <a:pt x="0" y="0"/>
                  </a:moveTo>
                  <a:lnTo>
                    <a:pt x="1441" y="0"/>
                  </a:lnTo>
                  <a:lnTo>
                    <a:pt x="1470" y="2"/>
                  </a:lnTo>
                  <a:lnTo>
                    <a:pt x="1496" y="9"/>
                  </a:lnTo>
                  <a:lnTo>
                    <a:pt x="1520" y="19"/>
                  </a:lnTo>
                  <a:lnTo>
                    <a:pt x="1541" y="33"/>
                  </a:lnTo>
                  <a:lnTo>
                    <a:pt x="1560" y="49"/>
                  </a:lnTo>
                  <a:lnTo>
                    <a:pt x="1577" y="66"/>
                  </a:lnTo>
                  <a:lnTo>
                    <a:pt x="1591" y="86"/>
                  </a:lnTo>
                  <a:lnTo>
                    <a:pt x="1603" y="106"/>
                  </a:lnTo>
                  <a:lnTo>
                    <a:pt x="1613" y="126"/>
                  </a:lnTo>
                  <a:lnTo>
                    <a:pt x="1620" y="145"/>
                  </a:lnTo>
                  <a:lnTo>
                    <a:pt x="1627" y="164"/>
                  </a:lnTo>
                  <a:lnTo>
                    <a:pt x="1631" y="181"/>
                  </a:lnTo>
                  <a:lnTo>
                    <a:pt x="1632" y="191"/>
                  </a:lnTo>
                  <a:lnTo>
                    <a:pt x="1632" y="368"/>
                  </a:lnTo>
                  <a:lnTo>
                    <a:pt x="1629" y="398"/>
                  </a:lnTo>
                  <a:lnTo>
                    <a:pt x="1621" y="425"/>
                  </a:lnTo>
                  <a:lnTo>
                    <a:pt x="1609" y="449"/>
                  </a:lnTo>
                  <a:lnTo>
                    <a:pt x="1592" y="471"/>
                  </a:lnTo>
                  <a:lnTo>
                    <a:pt x="1570" y="489"/>
                  </a:lnTo>
                  <a:lnTo>
                    <a:pt x="1545" y="504"/>
                  </a:lnTo>
                  <a:lnTo>
                    <a:pt x="1516" y="514"/>
                  </a:lnTo>
                  <a:lnTo>
                    <a:pt x="1484" y="520"/>
                  </a:lnTo>
                  <a:lnTo>
                    <a:pt x="1448" y="522"/>
                  </a:lnTo>
                  <a:lnTo>
                    <a:pt x="1444" y="522"/>
                  </a:lnTo>
                  <a:lnTo>
                    <a:pt x="1439" y="522"/>
                  </a:lnTo>
                  <a:lnTo>
                    <a:pt x="1437" y="522"/>
                  </a:lnTo>
                  <a:lnTo>
                    <a:pt x="1436" y="522"/>
                  </a:lnTo>
                  <a:lnTo>
                    <a:pt x="1011" y="522"/>
                  </a:lnTo>
                  <a:lnTo>
                    <a:pt x="1079" y="565"/>
                  </a:lnTo>
                  <a:lnTo>
                    <a:pt x="1145" y="601"/>
                  </a:lnTo>
                  <a:lnTo>
                    <a:pt x="1210" y="634"/>
                  </a:lnTo>
                  <a:lnTo>
                    <a:pt x="1274" y="661"/>
                  </a:lnTo>
                  <a:lnTo>
                    <a:pt x="1336" y="684"/>
                  </a:lnTo>
                  <a:lnTo>
                    <a:pt x="1397" y="701"/>
                  </a:lnTo>
                  <a:lnTo>
                    <a:pt x="1456" y="714"/>
                  </a:lnTo>
                  <a:lnTo>
                    <a:pt x="1513" y="721"/>
                  </a:lnTo>
                  <a:lnTo>
                    <a:pt x="1569" y="723"/>
                  </a:lnTo>
                  <a:lnTo>
                    <a:pt x="1622" y="721"/>
                  </a:lnTo>
                  <a:lnTo>
                    <a:pt x="1673" y="714"/>
                  </a:lnTo>
                  <a:lnTo>
                    <a:pt x="1721" y="703"/>
                  </a:lnTo>
                  <a:lnTo>
                    <a:pt x="1766" y="689"/>
                  </a:lnTo>
                  <a:lnTo>
                    <a:pt x="1809" y="672"/>
                  </a:lnTo>
                  <a:lnTo>
                    <a:pt x="1850" y="651"/>
                  </a:lnTo>
                  <a:lnTo>
                    <a:pt x="1890" y="629"/>
                  </a:lnTo>
                  <a:lnTo>
                    <a:pt x="1926" y="605"/>
                  </a:lnTo>
                  <a:lnTo>
                    <a:pt x="1961" y="578"/>
                  </a:lnTo>
                  <a:lnTo>
                    <a:pt x="1995" y="551"/>
                  </a:lnTo>
                  <a:lnTo>
                    <a:pt x="2026" y="523"/>
                  </a:lnTo>
                  <a:lnTo>
                    <a:pt x="2056" y="495"/>
                  </a:lnTo>
                  <a:lnTo>
                    <a:pt x="2084" y="467"/>
                  </a:lnTo>
                  <a:lnTo>
                    <a:pt x="2111" y="440"/>
                  </a:lnTo>
                  <a:lnTo>
                    <a:pt x="2136" y="413"/>
                  </a:lnTo>
                  <a:lnTo>
                    <a:pt x="2166" y="382"/>
                  </a:lnTo>
                  <a:lnTo>
                    <a:pt x="2194" y="353"/>
                  </a:lnTo>
                  <a:lnTo>
                    <a:pt x="2221" y="328"/>
                  </a:lnTo>
                  <a:lnTo>
                    <a:pt x="2247" y="307"/>
                  </a:lnTo>
                  <a:lnTo>
                    <a:pt x="2272" y="289"/>
                  </a:lnTo>
                  <a:lnTo>
                    <a:pt x="2297" y="277"/>
                  </a:lnTo>
                  <a:lnTo>
                    <a:pt x="2322" y="269"/>
                  </a:lnTo>
                  <a:lnTo>
                    <a:pt x="2355" y="267"/>
                  </a:lnTo>
                  <a:lnTo>
                    <a:pt x="2387" y="269"/>
                  </a:lnTo>
                  <a:lnTo>
                    <a:pt x="2419" y="278"/>
                  </a:lnTo>
                  <a:lnTo>
                    <a:pt x="2449" y="290"/>
                  </a:lnTo>
                  <a:lnTo>
                    <a:pt x="2479" y="307"/>
                  </a:lnTo>
                  <a:lnTo>
                    <a:pt x="2507" y="327"/>
                  </a:lnTo>
                  <a:lnTo>
                    <a:pt x="2535" y="348"/>
                  </a:lnTo>
                  <a:lnTo>
                    <a:pt x="2561" y="373"/>
                  </a:lnTo>
                  <a:lnTo>
                    <a:pt x="2586" y="400"/>
                  </a:lnTo>
                  <a:lnTo>
                    <a:pt x="2610" y="429"/>
                  </a:lnTo>
                  <a:lnTo>
                    <a:pt x="2632" y="457"/>
                  </a:lnTo>
                  <a:lnTo>
                    <a:pt x="2652" y="486"/>
                  </a:lnTo>
                  <a:lnTo>
                    <a:pt x="2671" y="514"/>
                  </a:lnTo>
                  <a:lnTo>
                    <a:pt x="2689" y="540"/>
                  </a:lnTo>
                  <a:lnTo>
                    <a:pt x="2703" y="566"/>
                  </a:lnTo>
                  <a:lnTo>
                    <a:pt x="2717" y="589"/>
                  </a:lnTo>
                  <a:lnTo>
                    <a:pt x="2728" y="609"/>
                  </a:lnTo>
                  <a:lnTo>
                    <a:pt x="2737" y="626"/>
                  </a:lnTo>
                  <a:lnTo>
                    <a:pt x="2744" y="639"/>
                  </a:lnTo>
                  <a:lnTo>
                    <a:pt x="2748" y="647"/>
                  </a:lnTo>
                  <a:lnTo>
                    <a:pt x="2763" y="678"/>
                  </a:lnTo>
                  <a:lnTo>
                    <a:pt x="2740" y="704"/>
                  </a:lnTo>
                  <a:lnTo>
                    <a:pt x="2675" y="776"/>
                  </a:lnTo>
                  <a:lnTo>
                    <a:pt x="2608" y="842"/>
                  </a:lnTo>
                  <a:lnTo>
                    <a:pt x="2539" y="903"/>
                  </a:lnTo>
                  <a:lnTo>
                    <a:pt x="2470" y="958"/>
                  </a:lnTo>
                  <a:lnTo>
                    <a:pt x="2399" y="1008"/>
                  </a:lnTo>
                  <a:lnTo>
                    <a:pt x="2327" y="1054"/>
                  </a:lnTo>
                  <a:lnTo>
                    <a:pt x="2255" y="1096"/>
                  </a:lnTo>
                  <a:lnTo>
                    <a:pt x="2184" y="1132"/>
                  </a:lnTo>
                  <a:lnTo>
                    <a:pt x="2112" y="1166"/>
                  </a:lnTo>
                  <a:lnTo>
                    <a:pt x="2042" y="1194"/>
                  </a:lnTo>
                  <a:lnTo>
                    <a:pt x="1973" y="1220"/>
                  </a:lnTo>
                  <a:lnTo>
                    <a:pt x="1905" y="1242"/>
                  </a:lnTo>
                  <a:lnTo>
                    <a:pt x="1840" y="1260"/>
                  </a:lnTo>
                  <a:lnTo>
                    <a:pt x="1776" y="1277"/>
                  </a:lnTo>
                  <a:lnTo>
                    <a:pt x="1716" y="1291"/>
                  </a:lnTo>
                  <a:lnTo>
                    <a:pt x="1658" y="1302"/>
                  </a:lnTo>
                  <a:lnTo>
                    <a:pt x="1604" y="1310"/>
                  </a:lnTo>
                  <a:lnTo>
                    <a:pt x="1553" y="1318"/>
                  </a:lnTo>
                  <a:lnTo>
                    <a:pt x="1506" y="1323"/>
                  </a:lnTo>
                  <a:lnTo>
                    <a:pt x="1463" y="1326"/>
                  </a:lnTo>
                  <a:lnTo>
                    <a:pt x="1426" y="1329"/>
                  </a:lnTo>
                  <a:lnTo>
                    <a:pt x="1394" y="1330"/>
                  </a:lnTo>
                  <a:lnTo>
                    <a:pt x="1367" y="1331"/>
                  </a:lnTo>
                  <a:lnTo>
                    <a:pt x="1346" y="1331"/>
                  </a:lnTo>
                  <a:lnTo>
                    <a:pt x="1330" y="1331"/>
                  </a:lnTo>
                  <a:lnTo>
                    <a:pt x="1322" y="1331"/>
                  </a:lnTo>
                  <a:lnTo>
                    <a:pt x="1318" y="1331"/>
                  </a:lnTo>
                  <a:lnTo>
                    <a:pt x="1281" y="1330"/>
                  </a:lnTo>
                  <a:lnTo>
                    <a:pt x="1242" y="1327"/>
                  </a:lnTo>
                  <a:lnTo>
                    <a:pt x="1198" y="1323"/>
                  </a:lnTo>
                  <a:lnTo>
                    <a:pt x="1152" y="1317"/>
                  </a:lnTo>
                  <a:lnTo>
                    <a:pt x="1102" y="1308"/>
                  </a:lnTo>
                  <a:lnTo>
                    <a:pt x="1051" y="1299"/>
                  </a:lnTo>
                  <a:lnTo>
                    <a:pt x="997" y="1288"/>
                  </a:lnTo>
                  <a:lnTo>
                    <a:pt x="942" y="1278"/>
                  </a:lnTo>
                  <a:lnTo>
                    <a:pt x="885" y="1266"/>
                  </a:lnTo>
                  <a:lnTo>
                    <a:pt x="827" y="1252"/>
                  </a:lnTo>
                  <a:lnTo>
                    <a:pt x="769" y="1238"/>
                  </a:lnTo>
                  <a:lnTo>
                    <a:pt x="711" y="1224"/>
                  </a:lnTo>
                  <a:lnTo>
                    <a:pt x="654" y="1209"/>
                  </a:lnTo>
                  <a:lnTo>
                    <a:pt x="595" y="1195"/>
                  </a:lnTo>
                  <a:lnTo>
                    <a:pt x="539" y="1179"/>
                  </a:lnTo>
                  <a:lnTo>
                    <a:pt x="483" y="1165"/>
                  </a:lnTo>
                  <a:lnTo>
                    <a:pt x="430" y="1150"/>
                  </a:lnTo>
                  <a:lnTo>
                    <a:pt x="378" y="1135"/>
                  </a:lnTo>
                  <a:lnTo>
                    <a:pt x="328" y="1121"/>
                  </a:lnTo>
                  <a:lnTo>
                    <a:pt x="282" y="1107"/>
                  </a:lnTo>
                  <a:lnTo>
                    <a:pt x="237" y="1095"/>
                  </a:lnTo>
                  <a:lnTo>
                    <a:pt x="196" y="1082"/>
                  </a:lnTo>
                  <a:lnTo>
                    <a:pt x="160" y="1072"/>
                  </a:lnTo>
                  <a:lnTo>
                    <a:pt x="127" y="1062"/>
                  </a:lnTo>
                  <a:lnTo>
                    <a:pt x="99" y="1053"/>
                  </a:lnTo>
                  <a:lnTo>
                    <a:pt x="75" y="1046"/>
                  </a:lnTo>
                  <a:lnTo>
                    <a:pt x="57" y="1041"/>
                  </a:lnTo>
                  <a:lnTo>
                    <a:pt x="44" y="1037"/>
                  </a:lnTo>
                  <a:lnTo>
                    <a:pt x="37" y="1034"/>
                  </a:lnTo>
                  <a:lnTo>
                    <a:pt x="0" y="1022"/>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71" name="Google Shape;10271;p23"/>
            <p:cNvSpPr/>
            <p:nvPr/>
          </p:nvSpPr>
          <p:spPr>
            <a:xfrm>
              <a:off x="5209" y="3860"/>
              <a:ext cx="123" cy="56"/>
            </a:xfrm>
            <a:custGeom>
              <a:avLst/>
              <a:gdLst/>
              <a:ahLst/>
              <a:cxnLst/>
              <a:rect l="l" t="t" r="r" b="b"/>
              <a:pathLst>
                <a:path w="1701" h="777" extrusionOk="0">
                  <a:moveTo>
                    <a:pt x="980" y="386"/>
                  </a:moveTo>
                  <a:lnTo>
                    <a:pt x="980" y="530"/>
                  </a:lnTo>
                  <a:lnTo>
                    <a:pt x="1517" y="530"/>
                  </a:lnTo>
                  <a:lnTo>
                    <a:pt x="1517" y="386"/>
                  </a:lnTo>
                  <a:lnTo>
                    <a:pt x="980" y="386"/>
                  </a:lnTo>
                  <a:close/>
                  <a:moveTo>
                    <a:pt x="0" y="0"/>
                  </a:moveTo>
                  <a:lnTo>
                    <a:pt x="1701" y="0"/>
                  </a:lnTo>
                  <a:lnTo>
                    <a:pt x="1701" y="733"/>
                  </a:lnTo>
                  <a:lnTo>
                    <a:pt x="1698" y="747"/>
                  </a:lnTo>
                  <a:lnTo>
                    <a:pt x="1692" y="759"/>
                  </a:lnTo>
                  <a:lnTo>
                    <a:pt x="1683" y="769"/>
                  </a:lnTo>
                  <a:lnTo>
                    <a:pt x="1670" y="775"/>
                  </a:lnTo>
                  <a:lnTo>
                    <a:pt x="1657" y="777"/>
                  </a:lnTo>
                  <a:lnTo>
                    <a:pt x="44" y="777"/>
                  </a:lnTo>
                  <a:lnTo>
                    <a:pt x="30" y="775"/>
                  </a:lnTo>
                  <a:lnTo>
                    <a:pt x="17" y="769"/>
                  </a:lnTo>
                  <a:lnTo>
                    <a:pt x="8" y="759"/>
                  </a:lnTo>
                  <a:lnTo>
                    <a:pt x="2" y="747"/>
                  </a:lnTo>
                  <a:lnTo>
                    <a:pt x="0" y="733"/>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72" name="Google Shape;10272;p23"/>
            <p:cNvSpPr/>
            <p:nvPr/>
          </p:nvSpPr>
          <p:spPr>
            <a:xfrm>
              <a:off x="5209" y="3831"/>
              <a:ext cx="123" cy="18"/>
            </a:xfrm>
            <a:custGeom>
              <a:avLst/>
              <a:gdLst/>
              <a:ahLst/>
              <a:cxnLst/>
              <a:rect l="l" t="t" r="r" b="b"/>
              <a:pathLst>
                <a:path w="1701" h="251" extrusionOk="0">
                  <a:moveTo>
                    <a:pt x="44" y="0"/>
                  </a:moveTo>
                  <a:lnTo>
                    <a:pt x="1657" y="0"/>
                  </a:lnTo>
                  <a:lnTo>
                    <a:pt x="1670" y="2"/>
                  </a:lnTo>
                  <a:lnTo>
                    <a:pt x="1683" y="9"/>
                  </a:lnTo>
                  <a:lnTo>
                    <a:pt x="1692" y="19"/>
                  </a:lnTo>
                  <a:lnTo>
                    <a:pt x="1698" y="31"/>
                  </a:lnTo>
                  <a:lnTo>
                    <a:pt x="1701" y="45"/>
                  </a:lnTo>
                  <a:lnTo>
                    <a:pt x="1701" y="251"/>
                  </a:lnTo>
                  <a:lnTo>
                    <a:pt x="0" y="251"/>
                  </a:lnTo>
                  <a:lnTo>
                    <a:pt x="0" y="45"/>
                  </a:lnTo>
                  <a:lnTo>
                    <a:pt x="2" y="31"/>
                  </a:lnTo>
                  <a:lnTo>
                    <a:pt x="8" y="19"/>
                  </a:lnTo>
                  <a:lnTo>
                    <a:pt x="17" y="9"/>
                  </a:lnTo>
                  <a:lnTo>
                    <a:pt x="30" y="2"/>
                  </a:lnTo>
                  <a:lnTo>
                    <a:pt x="4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0273" name="Google Shape;10273;p23"/>
          <p:cNvSpPr/>
          <p:nvPr/>
        </p:nvSpPr>
        <p:spPr>
          <a:xfrm>
            <a:off x="18862837" y="16843019"/>
            <a:ext cx="592131" cy="554203"/>
          </a:xfrm>
          <a:custGeom>
            <a:avLst/>
            <a:gdLst/>
            <a:ahLst/>
            <a:cxnLst/>
            <a:rect l="l" t="t" r="r" b="b"/>
            <a:pathLst>
              <a:path w="6336" h="5930" extrusionOk="0">
                <a:moveTo>
                  <a:pt x="4216" y="2211"/>
                </a:moveTo>
                <a:lnTo>
                  <a:pt x="4216" y="2215"/>
                </a:lnTo>
                <a:lnTo>
                  <a:pt x="4211" y="2227"/>
                </a:lnTo>
                <a:lnTo>
                  <a:pt x="4205" y="2246"/>
                </a:lnTo>
                <a:lnTo>
                  <a:pt x="4195" y="2267"/>
                </a:lnTo>
                <a:lnTo>
                  <a:pt x="4184" y="2294"/>
                </a:lnTo>
                <a:lnTo>
                  <a:pt x="4170" y="2321"/>
                </a:lnTo>
                <a:lnTo>
                  <a:pt x="4157" y="2348"/>
                </a:lnTo>
                <a:lnTo>
                  <a:pt x="4141" y="2373"/>
                </a:lnTo>
                <a:lnTo>
                  <a:pt x="3903" y="2734"/>
                </a:lnTo>
                <a:lnTo>
                  <a:pt x="3903" y="2738"/>
                </a:lnTo>
                <a:lnTo>
                  <a:pt x="4209" y="2738"/>
                </a:lnTo>
                <a:lnTo>
                  <a:pt x="4209" y="2386"/>
                </a:lnTo>
                <a:lnTo>
                  <a:pt x="4209" y="2350"/>
                </a:lnTo>
                <a:lnTo>
                  <a:pt x="4211" y="2315"/>
                </a:lnTo>
                <a:lnTo>
                  <a:pt x="4214" y="2282"/>
                </a:lnTo>
                <a:lnTo>
                  <a:pt x="4216" y="2254"/>
                </a:lnTo>
                <a:lnTo>
                  <a:pt x="4218" y="2231"/>
                </a:lnTo>
                <a:lnTo>
                  <a:pt x="4220" y="2217"/>
                </a:lnTo>
                <a:lnTo>
                  <a:pt x="4222" y="2211"/>
                </a:lnTo>
                <a:lnTo>
                  <a:pt x="4216" y="2211"/>
                </a:lnTo>
                <a:close/>
                <a:moveTo>
                  <a:pt x="4118" y="1868"/>
                </a:moveTo>
                <a:lnTo>
                  <a:pt x="4587" y="1868"/>
                </a:lnTo>
                <a:lnTo>
                  <a:pt x="4587" y="2738"/>
                </a:lnTo>
                <a:lnTo>
                  <a:pt x="4773" y="2738"/>
                </a:lnTo>
                <a:lnTo>
                  <a:pt x="4773" y="3054"/>
                </a:lnTo>
                <a:lnTo>
                  <a:pt x="4587" y="3054"/>
                </a:lnTo>
                <a:lnTo>
                  <a:pt x="4587" y="3434"/>
                </a:lnTo>
                <a:lnTo>
                  <a:pt x="4209" y="3434"/>
                </a:lnTo>
                <a:lnTo>
                  <a:pt x="4209" y="3054"/>
                </a:lnTo>
                <a:lnTo>
                  <a:pt x="3514" y="3054"/>
                </a:lnTo>
                <a:lnTo>
                  <a:pt x="3514" y="2822"/>
                </a:lnTo>
                <a:lnTo>
                  <a:pt x="4118" y="1868"/>
                </a:lnTo>
                <a:close/>
                <a:moveTo>
                  <a:pt x="2796" y="1841"/>
                </a:moveTo>
                <a:lnTo>
                  <a:pt x="2849" y="1843"/>
                </a:lnTo>
                <a:lnTo>
                  <a:pt x="2905" y="1851"/>
                </a:lnTo>
                <a:lnTo>
                  <a:pt x="2959" y="1862"/>
                </a:lnTo>
                <a:lnTo>
                  <a:pt x="3012" y="1877"/>
                </a:lnTo>
                <a:lnTo>
                  <a:pt x="3064" y="1899"/>
                </a:lnTo>
                <a:lnTo>
                  <a:pt x="3112" y="1925"/>
                </a:lnTo>
                <a:lnTo>
                  <a:pt x="3158" y="1956"/>
                </a:lnTo>
                <a:lnTo>
                  <a:pt x="3199" y="1993"/>
                </a:lnTo>
                <a:lnTo>
                  <a:pt x="3237" y="2033"/>
                </a:lnTo>
                <a:lnTo>
                  <a:pt x="3268" y="2081"/>
                </a:lnTo>
                <a:lnTo>
                  <a:pt x="3295" y="2133"/>
                </a:lnTo>
                <a:lnTo>
                  <a:pt x="3314" y="2190"/>
                </a:lnTo>
                <a:lnTo>
                  <a:pt x="3325" y="2252"/>
                </a:lnTo>
                <a:lnTo>
                  <a:pt x="3329" y="2321"/>
                </a:lnTo>
                <a:lnTo>
                  <a:pt x="3325" y="2388"/>
                </a:lnTo>
                <a:lnTo>
                  <a:pt x="3314" y="2450"/>
                </a:lnTo>
                <a:lnTo>
                  <a:pt x="3295" y="2507"/>
                </a:lnTo>
                <a:lnTo>
                  <a:pt x="3270" y="2561"/>
                </a:lnTo>
                <a:lnTo>
                  <a:pt x="3239" y="2609"/>
                </a:lnTo>
                <a:lnTo>
                  <a:pt x="3204" y="2655"/>
                </a:lnTo>
                <a:lnTo>
                  <a:pt x="3166" y="2697"/>
                </a:lnTo>
                <a:lnTo>
                  <a:pt x="3124" y="2736"/>
                </a:lnTo>
                <a:lnTo>
                  <a:pt x="3080" y="2772"/>
                </a:lnTo>
                <a:lnTo>
                  <a:pt x="3036" y="2805"/>
                </a:lnTo>
                <a:lnTo>
                  <a:pt x="2989" y="2835"/>
                </a:lnTo>
                <a:lnTo>
                  <a:pt x="2945" y="2866"/>
                </a:lnTo>
                <a:lnTo>
                  <a:pt x="2901" y="2895"/>
                </a:lnTo>
                <a:lnTo>
                  <a:pt x="2859" y="2922"/>
                </a:lnTo>
                <a:lnTo>
                  <a:pt x="2819" y="2947"/>
                </a:lnTo>
                <a:lnTo>
                  <a:pt x="2784" y="2974"/>
                </a:lnTo>
                <a:lnTo>
                  <a:pt x="2751" y="2999"/>
                </a:lnTo>
                <a:lnTo>
                  <a:pt x="2726" y="3024"/>
                </a:lnTo>
                <a:lnTo>
                  <a:pt x="2705" y="3050"/>
                </a:lnTo>
                <a:lnTo>
                  <a:pt x="2694" y="3077"/>
                </a:lnTo>
                <a:lnTo>
                  <a:pt x="2688" y="3106"/>
                </a:lnTo>
                <a:lnTo>
                  <a:pt x="3354" y="3106"/>
                </a:lnTo>
                <a:lnTo>
                  <a:pt x="3354" y="3434"/>
                </a:lnTo>
                <a:lnTo>
                  <a:pt x="2269" y="3434"/>
                </a:lnTo>
                <a:lnTo>
                  <a:pt x="2260" y="3375"/>
                </a:lnTo>
                <a:lnTo>
                  <a:pt x="2254" y="3319"/>
                </a:lnTo>
                <a:lnTo>
                  <a:pt x="2250" y="3266"/>
                </a:lnTo>
                <a:lnTo>
                  <a:pt x="2256" y="3189"/>
                </a:lnTo>
                <a:lnTo>
                  <a:pt x="2268" y="3120"/>
                </a:lnTo>
                <a:lnTo>
                  <a:pt x="2285" y="3054"/>
                </a:lnTo>
                <a:lnTo>
                  <a:pt x="2310" y="2993"/>
                </a:lnTo>
                <a:lnTo>
                  <a:pt x="2340" y="2937"/>
                </a:lnTo>
                <a:lnTo>
                  <a:pt x="2375" y="2885"/>
                </a:lnTo>
                <a:lnTo>
                  <a:pt x="2413" y="2839"/>
                </a:lnTo>
                <a:lnTo>
                  <a:pt x="2454" y="2795"/>
                </a:lnTo>
                <a:lnTo>
                  <a:pt x="2498" y="2753"/>
                </a:lnTo>
                <a:lnTo>
                  <a:pt x="2544" y="2714"/>
                </a:lnTo>
                <a:lnTo>
                  <a:pt x="2590" y="2680"/>
                </a:lnTo>
                <a:lnTo>
                  <a:pt x="2636" y="2645"/>
                </a:lnTo>
                <a:lnTo>
                  <a:pt x="2680" y="2615"/>
                </a:lnTo>
                <a:lnTo>
                  <a:pt x="2724" y="2584"/>
                </a:lnTo>
                <a:lnTo>
                  <a:pt x="2767" y="2555"/>
                </a:lnTo>
                <a:lnTo>
                  <a:pt x="2805" y="2528"/>
                </a:lnTo>
                <a:lnTo>
                  <a:pt x="2840" y="2499"/>
                </a:lnTo>
                <a:lnTo>
                  <a:pt x="2868" y="2473"/>
                </a:lnTo>
                <a:lnTo>
                  <a:pt x="2893" y="2446"/>
                </a:lnTo>
                <a:lnTo>
                  <a:pt x="2913" y="2417"/>
                </a:lnTo>
                <a:lnTo>
                  <a:pt x="2924" y="2388"/>
                </a:lnTo>
                <a:lnTo>
                  <a:pt x="2928" y="2357"/>
                </a:lnTo>
                <a:lnTo>
                  <a:pt x="2924" y="2321"/>
                </a:lnTo>
                <a:lnTo>
                  <a:pt x="2913" y="2288"/>
                </a:lnTo>
                <a:lnTo>
                  <a:pt x="2895" y="2261"/>
                </a:lnTo>
                <a:lnTo>
                  <a:pt x="2874" y="2238"/>
                </a:lnTo>
                <a:lnTo>
                  <a:pt x="2849" y="2223"/>
                </a:lnTo>
                <a:lnTo>
                  <a:pt x="2820" y="2211"/>
                </a:lnTo>
                <a:lnTo>
                  <a:pt x="2790" y="2206"/>
                </a:lnTo>
                <a:lnTo>
                  <a:pt x="2759" y="2202"/>
                </a:lnTo>
                <a:lnTo>
                  <a:pt x="2717" y="2208"/>
                </a:lnTo>
                <a:lnTo>
                  <a:pt x="2678" y="2219"/>
                </a:lnTo>
                <a:lnTo>
                  <a:pt x="2644" y="2238"/>
                </a:lnTo>
                <a:lnTo>
                  <a:pt x="2613" y="2261"/>
                </a:lnTo>
                <a:lnTo>
                  <a:pt x="2588" y="2286"/>
                </a:lnTo>
                <a:lnTo>
                  <a:pt x="2565" y="2311"/>
                </a:lnTo>
                <a:lnTo>
                  <a:pt x="2550" y="2332"/>
                </a:lnTo>
                <a:lnTo>
                  <a:pt x="2536" y="2352"/>
                </a:lnTo>
                <a:lnTo>
                  <a:pt x="2531" y="2365"/>
                </a:lnTo>
                <a:lnTo>
                  <a:pt x="2527" y="2369"/>
                </a:lnTo>
                <a:lnTo>
                  <a:pt x="2243" y="2179"/>
                </a:lnTo>
                <a:lnTo>
                  <a:pt x="2244" y="2175"/>
                </a:lnTo>
                <a:lnTo>
                  <a:pt x="2250" y="2163"/>
                </a:lnTo>
                <a:lnTo>
                  <a:pt x="2258" y="2148"/>
                </a:lnTo>
                <a:lnTo>
                  <a:pt x="2271" y="2125"/>
                </a:lnTo>
                <a:lnTo>
                  <a:pt x="2289" y="2100"/>
                </a:lnTo>
                <a:lnTo>
                  <a:pt x="2310" y="2071"/>
                </a:lnTo>
                <a:lnTo>
                  <a:pt x="2335" y="2041"/>
                </a:lnTo>
                <a:lnTo>
                  <a:pt x="2365" y="2010"/>
                </a:lnTo>
                <a:lnTo>
                  <a:pt x="2400" y="1979"/>
                </a:lnTo>
                <a:lnTo>
                  <a:pt x="2440" y="1948"/>
                </a:lnTo>
                <a:lnTo>
                  <a:pt x="2486" y="1920"/>
                </a:lnTo>
                <a:lnTo>
                  <a:pt x="2536" y="1893"/>
                </a:lnTo>
                <a:lnTo>
                  <a:pt x="2592" y="1872"/>
                </a:lnTo>
                <a:lnTo>
                  <a:pt x="2653" y="1856"/>
                </a:lnTo>
                <a:lnTo>
                  <a:pt x="2721" y="1845"/>
                </a:lnTo>
                <a:lnTo>
                  <a:pt x="2796" y="1841"/>
                </a:lnTo>
                <a:close/>
                <a:moveTo>
                  <a:pt x="793" y="1378"/>
                </a:moveTo>
                <a:lnTo>
                  <a:pt x="849" y="1386"/>
                </a:lnTo>
                <a:lnTo>
                  <a:pt x="904" y="1399"/>
                </a:lnTo>
                <a:lnTo>
                  <a:pt x="964" y="1422"/>
                </a:lnTo>
                <a:lnTo>
                  <a:pt x="1023" y="1455"/>
                </a:lnTo>
                <a:lnTo>
                  <a:pt x="1085" y="1499"/>
                </a:lnTo>
                <a:lnTo>
                  <a:pt x="1148" y="1553"/>
                </a:lnTo>
                <a:lnTo>
                  <a:pt x="1213" y="1620"/>
                </a:lnTo>
                <a:lnTo>
                  <a:pt x="1281" y="1699"/>
                </a:lnTo>
                <a:lnTo>
                  <a:pt x="1344" y="1779"/>
                </a:lnTo>
                <a:lnTo>
                  <a:pt x="1400" y="1858"/>
                </a:lnTo>
                <a:lnTo>
                  <a:pt x="1448" y="1929"/>
                </a:lnTo>
                <a:lnTo>
                  <a:pt x="1486" y="1998"/>
                </a:lnTo>
                <a:lnTo>
                  <a:pt x="1519" y="2062"/>
                </a:lnTo>
                <a:lnTo>
                  <a:pt x="1544" y="2121"/>
                </a:lnTo>
                <a:lnTo>
                  <a:pt x="1563" y="2179"/>
                </a:lnTo>
                <a:lnTo>
                  <a:pt x="1574" y="2231"/>
                </a:lnTo>
                <a:lnTo>
                  <a:pt x="1580" y="2281"/>
                </a:lnTo>
                <a:lnTo>
                  <a:pt x="1582" y="2329"/>
                </a:lnTo>
                <a:lnTo>
                  <a:pt x="1578" y="2373"/>
                </a:lnTo>
                <a:lnTo>
                  <a:pt x="1569" y="2417"/>
                </a:lnTo>
                <a:lnTo>
                  <a:pt x="1553" y="2457"/>
                </a:lnTo>
                <a:lnTo>
                  <a:pt x="1536" y="2496"/>
                </a:lnTo>
                <a:lnTo>
                  <a:pt x="1515" y="2534"/>
                </a:lnTo>
                <a:lnTo>
                  <a:pt x="1490" y="2570"/>
                </a:lnTo>
                <a:lnTo>
                  <a:pt x="1461" y="2607"/>
                </a:lnTo>
                <a:lnTo>
                  <a:pt x="1430" y="2643"/>
                </a:lnTo>
                <a:lnTo>
                  <a:pt x="1398" y="2680"/>
                </a:lnTo>
                <a:lnTo>
                  <a:pt x="1363" y="2714"/>
                </a:lnTo>
                <a:lnTo>
                  <a:pt x="1327" y="2751"/>
                </a:lnTo>
                <a:lnTo>
                  <a:pt x="1290" y="2787"/>
                </a:lnTo>
                <a:lnTo>
                  <a:pt x="1252" y="2826"/>
                </a:lnTo>
                <a:lnTo>
                  <a:pt x="1225" y="2858"/>
                </a:lnTo>
                <a:lnTo>
                  <a:pt x="1208" y="2897"/>
                </a:lnTo>
                <a:lnTo>
                  <a:pt x="1200" y="2939"/>
                </a:lnTo>
                <a:lnTo>
                  <a:pt x="1200" y="2985"/>
                </a:lnTo>
                <a:lnTo>
                  <a:pt x="1208" y="3033"/>
                </a:lnTo>
                <a:lnTo>
                  <a:pt x="1221" y="3087"/>
                </a:lnTo>
                <a:lnTo>
                  <a:pt x="1242" y="3143"/>
                </a:lnTo>
                <a:lnTo>
                  <a:pt x="1271" y="3200"/>
                </a:lnTo>
                <a:lnTo>
                  <a:pt x="1304" y="3262"/>
                </a:lnTo>
                <a:lnTo>
                  <a:pt x="1342" y="3323"/>
                </a:lnTo>
                <a:lnTo>
                  <a:pt x="1386" y="3388"/>
                </a:lnTo>
                <a:lnTo>
                  <a:pt x="1434" y="3454"/>
                </a:lnTo>
                <a:lnTo>
                  <a:pt x="1488" y="3521"/>
                </a:lnTo>
                <a:lnTo>
                  <a:pt x="1544" y="3590"/>
                </a:lnTo>
                <a:lnTo>
                  <a:pt x="1601" y="3659"/>
                </a:lnTo>
                <a:lnTo>
                  <a:pt x="1665" y="3728"/>
                </a:lnTo>
                <a:lnTo>
                  <a:pt x="1728" y="3797"/>
                </a:lnTo>
                <a:lnTo>
                  <a:pt x="1793" y="3868"/>
                </a:lnTo>
                <a:lnTo>
                  <a:pt x="1859" y="3936"/>
                </a:lnTo>
                <a:lnTo>
                  <a:pt x="1926" y="4005"/>
                </a:lnTo>
                <a:lnTo>
                  <a:pt x="1995" y="4072"/>
                </a:lnTo>
                <a:lnTo>
                  <a:pt x="2064" y="4139"/>
                </a:lnTo>
                <a:lnTo>
                  <a:pt x="2133" y="4204"/>
                </a:lnTo>
                <a:lnTo>
                  <a:pt x="2202" y="4268"/>
                </a:lnTo>
                <a:lnTo>
                  <a:pt x="2271" y="4329"/>
                </a:lnTo>
                <a:lnTo>
                  <a:pt x="2340" y="4389"/>
                </a:lnTo>
                <a:lnTo>
                  <a:pt x="2410" y="4444"/>
                </a:lnTo>
                <a:lnTo>
                  <a:pt x="2477" y="4496"/>
                </a:lnTo>
                <a:lnTo>
                  <a:pt x="2542" y="4544"/>
                </a:lnTo>
                <a:lnTo>
                  <a:pt x="2607" y="4588"/>
                </a:lnTo>
                <a:lnTo>
                  <a:pt x="2671" y="4627"/>
                </a:lnTo>
                <a:lnTo>
                  <a:pt x="2730" y="4661"/>
                </a:lnTo>
                <a:lnTo>
                  <a:pt x="2790" y="4688"/>
                </a:lnTo>
                <a:lnTo>
                  <a:pt x="2845" y="4709"/>
                </a:lnTo>
                <a:lnTo>
                  <a:pt x="2897" y="4725"/>
                </a:lnTo>
                <a:lnTo>
                  <a:pt x="2947" y="4732"/>
                </a:lnTo>
                <a:lnTo>
                  <a:pt x="2991" y="4730"/>
                </a:lnTo>
                <a:lnTo>
                  <a:pt x="3034" y="4723"/>
                </a:lnTo>
                <a:lnTo>
                  <a:pt x="3072" y="4705"/>
                </a:lnTo>
                <a:lnTo>
                  <a:pt x="3105" y="4679"/>
                </a:lnTo>
                <a:lnTo>
                  <a:pt x="3143" y="4640"/>
                </a:lnTo>
                <a:lnTo>
                  <a:pt x="3180" y="4604"/>
                </a:lnTo>
                <a:lnTo>
                  <a:pt x="3216" y="4567"/>
                </a:lnTo>
                <a:lnTo>
                  <a:pt x="3252" y="4533"/>
                </a:lnTo>
                <a:lnTo>
                  <a:pt x="3287" y="4500"/>
                </a:lnTo>
                <a:lnTo>
                  <a:pt x="3324" y="4469"/>
                </a:lnTo>
                <a:lnTo>
                  <a:pt x="3360" y="4441"/>
                </a:lnTo>
                <a:lnTo>
                  <a:pt x="3396" y="4416"/>
                </a:lnTo>
                <a:lnTo>
                  <a:pt x="3435" y="4394"/>
                </a:lnTo>
                <a:lnTo>
                  <a:pt x="3473" y="4377"/>
                </a:lnTo>
                <a:lnTo>
                  <a:pt x="3516" y="4364"/>
                </a:lnTo>
                <a:lnTo>
                  <a:pt x="3558" y="4354"/>
                </a:lnTo>
                <a:lnTo>
                  <a:pt x="3602" y="4348"/>
                </a:lnTo>
                <a:lnTo>
                  <a:pt x="3650" y="4350"/>
                </a:lnTo>
                <a:lnTo>
                  <a:pt x="3700" y="4356"/>
                </a:lnTo>
                <a:lnTo>
                  <a:pt x="3754" y="4368"/>
                </a:lnTo>
                <a:lnTo>
                  <a:pt x="3809" y="4387"/>
                </a:lnTo>
                <a:lnTo>
                  <a:pt x="3869" y="4412"/>
                </a:lnTo>
                <a:lnTo>
                  <a:pt x="3932" y="4444"/>
                </a:lnTo>
                <a:lnTo>
                  <a:pt x="4001" y="4483"/>
                </a:lnTo>
                <a:lnTo>
                  <a:pt x="4074" y="4531"/>
                </a:lnTo>
                <a:lnTo>
                  <a:pt x="4151" y="4586"/>
                </a:lnTo>
                <a:lnTo>
                  <a:pt x="4234" y="4650"/>
                </a:lnTo>
                <a:lnTo>
                  <a:pt x="4312" y="4717"/>
                </a:lnTo>
                <a:lnTo>
                  <a:pt x="4378" y="4782"/>
                </a:lnTo>
                <a:lnTo>
                  <a:pt x="4431" y="4846"/>
                </a:lnTo>
                <a:lnTo>
                  <a:pt x="4476" y="4907"/>
                </a:lnTo>
                <a:lnTo>
                  <a:pt x="4508" y="4969"/>
                </a:lnTo>
                <a:lnTo>
                  <a:pt x="4531" y="5026"/>
                </a:lnTo>
                <a:lnTo>
                  <a:pt x="4547" y="5082"/>
                </a:lnTo>
                <a:lnTo>
                  <a:pt x="4552" y="5137"/>
                </a:lnTo>
                <a:lnTo>
                  <a:pt x="4550" y="5191"/>
                </a:lnTo>
                <a:lnTo>
                  <a:pt x="4541" y="5243"/>
                </a:lnTo>
                <a:lnTo>
                  <a:pt x="4527" y="5293"/>
                </a:lnTo>
                <a:lnTo>
                  <a:pt x="4506" y="5343"/>
                </a:lnTo>
                <a:lnTo>
                  <a:pt x="4481" y="5391"/>
                </a:lnTo>
                <a:lnTo>
                  <a:pt x="4451" y="5437"/>
                </a:lnTo>
                <a:lnTo>
                  <a:pt x="4416" y="5481"/>
                </a:lnTo>
                <a:lnTo>
                  <a:pt x="4380" y="5525"/>
                </a:lnTo>
                <a:lnTo>
                  <a:pt x="4341" y="5569"/>
                </a:lnTo>
                <a:lnTo>
                  <a:pt x="4301" y="5612"/>
                </a:lnTo>
                <a:lnTo>
                  <a:pt x="4260" y="5652"/>
                </a:lnTo>
                <a:lnTo>
                  <a:pt x="4218" y="5692"/>
                </a:lnTo>
                <a:lnTo>
                  <a:pt x="4176" y="5733"/>
                </a:lnTo>
                <a:lnTo>
                  <a:pt x="4136" y="5771"/>
                </a:lnTo>
                <a:lnTo>
                  <a:pt x="4097" y="5808"/>
                </a:lnTo>
                <a:lnTo>
                  <a:pt x="4055" y="5844"/>
                </a:lnTo>
                <a:lnTo>
                  <a:pt x="4001" y="5875"/>
                </a:lnTo>
                <a:lnTo>
                  <a:pt x="3942" y="5898"/>
                </a:lnTo>
                <a:lnTo>
                  <a:pt x="3875" y="5915"/>
                </a:lnTo>
                <a:lnTo>
                  <a:pt x="3800" y="5927"/>
                </a:lnTo>
                <a:lnTo>
                  <a:pt x="3717" y="5930"/>
                </a:lnTo>
                <a:lnTo>
                  <a:pt x="3629" y="5928"/>
                </a:lnTo>
                <a:lnTo>
                  <a:pt x="3535" y="5919"/>
                </a:lnTo>
                <a:lnTo>
                  <a:pt x="3435" y="5902"/>
                </a:lnTo>
                <a:lnTo>
                  <a:pt x="3329" y="5879"/>
                </a:lnTo>
                <a:lnTo>
                  <a:pt x="3218" y="5848"/>
                </a:lnTo>
                <a:lnTo>
                  <a:pt x="3101" y="5809"/>
                </a:lnTo>
                <a:lnTo>
                  <a:pt x="2982" y="5765"/>
                </a:lnTo>
                <a:lnTo>
                  <a:pt x="2857" y="5712"/>
                </a:lnTo>
                <a:lnTo>
                  <a:pt x="2728" y="5652"/>
                </a:lnTo>
                <a:lnTo>
                  <a:pt x="2598" y="5583"/>
                </a:lnTo>
                <a:lnTo>
                  <a:pt x="2463" y="5508"/>
                </a:lnTo>
                <a:lnTo>
                  <a:pt x="2327" y="5424"/>
                </a:lnTo>
                <a:lnTo>
                  <a:pt x="2187" y="5333"/>
                </a:lnTo>
                <a:lnTo>
                  <a:pt x="2045" y="5233"/>
                </a:lnTo>
                <a:lnTo>
                  <a:pt x="1903" y="5124"/>
                </a:lnTo>
                <a:lnTo>
                  <a:pt x="1759" y="5009"/>
                </a:lnTo>
                <a:lnTo>
                  <a:pt x="1613" y="4884"/>
                </a:lnTo>
                <a:lnTo>
                  <a:pt x="1467" y="4752"/>
                </a:lnTo>
                <a:lnTo>
                  <a:pt x="1321" y="4609"/>
                </a:lnTo>
                <a:lnTo>
                  <a:pt x="1181" y="4464"/>
                </a:lnTo>
                <a:lnTo>
                  <a:pt x="1046" y="4318"/>
                </a:lnTo>
                <a:lnTo>
                  <a:pt x="922" y="4172"/>
                </a:lnTo>
                <a:lnTo>
                  <a:pt x="806" y="4028"/>
                </a:lnTo>
                <a:lnTo>
                  <a:pt x="699" y="3886"/>
                </a:lnTo>
                <a:lnTo>
                  <a:pt x="599" y="3744"/>
                </a:lnTo>
                <a:lnTo>
                  <a:pt x="507" y="3605"/>
                </a:lnTo>
                <a:lnTo>
                  <a:pt x="422" y="3467"/>
                </a:lnTo>
                <a:lnTo>
                  <a:pt x="348" y="3333"/>
                </a:lnTo>
                <a:lnTo>
                  <a:pt x="278" y="3202"/>
                </a:lnTo>
                <a:lnTo>
                  <a:pt x="219" y="3074"/>
                </a:lnTo>
                <a:lnTo>
                  <a:pt x="167" y="2949"/>
                </a:lnTo>
                <a:lnTo>
                  <a:pt x="121" y="2830"/>
                </a:lnTo>
                <a:lnTo>
                  <a:pt x="83" y="2714"/>
                </a:lnTo>
                <a:lnTo>
                  <a:pt x="52" y="2603"/>
                </a:lnTo>
                <a:lnTo>
                  <a:pt x="29" y="2498"/>
                </a:lnTo>
                <a:lnTo>
                  <a:pt x="12" y="2396"/>
                </a:lnTo>
                <a:lnTo>
                  <a:pt x="2" y="2302"/>
                </a:lnTo>
                <a:lnTo>
                  <a:pt x="0" y="2213"/>
                </a:lnTo>
                <a:lnTo>
                  <a:pt x="4" y="2131"/>
                </a:lnTo>
                <a:lnTo>
                  <a:pt x="15" y="2056"/>
                </a:lnTo>
                <a:lnTo>
                  <a:pt x="33" y="1989"/>
                </a:lnTo>
                <a:lnTo>
                  <a:pt x="56" y="1929"/>
                </a:lnTo>
                <a:lnTo>
                  <a:pt x="86" y="1877"/>
                </a:lnTo>
                <a:lnTo>
                  <a:pt x="123" y="1833"/>
                </a:lnTo>
                <a:lnTo>
                  <a:pt x="161" y="1795"/>
                </a:lnTo>
                <a:lnTo>
                  <a:pt x="200" y="1755"/>
                </a:lnTo>
                <a:lnTo>
                  <a:pt x="238" y="1712"/>
                </a:lnTo>
                <a:lnTo>
                  <a:pt x="278" y="1672"/>
                </a:lnTo>
                <a:lnTo>
                  <a:pt x="321" y="1630"/>
                </a:lnTo>
                <a:lnTo>
                  <a:pt x="361" y="1589"/>
                </a:lnTo>
                <a:lnTo>
                  <a:pt x="405" y="1551"/>
                </a:lnTo>
                <a:lnTo>
                  <a:pt x="449" y="1515"/>
                </a:lnTo>
                <a:lnTo>
                  <a:pt x="493" y="1480"/>
                </a:lnTo>
                <a:lnTo>
                  <a:pt x="541" y="1451"/>
                </a:lnTo>
                <a:lnTo>
                  <a:pt x="589" y="1424"/>
                </a:lnTo>
                <a:lnTo>
                  <a:pt x="637" y="1405"/>
                </a:lnTo>
                <a:lnTo>
                  <a:pt x="689" y="1390"/>
                </a:lnTo>
                <a:lnTo>
                  <a:pt x="741" y="1380"/>
                </a:lnTo>
                <a:lnTo>
                  <a:pt x="793" y="1378"/>
                </a:lnTo>
                <a:close/>
                <a:moveTo>
                  <a:pt x="3514" y="0"/>
                </a:moveTo>
                <a:lnTo>
                  <a:pt x="3698" y="7"/>
                </a:lnTo>
                <a:lnTo>
                  <a:pt x="3880" y="25"/>
                </a:lnTo>
                <a:lnTo>
                  <a:pt x="4059" y="53"/>
                </a:lnTo>
                <a:lnTo>
                  <a:pt x="4234" y="94"/>
                </a:lnTo>
                <a:lnTo>
                  <a:pt x="4404" y="144"/>
                </a:lnTo>
                <a:lnTo>
                  <a:pt x="4570" y="205"/>
                </a:lnTo>
                <a:lnTo>
                  <a:pt x="4731" y="276"/>
                </a:lnTo>
                <a:lnTo>
                  <a:pt x="4886" y="357"/>
                </a:lnTo>
                <a:lnTo>
                  <a:pt x="5036" y="447"/>
                </a:lnTo>
                <a:lnTo>
                  <a:pt x="5178" y="545"/>
                </a:lnTo>
                <a:lnTo>
                  <a:pt x="5316" y="652"/>
                </a:lnTo>
                <a:lnTo>
                  <a:pt x="5445" y="768"/>
                </a:lnTo>
                <a:lnTo>
                  <a:pt x="5568" y="891"/>
                </a:lnTo>
                <a:lnTo>
                  <a:pt x="5683" y="1021"/>
                </a:lnTo>
                <a:lnTo>
                  <a:pt x="5791" y="1157"/>
                </a:lnTo>
                <a:lnTo>
                  <a:pt x="5889" y="1301"/>
                </a:lnTo>
                <a:lnTo>
                  <a:pt x="5979" y="1451"/>
                </a:lnTo>
                <a:lnTo>
                  <a:pt x="6060" y="1605"/>
                </a:lnTo>
                <a:lnTo>
                  <a:pt x="6131" y="1766"/>
                </a:lnTo>
                <a:lnTo>
                  <a:pt x="6192" y="1933"/>
                </a:lnTo>
                <a:lnTo>
                  <a:pt x="6242" y="2102"/>
                </a:lnTo>
                <a:lnTo>
                  <a:pt x="6282" y="2277"/>
                </a:lnTo>
                <a:lnTo>
                  <a:pt x="6313" y="2455"/>
                </a:lnTo>
                <a:lnTo>
                  <a:pt x="6330" y="2638"/>
                </a:lnTo>
                <a:lnTo>
                  <a:pt x="6336" y="2824"/>
                </a:lnTo>
                <a:lnTo>
                  <a:pt x="6330" y="3001"/>
                </a:lnTo>
                <a:lnTo>
                  <a:pt x="6315" y="3177"/>
                </a:lnTo>
                <a:lnTo>
                  <a:pt x="6288" y="3348"/>
                </a:lnTo>
                <a:lnTo>
                  <a:pt x="6250" y="3517"/>
                </a:lnTo>
                <a:lnTo>
                  <a:pt x="6204" y="3680"/>
                </a:lnTo>
                <a:lnTo>
                  <a:pt x="6146" y="3841"/>
                </a:lnTo>
                <a:lnTo>
                  <a:pt x="6081" y="3997"/>
                </a:lnTo>
                <a:lnTo>
                  <a:pt x="6006" y="4147"/>
                </a:lnTo>
                <a:lnTo>
                  <a:pt x="5923" y="4293"/>
                </a:lnTo>
                <a:lnTo>
                  <a:pt x="5831" y="4433"/>
                </a:lnTo>
                <a:lnTo>
                  <a:pt x="5733" y="4567"/>
                </a:lnTo>
                <a:lnTo>
                  <a:pt x="5626" y="4694"/>
                </a:lnTo>
                <a:lnTo>
                  <a:pt x="5512" y="4815"/>
                </a:lnTo>
                <a:lnTo>
                  <a:pt x="5391" y="4930"/>
                </a:lnTo>
                <a:lnTo>
                  <a:pt x="5263" y="5038"/>
                </a:lnTo>
                <a:lnTo>
                  <a:pt x="5130" y="5137"/>
                </a:lnTo>
                <a:lnTo>
                  <a:pt x="4990" y="5228"/>
                </a:lnTo>
                <a:lnTo>
                  <a:pt x="4844" y="5312"/>
                </a:lnTo>
                <a:lnTo>
                  <a:pt x="4856" y="5251"/>
                </a:lnTo>
                <a:lnTo>
                  <a:pt x="4861" y="5187"/>
                </a:lnTo>
                <a:lnTo>
                  <a:pt x="4863" y="5122"/>
                </a:lnTo>
                <a:lnTo>
                  <a:pt x="4854" y="5032"/>
                </a:lnTo>
                <a:lnTo>
                  <a:pt x="4833" y="4944"/>
                </a:lnTo>
                <a:lnTo>
                  <a:pt x="4800" y="4857"/>
                </a:lnTo>
                <a:lnTo>
                  <a:pt x="4925" y="4771"/>
                </a:lnTo>
                <a:lnTo>
                  <a:pt x="5044" y="4679"/>
                </a:lnTo>
                <a:lnTo>
                  <a:pt x="5157" y="4581"/>
                </a:lnTo>
                <a:lnTo>
                  <a:pt x="5263" y="4473"/>
                </a:lnTo>
                <a:lnTo>
                  <a:pt x="5363" y="4362"/>
                </a:lnTo>
                <a:lnTo>
                  <a:pt x="5457" y="4243"/>
                </a:lnTo>
                <a:lnTo>
                  <a:pt x="5541" y="4118"/>
                </a:lnTo>
                <a:lnTo>
                  <a:pt x="5620" y="3987"/>
                </a:lnTo>
                <a:lnTo>
                  <a:pt x="5689" y="3853"/>
                </a:lnTo>
                <a:lnTo>
                  <a:pt x="5750" y="3713"/>
                </a:lnTo>
                <a:lnTo>
                  <a:pt x="5802" y="3569"/>
                </a:lnTo>
                <a:lnTo>
                  <a:pt x="5846" y="3421"/>
                </a:lnTo>
                <a:lnTo>
                  <a:pt x="5879" y="3269"/>
                </a:lnTo>
                <a:lnTo>
                  <a:pt x="5904" y="3114"/>
                </a:lnTo>
                <a:lnTo>
                  <a:pt x="5412" y="2824"/>
                </a:lnTo>
                <a:lnTo>
                  <a:pt x="5904" y="2534"/>
                </a:lnTo>
                <a:lnTo>
                  <a:pt x="5879" y="2371"/>
                </a:lnTo>
                <a:lnTo>
                  <a:pt x="5843" y="2211"/>
                </a:lnTo>
                <a:lnTo>
                  <a:pt x="5796" y="2058"/>
                </a:lnTo>
                <a:lnTo>
                  <a:pt x="5739" y="1906"/>
                </a:lnTo>
                <a:lnTo>
                  <a:pt x="5674" y="1762"/>
                </a:lnTo>
                <a:lnTo>
                  <a:pt x="5599" y="1622"/>
                </a:lnTo>
                <a:lnTo>
                  <a:pt x="5514" y="1488"/>
                </a:lnTo>
                <a:lnTo>
                  <a:pt x="5422" y="1359"/>
                </a:lnTo>
                <a:lnTo>
                  <a:pt x="5322" y="1236"/>
                </a:lnTo>
                <a:lnTo>
                  <a:pt x="5215" y="1121"/>
                </a:lnTo>
                <a:lnTo>
                  <a:pt x="5100" y="1013"/>
                </a:lnTo>
                <a:lnTo>
                  <a:pt x="4979" y="914"/>
                </a:lnTo>
                <a:lnTo>
                  <a:pt x="4850" y="821"/>
                </a:lnTo>
                <a:lnTo>
                  <a:pt x="4716" y="737"/>
                </a:lnTo>
                <a:lnTo>
                  <a:pt x="4575" y="662"/>
                </a:lnTo>
                <a:lnTo>
                  <a:pt x="4429" y="597"/>
                </a:lnTo>
                <a:lnTo>
                  <a:pt x="4280" y="541"/>
                </a:lnTo>
                <a:lnTo>
                  <a:pt x="4124" y="495"/>
                </a:lnTo>
                <a:lnTo>
                  <a:pt x="3965" y="459"/>
                </a:lnTo>
                <a:lnTo>
                  <a:pt x="3802" y="434"/>
                </a:lnTo>
                <a:lnTo>
                  <a:pt x="3514" y="923"/>
                </a:lnTo>
                <a:lnTo>
                  <a:pt x="3224" y="434"/>
                </a:lnTo>
                <a:lnTo>
                  <a:pt x="3060" y="459"/>
                </a:lnTo>
                <a:lnTo>
                  <a:pt x="2901" y="495"/>
                </a:lnTo>
                <a:lnTo>
                  <a:pt x="2746" y="541"/>
                </a:lnTo>
                <a:lnTo>
                  <a:pt x="2596" y="597"/>
                </a:lnTo>
                <a:lnTo>
                  <a:pt x="2450" y="664"/>
                </a:lnTo>
                <a:lnTo>
                  <a:pt x="2310" y="739"/>
                </a:lnTo>
                <a:lnTo>
                  <a:pt x="2175" y="823"/>
                </a:lnTo>
                <a:lnTo>
                  <a:pt x="2049" y="915"/>
                </a:lnTo>
                <a:lnTo>
                  <a:pt x="1926" y="1015"/>
                </a:lnTo>
                <a:lnTo>
                  <a:pt x="1811" y="1123"/>
                </a:lnTo>
                <a:lnTo>
                  <a:pt x="1703" y="1238"/>
                </a:lnTo>
                <a:lnTo>
                  <a:pt x="1603" y="1361"/>
                </a:lnTo>
                <a:lnTo>
                  <a:pt x="1511" y="1490"/>
                </a:lnTo>
                <a:lnTo>
                  <a:pt x="1436" y="1403"/>
                </a:lnTo>
                <a:lnTo>
                  <a:pt x="1359" y="1326"/>
                </a:lnTo>
                <a:lnTo>
                  <a:pt x="1281" y="1261"/>
                </a:lnTo>
                <a:lnTo>
                  <a:pt x="1202" y="1203"/>
                </a:lnTo>
                <a:lnTo>
                  <a:pt x="1302" y="1071"/>
                </a:lnTo>
                <a:lnTo>
                  <a:pt x="1409" y="944"/>
                </a:lnTo>
                <a:lnTo>
                  <a:pt x="1524" y="823"/>
                </a:lnTo>
                <a:lnTo>
                  <a:pt x="1645" y="710"/>
                </a:lnTo>
                <a:lnTo>
                  <a:pt x="1772" y="603"/>
                </a:lnTo>
                <a:lnTo>
                  <a:pt x="1907" y="503"/>
                </a:lnTo>
                <a:lnTo>
                  <a:pt x="2047" y="412"/>
                </a:lnTo>
                <a:lnTo>
                  <a:pt x="2191" y="330"/>
                </a:lnTo>
                <a:lnTo>
                  <a:pt x="2342" y="255"/>
                </a:lnTo>
                <a:lnTo>
                  <a:pt x="2498" y="190"/>
                </a:lnTo>
                <a:lnTo>
                  <a:pt x="2657" y="132"/>
                </a:lnTo>
                <a:lnTo>
                  <a:pt x="2820" y="86"/>
                </a:lnTo>
                <a:lnTo>
                  <a:pt x="2989" y="50"/>
                </a:lnTo>
                <a:lnTo>
                  <a:pt x="3160" y="23"/>
                </a:lnTo>
                <a:lnTo>
                  <a:pt x="3335" y="5"/>
                </a:lnTo>
                <a:lnTo>
                  <a:pt x="3514"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0274" name="Google Shape;10274;p23"/>
          <p:cNvGrpSpPr/>
          <p:nvPr/>
        </p:nvGrpSpPr>
        <p:grpSpPr>
          <a:xfrm>
            <a:off x="17426033" y="16793397"/>
            <a:ext cx="699667" cy="652714"/>
            <a:chOff x="3376" y="1259"/>
            <a:chExt cx="1541" cy="1437"/>
          </a:xfrm>
          <a:solidFill>
            <a:srgbClr val="006994"/>
          </a:solidFill>
        </p:grpSpPr>
        <p:sp>
          <p:nvSpPr>
            <p:cNvPr id="10275" name="Google Shape;10275;p23"/>
            <p:cNvSpPr/>
            <p:nvPr/>
          </p:nvSpPr>
          <p:spPr>
            <a:xfrm>
              <a:off x="3376" y="2059"/>
              <a:ext cx="1541" cy="637"/>
            </a:xfrm>
            <a:custGeom>
              <a:avLst/>
              <a:gdLst/>
              <a:ahLst/>
              <a:cxnLst/>
              <a:rect l="l" t="t" r="r" b="b"/>
              <a:pathLst>
                <a:path w="4634" h="1917" extrusionOk="0">
                  <a:moveTo>
                    <a:pt x="4278" y="0"/>
                  </a:moveTo>
                  <a:lnTo>
                    <a:pt x="4326" y="2"/>
                  </a:lnTo>
                  <a:lnTo>
                    <a:pt x="4372" y="12"/>
                  </a:lnTo>
                  <a:lnTo>
                    <a:pt x="4416" y="26"/>
                  </a:lnTo>
                  <a:lnTo>
                    <a:pt x="4458" y="47"/>
                  </a:lnTo>
                  <a:lnTo>
                    <a:pt x="4496" y="74"/>
                  </a:lnTo>
                  <a:lnTo>
                    <a:pt x="4531" y="105"/>
                  </a:lnTo>
                  <a:lnTo>
                    <a:pt x="4562" y="140"/>
                  </a:lnTo>
                  <a:lnTo>
                    <a:pt x="4587" y="180"/>
                  </a:lnTo>
                  <a:lnTo>
                    <a:pt x="4608" y="223"/>
                  </a:lnTo>
                  <a:lnTo>
                    <a:pt x="4622" y="268"/>
                  </a:lnTo>
                  <a:lnTo>
                    <a:pt x="4631" y="313"/>
                  </a:lnTo>
                  <a:lnTo>
                    <a:pt x="4634" y="360"/>
                  </a:lnTo>
                  <a:lnTo>
                    <a:pt x="4629" y="405"/>
                  </a:lnTo>
                  <a:lnTo>
                    <a:pt x="4620" y="450"/>
                  </a:lnTo>
                  <a:lnTo>
                    <a:pt x="4606" y="492"/>
                  </a:lnTo>
                  <a:lnTo>
                    <a:pt x="4584" y="533"/>
                  </a:lnTo>
                  <a:lnTo>
                    <a:pt x="4559" y="571"/>
                  </a:lnTo>
                  <a:lnTo>
                    <a:pt x="4528" y="606"/>
                  </a:lnTo>
                  <a:lnTo>
                    <a:pt x="4493" y="637"/>
                  </a:lnTo>
                  <a:lnTo>
                    <a:pt x="4452" y="664"/>
                  </a:lnTo>
                  <a:lnTo>
                    <a:pt x="2833" y="1577"/>
                  </a:lnTo>
                  <a:lnTo>
                    <a:pt x="2785" y="1600"/>
                  </a:lnTo>
                  <a:lnTo>
                    <a:pt x="2735" y="1615"/>
                  </a:lnTo>
                  <a:lnTo>
                    <a:pt x="2683" y="1622"/>
                  </a:lnTo>
                  <a:lnTo>
                    <a:pt x="2631" y="1622"/>
                  </a:lnTo>
                  <a:lnTo>
                    <a:pt x="2577" y="1614"/>
                  </a:lnTo>
                  <a:lnTo>
                    <a:pt x="1420" y="1339"/>
                  </a:lnTo>
                  <a:lnTo>
                    <a:pt x="1400" y="1338"/>
                  </a:lnTo>
                  <a:lnTo>
                    <a:pt x="1381" y="1342"/>
                  </a:lnTo>
                  <a:lnTo>
                    <a:pt x="1364" y="1352"/>
                  </a:lnTo>
                  <a:lnTo>
                    <a:pt x="646" y="1905"/>
                  </a:lnTo>
                  <a:lnTo>
                    <a:pt x="631" y="1914"/>
                  </a:lnTo>
                  <a:lnTo>
                    <a:pt x="612" y="1917"/>
                  </a:lnTo>
                  <a:lnTo>
                    <a:pt x="605" y="1917"/>
                  </a:lnTo>
                  <a:lnTo>
                    <a:pt x="591" y="1912"/>
                  </a:lnTo>
                  <a:lnTo>
                    <a:pt x="579" y="1905"/>
                  </a:lnTo>
                  <a:lnTo>
                    <a:pt x="567" y="1894"/>
                  </a:lnTo>
                  <a:lnTo>
                    <a:pt x="11" y="1158"/>
                  </a:lnTo>
                  <a:lnTo>
                    <a:pt x="3" y="1142"/>
                  </a:lnTo>
                  <a:lnTo>
                    <a:pt x="0" y="1126"/>
                  </a:lnTo>
                  <a:lnTo>
                    <a:pt x="1" y="1109"/>
                  </a:lnTo>
                  <a:lnTo>
                    <a:pt x="8" y="1093"/>
                  </a:lnTo>
                  <a:lnTo>
                    <a:pt x="21" y="1081"/>
                  </a:lnTo>
                  <a:lnTo>
                    <a:pt x="1048" y="247"/>
                  </a:lnTo>
                  <a:lnTo>
                    <a:pt x="1122" y="194"/>
                  </a:lnTo>
                  <a:lnTo>
                    <a:pt x="1197" y="147"/>
                  </a:lnTo>
                  <a:lnTo>
                    <a:pt x="1271" y="109"/>
                  </a:lnTo>
                  <a:lnTo>
                    <a:pt x="1344" y="80"/>
                  </a:lnTo>
                  <a:lnTo>
                    <a:pt x="1416" y="56"/>
                  </a:lnTo>
                  <a:lnTo>
                    <a:pt x="1485" y="38"/>
                  </a:lnTo>
                  <a:lnTo>
                    <a:pt x="1551" y="25"/>
                  </a:lnTo>
                  <a:lnTo>
                    <a:pt x="1614" y="17"/>
                  </a:lnTo>
                  <a:lnTo>
                    <a:pt x="1673" y="12"/>
                  </a:lnTo>
                  <a:lnTo>
                    <a:pt x="1728" y="11"/>
                  </a:lnTo>
                  <a:lnTo>
                    <a:pt x="1785" y="12"/>
                  </a:lnTo>
                  <a:lnTo>
                    <a:pt x="1837" y="17"/>
                  </a:lnTo>
                  <a:lnTo>
                    <a:pt x="1882" y="22"/>
                  </a:lnTo>
                  <a:lnTo>
                    <a:pt x="1919" y="29"/>
                  </a:lnTo>
                  <a:lnTo>
                    <a:pt x="1947" y="35"/>
                  </a:lnTo>
                  <a:lnTo>
                    <a:pt x="1968" y="40"/>
                  </a:lnTo>
                  <a:lnTo>
                    <a:pt x="2016" y="55"/>
                  </a:lnTo>
                  <a:lnTo>
                    <a:pt x="2066" y="69"/>
                  </a:lnTo>
                  <a:lnTo>
                    <a:pt x="2118" y="84"/>
                  </a:lnTo>
                  <a:lnTo>
                    <a:pt x="2170" y="101"/>
                  </a:lnTo>
                  <a:lnTo>
                    <a:pt x="2225" y="116"/>
                  </a:lnTo>
                  <a:lnTo>
                    <a:pt x="2278" y="133"/>
                  </a:lnTo>
                  <a:lnTo>
                    <a:pt x="2330" y="150"/>
                  </a:lnTo>
                  <a:lnTo>
                    <a:pt x="2382" y="166"/>
                  </a:lnTo>
                  <a:lnTo>
                    <a:pt x="2431" y="183"/>
                  </a:lnTo>
                  <a:lnTo>
                    <a:pt x="2479" y="197"/>
                  </a:lnTo>
                  <a:lnTo>
                    <a:pt x="2523" y="211"/>
                  </a:lnTo>
                  <a:lnTo>
                    <a:pt x="2563" y="223"/>
                  </a:lnTo>
                  <a:lnTo>
                    <a:pt x="2598" y="235"/>
                  </a:lnTo>
                  <a:lnTo>
                    <a:pt x="2629" y="246"/>
                  </a:lnTo>
                  <a:lnTo>
                    <a:pt x="2655" y="253"/>
                  </a:lnTo>
                  <a:lnTo>
                    <a:pt x="2673" y="260"/>
                  </a:lnTo>
                  <a:lnTo>
                    <a:pt x="2685" y="263"/>
                  </a:lnTo>
                  <a:lnTo>
                    <a:pt x="2690" y="266"/>
                  </a:lnTo>
                  <a:lnTo>
                    <a:pt x="2693" y="266"/>
                  </a:lnTo>
                  <a:lnTo>
                    <a:pt x="2737" y="283"/>
                  </a:lnTo>
                  <a:lnTo>
                    <a:pt x="2780" y="306"/>
                  </a:lnTo>
                  <a:lnTo>
                    <a:pt x="2818" y="335"/>
                  </a:lnTo>
                  <a:lnTo>
                    <a:pt x="2850" y="370"/>
                  </a:lnTo>
                  <a:lnTo>
                    <a:pt x="2877" y="408"/>
                  </a:lnTo>
                  <a:lnTo>
                    <a:pt x="2898" y="450"/>
                  </a:lnTo>
                  <a:lnTo>
                    <a:pt x="2912" y="495"/>
                  </a:lnTo>
                  <a:lnTo>
                    <a:pt x="2919" y="543"/>
                  </a:lnTo>
                  <a:lnTo>
                    <a:pt x="2919" y="591"/>
                  </a:lnTo>
                  <a:lnTo>
                    <a:pt x="2919" y="591"/>
                  </a:lnTo>
                  <a:lnTo>
                    <a:pt x="2919" y="592"/>
                  </a:lnTo>
                  <a:lnTo>
                    <a:pt x="2919" y="592"/>
                  </a:lnTo>
                  <a:lnTo>
                    <a:pt x="2919" y="594"/>
                  </a:lnTo>
                  <a:lnTo>
                    <a:pt x="2917" y="603"/>
                  </a:lnTo>
                  <a:lnTo>
                    <a:pt x="2914" y="619"/>
                  </a:lnTo>
                  <a:lnTo>
                    <a:pt x="2910" y="640"/>
                  </a:lnTo>
                  <a:lnTo>
                    <a:pt x="2902" y="665"/>
                  </a:lnTo>
                  <a:lnTo>
                    <a:pt x="2891" y="692"/>
                  </a:lnTo>
                  <a:lnTo>
                    <a:pt x="2877" y="720"/>
                  </a:lnTo>
                  <a:lnTo>
                    <a:pt x="2858" y="748"/>
                  </a:lnTo>
                  <a:lnTo>
                    <a:pt x="2834" y="775"/>
                  </a:lnTo>
                  <a:lnTo>
                    <a:pt x="2805" y="800"/>
                  </a:lnTo>
                  <a:lnTo>
                    <a:pt x="2771" y="820"/>
                  </a:lnTo>
                  <a:lnTo>
                    <a:pt x="2732" y="836"/>
                  </a:lnTo>
                  <a:lnTo>
                    <a:pt x="2690" y="845"/>
                  </a:lnTo>
                  <a:lnTo>
                    <a:pt x="2643" y="850"/>
                  </a:lnTo>
                  <a:lnTo>
                    <a:pt x="2593" y="848"/>
                  </a:lnTo>
                  <a:lnTo>
                    <a:pt x="2539" y="841"/>
                  </a:lnTo>
                  <a:lnTo>
                    <a:pt x="2480" y="829"/>
                  </a:lnTo>
                  <a:lnTo>
                    <a:pt x="2478" y="829"/>
                  </a:lnTo>
                  <a:lnTo>
                    <a:pt x="1885" y="643"/>
                  </a:lnTo>
                  <a:lnTo>
                    <a:pt x="1875" y="641"/>
                  </a:lnTo>
                  <a:lnTo>
                    <a:pt x="1865" y="640"/>
                  </a:lnTo>
                  <a:lnTo>
                    <a:pt x="1843" y="644"/>
                  </a:lnTo>
                  <a:lnTo>
                    <a:pt x="1825" y="654"/>
                  </a:lnTo>
                  <a:lnTo>
                    <a:pt x="1809" y="670"/>
                  </a:lnTo>
                  <a:lnTo>
                    <a:pt x="1799" y="689"/>
                  </a:lnTo>
                  <a:lnTo>
                    <a:pt x="1796" y="710"/>
                  </a:lnTo>
                  <a:lnTo>
                    <a:pt x="1801" y="731"/>
                  </a:lnTo>
                  <a:lnTo>
                    <a:pt x="1810" y="750"/>
                  </a:lnTo>
                  <a:lnTo>
                    <a:pt x="1825" y="765"/>
                  </a:lnTo>
                  <a:lnTo>
                    <a:pt x="1844" y="775"/>
                  </a:lnTo>
                  <a:lnTo>
                    <a:pt x="2441" y="959"/>
                  </a:lnTo>
                  <a:lnTo>
                    <a:pt x="2444" y="961"/>
                  </a:lnTo>
                  <a:lnTo>
                    <a:pt x="2510" y="975"/>
                  </a:lnTo>
                  <a:lnTo>
                    <a:pt x="2575" y="983"/>
                  </a:lnTo>
                  <a:lnTo>
                    <a:pt x="2634" y="986"/>
                  </a:lnTo>
                  <a:lnTo>
                    <a:pt x="2691" y="983"/>
                  </a:lnTo>
                  <a:lnTo>
                    <a:pt x="2744" y="975"/>
                  </a:lnTo>
                  <a:lnTo>
                    <a:pt x="2795" y="959"/>
                  </a:lnTo>
                  <a:lnTo>
                    <a:pt x="2841" y="938"/>
                  </a:lnTo>
                  <a:lnTo>
                    <a:pt x="2885" y="912"/>
                  </a:lnTo>
                  <a:lnTo>
                    <a:pt x="2924" y="879"/>
                  </a:lnTo>
                  <a:lnTo>
                    <a:pt x="2957" y="844"/>
                  </a:lnTo>
                  <a:lnTo>
                    <a:pt x="2985" y="807"/>
                  </a:lnTo>
                  <a:lnTo>
                    <a:pt x="3006" y="769"/>
                  </a:lnTo>
                  <a:lnTo>
                    <a:pt x="3023" y="733"/>
                  </a:lnTo>
                  <a:lnTo>
                    <a:pt x="3035" y="696"/>
                  </a:lnTo>
                  <a:lnTo>
                    <a:pt x="3045" y="664"/>
                  </a:lnTo>
                  <a:lnTo>
                    <a:pt x="3051" y="650"/>
                  </a:lnTo>
                  <a:lnTo>
                    <a:pt x="3061" y="637"/>
                  </a:lnTo>
                  <a:lnTo>
                    <a:pt x="3072" y="627"/>
                  </a:lnTo>
                  <a:lnTo>
                    <a:pt x="4105" y="45"/>
                  </a:lnTo>
                  <a:lnTo>
                    <a:pt x="4146" y="25"/>
                  </a:lnTo>
                  <a:lnTo>
                    <a:pt x="4190" y="11"/>
                  </a:lnTo>
                  <a:lnTo>
                    <a:pt x="4233" y="2"/>
                  </a:lnTo>
                  <a:lnTo>
                    <a:pt x="427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76" name="Google Shape;10276;p23"/>
            <p:cNvSpPr/>
            <p:nvPr/>
          </p:nvSpPr>
          <p:spPr>
            <a:xfrm>
              <a:off x="3944" y="1259"/>
              <a:ext cx="786" cy="714"/>
            </a:xfrm>
            <a:custGeom>
              <a:avLst/>
              <a:gdLst/>
              <a:ahLst/>
              <a:cxnLst/>
              <a:rect l="l" t="t" r="r" b="b"/>
              <a:pathLst>
                <a:path w="2364" h="2147" extrusionOk="0">
                  <a:moveTo>
                    <a:pt x="920" y="914"/>
                  </a:moveTo>
                  <a:lnTo>
                    <a:pt x="893" y="918"/>
                  </a:lnTo>
                  <a:lnTo>
                    <a:pt x="870" y="928"/>
                  </a:lnTo>
                  <a:lnTo>
                    <a:pt x="850" y="943"/>
                  </a:lnTo>
                  <a:lnTo>
                    <a:pt x="834" y="964"/>
                  </a:lnTo>
                  <a:lnTo>
                    <a:pt x="823" y="987"/>
                  </a:lnTo>
                  <a:lnTo>
                    <a:pt x="820" y="1014"/>
                  </a:lnTo>
                  <a:lnTo>
                    <a:pt x="823" y="1040"/>
                  </a:lnTo>
                  <a:lnTo>
                    <a:pt x="834" y="1064"/>
                  </a:lnTo>
                  <a:lnTo>
                    <a:pt x="850" y="1084"/>
                  </a:lnTo>
                  <a:lnTo>
                    <a:pt x="870" y="1100"/>
                  </a:lnTo>
                  <a:lnTo>
                    <a:pt x="893" y="1111"/>
                  </a:lnTo>
                  <a:lnTo>
                    <a:pt x="920" y="1114"/>
                  </a:lnTo>
                  <a:lnTo>
                    <a:pt x="1443" y="1114"/>
                  </a:lnTo>
                  <a:lnTo>
                    <a:pt x="1469" y="1111"/>
                  </a:lnTo>
                  <a:lnTo>
                    <a:pt x="1493" y="1100"/>
                  </a:lnTo>
                  <a:lnTo>
                    <a:pt x="1514" y="1084"/>
                  </a:lnTo>
                  <a:lnTo>
                    <a:pt x="1530" y="1064"/>
                  </a:lnTo>
                  <a:lnTo>
                    <a:pt x="1540" y="1040"/>
                  </a:lnTo>
                  <a:lnTo>
                    <a:pt x="1542" y="1014"/>
                  </a:lnTo>
                  <a:lnTo>
                    <a:pt x="1540" y="987"/>
                  </a:lnTo>
                  <a:lnTo>
                    <a:pt x="1530" y="964"/>
                  </a:lnTo>
                  <a:lnTo>
                    <a:pt x="1514" y="943"/>
                  </a:lnTo>
                  <a:lnTo>
                    <a:pt x="1493" y="928"/>
                  </a:lnTo>
                  <a:lnTo>
                    <a:pt x="1469" y="918"/>
                  </a:lnTo>
                  <a:lnTo>
                    <a:pt x="1443" y="914"/>
                  </a:lnTo>
                  <a:lnTo>
                    <a:pt x="920" y="914"/>
                  </a:lnTo>
                  <a:close/>
                  <a:moveTo>
                    <a:pt x="249" y="251"/>
                  </a:moveTo>
                  <a:lnTo>
                    <a:pt x="249" y="569"/>
                  </a:lnTo>
                  <a:lnTo>
                    <a:pt x="2115" y="569"/>
                  </a:lnTo>
                  <a:lnTo>
                    <a:pt x="2115" y="251"/>
                  </a:lnTo>
                  <a:lnTo>
                    <a:pt x="249" y="251"/>
                  </a:lnTo>
                  <a:close/>
                  <a:moveTo>
                    <a:pt x="124" y="0"/>
                  </a:moveTo>
                  <a:lnTo>
                    <a:pt x="2239" y="0"/>
                  </a:lnTo>
                  <a:lnTo>
                    <a:pt x="2267" y="5"/>
                  </a:lnTo>
                  <a:lnTo>
                    <a:pt x="2294" y="13"/>
                  </a:lnTo>
                  <a:lnTo>
                    <a:pt x="2318" y="29"/>
                  </a:lnTo>
                  <a:lnTo>
                    <a:pt x="2336" y="48"/>
                  </a:lnTo>
                  <a:lnTo>
                    <a:pt x="2351" y="71"/>
                  </a:lnTo>
                  <a:lnTo>
                    <a:pt x="2360" y="98"/>
                  </a:lnTo>
                  <a:lnTo>
                    <a:pt x="2364" y="126"/>
                  </a:lnTo>
                  <a:lnTo>
                    <a:pt x="2364" y="693"/>
                  </a:lnTo>
                  <a:lnTo>
                    <a:pt x="2360" y="721"/>
                  </a:lnTo>
                  <a:lnTo>
                    <a:pt x="2351" y="748"/>
                  </a:lnTo>
                  <a:lnTo>
                    <a:pt x="2336" y="772"/>
                  </a:lnTo>
                  <a:lnTo>
                    <a:pt x="2318" y="790"/>
                  </a:lnTo>
                  <a:lnTo>
                    <a:pt x="2294" y="805"/>
                  </a:lnTo>
                  <a:lnTo>
                    <a:pt x="2267" y="814"/>
                  </a:lnTo>
                  <a:lnTo>
                    <a:pt x="2239" y="818"/>
                  </a:lnTo>
                  <a:lnTo>
                    <a:pt x="2193" y="818"/>
                  </a:lnTo>
                  <a:lnTo>
                    <a:pt x="2193" y="2023"/>
                  </a:lnTo>
                  <a:lnTo>
                    <a:pt x="2190" y="2051"/>
                  </a:lnTo>
                  <a:lnTo>
                    <a:pt x="2180" y="2078"/>
                  </a:lnTo>
                  <a:lnTo>
                    <a:pt x="2166" y="2100"/>
                  </a:lnTo>
                  <a:lnTo>
                    <a:pt x="2146" y="2120"/>
                  </a:lnTo>
                  <a:lnTo>
                    <a:pt x="2122" y="2134"/>
                  </a:lnTo>
                  <a:lnTo>
                    <a:pt x="2097" y="2144"/>
                  </a:lnTo>
                  <a:lnTo>
                    <a:pt x="2068" y="2147"/>
                  </a:lnTo>
                  <a:lnTo>
                    <a:pt x="295" y="2147"/>
                  </a:lnTo>
                  <a:lnTo>
                    <a:pt x="266" y="2144"/>
                  </a:lnTo>
                  <a:lnTo>
                    <a:pt x="240" y="2134"/>
                  </a:lnTo>
                  <a:lnTo>
                    <a:pt x="216" y="2120"/>
                  </a:lnTo>
                  <a:lnTo>
                    <a:pt x="198" y="2100"/>
                  </a:lnTo>
                  <a:lnTo>
                    <a:pt x="183" y="2078"/>
                  </a:lnTo>
                  <a:lnTo>
                    <a:pt x="174" y="2051"/>
                  </a:lnTo>
                  <a:lnTo>
                    <a:pt x="170" y="2023"/>
                  </a:lnTo>
                  <a:lnTo>
                    <a:pt x="170" y="818"/>
                  </a:lnTo>
                  <a:lnTo>
                    <a:pt x="124" y="818"/>
                  </a:lnTo>
                  <a:lnTo>
                    <a:pt x="96" y="814"/>
                  </a:lnTo>
                  <a:lnTo>
                    <a:pt x="69" y="805"/>
                  </a:lnTo>
                  <a:lnTo>
                    <a:pt x="46" y="790"/>
                  </a:lnTo>
                  <a:lnTo>
                    <a:pt x="27" y="772"/>
                  </a:lnTo>
                  <a:lnTo>
                    <a:pt x="13" y="748"/>
                  </a:lnTo>
                  <a:lnTo>
                    <a:pt x="3" y="721"/>
                  </a:lnTo>
                  <a:lnTo>
                    <a:pt x="0" y="693"/>
                  </a:lnTo>
                  <a:lnTo>
                    <a:pt x="0" y="126"/>
                  </a:lnTo>
                  <a:lnTo>
                    <a:pt x="3" y="98"/>
                  </a:lnTo>
                  <a:lnTo>
                    <a:pt x="13" y="71"/>
                  </a:lnTo>
                  <a:lnTo>
                    <a:pt x="27" y="48"/>
                  </a:lnTo>
                  <a:lnTo>
                    <a:pt x="46" y="29"/>
                  </a:lnTo>
                  <a:lnTo>
                    <a:pt x="69" y="13"/>
                  </a:lnTo>
                  <a:lnTo>
                    <a:pt x="96" y="5"/>
                  </a:lnTo>
                  <a:lnTo>
                    <a:pt x="12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277" name="Google Shape;10277;p23"/>
          <p:cNvGrpSpPr/>
          <p:nvPr/>
        </p:nvGrpSpPr>
        <p:grpSpPr>
          <a:xfrm>
            <a:off x="14992866" y="16859139"/>
            <a:ext cx="508602" cy="521957"/>
            <a:chOff x="2631" y="1932"/>
            <a:chExt cx="1618" cy="1661"/>
          </a:xfrm>
          <a:solidFill>
            <a:srgbClr val="006994"/>
          </a:solidFill>
        </p:grpSpPr>
        <p:sp>
          <p:nvSpPr>
            <p:cNvPr id="10278" name="Google Shape;10278;p23"/>
            <p:cNvSpPr/>
            <p:nvPr/>
          </p:nvSpPr>
          <p:spPr>
            <a:xfrm>
              <a:off x="3265" y="2371"/>
              <a:ext cx="351" cy="423"/>
            </a:xfrm>
            <a:custGeom>
              <a:avLst/>
              <a:gdLst/>
              <a:ahLst/>
              <a:cxnLst/>
              <a:rect l="l" t="t" r="r" b="b"/>
              <a:pathLst>
                <a:path w="706" h="846" extrusionOk="0">
                  <a:moveTo>
                    <a:pt x="352" y="0"/>
                  </a:moveTo>
                  <a:lnTo>
                    <a:pt x="401" y="2"/>
                  </a:lnTo>
                  <a:lnTo>
                    <a:pt x="446" y="7"/>
                  </a:lnTo>
                  <a:lnTo>
                    <a:pt x="488" y="16"/>
                  </a:lnTo>
                  <a:lnTo>
                    <a:pt x="525" y="28"/>
                  </a:lnTo>
                  <a:lnTo>
                    <a:pt x="559" y="44"/>
                  </a:lnTo>
                  <a:lnTo>
                    <a:pt x="590" y="64"/>
                  </a:lnTo>
                  <a:lnTo>
                    <a:pt x="617" y="87"/>
                  </a:lnTo>
                  <a:lnTo>
                    <a:pt x="640" y="114"/>
                  </a:lnTo>
                  <a:lnTo>
                    <a:pt x="660" y="144"/>
                  </a:lnTo>
                  <a:lnTo>
                    <a:pt x="677" y="177"/>
                  </a:lnTo>
                  <a:lnTo>
                    <a:pt x="690" y="215"/>
                  </a:lnTo>
                  <a:lnTo>
                    <a:pt x="699" y="255"/>
                  </a:lnTo>
                  <a:lnTo>
                    <a:pt x="704" y="299"/>
                  </a:lnTo>
                  <a:lnTo>
                    <a:pt x="706" y="346"/>
                  </a:lnTo>
                  <a:lnTo>
                    <a:pt x="704" y="403"/>
                  </a:lnTo>
                  <a:lnTo>
                    <a:pt x="700" y="456"/>
                  </a:lnTo>
                  <a:lnTo>
                    <a:pt x="693" y="503"/>
                  </a:lnTo>
                  <a:lnTo>
                    <a:pt x="684" y="548"/>
                  </a:lnTo>
                  <a:lnTo>
                    <a:pt x="672" y="588"/>
                  </a:lnTo>
                  <a:lnTo>
                    <a:pt x="658" y="625"/>
                  </a:lnTo>
                  <a:lnTo>
                    <a:pt x="643" y="657"/>
                  </a:lnTo>
                  <a:lnTo>
                    <a:pt x="626" y="686"/>
                  </a:lnTo>
                  <a:lnTo>
                    <a:pt x="608" y="712"/>
                  </a:lnTo>
                  <a:lnTo>
                    <a:pt x="590" y="736"/>
                  </a:lnTo>
                  <a:lnTo>
                    <a:pt x="570" y="756"/>
                  </a:lnTo>
                  <a:lnTo>
                    <a:pt x="549" y="773"/>
                  </a:lnTo>
                  <a:lnTo>
                    <a:pt x="529" y="788"/>
                  </a:lnTo>
                  <a:lnTo>
                    <a:pt x="509" y="801"/>
                  </a:lnTo>
                  <a:lnTo>
                    <a:pt x="489" y="812"/>
                  </a:lnTo>
                  <a:lnTo>
                    <a:pt x="470" y="821"/>
                  </a:lnTo>
                  <a:lnTo>
                    <a:pt x="450" y="828"/>
                  </a:lnTo>
                  <a:lnTo>
                    <a:pt x="432" y="834"/>
                  </a:lnTo>
                  <a:lnTo>
                    <a:pt x="416" y="838"/>
                  </a:lnTo>
                  <a:lnTo>
                    <a:pt x="401" y="841"/>
                  </a:lnTo>
                  <a:lnTo>
                    <a:pt x="387" y="844"/>
                  </a:lnTo>
                  <a:lnTo>
                    <a:pt x="376" y="845"/>
                  </a:lnTo>
                  <a:lnTo>
                    <a:pt x="366" y="846"/>
                  </a:lnTo>
                  <a:lnTo>
                    <a:pt x="359" y="846"/>
                  </a:lnTo>
                  <a:lnTo>
                    <a:pt x="355" y="846"/>
                  </a:lnTo>
                  <a:lnTo>
                    <a:pt x="352" y="846"/>
                  </a:lnTo>
                  <a:lnTo>
                    <a:pt x="311" y="844"/>
                  </a:lnTo>
                  <a:lnTo>
                    <a:pt x="271" y="837"/>
                  </a:lnTo>
                  <a:lnTo>
                    <a:pt x="233" y="824"/>
                  </a:lnTo>
                  <a:lnTo>
                    <a:pt x="198" y="808"/>
                  </a:lnTo>
                  <a:lnTo>
                    <a:pt x="166" y="787"/>
                  </a:lnTo>
                  <a:lnTo>
                    <a:pt x="136" y="761"/>
                  </a:lnTo>
                  <a:lnTo>
                    <a:pt x="109" y="732"/>
                  </a:lnTo>
                  <a:lnTo>
                    <a:pt x="85" y="696"/>
                  </a:lnTo>
                  <a:lnTo>
                    <a:pt x="64" y="658"/>
                  </a:lnTo>
                  <a:lnTo>
                    <a:pt x="45" y="615"/>
                  </a:lnTo>
                  <a:lnTo>
                    <a:pt x="29" y="569"/>
                  </a:lnTo>
                  <a:lnTo>
                    <a:pt x="17" y="519"/>
                  </a:lnTo>
                  <a:lnTo>
                    <a:pt x="8" y="465"/>
                  </a:lnTo>
                  <a:lnTo>
                    <a:pt x="2" y="407"/>
                  </a:lnTo>
                  <a:lnTo>
                    <a:pt x="0" y="346"/>
                  </a:lnTo>
                  <a:lnTo>
                    <a:pt x="1" y="299"/>
                  </a:lnTo>
                  <a:lnTo>
                    <a:pt x="7" y="255"/>
                  </a:lnTo>
                  <a:lnTo>
                    <a:pt x="16" y="215"/>
                  </a:lnTo>
                  <a:lnTo>
                    <a:pt x="29" y="177"/>
                  </a:lnTo>
                  <a:lnTo>
                    <a:pt x="46" y="144"/>
                  </a:lnTo>
                  <a:lnTo>
                    <a:pt x="66" y="114"/>
                  </a:lnTo>
                  <a:lnTo>
                    <a:pt x="90" y="87"/>
                  </a:lnTo>
                  <a:lnTo>
                    <a:pt x="117" y="64"/>
                  </a:lnTo>
                  <a:lnTo>
                    <a:pt x="149" y="44"/>
                  </a:lnTo>
                  <a:lnTo>
                    <a:pt x="183" y="28"/>
                  </a:lnTo>
                  <a:lnTo>
                    <a:pt x="220" y="16"/>
                  </a:lnTo>
                  <a:lnTo>
                    <a:pt x="262" y="7"/>
                  </a:lnTo>
                  <a:lnTo>
                    <a:pt x="306" y="2"/>
                  </a:lnTo>
                  <a:lnTo>
                    <a:pt x="35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79" name="Google Shape;10279;p23"/>
            <p:cNvSpPr/>
            <p:nvPr/>
          </p:nvSpPr>
          <p:spPr>
            <a:xfrm>
              <a:off x="2631" y="1932"/>
              <a:ext cx="1618" cy="1661"/>
            </a:xfrm>
            <a:custGeom>
              <a:avLst/>
              <a:gdLst/>
              <a:ahLst/>
              <a:cxnLst/>
              <a:rect l="l" t="t" r="r" b="b"/>
              <a:pathLst>
                <a:path w="3237" h="3322" extrusionOk="0">
                  <a:moveTo>
                    <a:pt x="1618" y="710"/>
                  </a:moveTo>
                  <a:lnTo>
                    <a:pt x="1541" y="714"/>
                  </a:lnTo>
                  <a:lnTo>
                    <a:pt x="1465" y="723"/>
                  </a:lnTo>
                  <a:lnTo>
                    <a:pt x="1390" y="738"/>
                  </a:lnTo>
                  <a:lnTo>
                    <a:pt x="1319" y="758"/>
                  </a:lnTo>
                  <a:lnTo>
                    <a:pt x="1249" y="785"/>
                  </a:lnTo>
                  <a:lnTo>
                    <a:pt x="1182" y="817"/>
                  </a:lnTo>
                  <a:lnTo>
                    <a:pt x="1118" y="853"/>
                  </a:lnTo>
                  <a:lnTo>
                    <a:pt x="1057" y="894"/>
                  </a:lnTo>
                  <a:lnTo>
                    <a:pt x="1001" y="939"/>
                  </a:lnTo>
                  <a:lnTo>
                    <a:pt x="947" y="989"/>
                  </a:lnTo>
                  <a:lnTo>
                    <a:pt x="897" y="1042"/>
                  </a:lnTo>
                  <a:lnTo>
                    <a:pt x="851" y="1100"/>
                  </a:lnTo>
                  <a:lnTo>
                    <a:pt x="811" y="1160"/>
                  </a:lnTo>
                  <a:lnTo>
                    <a:pt x="774" y="1224"/>
                  </a:lnTo>
                  <a:lnTo>
                    <a:pt x="743" y="1291"/>
                  </a:lnTo>
                  <a:lnTo>
                    <a:pt x="717" y="1360"/>
                  </a:lnTo>
                  <a:lnTo>
                    <a:pt x="696" y="1433"/>
                  </a:lnTo>
                  <a:lnTo>
                    <a:pt x="681" y="1507"/>
                  </a:lnTo>
                  <a:lnTo>
                    <a:pt x="671" y="1583"/>
                  </a:lnTo>
                  <a:lnTo>
                    <a:pt x="668" y="1661"/>
                  </a:lnTo>
                  <a:lnTo>
                    <a:pt x="671" y="1738"/>
                  </a:lnTo>
                  <a:lnTo>
                    <a:pt x="679" y="1811"/>
                  </a:lnTo>
                  <a:lnTo>
                    <a:pt x="695" y="1884"/>
                  </a:lnTo>
                  <a:lnTo>
                    <a:pt x="714" y="1955"/>
                  </a:lnTo>
                  <a:lnTo>
                    <a:pt x="739" y="2024"/>
                  </a:lnTo>
                  <a:lnTo>
                    <a:pt x="769" y="2088"/>
                  </a:lnTo>
                  <a:lnTo>
                    <a:pt x="804" y="2152"/>
                  </a:lnTo>
                  <a:lnTo>
                    <a:pt x="843" y="2211"/>
                  </a:lnTo>
                  <a:lnTo>
                    <a:pt x="886" y="2268"/>
                  </a:lnTo>
                  <a:lnTo>
                    <a:pt x="891" y="2236"/>
                  </a:lnTo>
                  <a:lnTo>
                    <a:pt x="895" y="2202"/>
                  </a:lnTo>
                  <a:lnTo>
                    <a:pt x="900" y="2170"/>
                  </a:lnTo>
                  <a:lnTo>
                    <a:pt x="906" y="2138"/>
                  </a:lnTo>
                  <a:lnTo>
                    <a:pt x="913" y="2106"/>
                  </a:lnTo>
                  <a:lnTo>
                    <a:pt x="921" y="2077"/>
                  </a:lnTo>
                  <a:lnTo>
                    <a:pt x="930" y="2049"/>
                  </a:lnTo>
                  <a:lnTo>
                    <a:pt x="940" y="2025"/>
                  </a:lnTo>
                  <a:lnTo>
                    <a:pt x="951" y="2002"/>
                  </a:lnTo>
                  <a:lnTo>
                    <a:pt x="964" y="1984"/>
                  </a:lnTo>
                  <a:lnTo>
                    <a:pt x="978" y="1970"/>
                  </a:lnTo>
                  <a:lnTo>
                    <a:pt x="995" y="1961"/>
                  </a:lnTo>
                  <a:lnTo>
                    <a:pt x="1347" y="1821"/>
                  </a:lnTo>
                  <a:lnTo>
                    <a:pt x="1430" y="1751"/>
                  </a:lnTo>
                  <a:lnTo>
                    <a:pt x="1444" y="1742"/>
                  </a:lnTo>
                  <a:lnTo>
                    <a:pt x="1459" y="1738"/>
                  </a:lnTo>
                  <a:lnTo>
                    <a:pt x="1475" y="1739"/>
                  </a:lnTo>
                  <a:lnTo>
                    <a:pt x="1490" y="1744"/>
                  </a:lnTo>
                  <a:lnTo>
                    <a:pt x="1503" y="1754"/>
                  </a:lnTo>
                  <a:lnTo>
                    <a:pt x="1618" y="1868"/>
                  </a:lnTo>
                  <a:lnTo>
                    <a:pt x="1734" y="1754"/>
                  </a:lnTo>
                  <a:lnTo>
                    <a:pt x="1747" y="1744"/>
                  </a:lnTo>
                  <a:lnTo>
                    <a:pt x="1762" y="1739"/>
                  </a:lnTo>
                  <a:lnTo>
                    <a:pt x="1778" y="1738"/>
                  </a:lnTo>
                  <a:lnTo>
                    <a:pt x="1794" y="1742"/>
                  </a:lnTo>
                  <a:lnTo>
                    <a:pt x="1808" y="1751"/>
                  </a:lnTo>
                  <a:lnTo>
                    <a:pt x="1890" y="1821"/>
                  </a:lnTo>
                  <a:lnTo>
                    <a:pt x="2242" y="1961"/>
                  </a:lnTo>
                  <a:lnTo>
                    <a:pt x="2259" y="1970"/>
                  </a:lnTo>
                  <a:lnTo>
                    <a:pt x="2274" y="1984"/>
                  </a:lnTo>
                  <a:lnTo>
                    <a:pt x="2287" y="2002"/>
                  </a:lnTo>
                  <a:lnTo>
                    <a:pt x="2298" y="2024"/>
                  </a:lnTo>
                  <a:lnTo>
                    <a:pt x="2308" y="2049"/>
                  </a:lnTo>
                  <a:lnTo>
                    <a:pt x="2317" y="2077"/>
                  </a:lnTo>
                  <a:lnTo>
                    <a:pt x="2325" y="2106"/>
                  </a:lnTo>
                  <a:lnTo>
                    <a:pt x="2332" y="2138"/>
                  </a:lnTo>
                  <a:lnTo>
                    <a:pt x="2338" y="2170"/>
                  </a:lnTo>
                  <a:lnTo>
                    <a:pt x="2343" y="2203"/>
                  </a:lnTo>
                  <a:lnTo>
                    <a:pt x="2347" y="2236"/>
                  </a:lnTo>
                  <a:lnTo>
                    <a:pt x="2350" y="2268"/>
                  </a:lnTo>
                  <a:lnTo>
                    <a:pt x="2394" y="2211"/>
                  </a:lnTo>
                  <a:lnTo>
                    <a:pt x="2433" y="2152"/>
                  </a:lnTo>
                  <a:lnTo>
                    <a:pt x="2469" y="2089"/>
                  </a:lnTo>
                  <a:lnTo>
                    <a:pt x="2498" y="2024"/>
                  </a:lnTo>
                  <a:lnTo>
                    <a:pt x="2523" y="1955"/>
                  </a:lnTo>
                  <a:lnTo>
                    <a:pt x="2543" y="1884"/>
                  </a:lnTo>
                  <a:lnTo>
                    <a:pt x="2557" y="1811"/>
                  </a:lnTo>
                  <a:lnTo>
                    <a:pt x="2567" y="1738"/>
                  </a:lnTo>
                  <a:lnTo>
                    <a:pt x="2570" y="1661"/>
                  </a:lnTo>
                  <a:lnTo>
                    <a:pt x="2567" y="1583"/>
                  </a:lnTo>
                  <a:lnTo>
                    <a:pt x="2557" y="1507"/>
                  </a:lnTo>
                  <a:lnTo>
                    <a:pt x="2542" y="1433"/>
                  </a:lnTo>
                  <a:lnTo>
                    <a:pt x="2521" y="1360"/>
                  </a:lnTo>
                  <a:lnTo>
                    <a:pt x="2495" y="1291"/>
                  </a:lnTo>
                  <a:lnTo>
                    <a:pt x="2464" y="1224"/>
                  </a:lnTo>
                  <a:lnTo>
                    <a:pt x="2427" y="1160"/>
                  </a:lnTo>
                  <a:lnTo>
                    <a:pt x="2386" y="1100"/>
                  </a:lnTo>
                  <a:lnTo>
                    <a:pt x="2340" y="1042"/>
                  </a:lnTo>
                  <a:lnTo>
                    <a:pt x="2291" y="989"/>
                  </a:lnTo>
                  <a:lnTo>
                    <a:pt x="2237" y="939"/>
                  </a:lnTo>
                  <a:lnTo>
                    <a:pt x="2181" y="894"/>
                  </a:lnTo>
                  <a:lnTo>
                    <a:pt x="2119" y="853"/>
                  </a:lnTo>
                  <a:lnTo>
                    <a:pt x="2056" y="817"/>
                  </a:lnTo>
                  <a:lnTo>
                    <a:pt x="1989" y="785"/>
                  </a:lnTo>
                  <a:lnTo>
                    <a:pt x="1919" y="758"/>
                  </a:lnTo>
                  <a:lnTo>
                    <a:pt x="1848" y="738"/>
                  </a:lnTo>
                  <a:lnTo>
                    <a:pt x="1773" y="723"/>
                  </a:lnTo>
                  <a:lnTo>
                    <a:pt x="1697" y="714"/>
                  </a:lnTo>
                  <a:lnTo>
                    <a:pt x="1618" y="710"/>
                  </a:lnTo>
                  <a:close/>
                  <a:moveTo>
                    <a:pt x="393" y="0"/>
                  </a:moveTo>
                  <a:lnTo>
                    <a:pt x="442" y="3"/>
                  </a:lnTo>
                  <a:lnTo>
                    <a:pt x="490" y="12"/>
                  </a:lnTo>
                  <a:lnTo>
                    <a:pt x="534" y="26"/>
                  </a:lnTo>
                  <a:lnTo>
                    <a:pt x="578" y="47"/>
                  </a:lnTo>
                  <a:lnTo>
                    <a:pt x="617" y="71"/>
                  </a:lnTo>
                  <a:lnTo>
                    <a:pt x="653" y="99"/>
                  </a:lnTo>
                  <a:lnTo>
                    <a:pt x="686" y="132"/>
                  </a:lnTo>
                  <a:lnTo>
                    <a:pt x="715" y="169"/>
                  </a:lnTo>
                  <a:lnTo>
                    <a:pt x="739" y="208"/>
                  </a:lnTo>
                  <a:lnTo>
                    <a:pt x="758" y="251"/>
                  </a:lnTo>
                  <a:lnTo>
                    <a:pt x="773" y="296"/>
                  </a:lnTo>
                  <a:lnTo>
                    <a:pt x="781" y="343"/>
                  </a:lnTo>
                  <a:lnTo>
                    <a:pt x="786" y="393"/>
                  </a:lnTo>
                  <a:lnTo>
                    <a:pt x="782" y="438"/>
                  </a:lnTo>
                  <a:lnTo>
                    <a:pt x="774" y="482"/>
                  </a:lnTo>
                  <a:lnTo>
                    <a:pt x="762" y="523"/>
                  </a:lnTo>
                  <a:lnTo>
                    <a:pt x="940" y="700"/>
                  </a:lnTo>
                  <a:lnTo>
                    <a:pt x="1005" y="657"/>
                  </a:lnTo>
                  <a:lnTo>
                    <a:pt x="1073" y="618"/>
                  </a:lnTo>
                  <a:lnTo>
                    <a:pt x="1145" y="584"/>
                  </a:lnTo>
                  <a:lnTo>
                    <a:pt x="1219" y="554"/>
                  </a:lnTo>
                  <a:lnTo>
                    <a:pt x="1294" y="529"/>
                  </a:lnTo>
                  <a:lnTo>
                    <a:pt x="1373" y="510"/>
                  </a:lnTo>
                  <a:lnTo>
                    <a:pt x="1453" y="496"/>
                  </a:lnTo>
                  <a:lnTo>
                    <a:pt x="1536" y="487"/>
                  </a:lnTo>
                  <a:lnTo>
                    <a:pt x="1618" y="484"/>
                  </a:lnTo>
                  <a:lnTo>
                    <a:pt x="1702" y="487"/>
                  </a:lnTo>
                  <a:lnTo>
                    <a:pt x="1784" y="496"/>
                  </a:lnTo>
                  <a:lnTo>
                    <a:pt x="1865" y="510"/>
                  </a:lnTo>
                  <a:lnTo>
                    <a:pt x="1943" y="529"/>
                  </a:lnTo>
                  <a:lnTo>
                    <a:pt x="2019" y="554"/>
                  </a:lnTo>
                  <a:lnTo>
                    <a:pt x="2093" y="584"/>
                  </a:lnTo>
                  <a:lnTo>
                    <a:pt x="2164" y="618"/>
                  </a:lnTo>
                  <a:lnTo>
                    <a:pt x="2232" y="657"/>
                  </a:lnTo>
                  <a:lnTo>
                    <a:pt x="2298" y="700"/>
                  </a:lnTo>
                  <a:lnTo>
                    <a:pt x="2475" y="523"/>
                  </a:lnTo>
                  <a:lnTo>
                    <a:pt x="2463" y="482"/>
                  </a:lnTo>
                  <a:lnTo>
                    <a:pt x="2455" y="438"/>
                  </a:lnTo>
                  <a:lnTo>
                    <a:pt x="2452" y="393"/>
                  </a:lnTo>
                  <a:lnTo>
                    <a:pt x="2455" y="343"/>
                  </a:lnTo>
                  <a:lnTo>
                    <a:pt x="2465" y="296"/>
                  </a:lnTo>
                  <a:lnTo>
                    <a:pt x="2479" y="251"/>
                  </a:lnTo>
                  <a:lnTo>
                    <a:pt x="2499" y="208"/>
                  </a:lnTo>
                  <a:lnTo>
                    <a:pt x="2523" y="169"/>
                  </a:lnTo>
                  <a:lnTo>
                    <a:pt x="2551" y="132"/>
                  </a:lnTo>
                  <a:lnTo>
                    <a:pt x="2585" y="99"/>
                  </a:lnTo>
                  <a:lnTo>
                    <a:pt x="2621" y="71"/>
                  </a:lnTo>
                  <a:lnTo>
                    <a:pt x="2660" y="47"/>
                  </a:lnTo>
                  <a:lnTo>
                    <a:pt x="2703" y="26"/>
                  </a:lnTo>
                  <a:lnTo>
                    <a:pt x="2748" y="12"/>
                  </a:lnTo>
                  <a:lnTo>
                    <a:pt x="2796" y="3"/>
                  </a:lnTo>
                  <a:lnTo>
                    <a:pt x="2845" y="0"/>
                  </a:lnTo>
                  <a:lnTo>
                    <a:pt x="2895" y="3"/>
                  </a:lnTo>
                  <a:lnTo>
                    <a:pt x="2942" y="12"/>
                  </a:lnTo>
                  <a:lnTo>
                    <a:pt x="2987" y="26"/>
                  </a:lnTo>
                  <a:lnTo>
                    <a:pt x="3030" y="47"/>
                  </a:lnTo>
                  <a:lnTo>
                    <a:pt x="3069" y="71"/>
                  </a:lnTo>
                  <a:lnTo>
                    <a:pt x="3106" y="99"/>
                  </a:lnTo>
                  <a:lnTo>
                    <a:pt x="3138" y="132"/>
                  </a:lnTo>
                  <a:lnTo>
                    <a:pt x="3167" y="169"/>
                  </a:lnTo>
                  <a:lnTo>
                    <a:pt x="3192" y="208"/>
                  </a:lnTo>
                  <a:lnTo>
                    <a:pt x="3211" y="251"/>
                  </a:lnTo>
                  <a:lnTo>
                    <a:pt x="3226" y="296"/>
                  </a:lnTo>
                  <a:lnTo>
                    <a:pt x="3234" y="343"/>
                  </a:lnTo>
                  <a:lnTo>
                    <a:pt x="3237" y="393"/>
                  </a:lnTo>
                  <a:lnTo>
                    <a:pt x="3234" y="442"/>
                  </a:lnTo>
                  <a:lnTo>
                    <a:pt x="3226" y="490"/>
                  </a:lnTo>
                  <a:lnTo>
                    <a:pt x="3211" y="534"/>
                  </a:lnTo>
                  <a:lnTo>
                    <a:pt x="3192" y="578"/>
                  </a:lnTo>
                  <a:lnTo>
                    <a:pt x="3167" y="617"/>
                  </a:lnTo>
                  <a:lnTo>
                    <a:pt x="3138" y="653"/>
                  </a:lnTo>
                  <a:lnTo>
                    <a:pt x="3106" y="686"/>
                  </a:lnTo>
                  <a:lnTo>
                    <a:pt x="3069" y="715"/>
                  </a:lnTo>
                  <a:lnTo>
                    <a:pt x="3030" y="739"/>
                  </a:lnTo>
                  <a:lnTo>
                    <a:pt x="2987" y="758"/>
                  </a:lnTo>
                  <a:lnTo>
                    <a:pt x="2942" y="774"/>
                  </a:lnTo>
                  <a:lnTo>
                    <a:pt x="2895" y="783"/>
                  </a:lnTo>
                  <a:lnTo>
                    <a:pt x="2845" y="786"/>
                  </a:lnTo>
                  <a:lnTo>
                    <a:pt x="2800" y="783"/>
                  </a:lnTo>
                  <a:lnTo>
                    <a:pt x="2756" y="775"/>
                  </a:lnTo>
                  <a:lnTo>
                    <a:pt x="2714" y="762"/>
                  </a:lnTo>
                  <a:lnTo>
                    <a:pt x="2543" y="934"/>
                  </a:lnTo>
                  <a:lnTo>
                    <a:pt x="2589" y="996"/>
                  </a:lnTo>
                  <a:lnTo>
                    <a:pt x="2630" y="1060"/>
                  </a:lnTo>
                  <a:lnTo>
                    <a:pt x="2668" y="1127"/>
                  </a:lnTo>
                  <a:lnTo>
                    <a:pt x="2701" y="1198"/>
                  </a:lnTo>
                  <a:lnTo>
                    <a:pt x="2729" y="1269"/>
                  </a:lnTo>
                  <a:lnTo>
                    <a:pt x="2752" y="1344"/>
                  </a:lnTo>
                  <a:lnTo>
                    <a:pt x="2772" y="1421"/>
                  </a:lnTo>
                  <a:lnTo>
                    <a:pt x="2785" y="1499"/>
                  </a:lnTo>
                  <a:lnTo>
                    <a:pt x="2793" y="1579"/>
                  </a:lnTo>
                  <a:lnTo>
                    <a:pt x="2796" y="1661"/>
                  </a:lnTo>
                  <a:lnTo>
                    <a:pt x="2793" y="1743"/>
                  </a:lnTo>
                  <a:lnTo>
                    <a:pt x="2785" y="1823"/>
                  </a:lnTo>
                  <a:lnTo>
                    <a:pt x="2772" y="1901"/>
                  </a:lnTo>
                  <a:lnTo>
                    <a:pt x="2752" y="1978"/>
                  </a:lnTo>
                  <a:lnTo>
                    <a:pt x="2729" y="2053"/>
                  </a:lnTo>
                  <a:lnTo>
                    <a:pt x="2701" y="2126"/>
                  </a:lnTo>
                  <a:lnTo>
                    <a:pt x="2668" y="2195"/>
                  </a:lnTo>
                  <a:lnTo>
                    <a:pt x="2630" y="2263"/>
                  </a:lnTo>
                  <a:lnTo>
                    <a:pt x="2589" y="2327"/>
                  </a:lnTo>
                  <a:lnTo>
                    <a:pt x="2543" y="2389"/>
                  </a:lnTo>
                  <a:lnTo>
                    <a:pt x="2714" y="2560"/>
                  </a:lnTo>
                  <a:lnTo>
                    <a:pt x="2756" y="2548"/>
                  </a:lnTo>
                  <a:lnTo>
                    <a:pt x="2800" y="2539"/>
                  </a:lnTo>
                  <a:lnTo>
                    <a:pt x="2845" y="2537"/>
                  </a:lnTo>
                  <a:lnTo>
                    <a:pt x="2895" y="2540"/>
                  </a:lnTo>
                  <a:lnTo>
                    <a:pt x="2942" y="2550"/>
                  </a:lnTo>
                  <a:lnTo>
                    <a:pt x="2987" y="2564"/>
                  </a:lnTo>
                  <a:lnTo>
                    <a:pt x="3030" y="2583"/>
                  </a:lnTo>
                  <a:lnTo>
                    <a:pt x="3069" y="2607"/>
                  </a:lnTo>
                  <a:lnTo>
                    <a:pt x="3106" y="2636"/>
                  </a:lnTo>
                  <a:lnTo>
                    <a:pt x="3138" y="2669"/>
                  </a:lnTo>
                  <a:lnTo>
                    <a:pt x="3167" y="2705"/>
                  </a:lnTo>
                  <a:lnTo>
                    <a:pt x="3192" y="2745"/>
                  </a:lnTo>
                  <a:lnTo>
                    <a:pt x="3211" y="2788"/>
                  </a:lnTo>
                  <a:lnTo>
                    <a:pt x="3226" y="2833"/>
                  </a:lnTo>
                  <a:lnTo>
                    <a:pt x="3234" y="2881"/>
                  </a:lnTo>
                  <a:lnTo>
                    <a:pt x="3237" y="2929"/>
                  </a:lnTo>
                  <a:lnTo>
                    <a:pt x="3234" y="2979"/>
                  </a:lnTo>
                  <a:lnTo>
                    <a:pt x="3226" y="3026"/>
                  </a:lnTo>
                  <a:lnTo>
                    <a:pt x="3211" y="3072"/>
                  </a:lnTo>
                  <a:lnTo>
                    <a:pt x="3192" y="3114"/>
                  </a:lnTo>
                  <a:lnTo>
                    <a:pt x="3167" y="3153"/>
                  </a:lnTo>
                  <a:lnTo>
                    <a:pt x="3138" y="3190"/>
                  </a:lnTo>
                  <a:lnTo>
                    <a:pt x="3106" y="3223"/>
                  </a:lnTo>
                  <a:lnTo>
                    <a:pt x="3069" y="3251"/>
                  </a:lnTo>
                  <a:lnTo>
                    <a:pt x="3030" y="3276"/>
                  </a:lnTo>
                  <a:lnTo>
                    <a:pt x="2987" y="3296"/>
                  </a:lnTo>
                  <a:lnTo>
                    <a:pt x="2942" y="3310"/>
                  </a:lnTo>
                  <a:lnTo>
                    <a:pt x="2895" y="3319"/>
                  </a:lnTo>
                  <a:lnTo>
                    <a:pt x="2845" y="3322"/>
                  </a:lnTo>
                  <a:lnTo>
                    <a:pt x="2796" y="3319"/>
                  </a:lnTo>
                  <a:lnTo>
                    <a:pt x="2748" y="3310"/>
                  </a:lnTo>
                  <a:lnTo>
                    <a:pt x="2703" y="3296"/>
                  </a:lnTo>
                  <a:lnTo>
                    <a:pt x="2660" y="3276"/>
                  </a:lnTo>
                  <a:lnTo>
                    <a:pt x="2621" y="3251"/>
                  </a:lnTo>
                  <a:lnTo>
                    <a:pt x="2585" y="3223"/>
                  </a:lnTo>
                  <a:lnTo>
                    <a:pt x="2551" y="3190"/>
                  </a:lnTo>
                  <a:lnTo>
                    <a:pt x="2523" y="3153"/>
                  </a:lnTo>
                  <a:lnTo>
                    <a:pt x="2499" y="3114"/>
                  </a:lnTo>
                  <a:lnTo>
                    <a:pt x="2479" y="3072"/>
                  </a:lnTo>
                  <a:lnTo>
                    <a:pt x="2465" y="3026"/>
                  </a:lnTo>
                  <a:lnTo>
                    <a:pt x="2455" y="2979"/>
                  </a:lnTo>
                  <a:lnTo>
                    <a:pt x="2452" y="2929"/>
                  </a:lnTo>
                  <a:lnTo>
                    <a:pt x="2455" y="2885"/>
                  </a:lnTo>
                  <a:lnTo>
                    <a:pt x="2463" y="2840"/>
                  </a:lnTo>
                  <a:lnTo>
                    <a:pt x="2475" y="2799"/>
                  </a:lnTo>
                  <a:lnTo>
                    <a:pt x="2298" y="2622"/>
                  </a:lnTo>
                  <a:lnTo>
                    <a:pt x="2232" y="2666"/>
                  </a:lnTo>
                  <a:lnTo>
                    <a:pt x="2164" y="2704"/>
                  </a:lnTo>
                  <a:lnTo>
                    <a:pt x="2093" y="2738"/>
                  </a:lnTo>
                  <a:lnTo>
                    <a:pt x="2019" y="2769"/>
                  </a:lnTo>
                  <a:lnTo>
                    <a:pt x="1943" y="2793"/>
                  </a:lnTo>
                  <a:lnTo>
                    <a:pt x="1865" y="2812"/>
                  </a:lnTo>
                  <a:lnTo>
                    <a:pt x="1784" y="2827"/>
                  </a:lnTo>
                  <a:lnTo>
                    <a:pt x="1702" y="2835"/>
                  </a:lnTo>
                  <a:lnTo>
                    <a:pt x="1618" y="2838"/>
                  </a:lnTo>
                  <a:lnTo>
                    <a:pt x="1536" y="2835"/>
                  </a:lnTo>
                  <a:lnTo>
                    <a:pt x="1453" y="2827"/>
                  </a:lnTo>
                  <a:lnTo>
                    <a:pt x="1373" y="2812"/>
                  </a:lnTo>
                  <a:lnTo>
                    <a:pt x="1294" y="2793"/>
                  </a:lnTo>
                  <a:lnTo>
                    <a:pt x="1219" y="2769"/>
                  </a:lnTo>
                  <a:lnTo>
                    <a:pt x="1145" y="2738"/>
                  </a:lnTo>
                  <a:lnTo>
                    <a:pt x="1073" y="2704"/>
                  </a:lnTo>
                  <a:lnTo>
                    <a:pt x="1005" y="2666"/>
                  </a:lnTo>
                  <a:lnTo>
                    <a:pt x="940" y="2622"/>
                  </a:lnTo>
                  <a:lnTo>
                    <a:pt x="762" y="2799"/>
                  </a:lnTo>
                  <a:lnTo>
                    <a:pt x="774" y="2840"/>
                  </a:lnTo>
                  <a:lnTo>
                    <a:pt x="782" y="2885"/>
                  </a:lnTo>
                  <a:lnTo>
                    <a:pt x="786" y="2929"/>
                  </a:lnTo>
                  <a:lnTo>
                    <a:pt x="781" y="2979"/>
                  </a:lnTo>
                  <a:lnTo>
                    <a:pt x="773" y="3026"/>
                  </a:lnTo>
                  <a:lnTo>
                    <a:pt x="758" y="3072"/>
                  </a:lnTo>
                  <a:lnTo>
                    <a:pt x="739" y="3114"/>
                  </a:lnTo>
                  <a:lnTo>
                    <a:pt x="715" y="3153"/>
                  </a:lnTo>
                  <a:lnTo>
                    <a:pt x="686" y="3190"/>
                  </a:lnTo>
                  <a:lnTo>
                    <a:pt x="653" y="3223"/>
                  </a:lnTo>
                  <a:lnTo>
                    <a:pt x="617" y="3251"/>
                  </a:lnTo>
                  <a:lnTo>
                    <a:pt x="578" y="3276"/>
                  </a:lnTo>
                  <a:lnTo>
                    <a:pt x="534" y="3296"/>
                  </a:lnTo>
                  <a:lnTo>
                    <a:pt x="490" y="3310"/>
                  </a:lnTo>
                  <a:lnTo>
                    <a:pt x="442" y="3319"/>
                  </a:lnTo>
                  <a:lnTo>
                    <a:pt x="393" y="3322"/>
                  </a:lnTo>
                  <a:lnTo>
                    <a:pt x="343" y="3319"/>
                  </a:lnTo>
                  <a:lnTo>
                    <a:pt x="296" y="3310"/>
                  </a:lnTo>
                  <a:lnTo>
                    <a:pt x="250" y="3296"/>
                  </a:lnTo>
                  <a:lnTo>
                    <a:pt x="208" y="3276"/>
                  </a:lnTo>
                  <a:lnTo>
                    <a:pt x="169" y="3251"/>
                  </a:lnTo>
                  <a:lnTo>
                    <a:pt x="132" y="3223"/>
                  </a:lnTo>
                  <a:lnTo>
                    <a:pt x="99" y="3190"/>
                  </a:lnTo>
                  <a:lnTo>
                    <a:pt x="71" y="3153"/>
                  </a:lnTo>
                  <a:lnTo>
                    <a:pt x="46" y="3114"/>
                  </a:lnTo>
                  <a:lnTo>
                    <a:pt x="26" y="3072"/>
                  </a:lnTo>
                  <a:lnTo>
                    <a:pt x="12" y="3026"/>
                  </a:lnTo>
                  <a:lnTo>
                    <a:pt x="3" y="2979"/>
                  </a:lnTo>
                  <a:lnTo>
                    <a:pt x="0" y="2929"/>
                  </a:lnTo>
                  <a:lnTo>
                    <a:pt x="3" y="2881"/>
                  </a:lnTo>
                  <a:lnTo>
                    <a:pt x="12" y="2833"/>
                  </a:lnTo>
                  <a:lnTo>
                    <a:pt x="26" y="2788"/>
                  </a:lnTo>
                  <a:lnTo>
                    <a:pt x="46" y="2745"/>
                  </a:lnTo>
                  <a:lnTo>
                    <a:pt x="71" y="2705"/>
                  </a:lnTo>
                  <a:lnTo>
                    <a:pt x="99" y="2669"/>
                  </a:lnTo>
                  <a:lnTo>
                    <a:pt x="132" y="2636"/>
                  </a:lnTo>
                  <a:lnTo>
                    <a:pt x="169" y="2607"/>
                  </a:lnTo>
                  <a:lnTo>
                    <a:pt x="208" y="2583"/>
                  </a:lnTo>
                  <a:lnTo>
                    <a:pt x="250" y="2564"/>
                  </a:lnTo>
                  <a:lnTo>
                    <a:pt x="296" y="2550"/>
                  </a:lnTo>
                  <a:lnTo>
                    <a:pt x="343" y="2540"/>
                  </a:lnTo>
                  <a:lnTo>
                    <a:pt x="393" y="2537"/>
                  </a:lnTo>
                  <a:lnTo>
                    <a:pt x="438" y="2539"/>
                  </a:lnTo>
                  <a:lnTo>
                    <a:pt x="482" y="2548"/>
                  </a:lnTo>
                  <a:lnTo>
                    <a:pt x="523" y="2560"/>
                  </a:lnTo>
                  <a:lnTo>
                    <a:pt x="694" y="2389"/>
                  </a:lnTo>
                  <a:lnTo>
                    <a:pt x="648" y="2327"/>
                  </a:lnTo>
                  <a:lnTo>
                    <a:pt x="607" y="2263"/>
                  </a:lnTo>
                  <a:lnTo>
                    <a:pt x="569" y="2195"/>
                  </a:lnTo>
                  <a:lnTo>
                    <a:pt x="537" y="2126"/>
                  </a:lnTo>
                  <a:lnTo>
                    <a:pt x="509" y="2053"/>
                  </a:lnTo>
                  <a:lnTo>
                    <a:pt x="485" y="1978"/>
                  </a:lnTo>
                  <a:lnTo>
                    <a:pt x="466" y="1901"/>
                  </a:lnTo>
                  <a:lnTo>
                    <a:pt x="452" y="1823"/>
                  </a:lnTo>
                  <a:lnTo>
                    <a:pt x="444" y="1743"/>
                  </a:lnTo>
                  <a:lnTo>
                    <a:pt x="441" y="1661"/>
                  </a:lnTo>
                  <a:lnTo>
                    <a:pt x="444" y="1579"/>
                  </a:lnTo>
                  <a:lnTo>
                    <a:pt x="452" y="1499"/>
                  </a:lnTo>
                  <a:lnTo>
                    <a:pt x="466" y="1421"/>
                  </a:lnTo>
                  <a:lnTo>
                    <a:pt x="485" y="1344"/>
                  </a:lnTo>
                  <a:lnTo>
                    <a:pt x="509" y="1269"/>
                  </a:lnTo>
                  <a:lnTo>
                    <a:pt x="537" y="1198"/>
                  </a:lnTo>
                  <a:lnTo>
                    <a:pt x="569" y="1127"/>
                  </a:lnTo>
                  <a:lnTo>
                    <a:pt x="607" y="1060"/>
                  </a:lnTo>
                  <a:lnTo>
                    <a:pt x="648" y="996"/>
                  </a:lnTo>
                  <a:lnTo>
                    <a:pt x="694" y="934"/>
                  </a:lnTo>
                  <a:lnTo>
                    <a:pt x="523" y="762"/>
                  </a:lnTo>
                  <a:lnTo>
                    <a:pt x="482" y="775"/>
                  </a:lnTo>
                  <a:lnTo>
                    <a:pt x="438" y="783"/>
                  </a:lnTo>
                  <a:lnTo>
                    <a:pt x="393" y="786"/>
                  </a:lnTo>
                  <a:lnTo>
                    <a:pt x="343" y="783"/>
                  </a:lnTo>
                  <a:lnTo>
                    <a:pt x="296" y="774"/>
                  </a:lnTo>
                  <a:lnTo>
                    <a:pt x="250" y="758"/>
                  </a:lnTo>
                  <a:lnTo>
                    <a:pt x="208" y="739"/>
                  </a:lnTo>
                  <a:lnTo>
                    <a:pt x="169" y="715"/>
                  </a:lnTo>
                  <a:lnTo>
                    <a:pt x="132" y="686"/>
                  </a:lnTo>
                  <a:lnTo>
                    <a:pt x="99" y="653"/>
                  </a:lnTo>
                  <a:lnTo>
                    <a:pt x="71" y="617"/>
                  </a:lnTo>
                  <a:lnTo>
                    <a:pt x="46" y="578"/>
                  </a:lnTo>
                  <a:lnTo>
                    <a:pt x="26" y="534"/>
                  </a:lnTo>
                  <a:lnTo>
                    <a:pt x="12" y="490"/>
                  </a:lnTo>
                  <a:lnTo>
                    <a:pt x="3" y="442"/>
                  </a:lnTo>
                  <a:lnTo>
                    <a:pt x="0" y="393"/>
                  </a:lnTo>
                  <a:lnTo>
                    <a:pt x="3" y="343"/>
                  </a:lnTo>
                  <a:lnTo>
                    <a:pt x="12" y="296"/>
                  </a:lnTo>
                  <a:lnTo>
                    <a:pt x="26" y="251"/>
                  </a:lnTo>
                  <a:lnTo>
                    <a:pt x="46" y="208"/>
                  </a:lnTo>
                  <a:lnTo>
                    <a:pt x="71" y="169"/>
                  </a:lnTo>
                  <a:lnTo>
                    <a:pt x="99" y="132"/>
                  </a:lnTo>
                  <a:lnTo>
                    <a:pt x="132" y="99"/>
                  </a:lnTo>
                  <a:lnTo>
                    <a:pt x="169" y="71"/>
                  </a:lnTo>
                  <a:lnTo>
                    <a:pt x="208" y="47"/>
                  </a:lnTo>
                  <a:lnTo>
                    <a:pt x="250" y="26"/>
                  </a:lnTo>
                  <a:lnTo>
                    <a:pt x="296" y="12"/>
                  </a:lnTo>
                  <a:lnTo>
                    <a:pt x="343" y="3"/>
                  </a:lnTo>
                  <a:lnTo>
                    <a:pt x="39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280" name="Google Shape;10280;p23"/>
          <p:cNvGrpSpPr/>
          <p:nvPr/>
        </p:nvGrpSpPr>
        <p:grpSpPr>
          <a:xfrm>
            <a:off x="12510602" y="16808779"/>
            <a:ext cx="593520" cy="622559"/>
            <a:chOff x="1851" y="1612"/>
            <a:chExt cx="2535" cy="2658"/>
          </a:xfrm>
          <a:solidFill>
            <a:srgbClr val="006994"/>
          </a:solidFill>
        </p:grpSpPr>
        <p:sp>
          <p:nvSpPr>
            <p:cNvPr id="10281" name="Google Shape;10281;p23"/>
            <p:cNvSpPr/>
            <p:nvPr/>
          </p:nvSpPr>
          <p:spPr>
            <a:xfrm>
              <a:off x="1851" y="1612"/>
              <a:ext cx="2472" cy="2472"/>
            </a:xfrm>
            <a:custGeom>
              <a:avLst/>
              <a:gdLst/>
              <a:ahLst/>
              <a:cxnLst/>
              <a:rect l="l" t="t" r="r" b="b"/>
              <a:pathLst>
                <a:path w="4943" h="4944" extrusionOk="0">
                  <a:moveTo>
                    <a:pt x="2471" y="0"/>
                  </a:moveTo>
                  <a:lnTo>
                    <a:pt x="2630" y="5"/>
                  </a:lnTo>
                  <a:lnTo>
                    <a:pt x="2785" y="19"/>
                  </a:lnTo>
                  <a:lnTo>
                    <a:pt x="2938" y="44"/>
                  </a:lnTo>
                  <a:lnTo>
                    <a:pt x="3086" y="77"/>
                  </a:lnTo>
                  <a:lnTo>
                    <a:pt x="3231" y="119"/>
                  </a:lnTo>
                  <a:lnTo>
                    <a:pt x="3372" y="169"/>
                  </a:lnTo>
                  <a:lnTo>
                    <a:pt x="3509" y="227"/>
                  </a:lnTo>
                  <a:lnTo>
                    <a:pt x="3639" y="293"/>
                  </a:lnTo>
                  <a:lnTo>
                    <a:pt x="3766" y="367"/>
                  </a:lnTo>
                  <a:lnTo>
                    <a:pt x="3889" y="448"/>
                  </a:lnTo>
                  <a:lnTo>
                    <a:pt x="4005" y="535"/>
                  </a:lnTo>
                  <a:lnTo>
                    <a:pt x="4116" y="628"/>
                  </a:lnTo>
                  <a:lnTo>
                    <a:pt x="4221" y="728"/>
                  </a:lnTo>
                  <a:lnTo>
                    <a:pt x="4321" y="835"/>
                  </a:lnTo>
                  <a:lnTo>
                    <a:pt x="4413" y="946"/>
                  </a:lnTo>
                  <a:lnTo>
                    <a:pt x="4500" y="1062"/>
                  </a:lnTo>
                  <a:lnTo>
                    <a:pt x="4579" y="1183"/>
                  </a:lnTo>
                  <a:lnTo>
                    <a:pt x="4651" y="1309"/>
                  </a:lnTo>
                  <a:lnTo>
                    <a:pt x="4715" y="1439"/>
                  </a:lnTo>
                  <a:lnTo>
                    <a:pt x="4773" y="1573"/>
                  </a:lnTo>
                  <a:lnTo>
                    <a:pt x="4822" y="1710"/>
                  </a:lnTo>
                  <a:lnTo>
                    <a:pt x="4864" y="1850"/>
                  </a:lnTo>
                  <a:lnTo>
                    <a:pt x="4896" y="1993"/>
                  </a:lnTo>
                  <a:lnTo>
                    <a:pt x="4922" y="2140"/>
                  </a:lnTo>
                  <a:lnTo>
                    <a:pt x="4936" y="2288"/>
                  </a:lnTo>
                  <a:lnTo>
                    <a:pt x="4943" y="2438"/>
                  </a:lnTo>
                  <a:lnTo>
                    <a:pt x="4939" y="2590"/>
                  </a:lnTo>
                  <a:lnTo>
                    <a:pt x="4928" y="2743"/>
                  </a:lnTo>
                  <a:lnTo>
                    <a:pt x="4906" y="2896"/>
                  </a:lnTo>
                  <a:lnTo>
                    <a:pt x="4873" y="3051"/>
                  </a:lnTo>
                  <a:lnTo>
                    <a:pt x="4830" y="3205"/>
                  </a:lnTo>
                  <a:lnTo>
                    <a:pt x="4820" y="3225"/>
                  </a:lnTo>
                  <a:lnTo>
                    <a:pt x="4804" y="3238"/>
                  </a:lnTo>
                  <a:lnTo>
                    <a:pt x="4786" y="3247"/>
                  </a:lnTo>
                  <a:lnTo>
                    <a:pt x="4765" y="3249"/>
                  </a:lnTo>
                  <a:lnTo>
                    <a:pt x="4744" y="3244"/>
                  </a:lnTo>
                  <a:lnTo>
                    <a:pt x="4714" y="3231"/>
                  </a:lnTo>
                  <a:lnTo>
                    <a:pt x="4682" y="3221"/>
                  </a:lnTo>
                  <a:lnTo>
                    <a:pt x="4264" y="3110"/>
                  </a:lnTo>
                  <a:lnTo>
                    <a:pt x="4247" y="3101"/>
                  </a:lnTo>
                  <a:lnTo>
                    <a:pt x="4230" y="3088"/>
                  </a:lnTo>
                  <a:lnTo>
                    <a:pt x="4222" y="3070"/>
                  </a:lnTo>
                  <a:lnTo>
                    <a:pt x="4218" y="3051"/>
                  </a:lnTo>
                  <a:lnTo>
                    <a:pt x="4221" y="3030"/>
                  </a:lnTo>
                  <a:lnTo>
                    <a:pt x="4258" y="2898"/>
                  </a:lnTo>
                  <a:lnTo>
                    <a:pt x="4285" y="2765"/>
                  </a:lnTo>
                  <a:lnTo>
                    <a:pt x="4301" y="2635"/>
                  </a:lnTo>
                  <a:lnTo>
                    <a:pt x="4309" y="2504"/>
                  </a:lnTo>
                  <a:lnTo>
                    <a:pt x="4308" y="2375"/>
                  </a:lnTo>
                  <a:lnTo>
                    <a:pt x="4297" y="2248"/>
                  </a:lnTo>
                  <a:lnTo>
                    <a:pt x="4276" y="2124"/>
                  </a:lnTo>
                  <a:lnTo>
                    <a:pt x="4248" y="2002"/>
                  </a:lnTo>
                  <a:lnTo>
                    <a:pt x="4211" y="1881"/>
                  </a:lnTo>
                  <a:lnTo>
                    <a:pt x="4168" y="1765"/>
                  </a:lnTo>
                  <a:lnTo>
                    <a:pt x="4114" y="1652"/>
                  </a:lnTo>
                  <a:lnTo>
                    <a:pt x="4055" y="1542"/>
                  </a:lnTo>
                  <a:lnTo>
                    <a:pt x="3989" y="1437"/>
                  </a:lnTo>
                  <a:lnTo>
                    <a:pt x="3916" y="1338"/>
                  </a:lnTo>
                  <a:lnTo>
                    <a:pt x="3836" y="1242"/>
                  </a:lnTo>
                  <a:lnTo>
                    <a:pt x="3750" y="1152"/>
                  </a:lnTo>
                  <a:lnTo>
                    <a:pt x="3657" y="1068"/>
                  </a:lnTo>
                  <a:lnTo>
                    <a:pt x="3560" y="991"/>
                  </a:lnTo>
                  <a:lnTo>
                    <a:pt x="3457" y="920"/>
                  </a:lnTo>
                  <a:lnTo>
                    <a:pt x="3349" y="856"/>
                  </a:lnTo>
                  <a:lnTo>
                    <a:pt x="3235" y="799"/>
                  </a:lnTo>
                  <a:lnTo>
                    <a:pt x="3117" y="749"/>
                  </a:lnTo>
                  <a:lnTo>
                    <a:pt x="2996" y="709"/>
                  </a:lnTo>
                  <a:lnTo>
                    <a:pt x="2870" y="677"/>
                  </a:lnTo>
                  <a:lnTo>
                    <a:pt x="2740" y="653"/>
                  </a:lnTo>
                  <a:lnTo>
                    <a:pt x="2608" y="638"/>
                  </a:lnTo>
                  <a:lnTo>
                    <a:pt x="2471" y="633"/>
                  </a:lnTo>
                  <a:lnTo>
                    <a:pt x="2334" y="638"/>
                  </a:lnTo>
                  <a:lnTo>
                    <a:pt x="2200" y="653"/>
                  </a:lnTo>
                  <a:lnTo>
                    <a:pt x="2069" y="678"/>
                  </a:lnTo>
                  <a:lnTo>
                    <a:pt x="1942" y="711"/>
                  </a:lnTo>
                  <a:lnTo>
                    <a:pt x="1818" y="754"/>
                  </a:lnTo>
                  <a:lnTo>
                    <a:pt x="1697" y="804"/>
                  </a:lnTo>
                  <a:lnTo>
                    <a:pt x="1583" y="864"/>
                  </a:lnTo>
                  <a:lnTo>
                    <a:pt x="1472" y="930"/>
                  </a:lnTo>
                  <a:lnTo>
                    <a:pt x="1367" y="1004"/>
                  </a:lnTo>
                  <a:lnTo>
                    <a:pt x="1267" y="1085"/>
                  </a:lnTo>
                  <a:lnTo>
                    <a:pt x="1174" y="1172"/>
                  </a:lnTo>
                  <a:lnTo>
                    <a:pt x="1085" y="1267"/>
                  </a:lnTo>
                  <a:lnTo>
                    <a:pt x="1004" y="1365"/>
                  </a:lnTo>
                  <a:lnTo>
                    <a:pt x="930" y="1471"/>
                  </a:lnTo>
                  <a:lnTo>
                    <a:pt x="864" y="1581"/>
                  </a:lnTo>
                  <a:lnTo>
                    <a:pt x="806" y="1697"/>
                  </a:lnTo>
                  <a:lnTo>
                    <a:pt x="755" y="1816"/>
                  </a:lnTo>
                  <a:lnTo>
                    <a:pt x="713" y="1940"/>
                  </a:lnTo>
                  <a:lnTo>
                    <a:pt x="679" y="2068"/>
                  </a:lnTo>
                  <a:lnTo>
                    <a:pt x="655" y="2200"/>
                  </a:lnTo>
                  <a:lnTo>
                    <a:pt x="640" y="2333"/>
                  </a:lnTo>
                  <a:lnTo>
                    <a:pt x="634" y="2470"/>
                  </a:lnTo>
                  <a:lnTo>
                    <a:pt x="639" y="2604"/>
                  </a:lnTo>
                  <a:lnTo>
                    <a:pt x="653" y="2735"/>
                  </a:lnTo>
                  <a:lnTo>
                    <a:pt x="676" y="2862"/>
                  </a:lnTo>
                  <a:lnTo>
                    <a:pt x="708" y="2986"/>
                  </a:lnTo>
                  <a:lnTo>
                    <a:pt x="748" y="3107"/>
                  </a:lnTo>
                  <a:lnTo>
                    <a:pt x="796" y="3223"/>
                  </a:lnTo>
                  <a:lnTo>
                    <a:pt x="851" y="3336"/>
                  </a:lnTo>
                  <a:lnTo>
                    <a:pt x="914" y="3444"/>
                  </a:lnTo>
                  <a:lnTo>
                    <a:pt x="983" y="3545"/>
                  </a:lnTo>
                  <a:lnTo>
                    <a:pt x="1059" y="3644"/>
                  </a:lnTo>
                  <a:lnTo>
                    <a:pt x="1141" y="3735"/>
                  </a:lnTo>
                  <a:lnTo>
                    <a:pt x="1230" y="3823"/>
                  </a:lnTo>
                  <a:lnTo>
                    <a:pt x="1323" y="3901"/>
                  </a:lnTo>
                  <a:lnTo>
                    <a:pt x="1422" y="3976"/>
                  </a:lnTo>
                  <a:lnTo>
                    <a:pt x="1525" y="4043"/>
                  </a:lnTo>
                  <a:lnTo>
                    <a:pt x="1633" y="4103"/>
                  </a:lnTo>
                  <a:lnTo>
                    <a:pt x="1744" y="4156"/>
                  </a:lnTo>
                  <a:lnTo>
                    <a:pt x="1860" y="4203"/>
                  </a:lnTo>
                  <a:lnTo>
                    <a:pt x="1978" y="4240"/>
                  </a:lnTo>
                  <a:lnTo>
                    <a:pt x="2100" y="4271"/>
                  </a:lnTo>
                  <a:lnTo>
                    <a:pt x="2224" y="4291"/>
                  </a:lnTo>
                  <a:lnTo>
                    <a:pt x="2351" y="4304"/>
                  </a:lnTo>
                  <a:lnTo>
                    <a:pt x="2480" y="4308"/>
                  </a:lnTo>
                  <a:lnTo>
                    <a:pt x="2609" y="4303"/>
                  </a:lnTo>
                  <a:lnTo>
                    <a:pt x="2741" y="4288"/>
                  </a:lnTo>
                  <a:lnTo>
                    <a:pt x="2766" y="4288"/>
                  </a:lnTo>
                  <a:lnTo>
                    <a:pt x="2785" y="4298"/>
                  </a:lnTo>
                  <a:lnTo>
                    <a:pt x="2803" y="4312"/>
                  </a:lnTo>
                  <a:lnTo>
                    <a:pt x="2812" y="4333"/>
                  </a:lnTo>
                  <a:lnTo>
                    <a:pt x="2945" y="4828"/>
                  </a:lnTo>
                  <a:lnTo>
                    <a:pt x="2946" y="4849"/>
                  </a:lnTo>
                  <a:lnTo>
                    <a:pt x="2941" y="4868"/>
                  </a:lnTo>
                  <a:lnTo>
                    <a:pt x="2930" y="4886"/>
                  </a:lnTo>
                  <a:lnTo>
                    <a:pt x="2914" y="4899"/>
                  </a:lnTo>
                  <a:lnTo>
                    <a:pt x="2895" y="4907"/>
                  </a:lnTo>
                  <a:lnTo>
                    <a:pt x="2748" y="4928"/>
                  </a:lnTo>
                  <a:lnTo>
                    <a:pt x="2603" y="4939"/>
                  </a:lnTo>
                  <a:lnTo>
                    <a:pt x="2458" y="4944"/>
                  </a:lnTo>
                  <a:lnTo>
                    <a:pt x="2314" y="4939"/>
                  </a:lnTo>
                  <a:lnTo>
                    <a:pt x="2171" y="4925"/>
                  </a:lnTo>
                  <a:lnTo>
                    <a:pt x="2031" y="4904"/>
                  </a:lnTo>
                  <a:lnTo>
                    <a:pt x="1892" y="4873"/>
                  </a:lnTo>
                  <a:lnTo>
                    <a:pt x="1757" y="4836"/>
                  </a:lnTo>
                  <a:lnTo>
                    <a:pt x="1623" y="4791"/>
                  </a:lnTo>
                  <a:lnTo>
                    <a:pt x="1494" y="4739"/>
                  </a:lnTo>
                  <a:lnTo>
                    <a:pt x="1367" y="4680"/>
                  </a:lnTo>
                  <a:lnTo>
                    <a:pt x="1243" y="4614"/>
                  </a:lnTo>
                  <a:lnTo>
                    <a:pt x="1124" y="4540"/>
                  </a:lnTo>
                  <a:lnTo>
                    <a:pt x="1009" y="4461"/>
                  </a:lnTo>
                  <a:lnTo>
                    <a:pt x="898" y="4375"/>
                  </a:lnTo>
                  <a:lnTo>
                    <a:pt x="793" y="4283"/>
                  </a:lnTo>
                  <a:lnTo>
                    <a:pt x="693" y="4185"/>
                  </a:lnTo>
                  <a:lnTo>
                    <a:pt x="598" y="4080"/>
                  </a:lnTo>
                  <a:lnTo>
                    <a:pt x="510" y="3972"/>
                  </a:lnTo>
                  <a:lnTo>
                    <a:pt x="426" y="3858"/>
                  </a:lnTo>
                  <a:lnTo>
                    <a:pt x="350" y="3739"/>
                  </a:lnTo>
                  <a:lnTo>
                    <a:pt x="279" y="3615"/>
                  </a:lnTo>
                  <a:lnTo>
                    <a:pt x="216" y="3486"/>
                  </a:lnTo>
                  <a:lnTo>
                    <a:pt x="162" y="3352"/>
                  </a:lnTo>
                  <a:lnTo>
                    <a:pt x="113" y="3215"/>
                  </a:lnTo>
                  <a:lnTo>
                    <a:pt x="75" y="3073"/>
                  </a:lnTo>
                  <a:lnTo>
                    <a:pt x="42" y="2927"/>
                  </a:lnTo>
                  <a:lnTo>
                    <a:pt x="20" y="2778"/>
                  </a:lnTo>
                  <a:lnTo>
                    <a:pt x="5" y="2627"/>
                  </a:lnTo>
                  <a:lnTo>
                    <a:pt x="0" y="2470"/>
                  </a:lnTo>
                  <a:lnTo>
                    <a:pt x="5" y="2314"/>
                  </a:lnTo>
                  <a:lnTo>
                    <a:pt x="20" y="2161"/>
                  </a:lnTo>
                  <a:lnTo>
                    <a:pt x="44" y="2011"/>
                  </a:lnTo>
                  <a:lnTo>
                    <a:pt x="76" y="1863"/>
                  </a:lnTo>
                  <a:lnTo>
                    <a:pt x="118" y="1719"/>
                  </a:lnTo>
                  <a:lnTo>
                    <a:pt x="168" y="1579"/>
                  </a:lnTo>
                  <a:lnTo>
                    <a:pt x="226" y="1442"/>
                  </a:lnTo>
                  <a:lnTo>
                    <a:pt x="290" y="1310"/>
                  </a:lnTo>
                  <a:lnTo>
                    <a:pt x="365" y="1183"/>
                  </a:lnTo>
                  <a:lnTo>
                    <a:pt x="444" y="1060"/>
                  </a:lnTo>
                  <a:lnTo>
                    <a:pt x="531" y="943"/>
                  </a:lnTo>
                  <a:lnTo>
                    <a:pt x="626" y="830"/>
                  </a:lnTo>
                  <a:lnTo>
                    <a:pt x="726" y="725"/>
                  </a:lnTo>
                  <a:lnTo>
                    <a:pt x="832" y="624"/>
                  </a:lnTo>
                  <a:lnTo>
                    <a:pt x="943" y="530"/>
                  </a:lnTo>
                  <a:lnTo>
                    <a:pt x="1061" y="443"/>
                  </a:lnTo>
                  <a:lnTo>
                    <a:pt x="1183" y="363"/>
                  </a:lnTo>
                  <a:lnTo>
                    <a:pt x="1310" y="290"/>
                  </a:lnTo>
                  <a:lnTo>
                    <a:pt x="1443" y="224"/>
                  </a:lnTo>
                  <a:lnTo>
                    <a:pt x="1580" y="166"/>
                  </a:lnTo>
                  <a:lnTo>
                    <a:pt x="1720" y="118"/>
                  </a:lnTo>
                  <a:lnTo>
                    <a:pt x="1863" y="76"/>
                  </a:lnTo>
                  <a:lnTo>
                    <a:pt x="2011" y="44"/>
                  </a:lnTo>
                  <a:lnTo>
                    <a:pt x="2161" y="19"/>
                  </a:lnTo>
                  <a:lnTo>
                    <a:pt x="2316" y="5"/>
                  </a:lnTo>
                  <a:lnTo>
                    <a:pt x="247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82" name="Google Shape;10282;p23"/>
            <p:cNvSpPr/>
            <p:nvPr/>
          </p:nvSpPr>
          <p:spPr>
            <a:xfrm>
              <a:off x="2779" y="2198"/>
              <a:ext cx="616" cy="832"/>
            </a:xfrm>
            <a:custGeom>
              <a:avLst/>
              <a:gdLst/>
              <a:ahLst/>
              <a:cxnLst/>
              <a:rect l="l" t="t" r="r" b="b"/>
              <a:pathLst>
                <a:path w="1233" h="1663" extrusionOk="0">
                  <a:moveTo>
                    <a:pt x="625" y="0"/>
                  </a:moveTo>
                  <a:lnTo>
                    <a:pt x="662" y="4"/>
                  </a:lnTo>
                  <a:lnTo>
                    <a:pt x="696" y="17"/>
                  </a:lnTo>
                  <a:lnTo>
                    <a:pt x="727" y="37"/>
                  </a:lnTo>
                  <a:lnTo>
                    <a:pt x="754" y="61"/>
                  </a:lnTo>
                  <a:lnTo>
                    <a:pt x="775" y="90"/>
                  </a:lnTo>
                  <a:lnTo>
                    <a:pt x="793" y="122"/>
                  </a:lnTo>
                  <a:lnTo>
                    <a:pt x="803" y="158"/>
                  </a:lnTo>
                  <a:lnTo>
                    <a:pt x="806" y="195"/>
                  </a:lnTo>
                  <a:lnTo>
                    <a:pt x="806" y="278"/>
                  </a:lnTo>
                  <a:lnTo>
                    <a:pt x="877" y="304"/>
                  </a:lnTo>
                  <a:lnTo>
                    <a:pt x="943" y="338"/>
                  </a:lnTo>
                  <a:lnTo>
                    <a:pt x="1004" y="378"/>
                  </a:lnTo>
                  <a:lnTo>
                    <a:pt x="1059" y="427"/>
                  </a:lnTo>
                  <a:lnTo>
                    <a:pt x="1107" y="481"/>
                  </a:lnTo>
                  <a:lnTo>
                    <a:pt x="1149" y="543"/>
                  </a:lnTo>
                  <a:lnTo>
                    <a:pt x="1183" y="609"/>
                  </a:lnTo>
                  <a:lnTo>
                    <a:pt x="1209" y="678"/>
                  </a:lnTo>
                  <a:lnTo>
                    <a:pt x="1225" y="752"/>
                  </a:lnTo>
                  <a:lnTo>
                    <a:pt x="1233" y="830"/>
                  </a:lnTo>
                  <a:lnTo>
                    <a:pt x="1230" y="870"/>
                  </a:lnTo>
                  <a:lnTo>
                    <a:pt x="1220" y="907"/>
                  </a:lnTo>
                  <a:lnTo>
                    <a:pt x="1202" y="941"/>
                  </a:lnTo>
                  <a:lnTo>
                    <a:pt x="1180" y="971"/>
                  </a:lnTo>
                  <a:lnTo>
                    <a:pt x="1152" y="997"/>
                  </a:lnTo>
                  <a:lnTo>
                    <a:pt x="1120" y="1016"/>
                  </a:lnTo>
                  <a:lnTo>
                    <a:pt x="1085" y="1029"/>
                  </a:lnTo>
                  <a:lnTo>
                    <a:pt x="1044" y="1034"/>
                  </a:lnTo>
                  <a:lnTo>
                    <a:pt x="1006" y="1029"/>
                  </a:lnTo>
                  <a:lnTo>
                    <a:pt x="970" y="1020"/>
                  </a:lnTo>
                  <a:lnTo>
                    <a:pt x="936" y="1002"/>
                  </a:lnTo>
                  <a:lnTo>
                    <a:pt x="907" y="978"/>
                  </a:lnTo>
                  <a:lnTo>
                    <a:pt x="885" y="949"/>
                  </a:lnTo>
                  <a:lnTo>
                    <a:pt x="867" y="917"/>
                  </a:lnTo>
                  <a:lnTo>
                    <a:pt x="856" y="879"/>
                  </a:lnTo>
                  <a:lnTo>
                    <a:pt x="853" y="841"/>
                  </a:lnTo>
                  <a:lnTo>
                    <a:pt x="851" y="810"/>
                  </a:lnTo>
                  <a:lnTo>
                    <a:pt x="845" y="781"/>
                  </a:lnTo>
                  <a:lnTo>
                    <a:pt x="833" y="752"/>
                  </a:lnTo>
                  <a:lnTo>
                    <a:pt x="817" y="725"/>
                  </a:lnTo>
                  <a:lnTo>
                    <a:pt x="796" y="701"/>
                  </a:lnTo>
                  <a:lnTo>
                    <a:pt x="770" y="680"/>
                  </a:lnTo>
                  <a:lnTo>
                    <a:pt x="741" y="662"/>
                  </a:lnTo>
                  <a:lnTo>
                    <a:pt x="706" y="647"/>
                  </a:lnTo>
                  <a:lnTo>
                    <a:pt x="667" y="639"/>
                  </a:lnTo>
                  <a:lnTo>
                    <a:pt x="625" y="636"/>
                  </a:lnTo>
                  <a:lnTo>
                    <a:pt x="580" y="641"/>
                  </a:lnTo>
                  <a:lnTo>
                    <a:pt x="537" y="652"/>
                  </a:lnTo>
                  <a:lnTo>
                    <a:pt x="498" y="672"/>
                  </a:lnTo>
                  <a:lnTo>
                    <a:pt x="463" y="697"/>
                  </a:lnTo>
                  <a:lnTo>
                    <a:pt x="432" y="728"/>
                  </a:lnTo>
                  <a:lnTo>
                    <a:pt x="408" y="763"/>
                  </a:lnTo>
                  <a:lnTo>
                    <a:pt x="392" y="804"/>
                  </a:lnTo>
                  <a:lnTo>
                    <a:pt x="382" y="846"/>
                  </a:lnTo>
                  <a:lnTo>
                    <a:pt x="380" y="891"/>
                  </a:lnTo>
                  <a:lnTo>
                    <a:pt x="390" y="937"/>
                  </a:lnTo>
                  <a:lnTo>
                    <a:pt x="406" y="979"/>
                  </a:lnTo>
                  <a:lnTo>
                    <a:pt x="430" y="1016"/>
                  </a:lnTo>
                  <a:lnTo>
                    <a:pt x="459" y="1047"/>
                  </a:lnTo>
                  <a:lnTo>
                    <a:pt x="493" y="1073"/>
                  </a:lnTo>
                  <a:lnTo>
                    <a:pt x="534" y="1092"/>
                  </a:lnTo>
                  <a:lnTo>
                    <a:pt x="575" y="1103"/>
                  </a:lnTo>
                  <a:lnTo>
                    <a:pt x="619" y="1108"/>
                  </a:lnTo>
                  <a:lnTo>
                    <a:pt x="698" y="1113"/>
                  </a:lnTo>
                  <a:lnTo>
                    <a:pt x="774" y="1129"/>
                  </a:lnTo>
                  <a:lnTo>
                    <a:pt x="845" y="1153"/>
                  </a:lnTo>
                  <a:lnTo>
                    <a:pt x="914" y="1186"/>
                  </a:lnTo>
                  <a:lnTo>
                    <a:pt x="977" y="1226"/>
                  </a:lnTo>
                  <a:lnTo>
                    <a:pt x="1035" y="1273"/>
                  </a:lnTo>
                  <a:lnTo>
                    <a:pt x="1086" y="1327"/>
                  </a:lnTo>
                  <a:lnTo>
                    <a:pt x="1131" y="1387"/>
                  </a:lnTo>
                  <a:lnTo>
                    <a:pt x="1168" y="1452"/>
                  </a:lnTo>
                  <a:lnTo>
                    <a:pt x="1197" y="1522"/>
                  </a:lnTo>
                  <a:lnTo>
                    <a:pt x="1202" y="1543"/>
                  </a:lnTo>
                  <a:lnTo>
                    <a:pt x="1199" y="1563"/>
                  </a:lnTo>
                  <a:lnTo>
                    <a:pt x="1189" y="1582"/>
                  </a:lnTo>
                  <a:lnTo>
                    <a:pt x="1175" y="1595"/>
                  </a:lnTo>
                  <a:lnTo>
                    <a:pt x="1157" y="1605"/>
                  </a:lnTo>
                  <a:lnTo>
                    <a:pt x="1136" y="1608"/>
                  </a:lnTo>
                  <a:lnTo>
                    <a:pt x="1080" y="1609"/>
                  </a:lnTo>
                  <a:lnTo>
                    <a:pt x="1023" y="1618"/>
                  </a:lnTo>
                  <a:lnTo>
                    <a:pt x="969" y="1634"/>
                  </a:lnTo>
                  <a:lnTo>
                    <a:pt x="917" y="1656"/>
                  </a:lnTo>
                  <a:lnTo>
                    <a:pt x="898" y="1663"/>
                  </a:lnTo>
                  <a:lnTo>
                    <a:pt x="877" y="1663"/>
                  </a:lnTo>
                  <a:lnTo>
                    <a:pt x="859" y="1656"/>
                  </a:lnTo>
                  <a:lnTo>
                    <a:pt x="843" y="1643"/>
                  </a:lnTo>
                  <a:lnTo>
                    <a:pt x="832" y="1627"/>
                  </a:lnTo>
                  <a:lnTo>
                    <a:pt x="809" y="1589"/>
                  </a:lnTo>
                  <a:lnTo>
                    <a:pt x="780" y="1555"/>
                  </a:lnTo>
                  <a:lnTo>
                    <a:pt x="745" y="1527"/>
                  </a:lnTo>
                  <a:lnTo>
                    <a:pt x="706" y="1506"/>
                  </a:lnTo>
                  <a:lnTo>
                    <a:pt x="662" y="1493"/>
                  </a:lnTo>
                  <a:lnTo>
                    <a:pt x="616" y="1489"/>
                  </a:lnTo>
                  <a:lnTo>
                    <a:pt x="540" y="1484"/>
                  </a:lnTo>
                  <a:lnTo>
                    <a:pt x="467" y="1469"/>
                  </a:lnTo>
                  <a:lnTo>
                    <a:pt x="397" y="1448"/>
                  </a:lnTo>
                  <a:lnTo>
                    <a:pt x="331" y="1418"/>
                  </a:lnTo>
                  <a:lnTo>
                    <a:pt x="269" y="1381"/>
                  </a:lnTo>
                  <a:lnTo>
                    <a:pt x="213" y="1336"/>
                  </a:lnTo>
                  <a:lnTo>
                    <a:pt x="161" y="1286"/>
                  </a:lnTo>
                  <a:lnTo>
                    <a:pt x="115" y="1229"/>
                  </a:lnTo>
                  <a:lnTo>
                    <a:pt x="76" y="1168"/>
                  </a:lnTo>
                  <a:lnTo>
                    <a:pt x="45" y="1102"/>
                  </a:lnTo>
                  <a:lnTo>
                    <a:pt x="21" y="1033"/>
                  </a:lnTo>
                  <a:lnTo>
                    <a:pt x="7" y="960"/>
                  </a:lnTo>
                  <a:lnTo>
                    <a:pt x="0" y="884"/>
                  </a:lnTo>
                  <a:lnTo>
                    <a:pt x="3" y="810"/>
                  </a:lnTo>
                  <a:lnTo>
                    <a:pt x="15" y="739"/>
                  </a:lnTo>
                  <a:lnTo>
                    <a:pt x="34" y="670"/>
                  </a:lnTo>
                  <a:lnTo>
                    <a:pt x="61" y="606"/>
                  </a:lnTo>
                  <a:lnTo>
                    <a:pt x="97" y="544"/>
                  </a:lnTo>
                  <a:lnTo>
                    <a:pt x="139" y="488"/>
                  </a:lnTo>
                  <a:lnTo>
                    <a:pt x="185" y="436"/>
                  </a:lnTo>
                  <a:lnTo>
                    <a:pt x="239" y="390"/>
                  </a:lnTo>
                  <a:lnTo>
                    <a:pt x="297" y="349"/>
                  </a:lnTo>
                  <a:lnTo>
                    <a:pt x="360" y="315"/>
                  </a:lnTo>
                  <a:lnTo>
                    <a:pt x="426" y="290"/>
                  </a:lnTo>
                  <a:lnTo>
                    <a:pt x="426" y="190"/>
                  </a:lnTo>
                  <a:lnTo>
                    <a:pt x="430" y="149"/>
                  </a:lnTo>
                  <a:lnTo>
                    <a:pt x="442" y="114"/>
                  </a:lnTo>
                  <a:lnTo>
                    <a:pt x="461" y="80"/>
                  </a:lnTo>
                  <a:lnTo>
                    <a:pt x="485" y="51"/>
                  </a:lnTo>
                  <a:lnTo>
                    <a:pt x="514" y="29"/>
                  </a:lnTo>
                  <a:lnTo>
                    <a:pt x="548" y="12"/>
                  </a:lnTo>
                  <a:lnTo>
                    <a:pt x="585" y="1"/>
                  </a:lnTo>
                  <a:lnTo>
                    <a:pt x="62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83" name="Google Shape;10283;p23"/>
            <p:cNvSpPr/>
            <p:nvPr/>
          </p:nvSpPr>
          <p:spPr>
            <a:xfrm>
              <a:off x="2779" y="2979"/>
              <a:ext cx="388" cy="517"/>
            </a:xfrm>
            <a:custGeom>
              <a:avLst/>
              <a:gdLst/>
              <a:ahLst/>
              <a:cxnLst/>
              <a:rect l="l" t="t" r="r" b="b"/>
              <a:pathLst>
                <a:path w="775" h="1034" extrusionOk="0">
                  <a:moveTo>
                    <a:pt x="187" y="0"/>
                  </a:moveTo>
                  <a:lnTo>
                    <a:pt x="227" y="5"/>
                  </a:lnTo>
                  <a:lnTo>
                    <a:pt x="263" y="14"/>
                  </a:lnTo>
                  <a:lnTo>
                    <a:pt x="297" y="32"/>
                  </a:lnTo>
                  <a:lnTo>
                    <a:pt x="324" y="56"/>
                  </a:lnTo>
                  <a:lnTo>
                    <a:pt x="348" y="85"/>
                  </a:lnTo>
                  <a:lnTo>
                    <a:pt x="366" y="117"/>
                  </a:lnTo>
                  <a:lnTo>
                    <a:pt x="377" y="154"/>
                  </a:lnTo>
                  <a:lnTo>
                    <a:pt x="380" y="193"/>
                  </a:lnTo>
                  <a:lnTo>
                    <a:pt x="382" y="224"/>
                  </a:lnTo>
                  <a:lnTo>
                    <a:pt x="389" y="253"/>
                  </a:lnTo>
                  <a:lnTo>
                    <a:pt x="400" y="282"/>
                  </a:lnTo>
                  <a:lnTo>
                    <a:pt x="416" y="309"/>
                  </a:lnTo>
                  <a:lnTo>
                    <a:pt x="437" y="333"/>
                  </a:lnTo>
                  <a:lnTo>
                    <a:pt x="463" y="354"/>
                  </a:lnTo>
                  <a:lnTo>
                    <a:pt x="492" y="374"/>
                  </a:lnTo>
                  <a:lnTo>
                    <a:pt x="525" y="387"/>
                  </a:lnTo>
                  <a:lnTo>
                    <a:pt x="564" y="395"/>
                  </a:lnTo>
                  <a:lnTo>
                    <a:pt x="608" y="398"/>
                  </a:lnTo>
                  <a:lnTo>
                    <a:pt x="632" y="401"/>
                  </a:lnTo>
                  <a:lnTo>
                    <a:pt x="651" y="412"/>
                  </a:lnTo>
                  <a:lnTo>
                    <a:pt x="666" y="427"/>
                  </a:lnTo>
                  <a:lnTo>
                    <a:pt x="674" y="445"/>
                  </a:lnTo>
                  <a:lnTo>
                    <a:pt x="675" y="464"/>
                  </a:lnTo>
                  <a:lnTo>
                    <a:pt x="675" y="483"/>
                  </a:lnTo>
                  <a:lnTo>
                    <a:pt x="675" y="501"/>
                  </a:lnTo>
                  <a:lnTo>
                    <a:pt x="675" y="519"/>
                  </a:lnTo>
                  <a:lnTo>
                    <a:pt x="677" y="535"/>
                  </a:lnTo>
                  <a:lnTo>
                    <a:pt x="679" y="554"/>
                  </a:lnTo>
                  <a:lnTo>
                    <a:pt x="683" y="575"/>
                  </a:lnTo>
                  <a:lnTo>
                    <a:pt x="690" y="599"/>
                  </a:lnTo>
                  <a:lnTo>
                    <a:pt x="696" y="627"/>
                  </a:lnTo>
                  <a:lnTo>
                    <a:pt x="704" y="659"/>
                  </a:lnTo>
                  <a:lnTo>
                    <a:pt x="714" y="696"/>
                  </a:lnTo>
                  <a:lnTo>
                    <a:pt x="725" y="738"/>
                  </a:lnTo>
                  <a:lnTo>
                    <a:pt x="740" y="788"/>
                  </a:lnTo>
                  <a:lnTo>
                    <a:pt x="754" y="846"/>
                  </a:lnTo>
                  <a:lnTo>
                    <a:pt x="772" y="912"/>
                  </a:lnTo>
                  <a:lnTo>
                    <a:pt x="775" y="931"/>
                  </a:lnTo>
                  <a:lnTo>
                    <a:pt x="770" y="951"/>
                  </a:lnTo>
                  <a:lnTo>
                    <a:pt x="761" y="968"/>
                  </a:lnTo>
                  <a:lnTo>
                    <a:pt x="733" y="996"/>
                  </a:lnTo>
                  <a:lnTo>
                    <a:pt x="701" y="1015"/>
                  </a:lnTo>
                  <a:lnTo>
                    <a:pt x="669" y="1028"/>
                  </a:lnTo>
                  <a:lnTo>
                    <a:pt x="635" y="1034"/>
                  </a:lnTo>
                  <a:lnTo>
                    <a:pt x="601" y="1034"/>
                  </a:lnTo>
                  <a:lnTo>
                    <a:pt x="567" y="1028"/>
                  </a:lnTo>
                  <a:lnTo>
                    <a:pt x="535" y="1015"/>
                  </a:lnTo>
                  <a:lnTo>
                    <a:pt x="506" y="997"/>
                  </a:lnTo>
                  <a:lnTo>
                    <a:pt x="479" y="975"/>
                  </a:lnTo>
                  <a:lnTo>
                    <a:pt x="458" y="947"/>
                  </a:lnTo>
                  <a:lnTo>
                    <a:pt x="440" y="915"/>
                  </a:lnTo>
                  <a:lnTo>
                    <a:pt x="430" y="880"/>
                  </a:lnTo>
                  <a:lnTo>
                    <a:pt x="426" y="839"/>
                  </a:lnTo>
                  <a:lnTo>
                    <a:pt x="426" y="756"/>
                  </a:lnTo>
                  <a:lnTo>
                    <a:pt x="356" y="730"/>
                  </a:lnTo>
                  <a:lnTo>
                    <a:pt x="290" y="696"/>
                  </a:lnTo>
                  <a:lnTo>
                    <a:pt x="229" y="656"/>
                  </a:lnTo>
                  <a:lnTo>
                    <a:pt x="174" y="607"/>
                  </a:lnTo>
                  <a:lnTo>
                    <a:pt x="124" y="552"/>
                  </a:lnTo>
                  <a:lnTo>
                    <a:pt x="84" y="491"/>
                  </a:lnTo>
                  <a:lnTo>
                    <a:pt x="50" y="425"/>
                  </a:lnTo>
                  <a:lnTo>
                    <a:pt x="24" y="356"/>
                  </a:lnTo>
                  <a:lnTo>
                    <a:pt x="7" y="282"/>
                  </a:lnTo>
                  <a:lnTo>
                    <a:pt x="0" y="204"/>
                  </a:lnTo>
                  <a:lnTo>
                    <a:pt x="3" y="164"/>
                  </a:lnTo>
                  <a:lnTo>
                    <a:pt x="13" y="127"/>
                  </a:lnTo>
                  <a:lnTo>
                    <a:pt x="29" y="93"/>
                  </a:lnTo>
                  <a:lnTo>
                    <a:pt x="52" y="63"/>
                  </a:lnTo>
                  <a:lnTo>
                    <a:pt x="81" y="37"/>
                  </a:lnTo>
                  <a:lnTo>
                    <a:pt x="113" y="17"/>
                  </a:lnTo>
                  <a:lnTo>
                    <a:pt x="148" y="5"/>
                  </a:lnTo>
                  <a:lnTo>
                    <a:pt x="18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84" name="Google Shape;10284;p23"/>
            <p:cNvSpPr/>
            <p:nvPr/>
          </p:nvSpPr>
          <p:spPr>
            <a:xfrm>
              <a:off x="3243" y="3128"/>
              <a:ext cx="1143" cy="1142"/>
            </a:xfrm>
            <a:custGeom>
              <a:avLst/>
              <a:gdLst/>
              <a:ahLst/>
              <a:cxnLst/>
              <a:rect l="l" t="t" r="r" b="b"/>
              <a:pathLst>
                <a:path w="2285" h="2285" extrusionOk="0">
                  <a:moveTo>
                    <a:pt x="197" y="0"/>
                  </a:moveTo>
                  <a:lnTo>
                    <a:pt x="239" y="6"/>
                  </a:lnTo>
                  <a:lnTo>
                    <a:pt x="1833" y="433"/>
                  </a:lnTo>
                  <a:lnTo>
                    <a:pt x="1870" y="446"/>
                  </a:lnTo>
                  <a:lnTo>
                    <a:pt x="1900" y="466"/>
                  </a:lnTo>
                  <a:lnTo>
                    <a:pt x="1926" y="491"/>
                  </a:lnTo>
                  <a:lnTo>
                    <a:pt x="1947" y="519"/>
                  </a:lnTo>
                  <a:lnTo>
                    <a:pt x="1961" y="551"/>
                  </a:lnTo>
                  <a:lnTo>
                    <a:pt x="1971" y="585"/>
                  </a:lnTo>
                  <a:lnTo>
                    <a:pt x="1974" y="619"/>
                  </a:lnTo>
                  <a:lnTo>
                    <a:pt x="1970" y="654"/>
                  </a:lnTo>
                  <a:lnTo>
                    <a:pt x="1960" y="688"/>
                  </a:lnTo>
                  <a:lnTo>
                    <a:pt x="1942" y="722"/>
                  </a:lnTo>
                  <a:lnTo>
                    <a:pt x="1918" y="751"/>
                  </a:lnTo>
                  <a:lnTo>
                    <a:pt x="1700" y="968"/>
                  </a:lnTo>
                  <a:lnTo>
                    <a:pt x="2229" y="1499"/>
                  </a:lnTo>
                  <a:lnTo>
                    <a:pt x="2255" y="1529"/>
                  </a:lnTo>
                  <a:lnTo>
                    <a:pt x="2271" y="1561"/>
                  </a:lnTo>
                  <a:lnTo>
                    <a:pt x="2282" y="1597"/>
                  </a:lnTo>
                  <a:lnTo>
                    <a:pt x="2285" y="1632"/>
                  </a:lnTo>
                  <a:lnTo>
                    <a:pt x="2282" y="1669"/>
                  </a:lnTo>
                  <a:lnTo>
                    <a:pt x="2271" y="1705"/>
                  </a:lnTo>
                  <a:lnTo>
                    <a:pt x="2255" y="1737"/>
                  </a:lnTo>
                  <a:lnTo>
                    <a:pt x="2229" y="1768"/>
                  </a:lnTo>
                  <a:lnTo>
                    <a:pt x="1768" y="2229"/>
                  </a:lnTo>
                  <a:lnTo>
                    <a:pt x="1737" y="2254"/>
                  </a:lnTo>
                  <a:lnTo>
                    <a:pt x="1705" y="2270"/>
                  </a:lnTo>
                  <a:lnTo>
                    <a:pt x="1670" y="2282"/>
                  </a:lnTo>
                  <a:lnTo>
                    <a:pt x="1633" y="2285"/>
                  </a:lnTo>
                  <a:lnTo>
                    <a:pt x="1633" y="2285"/>
                  </a:lnTo>
                  <a:lnTo>
                    <a:pt x="1597" y="2282"/>
                  </a:lnTo>
                  <a:lnTo>
                    <a:pt x="1562" y="2270"/>
                  </a:lnTo>
                  <a:lnTo>
                    <a:pt x="1530" y="2254"/>
                  </a:lnTo>
                  <a:lnTo>
                    <a:pt x="1499" y="2229"/>
                  </a:lnTo>
                  <a:lnTo>
                    <a:pt x="969" y="1700"/>
                  </a:lnTo>
                  <a:lnTo>
                    <a:pt x="751" y="1918"/>
                  </a:lnTo>
                  <a:lnTo>
                    <a:pt x="729" y="1937"/>
                  </a:lnTo>
                  <a:lnTo>
                    <a:pt x="703" y="1953"/>
                  </a:lnTo>
                  <a:lnTo>
                    <a:pt x="676" y="1964"/>
                  </a:lnTo>
                  <a:lnTo>
                    <a:pt x="648" y="1971"/>
                  </a:lnTo>
                  <a:lnTo>
                    <a:pt x="618" y="1974"/>
                  </a:lnTo>
                  <a:lnTo>
                    <a:pt x="589" y="1972"/>
                  </a:lnTo>
                  <a:lnTo>
                    <a:pt x="560" y="1964"/>
                  </a:lnTo>
                  <a:lnTo>
                    <a:pt x="531" y="1951"/>
                  </a:lnTo>
                  <a:lnTo>
                    <a:pt x="505" y="1934"/>
                  </a:lnTo>
                  <a:lnTo>
                    <a:pt x="481" y="1911"/>
                  </a:lnTo>
                  <a:lnTo>
                    <a:pt x="458" y="1882"/>
                  </a:lnTo>
                  <a:lnTo>
                    <a:pt x="440" y="1847"/>
                  </a:lnTo>
                  <a:lnTo>
                    <a:pt x="427" y="1806"/>
                  </a:lnTo>
                  <a:lnTo>
                    <a:pt x="424" y="1798"/>
                  </a:lnTo>
                  <a:lnTo>
                    <a:pt x="421" y="1782"/>
                  </a:lnTo>
                  <a:lnTo>
                    <a:pt x="414" y="1758"/>
                  </a:lnTo>
                  <a:lnTo>
                    <a:pt x="405" y="1724"/>
                  </a:lnTo>
                  <a:lnTo>
                    <a:pt x="394" y="1684"/>
                  </a:lnTo>
                  <a:lnTo>
                    <a:pt x="381" y="1637"/>
                  </a:lnTo>
                  <a:lnTo>
                    <a:pt x="368" y="1584"/>
                  </a:lnTo>
                  <a:lnTo>
                    <a:pt x="352" y="1524"/>
                  </a:lnTo>
                  <a:lnTo>
                    <a:pt x="334" y="1462"/>
                  </a:lnTo>
                  <a:lnTo>
                    <a:pt x="316" y="1394"/>
                  </a:lnTo>
                  <a:lnTo>
                    <a:pt x="297" y="1323"/>
                  </a:lnTo>
                  <a:lnTo>
                    <a:pt x="278" y="1250"/>
                  </a:lnTo>
                  <a:lnTo>
                    <a:pt x="257" y="1175"/>
                  </a:lnTo>
                  <a:lnTo>
                    <a:pt x="237" y="1097"/>
                  </a:lnTo>
                  <a:lnTo>
                    <a:pt x="216" y="1020"/>
                  </a:lnTo>
                  <a:lnTo>
                    <a:pt x="195" y="943"/>
                  </a:lnTo>
                  <a:lnTo>
                    <a:pt x="174" y="865"/>
                  </a:lnTo>
                  <a:lnTo>
                    <a:pt x="155" y="791"/>
                  </a:lnTo>
                  <a:lnTo>
                    <a:pt x="134" y="717"/>
                  </a:lnTo>
                  <a:lnTo>
                    <a:pt x="116" y="646"/>
                  </a:lnTo>
                  <a:lnTo>
                    <a:pt x="99" y="580"/>
                  </a:lnTo>
                  <a:lnTo>
                    <a:pt x="81" y="516"/>
                  </a:lnTo>
                  <a:lnTo>
                    <a:pt x="65" y="458"/>
                  </a:lnTo>
                  <a:lnTo>
                    <a:pt x="52" y="404"/>
                  </a:lnTo>
                  <a:lnTo>
                    <a:pt x="39" y="358"/>
                  </a:lnTo>
                  <a:lnTo>
                    <a:pt x="28" y="317"/>
                  </a:lnTo>
                  <a:lnTo>
                    <a:pt x="20" y="285"/>
                  </a:lnTo>
                  <a:lnTo>
                    <a:pt x="13" y="261"/>
                  </a:lnTo>
                  <a:lnTo>
                    <a:pt x="8" y="245"/>
                  </a:lnTo>
                  <a:lnTo>
                    <a:pt x="7" y="238"/>
                  </a:lnTo>
                  <a:lnTo>
                    <a:pt x="0" y="196"/>
                  </a:lnTo>
                  <a:lnTo>
                    <a:pt x="4" y="156"/>
                  </a:lnTo>
                  <a:lnTo>
                    <a:pt x="13" y="119"/>
                  </a:lnTo>
                  <a:lnTo>
                    <a:pt x="31" y="85"/>
                  </a:lnTo>
                  <a:lnTo>
                    <a:pt x="57" y="56"/>
                  </a:lnTo>
                  <a:lnTo>
                    <a:pt x="86" y="30"/>
                  </a:lnTo>
                  <a:lnTo>
                    <a:pt x="120" y="13"/>
                  </a:lnTo>
                  <a:lnTo>
                    <a:pt x="157" y="3"/>
                  </a:lnTo>
                  <a:lnTo>
                    <a:pt x="19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285" name="Google Shape;10285;p23"/>
          <p:cNvGrpSpPr/>
          <p:nvPr/>
        </p:nvGrpSpPr>
        <p:grpSpPr>
          <a:xfrm>
            <a:off x="10264472" y="16907998"/>
            <a:ext cx="493256" cy="424357"/>
            <a:chOff x="2811" y="1808"/>
            <a:chExt cx="2051" cy="1764"/>
          </a:xfrm>
          <a:solidFill>
            <a:srgbClr val="006994"/>
          </a:solidFill>
        </p:grpSpPr>
        <p:sp>
          <p:nvSpPr>
            <p:cNvPr id="10286" name="Google Shape;10286;p23"/>
            <p:cNvSpPr/>
            <p:nvPr/>
          </p:nvSpPr>
          <p:spPr>
            <a:xfrm>
              <a:off x="2811" y="1808"/>
              <a:ext cx="2051" cy="1764"/>
            </a:xfrm>
            <a:custGeom>
              <a:avLst/>
              <a:gdLst/>
              <a:ahLst/>
              <a:cxnLst/>
              <a:rect l="l" t="t" r="r" b="b"/>
              <a:pathLst>
                <a:path w="4102" h="3529" extrusionOk="0">
                  <a:moveTo>
                    <a:pt x="3096" y="2981"/>
                  </a:moveTo>
                  <a:lnTo>
                    <a:pt x="3068" y="2985"/>
                  </a:lnTo>
                  <a:lnTo>
                    <a:pt x="3043" y="2996"/>
                  </a:lnTo>
                  <a:lnTo>
                    <a:pt x="3023" y="3012"/>
                  </a:lnTo>
                  <a:lnTo>
                    <a:pt x="3007" y="3032"/>
                  </a:lnTo>
                  <a:lnTo>
                    <a:pt x="2997" y="3057"/>
                  </a:lnTo>
                  <a:lnTo>
                    <a:pt x="2993" y="3084"/>
                  </a:lnTo>
                  <a:lnTo>
                    <a:pt x="2997" y="3112"/>
                  </a:lnTo>
                  <a:lnTo>
                    <a:pt x="3007" y="3135"/>
                  </a:lnTo>
                  <a:lnTo>
                    <a:pt x="3023" y="3156"/>
                  </a:lnTo>
                  <a:lnTo>
                    <a:pt x="3043" y="3173"/>
                  </a:lnTo>
                  <a:lnTo>
                    <a:pt x="3068" y="3183"/>
                  </a:lnTo>
                  <a:lnTo>
                    <a:pt x="3096" y="3186"/>
                  </a:lnTo>
                  <a:lnTo>
                    <a:pt x="3727" y="3186"/>
                  </a:lnTo>
                  <a:lnTo>
                    <a:pt x="3753" y="3183"/>
                  </a:lnTo>
                  <a:lnTo>
                    <a:pt x="3778" y="3173"/>
                  </a:lnTo>
                  <a:lnTo>
                    <a:pt x="3800" y="3156"/>
                  </a:lnTo>
                  <a:lnTo>
                    <a:pt x="3816" y="3135"/>
                  </a:lnTo>
                  <a:lnTo>
                    <a:pt x="3826" y="3112"/>
                  </a:lnTo>
                  <a:lnTo>
                    <a:pt x="3829" y="3084"/>
                  </a:lnTo>
                  <a:lnTo>
                    <a:pt x="3826" y="3057"/>
                  </a:lnTo>
                  <a:lnTo>
                    <a:pt x="3816" y="3032"/>
                  </a:lnTo>
                  <a:lnTo>
                    <a:pt x="3800" y="3012"/>
                  </a:lnTo>
                  <a:lnTo>
                    <a:pt x="3778" y="2996"/>
                  </a:lnTo>
                  <a:lnTo>
                    <a:pt x="3753" y="2985"/>
                  </a:lnTo>
                  <a:lnTo>
                    <a:pt x="3727" y="2981"/>
                  </a:lnTo>
                  <a:lnTo>
                    <a:pt x="3096" y="2981"/>
                  </a:lnTo>
                  <a:close/>
                  <a:moveTo>
                    <a:pt x="2412" y="2434"/>
                  </a:moveTo>
                  <a:lnTo>
                    <a:pt x="2384" y="2438"/>
                  </a:lnTo>
                  <a:lnTo>
                    <a:pt x="2361" y="2449"/>
                  </a:lnTo>
                  <a:lnTo>
                    <a:pt x="2339" y="2464"/>
                  </a:lnTo>
                  <a:lnTo>
                    <a:pt x="2323" y="2485"/>
                  </a:lnTo>
                  <a:lnTo>
                    <a:pt x="2313" y="2510"/>
                  </a:lnTo>
                  <a:lnTo>
                    <a:pt x="2310" y="2537"/>
                  </a:lnTo>
                  <a:lnTo>
                    <a:pt x="2313" y="2565"/>
                  </a:lnTo>
                  <a:lnTo>
                    <a:pt x="2323" y="2588"/>
                  </a:lnTo>
                  <a:lnTo>
                    <a:pt x="2339" y="2609"/>
                  </a:lnTo>
                  <a:lnTo>
                    <a:pt x="2361" y="2626"/>
                  </a:lnTo>
                  <a:lnTo>
                    <a:pt x="2384" y="2636"/>
                  </a:lnTo>
                  <a:lnTo>
                    <a:pt x="2412" y="2639"/>
                  </a:lnTo>
                  <a:lnTo>
                    <a:pt x="3727" y="2639"/>
                  </a:lnTo>
                  <a:lnTo>
                    <a:pt x="3753" y="2636"/>
                  </a:lnTo>
                  <a:lnTo>
                    <a:pt x="3778" y="2626"/>
                  </a:lnTo>
                  <a:lnTo>
                    <a:pt x="3800" y="2609"/>
                  </a:lnTo>
                  <a:lnTo>
                    <a:pt x="3816" y="2588"/>
                  </a:lnTo>
                  <a:lnTo>
                    <a:pt x="3826" y="2565"/>
                  </a:lnTo>
                  <a:lnTo>
                    <a:pt x="3829" y="2537"/>
                  </a:lnTo>
                  <a:lnTo>
                    <a:pt x="3826" y="2510"/>
                  </a:lnTo>
                  <a:lnTo>
                    <a:pt x="3816" y="2485"/>
                  </a:lnTo>
                  <a:lnTo>
                    <a:pt x="3800" y="2464"/>
                  </a:lnTo>
                  <a:lnTo>
                    <a:pt x="3778" y="2449"/>
                  </a:lnTo>
                  <a:lnTo>
                    <a:pt x="3753" y="2438"/>
                  </a:lnTo>
                  <a:lnTo>
                    <a:pt x="3727" y="2434"/>
                  </a:lnTo>
                  <a:lnTo>
                    <a:pt x="2412" y="2434"/>
                  </a:lnTo>
                  <a:close/>
                  <a:moveTo>
                    <a:pt x="2412" y="1887"/>
                  </a:moveTo>
                  <a:lnTo>
                    <a:pt x="2384" y="1890"/>
                  </a:lnTo>
                  <a:lnTo>
                    <a:pt x="2361" y="1902"/>
                  </a:lnTo>
                  <a:lnTo>
                    <a:pt x="2339" y="1917"/>
                  </a:lnTo>
                  <a:lnTo>
                    <a:pt x="2323" y="1938"/>
                  </a:lnTo>
                  <a:lnTo>
                    <a:pt x="2313" y="1963"/>
                  </a:lnTo>
                  <a:lnTo>
                    <a:pt x="2310" y="1990"/>
                  </a:lnTo>
                  <a:lnTo>
                    <a:pt x="2313" y="2016"/>
                  </a:lnTo>
                  <a:lnTo>
                    <a:pt x="2323" y="2041"/>
                  </a:lnTo>
                  <a:lnTo>
                    <a:pt x="2339" y="2062"/>
                  </a:lnTo>
                  <a:lnTo>
                    <a:pt x="2361" y="2079"/>
                  </a:lnTo>
                  <a:lnTo>
                    <a:pt x="2384" y="2089"/>
                  </a:lnTo>
                  <a:lnTo>
                    <a:pt x="2412" y="2092"/>
                  </a:lnTo>
                  <a:lnTo>
                    <a:pt x="3476" y="2092"/>
                  </a:lnTo>
                  <a:lnTo>
                    <a:pt x="3503" y="2089"/>
                  </a:lnTo>
                  <a:lnTo>
                    <a:pt x="3528" y="2079"/>
                  </a:lnTo>
                  <a:lnTo>
                    <a:pt x="3548" y="2062"/>
                  </a:lnTo>
                  <a:lnTo>
                    <a:pt x="3564" y="2041"/>
                  </a:lnTo>
                  <a:lnTo>
                    <a:pt x="3575" y="2016"/>
                  </a:lnTo>
                  <a:lnTo>
                    <a:pt x="3579" y="1990"/>
                  </a:lnTo>
                  <a:lnTo>
                    <a:pt x="3575" y="1963"/>
                  </a:lnTo>
                  <a:lnTo>
                    <a:pt x="3564" y="1938"/>
                  </a:lnTo>
                  <a:lnTo>
                    <a:pt x="3548" y="1917"/>
                  </a:lnTo>
                  <a:lnTo>
                    <a:pt x="3528" y="1902"/>
                  </a:lnTo>
                  <a:lnTo>
                    <a:pt x="3503" y="1890"/>
                  </a:lnTo>
                  <a:lnTo>
                    <a:pt x="3476" y="1887"/>
                  </a:lnTo>
                  <a:lnTo>
                    <a:pt x="2412" y="1887"/>
                  </a:lnTo>
                  <a:close/>
                  <a:moveTo>
                    <a:pt x="2412" y="1340"/>
                  </a:moveTo>
                  <a:lnTo>
                    <a:pt x="2384" y="1343"/>
                  </a:lnTo>
                  <a:lnTo>
                    <a:pt x="2361" y="1353"/>
                  </a:lnTo>
                  <a:lnTo>
                    <a:pt x="2339" y="1370"/>
                  </a:lnTo>
                  <a:lnTo>
                    <a:pt x="2323" y="1391"/>
                  </a:lnTo>
                  <a:lnTo>
                    <a:pt x="2313" y="1416"/>
                  </a:lnTo>
                  <a:lnTo>
                    <a:pt x="2310" y="1442"/>
                  </a:lnTo>
                  <a:lnTo>
                    <a:pt x="2313" y="1469"/>
                  </a:lnTo>
                  <a:lnTo>
                    <a:pt x="2323" y="1494"/>
                  </a:lnTo>
                  <a:lnTo>
                    <a:pt x="2339" y="1515"/>
                  </a:lnTo>
                  <a:lnTo>
                    <a:pt x="2361" y="1532"/>
                  </a:lnTo>
                  <a:lnTo>
                    <a:pt x="2384" y="1542"/>
                  </a:lnTo>
                  <a:lnTo>
                    <a:pt x="2412" y="1545"/>
                  </a:lnTo>
                  <a:lnTo>
                    <a:pt x="3043" y="1545"/>
                  </a:lnTo>
                  <a:lnTo>
                    <a:pt x="3069" y="1542"/>
                  </a:lnTo>
                  <a:lnTo>
                    <a:pt x="3094" y="1532"/>
                  </a:lnTo>
                  <a:lnTo>
                    <a:pt x="3116" y="1515"/>
                  </a:lnTo>
                  <a:lnTo>
                    <a:pt x="3132" y="1494"/>
                  </a:lnTo>
                  <a:lnTo>
                    <a:pt x="3142" y="1469"/>
                  </a:lnTo>
                  <a:lnTo>
                    <a:pt x="3145" y="1442"/>
                  </a:lnTo>
                  <a:lnTo>
                    <a:pt x="3142" y="1416"/>
                  </a:lnTo>
                  <a:lnTo>
                    <a:pt x="3132" y="1391"/>
                  </a:lnTo>
                  <a:lnTo>
                    <a:pt x="3116" y="1370"/>
                  </a:lnTo>
                  <a:lnTo>
                    <a:pt x="3094" y="1353"/>
                  </a:lnTo>
                  <a:lnTo>
                    <a:pt x="3069" y="1343"/>
                  </a:lnTo>
                  <a:lnTo>
                    <a:pt x="3043" y="1340"/>
                  </a:lnTo>
                  <a:lnTo>
                    <a:pt x="2412" y="1340"/>
                  </a:lnTo>
                  <a:close/>
                  <a:moveTo>
                    <a:pt x="600" y="1311"/>
                  </a:moveTo>
                  <a:lnTo>
                    <a:pt x="553" y="1315"/>
                  </a:lnTo>
                  <a:lnTo>
                    <a:pt x="508" y="1326"/>
                  </a:lnTo>
                  <a:lnTo>
                    <a:pt x="467" y="1343"/>
                  </a:lnTo>
                  <a:lnTo>
                    <a:pt x="428" y="1367"/>
                  </a:lnTo>
                  <a:lnTo>
                    <a:pt x="395" y="1396"/>
                  </a:lnTo>
                  <a:lnTo>
                    <a:pt x="366" y="1429"/>
                  </a:lnTo>
                  <a:lnTo>
                    <a:pt x="342" y="1468"/>
                  </a:lnTo>
                  <a:lnTo>
                    <a:pt x="325" y="1509"/>
                  </a:lnTo>
                  <a:lnTo>
                    <a:pt x="314" y="1554"/>
                  </a:lnTo>
                  <a:lnTo>
                    <a:pt x="310" y="1601"/>
                  </a:lnTo>
                  <a:lnTo>
                    <a:pt x="310" y="2926"/>
                  </a:lnTo>
                  <a:lnTo>
                    <a:pt x="314" y="2972"/>
                  </a:lnTo>
                  <a:lnTo>
                    <a:pt x="325" y="3017"/>
                  </a:lnTo>
                  <a:lnTo>
                    <a:pt x="342" y="3058"/>
                  </a:lnTo>
                  <a:lnTo>
                    <a:pt x="366" y="3097"/>
                  </a:lnTo>
                  <a:lnTo>
                    <a:pt x="395" y="3130"/>
                  </a:lnTo>
                  <a:lnTo>
                    <a:pt x="428" y="3159"/>
                  </a:lnTo>
                  <a:lnTo>
                    <a:pt x="467" y="3183"/>
                  </a:lnTo>
                  <a:lnTo>
                    <a:pt x="508" y="3200"/>
                  </a:lnTo>
                  <a:lnTo>
                    <a:pt x="553" y="3211"/>
                  </a:lnTo>
                  <a:lnTo>
                    <a:pt x="600" y="3215"/>
                  </a:lnTo>
                  <a:lnTo>
                    <a:pt x="1702" y="3215"/>
                  </a:lnTo>
                  <a:lnTo>
                    <a:pt x="1748" y="3211"/>
                  </a:lnTo>
                  <a:lnTo>
                    <a:pt x="1793" y="3200"/>
                  </a:lnTo>
                  <a:lnTo>
                    <a:pt x="1834" y="3183"/>
                  </a:lnTo>
                  <a:lnTo>
                    <a:pt x="1872" y="3159"/>
                  </a:lnTo>
                  <a:lnTo>
                    <a:pt x="1906" y="3130"/>
                  </a:lnTo>
                  <a:lnTo>
                    <a:pt x="1935" y="3097"/>
                  </a:lnTo>
                  <a:lnTo>
                    <a:pt x="1958" y="3058"/>
                  </a:lnTo>
                  <a:lnTo>
                    <a:pt x="1976" y="3017"/>
                  </a:lnTo>
                  <a:lnTo>
                    <a:pt x="1987" y="2972"/>
                  </a:lnTo>
                  <a:lnTo>
                    <a:pt x="1991" y="2926"/>
                  </a:lnTo>
                  <a:lnTo>
                    <a:pt x="1991" y="1601"/>
                  </a:lnTo>
                  <a:lnTo>
                    <a:pt x="1987" y="1554"/>
                  </a:lnTo>
                  <a:lnTo>
                    <a:pt x="1976" y="1509"/>
                  </a:lnTo>
                  <a:lnTo>
                    <a:pt x="1958" y="1468"/>
                  </a:lnTo>
                  <a:lnTo>
                    <a:pt x="1935" y="1429"/>
                  </a:lnTo>
                  <a:lnTo>
                    <a:pt x="1906" y="1396"/>
                  </a:lnTo>
                  <a:lnTo>
                    <a:pt x="1872" y="1367"/>
                  </a:lnTo>
                  <a:lnTo>
                    <a:pt x="1834" y="1343"/>
                  </a:lnTo>
                  <a:lnTo>
                    <a:pt x="1793" y="1326"/>
                  </a:lnTo>
                  <a:lnTo>
                    <a:pt x="1748" y="1315"/>
                  </a:lnTo>
                  <a:lnTo>
                    <a:pt x="1702" y="1311"/>
                  </a:lnTo>
                  <a:lnTo>
                    <a:pt x="600" y="1311"/>
                  </a:lnTo>
                  <a:close/>
                  <a:moveTo>
                    <a:pt x="2052" y="319"/>
                  </a:moveTo>
                  <a:lnTo>
                    <a:pt x="2004" y="323"/>
                  </a:lnTo>
                  <a:lnTo>
                    <a:pt x="1959" y="334"/>
                  </a:lnTo>
                  <a:lnTo>
                    <a:pt x="1917" y="352"/>
                  </a:lnTo>
                  <a:lnTo>
                    <a:pt x="1878" y="375"/>
                  </a:lnTo>
                  <a:lnTo>
                    <a:pt x="1845" y="404"/>
                  </a:lnTo>
                  <a:lnTo>
                    <a:pt x="1816" y="439"/>
                  </a:lnTo>
                  <a:lnTo>
                    <a:pt x="1793" y="476"/>
                  </a:lnTo>
                  <a:lnTo>
                    <a:pt x="1774" y="519"/>
                  </a:lnTo>
                  <a:lnTo>
                    <a:pt x="1763" y="563"/>
                  </a:lnTo>
                  <a:lnTo>
                    <a:pt x="1759" y="611"/>
                  </a:lnTo>
                  <a:lnTo>
                    <a:pt x="1763" y="658"/>
                  </a:lnTo>
                  <a:lnTo>
                    <a:pt x="1774" y="703"/>
                  </a:lnTo>
                  <a:lnTo>
                    <a:pt x="1793" y="745"/>
                  </a:lnTo>
                  <a:lnTo>
                    <a:pt x="1816" y="783"/>
                  </a:lnTo>
                  <a:lnTo>
                    <a:pt x="1845" y="818"/>
                  </a:lnTo>
                  <a:lnTo>
                    <a:pt x="1878" y="846"/>
                  </a:lnTo>
                  <a:lnTo>
                    <a:pt x="1917" y="870"/>
                  </a:lnTo>
                  <a:lnTo>
                    <a:pt x="1959" y="887"/>
                  </a:lnTo>
                  <a:lnTo>
                    <a:pt x="2004" y="899"/>
                  </a:lnTo>
                  <a:lnTo>
                    <a:pt x="2052" y="902"/>
                  </a:lnTo>
                  <a:lnTo>
                    <a:pt x="2099" y="899"/>
                  </a:lnTo>
                  <a:lnTo>
                    <a:pt x="2144" y="887"/>
                  </a:lnTo>
                  <a:lnTo>
                    <a:pt x="2185" y="870"/>
                  </a:lnTo>
                  <a:lnTo>
                    <a:pt x="2224" y="846"/>
                  </a:lnTo>
                  <a:lnTo>
                    <a:pt x="2257" y="818"/>
                  </a:lnTo>
                  <a:lnTo>
                    <a:pt x="2287" y="783"/>
                  </a:lnTo>
                  <a:lnTo>
                    <a:pt x="2311" y="745"/>
                  </a:lnTo>
                  <a:lnTo>
                    <a:pt x="2328" y="703"/>
                  </a:lnTo>
                  <a:lnTo>
                    <a:pt x="2339" y="658"/>
                  </a:lnTo>
                  <a:lnTo>
                    <a:pt x="2343" y="611"/>
                  </a:lnTo>
                  <a:lnTo>
                    <a:pt x="2339" y="563"/>
                  </a:lnTo>
                  <a:lnTo>
                    <a:pt x="2328" y="519"/>
                  </a:lnTo>
                  <a:lnTo>
                    <a:pt x="2311" y="476"/>
                  </a:lnTo>
                  <a:lnTo>
                    <a:pt x="2287" y="439"/>
                  </a:lnTo>
                  <a:lnTo>
                    <a:pt x="2257" y="404"/>
                  </a:lnTo>
                  <a:lnTo>
                    <a:pt x="2224" y="375"/>
                  </a:lnTo>
                  <a:lnTo>
                    <a:pt x="2185" y="352"/>
                  </a:lnTo>
                  <a:lnTo>
                    <a:pt x="2144" y="334"/>
                  </a:lnTo>
                  <a:lnTo>
                    <a:pt x="2099" y="323"/>
                  </a:lnTo>
                  <a:lnTo>
                    <a:pt x="2052" y="319"/>
                  </a:lnTo>
                  <a:close/>
                  <a:moveTo>
                    <a:pt x="2052" y="0"/>
                  </a:moveTo>
                  <a:lnTo>
                    <a:pt x="2126" y="4"/>
                  </a:lnTo>
                  <a:lnTo>
                    <a:pt x="2199" y="15"/>
                  </a:lnTo>
                  <a:lnTo>
                    <a:pt x="2268" y="33"/>
                  </a:lnTo>
                  <a:lnTo>
                    <a:pt x="2336" y="58"/>
                  </a:lnTo>
                  <a:lnTo>
                    <a:pt x="2399" y="89"/>
                  </a:lnTo>
                  <a:lnTo>
                    <a:pt x="2459" y="125"/>
                  </a:lnTo>
                  <a:lnTo>
                    <a:pt x="2515" y="167"/>
                  </a:lnTo>
                  <a:lnTo>
                    <a:pt x="2567" y="213"/>
                  </a:lnTo>
                  <a:lnTo>
                    <a:pt x="2615" y="266"/>
                  </a:lnTo>
                  <a:lnTo>
                    <a:pt x="2657" y="322"/>
                  </a:lnTo>
                  <a:lnTo>
                    <a:pt x="2693" y="383"/>
                  </a:lnTo>
                  <a:lnTo>
                    <a:pt x="2724" y="446"/>
                  </a:lnTo>
                  <a:lnTo>
                    <a:pt x="2748" y="514"/>
                  </a:lnTo>
                  <a:lnTo>
                    <a:pt x="2767" y="583"/>
                  </a:lnTo>
                  <a:lnTo>
                    <a:pt x="2778" y="656"/>
                  </a:lnTo>
                  <a:lnTo>
                    <a:pt x="2782" y="730"/>
                  </a:lnTo>
                  <a:lnTo>
                    <a:pt x="2782" y="998"/>
                  </a:lnTo>
                  <a:lnTo>
                    <a:pt x="3882" y="998"/>
                  </a:lnTo>
                  <a:lnTo>
                    <a:pt x="3922" y="1002"/>
                  </a:lnTo>
                  <a:lnTo>
                    <a:pt x="3959" y="1012"/>
                  </a:lnTo>
                  <a:lnTo>
                    <a:pt x="3993" y="1028"/>
                  </a:lnTo>
                  <a:lnTo>
                    <a:pt x="4024" y="1049"/>
                  </a:lnTo>
                  <a:lnTo>
                    <a:pt x="4051" y="1077"/>
                  </a:lnTo>
                  <a:lnTo>
                    <a:pt x="4072" y="1108"/>
                  </a:lnTo>
                  <a:lnTo>
                    <a:pt x="4089" y="1142"/>
                  </a:lnTo>
                  <a:lnTo>
                    <a:pt x="4100" y="1179"/>
                  </a:lnTo>
                  <a:lnTo>
                    <a:pt x="4102" y="1219"/>
                  </a:lnTo>
                  <a:lnTo>
                    <a:pt x="4102" y="3307"/>
                  </a:lnTo>
                  <a:lnTo>
                    <a:pt x="4100" y="3347"/>
                  </a:lnTo>
                  <a:lnTo>
                    <a:pt x="4089" y="3384"/>
                  </a:lnTo>
                  <a:lnTo>
                    <a:pt x="4072" y="3419"/>
                  </a:lnTo>
                  <a:lnTo>
                    <a:pt x="4051" y="3449"/>
                  </a:lnTo>
                  <a:lnTo>
                    <a:pt x="4024" y="3477"/>
                  </a:lnTo>
                  <a:lnTo>
                    <a:pt x="3993" y="3498"/>
                  </a:lnTo>
                  <a:lnTo>
                    <a:pt x="3959" y="3514"/>
                  </a:lnTo>
                  <a:lnTo>
                    <a:pt x="3922" y="3525"/>
                  </a:lnTo>
                  <a:lnTo>
                    <a:pt x="3882" y="3529"/>
                  </a:lnTo>
                  <a:lnTo>
                    <a:pt x="222" y="3529"/>
                  </a:lnTo>
                  <a:lnTo>
                    <a:pt x="182" y="3525"/>
                  </a:lnTo>
                  <a:lnTo>
                    <a:pt x="144" y="3514"/>
                  </a:lnTo>
                  <a:lnTo>
                    <a:pt x="109" y="3498"/>
                  </a:lnTo>
                  <a:lnTo>
                    <a:pt x="78" y="3477"/>
                  </a:lnTo>
                  <a:lnTo>
                    <a:pt x="52" y="3449"/>
                  </a:lnTo>
                  <a:lnTo>
                    <a:pt x="30" y="3419"/>
                  </a:lnTo>
                  <a:lnTo>
                    <a:pt x="13" y="3384"/>
                  </a:lnTo>
                  <a:lnTo>
                    <a:pt x="3" y="3347"/>
                  </a:lnTo>
                  <a:lnTo>
                    <a:pt x="0" y="3307"/>
                  </a:lnTo>
                  <a:lnTo>
                    <a:pt x="0" y="1219"/>
                  </a:lnTo>
                  <a:lnTo>
                    <a:pt x="3" y="1179"/>
                  </a:lnTo>
                  <a:lnTo>
                    <a:pt x="13" y="1142"/>
                  </a:lnTo>
                  <a:lnTo>
                    <a:pt x="30" y="1108"/>
                  </a:lnTo>
                  <a:lnTo>
                    <a:pt x="52" y="1077"/>
                  </a:lnTo>
                  <a:lnTo>
                    <a:pt x="78" y="1049"/>
                  </a:lnTo>
                  <a:lnTo>
                    <a:pt x="109" y="1028"/>
                  </a:lnTo>
                  <a:lnTo>
                    <a:pt x="144" y="1012"/>
                  </a:lnTo>
                  <a:lnTo>
                    <a:pt x="182" y="1002"/>
                  </a:lnTo>
                  <a:lnTo>
                    <a:pt x="222" y="998"/>
                  </a:lnTo>
                  <a:lnTo>
                    <a:pt x="1322" y="998"/>
                  </a:lnTo>
                  <a:lnTo>
                    <a:pt x="1322" y="730"/>
                  </a:lnTo>
                  <a:lnTo>
                    <a:pt x="1325" y="656"/>
                  </a:lnTo>
                  <a:lnTo>
                    <a:pt x="1337" y="583"/>
                  </a:lnTo>
                  <a:lnTo>
                    <a:pt x="1354" y="514"/>
                  </a:lnTo>
                  <a:lnTo>
                    <a:pt x="1379" y="446"/>
                  </a:lnTo>
                  <a:lnTo>
                    <a:pt x="1409" y="383"/>
                  </a:lnTo>
                  <a:lnTo>
                    <a:pt x="1446" y="322"/>
                  </a:lnTo>
                  <a:lnTo>
                    <a:pt x="1489" y="266"/>
                  </a:lnTo>
                  <a:lnTo>
                    <a:pt x="1535" y="213"/>
                  </a:lnTo>
                  <a:lnTo>
                    <a:pt x="1587" y="167"/>
                  </a:lnTo>
                  <a:lnTo>
                    <a:pt x="1643" y="125"/>
                  </a:lnTo>
                  <a:lnTo>
                    <a:pt x="1703" y="89"/>
                  </a:lnTo>
                  <a:lnTo>
                    <a:pt x="1768" y="58"/>
                  </a:lnTo>
                  <a:lnTo>
                    <a:pt x="1834" y="33"/>
                  </a:lnTo>
                  <a:lnTo>
                    <a:pt x="1905" y="15"/>
                  </a:lnTo>
                  <a:lnTo>
                    <a:pt x="1977" y="4"/>
                  </a:lnTo>
                  <a:lnTo>
                    <a:pt x="205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87" name="Google Shape;10287;p23"/>
            <p:cNvSpPr/>
            <p:nvPr/>
          </p:nvSpPr>
          <p:spPr>
            <a:xfrm>
              <a:off x="3035" y="2532"/>
              <a:ext cx="704" cy="815"/>
            </a:xfrm>
            <a:custGeom>
              <a:avLst/>
              <a:gdLst/>
              <a:ahLst/>
              <a:cxnLst/>
              <a:rect l="l" t="t" r="r" b="b"/>
              <a:pathLst>
                <a:path w="1407" h="1630" extrusionOk="0">
                  <a:moveTo>
                    <a:pt x="381" y="1098"/>
                  </a:moveTo>
                  <a:lnTo>
                    <a:pt x="377" y="1102"/>
                  </a:lnTo>
                  <a:lnTo>
                    <a:pt x="374" y="1105"/>
                  </a:lnTo>
                  <a:lnTo>
                    <a:pt x="333" y="1140"/>
                  </a:lnTo>
                  <a:lnTo>
                    <a:pt x="295" y="1180"/>
                  </a:lnTo>
                  <a:lnTo>
                    <a:pt x="263" y="1224"/>
                  </a:lnTo>
                  <a:lnTo>
                    <a:pt x="234" y="1270"/>
                  </a:lnTo>
                  <a:lnTo>
                    <a:pt x="211" y="1320"/>
                  </a:lnTo>
                  <a:lnTo>
                    <a:pt x="192" y="1372"/>
                  </a:lnTo>
                  <a:lnTo>
                    <a:pt x="179" y="1427"/>
                  </a:lnTo>
                  <a:lnTo>
                    <a:pt x="179" y="1444"/>
                  </a:lnTo>
                  <a:lnTo>
                    <a:pt x="183" y="1459"/>
                  </a:lnTo>
                  <a:lnTo>
                    <a:pt x="192" y="1474"/>
                  </a:lnTo>
                  <a:lnTo>
                    <a:pt x="204" y="1484"/>
                  </a:lnTo>
                  <a:lnTo>
                    <a:pt x="219" y="1492"/>
                  </a:lnTo>
                  <a:lnTo>
                    <a:pt x="235" y="1494"/>
                  </a:lnTo>
                  <a:lnTo>
                    <a:pt x="1172" y="1494"/>
                  </a:lnTo>
                  <a:lnTo>
                    <a:pt x="1189" y="1492"/>
                  </a:lnTo>
                  <a:lnTo>
                    <a:pt x="1203" y="1484"/>
                  </a:lnTo>
                  <a:lnTo>
                    <a:pt x="1215" y="1474"/>
                  </a:lnTo>
                  <a:lnTo>
                    <a:pt x="1223" y="1459"/>
                  </a:lnTo>
                  <a:lnTo>
                    <a:pt x="1228" y="1444"/>
                  </a:lnTo>
                  <a:lnTo>
                    <a:pt x="1227" y="1427"/>
                  </a:lnTo>
                  <a:lnTo>
                    <a:pt x="1215" y="1372"/>
                  </a:lnTo>
                  <a:lnTo>
                    <a:pt x="1196" y="1320"/>
                  </a:lnTo>
                  <a:lnTo>
                    <a:pt x="1172" y="1270"/>
                  </a:lnTo>
                  <a:lnTo>
                    <a:pt x="1144" y="1224"/>
                  </a:lnTo>
                  <a:lnTo>
                    <a:pt x="1111" y="1180"/>
                  </a:lnTo>
                  <a:lnTo>
                    <a:pt x="1074" y="1140"/>
                  </a:lnTo>
                  <a:lnTo>
                    <a:pt x="1034" y="1105"/>
                  </a:lnTo>
                  <a:lnTo>
                    <a:pt x="1029" y="1102"/>
                  </a:lnTo>
                  <a:lnTo>
                    <a:pt x="1025" y="1098"/>
                  </a:lnTo>
                  <a:lnTo>
                    <a:pt x="979" y="1137"/>
                  </a:lnTo>
                  <a:lnTo>
                    <a:pt x="929" y="1169"/>
                  </a:lnTo>
                  <a:lnTo>
                    <a:pt x="876" y="1195"/>
                  </a:lnTo>
                  <a:lnTo>
                    <a:pt x="821" y="1215"/>
                  </a:lnTo>
                  <a:lnTo>
                    <a:pt x="762" y="1227"/>
                  </a:lnTo>
                  <a:lnTo>
                    <a:pt x="704" y="1231"/>
                  </a:lnTo>
                  <a:lnTo>
                    <a:pt x="652" y="1227"/>
                  </a:lnTo>
                  <a:lnTo>
                    <a:pt x="602" y="1219"/>
                  </a:lnTo>
                  <a:lnTo>
                    <a:pt x="554" y="1205"/>
                  </a:lnTo>
                  <a:lnTo>
                    <a:pt x="507" y="1185"/>
                  </a:lnTo>
                  <a:lnTo>
                    <a:pt x="463" y="1160"/>
                  </a:lnTo>
                  <a:lnTo>
                    <a:pt x="421" y="1132"/>
                  </a:lnTo>
                  <a:lnTo>
                    <a:pt x="381" y="1098"/>
                  </a:lnTo>
                  <a:close/>
                  <a:moveTo>
                    <a:pt x="704" y="124"/>
                  </a:moveTo>
                  <a:lnTo>
                    <a:pt x="659" y="127"/>
                  </a:lnTo>
                  <a:lnTo>
                    <a:pt x="617" y="137"/>
                  </a:lnTo>
                  <a:lnTo>
                    <a:pt x="576" y="155"/>
                  </a:lnTo>
                  <a:lnTo>
                    <a:pt x="537" y="178"/>
                  </a:lnTo>
                  <a:lnTo>
                    <a:pt x="502" y="207"/>
                  </a:lnTo>
                  <a:lnTo>
                    <a:pt x="468" y="241"/>
                  </a:lnTo>
                  <a:lnTo>
                    <a:pt x="440" y="279"/>
                  </a:lnTo>
                  <a:lnTo>
                    <a:pt x="414" y="323"/>
                  </a:lnTo>
                  <a:lnTo>
                    <a:pt x="391" y="370"/>
                  </a:lnTo>
                  <a:lnTo>
                    <a:pt x="374" y="420"/>
                  </a:lnTo>
                  <a:lnTo>
                    <a:pt x="361" y="474"/>
                  </a:lnTo>
                  <a:lnTo>
                    <a:pt x="353" y="530"/>
                  </a:lnTo>
                  <a:lnTo>
                    <a:pt x="350" y="588"/>
                  </a:lnTo>
                  <a:lnTo>
                    <a:pt x="353" y="647"/>
                  </a:lnTo>
                  <a:lnTo>
                    <a:pt x="361" y="703"/>
                  </a:lnTo>
                  <a:lnTo>
                    <a:pt x="374" y="756"/>
                  </a:lnTo>
                  <a:lnTo>
                    <a:pt x="391" y="806"/>
                  </a:lnTo>
                  <a:lnTo>
                    <a:pt x="414" y="854"/>
                  </a:lnTo>
                  <a:lnTo>
                    <a:pt x="440" y="897"/>
                  </a:lnTo>
                  <a:lnTo>
                    <a:pt x="468" y="936"/>
                  </a:lnTo>
                  <a:lnTo>
                    <a:pt x="502" y="970"/>
                  </a:lnTo>
                  <a:lnTo>
                    <a:pt x="537" y="998"/>
                  </a:lnTo>
                  <a:lnTo>
                    <a:pt x="576" y="1022"/>
                  </a:lnTo>
                  <a:lnTo>
                    <a:pt x="617" y="1039"/>
                  </a:lnTo>
                  <a:lnTo>
                    <a:pt x="659" y="1049"/>
                  </a:lnTo>
                  <a:lnTo>
                    <a:pt x="704" y="1053"/>
                  </a:lnTo>
                  <a:lnTo>
                    <a:pt x="748" y="1049"/>
                  </a:lnTo>
                  <a:lnTo>
                    <a:pt x="790" y="1039"/>
                  </a:lnTo>
                  <a:lnTo>
                    <a:pt x="831" y="1022"/>
                  </a:lnTo>
                  <a:lnTo>
                    <a:pt x="870" y="998"/>
                  </a:lnTo>
                  <a:lnTo>
                    <a:pt x="904" y="970"/>
                  </a:lnTo>
                  <a:lnTo>
                    <a:pt x="938" y="936"/>
                  </a:lnTo>
                  <a:lnTo>
                    <a:pt x="967" y="897"/>
                  </a:lnTo>
                  <a:lnTo>
                    <a:pt x="993" y="854"/>
                  </a:lnTo>
                  <a:lnTo>
                    <a:pt x="1015" y="806"/>
                  </a:lnTo>
                  <a:lnTo>
                    <a:pt x="1033" y="756"/>
                  </a:lnTo>
                  <a:lnTo>
                    <a:pt x="1045" y="703"/>
                  </a:lnTo>
                  <a:lnTo>
                    <a:pt x="1054" y="647"/>
                  </a:lnTo>
                  <a:lnTo>
                    <a:pt x="1056" y="588"/>
                  </a:lnTo>
                  <a:lnTo>
                    <a:pt x="1054" y="530"/>
                  </a:lnTo>
                  <a:lnTo>
                    <a:pt x="1045" y="474"/>
                  </a:lnTo>
                  <a:lnTo>
                    <a:pt x="1033" y="420"/>
                  </a:lnTo>
                  <a:lnTo>
                    <a:pt x="1015" y="370"/>
                  </a:lnTo>
                  <a:lnTo>
                    <a:pt x="993" y="323"/>
                  </a:lnTo>
                  <a:lnTo>
                    <a:pt x="967" y="279"/>
                  </a:lnTo>
                  <a:lnTo>
                    <a:pt x="938" y="241"/>
                  </a:lnTo>
                  <a:lnTo>
                    <a:pt x="904" y="207"/>
                  </a:lnTo>
                  <a:lnTo>
                    <a:pt x="870" y="178"/>
                  </a:lnTo>
                  <a:lnTo>
                    <a:pt x="831" y="155"/>
                  </a:lnTo>
                  <a:lnTo>
                    <a:pt x="790" y="137"/>
                  </a:lnTo>
                  <a:lnTo>
                    <a:pt x="748" y="127"/>
                  </a:lnTo>
                  <a:lnTo>
                    <a:pt x="704" y="124"/>
                  </a:lnTo>
                  <a:close/>
                  <a:moveTo>
                    <a:pt x="153" y="0"/>
                  </a:moveTo>
                  <a:lnTo>
                    <a:pt x="1255" y="0"/>
                  </a:lnTo>
                  <a:lnTo>
                    <a:pt x="1284" y="3"/>
                  </a:lnTo>
                  <a:lnTo>
                    <a:pt x="1313" y="13"/>
                  </a:lnTo>
                  <a:lnTo>
                    <a:pt x="1339" y="26"/>
                  </a:lnTo>
                  <a:lnTo>
                    <a:pt x="1362" y="45"/>
                  </a:lnTo>
                  <a:lnTo>
                    <a:pt x="1380" y="67"/>
                  </a:lnTo>
                  <a:lnTo>
                    <a:pt x="1395" y="94"/>
                  </a:lnTo>
                  <a:lnTo>
                    <a:pt x="1404" y="122"/>
                  </a:lnTo>
                  <a:lnTo>
                    <a:pt x="1407" y="153"/>
                  </a:lnTo>
                  <a:lnTo>
                    <a:pt x="1407" y="1478"/>
                  </a:lnTo>
                  <a:lnTo>
                    <a:pt x="1404" y="1508"/>
                  </a:lnTo>
                  <a:lnTo>
                    <a:pt x="1395" y="1537"/>
                  </a:lnTo>
                  <a:lnTo>
                    <a:pt x="1380" y="1563"/>
                  </a:lnTo>
                  <a:lnTo>
                    <a:pt x="1362" y="1585"/>
                  </a:lnTo>
                  <a:lnTo>
                    <a:pt x="1339" y="1604"/>
                  </a:lnTo>
                  <a:lnTo>
                    <a:pt x="1313" y="1619"/>
                  </a:lnTo>
                  <a:lnTo>
                    <a:pt x="1284" y="1627"/>
                  </a:lnTo>
                  <a:lnTo>
                    <a:pt x="1255" y="1630"/>
                  </a:lnTo>
                  <a:lnTo>
                    <a:pt x="153" y="1630"/>
                  </a:lnTo>
                  <a:lnTo>
                    <a:pt x="122" y="1627"/>
                  </a:lnTo>
                  <a:lnTo>
                    <a:pt x="93" y="1619"/>
                  </a:lnTo>
                  <a:lnTo>
                    <a:pt x="67" y="1604"/>
                  </a:lnTo>
                  <a:lnTo>
                    <a:pt x="45" y="1585"/>
                  </a:lnTo>
                  <a:lnTo>
                    <a:pt x="26" y="1563"/>
                  </a:lnTo>
                  <a:lnTo>
                    <a:pt x="12" y="1537"/>
                  </a:lnTo>
                  <a:lnTo>
                    <a:pt x="2" y="1508"/>
                  </a:lnTo>
                  <a:lnTo>
                    <a:pt x="0" y="1478"/>
                  </a:lnTo>
                  <a:lnTo>
                    <a:pt x="0" y="153"/>
                  </a:lnTo>
                  <a:lnTo>
                    <a:pt x="2" y="122"/>
                  </a:lnTo>
                  <a:lnTo>
                    <a:pt x="12" y="94"/>
                  </a:lnTo>
                  <a:lnTo>
                    <a:pt x="26" y="67"/>
                  </a:lnTo>
                  <a:lnTo>
                    <a:pt x="45" y="45"/>
                  </a:lnTo>
                  <a:lnTo>
                    <a:pt x="67" y="26"/>
                  </a:lnTo>
                  <a:lnTo>
                    <a:pt x="93" y="13"/>
                  </a:lnTo>
                  <a:lnTo>
                    <a:pt x="122" y="3"/>
                  </a:lnTo>
                  <a:lnTo>
                    <a:pt x="15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288" name="Google Shape;10288;p23"/>
          <p:cNvGrpSpPr/>
          <p:nvPr/>
        </p:nvGrpSpPr>
        <p:grpSpPr>
          <a:xfrm>
            <a:off x="8916528" y="16834043"/>
            <a:ext cx="612876" cy="572309"/>
            <a:chOff x="1874" y="1455"/>
            <a:chExt cx="1904" cy="1778"/>
          </a:xfrm>
          <a:solidFill>
            <a:srgbClr val="006994"/>
          </a:solidFill>
        </p:grpSpPr>
        <p:sp>
          <p:nvSpPr>
            <p:cNvPr id="10289" name="Google Shape;10289;p23"/>
            <p:cNvSpPr/>
            <p:nvPr/>
          </p:nvSpPr>
          <p:spPr>
            <a:xfrm>
              <a:off x="2366" y="1455"/>
              <a:ext cx="1411" cy="995"/>
            </a:xfrm>
            <a:custGeom>
              <a:avLst/>
              <a:gdLst/>
              <a:ahLst/>
              <a:cxnLst/>
              <a:rect l="l" t="t" r="r" b="b"/>
              <a:pathLst>
                <a:path w="2823" h="1990" extrusionOk="0">
                  <a:moveTo>
                    <a:pt x="166" y="0"/>
                  </a:moveTo>
                  <a:lnTo>
                    <a:pt x="2658" y="0"/>
                  </a:lnTo>
                  <a:lnTo>
                    <a:pt x="2691" y="4"/>
                  </a:lnTo>
                  <a:lnTo>
                    <a:pt x="2721" y="13"/>
                  </a:lnTo>
                  <a:lnTo>
                    <a:pt x="2750" y="29"/>
                  </a:lnTo>
                  <a:lnTo>
                    <a:pt x="2774" y="49"/>
                  </a:lnTo>
                  <a:lnTo>
                    <a:pt x="2795" y="73"/>
                  </a:lnTo>
                  <a:lnTo>
                    <a:pt x="2810" y="102"/>
                  </a:lnTo>
                  <a:lnTo>
                    <a:pt x="2819" y="133"/>
                  </a:lnTo>
                  <a:lnTo>
                    <a:pt x="2823" y="166"/>
                  </a:lnTo>
                  <a:lnTo>
                    <a:pt x="2819" y="200"/>
                  </a:lnTo>
                  <a:lnTo>
                    <a:pt x="2810" y="231"/>
                  </a:lnTo>
                  <a:lnTo>
                    <a:pt x="2794" y="260"/>
                  </a:lnTo>
                  <a:lnTo>
                    <a:pt x="2773" y="284"/>
                  </a:lnTo>
                  <a:lnTo>
                    <a:pt x="2748" y="305"/>
                  </a:lnTo>
                  <a:lnTo>
                    <a:pt x="2748" y="1884"/>
                  </a:lnTo>
                  <a:lnTo>
                    <a:pt x="2744" y="1908"/>
                  </a:lnTo>
                  <a:lnTo>
                    <a:pt x="2736" y="1930"/>
                  </a:lnTo>
                  <a:lnTo>
                    <a:pt x="2723" y="1949"/>
                  </a:lnTo>
                  <a:lnTo>
                    <a:pt x="2707" y="1967"/>
                  </a:lnTo>
                  <a:lnTo>
                    <a:pt x="2688" y="1980"/>
                  </a:lnTo>
                  <a:lnTo>
                    <a:pt x="2665" y="1988"/>
                  </a:lnTo>
                  <a:lnTo>
                    <a:pt x="2640" y="1990"/>
                  </a:lnTo>
                  <a:lnTo>
                    <a:pt x="923" y="1990"/>
                  </a:lnTo>
                  <a:lnTo>
                    <a:pt x="945" y="1944"/>
                  </a:lnTo>
                  <a:lnTo>
                    <a:pt x="964" y="1899"/>
                  </a:lnTo>
                  <a:lnTo>
                    <a:pt x="989" y="1837"/>
                  </a:lnTo>
                  <a:lnTo>
                    <a:pt x="1011" y="1807"/>
                  </a:lnTo>
                  <a:lnTo>
                    <a:pt x="1029" y="1776"/>
                  </a:lnTo>
                  <a:lnTo>
                    <a:pt x="2534" y="1776"/>
                  </a:lnTo>
                  <a:lnTo>
                    <a:pt x="2534" y="332"/>
                  </a:lnTo>
                  <a:lnTo>
                    <a:pt x="290" y="332"/>
                  </a:lnTo>
                  <a:lnTo>
                    <a:pt x="290" y="452"/>
                  </a:lnTo>
                  <a:lnTo>
                    <a:pt x="113" y="452"/>
                  </a:lnTo>
                  <a:lnTo>
                    <a:pt x="76" y="453"/>
                  </a:lnTo>
                  <a:lnTo>
                    <a:pt x="76" y="305"/>
                  </a:lnTo>
                  <a:lnTo>
                    <a:pt x="51" y="284"/>
                  </a:lnTo>
                  <a:lnTo>
                    <a:pt x="30" y="260"/>
                  </a:lnTo>
                  <a:lnTo>
                    <a:pt x="14" y="231"/>
                  </a:lnTo>
                  <a:lnTo>
                    <a:pt x="4" y="200"/>
                  </a:lnTo>
                  <a:lnTo>
                    <a:pt x="0" y="166"/>
                  </a:lnTo>
                  <a:lnTo>
                    <a:pt x="4" y="133"/>
                  </a:lnTo>
                  <a:lnTo>
                    <a:pt x="14" y="102"/>
                  </a:lnTo>
                  <a:lnTo>
                    <a:pt x="29" y="73"/>
                  </a:lnTo>
                  <a:lnTo>
                    <a:pt x="49" y="49"/>
                  </a:lnTo>
                  <a:lnTo>
                    <a:pt x="74" y="29"/>
                  </a:lnTo>
                  <a:lnTo>
                    <a:pt x="102" y="13"/>
                  </a:lnTo>
                  <a:lnTo>
                    <a:pt x="133" y="4"/>
                  </a:lnTo>
                  <a:lnTo>
                    <a:pt x="16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90" name="Google Shape;10290;p23"/>
            <p:cNvSpPr/>
            <p:nvPr/>
          </p:nvSpPr>
          <p:spPr>
            <a:xfrm>
              <a:off x="2866" y="1748"/>
              <a:ext cx="597" cy="399"/>
            </a:xfrm>
            <a:custGeom>
              <a:avLst/>
              <a:gdLst/>
              <a:ahLst/>
              <a:cxnLst/>
              <a:rect l="l" t="t" r="r" b="b"/>
              <a:pathLst>
                <a:path w="1193" h="798" extrusionOk="0">
                  <a:moveTo>
                    <a:pt x="1045" y="0"/>
                  </a:moveTo>
                  <a:lnTo>
                    <a:pt x="1066" y="4"/>
                  </a:lnTo>
                  <a:lnTo>
                    <a:pt x="1086" y="12"/>
                  </a:lnTo>
                  <a:lnTo>
                    <a:pt x="1103" y="25"/>
                  </a:lnTo>
                  <a:lnTo>
                    <a:pt x="1117" y="42"/>
                  </a:lnTo>
                  <a:lnTo>
                    <a:pt x="1127" y="61"/>
                  </a:lnTo>
                  <a:lnTo>
                    <a:pt x="1133" y="83"/>
                  </a:lnTo>
                  <a:lnTo>
                    <a:pt x="1193" y="497"/>
                  </a:lnTo>
                  <a:lnTo>
                    <a:pt x="1193" y="520"/>
                  </a:lnTo>
                  <a:lnTo>
                    <a:pt x="1189" y="542"/>
                  </a:lnTo>
                  <a:lnTo>
                    <a:pt x="1180" y="562"/>
                  </a:lnTo>
                  <a:lnTo>
                    <a:pt x="1168" y="578"/>
                  </a:lnTo>
                  <a:lnTo>
                    <a:pt x="1151" y="593"/>
                  </a:lnTo>
                  <a:lnTo>
                    <a:pt x="1132" y="602"/>
                  </a:lnTo>
                  <a:lnTo>
                    <a:pt x="1110" y="608"/>
                  </a:lnTo>
                  <a:lnTo>
                    <a:pt x="1103" y="609"/>
                  </a:lnTo>
                  <a:lnTo>
                    <a:pt x="1096" y="609"/>
                  </a:lnTo>
                  <a:lnTo>
                    <a:pt x="1073" y="607"/>
                  </a:lnTo>
                  <a:lnTo>
                    <a:pt x="1051" y="599"/>
                  </a:lnTo>
                  <a:lnTo>
                    <a:pt x="1033" y="586"/>
                  </a:lnTo>
                  <a:lnTo>
                    <a:pt x="1016" y="569"/>
                  </a:lnTo>
                  <a:lnTo>
                    <a:pt x="1005" y="549"/>
                  </a:lnTo>
                  <a:lnTo>
                    <a:pt x="999" y="526"/>
                  </a:lnTo>
                  <a:lnTo>
                    <a:pt x="974" y="351"/>
                  </a:lnTo>
                  <a:lnTo>
                    <a:pt x="675" y="757"/>
                  </a:lnTo>
                  <a:lnTo>
                    <a:pt x="660" y="775"/>
                  </a:lnTo>
                  <a:lnTo>
                    <a:pt x="641" y="786"/>
                  </a:lnTo>
                  <a:lnTo>
                    <a:pt x="621" y="794"/>
                  </a:lnTo>
                  <a:lnTo>
                    <a:pt x="600" y="798"/>
                  </a:lnTo>
                  <a:lnTo>
                    <a:pt x="578" y="796"/>
                  </a:lnTo>
                  <a:lnTo>
                    <a:pt x="556" y="790"/>
                  </a:lnTo>
                  <a:lnTo>
                    <a:pt x="69" y="575"/>
                  </a:lnTo>
                  <a:lnTo>
                    <a:pt x="41" y="605"/>
                  </a:lnTo>
                  <a:lnTo>
                    <a:pt x="38" y="544"/>
                  </a:lnTo>
                  <a:lnTo>
                    <a:pt x="30" y="483"/>
                  </a:lnTo>
                  <a:lnTo>
                    <a:pt x="17" y="426"/>
                  </a:lnTo>
                  <a:lnTo>
                    <a:pt x="0" y="370"/>
                  </a:lnTo>
                  <a:lnTo>
                    <a:pt x="19" y="362"/>
                  </a:lnTo>
                  <a:lnTo>
                    <a:pt x="40" y="359"/>
                  </a:lnTo>
                  <a:lnTo>
                    <a:pt x="62" y="361"/>
                  </a:lnTo>
                  <a:lnTo>
                    <a:pt x="83" y="367"/>
                  </a:lnTo>
                  <a:lnTo>
                    <a:pt x="563" y="578"/>
                  </a:lnTo>
                  <a:lnTo>
                    <a:pt x="821" y="227"/>
                  </a:lnTo>
                  <a:lnTo>
                    <a:pt x="636" y="254"/>
                  </a:lnTo>
                  <a:lnTo>
                    <a:pt x="614" y="254"/>
                  </a:lnTo>
                  <a:lnTo>
                    <a:pt x="592" y="250"/>
                  </a:lnTo>
                  <a:lnTo>
                    <a:pt x="572" y="241"/>
                  </a:lnTo>
                  <a:lnTo>
                    <a:pt x="555" y="228"/>
                  </a:lnTo>
                  <a:lnTo>
                    <a:pt x="541" y="212"/>
                  </a:lnTo>
                  <a:lnTo>
                    <a:pt x="531" y="192"/>
                  </a:lnTo>
                  <a:lnTo>
                    <a:pt x="525" y="171"/>
                  </a:lnTo>
                  <a:lnTo>
                    <a:pt x="525" y="147"/>
                  </a:lnTo>
                  <a:lnTo>
                    <a:pt x="528" y="127"/>
                  </a:lnTo>
                  <a:lnTo>
                    <a:pt x="538" y="107"/>
                  </a:lnTo>
                  <a:lnTo>
                    <a:pt x="550" y="90"/>
                  </a:lnTo>
                  <a:lnTo>
                    <a:pt x="566" y="76"/>
                  </a:lnTo>
                  <a:lnTo>
                    <a:pt x="586" y="65"/>
                  </a:lnTo>
                  <a:lnTo>
                    <a:pt x="608" y="60"/>
                  </a:lnTo>
                  <a:lnTo>
                    <a:pt x="1022" y="0"/>
                  </a:lnTo>
                  <a:lnTo>
                    <a:pt x="104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91" name="Google Shape;10291;p23"/>
            <p:cNvSpPr/>
            <p:nvPr/>
          </p:nvSpPr>
          <p:spPr>
            <a:xfrm>
              <a:off x="1874" y="1773"/>
              <a:ext cx="1204" cy="1460"/>
            </a:xfrm>
            <a:custGeom>
              <a:avLst/>
              <a:gdLst/>
              <a:ahLst/>
              <a:cxnLst/>
              <a:rect l="l" t="t" r="r" b="b"/>
              <a:pathLst>
                <a:path w="2407" h="2919" extrusionOk="0">
                  <a:moveTo>
                    <a:pt x="1426" y="1529"/>
                  </a:moveTo>
                  <a:lnTo>
                    <a:pt x="1415" y="1533"/>
                  </a:lnTo>
                  <a:lnTo>
                    <a:pt x="1374" y="1551"/>
                  </a:lnTo>
                  <a:lnTo>
                    <a:pt x="1334" y="1562"/>
                  </a:lnTo>
                  <a:lnTo>
                    <a:pt x="1322" y="1566"/>
                  </a:lnTo>
                  <a:lnTo>
                    <a:pt x="1314" y="1573"/>
                  </a:lnTo>
                  <a:lnTo>
                    <a:pt x="1309" y="1584"/>
                  </a:lnTo>
                  <a:lnTo>
                    <a:pt x="1306" y="1595"/>
                  </a:lnTo>
                  <a:lnTo>
                    <a:pt x="1306" y="1678"/>
                  </a:lnTo>
                  <a:lnTo>
                    <a:pt x="1302" y="1681"/>
                  </a:lnTo>
                  <a:lnTo>
                    <a:pt x="1297" y="1684"/>
                  </a:lnTo>
                  <a:lnTo>
                    <a:pt x="1294" y="1688"/>
                  </a:lnTo>
                  <a:lnTo>
                    <a:pt x="1287" y="1699"/>
                  </a:lnTo>
                  <a:lnTo>
                    <a:pt x="1285" y="1713"/>
                  </a:lnTo>
                  <a:lnTo>
                    <a:pt x="1304" y="1891"/>
                  </a:lnTo>
                  <a:lnTo>
                    <a:pt x="1307" y="1903"/>
                  </a:lnTo>
                  <a:lnTo>
                    <a:pt x="1315" y="1913"/>
                  </a:lnTo>
                  <a:lnTo>
                    <a:pt x="1328" y="1920"/>
                  </a:lnTo>
                  <a:lnTo>
                    <a:pt x="1333" y="1920"/>
                  </a:lnTo>
                  <a:lnTo>
                    <a:pt x="1336" y="1921"/>
                  </a:lnTo>
                  <a:lnTo>
                    <a:pt x="1347" y="1918"/>
                  </a:lnTo>
                  <a:lnTo>
                    <a:pt x="1356" y="1914"/>
                  </a:lnTo>
                  <a:lnTo>
                    <a:pt x="1364" y="1907"/>
                  </a:lnTo>
                  <a:lnTo>
                    <a:pt x="1457" y="1782"/>
                  </a:lnTo>
                  <a:lnTo>
                    <a:pt x="1462" y="1773"/>
                  </a:lnTo>
                  <a:lnTo>
                    <a:pt x="1464" y="1763"/>
                  </a:lnTo>
                  <a:lnTo>
                    <a:pt x="1464" y="1563"/>
                  </a:lnTo>
                  <a:lnTo>
                    <a:pt x="1462" y="1551"/>
                  </a:lnTo>
                  <a:lnTo>
                    <a:pt x="1456" y="1542"/>
                  </a:lnTo>
                  <a:lnTo>
                    <a:pt x="1448" y="1534"/>
                  </a:lnTo>
                  <a:lnTo>
                    <a:pt x="1437" y="1530"/>
                  </a:lnTo>
                  <a:lnTo>
                    <a:pt x="1426" y="1529"/>
                  </a:lnTo>
                  <a:close/>
                  <a:moveTo>
                    <a:pt x="982" y="1529"/>
                  </a:moveTo>
                  <a:lnTo>
                    <a:pt x="970" y="1530"/>
                  </a:lnTo>
                  <a:lnTo>
                    <a:pt x="959" y="1534"/>
                  </a:lnTo>
                  <a:lnTo>
                    <a:pt x="951" y="1542"/>
                  </a:lnTo>
                  <a:lnTo>
                    <a:pt x="945" y="1551"/>
                  </a:lnTo>
                  <a:lnTo>
                    <a:pt x="943" y="1563"/>
                  </a:lnTo>
                  <a:lnTo>
                    <a:pt x="943" y="1763"/>
                  </a:lnTo>
                  <a:lnTo>
                    <a:pt x="945" y="1773"/>
                  </a:lnTo>
                  <a:lnTo>
                    <a:pt x="950" y="1782"/>
                  </a:lnTo>
                  <a:lnTo>
                    <a:pt x="1044" y="1907"/>
                  </a:lnTo>
                  <a:lnTo>
                    <a:pt x="1051" y="1915"/>
                  </a:lnTo>
                  <a:lnTo>
                    <a:pt x="1060" y="1918"/>
                  </a:lnTo>
                  <a:lnTo>
                    <a:pt x="1071" y="1921"/>
                  </a:lnTo>
                  <a:lnTo>
                    <a:pt x="1074" y="1921"/>
                  </a:lnTo>
                  <a:lnTo>
                    <a:pt x="1079" y="1920"/>
                  </a:lnTo>
                  <a:lnTo>
                    <a:pt x="1092" y="1914"/>
                  </a:lnTo>
                  <a:lnTo>
                    <a:pt x="1100" y="1903"/>
                  </a:lnTo>
                  <a:lnTo>
                    <a:pt x="1103" y="1891"/>
                  </a:lnTo>
                  <a:lnTo>
                    <a:pt x="1122" y="1713"/>
                  </a:lnTo>
                  <a:lnTo>
                    <a:pt x="1120" y="1699"/>
                  </a:lnTo>
                  <a:lnTo>
                    <a:pt x="1114" y="1688"/>
                  </a:lnTo>
                  <a:lnTo>
                    <a:pt x="1110" y="1684"/>
                  </a:lnTo>
                  <a:lnTo>
                    <a:pt x="1105" y="1681"/>
                  </a:lnTo>
                  <a:lnTo>
                    <a:pt x="1101" y="1678"/>
                  </a:lnTo>
                  <a:lnTo>
                    <a:pt x="1101" y="1595"/>
                  </a:lnTo>
                  <a:lnTo>
                    <a:pt x="1099" y="1584"/>
                  </a:lnTo>
                  <a:lnTo>
                    <a:pt x="1093" y="1573"/>
                  </a:lnTo>
                  <a:lnTo>
                    <a:pt x="1085" y="1566"/>
                  </a:lnTo>
                  <a:lnTo>
                    <a:pt x="1073" y="1562"/>
                  </a:lnTo>
                  <a:lnTo>
                    <a:pt x="1033" y="1551"/>
                  </a:lnTo>
                  <a:lnTo>
                    <a:pt x="992" y="1533"/>
                  </a:lnTo>
                  <a:lnTo>
                    <a:pt x="982" y="1529"/>
                  </a:lnTo>
                  <a:close/>
                  <a:moveTo>
                    <a:pt x="1044" y="634"/>
                  </a:moveTo>
                  <a:lnTo>
                    <a:pt x="1004" y="637"/>
                  </a:lnTo>
                  <a:lnTo>
                    <a:pt x="965" y="642"/>
                  </a:lnTo>
                  <a:lnTo>
                    <a:pt x="928" y="652"/>
                  </a:lnTo>
                  <a:lnTo>
                    <a:pt x="893" y="662"/>
                  </a:lnTo>
                  <a:lnTo>
                    <a:pt x="862" y="674"/>
                  </a:lnTo>
                  <a:lnTo>
                    <a:pt x="834" y="685"/>
                  </a:lnTo>
                  <a:lnTo>
                    <a:pt x="812" y="695"/>
                  </a:lnTo>
                  <a:lnTo>
                    <a:pt x="802" y="704"/>
                  </a:lnTo>
                  <a:lnTo>
                    <a:pt x="796" y="714"/>
                  </a:lnTo>
                  <a:lnTo>
                    <a:pt x="794" y="726"/>
                  </a:lnTo>
                  <a:lnTo>
                    <a:pt x="794" y="786"/>
                  </a:lnTo>
                  <a:lnTo>
                    <a:pt x="780" y="786"/>
                  </a:lnTo>
                  <a:lnTo>
                    <a:pt x="767" y="788"/>
                  </a:lnTo>
                  <a:lnTo>
                    <a:pt x="757" y="795"/>
                  </a:lnTo>
                  <a:lnTo>
                    <a:pt x="749" y="805"/>
                  </a:lnTo>
                  <a:lnTo>
                    <a:pt x="747" y="819"/>
                  </a:lnTo>
                  <a:lnTo>
                    <a:pt x="747" y="873"/>
                  </a:lnTo>
                  <a:lnTo>
                    <a:pt x="749" y="885"/>
                  </a:lnTo>
                  <a:lnTo>
                    <a:pt x="754" y="894"/>
                  </a:lnTo>
                  <a:lnTo>
                    <a:pt x="762" y="902"/>
                  </a:lnTo>
                  <a:lnTo>
                    <a:pt x="794" y="923"/>
                  </a:lnTo>
                  <a:lnTo>
                    <a:pt x="796" y="937"/>
                  </a:lnTo>
                  <a:lnTo>
                    <a:pt x="803" y="973"/>
                  </a:lnTo>
                  <a:lnTo>
                    <a:pt x="814" y="1011"/>
                  </a:lnTo>
                  <a:lnTo>
                    <a:pt x="827" y="1050"/>
                  </a:lnTo>
                  <a:lnTo>
                    <a:pt x="845" y="1090"/>
                  </a:lnTo>
                  <a:lnTo>
                    <a:pt x="865" y="1132"/>
                  </a:lnTo>
                  <a:lnTo>
                    <a:pt x="890" y="1174"/>
                  </a:lnTo>
                  <a:lnTo>
                    <a:pt x="916" y="1214"/>
                  </a:lnTo>
                  <a:lnTo>
                    <a:pt x="946" y="1256"/>
                  </a:lnTo>
                  <a:lnTo>
                    <a:pt x="976" y="1290"/>
                  </a:lnTo>
                  <a:lnTo>
                    <a:pt x="1004" y="1320"/>
                  </a:lnTo>
                  <a:lnTo>
                    <a:pt x="1030" y="1345"/>
                  </a:lnTo>
                  <a:lnTo>
                    <a:pt x="1056" y="1362"/>
                  </a:lnTo>
                  <a:lnTo>
                    <a:pt x="1078" y="1376"/>
                  </a:lnTo>
                  <a:lnTo>
                    <a:pt x="1097" y="1383"/>
                  </a:lnTo>
                  <a:lnTo>
                    <a:pt x="1114" y="1385"/>
                  </a:lnTo>
                  <a:lnTo>
                    <a:pt x="1294" y="1385"/>
                  </a:lnTo>
                  <a:lnTo>
                    <a:pt x="1310" y="1383"/>
                  </a:lnTo>
                  <a:lnTo>
                    <a:pt x="1329" y="1376"/>
                  </a:lnTo>
                  <a:lnTo>
                    <a:pt x="1351" y="1362"/>
                  </a:lnTo>
                  <a:lnTo>
                    <a:pt x="1377" y="1345"/>
                  </a:lnTo>
                  <a:lnTo>
                    <a:pt x="1403" y="1320"/>
                  </a:lnTo>
                  <a:lnTo>
                    <a:pt x="1431" y="1290"/>
                  </a:lnTo>
                  <a:lnTo>
                    <a:pt x="1461" y="1256"/>
                  </a:lnTo>
                  <a:lnTo>
                    <a:pt x="1491" y="1214"/>
                  </a:lnTo>
                  <a:lnTo>
                    <a:pt x="1517" y="1174"/>
                  </a:lnTo>
                  <a:lnTo>
                    <a:pt x="1542" y="1132"/>
                  </a:lnTo>
                  <a:lnTo>
                    <a:pt x="1562" y="1090"/>
                  </a:lnTo>
                  <a:lnTo>
                    <a:pt x="1580" y="1050"/>
                  </a:lnTo>
                  <a:lnTo>
                    <a:pt x="1594" y="1010"/>
                  </a:lnTo>
                  <a:lnTo>
                    <a:pt x="1604" y="973"/>
                  </a:lnTo>
                  <a:lnTo>
                    <a:pt x="1611" y="937"/>
                  </a:lnTo>
                  <a:lnTo>
                    <a:pt x="1613" y="923"/>
                  </a:lnTo>
                  <a:lnTo>
                    <a:pt x="1646" y="902"/>
                  </a:lnTo>
                  <a:lnTo>
                    <a:pt x="1654" y="894"/>
                  </a:lnTo>
                  <a:lnTo>
                    <a:pt x="1658" y="885"/>
                  </a:lnTo>
                  <a:lnTo>
                    <a:pt x="1661" y="873"/>
                  </a:lnTo>
                  <a:lnTo>
                    <a:pt x="1661" y="819"/>
                  </a:lnTo>
                  <a:lnTo>
                    <a:pt x="1658" y="805"/>
                  </a:lnTo>
                  <a:lnTo>
                    <a:pt x="1650" y="795"/>
                  </a:lnTo>
                  <a:lnTo>
                    <a:pt x="1640" y="788"/>
                  </a:lnTo>
                  <a:lnTo>
                    <a:pt x="1627" y="786"/>
                  </a:lnTo>
                  <a:lnTo>
                    <a:pt x="1609" y="786"/>
                  </a:lnTo>
                  <a:lnTo>
                    <a:pt x="1606" y="781"/>
                  </a:lnTo>
                  <a:lnTo>
                    <a:pt x="1603" y="777"/>
                  </a:lnTo>
                  <a:lnTo>
                    <a:pt x="1598" y="774"/>
                  </a:lnTo>
                  <a:lnTo>
                    <a:pt x="1588" y="769"/>
                  </a:lnTo>
                  <a:lnTo>
                    <a:pt x="1577" y="769"/>
                  </a:lnTo>
                  <a:lnTo>
                    <a:pt x="1566" y="772"/>
                  </a:lnTo>
                  <a:lnTo>
                    <a:pt x="1522" y="789"/>
                  </a:lnTo>
                  <a:lnTo>
                    <a:pt x="1478" y="798"/>
                  </a:lnTo>
                  <a:lnTo>
                    <a:pt x="1434" y="802"/>
                  </a:lnTo>
                  <a:lnTo>
                    <a:pt x="1396" y="799"/>
                  </a:lnTo>
                  <a:lnTo>
                    <a:pt x="1360" y="791"/>
                  </a:lnTo>
                  <a:lnTo>
                    <a:pt x="1326" y="779"/>
                  </a:lnTo>
                  <a:lnTo>
                    <a:pt x="1292" y="760"/>
                  </a:lnTo>
                  <a:lnTo>
                    <a:pt x="1260" y="737"/>
                  </a:lnTo>
                  <a:lnTo>
                    <a:pt x="1230" y="709"/>
                  </a:lnTo>
                  <a:lnTo>
                    <a:pt x="1205" y="686"/>
                  </a:lnTo>
                  <a:lnTo>
                    <a:pt x="1177" y="668"/>
                  </a:lnTo>
                  <a:lnTo>
                    <a:pt x="1147" y="653"/>
                  </a:lnTo>
                  <a:lnTo>
                    <a:pt x="1115" y="642"/>
                  </a:lnTo>
                  <a:lnTo>
                    <a:pt x="1080" y="637"/>
                  </a:lnTo>
                  <a:lnTo>
                    <a:pt x="1044" y="634"/>
                  </a:lnTo>
                  <a:close/>
                  <a:moveTo>
                    <a:pt x="1119" y="0"/>
                  </a:moveTo>
                  <a:lnTo>
                    <a:pt x="1288" y="0"/>
                  </a:lnTo>
                  <a:lnTo>
                    <a:pt x="1349" y="4"/>
                  </a:lnTo>
                  <a:lnTo>
                    <a:pt x="1408" y="14"/>
                  </a:lnTo>
                  <a:lnTo>
                    <a:pt x="1463" y="30"/>
                  </a:lnTo>
                  <a:lnTo>
                    <a:pt x="1517" y="53"/>
                  </a:lnTo>
                  <a:lnTo>
                    <a:pt x="1567" y="81"/>
                  </a:lnTo>
                  <a:lnTo>
                    <a:pt x="1613" y="115"/>
                  </a:lnTo>
                  <a:lnTo>
                    <a:pt x="1656" y="153"/>
                  </a:lnTo>
                  <a:lnTo>
                    <a:pt x="1694" y="195"/>
                  </a:lnTo>
                  <a:lnTo>
                    <a:pt x="1727" y="242"/>
                  </a:lnTo>
                  <a:lnTo>
                    <a:pt x="1756" y="292"/>
                  </a:lnTo>
                  <a:lnTo>
                    <a:pt x="1778" y="346"/>
                  </a:lnTo>
                  <a:lnTo>
                    <a:pt x="1796" y="402"/>
                  </a:lnTo>
                  <a:lnTo>
                    <a:pt x="1806" y="461"/>
                  </a:lnTo>
                  <a:lnTo>
                    <a:pt x="1809" y="521"/>
                  </a:lnTo>
                  <a:lnTo>
                    <a:pt x="1809" y="685"/>
                  </a:lnTo>
                  <a:lnTo>
                    <a:pt x="1822" y="707"/>
                  </a:lnTo>
                  <a:lnTo>
                    <a:pt x="1831" y="729"/>
                  </a:lnTo>
                  <a:lnTo>
                    <a:pt x="1837" y="753"/>
                  </a:lnTo>
                  <a:lnTo>
                    <a:pt x="1839" y="779"/>
                  </a:lnTo>
                  <a:lnTo>
                    <a:pt x="1839" y="895"/>
                  </a:lnTo>
                  <a:lnTo>
                    <a:pt x="1836" y="923"/>
                  </a:lnTo>
                  <a:lnTo>
                    <a:pt x="1829" y="950"/>
                  </a:lnTo>
                  <a:lnTo>
                    <a:pt x="1817" y="975"/>
                  </a:lnTo>
                  <a:lnTo>
                    <a:pt x="1801" y="998"/>
                  </a:lnTo>
                  <a:lnTo>
                    <a:pt x="1782" y="1018"/>
                  </a:lnTo>
                  <a:lnTo>
                    <a:pt x="1767" y="1062"/>
                  </a:lnTo>
                  <a:lnTo>
                    <a:pt x="1748" y="1107"/>
                  </a:lnTo>
                  <a:lnTo>
                    <a:pt x="1725" y="1160"/>
                  </a:lnTo>
                  <a:lnTo>
                    <a:pt x="1699" y="1213"/>
                  </a:lnTo>
                  <a:lnTo>
                    <a:pt x="1669" y="1266"/>
                  </a:lnTo>
                  <a:lnTo>
                    <a:pt x="1635" y="1318"/>
                  </a:lnTo>
                  <a:lnTo>
                    <a:pt x="1614" y="1348"/>
                  </a:lnTo>
                  <a:lnTo>
                    <a:pt x="1589" y="1380"/>
                  </a:lnTo>
                  <a:lnTo>
                    <a:pt x="1559" y="1415"/>
                  </a:lnTo>
                  <a:lnTo>
                    <a:pt x="1579" y="1430"/>
                  </a:lnTo>
                  <a:lnTo>
                    <a:pt x="1595" y="1447"/>
                  </a:lnTo>
                  <a:lnTo>
                    <a:pt x="1607" y="1466"/>
                  </a:lnTo>
                  <a:lnTo>
                    <a:pt x="1617" y="1485"/>
                  </a:lnTo>
                  <a:lnTo>
                    <a:pt x="1987" y="1597"/>
                  </a:lnTo>
                  <a:lnTo>
                    <a:pt x="2015" y="1609"/>
                  </a:lnTo>
                  <a:lnTo>
                    <a:pt x="2040" y="1627"/>
                  </a:lnTo>
                  <a:lnTo>
                    <a:pt x="2066" y="1652"/>
                  </a:lnTo>
                  <a:lnTo>
                    <a:pt x="2090" y="1682"/>
                  </a:lnTo>
                  <a:lnTo>
                    <a:pt x="2113" y="1718"/>
                  </a:lnTo>
                  <a:lnTo>
                    <a:pt x="2136" y="1758"/>
                  </a:lnTo>
                  <a:lnTo>
                    <a:pt x="2158" y="1802"/>
                  </a:lnTo>
                  <a:lnTo>
                    <a:pt x="2180" y="1850"/>
                  </a:lnTo>
                  <a:lnTo>
                    <a:pt x="2199" y="1901"/>
                  </a:lnTo>
                  <a:lnTo>
                    <a:pt x="2219" y="1955"/>
                  </a:lnTo>
                  <a:lnTo>
                    <a:pt x="2237" y="2012"/>
                  </a:lnTo>
                  <a:lnTo>
                    <a:pt x="2255" y="2070"/>
                  </a:lnTo>
                  <a:lnTo>
                    <a:pt x="2272" y="2129"/>
                  </a:lnTo>
                  <a:lnTo>
                    <a:pt x="2288" y="2189"/>
                  </a:lnTo>
                  <a:lnTo>
                    <a:pt x="2303" y="2249"/>
                  </a:lnTo>
                  <a:lnTo>
                    <a:pt x="2317" y="2309"/>
                  </a:lnTo>
                  <a:lnTo>
                    <a:pt x="2330" y="2368"/>
                  </a:lnTo>
                  <a:lnTo>
                    <a:pt x="2342" y="2424"/>
                  </a:lnTo>
                  <a:lnTo>
                    <a:pt x="2353" y="2481"/>
                  </a:lnTo>
                  <a:lnTo>
                    <a:pt x="2363" y="2534"/>
                  </a:lnTo>
                  <a:lnTo>
                    <a:pt x="2372" y="2584"/>
                  </a:lnTo>
                  <a:lnTo>
                    <a:pt x="2381" y="2631"/>
                  </a:lnTo>
                  <a:lnTo>
                    <a:pt x="2388" y="2674"/>
                  </a:lnTo>
                  <a:lnTo>
                    <a:pt x="2393" y="2712"/>
                  </a:lnTo>
                  <a:lnTo>
                    <a:pt x="2398" y="2745"/>
                  </a:lnTo>
                  <a:lnTo>
                    <a:pt x="2403" y="2773"/>
                  </a:lnTo>
                  <a:lnTo>
                    <a:pt x="2405" y="2795"/>
                  </a:lnTo>
                  <a:lnTo>
                    <a:pt x="2407" y="2811"/>
                  </a:lnTo>
                  <a:lnTo>
                    <a:pt x="2407" y="2819"/>
                  </a:lnTo>
                  <a:lnTo>
                    <a:pt x="2404" y="2846"/>
                  </a:lnTo>
                  <a:lnTo>
                    <a:pt x="2393" y="2869"/>
                  </a:lnTo>
                  <a:lnTo>
                    <a:pt x="2378" y="2890"/>
                  </a:lnTo>
                  <a:lnTo>
                    <a:pt x="2359" y="2905"/>
                  </a:lnTo>
                  <a:lnTo>
                    <a:pt x="2334" y="2915"/>
                  </a:lnTo>
                  <a:lnTo>
                    <a:pt x="2309" y="2919"/>
                  </a:lnTo>
                  <a:lnTo>
                    <a:pt x="98" y="2919"/>
                  </a:lnTo>
                  <a:lnTo>
                    <a:pt x="73" y="2915"/>
                  </a:lnTo>
                  <a:lnTo>
                    <a:pt x="48" y="2905"/>
                  </a:lnTo>
                  <a:lnTo>
                    <a:pt x="29" y="2890"/>
                  </a:lnTo>
                  <a:lnTo>
                    <a:pt x="14" y="2869"/>
                  </a:lnTo>
                  <a:lnTo>
                    <a:pt x="3" y="2846"/>
                  </a:lnTo>
                  <a:lnTo>
                    <a:pt x="0" y="2819"/>
                  </a:lnTo>
                  <a:lnTo>
                    <a:pt x="0" y="2811"/>
                  </a:lnTo>
                  <a:lnTo>
                    <a:pt x="1" y="2804"/>
                  </a:lnTo>
                  <a:lnTo>
                    <a:pt x="1" y="2804"/>
                  </a:lnTo>
                  <a:lnTo>
                    <a:pt x="2" y="2800"/>
                  </a:lnTo>
                  <a:lnTo>
                    <a:pt x="3" y="2788"/>
                  </a:lnTo>
                  <a:lnTo>
                    <a:pt x="6" y="2770"/>
                  </a:lnTo>
                  <a:lnTo>
                    <a:pt x="10" y="2745"/>
                  </a:lnTo>
                  <a:lnTo>
                    <a:pt x="15" y="2714"/>
                  </a:lnTo>
                  <a:lnTo>
                    <a:pt x="21" y="2678"/>
                  </a:lnTo>
                  <a:lnTo>
                    <a:pt x="28" y="2637"/>
                  </a:lnTo>
                  <a:lnTo>
                    <a:pt x="36" y="2592"/>
                  </a:lnTo>
                  <a:lnTo>
                    <a:pt x="45" y="2542"/>
                  </a:lnTo>
                  <a:lnTo>
                    <a:pt x="55" y="2490"/>
                  </a:lnTo>
                  <a:lnTo>
                    <a:pt x="66" y="2435"/>
                  </a:lnTo>
                  <a:lnTo>
                    <a:pt x="78" y="2378"/>
                  </a:lnTo>
                  <a:lnTo>
                    <a:pt x="91" y="2319"/>
                  </a:lnTo>
                  <a:lnTo>
                    <a:pt x="105" y="2259"/>
                  </a:lnTo>
                  <a:lnTo>
                    <a:pt x="120" y="2199"/>
                  </a:lnTo>
                  <a:lnTo>
                    <a:pt x="136" y="2138"/>
                  </a:lnTo>
                  <a:lnTo>
                    <a:pt x="152" y="2079"/>
                  </a:lnTo>
                  <a:lnTo>
                    <a:pt x="170" y="2020"/>
                  </a:lnTo>
                  <a:lnTo>
                    <a:pt x="188" y="1962"/>
                  </a:lnTo>
                  <a:lnTo>
                    <a:pt x="208" y="1908"/>
                  </a:lnTo>
                  <a:lnTo>
                    <a:pt x="228" y="1855"/>
                  </a:lnTo>
                  <a:lnTo>
                    <a:pt x="249" y="1806"/>
                  </a:lnTo>
                  <a:lnTo>
                    <a:pt x="271" y="1760"/>
                  </a:lnTo>
                  <a:lnTo>
                    <a:pt x="294" y="1720"/>
                  </a:lnTo>
                  <a:lnTo>
                    <a:pt x="317" y="1683"/>
                  </a:lnTo>
                  <a:lnTo>
                    <a:pt x="342" y="1653"/>
                  </a:lnTo>
                  <a:lnTo>
                    <a:pt x="367" y="1627"/>
                  </a:lnTo>
                  <a:lnTo>
                    <a:pt x="392" y="1609"/>
                  </a:lnTo>
                  <a:lnTo>
                    <a:pt x="420" y="1597"/>
                  </a:lnTo>
                  <a:lnTo>
                    <a:pt x="792" y="1485"/>
                  </a:lnTo>
                  <a:lnTo>
                    <a:pt x="800" y="1466"/>
                  </a:lnTo>
                  <a:lnTo>
                    <a:pt x="812" y="1447"/>
                  </a:lnTo>
                  <a:lnTo>
                    <a:pt x="829" y="1430"/>
                  </a:lnTo>
                  <a:lnTo>
                    <a:pt x="848" y="1415"/>
                  </a:lnTo>
                  <a:lnTo>
                    <a:pt x="819" y="1380"/>
                  </a:lnTo>
                  <a:lnTo>
                    <a:pt x="794" y="1348"/>
                  </a:lnTo>
                  <a:lnTo>
                    <a:pt x="772" y="1318"/>
                  </a:lnTo>
                  <a:lnTo>
                    <a:pt x="739" y="1266"/>
                  </a:lnTo>
                  <a:lnTo>
                    <a:pt x="709" y="1213"/>
                  </a:lnTo>
                  <a:lnTo>
                    <a:pt x="682" y="1160"/>
                  </a:lnTo>
                  <a:lnTo>
                    <a:pt x="659" y="1107"/>
                  </a:lnTo>
                  <a:lnTo>
                    <a:pt x="642" y="1062"/>
                  </a:lnTo>
                  <a:lnTo>
                    <a:pt x="625" y="1018"/>
                  </a:lnTo>
                  <a:lnTo>
                    <a:pt x="606" y="998"/>
                  </a:lnTo>
                  <a:lnTo>
                    <a:pt x="590" y="975"/>
                  </a:lnTo>
                  <a:lnTo>
                    <a:pt x="578" y="950"/>
                  </a:lnTo>
                  <a:lnTo>
                    <a:pt x="571" y="923"/>
                  </a:lnTo>
                  <a:lnTo>
                    <a:pt x="568" y="895"/>
                  </a:lnTo>
                  <a:lnTo>
                    <a:pt x="568" y="779"/>
                  </a:lnTo>
                  <a:lnTo>
                    <a:pt x="570" y="753"/>
                  </a:lnTo>
                  <a:lnTo>
                    <a:pt x="576" y="729"/>
                  </a:lnTo>
                  <a:lnTo>
                    <a:pt x="585" y="707"/>
                  </a:lnTo>
                  <a:lnTo>
                    <a:pt x="598" y="685"/>
                  </a:lnTo>
                  <a:lnTo>
                    <a:pt x="598" y="521"/>
                  </a:lnTo>
                  <a:lnTo>
                    <a:pt x="601" y="461"/>
                  </a:lnTo>
                  <a:lnTo>
                    <a:pt x="612" y="402"/>
                  </a:lnTo>
                  <a:lnTo>
                    <a:pt x="629" y="346"/>
                  </a:lnTo>
                  <a:lnTo>
                    <a:pt x="651" y="292"/>
                  </a:lnTo>
                  <a:lnTo>
                    <a:pt x="680" y="242"/>
                  </a:lnTo>
                  <a:lnTo>
                    <a:pt x="713" y="195"/>
                  </a:lnTo>
                  <a:lnTo>
                    <a:pt x="751" y="153"/>
                  </a:lnTo>
                  <a:lnTo>
                    <a:pt x="794" y="115"/>
                  </a:lnTo>
                  <a:lnTo>
                    <a:pt x="840" y="81"/>
                  </a:lnTo>
                  <a:lnTo>
                    <a:pt x="890" y="53"/>
                  </a:lnTo>
                  <a:lnTo>
                    <a:pt x="944" y="30"/>
                  </a:lnTo>
                  <a:lnTo>
                    <a:pt x="999" y="14"/>
                  </a:lnTo>
                  <a:lnTo>
                    <a:pt x="1058" y="4"/>
                  </a:lnTo>
                  <a:lnTo>
                    <a:pt x="111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292" name="Google Shape;10292;p23"/>
          <p:cNvGrpSpPr/>
          <p:nvPr/>
        </p:nvGrpSpPr>
        <p:grpSpPr>
          <a:xfrm>
            <a:off x="7561323" y="16822412"/>
            <a:ext cx="619822" cy="595408"/>
            <a:chOff x="1118" y="1766"/>
            <a:chExt cx="2044" cy="1963"/>
          </a:xfrm>
          <a:solidFill>
            <a:srgbClr val="006994"/>
          </a:solidFill>
        </p:grpSpPr>
        <p:sp>
          <p:nvSpPr>
            <p:cNvPr id="10293" name="Google Shape;10293;p23"/>
            <p:cNvSpPr/>
            <p:nvPr/>
          </p:nvSpPr>
          <p:spPr>
            <a:xfrm>
              <a:off x="1638" y="1766"/>
              <a:ext cx="969" cy="338"/>
            </a:xfrm>
            <a:custGeom>
              <a:avLst/>
              <a:gdLst/>
              <a:ahLst/>
              <a:cxnLst/>
              <a:rect l="l" t="t" r="r" b="b"/>
              <a:pathLst>
                <a:path w="1938" h="675" extrusionOk="0">
                  <a:moveTo>
                    <a:pt x="895" y="0"/>
                  </a:moveTo>
                  <a:lnTo>
                    <a:pt x="980" y="0"/>
                  </a:lnTo>
                  <a:lnTo>
                    <a:pt x="1065" y="6"/>
                  </a:lnTo>
                  <a:lnTo>
                    <a:pt x="1149" y="17"/>
                  </a:lnTo>
                  <a:lnTo>
                    <a:pt x="1232" y="35"/>
                  </a:lnTo>
                  <a:lnTo>
                    <a:pt x="1314" y="58"/>
                  </a:lnTo>
                  <a:lnTo>
                    <a:pt x="1394" y="87"/>
                  </a:lnTo>
                  <a:lnTo>
                    <a:pt x="1474" y="120"/>
                  </a:lnTo>
                  <a:lnTo>
                    <a:pt x="1550" y="160"/>
                  </a:lnTo>
                  <a:lnTo>
                    <a:pt x="1625" y="206"/>
                  </a:lnTo>
                  <a:lnTo>
                    <a:pt x="1767" y="63"/>
                  </a:lnTo>
                  <a:lnTo>
                    <a:pt x="1786" y="48"/>
                  </a:lnTo>
                  <a:lnTo>
                    <a:pt x="1807" y="38"/>
                  </a:lnTo>
                  <a:lnTo>
                    <a:pt x="1830" y="35"/>
                  </a:lnTo>
                  <a:lnTo>
                    <a:pt x="1853" y="35"/>
                  </a:lnTo>
                  <a:lnTo>
                    <a:pt x="1876" y="42"/>
                  </a:lnTo>
                  <a:lnTo>
                    <a:pt x="1897" y="53"/>
                  </a:lnTo>
                  <a:lnTo>
                    <a:pt x="1913" y="69"/>
                  </a:lnTo>
                  <a:lnTo>
                    <a:pt x="1927" y="88"/>
                  </a:lnTo>
                  <a:lnTo>
                    <a:pt x="1935" y="110"/>
                  </a:lnTo>
                  <a:lnTo>
                    <a:pt x="1938" y="134"/>
                  </a:lnTo>
                  <a:lnTo>
                    <a:pt x="1938" y="575"/>
                  </a:lnTo>
                  <a:lnTo>
                    <a:pt x="1935" y="601"/>
                  </a:lnTo>
                  <a:lnTo>
                    <a:pt x="1925" y="625"/>
                  </a:lnTo>
                  <a:lnTo>
                    <a:pt x="1908" y="645"/>
                  </a:lnTo>
                  <a:lnTo>
                    <a:pt x="1889" y="661"/>
                  </a:lnTo>
                  <a:lnTo>
                    <a:pt x="1864" y="671"/>
                  </a:lnTo>
                  <a:lnTo>
                    <a:pt x="1838" y="675"/>
                  </a:lnTo>
                  <a:lnTo>
                    <a:pt x="1397" y="675"/>
                  </a:lnTo>
                  <a:lnTo>
                    <a:pt x="1373" y="672"/>
                  </a:lnTo>
                  <a:lnTo>
                    <a:pt x="1352" y="663"/>
                  </a:lnTo>
                  <a:lnTo>
                    <a:pt x="1332" y="651"/>
                  </a:lnTo>
                  <a:lnTo>
                    <a:pt x="1316" y="634"/>
                  </a:lnTo>
                  <a:lnTo>
                    <a:pt x="1305" y="614"/>
                  </a:lnTo>
                  <a:lnTo>
                    <a:pt x="1299" y="590"/>
                  </a:lnTo>
                  <a:lnTo>
                    <a:pt x="1298" y="567"/>
                  </a:lnTo>
                  <a:lnTo>
                    <a:pt x="1303" y="544"/>
                  </a:lnTo>
                  <a:lnTo>
                    <a:pt x="1312" y="523"/>
                  </a:lnTo>
                  <a:lnTo>
                    <a:pt x="1327" y="505"/>
                  </a:lnTo>
                  <a:lnTo>
                    <a:pt x="1426" y="405"/>
                  </a:lnTo>
                  <a:lnTo>
                    <a:pt x="1358" y="369"/>
                  </a:lnTo>
                  <a:lnTo>
                    <a:pt x="1289" y="338"/>
                  </a:lnTo>
                  <a:lnTo>
                    <a:pt x="1217" y="315"/>
                  </a:lnTo>
                  <a:lnTo>
                    <a:pt x="1144" y="295"/>
                  </a:lnTo>
                  <a:lnTo>
                    <a:pt x="1071" y="283"/>
                  </a:lnTo>
                  <a:lnTo>
                    <a:pt x="996" y="274"/>
                  </a:lnTo>
                  <a:lnTo>
                    <a:pt x="921" y="273"/>
                  </a:lnTo>
                  <a:lnTo>
                    <a:pt x="847" y="276"/>
                  </a:lnTo>
                  <a:lnTo>
                    <a:pt x="772" y="285"/>
                  </a:lnTo>
                  <a:lnTo>
                    <a:pt x="699" y="300"/>
                  </a:lnTo>
                  <a:lnTo>
                    <a:pt x="626" y="320"/>
                  </a:lnTo>
                  <a:lnTo>
                    <a:pt x="555" y="346"/>
                  </a:lnTo>
                  <a:lnTo>
                    <a:pt x="486" y="378"/>
                  </a:lnTo>
                  <a:lnTo>
                    <a:pt x="419" y="415"/>
                  </a:lnTo>
                  <a:lnTo>
                    <a:pt x="353" y="459"/>
                  </a:lnTo>
                  <a:lnTo>
                    <a:pt x="293" y="507"/>
                  </a:lnTo>
                  <a:lnTo>
                    <a:pt x="233" y="560"/>
                  </a:lnTo>
                  <a:lnTo>
                    <a:pt x="212" y="579"/>
                  </a:lnTo>
                  <a:lnTo>
                    <a:pt x="189" y="591"/>
                  </a:lnTo>
                  <a:lnTo>
                    <a:pt x="163" y="599"/>
                  </a:lnTo>
                  <a:lnTo>
                    <a:pt x="136" y="601"/>
                  </a:lnTo>
                  <a:lnTo>
                    <a:pt x="110" y="599"/>
                  </a:lnTo>
                  <a:lnTo>
                    <a:pt x="86" y="591"/>
                  </a:lnTo>
                  <a:lnTo>
                    <a:pt x="62" y="579"/>
                  </a:lnTo>
                  <a:lnTo>
                    <a:pt x="41" y="560"/>
                  </a:lnTo>
                  <a:lnTo>
                    <a:pt x="22" y="539"/>
                  </a:lnTo>
                  <a:lnTo>
                    <a:pt x="10" y="516"/>
                  </a:lnTo>
                  <a:lnTo>
                    <a:pt x="3" y="491"/>
                  </a:lnTo>
                  <a:lnTo>
                    <a:pt x="0" y="465"/>
                  </a:lnTo>
                  <a:lnTo>
                    <a:pt x="3" y="439"/>
                  </a:lnTo>
                  <a:lnTo>
                    <a:pt x="10" y="413"/>
                  </a:lnTo>
                  <a:lnTo>
                    <a:pt x="22" y="389"/>
                  </a:lnTo>
                  <a:lnTo>
                    <a:pt x="41" y="368"/>
                  </a:lnTo>
                  <a:lnTo>
                    <a:pt x="107" y="306"/>
                  </a:lnTo>
                  <a:lnTo>
                    <a:pt x="176" y="250"/>
                  </a:lnTo>
                  <a:lnTo>
                    <a:pt x="248" y="200"/>
                  </a:lnTo>
                  <a:lnTo>
                    <a:pt x="324" y="155"/>
                  </a:lnTo>
                  <a:lnTo>
                    <a:pt x="400" y="116"/>
                  </a:lnTo>
                  <a:lnTo>
                    <a:pt x="480" y="83"/>
                  </a:lnTo>
                  <a:lnTo>
                    <a:pt x="560" y="54"/>
                  </a:lnTo>
                  <a:lnTo>
                    <a:pt x="643" y="32"/>
                  </a:lnTo>
                  <a:lnTo>
                    <a:pt x="726" y="16"/>
                  </a:lnTo>
                  <a:lnTo>
                    <a:pt x="811" y="5"/>
                  </a:lnTo>
                  <a:lnTo>
                    <a:pt x="89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94" name="Google Shape;10294;p23"/>
            <p:cNvSpPr/>
            <p:nvPr/>
          </p:nvSpPr>
          <p:spPr>
            <a:xfrm>
              <a:off x="1706" y="3391"/>
              <a:ext cx="970" cy="338"/>
            </a:xfrm>
            <a:custGeom>
              <a:avLst/>
              <a:gdLst/>
              <a:ahLst/>
              <a:cxnLst/>
              <a:rect l="l" t="t" r="r" b="b"/>
              <a:pathLst>
                <a:path w="1939" h="676" extrusionOk="0">
                  <a:moveTo>
                    <a:pt x="541" y="0"/>
                  </a:moveTo>
                  <a:lnTo>
                    <a:pt x="566" y="3"/>
                  </a:lnTo>
                  <a:lnTo>
                    <a:pt x="587" y="11"/>
                  </a:lnTo>
                  <a:lnTo>
                    <a:pt x="606" y="24"/>
                  </a:lnTo>
                  <a:lnTo>
                    <a:pt x="621" y="41"/>
                  </a:lnTo>
                  <a:lnTo>
                    <a:pt x="634" y="62"/>
                  </a:lnTo>
                  <a:lnTo>
                    <a:pt x="640" y="85"/>
                  </a:lnTo>
                  <a:lnTo>
                    <a:pt x="641" y="108"/>
                  </a:lnTo>
                  <a:lnTo>
                    <a:pt x="636" y="130"/>
                  </a:lnTo>
                  <a:lnTo>
                    <a:pt x="626" y="152"/>
                  </a:lnTo>
                  <a:lnTo>
                    <a:pt x="611" y="170"/>
                  </a:lnTo>
                  <a:lnTo>
                    <a:pt x="512" y="271"/>
                  </a:lnTo>
                  <a:lnTo>
                    <a:pt x="580" y="305"/>
                  </a:lnTo>
                  <a:lnTo>
                    <a:pt x="650" y="336"/>
                  </a:lnTo>
                  <a:lnTo>
                    <a:pt x="722" y="361"/>
                  </a:lnTo>
                  <a:lnTo>
                    <a:pt x="795" y="380"/>
                  </a:lnTo>
                  <a:lnTo>
                    <a:pt x="868" y="393"/>
                  </a:lnTo>
                  <a:lnTo>
                    <a:pt x="942" y="401"/>
                  </a:lnTo>
                  <a:lnTo>
                    <a:pt x="1018" y="402"/>
                  </a:lnTo>
                  <a:lnTo>
                    <a:pt x="1092" y="400"/>
                  </a:lnTo>
                  <a:lnTo>
                    <a:pt x="1167" y="390"/>
                  </a:lnTo>
                  <a:lnTo>
                    <a:pt x="1240" y="375"/>
                  </a:lnTo>
                  <a:lnTo>
                    <a:pt x="1313" y="355"/>
                  </a:lnTo>
                  <a:lnTo>
                    <a:pt x="1383" y="329"/>
                  </a:lnTo>
                  <a:lnTo>
                    <a:pt x="1453" y="297"/>
                  </a:lnTo>
                  <a:lnTo>
                    <a:pt x="1520" y="259"/>
                  </a:lnTo>
                  <a:lnTo>
                    <a:pt x="1584" y="217"/>
                  </a:lnTo>
                  <a:lnTo>
                    <a:pt x="1646" y="168"/>
                  </a:lnTo>
                  <a:lnTo>
                    <a:pt x="1706" y="114"/>
                  </a:lnTo>
                  <a:lnTo>
                    <a:pt x="1727" y="97"/>
                  </a:lnTo>
                  <a:lnTo>
                    <a:pt x="1750" y="85"/>
                  </a:lnTo>
                  <a:lnTo>
                    <a:pt x="1776" y="77"/>
                  </a:lnTo>
                  <a:lnTo>
                    <a:pt x="1802" y="75"/>
                  </a:lnTo>
                  <a:lnTo>
                    <a:pt x="1828" y="77"/>
                  </a:lnTo>
                  <a:lnTo>
                    <a:pt x="1853" y="85"/>
                  </a:lnTo>
                  <a:lnTo>
                    <a:pt x="1877" y="97"/>
                  </a:lnTo>
                  <a:lnTo>
                    <a:pt x="1898" y="114"/>
                  </a:lnTo>
                  <a:lnTo>
                    <a:pt x="1915" y="135"/>
                  </a:lnTo>
                  <a:lnTo>
                    <a:pt x="1929" y="159"/>
                  </a:lnTo>
                  <a:lnTo>
                    <a:pt x="1936" y="185"/>
                  </a:lnTo>
                  <a:lnTo>
                    <a:pt x="1939" y="211"/>
                  </a:lnTo>
                  <a:lnTo>
                    <a:pt x="1936" y="237"/>
                  </a:lnTo>
                  <a:lnTo>
                    <a:pt x="1929" y="262"/>
                  </a:lnTo>
                  <a:lnTo>
                    <a:pt x="1915" y="285"/>
                  </a:lnTo>
                  <a:lnTo>
                    <a:pt x="1898" y="307"/>
                  </a:lnTo>
                  <a:lnTo>
                    <a:pt x="1829" y="371"/>
                  </a:lnTo>
                  <a:lnTo>
                    <a:pt x="1756" y="429"/>
                  </a:lnTo>
                  <a:lnTo>
                    <a:pt x="1681" y="481"/>
                  </a:lnTo>
                  <a:lnTo>
                    <a:pt x="1603" y="526"/>
                  </a:lnTo>
                  <a:lnTo>
                    <a:pt x="1522" y="566"/>
                  </a:lnTo>
                  <a:lnTo>
                    <a:pt x="1439" y="599"/>
                  </a:lnTo>
                  <a:lnTo>
                    <a:pt x="1355" y="628"/>
                  </a:lnTo>
                  <a:lnTo>
                    <a:pt x="1269" y="649"/>
                  </a:lnTo>
                  <a:lnTo>
                    <a:pt x="1181" y="664"/>
                  </a:lnTo>
                  <a:lnTo>
                    <a:pt x="1095" y="674"/>
                  </a:lnTo>
                  <a:lnTo>
                    <a:pt x="1007" y="676"/>
                  </a:lnTo>
                  <a:lnTo>
                    <a:pt x="916" y="672"/>
                  </a:lnTo>
                  <a:lnTo>
                    <a:pt x="826" y="664"/>
                  </a:lnTo>
                  <a:lnTo>
                    <a:pt x="737" y="648"/>
                  </a:lnTo>
                  <a:lnTo>
                    <a:pt x="647" y="624"/>
                  </a:lnTo>
                  <a:lnTo>
                    <a:pt x="561" y="595"/>
                  </a:lnTo>
                  <a:lnTo>
                    <a:pt x="476" y="560"/>
                  </a:lnTo>
                  <a:lnTo>
                    <a:pt x="393" y="517"/>
                  </a:lnTo>
                  <a:lnTo>
                    <a:pt x="314" y="469"/>
                  </a:lnTo>
                  <a:lnTo>
                    <a:pt x="171" y="612"/>
                  </a:lnTo>
                  <a:lnTo>
                    <a:pt x="153" y="626"/>
                  </a:lnTo>
                  <a:lnTo>
                    <a:pt x="132" y="636"/>
                  </a:lnTo>
                  <a:lnTo>
                    <a:pt x="108" y="640"/>
                  </a:lnTo>
                  <a:lnTo>
                    <a:pt x="85" y="640"/>
                  </a:lnTo>
                  <a:lnTo>
                    <a:pt x="62" y="634"/>
                  </a:lnTo>
                  <a:lnTo>
                    <a:pt x="41" y="622"/>
                  </a:lnTo>
                  <a:lnTo>
                    <a:pt x="25" y="607"/>
                  </a:lnTo>
                  <a:lnTo>
                    <a:pt x="12" y="587"/>
                  </a:lnTo>
                  <a:lnTo>
                    <a:pt x="4" y="564"/>
                  </a:lnTo>
                  <a:lnTo>
                    <a:pt x="0" y="541"/>
                  </a:lnTo>
                  <a:lnTo>
                    <a:pt x="0" y="101"/>
                  </a:lnTo>
                  <a:lnTo>
                    <a:pt x="4" y="73"/>
                  </a:lnTo>
                  <a:lnTo>
                    <a:pt x="14" y="50"/>
                  </a:lnTo>
                  <a:lnTo>
                    <a:pt x="30" y="30"/>
                  </a:lnTo>
                  <a:lnTo>
                    <a:pt x="50" y="14"/>
                  </a:lnTo>
                  <a:lnTo>
                    <a:pt x="74" y="4"/>
                  </a:lnTo>
                  <a:lnTo>
                    <a:pt x="101" y="0"/>
                  </a:lnTo>
                  <a:lnTo>
                    <a:pt x="54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95" name="Google Shape;10295;p23"/>
            <p:cNvSpPr/>
            <p:nvPr/>
          </p:nvSpPr>
          <p:spPr>
            <a:xfrm>
              <a:off x="1118" y="2217"/>
              <a:ext cx="806" cy="1059"/>
            </a:xfrm>
            <a:custGeom>
              <a:avLst/>
              <a:gdLst/>
              <a:ahLst/>
              <a:cxnLst/>
              <a:rect l="l" t="t" r="r" b="b"/>
              <a:pathLst>
                <a:path w="1611" h="2119" extrusionOk="0">
                  <a:moveTo>
                    <a:pt x="288" y="289"/>
                  </a:moveTo>
                  <a:lnTo>
                    <a:pt x="288" y="1830"/>
                  </a:lnTo>
                  <a:lnTo>
                    <a:pt x="1018" y="1830"/>
                  </a:lnTo>
                  <a:lnTo>
                    <a:pt x="1018" y="1671"/>
                  </a:lnTo>
                  <a:lnTo>
                    <a:pt x="1022" y="1638"/>
                  </a:lnTo>
                  <a:lnTo>
                    <a:pt x="1033" y="1608"/>
                  </a:lnTo>
                  <a:lnTo>
                    <a:pt x="1051" y="1581"/>
                  </a:lnTo>
                  <a:lnTo>
                    <a:pt x="1073" y="1559"/>
                  </a:lnTo>
                  <a:lnTo>
                    <a:pt x="1100" y="1541"/>
                  </a:lnTo>
                  <a:lnTo>
                    <a:pt x="1130" y="1531"/>
                  </a:lnTo>
                  <a:lnTo>
                    <a:pt x="1163" y="1526"/>
                  </a:lnTo>
                  <a:lnTo>
                    <a:pt x="1322" y="1526"/>
                  </a:lnTo>
                  <a:lnTo>
                    <a:pt x="1322" y="289"/>
                  </a:lnTo>
                  <a:lnTo>
                    <a:pt x="288" y="289"/>
                  </a:lnTo>
                  <a:close/>
                  <a:moveTo>
                    <a:pt x="145" y="0"/>
                  </a:moveTo>
                  <a:lnTo>
                    <a:pt x="1466" y="0"/>
                  </a:lnTo>
                  <a:lnTo>
                    <a:pt x="1499" y="3"/>
                  </a:lnTo>
                  <a:lnTo>
                    <a:pt x="1529" y="15"/>
                  </a:lnTo>
                  <a:lnTo>
                    <a:pt x="1556" y="32"/>
                  </a:lnTo>
                  <a:lnTo>
                    <a:pt x="1578" y="54"/>
                  </a:lnTo>
                  <a:lnTo>
                    <a:pt x="1596" y="82"/>
                  </a:lnTo>
                  <a:lnTo>
                    <a:pt x="1607" y="111"/>
                  </a:lnTo>
                  <a:lnTo>
                    <a:pt x="1611" y="145"/>
                  </a:lnTo>
                  <a:lnTo>
                    <a:pt x="1611" y="1671"/>
                  </a:lnTo>
                  <a:lnTo>
                    <a:pt x="1607" y="1700"/>
                  </a:lnTo>
                  <a:lnTo>
                    <a:pt x="1600" y="1726"/>
                  </a:lnTo>
                  <a:lnTo>
                    <a:pt x="1586" y="1751"/>
                  </a:lnTo>
                  <a:lnTo>
                    <a:pt x="1569" y="1773"/>
                  </a:lnTo>
                  <a:lnTo>
                    <a:pt x="1265" y="2077"/>
                  </a:lnTo>
                  <a:lnTo>
                    <a:pt x="1243" y="2094"/>
                  </a:lnTo>
                  <a:lnTo>
                    <a:pt x="1218" y="2108"/>
                  </a:lnTo>
                  <a:lnTo>
                    <a:pt x="1192" y="2117"/>
                  </a:lnTo>
                  <a:lnTo>
                    <a:pt x="1163" y="2119"/>
                  </a:lnTo>
                  <a:lnTo>
                    <a:pt x="145" y="2119"/>
                  </a:lnTo>
                  <a:lnTo>
                    <a:pt x="111" y="2115"/>
                  </a:lnTo>
                  <a:lnTo>
                    <a:pt x="80" y="2104"/>
                  </a:lnTo>
                  <a:lnTo>
                    <a:pt x="54" y="2087"/>
                  </a:lnTo>
                  <a:lnTo>
                    <a:pt x="32" y="2064"/>
                  </a:lnTo>
                  <a:lnTo>
                    <a:pt x="15" y="2038"/>
                  </a:lnTo>
                  <a:lnTo>
                    <a:pt x="3" y="2007"/>
                  </a:lnTo>
                  <a:lnTo>
                    <a:pt x="0" y="1974"/>
                  </a:lnTo>
                  <a:lnTo>
                    <a:pt x="0" y="145"/>
                  </a:lnTo>
                  <a:lnTo>
                    <a:pt x="3" y="111"/>
                  </a:lnTo>
                  <a:lnTo>
                    <a:pt x="15" y="82"/>
                  </a:lnTo>
                  <a:lnTo>
                    <a:pt x="32" y="54"/>
                  </a:lnTo>
                  <a:lnTo>
                    <a:pt x="54" y="32"/>
                  </a:lnTo>
                  <a:lnTo>
                    <a:pt x="80" y="15"/>
                  </a:lnTo>
                  <a:lnTo>
                    <a:pt x="111" y="3"/>
                  </a:lnTo>
                  <a:lnTo>
                    <a:pt x="14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96" name="Google Shape;10296;p23"/>
            <p:cNvSpPr/>
            <p:nvPr/>
          </p:nvSpPr>
          <p:spPr>
            <a:xfrm>
              <a:off x="2356" y="2217"/>
              <a:ext cx="806" cy="1059"/>
            </a:xfrm>
            <a:custGeom>
              <a:avLst/>
              <a:gdLst/>
              <a:ahLst/>
              <a:cxnLst/>
              <a:rect l="l" t="t" r="r" b="b"/>
              <a:pathLst>
                <a:path w="1611" h="2119" extrusionOk="0">
                  <a:moveTo>
                    <a:pt x="288" y="289"/>
                  </a:moveTo>
                  <a:lnTo>
                    <a:pt x="288" y="1830"/>
                  </a:lnTo>
                  <a:lnTo>
                    <a:pt x="1018" y="1830"/>
                  </a:lnTo>
                  <a:lnTo>
                    <a:pt x="1018" y="1671"/>
                  </a:lnTo>
                  <a:lnTo>
                    <a:pt x="1022" y="1638"/>
                  </a:lnTo>
                  <a:lnTo>
                    <a:pt x="1033" y="1608"/>
                  </a:lnTo>
                  <a:lnTo>
                    <a:pt x="1050" y="1581"/>
                  </a:lnTo>
                  <a:lnTo>
                    <a:pt x="1073" y="1559"/>
                  </a:lnTo>
                  <a:lnTo>
                    <a:pt x="1099" y="1541"/>
                  </a:lnTo>
                  <a:lnTo>
                    <a:pt x="1130" y="1531"/>
                  </a:lnTo>
                  <a:lnTo>
                    <a:pt x="1163" y="1526"/>
                  </a:lnTo>
                  <a:lnTo>
                    <a:pt x="1321" y="1526"/>
                  </a:lnTo>
                  <a:lnTo>
                    <a:pt x="1321" y="289"/>
                  </a:lnTo>
                  <a:lnTo>
                    <a:pt x="288" y="289"/>
                  </a:lnTo>
                  <a:close/>
                  <a:moveTo>
                    <a:pt x="143" y="0"/>
                  </a:moveTo>
                  <a:lnTo>
                    <a:pt x="1466" y="0"/>
                  </a:lnTo>
                  <a:lnTo>
                    <a:pt x="1499" y="3"/>
                  </a:lnTo>
                  <a:lnTo>
                    <a:pt x="1529" y="15"/>
                  </a:lnTo>
                  <a:lnTo>
                    <a:pt x="1556" y="32"/>
                  </a:lnTo>
                  <a:lnTo>
                    <a:pt x="1578" y="54"/>
                  </a:lnTo>
                  <a:lnTo>
                    <a:pt x="1596" y="82"/>
                  </a:lnTo>
                  <a:lnTo>
                    <a:pt x="1606" y="111"/>
                  </a:lnTo>
                  <a:lnTo>
                    <a:pt x="1611" y="145"/>
                  </a:lnTo>
                  <a:lnTo>
                    <a:pt x="1611" y="1671"/>
                  </a:lnTo>
                  <a:lnTo>
                    <a:pt x="1607" y="1700"/>
                  </a:lnTo>
                  <a:lnTo>
                    <a:pt x="1599" y="1726"/>
                  </a:lnTo>
                  <a:lnTo>
                    <a:pt x="1586" y="1751"/>
                  </a:lnTo>
                  <a:lnTo>
                    <a:pt x="1567" y="1773"/>
                  </a:lnTo>
                  <a:lnTo>
                    <a:pt x="1265" y="2077"/>
                  </a:lnTo>
                  <a:lnTo>
                    <a:pt x="1242" y="2094"/>
                  </a:lnTo>
                  <a:lnTo>
                    <a:pt x="1218" y="2108"/>
                  </a:lnTo>
                  <a:lnTo>
                    <a:pt x="1190" y="2117"/>
                  </a:lnTo>
                  <a:lnTo>
                    <a:pt x="1163" y="2119"/>
                  </a:lnTo>
                  <a:lnTo>
                    <a:pt x="143" y="2119"/>
                  </a:lnTo>
                  <a:lnTo>
                    <a:pt x="111" y="2115"/>
                  </a:lnTo>
                  <a:lnTo>
                    <a:pt x="80" y="2104"/>
                  </a:lnTo>
                  <a:lnTo>
                    <a:pt x="53" y="2087"/>
                  </a:lnTo>
                  <a:lnTo>
                    <a:pt x="31" y="2064"/>
                  </a:lnTo>
                  <a:lnTo>
                    <a:pt x="14" y="2038"/>
                  </a:lnTo>
                  <a:lnTo>
                    <a:pt x="3" y="2007"/>
                  </a:lnTo>
                  <a:lnTo>
                    <a:pt x="0" y="1974"/>
                  </a:lnTo>
                  <a:lnTo>
                    <a:pt x="0" y="145"/>
                  </a:lnTo>
                  <a:lnTo>
                    <a:pt x="3" y="111"/>
                  </a:lnTo>
                  <a:lnTo>
                    <a:pt x="14" y="82"/>
                  </a:lnTo>
                  <a:lnTo>
                    <a:pt x="31" y="54"/>
                  </a:lnTo>
                  <a:lnTo>
                    <a:pt x="53" y="32"/>
                  </a:lnTo>
                  <a:lnTo>
                    <a:pt x="80" y="15"/>
                  </a:lnTo>
                  <a:lnTo>
                    <a:pt x="111" y="3"/>
                  </a:lnTo>
                  <a:lnTo>
                    <a:pt x="14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297" name="Google Shape;10297;p23"/>
          <p:cNvGrpSpPr/>
          <p:nvPr/>
        </p:nvGrpSpPr>
        <p:grpSpPr>
          <a:xfrm>
            <a:off x="6090404" y="16752136"/>
            <a:ext cx="735687" cy="735965"/>
            <a:chOff x="1655" y="962"/>
            <a:chExt cx="2657" cy="2658"/>
          </a:xfrm>
          <a:solidFill>
            <a:srgbClr val="006994"/>
          </a:solidFill>
        </p:grpSpPr>
        <p:sp>
          <p:nvSpPr>
            <p:cNvPr id="10298" name="Google Shape;10298;p23"/>
            <p:cNvSpPr/>
            <p:nvPr/>
          </p:nvSpPr>
          <p:spPr>
            <a:xfrm>
              <a:off x="1655" y="962"/>
              <a:ext cx="2657" cy="2658"/>
            </a:xfrm>
            <a:custGeom>
              <a:avLst/>
              <a:gdLst/>
              <a:ahLst/>
              <a:cxnLst/>
              <a:rect l="l" t="t" r="r" b="b"/>
              <a:pathLst>
                <a:path w="5314" h="5316" extrusionOk="0">
                  <a:moveTo>
                    <a:pt x="3520" y="3103"/>
                  </a:moveTo>
                  <a:lnTo>
                    <a:pt x="3101" y="3521"/>
                  </a:lnTo>
                  <a:lnTo>
                    <a:pt x="4467" y="4886"/>
                  </a:lnTo>
                  <a:lnTo>
                    <a:pt x="4498" y="4912"/>
                  </a:lnTo>
                  <a:lnTo>
                    <a:pt x="4533" y="4931"/>
                  </a:lnTo>
                  <a:lnTo>
                    <a:pt x="4572" y="4942"/>
                  </a:lnTo>
                  <a:lnTo>
                    <a:pt x="4610" y="4945"/>
                  </a:lnTo>
                  <a:lnTo>
                    <a:pt x="4649" y="4942"/>
                  </a:lnTo>
                  <a:lnTo>
                    <a:pt x="4688" y="4931"/>
                  </a:lnTo>
                  <a:lnTo>
                    <a:pt x="4723" y="4912"/>
                  </a:lnTo>
                  <a:lnTo>
                    <a:pt x="4754" y="4886"/>
                  </a:lnTo>
                  <a:lnTo>
                    <a:pt x="4884" y="4755"/>
                  </a:lnTo>
                  <a:lnTo>
                    <a:pt x="4910" y="4723"/>
                  </a:lnTo>
                  <a:lnTo>
                    <a:pt x="4929" y="4688"/>
                  </a:lnTo>
                  <a:lnTo>
                    <a:pt x="4941" y="4651"/>
                  </a:lnTo>
                  <a:lnTo>
                    <a:pt x="4944" y="4612"/>
                  </a:lnTo>
                  <a:lnTo>
                    <a:pt x="4941" y="4573"/>
                  </a:lnTo>
                  <a:lnTo>
                    <a:pt x="4929" y="4535"/>
                  </a:lnTo>
                  <a:lnTo>
                    <a:pt x="4910" y="4499"/>
                  </a:lnTo>
                  <a:lnTo>
                    <a:pt x="4884" y="4467"/>
                  </a:lnTo>
                  <a:lnTo>
                    <a:pt x="3520" y="3103"/>
                  </a:lnTo>
                  <a:close/>
                  <a:moveTo>
                    <a:pt x="1614" y="372"/>
                  </a:moveTo>
                  <a:lnTo>
                    <a:pt x="1519" y="375"/>
                  </a:lnTo>
                  <a:lnTo>
                    <a:pt x="1424" y="387"/>
                  </a:lnTo>
                  <a:lnTo>
                    <a:pt x="1329" y="404"/>
                  </a:lnTo>
                  <a:lnTo>
                    <a:pt x="1237" y="430"/>
                  </a:lnTo>
                  <a:lnTo>
                    <a:pt x="1145" y="462"/>
                  </a:lnTo>
                  <a:lnTo>
                    <a:pt x="1057" y="503"/>
                  </a:lnTo>
                  <a:lnTo>
                    <a:pt x="971" y="551"/>
                  </a:lnTo>
                  <a:lnTo>
                    <a:pt x="889" y="604"/>
                  </a:lnTo>
                  <a:lnTo>
                    <a:pt x="810" y="667"/>
                  </a:lnTo>
                  <a:lnTo>
                    <a:pt x="735" y="736"/>
                  </a:lnTo>
                  <a:lnTo>
                    <a:pt x="665" y="810"/>
                  </a:lnTo>
                  <a:lnTo>
                    <a:pt x="604" y="889"/>
                  </a:lnTo>
                  <a:lnTo>
                    <a:pt x="549" y="973"/>
                  </a:lnTo>
                  <a:lnTo>
                    <a:pt x="501" y="1058"/>
                  </a:lnTo>
                  <a:lnTo>
                    <a:pt x="462" y="1147"/>
                  </a:lnTo>
                  <a:lnTo>
                    <a:pt x="429" y="1239"/>
                  </a:lnTo>
                  <a:lnTo>
                    <a:pt x="403" y="1331"/>
                  </a:lnTo>
                  <a:lnTo>
                    <a:pt x="385" y="1426"/>
                  </a:lnTo>
                  <a:lnTo>
                    <a:pt x="374" y="1521"/>
                  </a:lnTo>
                  <a:lnTo>
                    <a:pt x="371" y="1616"/>
                  </a:lnTo>
                  <a:lnTo>
                    <a:pt x="374" y="1711"/>
                  </a:lnTo>
                  <a:lnTo>
                    <a:pt x="385" y="1806"/>
                  </a:lnTo>
                  <a:lnTo>
                    <a:pt x="403" y="1901"/>
                  </a:lnTo>
                  <a:lnTo>
                    <a:pt x="429" y="1993"/>
                  </a:lnTo>
                  <a:lnTo>
                    <a:pt x="462" y="2085"/>
                  </a:lnTo>
                  <a:lnTo>
                    <a:pt x="501" y="2173"/>
                  </a:lnTo>
                  <a:lnTo>
                    <a:pt x="549" y="2258"/>
                  </a:lnTo>
                  <a:lnTo>
                    <a:pt x="604" y="2341"/>
                  </a:lnTo>
                  <a:lnTo>
                    <a:pt x="665" y="2421"/>
                  </a:lnTo>
                  <a:lnTo>
                    <a:pt x="735" y="2495"/>
                  </a:lnTo>
                  <a:lnTo>
                    <a:pt x="810" y="2565"/>
                  </a:lnTo>
                  <a:lnTo>
                    <a:pt x="889" y="2626"/>
                  </a:lnTo>
                  <a:lnTo>
                    <a:pt x="971" y="2681"/>
                  </a:lnTo>
                  <a:lnTo>
                    <a:pt x="1057" y="2729"/>
                  </a:lnTo>
                  <a:lnTo>
                    <a:pt x="1145" y="2768"/>
                  </a:lnTo>
                  <a:lnTo>
                    <a:pt x="1237" y="2801"/>
                  </a:lnTo>
                  <a:lnTo>
                    <a:pt x="1329" y="2827"/>
                  </a:lnTo>
                  <a:lnTo>
                    <a:pt x="1424" y="2845"/>
                  </a:lnTo>
                  <a:lnTo>
                    <a:pt x="1519" y="2856"/>
                  </a:lnTo>
                  <a:lnTo>
                    <a:pt x="1614" y="2859"/>
                  </a:lnTo>
                  <a:lnTo>
                    <a:pt x="1709" y="2856"/>
                  </a:lnTo>
                  <a:lnTo>
                    <a:pt x="1804" y="2845"/>
                  </a:lnTo>
                  <a:lnTo>
                    <a:pt x="1899" y="2827"/>
                  </a:lnTo>
                  <a:lnTo>
                    <a:pt x="1993" y="2801"/>
                  </a:lnTo>
                  <a:lnTo>
                    <a:pt x="2083" y="2768"/>
                  </a:lnTo>
                  <a:lnTo>
                    <a:pt x="2172" y="2729"/>
                  </a:lnTo>
                  <a:lnTo>
                    <a:pt x="2257" y="2681"/>
                  </a:lnTo>
                  <a:lnTo>
                    <a:pt x="2341" y="2626"/>
                  </a:lnTo>
                  <a:lnTo>
                    <a:pt x="2420" y="2565"/>
                  </a:lnTo>
                  <a:lnTo>
                    <a:pt x="2494" y="2495"/>
                  </a:lnTo>
                  <a:lnTo>
                    <a:pt x="2563" y="2421"/>
                  </a:lnTo>
                  <a:lnTo>
                    <a:pt x="2626" y="2341"/>
                  </a:lnTo>
                  <a:lnTo>
                    <a:pt x="2681" y="2258"/>
                  </a:lnTo>
                  <a:lnTo>
                    <a:pt x="2727" y="2173"/>
                  </a:lnTo>
                  <a:lnTo>
                    <a:pt x="2768" y="2085"/>
                  </a:lnTo>
                  <a:lnTo>
                    <a:pt x="2800" y="1993"/>
                  </a:lnTo>
                  <a:lnTo>
                    <a:pt x="2826" y="1901"/>
                  </a:lnTo>
                  <a:lnTo>
                    <a:pt x="2843" y="1806"/>
                  </a:lnTo>
                  <a:lnTo>
                    <a:pt x="2855" y="1711"/>
                  </a:lnTo>
                  <a:lnTo>
                    <a:pt x="2858" y="1616"/>
                  </a:lnTo>
                  <a:lnTo>
                    <a:pt x="2855" y="1521"/>
                  </a:lnTo>
                  <a:lnTo>
                    <a:pt x="2843" y="1426"/>
                  </a:lnTo>
                  <a:lnTo>
                    <a:pt x="2826" y="1331"/>
                  </a:lnTo>
                  <a:lnTo>
                    <a:pt x="2800" y="1239"/>
                  </a:lnTo>
                  <a:lnTo>
                    <a:pt x="2768" y="1147"/>
                  </a:lnTo>
                  <a:lnTo>
                    <a:pt x="2727" y="1058"/>
                  </a:lnTo>
                  <a:lnTo>
                    <a:pt x="2681" y="973"/>
                  </a:lnTo>
                  <a:lnTo>
                    <a:pt x="2626" y="889"/>
                  </a:lnTo>
                  <a:lnTo>
                    <a:pt x="2563" y="810"/>
                  </a:lnTo>
                  <a:lnTo>
                    <a:pt x="2494" y="736"/>
                  </a:lnTo>
                  <a:lnTo>
                    <a:pt x="2420" y="667"/>
                  </a:lnTo>
                  <a:lnTo>
                    <a:pt x="2341" y="604"/>
                  </a:lnTo>
                  <a:lnTo>
                    <a:pt x="2257" y="551"/>
                  </a:lnTo>
                  <a:lnTo>
                    <a:pt x="2172" y="503"/>
                  </a:lnTo>
                  <a:lnTo>
                    <a:pt x="2083" y="462"/>
                  </a:lnTo>
                  <a:lnTo>
                    <a:pt x="1993" y="430"/>
                  </a:lnTo>
                  <a:lnTo>
                    <a:pt x="1899" y="404"/>
                  </a:lnTo>
                  <a:lnTo>
                    <a:pt x="1804" y="387"/>
                  </a:lnTo>
                  <a:lnTo>
                    <a:pt x="1709" y="375"/>
                  </a:lnTo>
                  <a:lnTo>
                    <a:pt x="1614" y="372"/>
                  </a:lnTo>
                  <a:close/>
                  <a:moveTo>
                    <a:pt x="1614" y="0"/>
                  </a:moveTo>
                  <a:lnTo>
                    <a:pt x="1727" y="3"/>
                  </a:lnTo>
                  <a:lnTo>
                    <a:pt x="1840" y="16"/>
                  </a:lnTo>
                  <a:lnTo>
                    <a:pt x="1951" y="35"/>
                  </a:lnTo>
                  <a:lnTo>
                    <a:pt x="2060" y="63"/>
                  </a:lnTo>
                  <a:lnTo>
                    <a:pt x="2168" y="98"/>
                  </a:lnTo>
                  <a:lnTo>
                    <a:pt x="2275" y="140"/>
                  </a:lnTo>
                  <a:lnTo>
                    <a:pt x="2378" y="192"/>
                  </a:lnTo>
                  <a:lnTo>
                    <a:pt x="2479" y="250"/>
                  </a:lnTo>
                  <a:lnTo>
                    <a:pt x="2576" y="317"/>
                  </a:lnTo>
                  <a:lnTo>
                    <a:pt x="2668" y="391"/>
                  </a:lnTo>
                  <a:lnTo>
                    <a:pt x="2756" y="474"/>
                  </a:lnTo>
                  <a:lnTo>
                    <a:pt x="2837" y="559"/>
                  </a:lnTo>
                  <a:lnTo>
                    <a:pt x="2909" y="649"/>
                  </a:lnTo>
                  <a:lnTo>
                    <a:pt x="2974" y="743"/>
                  </a:lnTo>
                  <a:lnTo>
                    <a:pt x="3032" y="841"/>
                  </a:lnTo>
                  <a:lnTo>
                    <a:pt x="3082" y="941"/>
                  </a:lnTo>
                  <a:lnTo>
                    <a:pt x="3125" y="1044"/>
                  </a:lnTo>
                  <a:lnTo>
                    <a:pt x="3161" y="1149"/>
                  </a:lnTo>
                  <a:lnTo>
                    <a:pt x="3188" y="1257"/>
                  </a:lnTo>
                  <a:lnTo>
                    <a:pt x="3209" y="1364"/>
                  </a:lnTo>
                  <a:lnTo>
                    <a:pt x="3222" y="1474"/>
                  </a:lnTo>
                  <a:lnTo>
                    <a:pt x="3228" y="1584"/>
                  </a:lnTo>
                  <a:lnTo>
                    <a:pt x="3227" y="1693"/>
                  </a:lnTo>
                  <a:lnTo>
                    <a:pt x="3219" y="1803"/>
                  </a:lnTo>
                  <a:lnTo>
                    <a:pt x="3202" y="1911"/>
                  </a:lnTo>
                  <a:lnTo>
                    <a:pt x="3178" y="2018"/>
                  </a:lnTo>
                  <a:lnTo>
                    <a:pt x="3146" y="2125"/>
                  </a:lnTo>
                  <a:lnTo>
                    <a:pt x="3109" y="2229"/>
                  </a:lnTo>
                  <a:lnTo>
                    <a:pt x="3062" y="2331"/>
                  </a:lnTo>
                  <a:lnTo>
                    <a:pt x="3009" y="2431"/>
                  </a:lnTo>
                  <a:lnTo>
                    <a:pt x="2948" y="2526"/>
                  </a:lnTo>
                  <a:lnTo>
                    <a:pt x="2880" y="2619"/>
                  </a:lnTo>
                  <a:lnTo>
                    <a:pt x="3180" y="2919"/>
                  </a:lnTo>
                  <a:lnTo>
                    <a:pt x="3388" y="2710"/>
                  </a:lnTo>
                  <a:lnTo>
                    <a:pt x="3418" y="2685"/>
                  </a:lnTo>
                  <a:lnTo>
                    <a:pt x="3451" y="2669"/>
                  </a:lnTo>
                  <a:lnTo>
                    <a:pt x="3484" y="2658"/>
                  </a:lnTo>
                  <a:lnTo>
                    <a:pt x="3520" y="2655"/>
                  </a:lnTo>
                  <a:lnTo>
                    <a:pt x="3555" y="2658"/>
                  </a:lnTo>
                  <a:lnTo>
                    <a:pt x="3589" y="2669"/>
                  </a:lnTo>
                  <a:lnTo>
                    <a:pt x="3621" y="2685"/>
                  </a:lnTo>
                  <a:lnTo>
                    <a:pt x="3650" y="2710"/>
                  </a:lnTo>
                  <a:lnTo>
                    <a:pt x="5147" y="4206"/>
                  </a:lnTo>
                  <a:lnTo>
                    <a:pt x="5192" y="4256"/>
                  </a:lnTo>
                  <a:lnTo>
                    <a:pt x="5229" y="4309"/>
                  </a:lnTo>
                  <a:lnTo>
                    <a:pt x="5260" y="4366"/>
                  </a:lnTo>
                  <a:lnTo>
                    <a:pt x="5284" y="4425"/>
                  </a:lnTo>
                  <a:lnTo>
                    <a:pt x="5302" y="4486"/>
                  </a:lnTo>
                  <a:lnTo>
                    <a:pt x="5311" y="4549"/>
                  </a:lnTo>
                  <a:lnTo>
                    <a:pt x="5314" y="4612"/>
                  </a:lnTo>
                  <a:lnTo>
                    <a:pt x="5311" y="4675"/>
                  </a:lnTo>
                  <a:lnTo>
                    <a:pt x="5302" y="4736"/>
                  </a:lnTo>
                  <a:lnTo>
                    <a:pt x="5284" y="4797"/>
                  </a:lnTo>
                  <a:lnTo>
                    <a:pt x="5260" y="4857"/>
                  </a:lnTo>
                  <a:lnTo>
                    <a:pt x="5229" y="4913"/>
                  </a:lnTo>
                  <a:lnTo>
                    <a:pt x="5192" y="4968"/>
                  </a:lnTo>
                  <a:lnTo>
                    <a:pt x="5147" y="5018"/>
                  </a:lnTo>
                  <a:lnTo>
                    <a:pt x="5016" y="5148"/>
                  </a:lnTo>
                  <a:lnTo>
                    <a:pt x="4966" y="5192"/>
                  </a:lnTo>
                  <a:lnTo>
                    <a:pt x="4913" y="5231"/>
                  </a:lnTo>
                  <a:lnTo>
                    <a:pt x="4857" y="5261"/>
                  </a:lnTo>
                  <a:lnTo>
                    <a:pt x="4797" y="5285"/>
                  </a:lnTo>
                  <a:lnTo>
                    <a:pt x="4736" y="5302"/>
                  </a:lnTo>
                  <a:lnTo>
                    <a:pt x="4673" y="5313"/>
                  </a:lnTo>
                  <a:lnTo>
                    <a:pt x="4610" y="5316"/>
                  </a:lnTo>
                  <a:lnTo>
                    <a:pt x="4548" y="5313"/>
                  </a:lnTo>
                  <a:lnTo>
                    <a:pt x="4485" y="5302"/>
                  </a:lnTo>
                  <a:lnTo>
                    <a:pt x="4424" y="5285"/>
                  </a:lnTo>
                  <a:lnTo>
                    <a:pt x="4366" y="5261"/>
                  </a:lnTo>
                  <a:lnTo>
                    <a:pt x="4308" y="5231"/>
                  </a:lnTo>
                  <a:lnTo>
                    <a:pt x="4254" y="5192"/>
                  </a:lnTo>
                  <a:lnTo>
                    <a:pt x="4204" y="5148"/>
                  </a:lnTo>
                  <a:lnTo>
                    <a:pt x="2708" y="3652"/>
                  </a:lnTo>
                  <a:lnTo>
                    <a:pt x="2684" y="3623"/>
                  </a:lnTo>
                  <a:lnTo>
                    <a:pt x="2668" y="3591"/>
                  </a:lnTo>
                  <a:lnTo>
                    <a:pt x="2656" y="3557"/>
                  </a:lnTo>
                  <a:lnTo>
                    <a:pt x="2653" y="3521"/>
                  </a:lnTo>
                  <a:lnTo>
                    <a:pt x="2656" y="3486"/>
                  </a:lnTo>
                  <a:lnTo>
                    <a:pt x="2668" y="3451"/>
                  </a:lnTo>
                  <a:lnTo>
                    <a:pt x="2684" y="3418"/>
                  </a:lnTo>
                  <a:lnTo>
                    <a:pt x="2708" y="3389"/>
                  </a:lnTo>
                  <a:lnTo>
                    <a:pt x="2917" y="3180"/>
                  </a:lnTo>
                  <a:lnTo>
                    <a:pt x="2618" y="2882"/>
                  </a:lnTo>
                  <a:lnTo>
                    <a:pt x="2526" y="2950"/>
                  </a:lnTo>
                  <a:lnTo>
                    <a:pt x="2429" y="3011"/>
                  </a:lnTo>
                  <a:lnTo>
                    <a:pt x="2329" y="3064"/>
                  </a:lnTo>
                  <a:lnTo>
                    <a:pt x="2228" y="3109"/>
                  </a:lnTo>
                  <a:lnTo>
                    <a:pt x="2123" y="3148"/>
                  </a:lnTo>
                  <a:lnTo>
                    <a:pt x="2017" y="3180"/>
                  </a:lnTo>
                  <a:lnTo>
                    <a:pt x="1909" y="3202"/>
                  </a:lnTo>
                  <a:lnTo>
                    <a:pt x="1801" y="3219"/>
                  </a:lnTo>
                  <a:lnTo>
                    <a:pt x="1691" y="3228"/>
                  </a:lnTo>
                  <a:lnTo>
                    <a:pt x="1580" y="3230"/>
                  </a:lnTo>
                  <a:lnTo>
                    <a:pt x="1471" y="3223"/>
                  </a:lnTo>
                  <a:lnTo>
                    <a:pt x="1363" y="3211"/>
                  </a:lnTo>
                  <a:lnTo>
                    <a:pt x="1253" y="3190"/>
                  </a:lnTo>
                  <a:lnTo>
                    <a:pt x="1147" y="3162"/>
                  </a:lnTo>
                  <a:lnTo>
                    <a:pt x="1042" y="3125"/>
                  </a:lnTo>
                  <a:lnTo>
                    <a:pt x="939" y="3083"/>
                  </a:lnTo>
                  <a:lnTo>
                    <a:pt x="839" y="3033"/>
                  </a:lnTo>
                  <a:lnTo>
                    <a:pt x="743" y="2975"/>
                  </a:lnTo>
                  <a:lnTo>
                    <a:pt x="648" y="2909"/>
                  </a:lnTo>
                  <a:lnTo>
                    <a:pt x="557" y="2837"/>
                  </a:lnTo>
                  <a:lnTo>
                    <a:pt x="472" y="2758"/>
                  </a:lnTo>
                  <a:lnTo>
                    <a:pt x="390" y="2669"/>
                  </a:lnTo>
                  <a:lnTo>
                    <a:pt x="316" y="2577"/>
                  </a:lnTo>
                  <a:lnTo>
                    <a:pt x="250" y="2481"/>
                  </a:lnTo>
                  <a:lnTo>
                    <a:pt x="192" y="2379"/>
                  </a:lnTo>
                  <a:lnTo>
                    <a:pt x="140" y="2276"/>
                  </a:lnTo>
                  <a:lnTo>
                    <a:pt x="98" y="2170"/>
                  </a:lnTo>
                  <a:lnTo>
                    <a:pt x="63" y="2062"/>
                  </a:lnTo>
                  <a:lnTo>
                    <a:pt x="35" y="1952"/>
                  </a:lnTo>
                  <a:lnTo>
                    <a:pt x="16" y="1841"/>
                  </a:lnTo>
                  <a:lnTo>
                    <a:pt x="3" y="1729"/>
                  </a:lnTo>
                  <a:lnTo>
                    <a:pt x="0" y="1616"/>
                  </a:lnTo>
                  <a:lnTo>
                    <a:pt x="0" y="1616"/>
                  </a:lnTo>
                  <a:lnTo>
                    <a:pt x="3" y="1503"/>
                  </a:lnTo>
                  <a:lnTo>
                    <a:pt x="16" y="1390"/>
                  </a:lnTo>
                  <a:lnTo>
                    <a:pt x="35" y="1279"/>
                  </a:lnTo>
                  <a:lnTo>
                    <a:pt x="63" y="1170"/>
                  </a:lnTo>
                  <a:lnTo>
                    <a:pt x="98" y="1062"/>
                  </a:lnTo>
                  <a:lnTo>
                    <a:pt x="140" y="955"/>
                  </a:lnTo>
                  <a:lnTo>
                    <a:pt x="192" y="852"/>
                  </a:lnTo>
                  <a:lnTo>
                    <a:pt x="250" y="751"/>
                  </a:lnTo>
                  <a:lnTo>
                    <a:pt x="316" y="654"/>
                  </a:lnTo>
                  <a:lnTo>
                    <a:pt x="390" y="562"/>
                  </a:lnTo>
                  <a:lnTo>
                    <a:pt x="472" y="474"/>
                  </a:lnTo>
                  <a:lnTo>
                    <a:pt x="561" y="391"/>
                  </a:lnTo>
                  <a:lnTo>
                    <a:pt x="654" y="317"/>
                  </a:lnTo>
                  <a:lnTo>
                    <a:pt x="751" y="250"/>
                  </a:lnTo>
                  <a:lnTo>
                    <a:pt x="851" y="192"/>
                  </a:lnTo>
                  <a:lnTo>
                    <a:pt x="954" y="140"/>
                  </a:lnTo>
                  <a:lnTo>
                    <a:pt x="1060" y="98"/>
                  </a:lnTo>
                  <a:lnTo>
                    <a:pt x="1168" y="63"/>
                  </a:lnTo>
                  <a:lnTo>
                    <a:pt x="1279" y="35"/>
                  </a:lnTo>
                  <a:lnTo>
                    <a:pt x="1390" y="16"/>
                  </a:lnTo>
                  <a:lnTo>
                    <a:pt x="1501" y="3"/>
                  </a:lnTo>
                  <a:lnTo>
                    <a:pt x="161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299" name="Google Shape;10299;p23"/>
            <p:cNvSpPr/>
            <p:nvPr/>
          </p:nvSpPr>
          <p:spPr>
            <a:xfrm>
              <a:off x="2064" y="1729"/>
              <a:ext cx="186" cy="296"/>
            </a:xfrm>
            <a:custGeom>
              <a:avLst/>
              <a:gdLst/>
              <a:ahLst/>
              <a:cxnLst/>
              <a:rect l="l" t="t" r="r" b="b"/>
              <a:pathLst>
                <a:path w="372" h="592" extrusionOk="0">
                  <a:moveTo>
                    <a:pt x="186" y="0"/>
                  </a:moveTo>
                  <a:lnTo>
                    <a:pt x="229" y="4"/>
                  </a:lnTo>
                  <a:lnTo>
                    <a:pt x="268" y="17"/>
                  </a:lnTo>
                  <a:lnTo>
                    <a:pt x="302" y="40"/>
                  </a:lnTo>
                  <a:lnTo>
                    <a:pt x="331" y="69"/>
                  </a:lnTo>
                  <a:lnTo>
                    <a:pt x="353" y="103"/>
                  </a:lnTo>
                  <a:lnTo>
                    <a:pt x="368" y="141"/>
                  </a:lnTo>
                  <a:lnTo>
                    <a:pt x="372" y="185"/>
                  </a:lnTo>
                  <a:lnTo>
                    <a:pt x="372" y="407"/>
                  </a:lnTo>
                  <a:lnTo>
                    <a:pt x="368" y="451"/>
                  </a:lnTo>
                  <a:lnTo>
                    <a:pt x="353" y="489"/>
                  </a:lnTo>
                  <a:lnTo>
                    <a:pt x="331" y="523"/>
                  </a:lnTo>
                  <a:lnTo>
                    <a:pt x="302" y="552"/>
                  </a:lnTo>
                  <a:lnTo>
                    <a:pt x="268" y="575"/>
                  </a:lnTo>
                  <a:lnTo>
                    <a:pt x="229" y="588"/>
                  </a:lnTo>
                  <a:lnTo>
                    <a:pt x="186" y="592"/>
                  </a:lnTo>
                  <a:lnTo>
                    <a:pt x="144" y="588"/>
                  </a:lnTo>
                  <a:lnTo>
                    <a:pt x="105" y="575"/>
                  </a:lnTo>
                  <a:lnTo>
                    <a:pt x="70" y="552"/>
                  </a:lnTo>
                  <a:lnTo>
                    <a:pt x="42" y="523"/>
                  </a:lnTo>
                  <a:lnTo>
                    <a:pt x="20" y="489"/>
                  </a:lnTo>
                  <a:lnTo>
                    <a:pt x="5" y="451"/>
                  </a:lnTo>
                  <a:lnTo>
                    <a:pt x="0" y="407"/>
                  </a:lnTo>
                  <a:lnTo>
                    <a:pt x="0" y="185"/>
                  </a:lnTo>
                  <a:lnTo>
                    <a:pt x="5" y="141"/>
                  </a:lnTo>
                  <a:lnTo>
                    <a:pt x="20" y="103"/>
                  </a:lnTo>
                  <a:lnTo>
                    <a:pt x="42" y="69"/>
                  </a:lnTo>
                  <a:lnTo>
                    <a:pt x="70" y="40"/>
                  </a:lnTo>
                  <a:lnTo>
                    <a:pt x="105" y="17"/>
                  </a:lnTo>
                  <a:lnTo>
                    <a:pt x="144" y="4"/>
                  </a:lnTo>
                  <a:lnTo>
                    <a:pt x="18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00" name="Google Shape;10300;p23"/>
            <p:cNvSpPr/>
            <p:nvPr/>
          </p:nvSpPr>
          <p:spPr>
            <a:xfrm>
              <a:off x="2369" y="1585"/>
              <a:ext cx="186" cy="440"/>
            </a:xfrm>
            <a:custGeom>
              <a:avLst/>
              <a:gdLst/>
              <a:ahLst/>
              <a:cxnLst/>
              <a:rect l="l" t="t" r="r" b="b"/>
              <a:pathLst>
                <a:path w="370" h="879" extrusionOk="0">
                  <a:moveTo>
                    <a:pt x="185" y="0"/>
                  </a:moveTo>
                  <a:lnTo>
                    <a:pt x="229" y="5"/>
                  </a:lnTo>
                  <a:lnTo>
                    <a:pt x="267" y="19"/>
                  </a:lnTo>
                  <a:lnTo>
                    <a:pt x="301" y="40"/>
                  </a:lnTo>
                  <a:lnTo>
                    <a:pt x="330" y="69"/>
                  </a:lnTo>
                  <a:lnTo>
                    <a:pt x="353" y="105"/>
                  </a:lnTo>
                  <a:lnTo>
                    <a:pt x="366" y="143"/>
                  </a:lnTo>
                  <a:lnTo>
                    <a:pt x="370" y="185"/>
                  </a:lnTo>
                  <a:lnTo>
                    <a:pt x="370" y="694"/>
                  </a:lnTo>
                  <a:lnTo>
                    <a:pt x="366" y="738"/>
                  </a:lnTo>
                  <a:lnTo>
                    <a:pt x="353" y="776"/>
                  </a:lnTo>
                  <a:lnTo>
                    <a:pt x="330" y="810"/>
                  </a:lnTo>
                  <a:lnTo>
                    <a:pt x="301" y="839"/>
                  </a:lnTo>
                  <a:lnTo>
                    <a:pt x="267" y="862"/>
                  </a:lnTo>
                  <a:lnTo>
                    <a:pt x="229" y="875"/>
                  </a:lnTo>
                  <a:lnTo>
                    <a:pt x="185" y="879"/>
                  </a:lnTo>
                  <a:lnTo>
                    <a:pt x="143" y="875"/>
                  </a:lnTo>
                  <a:lnTo>
                    <a:pt x="105" y="862"/>
                  </a:lnTo>
                  <a:lnTo>
                    <a:pt x="69" y="839"/>
                  </a:lnTo>
                  <a:lnTo>
                    <a:pt x="40" y="810"/>
                  </a:lnTo>
                  <a:lnTo>
                    <a:pt x="19" y="776"/>
                  </a:lnTo>
                  <a:lnTo>
                    <a:pt x="5" y="738"/>
                  </a:lnTo>
                  <a:lnTo>
                    <a:pt x="0" y="694"/>
                  </a:lnTo>
                  <a:lnTo>
                    <a:pt x="0" y="185"/>
                  </a:lnTo>
                  <a:lnTo>
                    <a:pt x="5" y="143"/>
                  </a:lnTo>
                  <a:lnTo>
                    <a:pt x="19" y="105"/>
                  </a:lnTo>
                  <a:lnTo>
                    <a:pt x="40" y="69"/>
                  </a:lnTo>
                  <a:lnTo>
                    <a:pt x="69" y="40"/>
                  </a:lnTo>
                  <a:lnTo>
                    <a:pt x="105" y="19"/>
                  </a:lnTo>
                  <a:lnTo>
                    <a:pt x="143" y="5"/>
                  </a:lnTo>
                  <a:lnTo>
                    <a:pt x="18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01" name="Google Shape;10301;p23"/>
            <p:cNvSpPr/>
            <p:nvPr/>
          </p:nvSpPr>
          <p:spPr>
            <a:xfrm>
              <a:off x="2675" y="1514"/>
              <a:ext cx="185" cy="512"/>
            </a:xfrm>
            <a:custGeom>
              <a:avLst/>
              <a:gdLst/>
              <a:ahLst/>
              <a:cxnLst/>
              <a:rect l="l" t="t" r="r" b="b"/>
              <a:pathLst>
                <a:path w="371" h="1023" extrusionOk="0">
                  <a:moveTo>
                    <a:pt x="186" y="0"/>
                  </a:moveTo>
                  <a:lnTo>
                    <a:pt x="228" y="5"/>
                  </a:lnTo>
                  <a:lnTo>
                    <a:pt x="268" y="20"/>
                  </a:lnTo>
                  <a:lnTo>
                    <a:pt x="302" y="42"/>
                  </a:lnTo>
                  <a:lnTo>
                    <a:pt x="331" y="70"/>
                  </a:lnTo>
                  <a:lnTo>
                    <a:pt x="352" y="105"/>
                  </a:lnTo>
                  <a:lnTo>
                    <a:pt x="366" y="144"/>
                  </a:lnTo>
                  <a:lnTo>
                    <a:pt x="371" y="186"/>
                  </a:lnTo>
                  <a:lnTo>
                    <a:pt x="371" y="838"/>
                  </a:lnTo>
                  <a:lnTo>
                    <a:pt x="366" y="882"/>
                  </a:lnTo>
                  <a:lnTo>
                    <a:pt x="352" y="920"/>
                  </a:lnTo>
                  <a:lnTo>
                    <a:pt x="331" y="954"/>
                  </a:lnTo>
                  <a:lnTo>
                    <a:pt x="302" y="983"/>
                  </a:lnTo>
                  <a:lnTo>
                    <a:pt x="268" y="1006"/>
                  </a:lnTo>
                  <a:lnTo>
                    <a:pt x="228" y="1019"/>
                  </a:lnTo>
                  <a:lnTo>
                    <a:pt x="186" y="1023"/>
                  </a:lnTo>
                  <a:lnTo>
                    <a:pt x="144" y="1019"/>
                  </a:lnTo>
                  <a:lnTo>
                    <a:pt x="104" y="1006"/>
                  </a:lnTo>
                  <a:lnTo>
                    <a:pt x="70" y="983"/>
                  </a:lnTo>
                  <a:lnTo>
                    <a:pt x="41" y="954"/>
                  </a:lnTo>
                  <a:lnTo>
                    <a:pt x="20" y="920"/>
                  </a:lnTo>
                  <a:lnTo>
                    <a:pt x="5" y="882"/>
                  </a:lnTo>
                  <a:lnTo>
                    <a:pt x="0" y="838"/>
                  </a:lnTo>
                  <a:lnTo>
                    <a:pt x="0" y="186"/>
                  </a:lnTo>
                  <a:lnTo>
                    <a:pt x="5" y="144"/>
                  </a:lnTo>
                  <a:lnTo>
                    <a:pt x="20" y="105"/>
                  </a:lnTo>
                  <a:lnTo>
                    <a:pt x="41" y="70"/>
                  </a:lnTo>
                  <a:lnTo>
                    <a:pt x="70" y="42"/>
                  </a:lnTo>
                  <a:lnTo>
                    <a:pt x="104" y="20"/>
                  </a:lnTo>
                  <a:lnTo>
                    <a:pt x="144" y="5"/>
                  </a:lnTo>
                  <a:lnTo>
                    <a:pt x="18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302" name="Google Shape;10302;p23"/>
          <p:cNvGrpSpPr/>
          <p:nvPr/>
        </p:nvGrpSpPr>
        <p:grpSpPr>
          <a:xfrm>
            <a:off x="4834538" y="16850696"/>
            <a:ext cx="519669" cy="538125"/>
            <a:chOff x="1767" y="2008"/>
            <a:chExt cx="1484" cy="1537"/>
          </a:xfrm>
          <a:solidFill>
            <a:srgbClr val="006994"/>
          </a:solidFill>
        </p:grpSpPr>
        <p:sp>
          <p:nvSpPr>
            <p:cNvPr id="10303" name="Google Shape;10303;p23"/>
            <p:cNvSpPr/>
            <p:nvPr/>
          </p:nvSpPr>
          <p:spPr>
            <a:xfrm>
              <a:off x="1767" y="2727"/>
              <a:ext cx="1375" cy="818"/>
            </a:xfrm>
            <a:custGeom>
              <a:avLst/>
              <a:gdLst/>
              <a:ahLst/>
              <a:cxnLst/>
              <a:rect l="l" t="t" r="r" b="b"/>
              <a:pathLst>
                <a:path w="4135" h="2460" extrusionOk="0">
                  <a:moveTo>
                    <a:pt x="222" y="0"/>
                  </a:moveTo>
                  <a:lnTo>
                    <a:pt x="262" y="3"/>
                  </a:lnTo>
                  <a:lnTo>
                    <a:pt x="300" y="13"/>
                  </a:lnTo>
                  <a:lnTo>
                    <a:pt x="335" y="30"/>
                  </a:lnTo>
                  <a:lnTo>
                    <a:pt x="366" y="52"/>
                  </a:lnTo>
                  <a:lnTo>
                    <a:pt x="393" y="79"/>
                  </a:lnTo>
                  <a:lnTo>
                    <a:pt x="414" y="110"/>
                  </a:lnTo>
                  <a:lnTo>
                    <a:pt x="431" y="143"/>
                  </a:lnTo>
                  <a:lnTo>
                    <a:pt x="441" y="181"/>
                  </a:lnTo>
                  <a:lnTo>
                    <a:pt x="445" y="222"/>
                  </a:lnTo>
                  <a:lnTo>
                    <a:pt x="449" y="350"/>
                  </a:lnTo>
                  <a:lnTo>
                    <a:pt x="463" y="475"/>
                  </a:lnTo>
                  <a:lnTo>
                    <a:pt x="484" y="597"/>
                  </a:lnTo>
                  <a:lnTo>
                    <a:pt x="515" y="718"/>
                  </a:lnTo>
                  <a:lnTo>
                    <a:pt x="553" y="833"/>
                  </a:lnTo>
                  <a:lnTo>
                    <a:pt x="598" y="947"/>
                  </a:lnTo>
                  <a:lnTo>
                    <a:pt x="652" y="1055"/>
                  </a:lnTo>
                  <a:lnTo>
                    <a:pt x="711" y="1161"/>
                  </a:lnTo>
                  <a:lnTo>
                    <a:pt x="778" y="1261"/>
                  </a:lnTo>
                  <a:lnTo>
                    <a:pt x="850" y="1356"/>
                  </a:lnTo>
                  <a:lnTo>
                    <a:pt x="930" y="1446"/>
                  </a:lnTo>
                  <a:lnTo>
                    <a:pt x="1015" y="1531"/>
                  </a:lnTo>
                  <a:lnTo>
                    <a:pt x="1105" y="1609"/>
                  </a:lnTo>
                  <a:lnTo>
                    <a:pt x="1201" y="1682"/>
                  </a:lnTo>
                  <a:lnTo>
                    <a:pt x="1301" y="1750"/>
                  </a:lnTo>
                  <a:lnTo>
                    <a:pt x="1406" y="1809"/>
                  </a:lnTo>
                  <a:lnTo>
                    <a:pt x="1514" y="1862"/>
                  </a:lnTo>
                  <a:lnTo>
                    <a:pt x="1627" y="1907"/>
                  </a:lnTo>
                  <a:lnTo>
                    <a:pt x="1744" y="1945"/>
                  </a:lnTo>
                  <a:lnTo>
                    <a:pt x="1865" y="1976"/>
                  </a:lnTo>
                  <a:lnTo>
                    <a:pt x="1987" y="1997"/>
                  </a:lnTo>
                  <a:lnTo>
                    <a:pt x="2113" y="2011"/>
                  </a:lnTo>
                  <a:lnTo>
                    <a:pt x="2241" y="2015"/>
                  </a:lnTo>
                  <a:lnTo>
                    <a:pt x="2360" y="2011"/>
                  </a:lnTo>
                  <a:lnTo>
                    <a:pt x="2479" y="1999"/>
                  </a:lnTo>
                  <a:lnTo>
                    <a:pt x="2597" y="1979"/>
                  </a:lnTo>
                  <a:lnTo>
                    <a:pt x="2712" y="1952"/>
                  </a:lnTo>
                  <a:lnTo>
                    <a:pt x="2825" y="1917"/>
                  </a:lnTo>
                  <a:lnTo>
                    <a:pt x="2935" y="1875"/>
                  </a:lnTo>
                  <a:lnTo>
                    <a:pt x="3043" y="1826"/>
                  </a:lnTo>
                  <a:lnTo>
                    <a:pt x="3146" y="1769"/>
                  </a:lnTo>
                  <a:lnTo>
                    <a:pt x="3247" y="1708"/>
                  </a:lnTo>
                  <a:lnTo>
                    <a:pt x="3343" y="1637"/>
                  </a:lnTo>
                  <a:lnTo>
                    <a:pt x="3434" y="1561"/>
                  </a:lnTo>
                  <a:lnTo>
                    <a:pt x="3302" y="1467"/>
                  </a:lnTo>
                  <a:lnTo>
                    <a:pt x="3289" y="1455"/>
                  </a:lnTo>
                  <a:lnTo>
                    <a:pt x="3279" y="1441"/>
                  </a:lnTo>
                  <a:lnTo>
                    <a:pt x="3275" y="1424"/>
                  </a:lnTo>
                  <a:lnTo>
                    <a:pt x="3274" y="1407"/>
                  </a:lnTo>
                  <a:lnTo>
                    <a:pt x="3278" y="1389"/>
                  </a:lnTo>
                  <a:lnTo>
                    <a:pt x="3286" y="1375"/>
                  </a:lnTo>
                  <a:lnTo>
                    <a:pt x="3298" y="1362"/>
                  </a:lnTo>
                  <a:lnTo>
                    <a:pt x="3313" y="1352"/>
                  </a:lnTo>
                  <a:lnTo>
                    <a:pt x="4041" y="1023"/>
                  </a:lnTo>
                  <a:lnTo>
                    <a:pt x="4055" y="1019"/>
                  </a:lnTo>
                  <a:lnTo>
                    <a:pt x="4069" y="1018"/>
                  </a:lnTo>
                  <a:lnTo>
                    <a:pt x="4089" y="1020"/>
                  </a:lnTo>
                  <a:lnTo>
                    <a:pt x="4107" y="1030"/>
                  </a:lnTo>
                  <a:lnTo>
                    <a:pt x="4120" y="1043"/>
                  </a:lnTo>
                  <a:lnTo>
                    <a:pt x="4130" y="1057"/>
                  </a:lnTo>
                  <a:lnTo>
                    <a:pt x="4134" y="1074"/>
                  </a:lnTo>
                  <a:lnTo>
                    <a:pt x="4135" y="1091"/>
                  </a:lnTo>
                  <a:lnTo>
                    <a:pt x="4056" y="1885"/>
                  </a:lnTo>
                  <a:lnTo>
                    <a:pt x="4052" y="1902"/>
                  </a:lnTo>
                  <a:lnTo>
                    <a:pt x="4044" y="1917"/>
                  </a:lnTo>
                  <a:lnTo>
                    <a:pt x="4032" y="1930"/>
                  </a:lnTo>
                  <a:lnTo>
                    <a:pt x="4017" y="1938"/>
                  </a:lnTo>
                  <a:lnTo>
                    <a:pt x="4000" y="1944"/>
                  </a:lnTo>
                  <a:lnTo>
                    <a:pt x="3983" y="1944"/>
                  </a:lnTo>
                  <a:lnTo>
                    <a:pt x="3966" y="1941"/>
                  </a:lnTo>
                  <a:lnTo>
                    <a:pt x="3951" y="1932"/>
                  </a:lnTo>
                  <a:lnTo>
                    <a:pt x="3803" y="1826"/>
                  </a:lnTo>
                  <a:lnTo>
                    <a:pt x="3712" y="1910"/>
                  </a:lnTo>
                  <a:lnTo>
                    <a:pt x="3616" y="1989"/>
                  </a:lnTo>
                  <a:lnTo>
                    <a:pt x="3516" y="2062"/>
                  </a:lnTo>
                  <a:lnTo>
                    <a:pt x="3413" y="2128"/>
                  </a:lnTo>
                  <a:lnTo>
                    <a:pt x="3306" y="2190"/>
                  </a:lnTo>
                  <a:lnTo>
                    <a:pt x="3196" y="2245"/>
                  </a:lnTo>
                  <a:lnTo>
                    <a:pt x="3084" y="2294"/>
                  </a:lnTo>
                  <a:lnTo>
                    <a:pt x="2970" y="2337"/>
                  </a:lnTo>
                  <a:lnTo>
                    <a:pt x="2852" y="2374"/>
                  </a:lnTo>
                  <a:lnTo>
                    <a:pt x="2733" y="2405"/>
                  </a:lnTo>
                  <a:lnTo>
                    <a:pt x="2612" y="2429"/>
                  </a:lnTo>
                  <a:lnTo>
                    <a:pt x="2490" y="2445"/>
                  </a:lnTo>
                  <a:lnTo>
                    <a:pt x="2366" y="2455"/>
                  </a:lnTo>
                  <a:lnTo>
                    <a:pt x="2241" y="2460"/>
                  </a:lnTo>
                  <a:lnTo>
                    <a:pt x="2100" y="2455"/>
                  </a:lnTo>
                  <a:lnTo>
                    <a:pt x="1961" y="2441"/>
                  </a:lnTo>
                  <a:lnTo>
                    <a:pt x="1824" y="2420"/>
                  </a:lnTo>
                  <a:lnTo>
                    <a:pt x="1690" y="2391"/>
                  </a:lnTo>
                  <a:lnTo>
                    <a:pt x="1559" y="2354"/>
                  </a:lnTo>
                  <a:lnTo>
                    <a:pt x="1431" y="2309"/>
                  </a:lnTo>
                  <a:lnTo>
                    <a:pt x="1308" y="2256"/>
                  </a:lnTo>
                  <a:lnTo>
                    <a:pt x="1188" y="2197"/>
                  </a:lnTo>
                  <a:lnTo>
                    <a:pt x="1073" y="2131"/>
                  </a:lnTo>
                  <a:lnTo>
                    <a:pt x="961" y="2058"/>
                  </a:lnTo>
                  <a:lnTo>
                    <a:pt x="854" y="1979"/>
                  </a:lnTo>
                  <a:lnTo>
                    <a:pt x="753" y="1895"/>
                  </a:lnTo>
                  <a:lnTo>
                    <a:pt x="657" y="1803"/>
                  </a:lnTo>
                  <a:lnTo>
                    <a:pt x="566" y="1708"/>
                  </a:lnTo>
                  <a:lnTo>
                    <a:pt x="481" y="1605"/>
                  </a:lnTo>
                  <a:lnTo>
                    <a:pt x="403" y="1500"/>
                  </a:lnTo>
                  <a:lnTo>
                    <a:pt x="329" y="1389"/>
                  </a:lnTo>
                  <a:lnTo>
                    <a:pt x="263" y="1273"/>
                  </a:lnTo>
                  <a:lnTo>
                    <a:pt x="203" y="1152"/>
                  </a:lnTo>
                  <a:lnTo>
                    <a:pt x="151" y="1030"/>
                  </a:lnTo>
                  <a:lnTo>
                    <a:pt x="106" y="902"/>
                  </a:lnTo>
                  <a:lnTo>
                    <a:pt x="69" y="772"/>
                  </a:lnTo>
                  <a:lnTo>
                    <a:pt x="39" y="638"/>
                  </a:lnTo>
                  <a:lnTo>
                    <a:pt x="17" y="502"/>
                  </a:lnTo>
                  <a:lnTo>
                    <a:pt x="4" y="363"/>
                  </a:lnTo>
                  <a:lnTo>
                    <a:pt x="0" y="222"/>
                  </a:lnTo>
                  <a:lnTo>
                    <a:pt x="3" y="181"/>
                  </a:lnTo>
                  <a:lnTo>
                    <a:pt x="14" y="143"/>
                  </a:lnTo>
                  <a:lnTo>
                    <a:pt x="30" y="110"/>
                  </a:lnTo>
                  <a:lnTo>
                    <a:pt x="52" y="79"/>
                  </a:lnTo>
                  <a:lnTo>
                    <a:pt x="79" y="52"/>
                  </a:lnTo>
                  <a:lnTo>
                    <a:pt x="110" y="30"/>
                  </a:lnTo>
                  <a:lnTo>
                    <a:pt x="145" y="13"/>
                  </a:lnTo>
                  <a:lnTo>
                    <a:pt x="183" y="3"/>
                  </a:lnTo>
                  <a:lnTo>
                    <a:pt x="22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04" name="Google Shape;10304;p23"/>
            <p:cNvSpPr/>
            <p:nvPr/>
          </p:nvSpPr>
          <p:spPr>
            <a:xfrm>
              <a:off x="1825" y="2103"/>
              <a:ext cx="1042" cy="483"/>
            </a:xfrm>
            <a:custGeom>
              <a:avLst/>
              <a:gdLst/>
              <a:ahLst/>
              <a:cxnLst/>
              <a:rect l="l" t="t" r="r" b="b"/>
              <a:pathLst>
                <a:path w="3133" h="1441" extrusionOk="0">
                  <a:moveTo>
                    <a:pt x="1894" y="0"/>
                  </a:moveTo>
                  <a:lnTo>
                    <a:pt x="2031" y="3"/>
                  </a:lnTo>
                  <a:lnTo>
                    <a:pt x="2164" y="16"/>
                  </a:lnTo>
                  <a:lnTo>
                    <a:pt x="2297" y="35"/>
                  </a:lnTo>
                  <a:lnTo>
                    <a:pt x="2426" y="64"/>
                  </a:lnTo>
                  <a:lnTo>
                    <a:pt x="2551" y="99"/>
                  </a:lnTo>
                  <a:lnTo>
                    <a:pt x="2675" y="141"/>
                  </a:lnTo>
                  <a:lnTo>
                    <a:pt x="2795" y="189"/>
                  </a:lnTo>
                  <a:lnTo>
                    <a:pt x="2912" y="245"/>
                  </a:lnTo>
                  <a:lnTo>
                    <a:pt x="3024" y="307"/>
                  </a:lnTo>
                  <a:lnTo>
                    <a:pt x="3133" y="374"/>
                  </a:lnTo>
                  <a:lnTo>
                    <a:pt x="2844" y="717"/>
                  </a:lnTo>
                  <a:lnTo>
                    <a:pt x="2751" y="662"/>
                  </a:lnTo>
                  <a:lnTo>
                    <a:pt x="2654" y="613"/>
                  </a:lnTo>
                  <a:lnTo>
                    <a:pt x="2553" y="570"/>
                  </a:lnTo>
                  <a:lnTo>
                    <a:pt x="2450" y="532"/>
                  </a:lnTo>
                  <a:lnTo>
                    <a:pt x="2343" y="501"/>
                  </a:lnTo>
                  <a:lnTo>
                    <a:pt x="2235" y="477"/>
                  </a:lnTo>
                  <a:lnTo>
                    <a:pt x="2122" y="459"/>
                  </a:lnTo>
                  <a:lnTo>
                    <a:pt x="2009" y="447"/>
                  </a:lnTo>
                  <a:lnTo>
                    <a:pt x="1894" y="444"/>
                  </a:lnTo>
                  <a:lnTo>
                    <a:pt x="1774" y="447"/>
                  </a:lnTo>
                  <a:lnTo>
                    <a:pt x="1655" y="460"/>
                  </a:lnTo>
                  <a:lnTo>
                    <a:pt x="1538" y="480"/>
                  </a:lnTo>
                  <a:lnTo>
                    <a:pt x="1423" y="506"/>
                  </a:lnTo>
                  <a:lnTo>
                    <a:pt x="1310" y="541"/>
                  </a:lnTo>
                  <a:lnTo>
                    <a:pt x="1200" y="584"/>
                  </a:lnTo>
                  <a:lnTo>
                    <a:pt x="1092" y="633"/>
                  </a:lnTo>
                  <a:lnTo>
                    <a:pt x="988" y="689"/>
                  </a:lnTo>
                  <a:lnTo>
                    <a:pt x="888" y="752"/>
                  </a:lnTo>
                  <a:lnTo>
                    <a:pt x="792" y="821"/>
                  </a:lnTo>
                  <a:lnTo>
                    <a:pt x="700" y="897"/>
                  </a:lnTo>
                  <a:lnTo>
                    <a:pt x="833" y="993"/>
                  </a:lnTo>
                  <a:lnTo>
                    <a:pt x="845" y="1004"/>
                  </a:lnTo>
                  <a:lnTo>
                    <a:pt x="854" y="1019"/>
                  </a:lnTo>
                  <a:lnTo>
                    <a:pt x="860" y="1035"/>
                  </a:lnTo>
                  <a:lnTo>
                    <a:pt x="860" y="1053"/>
                  </a:lnTo>
                  <a:lnTo>
                    <a:pt x="857" y="1070"/>
                  </a:lnTo>
                  <a:lnTo>
                    <a:pt x="848" y="1085"/>
                  </a:lnTo>
                  <a:lnTo>
                    <a:pt x="836" y="1098"/>
                  </a:lnTo>
                  <a:lnTo>
                    <a:pt x="822" y="1106"/>
                  </a:lnTo>
                  <a:lnTo>
                    <a:pt x="94" y="1435"/>
                  </a:lnTo>
                  <a:lnTo>
                    <a:pt x="80" y="1440"/>
                  </a:lnTo>
                  <a:lnTo>
                    <a:pt x="66" y="1441"/>
                  </a:lnTo>
                  <a:lnTo>
                    <a:pt x="46" y="1438"/>
                  </a:lnTo>
                  <a:lnTo>
                    <a:pt x="28" y="1428"/>
                  </a:lnTo>
                  <a:lnTo>
                    <a:pt x="15" y="1417"/>
                  </a:lnTo>
                  <a:lnTo>
                    <a:pt x="5" y="1402"/>
                  </a:lnTo>
                  <a:lnTo>
                    <a:pt x="1" y="1386"/>
                  </a:lnTo>
                  <a:lnTo>
                    <a:pt x="0" y="1368"/>
                  </a:lnTo>
                  <a:lnTo>
                    <a:pt x="78" y="575"/>
                  </a:lnTo>
                  <a:lnTo>
                    <a:pt x="83" y="557"/>
                  </a:lnTo>
                  <a:lnTo>
                    <a:pt x="91" y="543"/>
                  </a:lnTo>
                  <a:lnTo>
                    <a:pt x="102" y="530"/>
                  </a:lnTo>
                  <a:lnTo>
                    <a:pt x="118" y="520"/>
                  </a:lnTo>
                  <a:lnTo>
                    <a:pt x="135" y="515"/>
                  </a:lnTo>
                  <a:lnTo>
                    <a:pt x="152" y="515"/>
                  </a:lnTo>
                  <a:lnTo>
                    <a:pt x="168" y="519"/>
                  </a:lnTo>
                  <a:lnTo>
                    <a:pt x="184" y="527"/>
                  </a:lnTo>
                  <a:lnTo>
                    <a:pt x="332" y="633"/>
                  </a:lnTo>
                  <a:lnTo>
                    <a:pt x="423" y="548"/>
                  </a:lnTo>
                  <a:lnTo>
                    <a:pt x="519" y="471"/>
                  </a:lnTo>
                  <a:lnTo>
                    <a:pt x="619" y="398"/>
                  </a:lnTo>
                  <a:lnTo>
                    <a:pt x="722" y="331"/>
                  </a:lnTo>
                  <a:lnTo>
                    <a:pt x="829" y="270"/>
                  </a:lnTo>
                  <a:lnTo>
                    <a:pt x="938" y="214"/>
                  </a:lnTo>
                  <a:lnTo>
                    <a:pt x="1050" y="165"/>
                  </a:lnTo>
                  <a:lnTo>
                    <a:pt x="1165" y="121"/>
                  </a:lnTo>
                  <a:lnTo>
                    <a:pt x="1283" y="85"/>
                  </a:lnTo>
                  <a:lnTo>
                    <a:pt x="1401" y="55"/>
                  </a:lnTo>
                  <a:lnTo>
                    <a:pt x="1522" y="31"/>
                  </a:lnTo>
                  <a:lnTo>
                    <a:pt x="1645" y="13"/>
                  </a:lnTo>
                  <a:lnTo>
                    <a:pt x="1769" y="3"/>
                  </a:lnTo>
                  <a:lnTo>
                    <a:pt x="189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05" name="Google Shape;10305;p23"/>
            <p:cNvSpPr/>
            <p:nvPr/>
          </p:nvSpPr>
          <p:spPr>
            <a:xfrm>
              <a:off x="2977" y="2434"/>
              <a:ext cx="226" cy="488"/>
            </a:xfrm>
            <a:custGeom>
              <a:avLst/>
              <a:gdLst/>
              <a:ahLst/>
              <a:cxnLst/>
              <a:rect l="l" t="t" r="r" b="b"/>
              <a:pathLst>
                <a:path w="681" h="1469" extrusionOk="0">
                  <a:moveTo>
                    <a:pt x="299" y="0"/>
                  </a:moveTo>
                  <a:lnTo>
                    <a:pt x="370" y="110"/>
                  </a:lnTo>
                  <a:lnTo>
                    <a:pt x="432" y="222"/>
                  </a:lnTo>
                  <a:lnTo>
                    <a:pt x="488" y="339"/>
                  </a:lnTo>
                  <a:lnTo>
                    <a:pt x="537" y="460"/>
                  </a:lnTo>
                  <a:lnTo>
                    <a:pt x="581" y="583"/>
                  </a:lnTo>
                  <a:lnTo>
                    <a:pt x="616" y="711"/>
                  </a:lnTo>
                  <a:lnTo>
                    <a:pt x="644" y="842"/>
                  </a:lnTo>
                  <a:lnTo>
                    <a:pt x="664" y="974"/>
                  </a:lnTo>
                  <a:lnTo>
                    <a:pt x="677" y="1109"/>
                  </a:lnTo>
                  <a:lnTo>
                    <a:pt x="681" y="1247"/>
                  </a:lnTo>
                  <a:lnTo>
                    <a:pt x="677" y="1286"/>
                  </a:lnTo>
                  <a:lnTo>
                    <a:pt x="667" y="1324"/>
                  </a:lnTo>
                  <a:lnTo>
                    <a:pt x="650" y="1359"/>
                  </a:lnTo>
                  <a:lnTo>
                    <a:pt x="629" y="1390"/>
                  </a:lnTo>
                  <a:lnTo>
                    <a:pt x="602" y="1417"/>
                  </a:lnTo>
                  <a:lnTo>
                    <a:pt x="571" y="1438"/>
                  </a:lnTo>
                  <a:lnTo>
                    <a:pt x="536" y="1455"/>
                  </a:lnTo>
                  <a:lnTo>
                    <a:pt x="498" y="1465"/>
                  </a:lnTo>
                  <a:lnTo>
                    <a:pt x="458" y="1469"/>
                  </a:lnTo>
                  <a:lnTo>
                    <a:pt x="419" y="1465"/>
                  </a:lnTo>
                  <a:lnTo>
                    <a:pt x="381" y="1455"/>
                  </a:lnTo>
                  <a:lnTo>
                    <a:pt x="346" y="1438"/>
                  </a:lnTo>
                  <a:lnTo>
                    <a:pt x="315" y="1417"/>
                  </a:lnTo>
                  <a:lnTo>
                    <a:pt x="288" y="1390"/>
                  </a:lnTo>
                  <a:lnTo>
                    <a:pt x="266" y="1359"/>
                  </a:lnTo>
                  <a:lnTo>
                    <a:pt x="250" y="1324"/>
                  </a:lnTo>
                  <a:lnTo>
                    <a:pt x="239" y="1286"/>
                  </a:lnTo>
                  <a:lnTo>
                    <a:pt x="236" y="1247"/>
                  </a:lnTo>
                  <a:lnTo>
                    <a:pt x="232" y="1126"/>
                  </a:lnTo>
                  <a:lnTo>
                    <a:pt x="220" y="1008"/>
                  </a:lnTo>
                  <a:lnTo>
                    <a:pt x="201" y="893"/>
                  </a:lnTo>
                  <a:lnTo>
                    <a:pt x="174" y="779"/>
                  </a:lnTo>
                  <a:lnTo>
                    <a:pt x="140" y="669"/>
                  </a:lnTo>
                  <a:lnTo>
                    <a:pt x="99" y="561"/>
                  </a:lnTo>
                  <a:lnTo>
                    <a:pt x="53" y="458"/>
                  </a:lnTo>
                  <a:lnTo>
                    <a:pt x="0" y="357"/>
                  </a:lnTo>
                  <a:lnTo>
                    <a:pt x="29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06" name="Google Shape;10306;p23"/>
            <p:cNvSpPr/>
            <p:nvPr/>
          </p:nvSpPr>
          <p:spPr>
            <a:xfrm>
              <a:off x="2018" y="2008"/>
              <a:ext cx="1233" cy="979"/>
            </a:xfrm>
            <a:custGeom>
              <a:avLst/>
              <a:gdLst/>
              <a:ahLst/>
              <a:cxnLst/>
              <a:rect l="l" t="t" r="r" b="b"/>
              <a:pathLst>
                <a:path w="3709" h="2944" extrusionOk="0">
                  <a:moveTo>
                    <a:pt x="3477" y="0"/>
                  </a:moveTo>
                  <a:lnTo>
                    <a:pt x="3515" y="6"/>
                  </a:lnTo>
                  <a:lnTo>
                    <a:pt x="3551" y="17"/>
                  </a:lnTo>
                  <a:lnTo>
                    <a:pt x="3588" y="35"/>
                  </a:lnTo>
                  <a:lnTo>
                    <a:pt x="3620" y="58"/>
                  </a:lnTo>
                  <a:lnTo>
                    <a:pt x="3650" y="87"/>
                  </a:lnTo>
                  <a:lnTo>
                    <a:pt x="3672" y="118"/>
                  </a:lnTo>
                  <a:lnTo>
                    <a:pt x="3690" y="153"/>
                  </a:lnTo>
                  <a:lnTo>
                    <a:pt x="3702" y="190"/>
                  </a:lnTo>
                  <a:lnTo>
                    <a:pt x="3709" y="228"/>
                  </a:lnTo>
                  <a:lnTo>
                    <a:pt x="3709" y="266"/>
                  </a:lnTo>
                  <a:lnTo>
                    <a:pt x="3703" y="304"/>
                  </a:lnTo>
                  <a:lnTo>
                    <a:pt x="3692" y="340"/>
                  </a:lnTo>
                  <a:lnTo>
                    <a:pt x="3674" y="377"/>
                  </a:lnTo>
                  <a:lnTo>
                    <a:pt x="3651" y="409"/>
                  </a:lnTo>
                  <a:lnTo>
                    <a:pt x="1592" y="2856"/>
                  </a:lnTo>
                  <a:lnTo>
                    <a:pt x="1565" y="2883"/>
                  </a:lnTo>
                  <a:lnTo>
                    <a:pt x="1536" y="2905"/>
                  </a:lnTo>
                  <a:lnTo>
                    <a:pt x="1505" y="2922"/>
                  </a:lnTo>
                  <a:lnTo>
                    <a:pt x="1471" y="2935"/>
                  </a:lnTo>
                  <a:lnTo>
                    <a:pt x="1436" y="2942"/>
                  </a:lnTo>
                  <a:lnTo>
                    <a:pt x="1400" y="2944"/>
                  </a:lnTo>
                  <a:lnTo>
                    <a:pt x="1357" y="2940"/>
                  </a:lnTo>
                  <a:lnTo>
                    <a:pt x="1315" y="2929"/>
                  </a:lnTo>
                  <a:lnTo>
                    <a:pt x="1275" y="2911"/>
                  </a:lnTo>
                  <a:lnTo>
                    <a:pt x="122" y="2238"/>
                  </a:lnTo>
                  <a:lnTo>
                    <a:pt x="90" y="2214"/>
                  </a:lnTo>
                  <a:lnTo>
                    <a:pt x="62" y="2187"/>
                  </a:lnTo>
                  <a:lnTo>
                    <a:pt x="38" y="2156"/>
                  </a:lnTo>
                  <a:lnTo>
                    <a:pt x="20" y="2122"/>
                  </a:lnTo>
                  <a:lnTo>
                    <a:pt x="7" y="2086"/>
                  </a:lnTo>
                  <a:lnTo>
                    <a:pt x="1" y="2048"/>
                  </a:lnTo>
                  <a:lnTo>
                    <a:pt x="0" y="2010"/>
                  </a:lnTo>
                  <a:lnTo>
                    <a:pt x="4" y="1970"/>
                  </a:lnTo>
                  <a:lnTo>
                    <a:pt x="15" y="1934"/>
                  </a:lnTo>
                  <a:lnTo>
                    <a:pt x="34" y="1897"/>
                  </a:lnTo>
                  <a:lnTo>
                    <a:pt x="56" y="1864"/>
                  </a:lnTo>
                  <a:lnTo>
                    <a:pt x="84" y="1836"/>
                  </a:lnTo>
                  <a:lnTo>
                    <a:pt x="115" y="1812"/>
                  </a:lnTo>
                  <a:lnTo>
                    <a:pt x="149" y="1795"/>
                  </a:lnTo>
                  <a:lnTo>
                    <a:pt x="186" y="1782"/>
                  </a:lnTo>
                  <a:lnTo>
                    <a:pt x="224" y="1775"/>
                  </a:lnTo>
                  <a:lnTo>
                    <a:pt x="262" y="1774"/>
                  </a:lnTo>
                  <a:lnTo>
                    <a:pt x="300" y="1779"/>
                  </a:lnTo>
                  <a:lnTo>
                    <a:pt x="338" y="1791"/>
                  </a:lnTo>
                  <a:lnTo>
                    <a:pt x="374" y="1807"/>
                  </a:lnTo>
                  <a:lnTo>
                    <a:pt x="1402" y="2382"/>
                  </a:lnTo>
                  <a:lnTo>
                    <a:pt x="3268" y="89"/>
                  </a:lnTo>
                  <a:lnTo>
                    <a:pt x="3298" y="60"/>
                  </a:lnTo>
                  <a:lnTo>
                    <a:pt x="3329" y="37"/>
                  </a:lnTo>
                  <a:lnTo>
                    <a:pt x="3364" y="20"/>
                  </a:lnTo>
                  <a:lnTo>
                    <a:pt x="3401" y="7"/>
                  </a:lnTo>
                  <a:lnTo>
                    <a:pt x="3439" y="1"/>
                  </a:lnTo>
                  <a:lnTo>
                    <a:pt x="347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307" name="Google Shape;10307;p23"/>
          <p:cNvGrpSpPr/>
          <p:nvPr/>
        </p:nvGrpSpPr>
        <p:grpSpPr>
          <a:xfrm>
            <a:off x="3411342" y="16778539"/>
            <a:ext cx="688163" cy="683154"/>
            <a:chOff x="3553" y="3344"/>
            <a:chExt cx="429" cy="426"/>
          </a:xfrm>
          <a:solidFill>
            <a:srgbClr val="006994"/>
          </a:solidFill>
        </p:grpSpPr>
        <p:sp>
          <p:nvSpPr>
            <p:cNvPr id="10308" name="Google Shape;10308;p23"/>
            <p:cNvSpPr/>
            <p:nvPr/>
          </p:nvSpPr>
          <p:spPr>
            <a:xfrm>
              <a:off x="3629" y="3417"/>
              <a:ext cx="353" cy="353"/>
            </a:xfrm>
            <a:custGeom>
              <a:avLst/>
              <a:gdLst/>
              <a:ahLst/>
              <a:cxnLst/>
              <a:rect l="l" t="t" r="r" b="b"/>
              <a:pathLst>
                <a:path w="2825" h="2824" extrusionOk="0">
                  <a:moveTo>
                    <a:pt x="933" y="266"/>
                  </a:moveTo>
                  <a:lnTo>
                    <a:pt x="876" y="268"/>
                  </a:lnTo>
                  <a:lnTo>
                    <a:pt x="819" y="275"/>
                  </a:lnTo>
                  <a:lnTo>
                    <a:pt x="763" y="287"/>
                  </a:lnTo>
                  <a:lnTo>
                    <a:pt x="708" y="303"/>
                  </a:lnTo>
                  <a:lnTo>
                    <a:pt x="655" y="325"/>
                  </a:lnTo>
                  <a:lnTo>
                    <a:pt x="604" y="351"/>
                  </a:lnTo>
                  <a:lnTo>
                    <a:pt x="553" y="383"/>
                  </a:lnTo>
                  <a:lnTo>
                    <a:pt x="506" y="420"/>
                  </a:lnTo>
                  <a:lnTo>
                    <a:pt x="461" y="460"/>
                  </a:lnTo>
                  <a:lnTo>
                    <a:pt x="420" y="504"/>
                  </a:lnTo>
                  <a:lnTo>
                    <a:pt x="385" y="553"/>
                  </a:lnTo>
                  <a:lnTo>
                    <a:pt x="353" y="602"/>
                  </a:lnTo>
                  <a:lnTo>
                    <a:pt x="327" y="654"/>
                  </a:lnTo>
                  <a:lnTo>
                    <a:pt x="305" y="708"/>
                  </a:lnTo>
                  <a:lnTo>
                    <a:pt x="288" y="762"/>
                  </a:lnTo>
                  <a:lnTo>
                    <a:pt x="276" y="818"/>
                  </a:lnTo>
                  <a:lnTo>
                    <a:pt x="269" y="874"/>
                  </a:lnTo>
                  <a:lnTo>
                    <a:pt x="266" y="932"/>
                  </a:lnTo>
                  <a:lnTo>
                    <a:pt x="269" y="988"/>
                  </a:lnTo>
                  <a:lnTo>
                    <a:pt x="276" y="1045"/>
                  </a:lnTo>
                  <a:lnTo>
                    <a:pt x="288" y="1100"/>
                  </a:lnTo>
                  <a:lnTo>
                    <a:pt x="305" y="1155"/>
                  </a:lnTo>
                  <a:lnTo>
                    <a:pt x="327" y="1208"/>
                  </a:lnTo>
                  <a:lnTo>
                    <a:pt x="353" y="1261"/>
                  </a:lnTo>
                  <a:lnTo>
                    <a:pt x="385" y="1310"/>
                  </a:lnTo>
                  <a:lnTo>
                    <a:pt x="420" y="1358"/>
                  </a:lnTo>
                  <a:lnTo>
                    <a:pt x="461" y="1402"/>
                  </a:lnTo>
                  <a:lnTo>
                    <a:pt x="506" y="1443"/>
                  </a:lnTo>
                  <a:lnTo>
                    <a:pt x="553" y="1479"/>
                  </a:lnTo>
                  <a:lnTo>
                    <a:pt x="604" y="1511"/>
                  </a:lnTo>
                  <a:lnTo>
                    <a:pt x="655" y="1537"/>
                  </a:lnTo>
                  <a:lnTo>
                    <a:pt x="708" y="1559"/>
                  </a:lnTo>
                  <a:lnTo>
                    <a:pt x="763" y="1576"/>
                  </a:lnTo>
                  <a:lnTo>
                    <a:pt x="819" y="1587"/>
                  </a:lnTo>
                  <a:lnTo>
                    <a:pt x="876" y="1595"/>
                  </a:lnTo>
                  <a:lnTo>
                    <a:pt x="933" y="1597"/>
                  </a:lnTo>
                  <a:lnTo>
                    <a:pt x="989" y="1595"/>
                  </a:lnTo>
                  <a:lnTo>
                    <a:pt x="1046" y="1587"/>
                  </a:lnTo>
                  <a:lnTo>
                    <a:pt x="1101" y="1576"/>
                  </a:lnTo>
                  <a:lnTo>
                    <a:pt x="1157" y="1559"/>
                  </a:lnTo>
                  <a:lnTo>
                    <a:pt x="1210" y="1537"/>
                  </a:lnTo>
                  <a:lnTo>
                    <a:pt x="1261" y="1511"/>
                  </a:lnTo>
                  <a:lnTo>
                    <a:pt x="1312" y="1479"/>
                  </a:lnTo>
                  <a:lnTo>
                    <a:pt x="1359" y="1443"/>
                  </a:lnTo>
                  <a:lnTo>
                    <a:pt x="1404" y="1402"/>
                  </a:lnTo>
                  <a:lnTo>
                    <a:pt x="1445" y="1358"/>
                  </a:lnTo>
                  <a:lnTo>
                    <a:pt x="1480" y="1310"/>
                  </a:lnTo>
                  <a:lnTo>
                    <a:pt x="1512" y="1261"/>
                  </a:lnTo>
                  <a:lnTo>
                    <a:pt x="1538" y="1208"/>
                  </a:lnTo>
                  <a:lnTo>
                    <a:pt x="1560" y="1155"/>
                  </a:lnTo>
                  <a:lnTo>
                    <a:pt x="1577" y="1100"/>
                  </a:lnTo>
                  <a:lnTo>
                    <a:pt x="1589" y="1045"/>
                  </a:lnTo>
                  <a:lnTo>
                    <a:pt x="1595" y="988"/>
                  </a:lnTo>
                  <a:lnTo>
                    <a:pt x="1599" y="932"/>
                  </a:lnTo>
                  <a:lnTo>
                    <a:pt x="1595" y="874"/>
                  </a:lnTo>
                  <a:lnTo>
                    <a:pt x="1589" y="818"/>
                  </a:lnTo>
                  <a:lnTo>
                    <a:pt x="1577" y="762"/>
                  </a:lnTo>
                  <a:lnTo>
                    <a:pt x="1560" y="708"/>
                  </a:lnTo>
                  <a:lnTo>
                    <a:pt x="1538" y="654"/>
                  </a:lnTo>
                  <a:lnTo>
                    <a:pt x="1512" y="602"/>
                  </a:lnTo>
                  <a:lnTo>
                    <a:pt x="1480" y="553"/>
                  </a:lnTo>
                  <a:lnTo>
                    <a:pt x="1445" y="504"/>
                  </a:lnTo>
                  <a:lnTo>
                    <a:pt x="1404" y="460"/>
                  </a:lnTo>
                  <a:lnTo>
                    <a:pt x="1359" y="420"/>
                  </a:lnTo>
                  <a:lnTo>
                    <a:pt x="1312" y="383"/>
                  </a:lnTo>
                  <a:lnTo>
                    <a:pt x="1261" y="351"/>
                  </a:lnTo>
                  <a:lnTo>
                    <a:pt x="1210" y="325"/>
                  </a:lnTo>
                  <a:lnTo>
                    <a:pt x="1157" y="303"/>
                  </a:lnTo>
                  <a:lnTo>
                    <a:pt x="1101" y="287"/>
                  </a:lnTo>
                  <a:lnTo>
                    <a:pt x="1046" y="275"/>
                  </a:lnTo>
                  <a:lnTo>
                    <a:pt x="989" y="268"/>
                  </a:lnTo>
                  <a:lnTo>
                    <a:pt x="933" y="266"/>
                  </a:lnTo>
                  <a:close/>
                  <a:moveTo>
                    <a:pt x="898" y="0"/>
                  </a:moveTo>
                  <a:lnTo>
                    <a:pt x="967" y="0"/>
                  </a:lnTo>
                  <a:lnTo>
                    <a:pt x="1035" y="5"/>
                  </a:lnTo>
                  <a:lnTo>
                    <a:pt x="1102" y="14"/>
                  </a:lnTo>
                  <a:lnTo>
                    <a:pt x="1169" y="29"/>
                  </a:lnTo>
                  <a:lnTo>
                    <a:pt x="1235" y="49"/>
                  </a:lnTo>
                  <a:lnTo>
                    <a:pt x="1300" y="74"/>
                  </a:lnTo>
                  <a:lnTo>
                    <a:pt x="1363" y="103"/>
                  </a:lnTo>
                  <a:lnTo>
                    <a:pt x="1424" y="138"/>
                  </a:lnTo>
                  <a:lnTo>
                    <a:pt x="1482" y="178"/>
                  </a:lnTo>
                  <a:lnTo>
                    <a:pt x="1539" y="223"/>
                  </a:lnTo>
                  <a:lnTo>
                    <a:pt x="1592" y="272"/>
                  </a:lnTo>
                  <a:lnTo>
                    <a:pt x="1642" y="325"/>
                  </a:lnTo>
                  <a:lnTo>
                    <a:pt x="1687" y="382"/>
                  </a:lnTo>
                  <a:lnTo>
                    <a:pt x="1726" y="442"/>
                  </a:lnTo>
                  <a:lnTo>
                    <a:pt x="1761" y="503"/>
                  </a:lnTo>
                  <a:lnTo>
                    <a:pt x="1791" y="566"/>
                  </a:lnTo>
                  <a:lnTo>
                    <a:pt x="1815" y="632"/>
                  </a:lnTo>
                  <a:lnTo>
                    <a:pt x="1835" y="698"/>
                  </a:lnTo>
                  <a:lnTo>
                    <a:pt x="1850" y="766"/>
                  </a:lnTo>
                  <a:lnTo>
                    <a:pt x="1859" y="834"/>
                  </a:lnTo>
                  <a:lnTo>
                    <a:pt x="1865" y="902"/>
                  </a:lnTo>
                  <a:lnTo>
                    <a:pt x="1864" y="971"/>
                  </a:lnTo>
                  <a:lnTo>
                    <a:pt x="1858" y="1040"/>
                  </a:lnTo>
                  <a:lnTo>
                    <a:pt x="1848" y="1108"/>
                  </a:lnTo>
                  <a:lnTo>
                    <a:pt x="1832" y="1176"/>
                  </a:lnTo>
                  <a:lnTo>
                    <a:pt x="1812" y="1242"/>
                  </a:lnTo>
                  <a:lnTo>
                    <a:pt x="1786" y="1307"/>
                  </a:lnTo>
                  <a:lnTo>
                    <a:pt x="1756" y="1369"/>
                  </a:lnTo>
                  <a:lnTo>
                    <a:pt x="1720" y="1431"/>
                  </a:lnTo>
                  <a:lnTo>
                    <a:pt x="1679" y="1490"/>
                  </a:lnTo>
                  <a:lnTo>
                    <a:pt x="1841" y="1651"/>
                  </a:lnTo>
                  <a:lnTo>
                    <a:pt x="1874" y="1647"/>
                  </a:lnTo>
                  <a:lnTo>
                    <a:pt x="1908" y="1647"/>
                  </a:lnTo>
                  <a:lnTo>
                    <a:pt x="1941" y="1652"/>
                  </a:lnTo>
                  <a:lnTo>
                    <a:pt x="1974" y="1662"/>
                  </a:lnTo>
                  <a:lnTo>
                    <a:pt x="2004" y="1675"/>
                  </a:lnTo>
                  <a:lnTo>
                    <a:pt x="2033" y="1694"/>
                  </a:lnTo>
                  <a:lnTo>
                    <a:pt x="2060" y="1717"/>
                  </a:lnTo>
                  <a:lnTo>
                    <a:pt x="2755" y="2413"/>
                  </a:lnTo>
                  <a:lnTo>
                    <a:pt x="2778" y="2439"/>
                  </a:lnTo>
                  <a:lnTo>
                    <a:pt x="2797" y="2469"/>
                  </a:lnTo>
                  <a:lnTo>
                    <a:pt x="2811" y="2499"/>
                  </a:lnTo>
                  <a:lnTo>
                    <a:pt x="2821" y="2533"/>
                  </a:lnTo>
                  <a:lnTo>
                    <a:pt x="2825" y="2566"/>
                  </a:lnTo>
                  <a:lnTo>
                    <a:pt x="2825" y="2600"/>
                  </a:lnTo>
                  <a:lnTo>
                    <a:pt x="2821" y="2634"/>
                  </a:lnTo>
                  <a:lnTo>
                    <a:pt x="2811" y="2666"/>
                  </a:lnTo>
                  <a:lnTo>
                    <a:pt x="2797" y="2697"/>
                  </a:lnTo>
                  <a:lnTo>
                    <a:pt x="2778" y="2727"/>
                  </a:lnTo>
                  <a:lnTo>
                    <a:pt x="2755" y="2754"/>
                  </a:lnTo>
                  <a:lnTo>
                    <a:pt x="2728" y="2777"/>
                  </a:lnTo>
                  <a:lnTo>
                    <a:pt x="2698" y="2796"/>
                  </a:lnTo>
                  <a:lnTo>
                    <a:pt x="2667" y="2809"/>
                  </a:lnTo>
                  <a:lnTo>
                    <a:pt x="2634" y="2819"/>
                  </a:lnTo>
                  <a:lnTo>
                    <a:pt x="2601" y="2824"/>
                  </a:lnTo>
                  <a:lnTo>
                    <a:pt x="2567" y="2824"/>
                  </a:lnTo>
                  <a:lnTo>
                    <a:pt x="2534" y="2819"/>
                  </a:lnTo>
                  <a:lnTo>
                    <a:pt x="2501" y="2809"/>
                  </a:lnTo>
                  <a:lnTo>
                    <a:pt x="2470" y="2796"/>
                  </a:lnTo>
                  <a:lnTo>
                    <a:pt x="2441" y="2777"/>
                  </a:lnTo>
                  <a:lnTo>
                    <a:pt x="2413" y="2754"/>
                  </a:lnTo>
                  <a:lnTo>
                    <a:pt x="1719" y="2059"/>
                  </a:lnTo>
                  <a:lnTo>
                    <a:pt x="1695" y="2032"/>
                  </a:lnTo>
                  <a:lnTo>
                    <a:pt x="1677" y="2003"/>
                  </a:lnTo>
                  <a:lnTo>
                    <a:pt x="1662" y="1972"/>
                  </a:lnTo>
                  <a:lnTo>
                    <a:pt x="1653" y="1939"/>
                  </a:lnTo>
                  <a:lnTo>
                    <a:pt x="1649" y="1907"/>
                  </a:lnTo>
                  <a:lnTo>
                    <a:pt x="1648" y="1873"/>
                  </a:lnTo>
                  <a:lnTo>
                    <a:pt x="1653" y="1840"/>
                  </a:lnTo>
                  <a:lnTo>
                    <a:pt x="1491" y="1678"/>
                  </a:lnTo>
                  <a:lnTo>
                    <a:pt x="1432" y="1719"/>
                  </a:lnTo>
                  <a:lnTo>
                    <a:pt x="1371" y="1755"/>
                  </a:lnTo>
                  <a:lnTo>
                    <a:pt x="1307" y="1785"/>
                  </a:lnTo>
                  <a:lnTo>
                    <a:pt x="1243" y="1810"/>
                  </a:lnTo>
                  <a:lnTo>
                    <a:pt x="1177" y="1831"/>
                  </a:lnTo>
                  <a:lnTo>
                    <a:pt x="1110" y="1847"/>
                  </a:lnTo>
                  <a:lnTo>
                    <a:pt x="1041" y="1857"/>
                  </a:lnTo>
                  <a:lnTo>
                    <a:pt x="972" y="1863"/>
                  </a:lnTo>
                  <a:lnTo>
                    <a:pt x="904" y="1863"/>
                  </a:lnTo>
                  <a:lnTo>
                    <a:pt x="835" y="1859"/>
                  </a:lnTo>
                  <a:lnTo>
                    <a:pt x="767" y="1849"/>
                  </a:lnTo>
                  <a:lnTo>
                    <a:pt x="699" y="1834"/>
                  </a:lnTo>
                  <a:lnTo>
                    <a:pt x="633" y="1815"/>
                  </a:lnTo>
                  <a:lnTo>
                    <a:pt x="568" y="1789"/>
                  </a:lnTo>
                  <a:lnTo>
                    <a:pt x="504" y="1760"/>
                  </a:lnTo>
                  <a:lnTo>
                    <a:pt x="442" y="1726"/>
                  </a:lnTo>
                  <a:lnTo>
                    <a:pt x="384" y="1686"/>
                  </a:lnTo>
                  <a:lnTo>
                    <a:pt x="327" y="1641"/>
                  </a:lnTo>
                  <a:lnTo>
                    <a:pt x="273" y="1590"/>
                  </a:lnTo>
                  <a:lnTo>
                    <a:pt x="224" y="1537"/>
                  </a:lnTo>
                  <a:lnTo>
                    <a:pt x="179" y="1482"/>
                  </a:lnTo>
                  <a:lnTo>
                    <a:pt x="140" y="1423"/>
                  </a:lnTo>
                  <a:lnTo>
                    <a:pt x="105" y="1361"/>
                  </a:lnTo>
                  <a:lnTo>
                    <a:pt x="75" y="1298"/>
                  </a:lnTo>
                  <a:lnTo>
                    <a:pt x="51" y="1234"/>
                  </a:lnTo>
                  <a:lnTo>
                    <a:pt x="31" y="1168"/>
                  </a:lnTo>
                  <a:lnTo>
                    <a:pt x="15" y="1101"/>
                  </a:lnTo>
                  <a:lnTo>
                    <a:pt x="6" y="1033"/>
                  </a:lnTo>
                  <a:lnTo>
                    <a:pt x="0" y="965"/>
                  </a:lnTo>
                  <a:lnTo>
                    <a:pt x="0" y="897"/>
                  </a:lnTo>
                  <a:lnTo>
                    <a:pt x="6" y="829"/>
                  </a:lnTo>
                  <a:lnTo>
                    <a:pt x="15" y="761"/>
                  </a:lnTo>
                  <a:lnTo>
                    <a:pt x="31" y="695"/>
                  </a:lnTo>
                  <a:lnTo>
                    <a:pt x="51" y="629"/>
                  </a:lnTo>
                  <a:lnTo>
                    <a:pt x="75" y="564"/>
                  </a:lnTo>
                  <a:lnTo>
                    <a:pt x="105" y="501"/>
                  </a:lnTo>
                  <a:lnTo>
                    <a:pt x="140" y="441"/>
                  </a:lnTo>
                  <a:lnTo>
                    <a:pt x="179" y="382"/>
                  </a:lnTo>
                  <a:lnTo>
                    <a:pt x="224" y="325"/>
                  </a:lnTo>
                  <a:lnTo>
                    <a:pt x="273" y="272"/>
                  </a:lnTo>
                  <a:lnTo>
                    <a:pt x="326" y="223"/>
                  </a:lnTo>
                  <a:lnTo>
                    <a:pt x="383" y="178"/>
                  </a:lnTo>
                  <a:lnTo>
                    <a:pt x="441" y="138"/>
                  </a:lnTo>
                  <a:lnTo>
                    <a:pt x="502" y="103"/>
                  </a:lnTo>
                  <a:lnTo>
                    <a:pt x="565" y="74"/>
                  </a:lnTo>
                  <a:lnTo>
                    <a:pt x="630" y="49"/>
                  </a:lnTo>
                  <a:lnTo>
                    <a:pt x="696" y="29"/>
                  </a:lnTo>
                  <a:lnTo>
                    <a:pt x="763" y="14"/>
                  </a:lnTo>
                  <a:lnTo>
                    <a:pt x="830" y="5"/>
                  </a:lnTo>
                  <a:lnTo>
                    <a:pt x="89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09" name="Google Shape;10309;p23"/>
            <p:cNvSpPr/>
            <p:nvPr/>
          </p:nvSpPr>
          <p:spPr>
            <a:xfrm>
              <a:off x="3553" y="3559"/>
              <a:ext cx="70" cy="75"/>
            </a:xfrm>
            <a:custGeom>
              <a:avLst/>
              <a:gdLst/>
              <a:ahLst/>
              <a:cxnLst/>
              <a:rect l="l" t="t" r="r" b="b"/>
              <a:pathLst>
                <a:path w="563" h="600" extrusionOk="0">
                  <a:moveTo>
                    <a:pt x="528" y="0"/>
                  </a:moveTo>
                  <a:lnTo>
                    <a:pt x="544" y="52"/>
                  </a:lnTo>
                  <a:lnTo>
                    <a:pt x="563" y="105"/>
                  </a:lnTo>
                  <a:lnTo>
                    <a:pt x="85" y="585"/>
                  </a:lnTo>
                  <a:lnTo>
                    <a:pt x="73" y="594"/>
                  </a:lnTo>
                  <a:lnTo>
                    <a:pt x="62" y="598"/>
                  </a:lnTo>
                  <a:lnTo>
                    <a:pt x="49" y="600"/>
                  </a:lnTo>
                  <a:lnTo>
                    <a:pt x="37" y="598"/>
                  </a:lnTo>
                  <a:lnTo>
                    <a:pt x="24" y="594"/>
                  </a:lnTo>
                  <a:lnTo>
                    <a:pt x="14" y="585"/>
                  </a:lnTo>
                  <a:lnTo>
                    <a:pt x="4" y="573"/>
                  </a:lnTo>
                  <a:lnTo>
                    <a:pt x="0" y="558"/>
                  </a:lnTo>
                  <a:lnTo>
                    <a:pt x="0" y="542"/>
                  </a:lnTo>
                  <a:lnTo>
                    <a:pt x="4" y="528"/>
                  </a:lnTo>
                  <a:lnTo>
                    <a:pt x="14" y="514"/>
                  </a:lnTo>
                  <a:lnTo>
                    <a:pt x="525" y="2"/>
                  </a:lnTo>
                  <a:lnTo>
                    <a:pt x="526" y="1"/>
                  </a:lnTo>
                  <a:lnTo>
                    <a:pt x="52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10" name="Google Shape;10310;p23"/>
            <p:cNvSpPr/>
            <p:nvPr/>
          </p:nvSpPr>
          <p:spPr>
            <a:xfrm>
              <a:off x="3810" y="3344"/>
              <a:ext cx="100" cy="109"/>
            </a:xfrm>
            <a:custGeom>
              <a:avLst/>
              <a:gdLst/>
              <a:ahLst/>
              <a:cxnLst/>
              <a:rect l="l" t="t" r="r" b="b"/>
              <a:pathLst>
                <a:path w="802" h="874" extrusionOk="0">
                  <a:moveTo>
                    <a:pt x="553" y="0"/>
                  </a:moveTo>
                  <a:lnTo>
                    <a:pt x="568" y="2"/>
                  </a:lnTo>
                  <a:lnTo>
                    <a:pt x="582" y="9"/>
                  </a:lnTo>
                  <a:lnTo>
                    <a:pt x="594" y="18"/>
                  </a:lnTo>
                  <a:lnTo>
                    <a:pt x="601" y="32"/>
                  </a:lnTo>
                  <a:lnTo>
                    <a:pt x="798" y="530"/>
                  </a:lnTo>
                  <a:lnTo>
                    <a:pt x="802" y="546"/>
                  </a:lnTo>
                  <a:lnTo>
                    <a:pt x="800" y="561"/>
                  </a:lnTo>
                  <a:lnTo>
                    <a:pt x="795" y="575"/>
                  </a:lnTo>
                  <a:lnTo>
                    <a:pt x="784" y="587"/>
                  </a:lnTo>
                  <a:lnTo>
                    <a:pt x="771" y="595"/>
                  </a:lnTo>
                  <a:lnTo>
                    <a:pt x="761" y="597"/>
                  </a:lnTo>
                  <a:lnTo>
                    <a:pt x="752" y="598"/>
                  </a:lnTo>
                  <a:lnTo>
                    <a:pt x="737" y="596"/>
                  </a:lnTo>
                  <a:lnTo>
                    <a:pt x="725" y="590"/>
                  </a:lnTo>
                  <a:lnTo>
                    <a:pt x="713" y="580"/>
                  </a:lnTo>
                  <a:lnTo>
                    <a:pt x="706" y="567"/>
                  </a:lnTo>
                  <a:lnTo>
                    <a:pt x="555" y="187"/>
                  </a:lnTo>
                  <a:lnTo>
                    <a:pt x="248" y="874"/>
                  </a:lnTo>
                  <a:lnTo>
                    <a:pt x="215" y="830"/>
                  </a:lnTo>
                  <a:lnTo>
                    <a:pt x="178" y="786"/>
                  </a:lnTo>
                  <a:lnTo>
                    <a:pt x="469" y="135"/>
                  </a:lnTo>
                  <a:lnTo>
                    <a:pt x="67" y="284"/>
                  </a:lnTo>
                  <a:lnTo>
                    <a:pt x="51" y="287"/>
                  </a:lnTo>
                  <a:lnTo>
                    <a:pt x="36" y="285"/>
                  </a:lnTo>
                  <a:lnTo>
                    <a:pt x="22" y="279"/>
                  </a:lnTo>
                  <a:lnTo>
                    <a:pt x="10" y="268"/>
                  </a:lnTo>
                  <a:lnTo>
                    <a:pt x="3" y="255"/>
                  </a:lnTo>
                  <a:lnTo>
                    <a:pt x="0" y="239"/>
                  </a:lnTo>
                  <a:lnTo>
                    <a:pt x="2" y="223"/>
                  </a:lnTo>
                  <a:lnTo>
                    <a:pt x="8" y="210"/>
                  </a:lnTo>
                  <a:lnTo>
                    <a:pt x="19" y="198"/>
                  </a:lnTo>
                  <a:lnTo>
                    <a:pt x="32" y="191"/>
                  </a:lnTo>
                  <a:lnTo>
                    <a:pt x="537" y="3"/>
                  </a:lnTo>
                  <a:lnTo>
                    <a:pt x="553" y="0"/>
                  </a:lnTo>
                  <a:lnTo>
                    <a:pt x="55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11" name="Google Shape;10311;p23"/>
            <p:cNvSpPr/>
            <p:nvPr/>
          </p:nvSpPr>
          <p:spPr>
            <a:xfrm>
              <a:off x="3698" y="3483"/>
              <a:ext cx="115" cy="111"/>
            </a:xfrm>
            <a:custGeom>
              <a:avLst/>
              <a:gdLst/>
              <a:ahLst/>
              <a:cxnLst/>
              <a:rect l="l" t="t" r="r" b="b"/>
              <a:pathLst>
                <a:path w="922" h="885" extrusionOk="0">
                  <a:moveTo>
                    <a:pt x="383" y="0"/>
                  </a:moveTo>
                  <a:lnTo>
                    <a:pt x="398" y="6"/>
                  </a:lnTo>
                  <a:lnTo>
                    <a:pt x="412" y="15"/>
                  </a:lnTo>
                  <a:lnTo>
                    <a:pt x="761" y="382"/>
                  </a:lnTo>
                  <a:lnTo>
                    <a:pt x="882" y="108"/>
                  </a:lnTo>
                  <a:lnTo>
                    <a:pt x="900" y="160"/>
                  </a:lnTo>
                  <a:lnTo>
                    <a:pt x="914" y="211"/>
                  </a:lnTo>
                  <a:lnTo>
                    <a:pt x="922" y="264"/>
                  </a:lnTo>
                  <a:lnTo>
                    <a:pt x="822" y="491"/>
                  </a:lnTo>
                  <a:lnTo>
                    <a:pt x="812" y="504"/>
                  </a:lnTo>
                  <a:lnTo>
                    <a:pt x="800" y="514"/>
                  </a:lnTo>
                  <a:lnTo>
                    <a:pt x="784" y="519"/>
                  </a:lnTo>
                  <a:lnTo>
                    <a:pt x="768" y="519"/>
                  </a:lnTo>
                  <a:lnTo>
                    <a:pt x="752" y="515"/>
                  </a:lnTo>
                  <a:lnTo>
                    <a:pt x="740" y="504"/>
                  </a:lnTo>
                  <a:lnTo>
                    <a:pt x="393" y="140"/>
                  </a:lnTo>
                  <a:lnTo>
                    <a:pt x="89" y="885"/>
                  </a:lnTo>
                  <a:lnTo>
                    <a:pt x="44" y="864"/>
                  </a:lnTo>
                  <a:lnTo>
                    <a:pt x="0" y="838"/>
                  </a:lnTo>
                  <a:lnTo>
                    <a:pt x="329" y="31"/>
                  </a:lnTo>
                  <a:lnTo>
                    <a:pt x="339" y="16"/>
                  </a:lnTo>
                  <a:lnTo>
                    <a:pt x="351" y="7"/>
                  </a:lnTo>
                  <a:lnTo>
                    <a:pt x="367" y="0"/>
                  </a:lnTo>
                  <a:lnTo>
                    <a:pt x="38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312" name="Google Shape;10312;p23"/>
          <p:cNvGrpSpPr/>
          <p:nvPr/>
        </p:nvGrpSpPr>
        <p:grpSpPr>
          <a:xfrm>
            <a:off x="2136855" y="16818620"/>
            <a:ext cx="539552" cy="602994"/>
            <a:chOff x="1954" y="2361"/>
            <a:chExt cx="1837" cy="2053"/>
          </a:xfrm>
          <a:solidFill>
            <a:srgbClr val="006994"/>
          </a:solidFill>
        </p:grpSpPr>
        <p:sp>
          <p:nvSpPr>
            <p:cNvPr id="10313" name="Google Shape;10313;p23"/>
            <p:cNvSpPr/>
            <p:nvPr/>
          </p:nvSpPr>
          <p:spPr>
            <a:xfrm>
              <a:off x="1954" y="2361"/>
              <a:ext cx="1610" cy="2043"/>
            </a:xfrm>
            <a:custGeom>
              <a:avLst/>
              <a:gdLst/>
              <a:ahLst/>
              <a:cxnLst/>
              <a:rect l="l" t="t" r="r" b="b"/>
              <a:pathLst>
                <a:path w="3221" h="4086" extrusionOk="0">
                  <a:moveTo>
                    <a:pt x="879" y="0"/>
                  </a:moveTo>
                  <a:lnTo>
                    <a:pt x="2854" y="0"/>
                  </a:lnTo>
                  <a:lnTo>
                    <a:pt x="2903" y="3"/>
                  </a:lnTo>
                  <a:lnTo>
                    <a:pt x="2951" y="13"/>
                  </a:lnTo>
                  <a:lnTo>
                    <a:pt x="2996" y="29"/>
                  </a:lnTo>
                  <a:lnTo>
                    <a:pt x="3038" y="50"/>
                  </a:lnTo>
                  <a:lnTo>
                    <a:pt x="3078" y="76"/>
                  </a:lnTo>
                  <a:lnTo>
                    <a:pt x="3113" y="108"/>
                  </a:lnTo>
                  <a:lnTo>
                    <a:pt x="3145" y="143"/>
                  </a:lnTo>
                  <a:lnTo>
                    <a:pt x="3171" y="181"/>
                  </a:lnTo>
                  <a:lnTo>
                    <a:pt x="3192" y="224"/>
                  </a:lnTo>
                  <a:lnTo>
                    <a:pt x="3208" y="270"/>
                  </a:lnTo>
                  <a:lnTo>
                    <a:pt x="3218" y="317"/>
                  </a:lnTo>
                  <a:lnTo>
                    <a:pt x="3221" y="367"/>
                  </a:lnTo>
                  <a:lnTo>
                    <a:pt x="3221" y="2118"/>
                  </a:lnTo>
                  <a:lnTo>
                    <a:pt x="3154" y="2095"/>
                  </a:lnTo>
                  <a:lnTo>
                    <a:pt x="3086" y="2077"/>
                  </a:lnTo>
                  <a:lnTo>
                    <a:pt x="3017" y="2063"/>
                  </a:lnTo>
                  <a:lnTo>
                    <a:pt x="2946" y="2053"/>
                  </a:lnTo>
                  <a:lnTo>
                    <a:pt x="2946" y="367"/>
                  </a:lnTo>
                  <a:lnTo>
                    <a:pt x="2942" y="342"/>
                  </a:lnTo>
                  <a:lnTo>
                    <a:pt x="2933" y="321"/>
                  </a:lnTo>
                  <a:lnTo>
                    <a:pt x="2918" y="302"/>
                  </a:lnTo>
                  <a:lnTo>
                    <a:pt x="2900" y="287"/>
                  </a:lnTo>
                  <a:lnTo>
                    <a:pt x="2879" y="279"/>
                  </a:lnTo>
                  <a:lnTo>
                    <a:pt x="2854" y="275"/>
                  </a:lnTo>
                  <a:lnTo>
                    <a:pt x="879" y="275"/>
                  </a:lnTo>
                  <a:lnTo>
                    <a:pt x="855" y="279"/>
                  </a:lnTo>
                  <a:lnTo>
                    <a:pt x="833" y="287"/>
                  </a:lnTo>
                  <a:lnTo>
                    <a:pt x="814" y="302"/>
                  </a:lnTo>
                  <a:lnTo>
                    <a:pt x="799" y="321"/>
                  </a:lnTo>
                  <a:lnTo>
                    <a:pt x="790" y="342"/>
                  </a:lnTo>
                  <a:lnTo>
                    <a:pt x="787" y="367"/>
                  </a:lnTo>
                  <a:lnTo>
                    <a:pt x="787" y="512"/>
                  </a:lnTo>
                  <a:lnTo>
                    <a:pt x="2342" y="512"/>
                  </a:lnTo>
                  <a:lnTo>
                    <a:pt x="2391" y="516"/>
                  </a:lnTo>
                  <a:lnTo>
                    <a:pt x="2439" y="526"/>
                  </a:lnTo>
                  <a:lnTo>
                    <a:pt x="2484" y="541"/>
                  </a:lnTo>
                  <a:lnTo>
                    <a:pt x="2526" y="563"/>
                  </a:lnTo>
                  <a:lnTo>
                    <a:pt x="2565" y="589"/>
                  </a:lnTo>
                  <a:lnTo>
                    <a:pt x="2601" y="620"/>
                  </a:lnTo>
                  <a:lnTo>
                    <a:pt x="2632" y="655"/>
                  </a:lnTo>
                  <a:lnTo>
                    <a:pt x="2659" y="694"/>
                  </a:lnTo>
                  <a:lnTo>
                    <a:pt x="2680" y="736"/>
                  </a:lnTo>
                  <a:lnTo>
                    <a:pt x="2695" y="781"/>
                  </a:lnTo>
                  <a:lnTo>
                    <a:pt x="2705" y="830"/>
                  </a:lnTo>
                  <a:lnTo>
                    <a:pt x="2709" y="879"/>
                  </a:lnTo>
                  <a:lnTo>
                    <a:pt x="2709" y="2051"/>
                  </a:lnTo>
                  <a:lnTo>
                    <a:pt x="2614" y="2062"/>
                  </a:lnTo>
                  <a:lnTo>
                    <a:pt x="2523" y="2080"/>
                  </a:lnTo>
                  <a:lnTo>
                    <a:pt x="2434" y="2107"/>
                  </a:lnTo>
                  <a:lnTo>
                    <a:pt x="2434" y="879"/>
                  </a:lnTo>
                  <a:lnTo>
                    <a:pt x="2430" y="855"/>
                  </a:lnTo>
                  <a:lnTo>
                    <a:pt x="2420" y="833"/>
                  </a:lnTo>
                  <a:lnTo>
                    <a:pt x="2406" y="814"/>
                  </a:lnTo>
                  <a:lnTo>
                    <a:pt x="2388" y="800"/>
                  </a:lnTo>
                  <a:lnTo>
                    <a:pt x="2365" y="790"/>
                  </a:lnTo>
                  <a:lnTo>
                    <a:pt x="2342" y="788"/>
                  </a:lnTo>
                  <a:lnTo>
                    <a:pt x="367" y="788"/>
                  </a:lnTo>
                  <a:lnTo>
                    <a:pt x="342" y="790"/>
                  </a:lnTo>
                  <a:lnTo>
                    <a:pt x="321" y="800"/>
                  </a:lnTo>
                  <a:lnTo>
                    <a:pt x="302" y="814"/>
                  </a:lnTo>
                  <a:lnTo>
                    <a:pt x="287" y="833"/>
                  </a:lnTo>
                  <a:lnTo>
                    <a:pt x="278" y="855"/>
                  </a:lnTo>
                  <a:lnTo>
                    <a:pt x="275" y="879"/>
                  </a:lnTo>
                  <a:lnTo>
                    <a:pt x="275" y="3718"/>
                  </a:lnTo>
                  <a:lnTo>
                    <a:pt x="278" y="3743"/>
                  </a:lnTo>
                  <a:lnTo>
                    <a:pt x="287" y="3765"/>
                  </a:lnTo>
                  <a:lnTo>
                    <a:pt x="302" y="3784"/>
                  </a:lnTo>
                  <a:lnTo>
                    <a:pt x="321" y="3798"/>
                  </a:lnTo>
                  <a:lnTo>
                    <a:pt x="342" y="3808"/>
                  </a:lnTo>
                  <a:lnTo>
                    <a:pt x="367" y="3810"/>
                  </a:lnTo>
                  <a:lnTo>
                    <a:pt x="1750" y="3810"/>
                  </a:lnTo>
                  <a:lnTo>
                    <a:pt x="1792" y="3885"/>
                  </a:lnTo>
                  <a:lnTo>
                    <a:pt x="1841" y="3955"/>
                  </a:lnTo>
                  <a:lnTo>
                    <a:pt x="1893" y="4022"/>
                  </a:lnTo>
                  <a:lnTo>
                    <a:pt x="1951" y="4086"/>
                  </a:lnTo>
                  <a:lnTo>
                    <a:pt x="367" y="4086"/>
                  </a:lnTo>
                  <a:lnTo>
                    <a:pt x="317" y="4082"/>
                  </a:lnTo>
                  <a:lnTo>
                    <a:pt x="270" y="4072"/>
                  </a:lnTo>
                  <a:lnTo>
                    <a:pt x="225" y="4056"/>
                  </a:lnTo>
                  <a:lnTo>
                    <a:pt x="182" y="4035"/>
                  </a:lnTo>
                  <a:lnTo>
                    <a:pt x="142" y="4008"/>
                  </a:lnTo>
                  <a:lnTo>
                    <a:pt x="107" y="3977"/>
                  </a:lnTo>
                  <a:lnTo>
                    <a:pt x="76" y="3942"/>
                  </a:lnTo>
                  <a:lnTo>
                    <a:pt x="50" y="3904"/>
                  </a:lnTo>
                  <a:lnTo>
                    <a:pt x="29" y="3861"/>
                  </a:lnTo>
                  <a:lnTo>
                    <a:pt x="12" y="3815"/>
                  </a:lnTo>
                  <a:lnTo>
                    <a:pt x="2" y="3768"/>
                  </a:lnTo>
                  <a:lnTo>
                    <a:pt x="0" y="3718"/>
                  </a:lnTo>
                  <a:lnTo>
                    <a:pt x="0" y="879"/>
                  </a:lnTo>
                  <a:lnTo>
                    <a:pt x="2" y="830"/>
                  </a:lnTo>
                  <a:lnTo>
                    <a:pt x="12" y="781"/>
                  </a:lnTo>
                  <a:lnTo>
                    <a:pt x="29" y="736"/>
                  </a:lnTo>
                  <a:lnTo>
                    <a:pt x="50" y="694"/>
                  </a:lnTo>
                  <a:lnTo>
                    <a:pt x="76" y="655"/>
                  </a:lnTo>
                  <a:lnTo>
                    <a:pt x="107" y="620"/>
                  </a:lnTo>
                  <a:lnTo>
                    <a:pt x="142" y="589"/>
                  </a:lnTo>
                  <a:lnTo>
                    <a:pt x="182" y="563"/>
                  </a:lnTo>
                  <a:lnTo>
                    <a:pt x="225" y="541"/>
                  </a:lnTo>
                  <a:lnTo>
                    <a:pt x="270" y="526"/>
                  </a:lnTo>
                  <a:lnTo>
                    <a:pt x="317" y="516"/>
                  </a:lnTo>
                  <a:lnTo>
                    <a:pt x="367" y="512"/>
                  </a:lnTo>
                  <a:lnTo>
                    <a:pt x="512" y="512"/>
                  </a:lnTo>
                  <a:lnTo>
                    <a:pt x="512" y="367"/>
                  </a:lnTo>
                  <a:lnTo>
                    <a:pt x="516" y="317"/>
                  </a:lnTo>
                  <a:lnTo>
                    <a:pt x="526" y="270"/>
                  </a:lnTo>
                  <a:lnTo>
                    <a:pt x="541" y="224"/>
                  </a:lnTo>
                  <a:lnTo>
                    <a:pt x="562" y="181"/>
                  </a:lnTo>
                  <a:lnTo>
                    <a:pt x="588" y="143"/>
                  </a:lnTo>
                  <a:lnTo>
                    <a:pt x="619" y="108"/>
                  </a:lnTo>
                  <a:lnTo>
                    <a:pt x="656" y="76"/>
                  </a:lnTo>
                  <a:lnTo>
                    <a:pt x="694" y="50"/>
                  </a:lnTo>
                  <a:lnTo>
                    <a:pt x="737" y="29"/>
                  </a:lnTo>
                  <a:lnTo>
                    <a:pt x="782" y="13"/>
                  </a:lnTo>
                  <a:lnTo>
                    <a:pt x="829" y="3"/>
                  </a:lnTo>
                  <a:lnTo>
                    <a:pt x="87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14" name="Google Shape;10314;p23"/>
            <p:cNvSpPr/>
            <p:nvPr/>
          </p:nvSpPr>
          <p:spPr>
            <a:xfrm>
              <a:off x="2302" y="3015"/>
              <a:ext cx="535" cy="137"/>
            </a:xfrm>
            <a:custGeom>
              <a:avLst/>
              <a:gdLst/>
              <a:ahLst/>
              <a:cxnLst/>
              <a:rect l="l" t="t" r="r" b="b"/>
              <a:pathLst>
                <a:path w="1070" h="276" extrusionOk="0">
                  <a:moveTo>
                    <a:pt x="138" y="0"/>
                  </a:moveTo>
                  <a:lnTo>
                    <a:pt x="931" y="0"/>
                  </a:lnTo>
                  <a:lnTo>
                    <a:pt x="964" y="4"/>
                  </a:lnTo>
                  <a:lnTo>
                    <a:pt x="993" y="15"/>
                  </a:lnTo>
                  <a:lnTo>
                    <a:pt x="1018" y="31"/>
                  </a:lnTo>
                  <a:lnTo>
                    <a:pt x="1039" y="52"/>
                  </a:lnTo>
                  <a:lnTo>
                    <a:pt x="1055" y="77"/>
                  </a:lnTo>
                  <a:lnTo>
                    <a:pt x="1066" y="106"/>
                  </a:lnTo>
                  <a:lnTo>
                    <a:pt x="1070" y="139"/>
                  </a:lnTo>
                  <a:lnTo>
                    <a:pt x="1066" y="170"/>
                  </a:lnTo>
                  <a:lnTo>
                    <a:pt x="1055" y="198"/>
                  </a:lnTo>
                  <a:lnTo>
                    <a:pt x="1039" y="225"/>
                  </a:lnTo>
                  <a:lnTo>
                    <a:pt x="1018" y="246"/>
                  </a:lnTo>
                  <a:lnTo>
                    <a:pt x="993" y="262"/>
                  </a:lnTo>
                  <a:lnTo>
                    <a:pt x="964" y="272"/>
                  </a:lnTo>
                  <a:lnTo>
                    <a:pt x="931" y="276"/>
                  </a:lnTo>
                  <a:lnTo>
                    <a:pt x="138" y="276"/>
                  </a:lnTo>
                  <a:lnTo>
                    <a:pt x="106" y="272"/>
                  </a:lnTo>
                  <a:lnTo>
                    <a:pt x="77" y="262"/>
                  </a:lnTo>
                  <a:lnTo>
                    <a:pt x="52" y="246"/>
                  </a:lnTo>
                  <a:lnTo>
                    <a:pt x="31" y="225"/>
                  </a:lnTo>
                  <a:lnTo>
                    <a:pt x="15" y="198"/>
                  </a:lnTo>
                  <a:lnTo>
                    <a:pt x="4" y="170"/>
                  </a:lnTo>
                  <a:lnTo>
                    <a:pt x="0" y="139"/>
                  </a:lnTo>
                  <a:lnTo>
                    <a:pt x="4" y="106"/>
                  </a:lnTo>
                  <a:lnTo>
                    <a:pt x="15" y="77"/>
                  </a:lnTo>
                  <a:lnTo>
                    <a:pt x="31" y="52"/>
                  </a:lnTo>
                  <a:lnTo>
                    <a:pt x="52" y="31"/>
                  </a:lnTo>
                  <a:lnTo>
                    <a:pt x="77" y="15"/>
                  </a:lnTo>
                  <a:lnTo>
                    <a:pt x="106" y="4"/>
                  </a:lnTo>
                  <a:lnTo>
                    <a:pt x="13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15" name="Google Shape;10315;p23"/>
            <p:cNvSpPr/>
            <p:nvPr/>
          </p:nvSpPr>
          <p:spPr>
            <a:xfrm>
              <a:off x="2302" y="3320"/>
              <a:ext cx="657" cy="138"/>
            </a:xfrm>
            <a:custGeom>
              <a:avLst/>
              <a:gdLst/>
              <a:ahLst/>
              <a:cxnLst/>
              <a:rect l="l" t="t" r="r" b="b"/>
              <a:pathLst>
                <a:path w="1314" h="275" extrusionOk="0">
                  <a:moveTo>
                    <a:pt x="138" y="0"/>
                  </a:moveTo>
                  <a:lnTo>
                    <a:pt x="1176" y="0"/>
                  </a:lnTo>
                  <a:lnTo>
                    <a:pt x="1207" y="4"/>
                  </a:lnTo>
                  <a:lnTo>
                    <a:pt x="1237" y="14"/>
                  </a:lnTo>
                  <a:lnTo>
                    <a:pt x="1262" y="30"/>
                  </a:lnTo>
                  <a:lnTo>
                    <a:pt x="1284" y="52"/>
                  </a:lnTo>
                  <a:lnTo>
                    <a:pt x="1300" y="77"/>
                  </a:lnTo>
                  <a:lnTo>
                    <a:pt x="1310" y="107"/>
                  </a:lnTo>
                  <a:lnTo>
                    <a:pt x="1314" y="138"/>
                  </a:lnTo>
                  <a:lnTo>
                    <a:pt x="1310" y="169"/>
                  </a:lnTo>
                  <a:lnTo>
                    <a:pt x="1300" y="198"/>
                  </a:lnTo>
                  <a:lnTo>
                    <a:pt x="1284" y="224"/>
                  </a:lnTo>
                  <a:lnTo>
                    <a:pt x="1262" y="245"/>
                  </a:lnTo>
                  <a:lnTo>
                    <a:pt x="1237" y="261"/>
                  </a:lnTo>
                  <a:lnTo>
                    <a:pt x="1207" y="271"/>
                  </a:lnTo>
                  <a:lnTo>
                    <a:pt x="1176" y="275"/>
                  </a:lnTo>
                  <a:lnTo>
                    <a:pt x="138" y="275"/>
                  </a:lnTo>
                  <a:lnTo>
                    <a:pt x="106" y="271"/>
                  </a:lnTo>
                  <a:lnTo>
                    <a:pt x="77" y="261"/>
                  </a:lnTo>
                  <a:lnTo>
                    <a:pt x="52" y="245"/>
                  </a:lnTo>
                  <a:lnTo>
                    <a:pt x="31" y="224"/>
                  </a:lnTo>
                  <a:lnTo>
                    <a:pt x="15" y="198"/>
                  </a:lnTo>
                  <a:lnTo>
                    <a:pt x="4" y="169"/>
                  </a:lnTo>
                  <a:lnTo>
                    <a:pt x="0" y="138"/>
                  </a:lnTo>
                  <a:lnTo>
                    <a:pt x="4" y="107"/>
                  </a:lnTo>
                  <a:lnTo>
                    <a:pt x="15" y="77"/>
                  </a:lnTo>
                  <a:lnTo>
                    <a:pt x="31" y="52"/>
                  </a:lnTo>
                  <a:lnTo>
                    <a:pt x="52" y="30"/>
                  </a:lnTo>
                  <a:lnTo>
                    <a:pt x="77" y="14"/>
                  </a:lnTo>
                  <a:lnTo>
                    <a:pt x="106" y="4"/>
                  </a:lnTo>
                  <a:lnTo>
                    <a:pt x="13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16" name="Google Shape;10316;p23"/>
            <p:cNvSpPr/>
            <p:nvPr/>
          </p:nvSpPr>
          <p:spPr>
            <a:xfrm>
              <a:off x="2302" y="3625"/>
              <a:ext cx="576" cy="138"/>
            </a:xfrm>
            <a:custGeom>
              <a:avLst/>
              <a:gdLst/>
              <a:ahLst/>
              <a:cxnLst/>
              <a:rect l="l" t="t" r="r" b="b"/>
              <a:pathLst>
                <a:path w="1152" h="274" extrusionOk="0">
                  <a:moveTo>
                    <a:pt x="138" y="0"/>
                  </a:moveTo>
                  <a:lnTo>
                    <a:pt x="1152" y="0"/>
                  </a:lnTo>
                  <a:lnTo>
                    <a:pt x="1108" y="63"/>
                  </a:lnTo>
                  <a:lnTo>
                    <a:pt x="1066" y="131"/>
                  </a:lnTo>
                  <a:lnTo>
                    <a:pt x="1030" y="201"/>
                  </a:lnTo>
                  <a:lnTo>
                    <a:pt x="998" y="274"/>
                  </a:lnTo>
                  <a:lnTo>
                    <a:pt x="138" y="274"/>
                  </a:lnTo>
                  <a:lnTo>
                    <a:pt x="106" y="270"/>
                  </a:lnTo>
                  <a:lnTo>
                    <a:pt x="77" y="261"/>
                  </a:lnTo>
                  <a:lnTo>
                    <a:pt x="52" y="244"/>
                  </a:lnTo>
                  <a:lnTo>
                    <a:pt x="31" y="223"/>
                  </a:lnTo>
                  <a:lnTo>
                    <a:pt x="15" y="197"/>
                  </a:lnTo>
                  <a:lnTo>
                    <a:pt x="4" y="168"/>
                  </a:lnTo>
                  <a:lnTo>
                    <a:pt x="0" y="137"/>
                  </a:lnTo>
                  <a:lnTo>
                    <a:pt x="4" y="105"/>
                  </a:lnTo>
                  <a:lnTo>
                    <a:pt x="15" y="76"/>
                  </a:lnTo>
                  <a:lnTo>
                    <a:pt x="31" y="51"/>
                  </a:lnTo>
                  <a:lnTo>
                    <a:pt x="52" y="30"/>
                  </a:lnTo>
                  <a:lnTo>
                    <a:pt x="77" y="13"/>
                  </a:lnTo>
                  <a:lnTo>
                    <a:pt x="106" y="2"/>
                  </a:lnTo>
                  <a:lnTo>
                    <a:pt x="13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17" name="Google Shape;10317;p23"/>
            <p:cNvSpPr/>
            <p:nvPr/>
          </p:nvSpPr>
          <p:spPr>
            <a:xfrm>
              <a:off x="2302" y="3930"/>
              <a:ext cx="463" cy="138"/>
            </a:xfrm>
            <a:custGeom>
              <a:avLst/>
              <a:gdLst/>
              <a:ahLst/>
              <a:cxnLst/>
              <a:rect l="l" t="t" r="r" b="b"/>
              <a:pathLst>
                <a:path w="925" h="274" extrusionOk="0">
                  <a:moveTo>
                    <a:pt x="138" y="0"/>
                  </a:moveTo>
                  <a:lnTo>
                    <a:pt x="918" y="0"/>
                  </a:lnTo>
                  <a:lnTo>
                    <a:pt x="914" y="54"/>
                  </a:lnTo>
                  <a:lnTo>
                    <a:pt x="911" y="107"/>
                  </a:lnTo>
                  <a:lnTo>
                    <a:pt x="915" y="192"/>
                  </a:lnTo>
                  <a:lnTo>
                    <a:pt x="925" y="274"/>
                  </a:lnTo>
                  <a:lnTo>
                    <a:pt x="138" y="274"/>
                  </a:lnTo>
                  <a:lnTo>
                    <a:pt x="106" y="271"/>
                  </a:lnTo>
                  <a:lnTo>
                    <a:pt x="77" y="261"/>
                  </a:lnTo>
                  <a:lnTo>
                    <a:pt x="52" y="244"/>
                  </a:lnTo>
                  <a:lnTo>
                    <a:pt x="31" y="223"/>
                  </a:lnTo>
                  <a:lnTo>
                    <a:pt x="15" y="197"/>
                  </a:lnTo>
                  <a:lnTo>
                    <a:pt x="4" y="168"/>
                  </a:lnTo>
                  <a:lnTo>
                    <a:pt x="0" y="137"/>
                  </a:lnTo>
                  <a:lnTo>
                    <a:pt x="4" y="105"/>
                  </a:lnTo>
                  <a:lnTo>
                    <a:pt x="15" y="76"/>
                  </a:lnTo>
                  <a:lnTo>
                    <a:pt x="31" y="51"/>
                  </a:lnTo>
                  <a:lnTo>
                    <a:pt x="52" y="30"/>
                  </a:lnTo>
                  <a:lnTo>
                    <a:pt x="77" y="14"/>
                  </a:lnTo>
                  <a:lnTo>
                    <a:pt x="106" y="2"/>
                  </a:lnTo>
                  <a:lnTo>
                    <a:pt x="13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18" name="Google Shape;10318;p23"/>
            <p:cNvSpPr/>
            <p:nvPr/>
          </p:nvSpPr>
          <p:spPr>
            <a:xfrm>
              <a:off x="3097" y="3842"/>
              <a:ext cx="528" cy="284"/>
            </a:xfrm>
            <a:custGeom>
              <a:avLst/>
              <a:gdLst/>
              <a:ahLst/>
              <a:cxnLst/>
              <a:rect l="l" t="t" r="r" b="b"/>
              <a:pathLst>
                <a:path w="1056" h="568" extrusionOk="0">
                  <a:moveTo>
                    <a:pt x="527" y="77"/>
                  </a:moveTo>
                  <a:lnTo>
                    <a:pt x="490" y="81"/>
                  </a:lnTo>
                  <a:lnTo>
                    <a:pt x="456" y="90"/>
                  </a:lnTo>
                  <a:lnTo>
                    <a:pt x="424" y="105"/>
                  </a:lnTo>
                  <a:lnTo>
                    <a:pt x="395" y="126"/>
                  </a:lnTo>
                  <a:lnTo>
                    <a:pt x="370" y="151"/>
                  </a:lnTo>
                  <a:lnTo>
                    <a:pt x="350" y="180"/>
                  </a:lnTo>
                  <a:lnTo>
                    <a:pt x="334" y="212"/>
                  </a:lnTo>
                  <a:lnTo>
                    <a:pt x="325" y="246"/>
                  </a:lnTo>
                  <a:lnTo>
                    <a:pt x="321" y="283"/>
                  </a:lnTo>
                  <a:lnTo>
                    <a:pt x="325" y="321"/>
                  </a:lnTo>
                  <a:lnTo>
                    <a:pt x="334" y="356"/>
                  </a:lnTo>
                  <a:lnTo>
                    <a:pt x="350" y="388"/>
                  </a:lnTo>
                  <a:lnTo>
                    <a:pt x="370" y="417"/>
                  </a:lnTo>
                  <a:lnTo>
                    <a:pt x="395" y="442"/>
                  </a:lnTo>
                  <a:lnTo>
                    <a:pt x="424" y="462"/>
                  </a:lnTo>
                  <a:lnTo>
                    <a:pt x="456" y="477"/>
                  </a:lnTo>
                  <a:lnTo>
                    <a:pt x="490" y="487"/>
                  </a:lnTo>
                  <a:lnTo>
                    <a:pt x="527" y="489"/>
                  </a:lnTo>
                  <a:lnTo>
                    <a:pt x="565" y="487"/>
                  </a:lnTo>
                  <a:lnTo>
                    <a:pt x="600" y="477"/>
                  </a:lnTo>
                  <a:lnTo>
                    <a:pt x="632" y="462"/>
                  </a:lnTo>
                  <a:lnTo>
                    <a:pt x="661" y="442"/>
                  </a:lnTo>
                  <a:lnTo>
                    <a:pt x="686" y="417"/>
                  </a:lnTo>
                  <a:lnTo>
                    <a:pt x="706" y="388"/>
                  </a:lnTo>
                  <a:lnTo>
                    <a:pt x="721" y="356"/>
                  </a:lnTo>
                  <a:lnTo>
                    <a:pt x="731" y="321"/>
                  </a:lnTo>
                  <a:lnTo>
                    <a:pt x="733" y="283"/>
                  </a:lnTo>
                  <a:lnTo>
                    <a:pt x="731" y="246"/>
                  </a:lnTo>
                  <a:lnTo>
                    <a:pt x="721" y="212"/>
                  </a:lnTo>
                  <a:lnTo>
                    <a:pt x="706" y="180"/>
                  </a:lnTo>
                  <a:lnTo>
                    <a:pt x="686" y="151"/>
                  </a:lnTo>
                  <a:lnTo>
                    <a:pt x="661" y="126"/>
                  </a:lnTo>
                  <a:lnTo>
                    <a:pt x="632" y="105"/>
                  </a:lnTo>
                  <a:lnTo>
                    <a:pt x="600" y="90"/>
                  </a:lnTo>
                  <a:lnTo>
                    <a:pt x="565" y="81"/>
                  </a:lnTo>
                  <a:lnTo>
                    <a:pt x="527" y="77"/>
                  </a:lnTo>
                  <a:close/>
                  <a:moveTo>
                    <a:pt x="527" y="0"/>
                  </a:moveTo>
                  <a:lnTo>
                    <a:pt x="586" y="4"/>
                  </a:lnTo>
                  <a:lnTo>
                    <a:pt x="643" y="15"/>
                  </a:lnTo>
                  <a:lnTo>
                    <a:pt x="698" y="31"/>
                  </a:lnTo>
                  <a:lnTo>
                    <a:pt x="751" y="54"/>
                  </a:lnTo>
                  <a:lnTo>
                    <a:pt x="802" y="80"/>
                  </a:lnTo>
                  <a:lnTo>
                    <a:pt x="850" y="109"/>
                  </a:lnTo>
                  <a:lnTo>
                    <a:pt x="893" y="138"/>
                  </a:lnTo>
                  <a:lnTo>
                    <a:pt x="934" y="171"/>
                  </a:lnTo>
                  <a:lnTo>
                    <a:pt x="971" y="202"/>
                  </a:lnTo>
                  <a:lnTo>
                    <a:pt x="1004" y="232"/>
                  </a:lnTo>
                  <a:lnTo>
                    <a:pt x="1032" y="260"/>
                  </a:lnTo>
                  <a:lnTo>
                    <a:pt x="1056" y="283"/>
                  </a:lnTo>
                  <a:lnTo>
                    <a:pt x="1032" y="308"/>
                  </a:lnTo>
                  <a:lnTo>
                    <a:pt x="1004" y="336"/>
                  </a:lnTo>
                  <a:lnTo>
                    <a:pt x="972" y="366"/>
                  </a:lnTo>
                  <a:lnTo>
                    <a:pt x="934" y="397"/>
                  </a:lnTo>
                  <a:lnTo>
                    <a:pt x="894" y="428"/>
                  </a:lnTo>
                  <a:lnTo>
                    <a:pt x="850" y="459"/>
                  </a:lnTo>
                  <a:lnTo>
                    <a:pt x="802" y="488"/>
                  </a:lnTo>
                  <a:lnTo>
                    <a:pt x="752" y="513"/>
                  </a:lnTo>
                  <a:lnTo>
                    <a:pt x="698" y="535"/>
                  </a:lnTo>
                  <a:lnTo>
                    <a:pt x="643" y="553"/>
                  </a:lnTo>
                  <a:lnTo>
                    <a:pt x="586" y="564"/>
                  </a:lnTo>
                  <a:lnTo>
                    <a:pt x="527" y="568"/>
                  </a:lnTo>
                  <a:lnTo>
                    <a:pt x="469" y="564"/>
                  </a:lnTo>
                  <a:lnTo>
                    <a:pt x="412" y="553"/>
                  </a:lnTo>
                  <a:lnTo>
                    <a:pt x="357" y="535"/>
                  </a:lnTo>
                  <a:lnTo>
                    <a:pt x="304" y="513"/>
                  </a:lnTo>
                  <a:lnTo>
                    <a:pt x="254" y="488"/>
                  </a:lnTo>
                  <a:lnTo>
                    <a:pt x="206" y="459"/>
                  </a:lnTo>
                  <a:lnTo>
                    <a:pt x="161" y="428"/>
                  </a:lnTo>
                  <a:lnTo>
                    <a:pt x="120" y="397"/>
                  </a:lnTo>
                  <a:lnTo>
                    <a:pt x="84" y="366"/>
                  </a:lnTo>
                  <a:lnTo>
                    <a:pt x="52" y="336"/>
                  </a:lnTo>
                  <a:lnTo>
                    <a:pt x="23" y="308"/>
                  </a:lnTo>
                  <a:lnTo>
                    <a:pt x="0" y="283"/>
                  </a:lnTo>
                  <a:lnTo>
                    <a:pt x="23" y="260"/>
                  </a:lnTo>
                  <a:lnTo>
                    <a:pt x="52" y="232"/>
                  </a:lnTo>
                  <a:lnTo>
                    <a:pt x="84" y="202"/>
                  </a:lnTo>
                  <a:lnTo>
                    <a:pt x="120" y="171"/>
                  </a:lnTo>
                  <a:lnTo>
                    <a:pt x="161" y="138"/>
                  </a:lnTo>
                  <a:lnTo>
                    <a:pt x="206" y="109"/>
                  </a:lnTo>
                  <a:lnTo>
                    <a:pt x="254" y="80"/>
                  </a:lnTo>
                  <a:lnTo>
                    <a:pt x="304" y="54"/>
                  </a:lnTo>
                  <a:lnTo>
                    <a:pt x="357" y="31"/>
                  </a:lnTo>
                  <a:lnTo>
                    <a:pt x="412" y="15"/>
                  </a:lnTo>
                  <a:lnTo>
                    <a:pt x="469" y="4"/>
                  </a:lnTo>
                  <a:lnTo>
                    <a:pt x="52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19" name="Google Shape;10319;p23"/>
            <p:cNvSpPr/>
            <p:nvPr/>
          </p:nvSpPr>
          <p:spPr>
            <a:xfrm>
              <a:off x="2931" y="3555"/>
              <a:ext cx="860" cy="859"/>
            </a:xfrm>
            <a:custGeom>
              <a:avLst/>
              <a:gdLst/>
              <a:ahLst/>
              <a:cxnLst/>
              <a:rect l="l" t="t" r="r" b="b"/>
              <a:pathLst>
                <a:path w="1720" h="1718" extrusionOk="0">
                  <a:moveTo>
                    <a:pt x="859" y="436"/>
                  </a:moveTo>
                  <a:lnTo>
                    <a:pt x="804" y="440"/>
                  </a:lnTo>
                  <a:lnTo>
                    <a:pt x="751" y="448"/>
                  </a:lnTo>
                  <a:lnTo>
                    <a:pt x="698" y="459"/>
                  </a:lnTo>
                  <a:lnTo>
                    <a:pt x="648" y="475"/>
                  </a:lnTo>
                  <a:lnTo>
                    <a:pt x="600" y="494"/>
                  </a:lnTo>
                  <a:lnTo>
                    <a:pt x="553" y="516"/>
                  </a:lnTo>
                  <a:lnTo>
                    <a:pt x="508" y="540"/>
                  </a:lnTo>
                  <a:lnTo>
                    <a:pt x="466" y="566"/>
                  </a:lnTo>
                  <a:lnTo>
                    <a:pt x="426" y="592"/>
                  </a:lnTo>
                  <a:lnTo>
                    <a:pt x="389" y="621"/>
                  </a:lnTo>
                  <a:lnTo>
                    <a:pt x="354" y="649"/>
                  </a:lnTo>
                  <a:lnTo>
                    <a:pt x="322" y="676"/>
                  </a:lnTo>
                  <a:lnTo>
                    <a:pt x="292" y="702"/>
                  </a:lnTo>
                  <a:lnTo>
                    <a:pt x="267" y="727"/>
                  </a:lnTo>
                  <a:lnTo>
                    <a:pt x="245" y="751"/>
                  </a:lnTo>
                  <a:lnTo>
                    <a:pt x="225" y="771"/>
                  </a:lnTo>
                  <a:lnTo>
                    <a:pt x="210" y="788"/>
                  </a:lnTo>
                  <a:lnTo>
                    <a:pt x="199" y="802"/>
                  </a:lnTo>
                  <a:lnTo>
                    <a:pt x="190" y="811"/>
                  </a:lnTo>
                  <a:lnTo>
                    <a:pt x="186" y="816"/>
                  </a:lnTo>
                  <a:lnTo>
                    <a:pt x="177" y="832"/>
                  </a:lnTo>
                  <a:lnTo>
                    <a:pt x="172" y="849"/>
                  </a:lnTo>
                  <a:lnTo>
                    <a:pt x="172" y="867"/>
                  </a:lnTo>
                  <a:lnTo>
                    <a:pt x="177" y="884"/>
                  </a:lnTo>
                  <a:lnTo>
                    <a:pt x="186" y="901"/>
                  </a:lnTo>
                  <a:lnTo>
                    <a:pt x="190" y="906"/>
                  </a:lnTo>
                  <a:lnTo>
                    <a:pt x="199" y="916"/>
                  </a:lnTo>
                  <a:lnTo>
                    <a:pt x="210" y="929"/>
                  </a:lnTo>
                  <a:lnTo>
                    <a:pt x="225" y="947"/>
                  </a:lnTo>
                  <a:lnTo>
                    <a:pt x="245" y="967"/>
                  </a:lnTo>
                  <a:lnTo>
                    <a:pt x="267" y="989"/>
                  </a:lnTo>
                  <a:lnTo>
                    <a:pt x="292" y="1014"/>
                  </a:lnTo>
                  <a:lnTo>
                    <a:pt x="322" y="1040"/>
                  </a:lnTo>
                  <a:lnTo>
                    <a:pt x="354" y="1068"/>
                  </a:lnTo>
                  <a:lnTo>
                    <a:pt x="389" y="1097"/>
                  </a:lnTo>
                  <a:lnTo>
                    <a:pt x="426" y="1124"/>
                  </a:lnTo>
                  <a:lnTo>
                    <a:pt x="466" y="1151"/>
                  </a:lnTo>
                  <a:lnTo>
                    <a:pt x="508" y="1176"/>
                  </a:lnTo>
                  <a:lnTo>
                    <a:pt x="553" y="1201"/>
                  </a:lnTo>
                  <a:lnTo>
                    <a:pt x="600" y="1223"/>
                  </a:lnTo>
                  <a:lnTo>
                    <a:pt x="648" y="1241"/>
                  </a:lnTo>
                  <a:lnTo>
                    <a:pt x="698" y="1258"/>
                  </a:lnTo>
                  <a:lnTo>
                    <a:pt x="751" y="1270"/>
                  </a:lnTo>
                  <a:lnTo>
                    <a:pt x="804" y="1278"/>
                  </a:lnTo>
                  <a:lnTo>
                    <a:pt x="859" y="1280"/>
                  </a:lnTo>
                  <a:lnTo>
                    <a:pt x="914" y="1278"/>
                  </a:lnTo>
                  <a:lnTo>
                    <a:pt x="968" y="1270"/>
                  </a:lnTo>
                  <a:lnTo>
                    <a:pt x="1020" y="1258"/>
                  </a:lnTo>
                  <a:lnTo>
                    <a:pt x="1070" y="1241"/>
                  </a:lnTo>
                  <a:lnTo>
                    <a:pt x="1119" y="1223"/>
                  </a:lnTo>
                  <a:lnTo>
                    <a:pt x="1167" y="1201"/>
                  </a:lnTo>
                  <a:lnTo>
                    <a:pt x="1211" y="1176"/>
                  </a:lnTo>
                  <a:lnTo>
                    <a:pt x="1253" y="1151"/>
                  </a:lnTo>
                  <a:lnTo>
                    <a:pt x="1293" y="1124"/>
                  </a:lnTo>
                  <a:lnTo>
                    <a:pt x="1330" y="1097"/>
                  </a:lnTo>
                  <a:lnTo>
                    <a:pt x="1365" y="1068"/>
                  </a:lnTo>
                  <a:lnTo>
                    <a:pt x="1398" y="1040"/>
                  </a:lnTo>
                  <a:lnTo>
                    <a:pt x="1426" y="1014"/>
                  </a:lnTo>
                  <a:lnTo>
                    <a:pt x="1453" y="989"/>
                  </a:lnTo>
                  <a:lnTo>
                    <a:pt x="1475" y="967"/>
                  </a:lnTo>
                  <a:lnTo>
                    <a:pt x="1494" y="947"/>
                  </a:lnTo>
                  <a:lnTo>
                    <a:pt x="1509" y="929"/>
                  </a:lnTo>
                  <a:lnTo>
                    <a:pt x="1521" y="916"/>
                  </a:lnTo>
                  <a:lnTo>
                    <a:pt x="1529" y="906"/>
                  </a:lnTo>
                  <a:lnTo>
                    <a:pt x="1532" y="901"/>
                  </a:lnTo>
                  <a:lnTo>
                    <a:pt x="1542" y="884"/>
                  </a:lnTo>
                  <a:lnTo>
                    <a:pt x="1546" y="867"/>
                  </a:lnTo>
                  <a:lnTo>
                    <a:pt x="1546" y="849"/>
                  </a:lnTo>
                  <a:lnTo>
                    <a:pt x="1542" y="832"/>
                  </a:lnTo>
                  <a:lnTo>
                    <a:pt x="1532" y="816"/>
                  </a:lnTo>
                  <a:lnTo>
                    <a:pt x="1529" y="811"/>
                  </a:lnTo>
                  <a:lnTo>
                    <a:pt x="1521" y="802"/>
                  </a:lnTo>
                  <a:lnTo>
                    <a:pt x="1509" y="788"/>
                  </a:lnTo>
                  <a:lnTo>
                    <a:pt x="1494" y="771"/>
                  </a:lnTo>
                  <a:lnTo>
                    <a:pt x="1475" y="750"/>
                  </a:lnTo>
                  <a:lnTo>
                    <a:pt x="1453" y="727"/>
                  </a:lnTo>
                  <a:lnTo>
                    <a:pt x="1426" y="702"/>
                  </a:lnTo>
                  <a:lnTo>
                    <a:pt x="1398" y="676"/>
                  </a:lnTo>
                  <a:lnTo>
                    <a:pt x="1365" y="649"/>
                  </a:lnTo>
                  <a:lnTo>
                    <a:pt x="1330" y="621"/>
                  </a:lnTo>
                  <a:lnTo>
                    <a:pt x="1293" y="592"/>
                  </a:lnTo>
                  <a:lnTo>
                    <a:pt x="1253" y="566"/>
                  </a:lnTo>
                  <a:lnTo>
                    <a:pt x="1211" y="540"/>
                  </a:lnTo>
                  <a:lnTo>
                    <a:pt x="1167" y="516"/>
                  </a:lnTo>
                  <a:lnTo>
                    <a:pt x="1119" y="494"/>
                  </a:lnTo>
                  <a:lnTo>
                    <a:pt x="1070" y="475"/>
                  </a:lnTo>
                  <a:lnTo>
                    <a:pt x="1020" y="459"/>
                  </a:lnTo>
                  <a:lnTo>
                    <a:pt x="968" y="448"/>
                  </a:lnTo>
                  <a:lnTo>
                    <a:pt x="914" y="440"/>
                  </a:lnTo>
                  <a:lnTo>
                    <a:pt x="859" y="436"/>
                  </a:lnTo>
                  <a:close/>
                  <a:moveTo>
                    <a:pt x="859" y="0"/>
                  </a:moveTo>
                  <a:lnTo>
                    <a:pt x="942" y="3"/>
                  </a:lnTo>
                  <a:lnTo>
                    <a:pt x="1023" y="15"/>
                  </a:lnTo>
                  <a:lnTo>
                    <a:pt x="1100" y="33"/>
                  </a:lnTo>
                  <a:lnTo>
                    <a:pt x="1177" y="60"/>
                  </a:lnTo>
                  <a:lnTo>
                    <a:pt x="1248" y="92"/>
                  </a:lnTo>
                  <a:lnTo>
                    <a:pt x="1316" y="129"/>
                  </a:lnTo>
                  <a:lnTo>
                    <a:pt x="1380" y="174"/>
                  </a:lnTo>
                  <a:lnTo>
                    <a:pt x="1440" y="224"/>
                  </a:lnTo>
                  <a:lnTo>
                    <a:pt x="1495" y="279"/>
                  </a:lnTo>
                  <a:lnTo>
                    <a:pt x="1544" y="339"/>
                  </a:lnTo>
                  <a:lnTo>
                    <a:pt x="1589" y="403"/>
                  </a:lnTo>
                  <a:lnTo>
                    <a:pt x="1627" y="470"/>
                  </a:lnTo>
                  <a:lnTo>
                    <a:pt x="1660" y="543"/>
                  </a:lnTo>
                  <a:lnTo>
                    <a:pt x="1685" y="617"/>
                  </a:lnTo>
                  <a:lnTo>
                    <a:pt x="1704" y="695"/>
                  </a:lnTo>
                  <a:lnTo>
                    <a:pt x="1716" y="776"/>
                  </a:lnTo>
                  <a:lnTo>
                    <a:pt x="1720" y="858"/>
                  </a:lnTo>
                  <a:lnTo>
                    <a:pt x="1716" y="941"/>
                  </a:lnTo>
                  <a:lnTo>
                    <a:pt x="1704" y="1022"/>
                  </a:lnTo>
                  <a:lnTo>
                    <a:pt x="1685" y="1099"/>
                  </a:lnTo>
                  <a:lnTo>
                    <a:pt x="1660" y="1175"/>
                  </a:lnTo>
                  <a:lnTo>
                    <a:pt x="1627" y="1246"/>
                  </a:lnTo>
                  <a:lnTo>
                    <a:pt x="1589" y="1314"/>
                  </a:lnTo>
                  <a:lnTo>
                    <a:pt x="1544" y="1379"/>
                  </a:lnTo>
                  <a:lnTo>
                    <a:pt x="1495" y="1438"/>
                  </a:lnTo>
                  <a:lnTo>
                    <a:pt x="1440" y="1493"/>
                  </a:lnTo>
                  <a:lnTo>
                    <a:pt x="1380" y="1542"/>
                  </a:lnTo>
                  <a:lnTo>
                    <a:pt x="1316" y="1587"/>
                  </a:lnTo>
                  <a:lnTo>
                    <a:pt x="1248" y="1626"/>
                  </a:lnTo>
                  <a:lnTo>
                    <a:pt x="1177" y="1658"/>
                  </a:lnTo>
                  <a:lnTo>
                    <a:pt x="1100" y="1683"/>
                  </a:lnTo>
                  <a:lnTo>
                    <a:pt x="1023" y="1702"/>
                  </a:lnTo>
                  <a:lnTo>
                    <a:pt x="942" y="1714"/>
                  </a:lnTo>
                  <a:lnTo>
                    <a:pt x="859" y="1718"/>
                  </a:lnTo>
                  <a:lnTo>
                    <a:pt x="777" y="1714"/>
                  </a:lnTo>
                  <a:lnTo>
                    <a:pt x="696" y="1702"/>
                  </a:lnTo>
                  <a:lnTo>
                    <a:pt x="618" y="1683"/>
                  </a:lnTo>
                  <a:lnTo>
                    <a:pt x="543" y="1658"/>
                  </a:lnTo>
                  <a:lnTo>
                    <a:pt x="471" y="1626"/>
                  </a:lnTo>
                  <a:lnTo>
                    <a:pt x="404" y="1587"/>
                  </a:lnTo>
                  <a:lnTo>
                    <a:pt x="340" y="1542"/>
                  </a:lnTo>
                  <a:lnTo>
                    <a:pt x="280" y="1493"/>
                  </a:lnTo>
                  <a:lnTo>
                    <a:pt x="225" y="1438"/>
                  </a:lnTo>
                  <a:lnTo>
                    <a:pt x="175" y="1379"/>
                  </a:lnTo>
                  <a:lnTo>
                    <a:pt x="130" y="1314"/>
                  </a:lnTo>
                  <a:lnTo>
                    <a:pt x="93" y="1246"/>
                  </a:lnTo>
                  <a:lnTo>
                    <a:pt x="60" y="1175"/>
                  </a:lnTo>
                  <a:lnTo>
                    <a:pt x="34" y="1099"/>
                  </a:lnTo>
                  <a:lnTo>
                    <a:pt x="15" y="1022"/>
                  </a:lnTo>
                  <a:lnTo>
                    <a:pt x="4" y="941"/>
                  </a:lnTo>
                  <a:lnTo>
                    <a:pt x="0" y="858"/>
                  </a:lnTo>
                  <a:lnTo>
                    <a:pt x="4" y="776"/>
                  </a:lnTo>
                  <a:lnTo>
                    <a:pt x="15" y="695"/>
                  </a:lnTo>
                  <a:lnTo>
                    <a:pt x="34" y="617"/>
                  </a:lnTo>
                  <a:lnTo>
                    <a:pt x="60" y="543"/>
                  </a:lnTo>
                  <a:lnTo>
                    <a:pt x="93" y="470"/>
                  </a:lnTo>
                  <a:lnTo>
                    <a:pt x="130" y="403"/>
                  </a:lnTo>
                  <a:lnTo>
                    <a:pt x="175" y="339"/>
                  </a:lnTo>
                  <a:lnTo>
                    <a:pt x="225" y="279"/>
                  </a:lnTo>
                  <a:lnTo>
                    <a:pt x="280" y="224"/>
                  </a:lnTo>
                  <a:lnTo>
                    <a:pt x="340" y="174"/>
                  </a:lnTo>
                  <a:lnTo>
                    <a:pt x="404" y="129"/>
                  </a:lnTo>
                  <a:lnTo>
                    <a:pt x="471" y="92"/>
                  </a:lnTo>
                  <a:lnTo>
                    <a:pt x="543" y="60"/>
                  </a:lnTo>
                  <a:lnTo>
                    <a:pt x="618" y="33"/>
                  </a:lnTo>
                  <a:lnTo>
                    <a:pt x="696" y="15"/>
                  </a:lnTo>
                  <a:lnTo>
                    <a:pt x="777" y="3"/>
                  </a:lnTo>
                  <a:lnTo>
                    <a:pt x="85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320" name="Google Shape;10320;p23"/>
          <p:cNvGrpSpPr/>
          <p:nvPr/>
        </p:nvGrpSpPr>
        <p:grpSpPr>
          <a:xfrm>
            <a:off x="930771" y="16819331"/>
            <a:ext cx="470853" cy="601414"/>
            <a:chOff x="1444" y="1549"/>
            <a:chExt cx="1466" cy="1873"/>
          </a:xfrm>
          <a:solidFill>
            <a:srgbClr val="006994"/>
          </a:solidFill>
        </p:grpSpPr>
        <p:sp>
          <p:nvSpPr>
            <p:cNvPr id="10321" name="Google Shape;10321;p23"/>
            <p:cNvSpPr/>
            <p:nvPr/>
          </p:nvSpPr>
          <p:spPr>
            <a:xfrm>
              <a:off x="1945" y="2601"/>
              <a:ext cx="462" cy="149"/>
            </a:xfrm>
            <a:custGeom>
              <a:avLst/>
              <a:gdLst/>
              <a:ahLst/>
              <a:cxnLst/>
              <a:rect l="l" t="t" r="r" b="b"/>
              <a:pathLst>
                <a:path w="924" h="296" extrusionOk="0">
                  <a:moveTo>
                    <a:pt x="0" y="0"/>
                  </a:moveTo>
                  <a:lnTo>
                    <a:pt x="924" y="0"/>
                  </a:lnTo>
                  <a:lnTo>
                    <a:pt x="889" y="20"/>
                  </a:lnTo>
                  <a:lnTo>
                    <a:pt x="858" y="43"/>
                  </a:lnTo>
                  <a:lnTo>
                    <a:pt x="829" y="69"/>
                  </a:lnTo>
                  <a:lnTo>
                    <a:pt x="799" y="100"/>
                  </a:lnTo>
                  <a:lnTo>
                    <a:pt x="774" y="134"/>
                  </a:lnTo>
                  <a:lnTo>
                    <a:pt x="751" y="172"/>
                  </a:lnTo>
                  <a:lnTo>
                    <a:pt x="733" y="211"/>
                  </a:lnTo>
                  <a:lnTo>
                    <a:pt x="720" y="253"/>
                  </a:lnTo>
                  <a:lnTo>
                    <a:pt x="708" y="296"/>
                  </a:lnTo>
                  <a:lnTo>
                    <a:pt x="708" y="296"/>
                  </a:lnTo>
                  <a:lnTo>
                    <a:pt x="216" y="296"/>
                  </a:lnTo>
                  <a:lnTo>
                    <a:pt x="204" y="248"/>
                  </a:lnTo>
                  <a:lnTo>
                    <a:pt x="187" y="203"/>
                  </a:lnTo>
                  <a:lnTo>
                    <a:pt x="166" y="161"/>
                  </a:lnTo>
                  <a:lnTo>
                    <a:pt x="140" y="122"/>
                  </a:lnTo>
                  <a:lnTo>
                    <a:pt x="112" y="85"/>
                  </a:lnTo>
                  <a:lnTo>
                    <a:pt x="77" y="53"/>
                  </a:lnTo>
                  <a:lnTo>
                    <a:pt x="41" y="25"/>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22" name="Google Shape;10322;p23"/>
            <p:cNvSpPr/>
            <p:nvPr/>
          </p:nvSpPr>
          <p:spPr>
            <a:xfrm>
              <a:off x="1492" y="1549"/>
              <a:ext cx="1369" cy="1201"/>
            </a:xfrm>
            <a:custGeom>
              <a:avLst/>
              <a:gdLst/>
              <a:ahLst/>
              <a:cxnLst/>
              <a:rect l="l" t="t" r="r" b="b"/>
              <a:pathLst>
                <a:path w="2738" h="2402" extrusionOk="0">
                  <a:moveTo>
                    <a:pt x="1369" y="0"/>
                  </a:moveTo>
                  <a:lnTo>
                    <a:pt x="1395" y="4"/>
                  </a:lnTo>
                  <a:lnTo>
                    <a:pt x="1421" y="10"/>
                  </a:lnTo>
                  <a:lnTo>
                    <a:pt x="1444" y="23"/>
                  </a:lnTo>
                  <a:lnTo>
                    <a:pt x="1464" y="40"/>
                  </a:lnTo>
                  <a:lnTo>
                    <a:pt x="1481" y="59"/>
                  </a:lnTo>
                  <a:lnTo>
                    <a:pt x="1493" y="82"/>
                  </a:lnTo>
                  <a:lnTo>
                    <a:pt x="1501" y="109"/>
                  </a:lnTo>
                  <a:lnTo>
                    <a:pt x="1503" y="136"/>
                  </a:lnTo>
                  <a:lnTo>
                    <a:pt x="1503" y="282"/>
                  </a:lnTo>
                  <a:lnTo>
                    <a:pt x="2589" y="282"/>
                  </a:lnTo>
                  <a:lnTo>
                    <a:pt x="2619" y="285"/>
                  </a:lnTo>
                  <a:lnTo>
                    <a:pt x="2646" y="293"/>
                  </a:lnTo>
                  <a:lnTo>
                    <a:pt x="2672" y="307"/>
                  </a:lnTo>
                  <a:lnTo>
                    <a:pt x="2694" y="325"/>
                  </a:lnTo>
                  <a:lnTo>
                    <a:pt x="2712" y="347"/>
                  </a:lnTo>
                  <a:lnTo>
                    <a:pt x="2725" y="372"/>
                  </a:lnTo>
                  <a:lnTo>
                    <a:pt x="2734" y="401"/>
                  </a:lnTo>
                  <a:lnTo>
                    <a:pt x="2738" y="430"/>
                  </a:lnTo>
                  <a:lnTo>
                    <a:pt x="2734" y="460"/>
                  </a:lnTo>
                  <a:lnTo>
                    <a:pt x="2725" y="487"/>
                  </a:lnTo>
                  <a:lnTo>
                    <a:pt x="2712" y="513"/>
                  </a:lnTo>
                  <a:lnTo>
                    <a:pt x="2694" y="534"/>
                  </a:lnTo>
                  <a:lnTo>
                    <a:pt x="2672" y="552"/>
                  </a:lnTo>
                  <a:lnTo>
                    <a:pt x="2646" y="566"/>
                  </a:lnTo>
                  <a:lnTo>
                    <a:pt x="2619" y="575"/>
                  </a:lnTo>
                  <a:lnTo>
                    <a:pt x="2589" y="579"/>
                  </a:lnTo>
                  <a:lnTo>
                    <a:pt x="2552" y="579"/>
                  </a:lnTo>
                  <a:lnTo>
                    <a:pt x="2552" y="2106"/>
                  </a:lnTo>
                  <a:lnTo>
                    <a:pt x="2589" y="2106"/>
                  </a:lnTo>
                  <a:lnTo>
                    <a:pt x="2619" y="2109"/>
                  </a:lnTo>
                  <a:lnTo>
                    <a:pt x="2646" y="2118"/>
                  </a:lnTo>
                  <a:lnTo>
                    <a:pt x="2672" y="2132"/>
                  </a:lnTo>
                  <a:lnTo>
                    <a:pt x="2694" y="2150"/>
                  </a:lnTo>
                  <a:lnTo>
                    <a:pt x="2712" y="2172"/>
                  </a:lnTo>
                  <a:lnTo>
                    <a:pt x="2725" y="2197"/>
                  </a:lnTo>
                  <a:lnTo>
                    <a:pt x="2734" y="2224"/>
                  </a:lnTo>
                  <a:lnTo>
                    <a:pt x="2738" y="2254"/>
                  </a:lnTo>
                  <a:lnTo>
                    <a:pt x="2734" y="2284"/>
                  </a:lnTo>
                  <a:lnTo>
                    <a:pt x="2725" y="2312"/>
                  </a:lnTo>
                  <a:lnTo>
                    <a:pt x="2712" y="2337"/>
                  </a:lnTo>
                  <a:lnTo>
                    <a:pt x="2694" y="2359"/>
                  </a:lnTo>
                  <a:lnTo>
                    <a:pt x="2672" y="2377"/>
                  </a:lnTo>
                  <a:lnTo>
                    <a:pt x="2646" y="2391"/>
                  </a:lnTo>
                  <a:lnTo>
                    <a:pt x="2619" y="2399"/>
                  </a:lnTo>
                  <a:lnTo>
                    <a:pt x="2589" y="2402"/>
                  </a:lnTo>
                  <a:lnTo>
                    <a:pt x="2551" y="2402"/>
                  </a:lnTo>
                  <a:lnTo>
                    <a:pt x="2538" y="2353"/>
                  </a:lnTo>
                  <a:lnTo>
                    <a:pt x="2521" y="2307"/>
                  </a:lnTo>
                  <a:lnTo>
                    <a:pt x="2499" y="2264"/>
                  </a:lnTo>
                  <a:lnTo>
                    <a:pt x="2473" y="2224"/>
                  </a:lnTo>
                  <a:lnTo>
                    <a:pt x="2442" y="2188"/>
                  </a:lnTo>
                  <a:lnTo>
                    <a:pt x="2408" y="2156"/>
                  </a:lnTo>
                  <a:lnTo>
                    <a:pt x="2369" y="2127"/>
                  </a:lnTo>
                  <a:lnTo>
                    <a:pt x="2328" y="2102"/>
                  </a:lnTo>
                  <a:lnTo>
                    <a:pt x="2283" y="2083"/>
                  </a:lnTo>
                  <a:lnTo>
                    <a:pt x="2283" y="579"/>
                  </a:lnTo>
                  <a:lnTo>
                    <a:pt x="455" y="579"/>
                  </a:lnTo>
                  <a:lnTo>
                    <a:pt x="455" y="2082"/>
                  </a:lnTo>
                  <a:lnTo>
                    <a:pt x="413" y="2100"/>
                  </a:lnTo>
                  <a:lnTo>
                    <a:pt x="374" y="2122"/>
                  </a:lnTo>
                  <a:lnTo>
                    <a:pt x="339" y="2147"/>
                  </a:lnTo>
                  <a:lnTo>
                    <a:pt x="306" y="2175"/>
                  </a:lnTo>
                  <a:lnTo>
                    <a:pt x="277" y="2206"/>
                  </a:lnTo>
                  <a:lnTo>
                    <a:pt x="251" y="2240"/>
                  </a:lnTo>
                  <a:lnTo>
                    <a:pt x="229" y="2278"/>
                  </a:lnTo>
                  <a:lnTo>
                    <a:pt x="211" y="2317"/>
                  </a:lnTo>
                  <a:lnTo>
                    <a:pt x="196" y="2359"/>
                  </a:lnTo>
                  <a:lnTo>
                    <a:pt x="186" y="2402"/>
                  </a:lnTo>
                  <a:lnTo>
                    <a:pt x="147" y="2402"/>
                  </a:lnTo>
                  <a:lnTo>
                    <a:pt x="117" y="2399"/>
                  </a:lnTo>
                  <a:lnTo>
                    <a:pt x="90" y="2391"/>
                  </a:lnTo>
                  <a:lnTo>
                    <a:pt x="65" y="2377"/>
                  </a:lnTo>
                  <a:lnTo>
                    <a:pt x="43" y="2359"/>
                  </a:lnTo>
                  <a:lnTo>
                    <a:pt x="25" y="2337"/>
                  </a:lnTo>
                  <a:lnTo>
                    <a:pt x="11" y="2312"/>
                  </a:lnTo>
                  <a:lnTo>
                    <a:pt x="2" y="2284"/>
                  </a:lnTo>
                  <a:lnTo>
                    <a:pt x="0" y="2254"/>
                  </a:lnTo>
                  <a:lnTo>
                    <a:pt x="2" y="2224"/>
                  </a:lnTo>
                  <a:lnTo>
                    <a:pt x="11" y="2197"/>
                  </a:lnTo>
                  <a:lnTo>
                    <a:pt x="25" y="2172"/>
                  </a:lnTo>
                  <a:lnTo>
                    <a:pt x="43" y="2150"/>
                  </a:lnTo>
                  <a:lnTo>
                    <a:pt x="65" y="2132"/>
                  </a:lnTo>
                  <a:lnTo>
                    <a:pt x="90" y="2118"/>
                  </a:lnTo>
                  <a:lnTo>
                    <a:pt x="117" y="2109"/>
                  </a:lnTo>
                  <a:lnTo>
                    <a:pt x="147" y="2106"/>
                  </a:lnTo>
                  <a:lnTo>
                    <a:pt x="185" y="2106"/>
                  </a:lnTo>
                  <a:lnTo>
                    <a:pt x="185" y="579"/>
                  </a:lnTo>
                  <a:lnTo>
                    <a:pt x="147" y="579"/>
                  </a:lnTo>
                  <a:lnTo>
                    <a:pt x="117" y="575"/>
                  </a:lnTo>
                  <a:lnTo>
                    <a:pt x="90" y="566"/>
                  </a:lnTo>
                  <a:lnTo>
                    <a:pt x="65" y="552"/>
                  </a:lnTo>
                  <a:lnTo>
                    <a:pt x="43" y="535"/>
                  </a:lnTo>
                  <a:lnTo>
                    <a:pt x="25" y="513"/>
                  </a:lnTo>
                  <a:lnTo>
                    <a:pt x="11" y="487"/>
                  </a:lnTo>
                  <a:lnTo>
                    <a:pt x="2" y="460"/>
                  </a:lnTo>
                  <a:lnTo>
                    <a:pt x="0" y="430"/>
                  </a:lnTo>
                  <a:lnTo>
                    <a:pt x="2" y="401"/>
                  </a:lnTo>
                  <a:lnTo>
                    <a:pt x="11" y="372"/>
                  </a:lnTo>
                  <a:lnTo>
                    <a:pt x="25" y="347"/>
                  </a:lnTo>
                  <a:lnTo>
                    <a:pt x="43" y="325"/>
                  </a:lnTo>
                  <a:lnTo>
                    <a:pt x="65" y="307"/>
                  </a:lnTo>
                  <a:lnTo>
                    <a:pt x="90" y="293"/>
                  </a:lnTo>
                  <a:lnTo>
                    <a:pt x="117" y="285"/>
                  </a:lnTo>
                  <a:lnTo>
                    <a:pt x="147" y="282"/>
                  </a:lnTo>
                  <a:lnTo>
                    <a:pt x="1233" y="282"/>
                  </a:lnTo>
                  <a:lnTo>
                    <a:pt x="1233" y="136"/>
                  </a:lnTo>
                  <a:lnTo>
                    <a:pt x="1237" y="109"/>
                  </a:lnTo>
                  <a:lnTo>
                    <a:pt x="1245" y="82"/>
                  </a:lnTo>
                  <a:lnTo>
                    <a:pt x="1257" y="59"/>
                  </a:lnTo>
                  <a:lnTo>
                    <a:pt x="1273" y="40"/>
                  </a:lnTo>
                  <a:lnTo>
                    <a:pt x="1292" y="23"/>
                  </a:lnTo>
                  <a:lnTo>
                    <a:pt x="1316" y="10"/>
                  </a:lnTo>
                  <a:lnTo>
                    <a:pt x="1341" y="4"/>
                  </a:lnTo>
                  <a:lnTo>
                    <a:pt x="136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23" name="Google Shape;10323;p23"/>
            <p:cNvSpPr/>
            <p:nvPr/>
          </p:nvSpPr>
          <p:spPr>
            <a:xfrm>
              <a:off x="1860" y="2126"/>
              <a:ext cx="101" cy="342"/>
            </a:xfrm>
            <a:custGeom>
              <a:avLst/>
              <a:gdLst/>
              <a:ahLst/>
              <a:cxnLst/>
              <a:rect l="l" t="t" r="r" b="b"/>
              <a:pathLst>
                <a:path w="202" h="684" extrusionOk="0">
                  <a:moveTo>
                    <a:pt x="101" y="0"/>
                  </a:moveTo>
                  <a:lnTo>
                    <a:pt x="124" y="2"/>
                  </a:lnTo>
                  <a:lnTo>
                    <a:pt x="146" y="10"/>
                  </a:lnTo>
                  <a:lnTo>
                    <a:pt x="164" y="22"/>
                  </a:lnTo>
                  <a:lnTo>
                    <a:pt x="180" y="38"/>
                  </a:lnTo>
                  <a:lnTo>
                    <a:pt x="191" y="56"/>
                  </a:lnTo>
                  <a:lnTo>
                    <a:pt x="199" y="78"/>
                  </a:lnTo>
                  <a:lnTo>
                    <a:pt x="202" y="100"/>
                  </a:lnTo>
                  <a:lnTo>
                    <a:pt x="202" y="583"/>
                  </a:lnTo>
                  <a:lnTo>
                    <a:pt x="199" y="606"/>
                  </a:lnTo>
                  <a:lnTo>
                    <a:pt x="191" y="628"/>
                  </a:lnTo>
                  <a:lnTo>
                    <a:pt x="180" y="646"/>
                  </a:lnTo>
                  <a:lnTo>
                    <a:pt x="164" y="662"/>
                  </a:lnTo>
                  <a:lnTo>
                    <a:pt x="146" y="673"/>
                  </a:lnTo>
                  <a:lnTo>
                    <a:pt x="124" y="681"/>
                  </a:lnTo>
                  <a:lnTo>
                    <a:pt x="101" y="684"/>
                  </a:lnTo>
                  <a:lnTo>
                    <a:pt x="77" y="681"/>
                  </a:lnTo>
                  <a:lnTo>
                    <a:pt x="57" y="673"/>
                  </a:lnTo>
                  <a:lnTo>
                    <a:pt x="37" y="662"/>
                  </a:lnTo>
                  <a:lnTo>
                    <a:pt x="21" y="646"/>
                  </a:lnTo>
                  <a:lnTo>
                    <a:pt x="10" y="628"/>
                  </a:lnTo>
                  <a:lnTo>
                    <a:pt x="2" y="606"/>
                  </a:lnTo>
                  <a:lnTo>
                    <a:pt x="0" y="583"/>
                  </a:lnTo>
                  <a:lnTo>
                    <a:pt x="0" y="100"/>
                  </a:lnTo>
                  <a:lnTo>
                    <a:pt x="2" y="78"/>
                  </a:lnTo>
                  <a:lnTo>
                    <a:pt x="10" y="56"/>
                  </a:lnTo>
                  <a:lnTo>
                    <a:pt x="21" y="38"/>
                  </a:lnTo>
                  <a:lnTo>
                    <a:pt x="37" y="22"/>
                  </a:lnTo>
                  <a:lnTo>
                    <a:pt x="57" y="10"/>
                  </a:lnTo>
                  <a:lnTo>
                    <a:pt x="77" y="2"/>
                  </a:lnTo>
                  <a:lnTo>
                    <a:pt x="10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24" name="Google Shape;10324;p23"/>
            <p:cNvSpPr/>
            <p:nvPr/>
          </p:nvSpPr>
          <p:spPr>
            <a:xfrm>
              <a:off x="2038" y="1949"/>
              <a:ext cx="101" cy="520"/>
            </a:xfrm>
            <a:custGeom>
              <a:avLst/>
              <a:gdLst/>
              <a:ahLst/>
              <a:cxnLst/>
              <a:rect l="l" t="t" r="r" b="b"/>
              <a:pathLst>
                <a:path w="201" h="1039" extrusionOk="0">
                  <a:moveTo>
                    <a:pt x="100" y="0"/>
                  </a:moveTo>
                  <a:lnTo>
                    <a:pt x="124" y="2"/>
                  </a:lnTo>
                  <a:lnTo>
                    <a:pt x="144" y="10"/>
                  </a:lnTo>
                  <a:lnTo>
                    <a:pt x="164" y="22"/>
                  </a:lnTo>
                  <a:lnTo>
                    <a:pt x="180" y="38"/>
                  </a:lnTo>
                  <a:lnTo>
                    <a:pt x="191" y="57"/>
                  </a:lnTo>
                  <a:lnTo>
                    <a:pt x="199" y="78"/>
                  </a:lnTo>
                  <a:lnTo>
                    <a:pt x="201" y="102"/>
                  </a:lnTo>
                  <a:lnTo>
                    <a:pt x="201" y="938"/>
                  </a:lnTo>
                  <a:lnTo>
                    <a:pt x="199" y="961"/>
                  </a:lnTo>
                  <a:lnTo>
                    <a:pt x="191" y="983"/>
                  </a:lnTo>
                  <a:lnTo>
                    <a:pt x="180" y="1001"/>
                  </a:lnTo>
                  <a:lnTo>
                    <a:pt x="164" y="1017"/>
                  </a:lnTo>
                  <a:lnTo>
                    <a:pt x="144" y="1028"/>
                  </a:lnTo>
                  <a:lnTo>
                    <a:pt x="124" y="1036"/>
                  </a:lnTo>
                  <a:lnTo>
                    <a:pt x="100" y="1039"/>
                  </a:lnTo>
                  <a:lnTo>
                    <a:pt x="77" y="1036"/>
                  </a:lnTo>
                  <a:lnTo>
                    <a:pt x="55" y="1028"/>
                  </a:lnTo>
                  <a:lnTo>
                    <a:pt x="37" y="1017"/>
                  </a:lnTo>
                  <a:lnTo>
                    <a:pt x="21" y="1001"/>
                  </a:lnTo>
                  <a:lnTo>
                    <a:pt x="10" y="983"/>
                  </a:lnTo>
                  <a:lnTo>
                    <a:pt x="2" y="961"/>
                  </a:lnTo>
                  <a:lnTo>
                    <a:pt x="0" y="938"/>
                  </a:lnTo>
                  <a:lnTo>
                    <a:pt x="0" y="102"/>
                  </a:lnTo>
                  <a:lnTo>
                    <a:pt x="2" y="78"/>
                  </a:lnTo>
                  <a:lnTo>
                    <a:pt x="10" y="57"/>
                  </a:lnTo>
                  <a:lnTo>
                    <a:pt x="21" y="38"/>
                  </a:lnTo>
                  <a:lnTo>
                    <a:pt x="37" y="22"/>
                  </a:lnTo>
                  <a:lnTo>
                    <a:pt x="55" y="10"/>
                  </a:lnTo>
                  <a:lnTo>
                    <a:pt x="77" y="2"/>
                  </a:lnTo>
                  <a:lnTo>
                    <a:pt x="10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25" name="Google Shape;10325;p23"/>
            <p:cNvSpPr/>
            <p:nvPr/>
          </p:nvSpPr>
          <p:spPr>
            <a:xfrm>
              <a:off x="2215" y="2055"/>
              <a:ext cx="101" cy="414"/>
            </a:xfrm>
            <a:custGeom>
              <a:avLst/>
              <a:gdLst/>
              <a:ahLst/>
              <a:cxnLst/>
              <a:rect l="l" t="t" r="r" b="b"/>
              <a:pathLst>
                <a:path w="203" h="827" extrusionOk="0">
                  <a:moveTo>
                    <a:pt x="102" y="0"/>
                  </a:moveTo>
                  <a:lnTo>
                    <a:pt x="124" y="4"/>
                  </a:lnTo>
                  <a:lnTo>
                    <a:pt x="146" y="11"/>
                  </a:lnTo>
                  <a:lnTo>
                    <a:pt x="164" y="23"/>
                  </a:lnTo>
                  <a:lnTo>
                    <a:pt x="180" y="38"/>
                  </a:lnTo>
                  <a:lnTo>
                    <a:pt x="193" y="57"/>
                  </a:lnTo>
                  <a:lnTo>
                    <a:pt x="200" y="79"/>
                  </a:lnTo>
                  <a:lnTo>
                    <a:pt x="203" y="102"/>
                  </a:lnTo>
                  <a:lnTo>
                    <a:pt x="203" y="726"/>
                  </a:lnTo>
                  <a:lnTo>
                    <a:pt x="200" y="749"/>
                  </a:lnTo>
                  <a:lnTo>
                    <a:pt x="193" y="771"/>
                  </a:lnTo>
                  <a:lnTo>
                    <a:pt x="180" y="789"/>
                  </a:lnTo>
                  <a:lnTo>
                    <a:pt x="164" y="805"/>
                  </a:lnTo>
                  <a:lnTo>
                    <a:pt x="146" y="816"/>
                  </a:lnTo>
                  <a:lnTo>
                    <a:pt x="124" y="824"/>
                  </a:lnTo>
                  <a:lnTo>
                    <a:pt x="102" y="827"/>
                  </a:lnTo>
                  <a:lnTo>
                    <a:pt x="79" y="824"/>
                  </a:lnTo>
                  <a:lnTo>
                    <a:pt x="57" y="816"/>
                  </a:lnTo>
                  <a:lnTo>
                    <a:pt x="38" y="805"/>
                  </a:lnTo>
                  <a:lnTo>
                    <a:pt x="23" y="789"/>
                  </a:lnTo>
                  <a:lnTo>
                    <a:pt x="10" y="771"/>
                  </a:lnTo>
                  <a:lnTo>
                    <a:pt x="4" y="749"/>
                  </a:lnTo>
                  <a:lnTo>
                    <a:pt x="0" y="726"/>
                  </a:lnTo>
                  <a:lnTo>
                    <a:pt x="0" y="102"/>
                  </a:lnTo>
                  <a:lnTo>
                    <a:pt x="4" y="79"/>
                  </a:lnTo>
                  <a:lnTo>
                    <a:pt x="10" y="57"/>
                  </a:lnTo>
                  <a:lnTo>
                    <a:pt x="23" y="38"/>
                  </a:lnTo>
                  <a:lnTo>
                    <a:pt x="38" y="23"/>
                  </a:lnTo>
                  <a:lnTo>
                    <a:pt x="57" y="11"/>
                  </a:lnTo>
                  <a:lnTo>
                    <a:pt x="79" y="4"/>
                  </a:lnTo>
                  <a:lnTo>
                    <a:pt x="10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26" name="Google Shape;10326;p23"/>
            <p:cNvSpPr/>
            <p:nvPr/>
          </p:nvSpPr>
          <p:spPr>
            <a:xfrm>
              <a:off x="2392" y="2002"/>
              <a:ext cx="101" cy="466"/>
            </a:xfrm>
            <a:custGeom>
              <a:avLst/>
              <a:gdLst/>
              <a:ahLst/>
              <a:cxnLst/>
              <a:rect l="l" t="t" r="r" b="b"/>
              <a:pathLst>
                <a:path w="202" h="933" extrusionOk="0">
                  <a:moveTo>
                    <a:pt x="101" y="0"/>
                  </a:moveTo>
                  <a:lnTo>
                    <a:pt x="124" y="3"/>
                  </a:lnTo>
                  <a:lnTo>
                    <a:pt x="146" y="11"/>
                  </a:lnTo>
                  <a:lnTo>
                    <a:pt x="164" y="23"/>
                  </a:lnTo>
                  <a:lnTo>
                    <a:pt x="180" y="38"/>
                  </a:lnTo>
                  <a:lnTo>
                    <a:pt x="192" y="57"/>
                  </a:lnTo>
                  <a:lnTo>
                    <a:pt x="200" y="78"/>
                  </a:lnTo>
                  <a:lnTo>
                    <a:pt x="202" y="102"/>
                  </a:lnTo>
                  <a:lnTo>
                    <a:pt x="202" y="832"/>
                  </a:lnTo>
                  <a:lnTo>
                    <a:pt x="200" y="855"/>
                  </a:lnTo>
                  <a:lnTo>
                    <a:pt x="192" y="877"/>
                  </a:lnTo>
                  <a:lnTo>
                    <a:pt x="180" y="895"/>
                  </a:lnTo>
                  <a:lnTo>
                    <a:pt x="164" y="911"/>
                  </a:lnTo>
                  <a:lnTo>
                    <a:pt x="146" y="922"/>
                  </a:lnTo>
                  <a:lnTo>
                    <a:pt x="124" y="930"/>
                  </a:lnTo>
                  <a:lnTo>
                    <a:pt x="101" y="933"/>
                  </a:lnTo>
                  <a:lnTo>
                    <a:pt x="77" y="930"/>
                  </a:lnTo>
                  <a:lnTo>
                    <a:pt x="57" y="922"/>
                  </a:lnTo>
                  <a:lnTo>
                    <a:pt x="38" y="911"/>
                  </a:lnTo>
                  <a:lnTo>
                    <a:pt x="22" y="895"/>
                  </a:lnTo>
                  <a:lnTo>
                    <a:pt x="10" y="877"/>
                  </a:lnTo>
                  <a:lnTo>
                    <a:pt x="2" y="855"/>
                  </a:lnTo>
                  <a:lnTo>
                    <a:pt x="0" y="832"/>
                  </a:lnTo>
                  <a:lnTo>
                    <a:pt x="0" y="102"/>
                  </a:lnTo>
                  <a:lnTo>
                    <a:pt x="2" y="78"/>
                  </a:lnTo>
                  <a:lnTo>
                    <a:pt x="10" y="57"/>
                  </a:lnTo>
                  <a:lnTo>
                    <a:pt x="22" y="38"/>
                  </a:lnTo>
                  <a:lnTo>
                    <a:pt x="38" y="23"/>
                  </a:lnTo>
                  <a:lnTo>
                    <a:pt x="57" y="11"/>
                  </a:lnTo>
                  <a:lnTo>
                    <a:pt x="77" y="3"/>
                  </a:lnTo>
                  <a:lnTo>
                    <a:pt x="10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27" name="Google Shape;10327;p23"/>
            <p:cNvSpPr/>
            <p:nvPr/>
          </p:nvSpPr>
          <p:spPr>
            <a:xfrm>
              <a:off x="1642" y="2633"/>
              <a:ext cx="355" cy="425"/>
            </a:xfrm>
            <a:custGeom>
              <a:avLst/>
              <a:gdLst/>
              <a:ahLst/>
              <a:cxnLst/>
              <a:rect l="l" t="t" r="r" b="b"/>
              <a:pathLst>
                <a:path w="709" h="851" extrusionOk="0">
                  <a:moveTo>
                    <a:pt x="353" y="0"/>
                  </a:moveTo>
                  <a:lnTo>
                    <a:pt x="355" y="0"/>
                  </a:lnTo>
                  <a:lnTo>
                    <a:pt x="355" y="0"/>
                  </a:lnTo>
                  <a:lnTo>
                    <a:pt x="355" y="0"/>
                  </a:lnTo>
                  <a:lnTo>
                    <a:pt x="356" y="0"/>
                  </a:lnTo>
                  <a:lnTo>
                    <a:pt x="356" y="0"/>
                  </a:lnTo>
                  <a:lnTo>
                    <a:pt x="357" y="0"/>
                  </a:lnTo>
                  <a:lnTo>
                    <a:pt x="357" y="0"/>
                  </a:lnTo>
                  <a:lnTo>
                    <a:pt x="406" y="3"/>
                  </a:lnTo>
                  <a:lnTo>
                    <a:pt x="452" y="11"/>
                  </a:lnTo>
                  <a:lnTo>
                    <a:pt x="495" y="22"/>
                  </a:lnTo>
                  <a:lnTo>
                    <a:pt x="534" y="38"/>
                  </a:lnTo>
                  <a:lnTo>
                    <a:pt x="570" y="58"/>
                  </a:lnTo>
                  <a:lnTo>
                    <a:pt x="602" y="82"/>
                  </a:lnTo>
                  <a:lnTo>
                    <a:pt x="631" y="109"/>
                  </a:lnTo>
                  <a:lnTo>
                    <a:pt x="655" y="140"/>
                  </a:lnTo>
                  <a:lnTo>
                    <a:pt x="674" y="174"/>
                  </a:lnTo>
                  <a:lnTo>
                    <a:pt x="690" y="213"/>
                  </a:lnTo>
                  <a:lnTo>
                    <a:pt x="701" y="255"/>
                  </a:lnTo>
                  <a:lnTo>
                    <a:pt x="708" y="300"/>
                  </a:lnTo>
                  <a:lnTo>
                    <a:pt x="709" y="349"/>
                  </a:lnTo>
                  <a:lnTo>
                    <a:pt x="707" y="414"/>
                  </a:lnTo>
                  <a:lnTo>
                    <a:pt x="700" y="475"/>
                  </a:lnTo>
                  <a:lnTo>
                    <a:pt x="690" y="534"/>
                  </a:lnTo>
                  <a:lnTo>
                    <a:pt x="676" y="586"/>
                  </a:lnTo>
                  <a:lnTo>
                    <a:pt x="659" y="635"/>
                  </a:lnTo>
                  <a:lnTo>
                    <a:pt x="638" y="680"/>
                  </a:lnTo>
                  <a:lnTo>
                    <a:pt x="614" y="719"/>
                  </a:lnTo>
                  <a:lnTo>
                    <a:pt x="586" y="754"/>
                  </a:lnTo>
                  <a:lnTo>
                    <a:pt x="555" y="784"/>
                  </a:lnTo>
                  <a:lnTo>
                    <a:pt x="521" y="808"/>
                  </a:lnTo>
                  <a:lnTo>
                    <a:pt x="484" y="827"/>
                  </a:lnTo>
                  <a:lnTo>
                    <a:pt x="444" y="841"/>
                  </a:lnTo>
                  <a:lnTo>
                    <a:pt x="401" y="849"/>
                  </a:lnTo>
                  <a:lnTo>
                    <a:pt x="356" y="851"/>
                  </a:lnTo>
                  <a:lnTo>
                    <a:pt x="356" y="851"/>
                  </a:lnTo>
                  <a:lnTo>
                    <a:pt x="353" y="851"/>
                  </a:lnTo>
                  <a:lnTo>
                    <a:pt x="353" y="851"/>
                  </a:lnTo>
                  <a:lnTo>
                    <a:pt x="309" y="849"/>
                  </a:lnTo>
                  <a:lnTo>
                    <a:pt x="266" y="841"/>
                  </a:lnTo>
                  <a:lnTo>
                    <a:pt x="226" y="827"/>
                  </a:lnTo>
                  <a:lnTo>
                    <a:pt x="189" y="808"/>
                  </a:lnTo>
                  <a:lnTo>
                    <a:pt x="155" y="784"/>
                  </a:lnTo>
                  <a:lnTo>
                    <a:pt x="124" y="754"/>
                  </a:lnTo>
                  <a:lnTo>
                    <a:pt x="97" y="719"/>
                  </a:lnTo>
                  <a:lnTo>
                    <a:pt x="73" y="680"/>
                  </a:lnTo>
                  <a:lnTo>
                    <a:pt x="51" y="635"/>
                  </a:lnTo>
                  <a:lnTo>
                    <a:pt x="34" y="586"/>
                  </a:lnTo>
                  <a:lnTo>
                    <a:pt x="20" y="534"/>
                  </a:lnTo>
                  <a:lnTo>
                    <a:pt x="9" y="475"/>
                  </a:lnTo>
                  <a:lnTo>
                    <a:pt x="3" y="414"/>
                  </a:lnTo>
                  <a:lnTo>
                    <a:pt x="0" y="349"/>
                  </a:lnTo>
                  <a:lnTo>
                    <a:pt x="2" y="300"/>
                  </a:lnTo>
                  <a:lnTo>
                    <a:pt x="9" y="255"/>
                  </a:lnTo>
                  <a:lnTo>
                    <a:pt x="20" y="213"/>
                  </a:lnTo>
                  <a:lnTo>
                    <a:pt x="35" y="174"/>
                  </a:lnTo>
                  <a:lnTo>
                    <a:pt x="56" y="140"/>
                  </a:lnTo>
                  <a:lnTo>
                    <a:pt x="80" y="109"/>
                  </a:lnTo>
                  <a:lnTo>
                    <a:pt x="108" y="82"/>
                  </a:lnTo>
                  <a:lnTo>
                    <a:pt x="140" y="58"/>
                  </a:lnTo>
                  <a:lnTo>
                    <a:pt x="176" y="38"/>
                  </a:lnTo>
                  <a:lnTo>
                    <a:pt x="215" y="22"/>
                  </a:lnTo>
                  <a:lnTo>
                    <a:pt x="258" y="11"/>
                  </a:lnTo>
                  <a:lnTo>
                    <a:pt x="304" y="3"/>
                  </a:lnTo>
                  <a:lnTo>
                    <a:pt x="353" y="0"/>
                  </a:lnTo>
                  <a:lnTo>
                    <a:pt x="35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28" name="Google Shape;10328;p23"/>
            <p:cNvSpPr/>
            <p:nvPr/>
          </p:nvSpPr>
          <p:spPr>
            <a:xfrm>
              <a:off x="2357" y="2633"/>
              <a:ext cx="353" cy="425"/>
            </a:xfrm>
            <a:custGeom>
              <a:avLst/>
              <a:gdLst/>
              <a:ahLst/>
              <a:cxnLst/>
              <a:rect l="l" t="t" r="r" b="b"/>
              <a:pathLst>
                <a:path w="710" h="851" extrusionOk="0">
                  <a:moveTo>
                    <a:pt x="354" y="0"/>
                  </a:moveTo>
                  <a:lnTo>
                    <a:pt x="354" y="0"/>
                  </a:lnTo>
                  <a:lnTo>
                    <a:pt x="354" y="0"/>
                  </a:lnTo>
                  <a:lnTo>
                    <a:pt x="355" y="0"/>
                  </a:lnTo>
                  <a:lnTo>
                    <a:pt x="355" y="0"/>
                  </a:lnTo>
                  <a:lnTo>
                    <a:pt x="355" y="0"/>
                  </a:lnTo>
                  <a:lnTo>
                    <a:pt x="356" y="0"/>
                  </a:lnTo>
                  <a:lnTo>
                    <a:pt x="356" y="0"/>
                  </a:lnTo>
                  <a:lnTo>
                    <a:pt x="405" y="3"/>
                  </a:lnTo>
                  <a:lnTo>
                    <a:pt x="452" y="11"/>
                  </a:lnTo>
                  <a:lnTo>
                    <a:pt x="494" y="22"/>
                  </a:lnTo>
                  <a:lnTo>
                    <a:pt x="534" y="38"/>
                  </a:lnTo>
                  <a:lnTo>
                    <a:pt x="569" y="58"/>
                  </a:lnTo>
                  <a:lnTo>
                    <a:pt x="601" y="82"/>
                  </a:lnTo>
                  <a:lnTo>
                    <a:pt x="630" y="109"/>
                  </a:lnTo>
                  <a:lnTo>
                    <a:pt x="654" y="140"/>
                  </a:lnTo>
                  <a:lnTo>
                    <a:pt x="674" y="174"/>
                  </a:lnTo>
                  <a:lnTo>
                    <a:pt x="689" y="213"/>
                  </a:lnTo>
                  <a:lnTo>
                    <a:pt x="701" y="255"/>
                  </a:lnTo>
                  <a:lnTo>
                    <a:pt x="707" y="300"/>
                  </a:lnTo>
                  <a:lnTo>
                    <a:pt x="710" y="349"/>
                  </a:lnTo>
                  <a:lnTo>
                    <a:pt x="706" y="414"/>
                  </a:lnTo>
                  <a:lnTo>
                    <a:pt x="701" y="475"/>
                  </a:lnTo>
                  <a:lnTo>
                    <a:pt x="690" y="534"/>
                  </a:lnTo>
                  <a:lnTo>
                    <a:pt x="676" y="586"/>
                  </a:lnTo>
                  <a:lnTo>
                    <a:pt x="658" y="635"/>
                  </a:lnTo>
                  <a:lnTo>
                    <a:pt x="638" y="680"/>
                  </a:lnTo>
                  <a:lnTo>
                    <a:pt x="613" y="719"/>
                  </a:lnTo>
                  <a:lnTo>
                    <a:pt x="585" y="754"/>
                  </a:lnTo>
                  <a:lnTo>
                    <a:pt x="555" y="784"/>
                  </a:lnTo>
                  <a:lnTo>
                    <a:pt x="520" y="808"/>
                  </a:lnTo>
                  <a:lnTo>
                    <a:pt x="484" y="827"/>
                  </a:lnTo>
                  <a:lnTo>
                    <a:pt x="444" y="841"/>
                  </a:lnTo>
                  <a:lnTo>
                    <a:pt x="401" y="849"/>
                  </a:lnTo>
                  <a:lnTo>
                    <a:pt x="356" y="851"/>
                  </a:lnTo>
                  <a:lnTo>
                    <a:pt x="356" y="851"/>
                  </a:lnTo>
                  <a:lnTo>
                    <a:pt x="354" y="851"/>
                  </a:lnTo>
                  <a:lnTo>
                    <a:pt x="354" y="851"/>
                  </a:lnTo>
                  <a:lnTo>
                    <a:pt x="308" y="849"/>
                  </a:lnTo>
                  <a:lnTo>
                    <a:pt x="266" y="841"/>
                  </a:lnTo>
                  <a:lnTo>
                    <a:pt x="226" y="827"/>
                  </a:lnTo>
                  <a:lnTo>
                    <a:pt x="188" y="808"/>
                  </a:lnTo>
                  <a:lnTo>
                    <a:pt x="155" y="784"/>
                  </a:lnTo>
                  <a:lnTo>
                    <a:pt x="123" y="754"/>
                  </a:lnTo>
                  <a:lnTo>
                    <a:pt x="96" y="719"/>
                  </a:lnTo>
                  <a:lnTo>
                    <a:pt x="72" y="680"/>
                  </a:lnTo>
                  <a:lnTo>
                    <a:pt x="50" y="635"/>
                  </a:lnTo>
                  <a:lnTo>
                    <a:pt x="33" y="586"/>
                  </a:lnTo>
                  <a:lnTo>
                    <a:pt x="20" y="534"/>
                  </a:lnTo>
                  <a:lnTo>
                    <a:pt x="9" y="475"/>
                  </a:lnTo>
                  <a:lnTo>
                    <a:pt x="2" y="414"/>
                  </a:lnTo>
                  <a:lnTo>
                    <a:pt x="0" y="349"/>
                  </a:lnTo>
                  <a:lnTo>
                    <a:pt x="1" y="300"/>
                  </a:lnTo>
                  <a:lnTo>
                    <a:pt x="8" y="255"/>
                  </a:lnTo>
                  <a:lnTo>
                    <a:pt x="20" y="213"/>
                  </a:lnTo>
                  <a:lnTo>
                    <a:pt x="36" y="174"/>
                  </a:lnTo>
                  <a:lnTo>
                    <a:pt x="55" y="140"/>
                  </a:lnTo>
                  <a:lnTo>
                    <a:pt x="79" y="109"/>
                  </a:lnTo>
                  <a:lnTo>
                    <a:pt x="107" y="82"/>
                  </a:lnTo>
                  <a:lnTo>
                    <a:pt x="139" y="58"/>
                  </a:lnTo>
                  <a:lnTo>
                    <a:pt x="176" y="38"/>
                  </a:lnTo>
                  <a:lnTo>
                    <a:pt x="215" y="22"/>
                  </a:lnTo>
                  <a:lnTo>
                    <a:pt x="258" y="11"/>
                  </a:lnTo>
                  <a:lnTo>
                    <a:pt x="304" y="3"/>
                  </a:lnTo>
                  <a:lnTo>
                    <a:pt x="354" y="0"/>
                  </a:lnTo>
                  <a:lnTo>
                    <a:pt x="35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29" name="Google Shape;10329;p23"/>
            <p:cNvSpPr/>
            <p:nvPr/>
          </p:nvSpPr>
          <p:spPr>
            <a:xfrm>
              <a:off x="1444" y="3066"/>
              <a:ext cx="1466" cy="356"/>
            </a:xfrm>
            <a:custGeom>
              <a:avLst/>
              <a:gdLst/>
              <a:ahLst/>
              <a:cxnLst/>
              <a:rect l="l" t="t" r="r" b="b"/>
              <a:pathLst>
                <a:path w="2932" h="711" extrusionOk="0">
                  <a:moveTo>
                    <a:pt x="911" y="0"/>
                  </a:moveTo>
                  <a:lnTo>
                    <a:pt x="927" y="3"/>
                  </a:lnTo>
                  <a:lnTo>
                    <a:pt x="941" y="12"/>
                  </a:lnTo>
                  <a:lnTo>
                    <a:pt x="1024" y="82"/>
                  </a:lnTo>
                  <a:lnTo>
                    <a:pt x="1379" y="223"/>
                  </a:lnTo>
                  <a:lnTo>
                    <a:pt x="1396" y="234"/>
                  </a:lnTo>
                  <a:lnTo>
                    <a:pt x="1411" y="250"/>
                  </a:lnTo>
                  <a:lnTo>
                    <a:pt x="1425" y="270"/>
                  </a:lnTo>
                  <a:lnTo>
                    <a:pt x="1437" y="295"/>
                  </a:lnTo>
                  <a:lnTo>
                    <a:pt x="1448" y="323"/>
                  </a:lnTo>
                  <a:lnTo>
                    <a:pt x="1458" y="354"/>
                  </a:lnTo>
                  <a:lnTo>
                    <a:pt x="1466" y="388"/>
                  </a:lnTo>
                  <a:lnTo>
                    <a:pt x="1474" y="354"/>
                  </a:lnTo>
                  <a:lnTo>
                    <a:pt x="1483" y="323"/>
                  </a:lnTo>
                  <a:lnTo>
                    <a:pt x="1493" y="295"/>
                  </a:lnTo>
                  <a:lnTo>
                    <a:pt x="1506" y="270"/>
                  </a:lnTo>
                  <a:lnTo>
                    <a:pt x="1519" y="250"/>
                  </a:lnTo>
                  <a:lnTo>
                    <a:pt x="1534" y="234"/>
                  </a:lnTo>
                  <a:lnTo>
                    <a:pt x="1551" y="223"/>
                  </a:lnTo>
                  <a:lnTo>
                    <a:pt x="1906" y="82"/>
                  </a:lnTo>
                  <a:lnTo>
                    <a:pt x="1989" y="12"/>
                  </a:lnTo>
                  <a:lnTo>
                    <a:pt x="2003" y="3"/>
                  </a:lnTo>
                  <a:lnTo>
                    <a:pt x="2019" y="0"/>
                  </a:lnTo>
                  <a:lnTo>
                    <a:pt x="2035" y="0"/>
                  </a:lnTo>
                  <a:lnTo>
                    <a:pt x="2051" y="5"/>
                  </a:lnTo>
                  <a:lnTo>
                    <a:pt x="2064" y="16"/>
                  </a:lnTo>
                  <a:lnTo>
                    <a:pt x="2180" y="130"/>
                  </a:lnTo>
                  <a:lnTo>
                    <a:pt x="2295" y="16"/>
                  </a:lnTo>
                  <a:lnTo>
                    <a:pt x="2309" y="5"/>
                  </a:lnTo>
                  <a:lnTo>
                    <a:pt x="2324" y="0"/>
                  </a:lnTo>
                  <a:lnTo>
                    <a:pt x="2340" y="0"/>
                  </a:lnTo>
                  <a:lnTo>
                    <a:pt x="2356" y="3"/>
                  </a:lnTo>
                  <a:lnTo>
                    <a:pt x="2369" y="12"/>
                  </a:lnTo>
                  <a:lnTo>
                    <a:pt x="2453" y="82"/>
                  </a:lnTo>
                  <a:lnTo>
                    <a:pt x="2807" y="223"/>
                  </a:lnTo>
                  <a:lnTo>
                    <a:pt x="2826" y="235"/>
                  </a:lnTo>
                  <a:lnTo>
                    <a:pt x="2842" y="251"/>
                  </a:lnTo>
                  <a:lnTo>
                    <a:pt x="2855" y="273"/>
                  </a:lnTo>
                  <a:lnTo>
                    <a:pt x="2868" y="299"/>
                  </a:lnTo>
                  <a:lnTo>
                    <a:pt x="2878" y="330"/>
                  </a:lnTo>
                  <a:lnTo>
                    <a:pt x="2888" y="362"/>
                  </a:lnTo>
                  <a:lnTo>
                    <a:pt x="2896" y="397"/>
                  </a:lnTo>
                  <a:lnTo>
                    <a:pt x="2903" y="433"/>
                  </a:lnTo>
                  <a:lnTo>
                    <a:pt x="2909" y="470"/>
                  </a:lnTo>
                  <a:lnTo>
                    <a:pt x="2913" y="508"/>
                  </a:lnTo>
                  <a:lnTo>
                    <a:pt x="2917" y="543"/>
                  </a:lnTo>
                  <a:lnTo>
                    <a:pt x="2920" y="578"/>
                  </a:lnTo>
                  <a:lnTo>
                    <a:pt x="2923" y="610"/>
                  </a:lnTo>
                  <a:lnTo>
                    <a:pt x="2925" y="640"/>
                  </a:lnTo>
                  <a:lnTo>
                    <a:pt x="2927" y="665"/>
                  </a:lnTo>
                  <a:lnTo>
                    <a:pt x="2928" y="686"/>
                  </a:lnTo>
                  <a:lnTo>
                    <a:pt x="2929" y="702"/>
                  </a:lnTo>
                  <a:lnTo>
                    <a:pt x="2932" y="711"/>
                  </a:lnTo>
                  <a:lnTo>
                    <a:pt x="0" y="711"/>
                  </a:lnTo>
                  <a:lnTo>
                    <a:pt x="0" y="711"/>
                  </a:lnTo>
                  <a:lnTo>
                    <a:pt x="1" y="702"/>
                  </a:lnTo>
                  <a:lnTo>
                    <a:pt x="2" y="686"/>
                  </a:lnTo>
                  <a:lnTo>
                    <a:pt x="5" y="665"/>
                  </a:lnTo>
                  <a:lnTo>
                    <a:pt x="6" y="640"/>
                  </a:lnTo>
                  <a:lnTo>
                    <a:pt x="8" y="610"/>
                  </a:lnTo>
                  <a:lnTo>
                    <a:pt x="10" y="578"/>
                  </a:lnTo>
                  <a:lnTo>
                    <a:pt x="14" y="543"/>
                  </a:lnTo>
                  <a:lnTo>
                    <a:pt x="18" y="508"/>
                  </a:lnTo>
                  <a:lnTo>
                    <a:pt x="23" y="470"/>
                  </a:lnTo>
                  <a:lnTo>
                    <a:pt x="29" y="433"/>
                  </a:lnTo>
                  <a:lnTo>
                    <a:pt x="35" y="397"/>
                  </a:lnTo>
                  <a:lnTo>
                    <a:pt x="43" y="362"/>
                  </a:lnTo>
                  <a:lnTo>
                    <a:pt x="52" y="330"/>
                  </a:lnTo>
                  <a:lnTo>
                    <a:pt x="63" y="299"/>
                  </a:lnTo>
                  <a:lnTo>
                    <a:pt x="75" y="273"/>
                  </a:lnTo>
                  <a:lnTo>
                    <a:pt x="89" y="251"/>
                  </a:lnTo>
                  <a:lnTo>
                    <a:pt x="105" y="235"/>
                  </a:lnTo>
                  <a:lnTo>
                    <a:pt x="123" y="223"/>
                  </a:lnTo>
                  <a:lnTo>
                    <a:pt x="478" y="82"/>
                  </a:lnTo>
                  <a:lnTo>
                    <a:pt x="561" y="12"/>
                  </a:lnTo>
                  <a:lnTo>
                    <a:pt x="575" y="3"/>
                  </a:lnTo>
                  <a:lnTo>
                    <a:pt x="591" y="0"/>
                  </a:lnTo>
                  <a:lnTo>
                    <a:pt x="607" y="0"/>
                  </a:lnTo>
                  <a:lnTo>
                    <a:pt x="622" y="5"/>
                  </a:lnTo>
                  <a:lnTo>
                    <a:pt x="635" y="16"/>
                  </a:lnTo>
                  <a:lnTo>
                    <a:pt x="752" y="130"/>
                  </a:lnTo>
                  <a:lnTo>
                    <a:pt x="867" y="16"/>
                  </a:lnTo>
                  <a:lnTo>
                    <a:pt x="881" y="5"/>
                  </a:lnTo>
                  <a:lnTo>
                    <a:pt x="895" y="0"/>
                  </a:lnTo>
                  <a:lnTo>
                    <a:pt x="91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330" name="Google Shape;10330;p23"/>
          <p:cNvGrpSpPr/>
          <p:nvPr/>
        </p:nvGrpSpPr>
        <p:grpSpPr>
          <a:xfrm>
            <a:off x="16236856" y="16950732"/>
            <a:ext cx="454488" cy="338090"/>
            <a:chOff x="3413" y="3722"/>
            <a:chExt cx="134" cy="100"/>
          </a:xfrm>
          <a:solidFill>
            <a:srgbClr val="006994"/>
          </a:solidFill>
        </p:grpSpPr>
        <p:sp>
          <p:nvSpPr>
            <p:cNvPr id="10331" name="Google Shape;10331;p23"/>
            <p:cNvSpPr/>
            <p:nvPr/>
          </p:nvSpPr>
          <p:spPr>
            <a:xfrm>
              <a:off x="3430" y="3772"/>
              <a:ext cx="117" cy="50"/>
            </a:xfrm>
            <a:custGeom>
              <a:avLst/>
              <a:gdLst/>
              <a:ahLst/>
              <a:cxnLst/>
              <a:rect l="l" t="t" r="r" b="b"/>
              <a:pathLst>
                <a:path w="2929" h="1245" extrusionOk="0">
                  <a:moveTo>
                    <a:pt x="838" y="0"/>
                  </a:moveTo>
                  <a:lnTo>
                    <a:pt x="837" y="415"/>
                  </a:lnTo>
                  <a:lnTo>
                    <a:pt x="2302" y="415"/>
                  </a:lnTo>
                  <a:lnTo>
                    <a:pt x="2336" y="412"/>
                  </a:lnTo>
                  <a:lnTo>
                    <a:pt x="2368" y="404"/>
                  </a:lnTo>
                  <a:lnTo>
                    <a:pt x="2398" y="391"/>
                  </a:lnTo>
                  <a:lnTo>
                    <a:pt x="2426" y="374"/>
                  </a:lnTo>
                  <a:lnTo>
                    <a:pt x="2449" y="354"/>
                  </a:lnTo>
                  <a:lnTo>
                    <a:pt x="2471" y="329"/>
                  </a:lnTo>
                  <a:lnTo>
                    <a:pt x="2487" y="302"/>
                  </a:lnTo>
                  <a:lnTo>
                    <a:pt x="2500" y="272"/>
                  </a:lnTo>
                  <a:lnTo>
                    <a:pt x="2508" y="240"/>
                  </a:lnTo>
                  <a:lnTo>
                    <a:pt x="2511" y="206"/>
                  </a:lnTo>
                  <a:lnTo>
                    <a:pt x="2511" y="0"/>
                  </a:lnTo>
                  <a:lnTo>
                    <a:pt x="2929" y="0"/>
                  </a:lnTo>
                  <a:lnTo>
                    <a:pt x="2929" y="206"/>
                  </a:lnTo>
                  <a:lnTo>
                    <a:pt x="2926" y="270"/>
                  </a:lnTo>
                  <a:lnTo>
                    <a:pt x="2917" y="332"/>
                  </a:lnTo>
                  <a:lnTo>
                    <a:pt x="2902" y="391"/>
                  </a:lnTo>
                  <a:lnTo>
                    <a:pt x="2880" y="449"/>
                  </a:lnTo>
                  <a:lnTo>
                    <a:pt x="2854" y="503"/>
                  </a:lnTo>
                  <a:lnTo>
                    <a:pt x="2822" y="555"/>
                  </a:lnTo>
                  <a:lnTo>
                    <a:pt x="2786" y="603"/>
                  </a:lnTo>
                  <a:lnTo>
                    <a:pt x="2746" y="647"/>
                  </a:lnTo>
                  <a:lnTo>
                    <a:pt x="2701" y="687"/>
                  </a:lnTo>
                  <a:lnTo>
                    <a:pt x="2652" y="723"/>
                  </a:lnTo>
                  <a:lnTo>
                    <a:pt x="2601" y="754"/>
                  </a:lnTo>
                  <a:lnTo>
                    <a:pt x="2546" y="781"/>
                  </a:lnTo>
                  <a:lnTo>
                    <a:pt x="2488" y="801"/>
                  </a:lnTo>
                  <a:lnTo>
                    <a:pt x="2429" y="817"/>
                  </a:lnTo>
                  <a:lnTo>
                    <a:pt x="2366" y="826"/>
                  </a:lnTo>
                  <a:lnTo>
                    <a:pt x="2302" y="830"/>
                  </a:lnTo>
                  <a:lnTo>
                    <a:pt x="837" y="830"/>
                  </a:lnTo>
                  <a:lnTo>
                    <a:pt x="838" y="1245"/>
                  </a:lnTo>
                  <a:lnTo>
                    <a:pt x="0" y="621"/>
                  </a:lnTo>
                  <a:lnTo>
                    <a:pt x="83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32" name="Google Shape;10332;p23"/>
            <p:cNvSpPr/>
            <p:nvPr/>
          </p:nvSpPr>
          <p:spPr>
            <a:xfrm>
              <a:off x="3413" y="3722"/>
              <a:ext cx="117" cy="50"/>
            </a:xfrm>
            <a:custGeom>
              <a:avLst/>
              <a:gdLst/>
              <a:ahLst/>
              <a:cxnLst/>
              <a:rect l="l" t="t" r="r" b="b"/>
              <a:pathLst>
                <a:path w="2928" h="1247" extrusionOk="0">
                  <a:moveTo>
                    <a:pt x="2093" y="0"/>
                  </a:moveTo>
                  <a:lnTo>
                    <a:pt x="2928" y="623"/>
                  </a:lnTo>
                  <a:lnTo>
                    <a:pt x="2093" y="1247"/>
                  </a:lnTo>
                  <a:lnTo>
                    <a:pt x="2093" y="831"/>
                  </a:lnTo>
                  <a:lnTo>
                    <a:pt x="627" y="831"/>
                  </a:lnTo>
                  <a:lnTo>
                    <a:pt x="593" y="834"/>
                  </a:lnTo>
                  <a:lnTo>
                    <a:pt x="562" y="841"/>
                  </a:lnTo>
                  <a:lnTo>
                    <a:pt x="532" y="854"/>
                  </a:lnTo>
                  <a:lnTo>
                    <a:pt x="504" y="870"/>
                  </a:lnTo>
                  <a:lnTo>
                    <a:pt x="480" y="892"/>
                  </a:lnTo>
                  <a:lnTo>
                    <a:pt x="458" y="915"/>
                  </a:lnTo>
                  <a:lnTo>
                    <a:pt x="442" y="943"/>
                  </a:lnTo>
                  <a:lnTo>
                    <a:pt x="429" y="973"/>
                  </a:lnTo>
                  <a:lnTo>
                    <a:pt x="421" y="1004"/>
                  </a:lnTo>
                  <a:lnTo>
                    <a:pt x="418" y="1038"/>
                  </a:lnTo>
                  <a:lnTo>
                    <a:pt x="418" y="1247"/>
                  </a:lnTo>
                  <a:lnTo>
                    <a:pt x="0" y="1247"/>
                  </a:lnTo>
                  <a:lnTo>
                    <a:pt x="0" y="1038"/>
                  </a:lnTo>
                  <a:lnTo>
                    <a:pt x="3" y="975"/>
                  </a:lnTo>
                  <a:lnTo>
                    <a:pt x="12" y="913"/>
                  </a:lnTo>
                  <a:lnTo>
                    <a:pt x="28" y="853"/>
                  </a:lnTo>
                  <a:lnTo>
                    <a:pt x="49" y="796"/>
                  </a:lnTo>
                  <a:lnTo>
                    <a:pt x="76" y="742"/>
                  </a:lnTo>
                  <a:lnTo>
                    <a:pt x="107" y="690"/>
                  </a:lnTo>
                  <a:lnTo>
                    <a:pt x="143" y="642"/>
                  </a:lnTo>
                  <a:lnTo>
                    <a:pt x="184" y="598"/>
                  </a:lnTo>
                  <a:lnTo>
                    <a:pt x="229" y="558"/>
                  </a:lnTo>
                  <a:lnTo>
                    <a:pt x="277" y="522"/>
                  </a:lnTo>
                  <a:lnTo>
                    <a:pt x="329" y="491"/>
                  </a:lnTo>
                  <a:lnTo>
                    <a:pt x="383" y="464"/>
                  </a:lnTo>
                  <a:lnTo>
                    <a:pt x="441" y="443"/>
                  </a:lnTo>
                  <a:lnTo>
                    <a:pt x="502" y="428"/>
                  </a:lnTo>
                  <a:lnTo>
                    <a:pt x="564" y="418"/>
                  </a:lnTo>
                  <a:lnTo>
                    <a:pt x="627" y="415"/>
                  </a:lnTo>
                  <a:lnTo>
                    <a:pt x="2093" y="415"/>
                  </a:lnTo>
                  <a:lnTo>
                    <a:pt x="209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333" name="Google Shape;10333;p23"/>
          <p:cNvGrpSpPr/>
          <p:nvPr/>
        </p:nvGrpSpPr>
        <p:grpSpPr>
          <a:xfrm>
            <a:off x="20190205" y="16899379"/>
            <a:ext cx="440400" cy="444601"/>
            <a:chOff x="3590" y="3617"/>
            <a:chExt cx="195" cy="196"/>
          </a:xfrm>
          <a:solidFill>
            <a:srgbClr val="006994"/>
          </a:solidFill>
        </p:grpSpPr>
        <p:sp>
          <p:nvSpPr>
            <p:cNvPr id="10334" name="Google Shape;10334;p23"/>
            <p:cNvSpPr/>
            <p:nvPr/>
          </p:nvSpPr>
          <p:spPr>
            <a:xfrm>
              <a:off x="3590" y="3710"/>
              <a:ext cx="39" cy="103"/>
            </a:xfrm>
            <a:custGeom>
              <a:avLst/>
              <a:gdLst/>
              <a:ahLst/>
              <a:cxnLst/>
              <a:rect l="l" t="t" r="r" b="b"/>
              <a:pathLst>
                <a:path w="671" h="1723" extrusionOk="0">
                  <a:moveTo>
                    <a:pt x="151" y="0"/>
                  </a:moveTo>
                  <a:lnTo>
                    <a:pt x="520" y="0"/>
                  </a:lnTo>
                  <a:lnTo>
                    <a:pt x="551" y="3"/>
                  </a:lnTo>
                  <a:lnTo>
                    <a:pt x="579" y="12"/>
                  </a:lnTo>
                  <a:lnTo>
                    <a:pt x="604" y="25"/>
                  </a:lnTo>
                  <a:lnTo>
                    <a:pt x="627" y="44"/>
                  </a:lnTo>
                  <a:lnTo>
                    <a:pt x="645" y="66"/>
                  </a:lnTo>
                  <a:lnTo>
                    <a:pt x="660" y="92"/>
                  </a:lnTo>
                  <a:lnTo>
                    <a:pt x="668" y="120"/>
                  </a:lnTo>
                  <a:lnTo>
                    <a:pt x="671" y="150"/>
                  </a:lnTo>
                  <a:lnTo>
                    <a:pt x="671" y="1573"/>
                  </a:lnTo>
                  <a:lnTo>
                    <a:pt x="668" y="1603"/>
                  </a:lnTo>
                  <a:lnTo>
                    <a:pt x="660" y="1631"/>
                  </a:lnTo>
                  <a:lnTo>
                    <a:pt x="645" y="1657"/>
                  </a:lnTo>
                  <a:lnTo>
                    <a:pt x="627" y="1679"/>
                  </a:lnTo>
                  <a:lnTo>
                    <a:pt x="604" y="1698"/>
                  </a:lnTo>
                  <a:lnTo>
                    <a:pt x="579" y="1711"/>
                  </a:lnTo>
                  <a:lnTo>
                    <a:pt x="551" y="1720"/>
                  </a:lnTo>
                  <a:lnTo>
                    <a:pt x="520" y="1723"/>
                  </a:lnTo>
                  <a:lnTo>
                    <a:pt x="151" y="1723"/>
                  </a:lnTo>
                  <a:lnTo>
                    <a:pt x="120" y="1720"/>
                  </a:lnTo>
                  <a:lnTo>
                    <a:pt x="92" y="1711"/>
                  </a:lnTo>
                  <a:lnTo>
                    <a:pt x="67" y="1698"/>
                  </a:lnTo>
                  <a:lnTo>
                    <a:pt x="44" y="1679"/>
                  </a:lnTo>
                  <a:lnTo>
                    <a:pt x="26" y="1657"/>
                  </a:lnTo>
                  <a:lnTo>
                    <a:pt x="13" y="1631"/>
                  </a:lnTo>
                  <a:lnTo>
                    <a:pt x="3" y="1603"/>
                  </a:lnTo>
                  <a:lnTo>
                    <a:pt x="0" y="1573"/>
                  </a:lnTo>
                  <a:lnTo>
                    <a:pt x="0" y="150"/>
                  </a:lnTo>
                  <a:lnTo>
                    <a:pt x="3" y="120"/>
                  </a:lnTo>
                  <a:lnTo>
                    <a:pt x="13" y="92"/>
                  </a:lnTo>
                  <a:lnTo>
                    <a:pt x="26" y="66"/>
                  </a:lnTo>
                  <a:lnTo>
                    <a:pt x="44" y="44"/>
                  </a:lnTo>
                  <a:lnTo>
                    <a:pt x="67" y="25"/>
                  </a:lnTo>
                  <a:lnTo>
                    <a:pt x="92" y="12"/>
                  </a:lnTo>
                  <a:lnTo>
                    <a:pt x="120" y="3"/>
                  </a:lnTo>
                  <a:lnTo>
                    <a:pt x="15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35" name="Google Shape;10335;p23"/>
            <p:cNvSpPr/>
            <p:nvPr/>
          </p:nvSpPr>
          <p:spPr>
            <a:xfrm>
              <a:off x="3642" y="3737"/>
              <a:ext cx="39" cy="76"/>
            </a:xfrm>
            <a:custGeom>
              <a:avLst/>
              <a:gdLst/>
              <a:ahLst/>
              <a:cxnLst/>
              <a:rect l="l" t="t" r="r" b="b"/>
              <a:pathLst>
                <a:path w="672" h="1273" extrusionOk="0">
                  <a:moveTo>
                    <a:pt x="152" y="0"/>
                  </a:moveTo>
                  <a:lnTo>
                    <a:pt x="521" y="0"/>
                  </a:lnTo>
                  <a:lnTo>
                    <a:pt x="551" y="2"/>
                  </a:lnTo>
                  <a:lnTo>
                    <a:pt x="579" y="11"/>
                  </a:lnTo>
                  <a:lnTo>
                    <a:pt x="606" y="25"/>
                  </a:lnTo>
                  <a:lnTo>
                    <a:pt x="628" y="44"/>
                  </a:lnTo>
                  <a:lnTo>
                    <a:pt x="645" y="65"/>
                  </a:lnTo>
                  <a:lnTo>
                    <a:pt x="660" y="91"/>
                  </a:lnTo>
                  <a:lnTo>
                    <a:pt x="668" y="120"/>
                  </a:lnTo>
                  <a:lnTo>
                    <a:pt x="672" y="150"/>
                  </a:lnTo>
                  <a:lnTo>
                    <a:pt x="672" y="1123"/>
                  </a:lnTo>
                  <a:lnTo>
                    <a:pt x="668" y="1153"/>
                  </a:lnTo>
                  <a:lnTo>
                    <a:pt x="660" y="1181"/>
                  </a:lnTo>
                  <a:lnTo>
                    <a:pt x="645" y="1207"/>
                  </a:lnTo>
                  <a:lnTo>
                    <a:pt x="628" y="1229"/>
                  </a:lnTo>
                  <a:lnTo>
                    <a:pt x="606" y="1248"/>
                  </a:lnTo>
                  <a:lnTo>
                    <a:pt x="579" y="1261"/>
                  </a:lnTo>
                  <a:lnTo>
                    <a:pt x="551" y="1270"/>
                  </a:lnTo>
                  <a:lnTo>
                    <a:pt x="521" y="1273"/>
                  </a:lnTo>
                  <a:lnTo>
                    <a:pt x="152" y="1273"/>
                  </a:lnTo>
                  <a:lnTo>
                    <a:pt x="122" y="1270"/>
                  </a:lnTo>
                  <a:lnTo>
                    <a:pt x="93" y="1261"/>
                  </a:lnTo>
                  <a:lnTo>
                    <a:pt x="68" y="1248"/>
                  </a:lnTo>
                  <a:lnTo>
                    <a:pt x="46" y="1229"/>
                  </a:lnTo>
                  <a:lnTo>
                    <a:pt x="27" y="1207"/>
                  </a:lnTo>
                  <a:lnTo>
                    <a:pt x="13" y="1181"/>
                  </a:lnTo>
                  <a:lnTo>
                    <a:pt x="4" y="1153"/>
                  </a:lnTo>
                  <a:lnTo>
                    <a:pt x="0" y="1123"/>
                  </a:lnTo>
                  <a:lnTo>
                    <a:pt x="0" y="150"/>
                  </a:lnTo>
                  <a:lnTo>
                    <a:pt x="4" y="120"/>
                  </a:lnTo>
                  <a:lnTo>
                    <a:pt x="13" y="91"/>
                  </a:lnTo>
                  <a:lnTo>
                    <a:pt x="27" y="65"/>
                  </a:lnTo>
                  <a:lnTo>
                    <a:pt x="46" y="44"/>
                  </a:lnTo>
                  <a:lnTo>
                    <a:pt x="68" y="25"/>
                  </a:lnTo>
                  <a:lnTo>
                    <a:pt x="93" y="11"/>
                  </a:lnTo>
                  <a:lnTo>
                    <a:pt x="122" y="2"/>
                  </a:lnTo>
                  <a:lnTo>
                    <a:pt x="15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36" name="Google Shape;10336;p23"/>
            <p:cNvSpPr/>
            <p:nvPr/>
          </p:nvSpPr>
          <p:spPr>
            <a:xfrm>
              <a:off x="3694" y="3737"/>
              <a:ext cx="39" cy="76"/>
            </a:xfrm>
            <a:custGeom>
              <a:avLst/>
              <a:gdLst/>
              <a:ahLst/>
              <a:cxnLst/>
              <a:rect l="l" t="t" r="r" b="b"/>
              <a:pathLst>
                <a:path w="670" h="1273" extrusionOk="0">
                  <a:moveTo>
                    <a:pt x="150" y="0"/>
                  </a:moveTo>
                  <a:lnTo>
                    <a:pt x="519" y="0"/>
                  </a:lnTo>
                  <a:lnTo>
                    <a:pt x="550" y="2"/>
                  </a:lnTo>
                  <a:lnTo>
                    <a:pt x="578" y="11"/>
                  </a:lnTo>
                  <a:lnTo>
                    <a:pt x="604" y="25"/>
                  </a:lnTo>
                  <a:lnTo>
                    <a:pt x="626" y="44"/>
                  </a:lnTo>
                  <a:lnTo>
                    <a:pt x="645" y="65"/>
                  </a:lnTo>
                  <a:lnTo>
                    <a:pt x="659" y="91"/>
                  </a:lnTo>
                  <a:lnTo>
                    <a:pt x="667" y="120"/>
                  </a:lnTo>
                  <a:lnTo>
                    <a:pt x="670" y="150"/>
                  </a:lnTo>
                  <a:lnTo>
                    <a:pt x="670" y="1123"/>
                  </a:lnTo>
                  <a:lnTo>
                    <a:pt x="667" y="1153"/>
                  </a:lnTo>
                  <a:lnTo>
                    <a:pt x="659" y="1181"/>
                  </a:lnTo>
                  <a:lnTo>
                    <a:pt x="645" y="1207"/>
                  </a:lnTo>
                  <a:lnTo>
                    <a:pt x="626" y="1229"/>
                  </a:lnTo>
                  <a:lnTo>
                    <a:pt x="604" y="1248"/>
                  </a:lnTo>
                  <a:lnTo>
                    <a:pt x="578" y="1261"/>
                  </a:lnTo>
                  <a:lnTo>
                    <a:pt x="550" y="1270"/>
                  </a:lnTo>
                  <a:lnTo>
                    <a:pt x="519" y="1273"/>
                  </a:lnTo>
                  <a:lnTo>
                    <a:pt x="150" y="1273"/>
                  </a:lnTo>
                  <a:lnTo>
                    <a:pt x="119" y="1270"/>
                  </a:lnTo>
                  <a:lnTo>
                    <a:pt x="92" y="1261"/>
                  </a:lnTo>
                  <a:lnTo>
                    <a:pt x="66" y="1248"/>
                  </a:lnTo>
                  <a:lnTo>
                    <a:pt x="44" y="1229"/>
                  </a:lnTo>
                  <a:lnTo>
                    <a:pt x="25" y="1207"/>
                  </a:lnTo>
                  <a:lnTo>
                    <a:pt x="12" y="1181"/>
                  </a:lnTo>
                  <a:lnTo>
                    <a:pt x="3" y="1153"/>
                  </a:lnTo>
                  <a:lnTo>
                    <a:pt x="0" y="1123"/>
                  </a:lnTo>
                  <a:lnTo>
                    <a:pt x="0" y="150"/>
                  </a:lnTo>
                  <a:lnTo>
                    <a:pt x="3" y="120"/>
                  </a:lnTo>
                  <a:lnTo>
                    <a:pt x="12" y="91"/>
                  </a:lnTo>
                  <a:lnTo>
                    <a:pt x="25" y="65"/>
                  </a:lnTo>
                  <a:lnTo>
                    <a:pt x="44" y="44"/>
                  </a:lnTo>
                  <a:lnTo>
                    <a:pt x="66" y="25"/>
                  </a:lnTo>
                  <a:lnTo>
                    <a:pt x="92" y="11"/>
                  </a:lnTo>
                  <a:lnTo>
                    <a:pt x="119" y="2"/>
                  </a:lnTo>
                  <a:lnTo>
                    <a:pt x="15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37" name="Google Shape;10337;p23"/>
            <p:cNvSpPr/>
            <p:nvPr/>
          </p:nvSpPr>
          <p:spPr>
            <a:xfrm>
              <a:off x="3746" y="3710"/>
              <a:ext cx="39" cy="103"/>
            </a:xfrm>
            <a:custGeom>
              <a:avLst/>
              <a:gdLst/>
              <a:ahLst/>
              <a:cxnLst/>
              <a:rect l="l" t="t" r="r" b="b"/>
              <a:pathLst>
                <a:path w="670" h="1723" extrusionOk="0">
                  <a:moveTo>
                    <a:pt x="150" y="0"/>
                  </a:moveTo>
                  <a:lnTo>
                    <a:pt x="520" y="0"/>
                  </a:lnTo>
                  <a:lnTo>
                    <a:pt x="550" y="3"/>
                  </a:lnTo>
                  <a:lnTo>
                    <a:pt x="579" y="12"/>
                  </a:lnTo>
                  <a:lnTo>
                    <a:pt x="604" y="25"/>
                  </a:lnTo>
                  <a:lnTo>
                    <a:pt x="626" y="44"/>
                  </a:lnTo>
                  <a:lnTo>
                    <a:pt x="645" y="66"/>
                  </a:lnTo>
                  <a:lnTo>
                    <a:pt x="658" y="92"/>
                  </a:lnTo>
                  <a:lnTo>
                    <a:pt x="668" y="120"/>
                  </a:lnTo>
                  <a:lnTo>
                    <a:pt x="670" y="150"/>
                  </a:lnTo>
                  <a:lnTo>
                    <a:pt x="670" y="1573"/>
                  </a:lnTo>
                  <a:lnTo>
                    <a:pt x="668" y="1603"/>
                  </a:lnTo>
                  <a:lnTo>
                    <a:pt x="658" y="1631"/>
                  </a:lnTo>
                  <a:lnTo>
                    <a:pt x="645" y="1657"/>
                  </a:lnTo>
                  <a:lnTo>
                    <a:pt x="626" y="1679"/>
                  </a:lnTo>
                  <a:lnTo>
                    <a:pt x="604" y="1698"/>
                  </a:lnTo>
                  <a:lnTo>
                    <a:pt x="579" y="1711"/>
                  </a:lnTo>
                  <a:lnTo>
                    <a:pt x="550" y="1720"/>
                  </a:lnTo>
                  <a:lnTo>
                    <a:pt x="520" y="1723"/>
                  </a:lnTo>
                  <a:lnTo>
                    <a:pt x="150" y="1723"/>
                  </a:lnTo>
                  <a:lnTo>
                    <a:pt x="120" y="1720"/>
                  </a:lnTo>
                  <a:lnTo>
                    <a:pt x="92" y="1711"/>
                  </a:lnTo>
                  <a:lnTo>
                    <a:pt x="66" y="1698"/>
                  </a:lnTo>
                  <a:lnTo>
                    <a:pt x="44" y="1679"/>
                  </a:lnTo>
                  <a:lnTo>
                    <a:pt x="25" y="1657"/>
                  </a:lnTo>
                  <a:lnTo>
                    <a:pt x="11" y="1631"/>
                  </a:lnTo>
                  <a:lnTo>
                    <a:pt x="3" y="1603"/>
                  </a:lnTo>
                  <a:lnTo>
                    <a:pt x="0" y="1573"/>
                  </a:lnTo>
                  <a:lnTo>
                    <a:pt x="0" y="150"/>
                  </a:lnTo>
                  <a:lnTo>
                    <a:pt x="3" y="120"/>
                  </a:lnTo>
                  <a:lnTo>
                    <a:pt x="11" y="92"/>
                  </a:lnTo>
                  <a:lnTo>
                    <a:pt x="25" y="66"/>
                  </a:lnTo>
                  <a:lnTo>
                    <a:pt x="44" y="44"/>
                  </a:lnTo>
                  <a:lnTo>
                    <a:pt x="66" y="25"/>
                  </a:lnTo>
                  <a:lnTo>
                    <a:pt x="92" y="12"/>
                  </a:lnTo>
                  <a:lnTo>
                    <a:pt x="120" y="3"/>
                  </a:lnTo>
                  <a:lnTo>
                    <a:pt x="15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38" name="Google Shape;10338;p23"/>
            <p:cNvSpPr/>
            <p:nvPr/>
          </p:nvSpPr>
          <p:spPr>
            <a:xfrm>
              <a:off x="3621" y="3625"/>
              <a:ext cx="118" cy="103"/>
            </a:xfrm>
            <a:custGeom>
              <a:avLst/>
              <a:gdLst/>
              <a:ahLst/>
              <a:cxnLst/>
              <a:rect l="l" t="t" r="r" b="b"/>
              <a:pathLst>
                <a:path w="1970" h="1724" extrusionOk="0">
                  <a:moveTo>
                    <a:pt x="965" y="0"/>
                  </a:moveTo>
                  <a:lnTo>
                    <a:pt x="1000" y="1"/>
                  </a:lnTo>
                  <a:lnTo>
                    <a:pt x="1036" y="6"/>
                  </a:lnTo>
                  <a:lnTo>
                    <a:pt x="1075" y="16"/>
                  </a:lnTo>
                  <a:lnTo>
                    <a:pt x="1506" y="151"/>
                  </a:lnTo>
                  <a:lnTo>
                    <a:pt x="1517" y="155"/>
                  </a:lnTo>
                  <a:lnTo>
                    <a:pt x="1525" y="162"/>
                  </a:lnTo>
                  <a:lnTo>
                    <a:pt x="1958" y="591"/>
                  </a:lnTo>
                  <a:lnTo>
                    <a:pt x="1966" y="603"/>
                  </a:lnTo>
                  <a:lnTo>
                    <a:pt x="1970" y="617"/>
                  </a:lnTo>
                  <a:lnTo>
                    <a:pt x="1970" y="631"/>
                  </a:lnTo>
                  <a:lnTo>
                    <a:pt x="1966" y="645"/>
                  </a:lnTo>
                  <a:lnTo>
                    <a:pt x="1958" y="657"/>
                  </a:lnTo>
                  <a:lnTo>
                    <a:pt x="1659" y="954"/>
                  </a:lnTo>
                  <a:lnTo>
                    <a:pt x="1731" y="1026"/>
                  </a:lnTo>
                  <a:lnTo>
                    <a:pt x="1747" y="1046"/>
                  </a:lnTo>
                  <a:lnTo>
                    <a:pt x="1760" y="1067"/>
                  </a:lnTo>
                  <a:lnTo>
                    <a:pt x="1767" y="1090"/>
                  </a:lnTo>
                  <a:lnTo>
                    <a:pt x="1770" y="1115"/>
                  </a:lnTo>
                  <a:lnTo>
                    <a:pt x="1769" y="1140"/>
                  </a:lnTo>
                  <a:lnTo>
                    <a:pt x="1764" y="1164"/>
                  </a:lnTo>
                  <a:lnTo>
                    <a:pt x="1754" y="1188"/>
                  </a:lnTo>
                  <a:lnTo>
                    <a:pt x="1741" y="1211"/>
                  </a:lnTo>
                  <a:lnTo>
                    <a:pt x="1723" y="1232"/>
                  </a:lnTo>
                  <a:lnTo>
                    <a:pt x="1700" y="1252"/>
                  </a:lnTo>
                  <a:lnTo>
                    <a:pt x="1675" y="1265"/>
                  </a:lnTo>
                  <a:lnTo>
                    <a:pt x="1648" y="1275"/>
                  </a:lnTo>
                  <a:lnTo>
                    <a:pt x="1620" y="1279"/>
                  </a:lnTo>
                  <a:lnTo>
                    <a:pt x="1616" y="1306"/>
                  </a:lnTo>
                  <a:lnTo>
                    <a:pt x="1607" y="1333"/>
                  </a:lnTo>
                  <a:lnTo>
                    <a:pt x="1593" y="1358"/>
                  </a:lnTo>
                  <a:lnTo>
                    <a:pt x="1573" y="1381"/>
                  </a:lnTo>
                  <a:lnTo>
                    <a:pt x="1550" y="1400"/>
                  </a:lnTo>
                  <a:lnTo>
                    <a:pt x="1525" y="1414"/>
                  </a:lnTo>
                  <a:lnTo>
                    <a:pt x="1498" y="1423"/>
                  </a:lnTo>
                  <a:lnTo>
                    <a:pt x="1471" y="1427"/>
                  </a:lnTo>
                  <a:lnTo>
                    <a:pt x="1466" y="1455"/>
                  </a:lnTo>
                  <a:lnTo>
                    <a:pt x="1457" y="1482"/>
                  </a:lnTo>
                  <a:lnTo>
                    <a:pt x="1443" y="1507"/>
                  </a:lnTo>
                  <a:lnTo>
                    <a:pt x="1424" y="1529"/>
                  </a:lnTo>
                  <a:lnTo>
                    <a:pt x="1401" y="1548"/>
                  </a:lnTo>
                  <a:lnTo>
                    <a:pt x="1375" y="1563"/>
                  </a:lnTo>
                  <a:lnTo>
                    <a:pt x="1349" y="1572"/>
                  </a:lnTo>
                  <a:lnTo>
                    <a:pt x="1321" y="1575"/>
                  </a:lnTo>
                  <a:lnTo>
                    <a:pt x="1317" y="1603"/>
                  </a:lnTo>
                  <a:lnTo>
                    <a:pt x="1308" y="1629"/>
                  </a:lnTo>
                  <a:lnTo>
                    <a:pt x="1294" y="1654"/>
                  </a:lnTo>
                  <a:lnTo>
                    <a:pt x="1275" y="1677"/>
                  </a:lnTo>
                  <a:lnTo>
                    <a:pt x="1254" y="1695"/>
                  </a:lnTo>
                  <a:lnTo>
                    <a:pt x="1231" y="1708"/>
                  </a:lnTo>
                  <a:lnTo>
                    <a:pt x="1207" y="1718"/>
                  </a:lnTo>
                  <a:lnTo>
                    <a:pt x="1182" y="1723"/>
                  </a:lnTo>
                  <a:lnTo>
                    <a:pt x="1157" y="1724"/>
                  </a:lnTo>
                  <a:lnTo>
                    <a:pt x="1132" y="1721"/>
                  </a:lnTo>
                  <a:lnTo>
                    <a:pt x="1108" y="1714"/>
                  </a:lnTo>
                  <a:lnTo>
                    <a:pt x="1086" y="1702"/>
                  </a:lnTo>
                  <a:lnTo>
                    <a:pt x="1068" y="1687"/>
                  </a:lnTo>
                  <a:lnTo>
                    <a:pt x="895" y="1515"/>
                  </a:lnTo>
                  <a:lnTo>
                    <a:pt x="807" y="1602"/>
                  </a:lnTo>
                  <a:lnTo>
                    <a:pt x="790" y="1615"/>
                  </a:lnTo>
                  <a:lnTo>
                    <a:pt x="770" y="1623"/>
                  </a:lnTo>
                  <a:lnTo>
                    <a:pt x="749" y="1627"/>
                  </a:lnTo>
                  <a:lnTo>
                    <a:pt x="727" y="1626"/>
                  </a:lnTo>
                  <a:lnTo>
                    <a:pt x="705" y="1620"/>
                  </a:lnTo>
                  <a:lnTo>
                    <a:pt x="685" y="1610"/>
                  </a:lnTo>
                  <a:lnTo>
                    <a:pt x="667" y="1594"/>
                  </a:lnTo>
                  <a:lnTo>
                    <a:pt x="651" y="1575"/>
                  </a:lnTo>
                  <a:lnTo>
                    <a:pt x="640" y="1554"/>
                  </a:lnTo>
                  <a:lnTo>
                    <a:pt x="634" y="1533"/>
                  </a:lnTo>
                  <a:lnTo>
                    <a:pt x="633" y="1511"/>
                  </a:lnTo>
                  <a:lnTo>
                    <a:pt x="636" y="1490"/>
                  </a:lnTo>
                  <a:lnTo>
                    <a:pt x="645" y="1471"/>
                  </a:lnTo>
                  <a:lnTo>
                    <a:pt x="657" y="1454"/>
                  </a:lnTo>
                  <a:lnTo>
                    <a:pt x="640" y="1467"/>
                  </a:lnTo>
                  <a:lnTo>
                    <a:pt x="621" y="1475"/>
                  </a:lnTo>
                  <a:lnTo>
                    <a:pt x="600" y="1478"/>
                  </a:lnTo>
                  <a:lnTo>
                    <a:pt x="578" y="1477"/>
                  </a:lnTo>
                  <a:lnTo>
                    <a:pt x="557" y="1471"/>
                  </a:lnTo>
                  <a:lnTo>
                    <a:pt x="536" y="1461"/>
                  </a:lnTo>
                  <a:lnTo>
                    <a:pt x="517" y="1445"/>
                  </a:lnTo>
                  <a:lnTo>
                    <a:pt x="501" y="1426"/>
                  </a:lnTo>
                  <a:lnTo>
                    <a:pt x="491" y="1406"/>
                  </a:lnTo>
                  <a:lnTo>
                    <a:pt x="484" y="1385"/>
                  </a:lnTo>
                  <a:lnTo>
                    <a:pt x="483" y="1363"/>
                  </a:lnTo>
                  <a:lnTo>
                    <a:pt x="487" y="1341"/>
                  </a:lnTo>
                  <a:lnTo>
                    <a:pt x="495" y="1322"/>
                  </a:lnTo>
                  <a:lnTo>
                    <a:pt x="508" y="1305"/>
                  </a:lnTo>
                  <a:lnTo>
                    <a:pt x="491" y="1318"/>
                  </a:lnTo>
                  <a:lnTo>
                    <a:pt x="472" y="1327"/>
                  </a:lnTo>
                  <a:lnTo>
                    <a:pt x="450" y="1330"/>
                  </a:lnTo>
                  <a:lnTo>
                    <a:pt x="428" y="1329"/>
                  </a:lnTo>
                  <a:lnTo>
                    <a:pt x="407" y="1322"/>
                  </a:lnTo>
                  <a:lnTo>
                    <a:pt x="386" y="1312"/>
                  </a:lnTo>
                  <a:lnTo>
                    <a:pt x="367" y="1297"/>
                  </a:lnTo>
                  <a:lnTo>
                    <a:pt x="351" y="1279"/>
                  </a:lnTo>
                  <a:lnTo>
                    <a:pt x="341" y="1258"/>
                  </a:lnTo>
                  <a:lnTo>
                    <a:pt x="335" y="1236"/>
                  </a:lnTo>
                  <a:lnTo>
                    <a:pt x="334" y="1214"/>
                  </a:lnTo>
                  <a:lnTo>
                    <a:pt x="337" y="1193"/>
                  </a:lnTo>
                  <a:lnTo>
                    <a:pt x="345" y="1174"/>
                  </a:lnTo>
                  <a:lnTo>
                    <a:pt x="359" y="1157"/>
                  </a:lnTo>
                  <a:lnTo>
                    <a:pt x="342" y="1169"/>
                  </a:lnTo>
                  <a:lnTo>
                    <a:pt x="322" y="1178"/>
                  </a:lnTo>
                  <a:lnTo>
                    <a:pt x="301" y="1182"/>
                  </a:lnTo>
                  <a:lnTo>
                    <a:pt x="279" y="1180"/>
                  </a:lnTo>
                  <a:lnTo>
                    <a:pt x="257" y="1175"/>
                  </a:lnTo>
                  <a:lnTo>
                    <a:pt x="236" y="1164"/>
                  </a:lnTo>
                  <a:lnTo>
                    <a:pt x="217" y="1149"/>
                  </a:lnTo>
                  <a:lnTo>
                    <a:pt x="203" y="1130"/>
                  </a:lnTo>
                  <a:lnTo>
                    <a:pt x="191" y="1109"/>
                  </a:lnTo>
                  <a:lnTo>
                    <a:pt x="186" y="1087"/>
                  </a:lnTo>
                  <a:lnTo>
                    <a:pt x="184" y="1065"/>
                  </a:lnTo>
                  <a:lnTo>
                    <a:pt x="188" y="1045"/>
                  </a:lnTo>
                  <a:lnTo>
                    <a:pt x="197" y="1026"/>
                  </a:lnTo>
                  <a:lnTo>
                    <a:pt x="209" y="1008"/>
                  </a:lnTo>
                  <a:lnTo>
                    <a:pt x="293" y="925"/>
                  </a:lnTo>
                  <a:lnTo>
                    <a:pt x="12" y="647"/>
                  </a:lnTo>
                  <a:lnTo>
                    <a:pt x="4" y="635"/>
                  </a:lnTo>
                  <a:lnTo>
                    <a:pt x="0" y="621"/>
                  </a:lnTo>
                  <a:lnTo>
                    <a:pt x="0" y="606"/>
                  </a:lnTo>
                  <a:lnTo>
                    <a:pt x="4" y="593"/>
                  </a:lnTo>
                  <a:lnTo>
                    <a:pt x="12" y="580"/>
                  </a:lnTo>
                  <a:lnTo>
                    <a:pt x="25" y="572"/>
                  </a:lnTo>
                  <a:lnTo>
                    <a:pt x="38" y="568"/>
                  </a:lnTo>
                  <a:lnTo>
                    <a:pt x="52" y="568"/>
                  </a:lnTo>
                  <a:lnTo>
                    <a:pt x="67" y="572"/>
                  </a:lnTo>
                  <a:lnTo>
                    <a:pt x="78" y="580"/>
                  </a:lnTo>
                  <a:lnTo>
                    <a:pt x="360" y="860"/>
                  </a:lnTo>
                  <a:lnTo>
                    <a:pt x="377" y="850"/>
                  </a:lnTo>
                  <a:lnTo>
                    <a:pt x="395" y="844"/>
                  </a:lnTo>
                  <a:lnTo>
                    <a:pt x="415" y="842"/>
                  </a:lnTo>
                  <a:lnTo>
                    <a:pt x="436" y="844"/>
                  </a:lnTo>
                  <a:lnTo>
                    <a:pt x="456" y="850"/>
                  </a:lnTo>
                  <a:lnTo>
                    <a:pt x="476" y="860"/>
                  </a:lnTo>
                  <a:lnTo>
                    <a:pt x="493" y="875"/>
                  </a:lnTo>
                  <a:lnTo>
                    <a:pt x="508" y="894"/>
                  </a:lnTo>
                  <a:lnTo>
                    <a:pt x="519" y="913"/>
                  </a:lnTo>
                  <a:lnTo>
                    <a:pt x="525" y="935"/>
                  </a:lnTo>
                  <a:lnTo>
                    <a:pt x="526" y="957"/>
                  </a:lnTo>
                  <a:lnTo>
                    <a:pt x="523" y="978"/>
                  </a:lnTo>
                  <a:lnTo>
                    <a:pt x="515" y="998"/>
                  </a:lnTo>
                  <a:lnTo>
                    <a:pt x="501" y="1014"/>
                  </a:lnTo>
                  <a:lnTo>
                    <a:pt x="519" y="1002"/>
                  </a:lnTo>
                  <a:lnTo>
                    <a:pt x="538" y="994"/>
                  </a:lnTo>
                  <a:lnTo>
                    <a:pt x="560" y="989"/>
                  </a:lnTo>
                  <a:lnTo>
                    <a:pt x="581" y="991"/>
                  </a:lnTo>
                  <a:lnTo>
                    <a:pt x="603" y="997"/>
                  </a:lnTo>
                  <a:lnTo>
                    <a:pt x="624" y="1008"/>
                  </a:lnTo>
                  <a:lnTo>
                    <a:pt x="643" y="1024"/>
                  </a:lnTo>
                  <a:lnTo>
                    <a:pt x="658" y="1042"/>
                  </a:lnTo>
                  <a:lnTo>
                    <a:pt x="669" y="1062"/>
                  </a:lnTo>
                  <a:lnTo>
                    <a:pt x="675" y="1084"/>
                  </a:lnTo>
                  <a:lnTo>
                    <a:pt x="676" y="1106"/>
                  </a:lnTo>
                  <a:lnTo>
                    <a:pt x="673" y="1127"/>
                  </a:lnTo>
                  <a:lnTo>
                    <a:pt x="664" y="1147"/>
                  </a:lnTo>
                  <a:lnTo>
                    <a:pt x="651" y="1163"/>
                  </a:lnTo>
                  <a:lnTo>
                    <a:pt x="668" y="1150"/>
                  </a:lnTo>
                  <a:lnTo>
                    <a:pt x="688" y="1142"/>
                  </a:lnTo>
                  <a:lnTo>
                    <a:pt x="708" y="1138"/>
                  </a:lnTo>
                  <a:lnTo>
                    <a:pt x="730" y="1139"/>
                  </a:lnTo>
                  <a:lnTo>
                    <a:pt x="752" y="1145"/>
                  </a:lnTo>
                  <a:lnTo>
                    <a:pt x="773" y="1157"/>
                  </a:lnTo>
                  <a:lnTo>
                    <a:pt x="792" y="1172"/>
                  </a:lnTo>
                  <a:lnTo>
                    <a:pt x="807" y="1190"/>
                  </a:lnTo>
                  <a:lnTo>
                    <a:pt x="818" y="1211"/>
                  </a:lnTo>
                  <a:lnTo>
                    <a:pt x="824" y="1233"/>
                  </a:lnTo>
                  <a:lnTo>
                    <a:pt x="826" y="1255"/>
                  </a:lnTo>
                  <a:lnTo>
                    <a:pt x="822" y="1276"/>
                  </a:lnTo>
                  <a:lnTo>
                    <a:pt x="813" y="1294"/>
                  </a:lnTo>
                  <a:lnTo>
                    <a:pt x="801" y="1312"/>
                  </a:lnTo>
                  <a:lnTo>
                    <a:pt x="817" y="1298"/>
                  </a:lnTo>
                  <a:lnTo>
                    <a:pt x="837" y="1290"/>
                  </a:lnTo>
                  <a:lnTo>
                    <a:pt x="858" y="1287"/>
                  </a:lnTo>
                  <a:lnTo>
                    <a:pt x="880" y="1288"/>
                  </a:lnTo>
                  <a:lnTo>
                    <a:pt x="902" y="1294"/>
                  </a:lnTo>
                  <a:lnTo>
                    <a:pt x="922" y="1305"/>
                  </a:lnTo>
                  <a:lnTo>
                    <a:pt x="941" y="1320"/>
                  </a:lnTo>
                  <a:lnTo>
                    <a:pt x="958" y="1339"/>
                  </a:lnTo>
                  <a:lnTo>
                    <a:pt x="968" y="1361"/>
                  </a:lnTo>
                  <a:lnTo>
                    <a:pt x="973" y="1384"/>
                  </a:lnTo>
                  <a:lnTo>
                    <a:pt x="974" y="1406"/>
                  </a:lnTo>
                  <a:lnTo>
                    <a:pt x="970" y="1427"/>
                  </a:lnTo>
                  <a:lnTo>
                    <a:pt x="960" y="1447"/>
                  </a:lnTo>
                  <a:lnTo>
                    <a:pt x="1134" y="1620"/>
                  </a:lnTo>
                  <a:lnTo>
                    <a:pt x="1144" y="1627"/>
                  </a:lnTo>
                  <a:lnTo>
                    <a:pt x="1156" y="1630"/>
                  </a:lnTo>
                  <a:lnTo>
                    <a:pt x="1169" y="1630"/>
                  </a:lnTo>
                  <a:lnTo>
                    <a:pt x="1183" y="1627"/>
                  </a:lnTo>
                  <a:lnTo>
                    <a:pt x="1196" y="1621"/>
                  </a:lnTo>
                  <a:lnTo>
                    <a:pt x="1209" y="1612"/>
                  </a:lnTo>
                  <a:lnTo>
                    <a:pt x="1218" y="1599"/>
                  </a:lnTo>
                  <a:lnTo>
                    <a:pt x="1225" y="1587"/>
                  </a:lnTo>
                  <a:lnTo>
                    <a:pt x="1228" y="1573"/>
                  </a:lnTo>
                  <a:lnTo>
                    <a:pt x="1228" y="1560"/>
                  </a:lnTo>
                  <a:lnTo>
                    <a:pt x="1224" y="1547"/>
                  </a:lnTo>
                  <a:lnTo>
                    <a:pt x="1216" y="1538"/>
                  </a:lnTo>
                  <a:lnTo>
                    <a:pt x="1074" y="1396"/>
                  </a:lnTo>
                  <a:lnTo>
                    <a:pt x="1065" y="1384"/>
                  </a:lnTo>
                  <a:lnTo>
                    <a:pt x="1061" y="1370"/>
                  </a:lnTo>
                  <a:lnTo>
                    <a:pt x="1061" y="1356"/>
                  </a:lnTo>
                  <a:lnTo>
                    <a:pt x="1065" y="1342"/>
                  </a:lnTo>
                  <a:lnTo>
                    <a:pt x="1074" y="1330"/>
                  </a:lnTo>
                  <a:lnTo>
                    <a:pt x="1086" y="1321"/>
                  </a:lnTo>
                  <a:lnTo>
                    <a:pt x="1100" y="1316"/>
                  </a:lnTo>
                  <a:lnTo>
                    <a:pt x="1115" y="1316"/>
                  </a:lnTo>
                  <a:lnTo>
                    <a:pt x="1128" y="1321"/>
                  </a:lnTo>
                  <a:lnTo>
                    <a:pt x="1140" y="1330"/>
                  </a:lnTo>
                  <a:lnTo>
                    <a:pt x="1283" y="1471"/>
                  </a:lnTo>
                  <a:lnTo>
                    <a:pt x="1294" y="1478"/>
                  </a:lnTo>
                  <a:lnTo>
                    <a:pt x="1305" y="1482"/>
                  </a:lnTo>
                  <a:lnTo>
                    <a:pt x="1319" y="1483"/>
                  </a:lnTo>
                  <a:lnTo>
                    <a:pt x="1332" y="1480"/>
                  </a:lnTo>
                  <a:lnTo>
                    <a:pt x="1346" y="1472"/>
                  </a:lnTo>
                  <a:lnTo>
                    <a:pt x="1358" y="1463"/>
                  </a:lnTo>
                  <a:lnTo>
                    <a:pt x="1367" y="1451"/>
                  </a:lnTo>
                  <a:lnTo>
                    <a:pt x="1373" y="1438"/>
                  </a:lnTo>
                  <a:lnTo>
                    <a:pt x="1377" y="1424"/>
                  </a:lnTo>
                  <a:lnTo>
                    <a:pt x="1376" y="1411"/>
                  </a:lnTo>
                  <a:lnTo>
                    <a:pt x="1373" y="1399"/>
                  </a:lnTo>
                  <a:lnTo>
                    <a:pt x="1366" y="1389"/>
                  </a:lnTo>
                  <a:lnTo>
                    <a:pt x="1224" y="1247"/>
                  </a:lnTo>
                  <a:lnTo>
                    <a:pt x="1215" y="1235"/>
                  </a:lnTo>
                  <a:lnTo>
                    <a:pt x="1210" y="1221"/>
                  </a:lnTo>
                  <a:lnTo>
                    <a:pt x="1210" y="1207"/>
                  </a:lnTo>
                  <a:lnTo>
                    <a:pt x="1215" y="1193"/>
                  </a:lnTo>
                  <a:lnTo>
                    <a:pt x="1224" y="1181"/>
                  </a:lnTo>
                  <a:lnTo>
                    <a:pt x="1236" y="1173"/>
                  </a:lnTo>
                  <a:lnTo>
                    <a:pt x="1250" y="1168"/>
                  </a:lnTo>
                  <a:lnTo>
                    <a:pt x="1264" y="1168"/>
                  </a:lnTo>
                  <a:lnTo>
                    <a:pt x="1278" y="1173"/>
                  </a:lnTo>
                  <a:lnTo>
                    <a:pt x="1291" y="1181"/>
                  </a:lnTo>
                  <a:lnTo>
                    <a:pt x="1433" y="1322"/>
                  </a:lnTo>
                  <a:lnTo>
                    <a:pt x="1442" y="1330"/>
                  </a:lnTo>
                  <a:lnTo>
                    <a:pt x="1455" y="1334"/>
                  </a:lnTo>
                  <a:lnTo>
                    <a:pt x="1469" y="1334"/>
                  </a:lnTo>
                  <a:lnTo>
                    <a:pt x="1482" y="1331"/>
                  </a:lnTo>
                  <a:lnTo>
                    <a:pt x="1495" y="1324"/>
                  </a:lnTo>
                  <a:lnTo>
                    <a:pt x="1507" y="1315"/>
                  </a:lnTo>
                  <a:lnTo>
                    <a:pt x="1517" y="1303"/>
                  </a:lnTo>
                  <a:lnTo>
                    <a:pt x="1523" y="1289"/>
                  </a:lnTo>
                  <a:lnTo>
                    <a:pt x="1526" y="1276"/>
                  </a:lnTo>
                  <a:lnTo>
                    <a:pt x="1526" y="1263"/>
                  </a:lnTo>
                  <a:lnTo>
                    <a:pt x="1523" y="1251"/>
                  </a:lnTo>
                  <a:lnTo>
                    <a:pt x="1516" y="1240"/>
                  </a:lnTo>
                  <a:lnTo>
                    <a:pt x="1373" y="1099"/>
                  </a:lnTo>
                  <a:lnTo>
                    <a:pt x="1364" y="1086"/>
                  </a:lnTo>
                  <a:lnTo>
                    <a:pt x="1360" y="1073"/>
                  </a:lnTo>
                  <a:lnTo>
                    <a:pt x="1360" y="1059"/>
                  </a:lnTo>
                  <a:lnTo>
                    <a:pt x="1364" y="1045"/>
                  </a:lnTo>
                  <a:lnTo>
                    <a:pt x="1373" y="1033"/>
                  </a:lnTo>
                  <a:lnTo>
                    <a:pt x="1386" y="1024"/>
                  </a:lnTo>
                  <a:lnTo>
                    <a:pt x="1399" y="1020"/>
                  </a:lnTo>
                  <a:lnTo>
                    <a:pt x="1413" y="1020"/>
                  </a:lnTo>
                  <a:lnTo>
                    <a:pt x="1428" y="1024"/>
                  </a:lnTo>
                  <a:lnTo>
                    <a:pt x="1439" y="1033"/>
                  </a:lnTo>
                  <a:lnTo>
                    <a:pt x="1582" y="1175"/>
                  </a:lnTo>
                  <a:lnTo>
                    <a:pt x="1592" y="1182"/>
                  </a:lnTo>
                  <a:lnTo>
                    <a:pt x="1605" y="1185"/>
                  </a:lnTo>
                  <a:lnTo>
                    <a:pt x="1617" y="1185"/>
                  </a:lnTo>
                  <a:lnTo>
                    <a:pt x="1631" y="1182"/>
                  </a:lnTo>
                  <a:lnTo>
                    <a:pt x="1644" y="1176"/>
                  </a:lnTo>
                  <a:lnTo>
                    <a:pt x="1657" y="1166"/>
                  </a:lnTo>
                  <a:lnTo>
                    <a:pt x="1666" y="1154"/>
                  </a:lnTo>
                  <a:lnTo>
                    <a:pt x="1673" y="1141"/>
                  </a:lnTo>
                  <a:lnTo>
                    <a:pt x="1676" y="1127"/>
                  </a:lnTo>
                  <a:lnTo>
                    <a:pt x="1676" y="1114"/>
                  </a:lnTo>
                  <a:lnTo>
                    <a:pt x="1673" y="1102"/>
                  </a:lnTo>
                  <a:lnTo>
                    <a:pt x="1665" y="1091"/>
                  </a:lnTo>
                  <a:lnTo>
                    <a:pt x="1663" y="1089"/>
                  </a:lnTo>
                  <a:lnTo>
                    <a:pt x="1657" y="1084"/>
                  </a:lnTo>
                  <a:lnTo>
                    <a:pt x="1648" y="1075"/>
                  </a:lnTo>
                  <a:lnTo>
                    <a:pt x="1635" y="1061"/>
                  </a:lnTo>
                  <a:lnTo>
                    <a:pt x="1618" y="1046"/>
                  </a:lnTo>
                  <a:lnTo>
                    <a:pt x="1599" y="1027"/>
                  </a:lnTo>
                  <a:lnTo>
                    <a:pt x="1578" y="1006"/>
                  </a:lnTo>
                  <a:lnTo>
                    <a:pt x="1555" y="982"/>
                  </a:lnTo>
                  <a:lnTo>
                    <a:pt x="1530" y="957"/>
                  </a:lnTo>
                  <a:lnTo>
                    <a:pt x="1503" y="930"/>
                  </a:lnTo>
                  <a:lnTo>
                    <a:pt x="1475" y="902"/>
                  </a:lnTo>
                  <a:lnTo>
                    <a:pt x="1444" y="873"/>
                  </a:lnTo>
                  <a:lnTo>
                    <a:pt x="1415" y="843"/>
                  </a:lnTo>
                  <a:lnTo>
                    <a:pt x="1384" y="811"/>
                  </a:lnTo>
                  <a:lnTo>
                    <a:pt x="1352" y="781"/>
                  </a:lnTo>
                  <a:lnTo>
                    <a:pt x="1322" y="750"/>
                  </a:lnTo>
                  <a:lnTo>
                    <a:pt x="1291" y="720"/>
                  </a:lnTo>
                  <a:lnTo>
                    <a:pt x="1260" y="690"/>
                  </a:lnTo>
                  <a:lnTo>
                    <a:pt x="1231" y="661"/>
                  </a:lnTo>
                  <a:lnTo>
                    <a:pt x="1203" y="632"/>
                  </a:lnTo>
                  <a:lnTo>
                    <a:pt x="1176" y="605"/>
                  </a:lnTo>
                  <a:lnTo>
                    <a:pt x="1151" y="581"/>
                  </a:lnTo>
                  <a:lnTo>
                    <a:pt x="1128" y="559"/>
                  </a:lnTo>
                  <a:lnTo>
                    <a:pt x="1107" y="538"/>
                  </a:lnTo>
                  <a:lnTo>
                    <a:pt x="1089" y="520"/>
                  </a:lnTo>
                  <a:lnTo>
                    <a:pt x="1074" y="504"/>
                  </a:lnTo>
                  <a:lnTo>
                    <a:pt x="1061" y="493"/>
                  </a:lnTo>
                  <a:lnTo>
                    <a:pt x="1057" y="489"/>
                  </a:lnTo>
                  <a:lnTo>
                    <a:pt x="1051" y="485"/>
                  </a:lnTo>
                  <a:lnTo>
                    <a:pt x="1045" y="481"/>
                  </a:lnTo>
                  <a:lnTo>
                    <a:pt x="1036" y="478"/>
                  </a:lnTo>
                  <a:lnTo>
                    <a:pt x="1026" y="477"/>
                  </a:lnTo>
                  <a:lnTo>
                    <a:pt x="1014" y="480"/>
                  </a:lnTo>
                  <a:lnTo>
                    <a:pt x="1001" y="486"/>
                  </a:lnTo>
                  <a:lnTo>
                    <a:pt x="986" y="496"/>
                  </a:lnTo>
                  <a:lnTo>
                    <a:pt x="968" y="512"/>
                  </a:lnTo>
                  <a:lnTo>
                    <a:pt x="952" y="529"/>
                  </a:lnTo>
                  <a:lnTo>
                    <a:pt x="938" y="549"/>
                  </a:lnTo>
                  <a:lnTo>
                    <a:pt x="926" y="569"/>
                  </a:lnTo>
                  <a:lnTo>
                    <a:pt x="861" y="688"/>
                  </a:lnTo>
                  <a:lnTo>
                    <a:pt x="853" y="700"/>
                  </a:lnTo>
                  <a:lnTo>
                    <a:pt x="844" y="713"/>
                  </a:lnTo>
                  <a:lnTo>
                    <a:pt x="831" y="725"/>
                  </a:lnTo>
                  <a:lnTo>
                    <a:pt x="806" y="747"/>
                  </a:lnTo>
                  <a:lnTo>
                    <a:pt x="779" y="764"/>
                  </a:lnTo>
                  <a:lnTo>
                    <a:pt x="750" y="776"/>
                  </a:lnTo>
                  <a:lnTo>
                    <a:pt x="721" y="782"/>
                  </a:lnTo>
                  <a:lnTo>
                    <a:pt x="692" y="783"/>
                  </a:lnTo>
                  <a:lnTo>
                    <a:pt x="661" y="779"/>
                  </a:lnTo>
                  <a:lnTo>
                    <a:pt x="631" y="769"/>
                  </a:lnTo>
                  <a:lnTo>
                    <a:pt x="603" y="753"/>
                  </a:lnTo>
                  <a:lnTo>
                    <a:pt x="578" y="733"/>
                  </a:lnTo>
                  <a:lnTo>
                    <a:pt x="556" y="709"/>
                  </a:lnTo>
                  <a:lnTo>
                    <a:pt x="539" y="682"/>
                  </a:lnTo>
                  <a:lnTo>
                    <a:pt x="530" y="662"/>
                  </a:lnTo>
                  <a:lnTo>
                    <a:pt x="524" y="642"/>
                  </a:lnTo>
                  <a:lnTo>
                    <a:pt x="522" y="622"/>
                  </a:lnTo>
                  <a:lnTo>
                    <a:pt x="524" y="604"/>
                  </a:lnTo>
                  <a:lnTo>
                    <a:pt x="528" y="588"/>
                  </a:lnTo>
                  <a:lnTo>
                    <a:pt x="721" y="138"/>
                  </a:lnTo>
                  <a:lnTo>
                    <a:pt x="730" y="122"/>
                  </a:lnTo>
                  <a:lnTo>
                    <a:pt x="743" y="104"/>
                  </a:lnTo>
                  <a:lnTo>
                    <a:pt x="760" y="86"/>
                  </a:lnTo>
                  <a:lnTo>
                    <a:pt x="768" y="78"/>
                  </a:lnTo>
                  <a:lnTo>
                    <a:pt x="779" y="68"/>
                  </a:lnTo>
                  <a:lnTo>
                    <a:pt x="793" y="57"/>
                  </a:lnTo>
                  <a:lnTo>
                    <a:pt x="810" y="47"/>
                  </a:lnTo>
                  <a:lnTo>
                    <a:pt x="829" y="35"/>
                  </a:lnTo>
                  <a:lnTo>
                    <a:pt x="852" y="24"/>
                  </a:lnTo>
                  <a:lnTo>
                    <a:pt x="876" y="14"/>
                  </a:lnTo>
                  <a:lnTo>
                    <a:pt x="903" y="7"/>
                  </a:lnTo>
                  <a:lnTo>
                    <a:pt x="933" y="2"/>
                  </a:lnTo>
                  <a:lnTo>
                    <a:pt x="96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39" name="Google Shape;10339;p23"/>
            <p:cNvSpPr/>
            <p:nvPr/>
          </p:nvSpPr>
          <p:spPr>
            <a:xfrm>
              <a:off x="3713" y="3617"/>
              <a:ext cx="40" cy="42"/>
            </a:xfrm>
            <a:custGeom>
              <a:avLst/>
              <a:gdLst/>
              <a:ahLst/>
              <a:cxnLst/>
              <a:rect l="l" t="t" r="r" b="b"/>
              <a:pathLst>
                <a:path w="699" h="697" extrusionOk="0">
                  <a:moveTo>
                    <a:pt x="473" y="445"/>
                  </a:moveTo>
                  <a:lnTo>
                    <a:pt x="452" y="447"/>
                  </a:lnTo>
                  <a:lnTo>
                    <a:pt x="434" y="455"/>
                  </a:lnTo>
                  <a:lnTo>
                    <a:pt x="418" y="467"/>
                  </a:lnTo>
                  <a:lnTo>
                    <a:pt x="407" y="482"/>
                  </a:lnTo>
                  <a:lnTo>
                    <a:pt x="399" y="501"/>
                  </a:lnTo>
                  <a:lnTo>
                    <a:pt x="396" y="522"/>
                  </a:lnTo>
                  <a:lnTo>
                    <a:pt x="399" y="541"/>
                  </a:lnTo>
                  <a:lnTo>
                    <a:pt x="407" y="560"/>
                  </a:lnTo>
                  <a:lnTo>
                    <a:pt x="418" y="576"/>
                  </a:lnTo>
                  <a:lnTo>
                    <a:pt x="434" y="587"/>
                  </a:lnTo>
                  <a:lnTo>
                    <a:pt x="452" y="596"/>
                  </a:lnTo>
                  <a:lnTo>
                    <a:pt x="473" y="598"/>
                  </a:lnTo>
                  <a:lnTo>
                    <a:pt x="493" y="596"/>
                  </a:lnTo>
                  <a:lnTo>
                    <a:pt x="512" y="587"/>
                  </a:lnTo>
                  <a:lnTo>
                    <a:pt x="527" y="576"/>
                  </a:lnTo>
                  <a:lnTo>
                    <a:pt x="540" y="560"/>
                  </a:lnTo>
                  <a:lnTo>
                    <a:pt x="547" y="541"/>
                  </a:lnTo>
                  <a:lnTo>
                    <a:pt x="550" y="522"/>
                  </a:lnTo>
                  <a:lnTo>
                    <a:pt x="547" y="501"/>
                  </a:lnTo>
                  <a:lnTo>
                    <a:pt x="540" y="482"/>
                  </a:lnTo>
                  <a:lnTo>
                    <a:pt x="527" y="467"/>
                  </a:lnTo>
                  <a:lnTo>
                    <a:pt x="512" y="455"/>
                  </a:lnTo>
                  <a:lnTo>
                    <a:pt x="493" y="447"/>
                  </a:lnTo>
                  <a:lnTo>
                    <a:pt x="473" y="445"/>
                  </a:lnTo>
                  <a:close/>
                  <a:moveTo>
                    <a:pt x="215" y="0"/>
                  </a:moveTo>
                  <a:lnTo>
                    <a:pt x="236" y="0"/>
                  </a:lnTo>
                  <a:lnTo>
                    <a:pt x="256" y="6"/>
                  </a:lnTo>
                  <a:lnTo>
                    <a:pt x="275" y="14"/>
                  </a:lnTo>
                  <a:lnTo>
                    <a:pt x="292" y="27"/>
                  </a:lnTo>
                  <a:lnTo>
                    <a:pt x="672" y="405"/>
                  </a:lnTo>
                  <a:lnTo>
                    <a:pt x="685" y="422"/>
                  </a:lnTo>
                  <a:lnTo>
                    <a:pt x="695" y="442"/>
                  </a:lnTo>
                  <a:lnTo>
                    <a:pt x="699" y="461"/>
                  </a:lnTo>
                  <a:lnTo>
                    <a:pt x="699" y="482"/>
                  </a:lnTo>
                  <a:lnTo>
                    <a:pt x="695" y="502"/>
                  </a:lnTo>
                  <a:lnTo>
                    <a:pt x="685" y="521"/>
                  </a:lnTo>
                  <a:lnTo>
                    <a:pt x="673" y="537"/>
                  </a:lnTo>
                  <a:lnTo>
                    <a:pt x="540" y="669"/>
                  </a:lnTo>
                  <a:lnTo>
                    <a:pt x="522" y="683"/>
                  </a:lnTo>
                  <a:lnTo>
                    <a:pt x="503" y="691"/>
                  </a:lnTo>
                  <a:lnTo>
                    <a:pt x="483" y="697"/>
                  </a:lnTo>
                  <a:lnTo>
                    <a:pt x="462" y="697"/>
                  </a:lnTo>
                  <a:lnTo>
                    <a:pt x="443" y="691"/>
                  </a:lnTo>
                  <a:lnTo>
                    <a:pt x="424" y="683"/>
                  </a:lnTo>
                  <a:lnTo>
                    <a:pt x="407" y="669"/>
                  </a:lnTo>
                  <a:lnTo>
                    <a:pt x="26" y="292"/>
                  </a:lnTo>
                  <a:lnTo>
                    <a:pt x="13" y="275"/>
                  </a:lnTo>
                  <a:lnTo>
                    <a:pt x="4" y="256"/>
                  </a:lnTo>
                  <a:lnTo>
                    <a:pt x="0" y="236"/>
                  </a:lnTo>
                  <a:lnTo>
                    <a:pt x="0" y="216"/>
                  </a:lnTo>
                  <a:lnTo>
                    <a:pt x="4" y="196"/>
                  </a:lnTo>
                  <a:lnTo>
                    <a:pt x="13" y="176"/>
                  </a:lnTo>
                  <a:lnTo>
                    <a:pt x="26" y="160"/>
                  </a:lnTo>
                  <a:lnTo>
                    <a:pt x="159" y="27"/>
                  </a:lnTo>
                  <a:lnTo>
                    <a:pt x="177" y="14"/>
                  </a:lnTo>
                  <a:lnTo>
                    <a:pt x="195" y="6"/>
                  </a:lnTo>
                  <a:lnTo>
                    <a:pt x="21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340" name="Google Shape;10340;p23"/>
          <p:cNvGrpSpPr/>
          <p:nvPr/>
        </p:nvGrpSpPr>
        <p:grpSpPr>
          <a:xfrm>
            <a:off x="13839236" y="16902178"/>
            <a:ext cx="414095" cy="437628"/>
            <a:chOff x="3542" y="3710"/>
            <a:chExt cx="379" cy="401"/>
          </a:xfrm>
          <a:solidFill>
            <a:srgbClr val="006994"/>
          </a:solidFill>
        </p:grpSpPr>
        <p:sp>
          <p:nvSpPr>
            <p:cNvPr id="10341" name="Google Shape;10341;p23"/>
            <p:cNvSpPr/>
            <p:nvPr/>
          </p:nvSpPr>
          <p:spPr>
            <a:xfrm>
              <a:off x="3542" y="3710"/>
              <a:ext cx="379" cy="281"/>
            </a:xfrm>
            <a:custGeom>
              <a:avLst/>
              <a:gdLst/>
              <a:ahLst/>
              <a:cxnLst/>
              <a:rect l="l" t="t" r="r" b="b"/>
              <a:pathLst>
                <a:path w="3446" h="2558" extrusionOk="0">
                  <a:moveTo>
                    <a:pt x="2567" y="0"/>
                  </a:moveTo>
                  <a:lnTo>
                    <a:pt x="2567" y="0"/>
                  </a:lnTo>
                  <a:lnTo>
                    <a:pt x="3007" y="381"/>
                  </a:lnTo>
                  <a:lnTo>
                    <a:pt x="3446" y="762"/>
                  </a:lnTo>
                  <a:lnTo>
                    <a:pt x="3041" y="762"/>
                  </a:lnTo>
                  <a:lnTo>
                    <a:pt x="3020" y="875"/>
                  </a:lnTo>
                  <a:lnTo>
                    <a:pt x="2993" y="985"/>
                  </a:lnTo>
                  <a:lnTo>
                    <a:pt x="2961" y="1092"/>
                  </a:lnTo>
                  <a:lnTo>
                    <a:pt x="2924" y="1196"/>
                  </a:lnTo>
                  <a:lnTo>
                    <a:pt x="2880" y="1297"/>
                  </a:lnTo>
                  <a:lnTo>
                    <a:pt x="2833" y="1395"/>
                  </a:lnTo>
                  <a:lnTo>
                    <a:pt x="2780" y="1488"/>
                  </a:lnTo>
                  <a:lnTo>
                    <a:pt x="2723" y="1579"/>
                  </a:lnTo>
                  <a:lnTo>
                    <a:pt x="2661" y="1666"/>
                  </a:lnTo>
                  <a:lnTo>
                    <a:pt x="2595" y="1749"/>
                  </a:lnTo>
                  <a:lnTo>
                    <a:pt x="2526" y="1829"/>
                  </a:lnTo>
                  <a:lnTo>
                    <a:pt x="2452" y="1904"/>
                  </a:lnTo>
                  <a:lnTo>
                    <a:pt x="2374" y="1977"/>
                  </a:lnTo>
                  <a:lnTo>
                    <a:pt x="2294" y="2046"/>
                  </a:lnTo>
                  <a:lnTo>
                    <a:pt x="2209" y="2110"/>
                  </a:lnTo>
                  <a:lnTo>
                    <a:pt x="2122" y="2170"/>
                  </a:lnTo>
                  <a:lnTo>
                    <a:pt x="2032" y="2227"/>
                  </a:lnTo>
                  <a:lnTo>
                    <a:pt x="1939" y="2279"/>
                  </a:lnTo>
                  <a:lnTo>
                    <a:pt x="1844" y="2327"/>
                  </a:lnTo>
                  <a:lnTo>
                    <a:pt x="1747" y="2371"/>
                  </a:lnTo>
                  <a:lnTo>
                    <a:pt x="1647" y="2410"/>
                  </a:lnTo>
                  <a:lnTo>
                    <a:pt x="1546" y="2444"/>
                  </a:lnTo>
                  <a:lnTo>
                    <a:pt x="1442" y="2476"/>
                  </a:lnTo>
                  <a:lnTo>
                    <a:pt x="1337" y="2501"/>
                  </a:lnTo>
                  <a:lnTo>
                    <a:pt x="1231" y="2522"/>
                  </a:lnTo>
                  <a:lnTo>
                    <a:pt x="1123" y="2538"/>
                  </a:lnTo>
                  <a:lnTo>
                    <a:pt x="1015" y="2550"/>
                  </a:lnTo>
                  <a:lnTo>
                    <a:pt x="906" y="2557"/>
                  </a:lnTo>
                  <a:lnTo>
                    <a:pt x="796" y="2558"/>
                  </a:lnTo>
                  <a:lnTo>
                    <a:pt x="685" y="2556"/>
                  </a:lnTo>
                  <a:lnTo>
                    <a:pt x="575" y="2547"/>
                  </a:lnTo>
                  <a:lnTo>
                    <a:pt x="464" y="2534"/>
                  </a:lnTo>
                  <a:lnTo>
                    <a:pt x="354" y="2515"/>
                  </a:lnTo>
                  <a:lnTo>
                    <a:pt x="243" y="2491"/>
                  </a:lnTo>
                  <a:lnTo>
                    <a:pt x="135" y="2461"/>
                  </a:lnTo>
                  <a:lnTo>
                    <a:pt x="26" y="2427"/>
                  </a:lnTo>
                  <a:lnTo>
                    <a:pt x="12" y="2420"/>
                  </a:lnTo>
                  <a:lnTo>
                    <a:pt x="4" y="2411"/>
                  </a:lnTo>
                  <a:lnTo>
                    <a:pt x="0" y="2400"/>
                  </a:lnTo>
                  <a:lnTo>
                    <a:pt x="0" y="2389"/>
                  </a:lnTo>
                  <a:lnTo>
                    <a:pt x="3" y="2377"/>
                  </a:lnTo>
                  <a:lnTo>
                    <a:pt x="9" y="2368"/>
                  </a:lnTo>
                  <a:lnTo>
                    <a:pt x="19" y="2361"/>
                  </a:lnTo>
                  <a:lnTo>
                    <a:pt x="30" y="2356"/>
                  </a:lnTo>
                  <a:lnTo>
                    <a:pt x="45" y="2356"/>
                  </a:lnTo>
                  <a:lnTo>
                    <a:pt x="160" y="2371"/>
                  </a:lnTo>
                  <a:lnTo>
                    <a:pt x="275" y="2379"/>
                  </a:lnTo>
                  <a:lnTo>
                    <a:pt x="388" y="2377"/>
                  </a:lnTo>
                  <a:lnTo>
                    <a:pt x="499" y="2371"/>
                  </a:lnTo>
                  <a:lnTo>
                    <a:pt x="609" y="2356"/>
                  </a:lnTo>
                  <a:lnTo>
                    <a:pt x="715" y="2335"/>
                  </a:lnTo>
                  <a:lnTo>
                    <a:pt x="821" y="2308"/>
                  </a:lnTo>
                  <a:lnTo>
                    <a:pt x="924" y="2275"/>
                  </a:lnTo>
                  <a:lnTo>
                    <a:pt x="1025" y="2236"/>
                  </a:lnTo>
                  <a:lnTo>
                    <a:pt x="1122" y="2191"/>
                  </a:lnTo>
                  <a:lnTo>
                    <a:pt x="1216" y="2140"/>
                  </a:lnTo>
                  <a:lnTo>
                    <a:pt x="1308" y="2085"/>
                  </a:lnTo>
                  <a:lnTo>
                    <a:pt x="1396" y="2024"/>
                  </a:lnTo>
                  <a:lnTo>
                    <a:pt x="1480" y="1958"/>
                  </a:lnTo>
                  <a:lnTo>
                    <a:pt x="1562" y="1888"/>
                  </a:lnTo>
                  <a:lnTo>
                    <a:pt x="1638" y="1813"/>
                  </a:lnTo>
                  <a:lnTo>
                    <a:pt x="1711" y="1734"/>
                  </a:lnTo>
                  <a:lnTo>
                    <a:pt x="1779" y="1651"/>
                  </a:lnTo>
                  <a:lnTo>
                    <a:pt x="1843" y="1564"/>
                  </a:lnTo>
                  <a:lnTo>
                    <a:pt x="1902" y="1475"/>
                  </a:lnTo>
                  <a:lnTo>
                    <a:pt x="1957" y="1381"/>
                  </a:lnTo>
                  <a:lnTo>
                    <a:pt x="2007" y="1284"/>
                  </a:lnTo>
                  <a:lnTo>
                    <a:pt x="2050" y="1185"/>
                  </a:lnTo>
                  <a:lnTo>
                    <a:pt x="2088" y="1082"/>
                  </a:lnTo>
                  <a:lnTo>
                    <a:pt x="2122" y="978"/>
                  </a:lnTo>
                  <a:lnTo>
                    <a:pt x="2149" y="872"/>
                  </a:lnTo>
                  <a:lnTo>
                    <a:pt x="2170" y="762"/>
                  </a:lnTo>
                  <a:lnTo>
                    <a:pt x="1689" y="762"/>
                  </a:lnTo>
                  <a:lnTo>
                    <a:pt x="2129" y="381"/>
                  </a:lnTo>
                  <a:lnTo>
                    <a:pt x="256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42" name="Google Shape;10342;p23"/>
            <p:cNvSpPr/>
            <p:nvPr/>
          </p:nvSpPr>
          <p:spPr>
            <a:xfrm>
              <a:off x="3767" y="3936"/>
              <a:ext cx="49" cy="175"/>
            </a:xfrm>
            <a:custGeom>
              <a:avLst/>
              <a:gdLst/>
              <a:ahLst/>
              <a:cxnLst/>
              <a:rect l="l" t="t" r="r" b="b"/>
              <a:pathLst>
                <a:path w="450" h="1552" extrusionOk="0">
                  <a:moveTo>
                    <a:pt x="450" y="0"/>
                  </a:moveTo>
                  <a:lnTo>
                    <a:pt x="450" y="1552"/>
                  </a:lnTo>
                  <a:lnTo>
                    <a:pt x="0" y="1552"/>
                  </a:lnTo>
                  <a:lnTo>
                    <a:pt x="0" y="324"/>
                  </a:lnTo>
                  <a:lnTo>
                    <a:pt x="97" y="267"/>
                  </a:lnTo>
                  <a:lnTo>
                    <a:pt x="190" y="207"/>
                  </a:lnTo>
                  <a:lnTo>
                    <a:pt x="281" y="142"/>
                  </a:lnTo>
                  <a:lnTo>
                    <a:pt x="367" y="73"/>
                  </a:lnTo>
                  <a:lnTo>
                    <a:pt x="45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43" name="Google Shape;10343;p23"/>
            <p:cNvSpPr/>
            <p:nvPr/>
          </p:nvSpPr>
          <p:spPr>
            <a:xfrm>
              <a:off x="3692" y="3984"/>
              <a:ext cx="50" cy="126"/>
            </a:xfrm>
            <a:custGeom>
              <a:avLst/>
              <a:gdLst/>
              <a:ahLst/>
              <a:cxnLst/>
              <a:rect l="l" t="t" r="r" b="b"/>
              <a:pathLst>
                <a:path w="448" h="1119" extrusionOk="0">
                  <a:moveTo>
                    <a:pt x="448" y="0"/>
                  </a:moveTo>
                  <a:lnTo>
                    <a:pt x="448" y="1119"/>
                  </a:lnTo>
                  <a:lnTo>
                    <a:pt x="0" y="1119"/>
                  </a:lnTo>
                  <a:lnTo>
                    <a:pt x="0" y="142"/>
                  </a:lnTo>
                  <a:lnTo>
                    <a:pt x="115" y="114"/>
                  </a:lnTo>
                  <a:lnTo>
                    <a:pt x="228" y="82"/>
                  </a:lnTo>
                  <a:lnTo>
                    <a:pt x="340" y="44"/>
                  </a:lnTo>
                  <a:lnTo>
                    <a:pt x="44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44" name="Google Shape;10344;p23"/>
            <p:cNvSpPr/>
            <p:nvPr/>
          </p:nvSpPr>
          <p:spPr>
            <a:xfrm>
              <a:off x="3842" y="3807"/>
              <a:ext cx="51" cy="299"/>
            </a:xfrm>
            <a:custGeom>
              <a:avLst/>
              <a:gdLst/>
              <a:ahLst/>
              <a:cxnLst/>
              <a:rect l="l" t="t" r="r" b="b"/>
              <a:pathLst>
                <a:path w="449" h="2717" extrusionOk="0">
                  <a:moveTo>
                    <a:pt x="437" y="0"/>
                  </a:moveTo>
                  <a:lnTo>
                    <a:pt x="449" y="0"/>
                  </a:lnTo>
                  <a:lnTo>
                    <a:pt x="449" y="2717"/>
                  </a:lnTo>
                  <a:lnTo>
                    <a:pt x="0" y="2717"/>
                  </a:lnTo>
                  <a:lnTo>
                    <a:pt x="0" y="926"/>
                  </a:lnTo>
                  <a:lnTo>
                    <a:pt x="68" y="835"/>
                  </a:lnTo>
                  <a:lnTo>
                    <a:pt x="134" y="742"/>
                  </a:lnTo>
                  <a:lnTo>
                    <a:pt x="193" y="645"/>
                  </a:lnTo>
                  <a:lnTo>
                    <a:pt x="248" y="545"/>
                  </a:lnTo>
                  <a:lnTo>
                    <a:pt x="297" y="442"/>
                  </a:lnTo>
                  <a:lnTo>
                    <a:pt x="341" y="336"/>
                  </a:lnTo>
                  <a:lnTo>
                    <a:pt x="379" y="226"/>
                  </a:lnTo>
                  <a:lnTo>
                    <a:pt x="412" y="115"/>
                  </a:lnTo>
                  <a:lnTo>
                    <a:pt x="43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45" name="Google Shape;10345;p23"/>
            <p:cNvSpPr/>
            <p:nvPr/>
          </p:nvSpPr>
          <p:spPr>
            <a:xfrm>
              <a:off x="3542" y="3991"/>
              <a:ext cx="50" cy="119"/>
            </a:xfrm>
            <a:custGeom>
              <a:avLst/>
              <a:gdLst/>
              <a:ahLst/>
              <a:cxnLst/>
              <a:rect l="l" t="t" r="r" b="b"/>
              <a:pathLst>
                <a:path w="451" h="1055" extrusionOk="0">
                  <a:moveTo>
                    <a:pt x="0" y="0"/>
                  </a:moveTo>
                  <a:lnTo>
                    <a:pt x="111" y="34"/>
                  </a:lnTo>
                  <a:lnTo>
                    <a:pt x="223" y="65"/>
                  </a:lnTo>
                  <a:lnTo>
                    <a:pt x="336" y="89"/>
                  </a:lnTo>
                  <a:lnTo>
                    <a:pt x="451" y="108"/>
                  </a:lnTo>
                  <a:lnTo>
                    <a:pt x="451" y="1055"/>
                  </a:lnTo>
                  <a:lnTo>
                    <a:pt x="0" y="1055"/>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46" name="Google Shape;10346;p23"/>
            <p:cNvSpPr/>
            <p:nvPr/>
          </p:nvSpPr>
          <p:spPr>
            <a:xfrm>
              <a:off x="3617" y="4004"/>
              <a:ext cx="51" cy="106"/>
            </a:xfrm>
            <a:custGeom>
              <a:avLst/>
              <a:gdLst/>
              <a:ahLst/>
              <a:cxnLst/>
              <a:rect l="l" t="t" r="r" b="b"/>
              <a:pathLst>
                <a:path w="449" h="939" extrusionOk="0">
                  <a:moveTo>
                    <a:pt x="449" y="0"/>
                  </a:moveTo>
                  <a:lnTo>
                    <a:pt x="449" y="939"/>
                  </a:lnTo>
                  <a:lnTo>
                    <a:pt x="0" y="939"/>
                  </a:lnTo>
                  <a:lnTo>
                    <a:pt x="0" y="14"/>
                  </a:lnTo>
                  <a:lnTo>
                    <a:pt x="68" y="18"/>
                  </a:lnTo>
                  <a:lnTo>
                    <a:pt x="136" y="19"/>
                  </a:lnTo>
                  <a:lnTo>
                    <a:pt x="242" y="17"/>
                  </a:lnTo>
                  <a:lnTo>
                    <a:pt x="346" y="10"/>
                  </a:lnTo>
                  <a:lnTo>
                    <a:pt x="44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0347" name="Google Shape;10347;p23"/>
          <p:cNvSpPr/>
          <p:nvPr/>
        </p:nvSpPr>
        <p:spPr>
          <a:xfrm>
            <a:off x="11493201" y="16920097"/>
            <a:ext cx="282167" cy="400030"/>
          </a:xfrm>
          <a:custGeom>
            <a:avLst/>
            <a:gdLst/>
            <a:ahLst/>
            <a:cxnLst/>
            <a:rect l="l" t="t" r="r" b="b"/>
            <a:pathLst>
              <a:path w="2373" h="3358" extrusionOk="0">
                <a:moveTo>
                  <a:pt x="559" y="668"/>
                </a:moveTo>
                <a:lnTo>
                  <a:pt x="1814" y="668"/>
                </a:lnTo>
                <a:lnTo>
                  <a:pt x="1808" y="748"/>
                </a:lnTo>
                <a:lnTo>
                  <a:pt x="1797" y="825"/>
                </a:lnTo>
                <a:lnTo>
                  <a:pt x="1783" y="902"/>
                </a:lnTo>
                <a:lnTo>
                  <a:pt x="1765" y="977"/>
                </a:lnTo>
                <a:lnTo>
                  <a:pt x="1743" y="1048"/>
                </a:lnTo>
                <a:lnTo>
                  <a:pt x="1718" y="1118"/>
                </a:lnTo>
                <a:lnTo>
                  <a:pt x="1689" y="1183"/>
                </a:lnTo>
                <a:lnTo>
                  <a:pt x="1657" y="1245"/>
                </a:lnTo>
                <a:lnTo>
                  <a:pt x="1622" y="1303"/>
                </a:lnTo>
                <a:lnTo>
                  <a:pt x="1582" y="1357"/>
                </a:lnTo>
                <a:lnTo>
                  <a:pt x="1542" y="1407"/>
                </a:lnTo>
                <a:lnTo>
                  <a:pt x="1497" y="1451"/>
                </a:lnTo>
                <a:lnTo>
                  <a:pt x="1452" y="1490"/>
                </a:lnTo>
                <a:lnTo>
                  <a:pt x="1450" y="1491"/>
                </a:lnTo>
                <a:lnTo>
                  <a:pt x="1444" y="1494"/>
                </a:lnTo>
                <a:lnTo>
                  <a:pt x="1434" y="1500"/>
                </a:lnTo>
                <a:lnTo>
                  <a:pt x="1421" y="1508"/>
                </a:lnTo>
                <a:lnTo>
                  <a:pt x="1406" y="1520"/>
                </a:lnTo>
                <a:lnTo>
                  <a:pt x="1389" y="1534"/>
                </a:lnTo>
                <a:lnTo>
                  <a:pt x="1369" y="1553"/>
                </a:lnTo>
                <a:lnTo>
                  <a:pt x="1355" y="1578"/>
                </a:lnTo>
                <a:lnTo>
                  <a:pt x="1341" y="1608"/>
                </a:lnTo>
                <a:lnTo>
                  <a:pt x="1329" y="1643"/>
                </a:lnTo>
                <a:lnTo>
                  <a:pt x="1318" y="1682"/>
                </a:lnTo>
                <a:lnTo>
                  <a:pt x="1309" y="1724"/>
                </a:lnTo>
                <a:lnTo>
                  <a:pt x="1301" y="1768"/>
                </a:lnTo>
                <a:lnTo>
                  <a:pt x="1295" y="1815"/>
                </a:lnTo>
                <a:lnTo>
                  <a:pt x="1288" y="1863"/>
                </a:lnTo>
                <a:lnTo>
                  <a:pt x="1283" y="1909"/>
                </a:lnTo>
                <a:lnTo>
                  <a:pt x="1279" y="1956"/>
                </a:lnTo>
                <a:lnTo>
                  <a:pt x="1275" y="2002"/>
                </a:lnTo>
                <a:lnTo>
                  <a:pt x="1273" y="2045"/>
                </a:lnTo>
                <a:lnTo>
                  <a:pt x="1271" y="2086"/>
                </a:lnTo>
                <a:lnTo>
                  <a:pt x="1269" y="2122"/>
                </a:lnTo>
                <a:lnTo>
                  <a:pt x="1268" y="2154"/>
                </a:lnTo>
                <a:lnTo>
                  <a:pt x="1267" y="2182"/>
                </a:lnTo>
                <a:lnTo>
                  <a:pt x="1267" y="2203"/>
                </a:lnTo>
                <a:lnTo>
                  <a:pt x="1266" y="2218"/>
                </a:lnTo>
                <a:lnTo>
                  <a:pt x="1266" y="2225"/>
                </a:lnTo>
                <a:lnTo>
                  <a:pt x="1302" y="2231"/>
                </a:lnTo>
                <a:lnTo>
                  <a:pt x="1338" y="2241"/>
                </a:lnTo>
                <a:lnTo>
                  <a:pt x="1374" y="2255"/>
                </a:lnTo>
                <a:lnTo>
                  <a:pt x="1411" y="2275"/>
                </a:lnTo>
                <a:lnTo>
                  <a:pt x="1449" y="2300"/>
                </a:lnTo>
                <a:lnTo>
                  <a:pt x="1487" y="2331"/>
                </a:lnTo>
                <a:lnTo>
                  <a:pt x="1529" y="2369"/>
                </a:lnTo>
                <a:lnTo>
                  <a:pt x="1568" y="2405"/>
                </a:lnTo>
                <a:lnTo>
                  <a:pt x="1604" y="2436"/>
                </a:lnTo>
                <a:lnTo>
                  <a:pt x="1637" y="2465"/>
                </a:lnTo>
                <a:lnTo>
                  <a:pt x="1666" y="2492"/>
                </a:lnTo>
                <a:lnTo>
                  <a:pt x="1693" y="2516"/>
                </a:lnTo>
                <a:lnTo>
                  <a:pt x="1718" y="2538"/>
                </a:lnTo>
                <a:lnTo>
                  <a:pt x="1738" y="2559"/>
                </a:lnTo>
                <a:lnTo>
                  <a:pt x="1758" y="2580"/>
                </a:lnTo>
                <a:lnTo>
                  <a:pt x="1775" y="2599"/>
                </a:lnTo>
                <a:lnTo>
                  <a:pt x="1789" y="2618"/>
                </a:lnTo>
                <a:lnTo>
                  <a:pt x="1802" y="2638"/>
                </a:lnTo>
                <a:lnTo>
                  <a:pt x="1812" y="2658"/>
                </a:lnTo>
                <a:lnTo>
                  <a:pt x="1820" y="2678"/>
                </a:lnTo>
                <a:lnTo>
                  <a:pt x="1826" y="2700"/>
                </a:lnTo>
                <a:lnTo>
                  <a:pt x="1832" y="2724"/>
                </a:lnTo>
                <a:lnTo>
                  <a:pt x="1836" y="2750"/>
                </a:lnTo>
                <a:lnTo>
                  <a:pt x="1838" y="2778"/>
                </a:lnTo>
                <a:lnTo>
                  <a:pt x="596" y="2778"/>
                </a:lnTo>
                <a:lnTo>
                  <a:pt x="601" y="2735"/>
                </a:lnTo>
                <a:lnTo>
                  <a:pt x="612" y="2694"/>
                </a:lnTo>
                <a:lnTo>
                  <a:pt x="628" y="2654"/>
                </a:lnTo>
                <a:lnTo>
                  <a:pt x="649" y="2616"/>
                </a:lnTo>
                <a:lnTo>
                  <a:pt x="674" y="2579"/>
                </a:lnTo>
                <a:lnTo>
                  <a:pt x="703" y="2543"/>
                </a:lnTo>
                <a:lnTo>
                  <a:pt x="737" y="2507"/>
                </a:lnTo>
                <a:lnTo>
                  <a:pt x="773" y="2472"/>
                </a:lnTo>
                <a:lnTo>
                  <a:pt x="812" y="2437"/>
                </a:lnTo>
                <a:lnTo>
                  <a:pt x="855" y="2403"/>
                </a:lnTo>
                <a:lnTo>
                  <a:pt x="900" y="2367"/>
                </a:lnTo>
                <a:lnTo>
                  <a:pt x="947" y="2331"/>
                </a:lnTo>
                <a:lnTo>
                  <a:pt x="949" y="2329"/>
                </a:lnTo>
                <a:lnTo>
                  <a:pt x="954" y="2325"/>
                </a:lnTo>
                <a:lnTo>
                  <a:pt x="963" y="2318"/>
                </a:lnTo>
                <a:lnTo>
                  <a:pt x="975" y="2309"/>
                </a:lnTo>
                <a:lnTo>
                  <a:pt x="990" y="2299"/>
                </a:lnTo>
                <a:lnTo>
                  <a:pt x="1008" y="2289"/>
                </a:lnTo>
                <a:lnTo>
                  <a:pt x="1029" y="2277"/>
                </a:lnTo>
                <a:lnTo>
                  <a:pt x="1051" y="2265"/>
                </a:lnTo>
                <a:lnTo>
                  <a:pt x="1077" y="2254"/>
                </a:lnTo>
                <a:lnTo>
                  <a:pt x="1104" y="2244"/>
                </a:lnTo>
                <a:lnTo>
                  <a:pt x="1134" y="2236"/>
                </a:lnTo>
                <a:lnTo>
                  <a:pt x="1165" y="2229"/>
                </a:lnTo>
                <a:lnTo>
                  <a:pt x="1163" y="2226"/>
                </a:lnTo>
                <a:lnTo>
                  <a:pt x="1162" y="2224"/>
                </a:lnTo>
                <a:lnTo>
                  <a:pt x="1162" y="2222"/>
                </a:lnTo>
                <a:lnTo>
                  <a:pt x="1161" y="2222"/>
                </a:lnTo>
                <a:lnTo>
                  <a:pt x="1160" y="2145"/>
                </a:lnTo>
                <a:lnTo>
                  <a:pt x="1156" y="2072"/>
                </a:lnTo>
                <a:lnTo>
                  <a:pt x="1150" y="2005"/>
                </a:lnTo>
                <a:lnTo>
                  <a:pt x="1141" y="1941"/>
                </a:lnTo>
                <a:lnTo>
                  <a:pt x="1132" y="1883"/>
                </a:lnTo>
                <a:lnTo>
                  <a:pt x="1121" y="1831"/>
                </a:lnTo>
                <a:lnTo>
                  <a:pt x="1108" y="1782"/>
                </a:lnTo>
                <a:lnTo>
                  <a:pt x="1096" y="1738"/>
                </a:lnTo>
                <a:lnTo>
                  <a:pt x="1082" y="1699"/>
                </a:lnTo>
                <a:lnTo>
                  <a:pt x="1070" y="1664"/>
                </a:lnTo>
                <a:lnTo>
                  <a:pt x="1057" y="1633"/>
                </a:lnTo>
                <a:lnTo>
                  <a:pt x="1045" y="1607"/>
                </a:lnTo>
                <a:lnTo>
                  <a:pt x="1034" y="1585"/>
                </a:lnTo>
                <a:lnTo>
                  <a:pt x="1024" y="1566"/>
                </a:lnTo>
                <a:lnTo>
                  <a:pt x="1016" y="1553"/>
                </a:lnTo>
                <a:lnTo>
                  <a:pt x="1010" y="1544"/>
                </a:lnTo>
                <a:lnTo>
                  <a:pt x="1006" y="1537"/>
                </a:lnTo>
                <a:lnTo>
                  <a:pt x="1005" y="1535"/>
                </a:lnTo>
                <a:lnTo>
                  <a:pt x="893" y="1473"/>
                </a:lnTo>
                <a:lnTo>
                  <a:pt x="851" y="1437"/>
                </a:lnTo>
                <a:lnTo>
                  <a:pt x="810" y="1397"/>
                </a:lnTo>
                <a:lnTo>
                  <a:pt x="774" y="1353"/>
                </a:lnTo>
                <a:lnTo>
                  <a:pt x="740" y="1305"/>
                </a:lnTo>
                <a:lnTo>
                  <a:pt x="709" y="1254"/>
                </a:lnTo>
                <a:lnTo>
                  <a:pt x="681" y="1199"/>
                </a:lnTo>
                <a:lnTo>
                  <a:pt x="655" y="1142"/>
                </a:lnTo>
                <a:lnTo>
                  <a:pt x="633" y="1081"/>
                </a:lnTo>
                <a:lnTo>
                  <a:pt x="614" y="1018"/>
                </a:lnTo>
                <a:lnTo>
                  <a:pt x="597" y="952"/>
                </a:lnTo>
                <a:lnTo>
                  <a:pt x="584" y="884"/>
                </a:lnTo>
                <a:lnTo>
                  <a:pt x="572" y="814"/>
                </a:lnTo>
                <a:lnTo>
                  <a:pt x="564" y="741"/>
                </a:lnTo>
                <a:lnTo>
                  <a:pt x="559" y="668"/>
                </a:lnTo>
                <a:close/>
                <a:moveTo>
                  <a:pt x="340" y="503"/>
                </a:moveTo>
                <a:lnTo>
                  <a:pt x="348" y="594"/>
                </a:lnTo>
                <a:lnTo>
                  <a:pt x="359" y="683"/>
                </a:lnTo>
                <a:lnTo>
                  <a:pt x="374" y="772"/>
                </a:lnTo>
                <a:lnTo>
                  <a:pt x="392" y="858"/>
                </a:lnTo>
                <a:lnTo>
                  <a:pt x="415" y="941"/>
                </a:lnTo>
                <a:lnTo>
                  <a:pt x="441" y="1023"/>
                </a:lnTo>
                <a:lnTo>
                  <a:pt x="471" y="1101"/>
                </a:lnTo>
                <a:lnTo>
                  <a:pt x="504" y="1177"/>
                </a:lnTo>
                <a:lnTo>
                  <a:pt x="540" y="1248"/>
                </a:lnTo>
                <a:lnTo>
                  <a:pt x="579" y="1316"/>
                </a:lnTo>
                <a:lnTo>
                  <a:pt x="622" y="1379"/>
                </a:lnTo>
                <a:lnTo>
                  <a:pt x="667" y="1438"/>
                </a:lnTo>
                <a:lnTo>
                  <a:pt x="715" y="1493"/>
                </a:lnTo>
                <a:lnTo>
                  <a:pt x="766" y="1542"/>
                </a:lnTo>
                <a:lnTo>
                  <a:pt x="819" y="1586"/>
                </a:lnTo>
                <a:lnTo>
                  <a:pt x="927" y="1669"/>
                </a:lnTo>
                <a:lnTo>
                  <a:pt x="819" y="1751"/>
                </a:lnTo>
                <a:lnTo>
                  <a:pt x="766" y="1795"/>
                </a:lnTo>
                <a:lnTo>
                  <a:pt x="715" y="1845"/>
                </a:lnTo>
                <a:lnTo>
                  <a:pt x="667" y="1899"/>
                </a:lnTo>
                <a:lnTo>
                  <a:pt x="622" y="1958"/>
                </a:lnTo>
                <a:lnTo>
                  <a:pt x="579" y="2021"/>
                </a:lnTo>
                <a:lnTo>
                  <a:pt x="540" y="2090"/>
                </a:lnTo>
                <a:lnTo>
                  <a:pt x="504" y="2161"/>
                </a:lnTo>
                <a:lnTo>
                  <a:pt x="471" y="2236"/>
                </a:lnTo>
                <a:lnTo>
                  <a:pt x="441" y="2315"/>
                </a:lnTo>
                <a:lnTo>
                  <a:pt x="415" y="2395"/>
                </a:lnTo>
                <a:lnTo>
                  <a:pt x="392" y="2479"/>
                </a:lnTo>
                <a:lnTo>
                  <a:pt x="374" y="2565"/>
                </a:lnTo>
                <a:lnTo>
                  <a:pt x="359" y="2653"/>
                </a:lnTo>
                <a:lnTo>
                  <a:pt x="348" y="2744"/>
                </a:lnTo>
                <a:lnTo>
                  <a:pt x="340" y="2835"/>
                </a:lnTo>
                <a:lnTo>
                  <a:pt x="2032" y="2835"/>
                </a:lnTo>
                <a:lnTo>
                  <a:pt x="2025" y="2744"/>
                </a:lnTo>
                <a:lnTo>
                  <a:pt x="2015" y="2653"/>
                </a:lnTo>
                <a:lnTo>
                  <a:pt x="1999" y="2565"/>
                </a:lnTo>
                <a:lnTo>
                  <a:pt x="1981" y="2479"/>
                </a:lnTo>
                <a:lnTo>
                  <a:pt x="1958" y="2395"/>
                </a:lnTo>
                <a:lnTo>
                  <a:pt x="1932" y="2315"/>
                </a:lnTo>
                <a:lnTo>
                  <a:pt x="1902" y="2236"/>
                </a:lnTo>
                <a:lnTo>
                  <a:pt x="1869" y="2161"/>
                </a:lnTo>
                <a:lnTo>
                  <a:pt x="1833" y="2090"/>
                </a:lnTo>
                <a:lnTo>
                  <a:pt x="1793" y="2021"/>
                </a:lnTo>
                <a:lnTo>
                  <a:pt x="1751" y="1958"/>
                </a:lnTo>
                <a:lnTo>
                  <a:pt x="1706" y="1899"/>
                </a:lnTo>
                <a:lnTo>
                  <a:pt x="1658" y="1845"/>
                </a:lnTo>
                <a:lnTo>
                  <a:pt x="1607" y="1795"/>
                </a:lnTo>
                <a:lnTo>
                  <a:pt x="1554" y="1751"/>
                </a:lnTo>
                <a:lnTo>
                  <a:pt x="1446" y="1669"/>
                </a:lnTo>
                <a:lnTo>
                  <a:pt x="1554" y="1586"/>
                </a:lnTo>
                <a:lnTo>
                  <a:pt x="1607" y="1542"/>
                </a:lnTo>
                <a:lnTo>
                  <a:pt x="1658" y="1493"/>
                </a:lnTo>
                <a:lnTo>
                  <a:pt x="1706" y="1438"/>
                </a:lnTo>
                <a:lnTo>
                  <a:pt x="1751" y="1379"/>
                </a:lnTo>
                <a:lnTo>
                  <a:pt x="1793" y="1316"/>
                </a:lnTo>
                <a:lnTo>
                  <a:pt x="1833" y="1248"/>
                </a:lnTo>
                <a:lnTo>
                  <a:pt x="1869" y="1177"/>
                </a:lnTo>
                <a:lnTo>
                  <a:pt x="1902" y="1101"/>
                </a:lnTo>
                <a:lnTo>
                  <a:pt x="1932" y="1023"/>
                </a:lnTo>
                <a:lnTo>
                  <a:pt x="1958" y="941"/>
                </a:lnTo>
                <a:lnTo>
                  <a:pt x="1981" y="858"/>
                </a:lnTo>
                <a:lnTo>
                  <a:pt x="1999" y="772"/>
                </a:lnTo>
                <a:lnTo>
                  <a:pt x="2015" y="683"/>
                </a:lnTo>
                <a:lnTo>
                  <a:pt x="2025" y="594"/>
                </a:lnTo>
                <a:lnTo>
                  <a:pt x="2032" y="503"/>
                </a:lnTo>
                <a:lnTo>
                  <a:pt x="340" y="503"/>
                </a:lnTo>
                <a:close/>
                <a:moveTo>
                  <a:pt x="0" y="0"/>
                </a:moveTo>
                <a:lnTo>
                  <a:pt x="2373" y="0"/>
                </a:lnTo>
                <a:lnTo>
                  <a:pt x="2373" y="316"/>
                </a:lnTo>
                <a:lnTo>
                  <a:pt x="2242" y="316"/>
                </a:lnTo>
                <a:lnTo>
                  <a:pt x="2242" y="399"/>
                </a:lnTo>
                <a:lnTo>
                  <a:pt x="2239" y="502"/>
                </a:lnTo>
                <a:lnTo>
                  <a:pt x="2233" y="602"/>
                </a:lnTo>
                <a:lnTo>
                  <a:pt x="2222" y="702"/>
                </a:lnTo>
                <a:lnTo>
                  <a:pt x="2205" y="799"/>
                </a:lnTo>
                <a:lnTo>
                  <a:pt x="2185" y="895"/>
                </a:lnTo>
                <a:lnTo>
                  <a:pt x="2162" y="988"/>
                </a:lnTo>
                <a:lnTo>
                  <a:pt x="2133" y="1078"/>
                </a:lnTo>
                <a:lnTo>
                  <a:pt x="2101" y="1165"/>
                </a:lnTo>
                <a:lnTo>
                  <a:pt x="2065" y="1249"/>
                </a:lnTo>
                <a:lnTo>
                  <a:pt x="2025" y="1329"/>
                </a:lnTo>
                <a:lnTo>
                  <a:pt x="1983" y="1406"/>
                </a:lnTo>
                <a:lnTo>
                  <a:pt x="1935" y="1478"/>
                </a:lnTo>
                <a:lnTo>
                  <a:pt x="1885" y="1547"/>
                </a:lnTo>
                <a:lnTo>
                  <a:pt x="1832" y="1610"/>
                </a:lnTo>
                <a:lnTo>
                  <a:pt x="1776" y="1669"/>
                </a:lnTo>
                <a:lnTo>
                  <a:pt x="1832" y="1727"/>
                </a:lnTo>
                <a:lnTo>
                  <a:pt x="1885" y="1791"/>
                </a:lnTo>
                <a:lnTo>
                  <a:pt x="1935" y="1859"/>
                </a:lnTo>
                <a:lnTo>
                  <a:pt x="1983" y="1931"/>
                </a:lnTo>
                <a:lnTo>
                  <a:pt x="2025" y="2008"/>
                </a:lnTo>
                <a:lnTo>
                  <a:pt x="2065" y="2088"/>
                </a:lnTo>
                <a:lnTo>
                  <a:pt x="2101" y="2172"/>
                </a:lnTo>
                <a:lnTo>
                  <a:pt x="2133" y="2259"/>
                </a:lnTo>
                <a:lnTo>
                  <a:pt x="2162" y="2349"/>
                </a:lnTo>
                <a:lnTo>
                  <a:pt x="2185" y="2442"/>
                </a:lnTo>
                <a:lnTo>
                  <a:pt x="2205" y="2537"/>
                </a:lnTo>
                <a:lnTo>
                  <a:pt x="2222" y="2635"/>
                </a:lnTo>
                <a:lnTo>
                  <a:pt x="2233" y="2734"/>
                </a:lnTo>
                <a:lnTo>
                  <a:pt x="2239" y="2836"/>
                </a:lnTo>
                <a:lnTo>
                  <a:pt x="2242" y="2938"/>
                </a:lnTo>
                <a:lnTo>
                  <a:pt x="2242" y="3042"/>
                </a:lnTo>
                <a:lnTo>
                  <a:pt x="2373" y="3042"/>
                </a:lnTo>
                <a:lnTo>
                  <a:pt x="2373" y="3358"/>
                </a:lnTo>
                <a:lnTo>
                  <a:pt x="0" y="3358"/>
                </a:lnTo>
                <a:lnTo>
                  <a:pt x="0" y="3042"/>
                </a:lnTo>
                <a:lnTo>
                  <a:pt x="131" y="3042"/>
                </a:lnTo>
                <a:lnTo>
                  <a:pt x="131" y="2938"/>
                </a:lnTo>
                <a:lnTo>
                  <a:pt x="133" y="2836"/>
                </a:lnTo>
                <a:lnTo>
                  <a:pt x="141" y="2734"/>
                </a:lnTo>
                <a:lnTo>
                  <a:pt x="152" y="2635"/>
                </a:lnTo>
                <a:lnTo>
                  <a:pt x="168" y="2537"/>
                </a:lnTo>
                <a:lnTo>
                  <a:pt x="187" y="2442"/>
                </a:lnTo>
                <a:lnTo>
                  <a:pt x="212" y="2349"/>
                </a:lnTo>
                <a:lnTo>
                  <a:pt x="240" y="2259"/>
                </a:lnTo>
                <a:lnTo>
                  <a:pt x="272" y="2172"/>
                </a:lnTo>
                <a:lnTo>
                  <a:pt x="308" y="2088"/>
                </a:lnTo>
                <a:lnTo>
                  <a:pt x="348" y="2008"/>
                </a:lnTo>
                <a:lnTo>
                  <a:pt x="391" y="1931"/>
                </a:lnTo>
                <a:lnTo>
                  <a:pt x="438" y="1859"/>
                </a:lnTo>
                <a:lnTo>
                  <a:pt x="487" y="1791"/>
                </a:lnTo>
                <a:lnTo>
                  <a:pt x="541" y="1727"/>
                </a:lnTo>
                <a:lnTo>
                  <a:pt x="598" y="1669"/>
                </a:lnTo>
                <a:lnTo>
                  <a:pt x="541" y="1610"/>
                </a:lnTo>
                <a:lnTo>
                  <a:pt x="487" y="1547"/>
                </a:lnTo>
                <a:lnTo>
                  <a:pt x="438" y="1478"/>
                </a:lnTo>
                <a:lnTo>
                  <a:pt x="391" y="1406"/>
                </a:lnTo>
                <a:lnTo>
                  <a:pt x="348" y="1329"/>
                </a:lnTo>
                <a:lnTo>
                  <a:pt x="308" y="1249"/>
                </a:lnTo>
                <a:lnTo>
                  <a:pt x="272" y="1165"/>
                </a:lnTo>
                <a:lnTo>
                  <a:pt x="240" y="1078"/>
                </a:lnTo>
                <a:lnTo>
                  <a:pt x="212" y="988"/>
                </a:lnTo>
                <a:lnTo>
                  <a:pt x="187" y="895"/>
                </a:lnTo>
                <a:lnTo>
                  <a:pt x="168" y="799"/>
                </a:lnTo>
                <a:lnTo>
                  <a:pt x="152" y="702"/>
                </a:lnTo>
                <a:lnTo>
                  <a:pt x="141" y="602"/>
                </a:lnTo>
                <a:lnTo>
                  <a:pt x="133" y="502"/>
                </a:lnTo>
                <a:lnTo>
                  <a:pt x="131" y="399"/>
                </a:lnTo>
                <a:lnTo>
                  <a:pt x="131" y="316"/>
                </a:lnTo>
                <a:lnTo>
                  <a:pt x="0" y="316"/>
                </a:lnTo>
                <a:lnTo>
                  <a:pt x="0"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0348" name="Google Shape;10348;p23"/>
          <p:cNvGrpSpPr/>
          <p:nvPr/>
        </p:nvGrpSpPr>
        <p:grpSpPr>
          <a:xfrm>
            <a:off x="932130" y="20712913"/>
            <a:ext cx="465409" cy="514699"/>
            <a:chOff x="-63" y="1666"/>
            <a:chExt cx="1846" cy="2042"/>
          </a:xfrm>
          <a:solidFill>
            <a:srgbClr val="006994"/>
          </a:solidFill>
        </p:grpSpPr>
        <p:sp>
          <p:nvSpPr>
            <p:cNvPr id="10349" name="Google Shape;10349;p23"/>
            <p:cNvSpPr/>
            <p:nvPr/>
          </p:nvSpPr>
          <p:spPr>
            <a:xfrm>
              <a:off x="-63" y="1666"/>
              <a:ext cx="205" cy="2042"/>
            </a:xfrm>
            <a:custGeom>
              <a:avLst/>
              <a:gdLst/>
              <a:ahLst/>
              <a:cxnLst/>
              <a:rect l="l" t="t" r="r" b="b"/>
              <a:pathLst>
                <a:path w="410" h="4083" extrusionOk="0">
                  <a:moveTo>
                    <a:pt x="205" y="0"/>
                  </a:moveTo>
                  <a:lnTo>
                    <a:pt x="242" y="2"/>
                  </a:lnTo>
                  <a:lnTo>
                    <a:pt x="276" y="12"/>
                  </a:lnTo>
                  <a:lnTo>
                    <a:pt x="308" y="27"/>
                  </a:lnTo>
                  <a:lnTo>
                    <a:pt x="337" y="48"/>
                  </a:lnTo>
                  <a:lnTo>
                    <a:pt x="362" y="72"/>
                  </a:lnTo>
                  <a:lnTo>
                    <a:pt x="382" y="102"/>
                  </a:lnTo>
                  <a:lnTo>
                    <a:pt x="398" y="133"/>
                  </a:lnTo>
                  <a:lnTo>
                    <a:pt x="406" y="168"/>
                  </a:lnTo>
                  <a:lnTo>
                    <a:pt x="410" y="205"/>
                  </a:lnTo>
                  <a:lnTo>
                    <a:pt x="410" y="3878"/>
                  </a:lnTo>
                  <a:lnTo>
                    <a:pt x="406" y="3914"/>
                  </a:lnTo>
                  <a:lnTo>
                    <a:pt x="398" y="3949"/>
                  </a:lnTo>
                  <a:lnTo>
                    <a:pt x="382" y="3981"/>
                  </a:lnTo>
                  <a:lnTo>
                    <a:pt x="362" y="4010"/>
                  </a:lnTo>
                  <a:lnTo>
                    <a:pt x="337" y="4035"/>
                  </a:lnTo>
                  <a:lnTo>
                    <a:pt x="308" y="4054"/>
                  </a:lnTo>
                  <a:lnTo>
                    <a:pt x="276" y="4069"/>
                  </a:lnTo>
                  <a:lnTo>
                    <a:pt x="242" y="4079"/>
                  </a:lnTo>
                  <a:lnTo>
                    <a:pt x="205" y="4083"/>
                  </a:lnTo>
                  <a:lnTo>
                    <a:pt x="168" y="4079"/>
                  </a:lnTo>
                  <a:lnTo>
                    <a:pt x="133" y="4069"/>
                  </a:lnTo>
                  <a:lnTo>
                    <a:pt x="102" y="4054"/>
                  </a:lnTo>
                  <a:lnTo>
                    <a:pt x="73" y="4035"/>
                  </a:lnTo>
                  <a:lnTo>
                    <a:pt x="48" y="4010"/>
                  </a:lnTo>
                  <a:lnTo>
                    <a:pt x="27" y="3981"/>
                  </a:lnTo>
                  <a:lnTo>
                    <a:pt x="12" y="3949"/>
                  </a:lnTo>
                  <a:lnTo>
                    <a:pt x="4" y="3914"/>
                  </a:lnTo>
                  <a:lnTo>
                    <a:pt x="0" y="3878"/>
                  </a:lnTo>
                  <a:lnTo>
                    <a:pt x="0" y="2043"/>
                  </a:lnTo>
                  <a:lnTo>
                    <a:pt x="0" y="205"/>
                  </a:lnTo>
                  <a:lnTo>
                    <a:pt x="4" y="168"/>
                  </a:lnTo>
                  <a:lnTo>
                    <a:pt x="12" y="133"/>
                  </a:lnTo>
                  <a:lnTo>
                    <a:pt x="27" y="102"/>
                  </a:lnTo>
                  <a:lnTo>
                    <a:pt x="48" y="72"/>
                  </a:lnTo>
                  <a:lnTo>
                    <a:pt x="73" y="48"/>
                  </a:lnTo>
                  <a:lnTo>
                    <a:pt x="102" y="27"/>
                  </a:lnTo>
                  <a:lnTo>
                    <a:pt x="133" y="12"/>
                  </a:lnTo>
                  <a:lnTo>
                    <a:pt x="168" y="2"/>
                  </a:lnTo>
                  <a:lnTo>
                    <a:pt x="20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50" name="Google Shape;10350;p23"/>
            <p:cNvSpPr/>
            <p:nvPr/>
          </p:nvSpPr>
          <p:spPr>
            <a:xfrm>
              <a:off x="245" y="1797"/>
              <a:ext cx="1538" cy="345"/>
            </a:xfrm>
            <a:custGeom>
              <a:avLst/>
              <a:gdLst/>
              <a:ahLst/>
              <a:cxnLst/>
              <a:rect l="l" t="t" r="r" b="b"/>
              <a:pathLst>
                <a:path w="3076" h="686" extrusionOk="0">
                  <a:moveTo>
                    <a:pt x="0" y="0"/>
                  </a:moveTo>
                  <a:lnTo>
                    <a:pt x="2893" y="0"/>
                  </a:lnTo>
                  <a:lnTo>
                    <a:pt x="2929" y="4"/>
                  </a:lnTo>
                  <a:lnTo>
                    <a:pt x="2964" y="15"/>
                  </a:lnTo>
                  <a:lnTo>
                    <a:pt x="2995" y="31"/>
                  </a:lnTo>
                  <a:lnTo>
                    <a:pt x="3023" y="53"/>
                  </a:lnTo>
                  <a:lnTo>
                    <a:pt x="3045" y="81"/>
                  </a:lnTo>
                  <a:lnTo>
                    <a:pt x="3061" y="112"/>
                  </a:lnTo>
                  <a:lnTo>
                    <a:pt x="3072" y="147"/>
                  </a:lnTo>
                  <a:lnTo>
                    <a:pt x="3076" y="183"/>
                  </a:lnTo>
                  <a:lnTo>
                    <a:pt x="3076" y="503"/>
                  </a:lnTo>
                  <a:lnTo>
                    <a:pt x="3072" y="541"/>
                  </a:lnTo>
                  <a:lnTo>
                    <a:pt x="3061" y="576"/>
                  </a:lnTo>
                  <a:lnTo>
                    <a:pt x="3045" y="607"/>
                  </a:lnTo>
                  <a:lnTo>
                    <a:pt x="3023" y="633"/>
                  </a:lnTo>
                  <a:lnTo>
                    <a:pt x="2995" y="655"/>
                  </a:lnTo>
                  <a:lnTo>
                    <a:pt x="2964" y="672"/>
                  </a:lnTo>
                  <a:lnTo>
                    <a:pt x="2929" y="682"/>
                  </a:lnTo>
                  <a:lnTo>
                    <a:pt x="2893" y="686"/>
                  </a:lnTo>
                  <a:lnTo>
                    <a:pt x="0" y="686"/>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51" name="Google Shape;10351;p23"/>
            <p:cNvSpPr/>
            <p:nvPr/>
          </p:nvSpPr>
          <p:spPr>
            <a:xfrm>
              <a:off x="245" y="2276"/>
              <a:ext cx="1164" cy="343"/>
            </a:xfrm>
            <a:custGeom>
              <a:avLst/>
              <a:gdLst/>
              <a:ahLst/>
              <a:cxnLst/>
              <a:rect l="l" t="t" r="r" b="b"/>
              <a:pathLst>
                <a:path w="2328" h="686" extrusionOk="0">
                  <a:moveTo>
                    <a:pt x="205" y="205"/>
                  </a:moveTo>
                  <a:lnTo>
                    <a:pt x="205" y="481"/>
                  </a:lnTo>
                  <a:lnTo>
                    <a:pt x="2123" y="481"/>
                  </a:lnTo>
                  <a:lnTo>
                    <a:pt x="2123" y="205"/>
                  </a:lnTo>
                  <a:lnTo>
                    <a:pt x="205" y="205"/>
                  </a:lnTo>
                  <a:close/>
                  <a:moveTo>
                    <a:pt x="0" y="0"/>
                  </a:moveTo>
                  <a:lnTo>
                    <a:pt x="2144" y="0"/>
                  </a:lnTo>
                  <a:lnTo>
                    <a:pt x="2181" y="4"/>
                  </a:lnTo>
                  <a:lnTo>
                    <a:pt x="2216" y="15"/>
                  </a:lnTo>
                  <a:lnTo>
                    <a:pt x="2247" y="31"/>
                  </a:lnTo>
                  <a:lnTo>
                    <a:pt x="2273" y="54"/>
                  </a:lnTo>
                  <a:lnTo>
                    <a:pt x="2296" y="81"/>
                  </a:lnTo>
                  <a:lnTo>
                    <a:pt x="2313" y="112"/>
                  </a:lnTo>
                  <a:lnTo>
                    <a:pt x="2324" y="147"/>
                  </a:lnTo>
                  <a:lnTo>
                    <a:pt x="2328" y="183"/>
                  </a:lnTo>
                  <a:lnTo>
                    <a:pt x="2328" y="504"/>
                  </a:lnTo>
                  <a:lnTo>
                    <a:pt x="2324" y="541"/>
                  </a:lnTo>
                  <a:lnTo>
                    <a:pt x="2313" y="574"/>
                  </a:lnTo>
                  <a:lnTo>
                    <a:pt x="2296" y="605"/>
                  </a:lnTo>
                  <a:lnTo>
                    <a:pt x="2273" y="633"/>
                  </a:lnTo>
                  <a:lnTo>
                    <a:pt x="2247" y="655"/>
                  </a:lnTo>
                  <a:lnTo>
                    <a:pt x="2216" y="673"/>
                  </a:lnTo>
                  <a:lnTo>
                    <a:pt x="2181" y="683"/>
                  </a:lnTo>
                  <a:lnTo>
                    <a:pt x="2144" y="686"/>
                  </a:lnTo>
                  <a:lnTo>
                    <a:pt x="0" y="686"/>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52" name="Google Shape;10352;p23"/>
            <p:cNvSpPr/>
            <p:nvPr/>
          </p:nvSpPr>
          <p:spPr>
            <a:xfrm>
              <a:off x="245" y="2755"/>
              <a:ext cx="1538" cy="343"/>
            </a:xfrm>
            <a:custGeom>
              <a:avLst/>
              <a:gdLst/>
              <a:ahLst/>
              <a:cxnLst/>
              <a:rect l="l" t="t" r="r" b="b"/>
              <a:pathLst>
                <a:path w="3076" h="686" extrusionOk="0">
                  <a:moveTo>
                    <a:pt x="205" y="205"/>
                  </a:moveTo>
                  <a:lnTo>
                    <a:pt x="205" y="481"/>
                  </a:lnTo>
                  <a:lnTo>
                    <a:pt x="2871" y="481"/>
                  </a:lnTo>
                  <a:lnTo>
                    <a:pt x="2871" y="205"/>
                  </a:lnTo>
                  <a:lnTo>
                    <a:pt x="205" y="205"/>
                  </a:lnTo>
                  <a:close/>
                  <a:moveTo>
                    <a:pt x="0" y="0"/>
                  </a:moveTo>
                  <a:lnTo>
                    <a:pt x="2893" y="0"/>
                  </a:lnTo>
                  <a:lnTo>
                    <a:pt x="2929" y="4"/>
                  </a:lnTo>
                  <a:lnTo>
                    <a:pt x="2964" y="15"/>
                  </a:lnTo>
                  <a:lnTo>
                    <a:pt x="2995" y="31"/>
                  </a:lnTo>
                  <a:lnTo>
                    <a:pt x="3023" y="54"/>
                  </a:lnTo>
                  <a:lnTo>
                    <a:pt x="3045" y="81"/>
                  </a:lnTo>
                  <a:lnTo>
                    <a:pt x="3061" y="112"/>
                  </a:lnTo>
                  <a:lnTo>
                    <a:pt x="3072" y="147"/>
                  </a:lnTo>
                  <a:lnTo>
                    <a:pt x="3076" y="183"/>
                  </a:lnTo>
                  <a:lnTo>
                    <a:pt x="3076" y="504"/>
                  </a:lnTo>
                  <a:lnTo>
                    <a:pt x="3072" y="541"/>
                  </a:lnTo>
                  <a:lnTo>
                    <a:pt x="3061" y="575"/>
                  </a:lnTo>
                  <a:lnTo>
                    <a:pt x="3045" y="606"/>
                  </a:lnTo>
                  <a:lnTo>
                    <a:pt x="3023" y="633"/>
                  </a:lnTo>
                  <a:lnTo>
                    <a:pt x="2995" y="655"/>
                  </a:lnTo>
                  <a:lnTo>
                    <a:pt x="2964" y="673"/>
                  </a:lnTo>
                  <a:lnTo>
                    <a:pt x="2929" y="683"/>
                  </a:lnTo>
                  <a:lnTo>
                    <a:pt x="2893" y="686"/>
                  </a:lnTo>
                  <a:lnTo>
                    <a:pt x="0" y="686"/>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53" name="Google Shape;10353;p23"/>
            <p:cNvSpPr/>
            <p:nvPr/>
          </p:nvSpPr>
          <p:spPr>
            <a:xfrm>
              <a:off x="245" y="3233"/>
              <a:ext cx="991" cy="344"/>
            </a:xfrm>
            <a:custGeom>
              <a:avLst/>
              <a:gdLst/>
              <a:ahLst/>
              <a:cxnLst/>
              <a:rect l="l" t="t" r="r" b="b"/>
              <a:pathLst>
                <a:path w="1982" h="687" extrusionOk="0">
                  <a:moveTo>
                    <a:pt x="0" y="0"/>
                  </a:moveTo>
                  <a:lnTo>
                    <a:pt x="1800" y="0"/>
                  </a:lnTo>
                  <a:lnTo>
                    <a:pt x="1836" y="4"/>
                  </a:lnTo>
                  <a:lnTo>
                    <a:pt x="1871" y="15"/>
                  </a:lnTo>
                  <a:lnTo>
                    <a:pt x="1902" y="31"/>
                  </a:lnTo>
                  <a:lnTo>
                    <a:pt x="1929" y="54"/>
                  </a:lnTo>
                  <a:lnTo>
                    <a:pt x="1951" y="81"/>
                  </a:lnTo>
                  <a:lnTo>
                    <a:pt x="1967" y="112"/>
                  </a:lnTo>
                  <a:lnTo>
                    <a:pt x="1979" y="147"/>
                  </a:lnTo>
                  <a:lnTo>
                    <a:pt x="1982" y="183"/>
                  </a:lnTo>
                  <a:lnTo>
                    <a:pt x="1982" y="504"/>
                  </a:lnTo>
                  <a:lnTo>
                    <a:pt x="1979" y="541"/>
                  </a:lnTo>
                  <a:lnTo>
                    <a:pt x="1967" y="575"/>
                  </a:lnTo>
                  <a:lnTo>
                    <a:pt x="1951" y="606"/>
                  </a:lnTo>
                  <a:lnTo>
                    <a:pt x="1929" y="633"/>
                  </a:lnTo>
                  <a:lnTo>
                    <a:pt x="1902" y="655"/>
                  </a:lnTo>
                  <a:lnTo>
                    <a:pt x="1871" y="673"/>
                  </a:lnTo>
                  <a:lnTo>
                    <a:pt x="1836" y="683"/>
                  </a:lnTo>
                  <a:lnTo>
                    <a:pt x="1800" y="687"/>
                  </a:lnTo>
                  <a:lnTo>
                    <a:pt x="0" y="687"/>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354" name="Google Shape;10354;p23"/>
          <p:cNvGrpSpPr/>
          <p:nvPr/>
        </p:nvGrpSpPr>
        <p:grpSpPr>
          <a:xfrm>
            <a:off x="3383339" y="20624441"/>
            <a:ext cx="646141" cy="691768"/>
            <a:chOff x="1733" y="1671"/>
            <a:chExt cx="1926" cy="2062"/>
          </a:xfrm>
          <a:solidFill>
            <a:srgbClr val="006994"/>
          </a:solidFill>
        </p:grpSpPr>
        <p:sp>
          <p:nvSpPr>
            <p:cNvPr id="10355" name="Google Shape;10355;p23"/>
            <p:cNvSpPr/>
            <p:nvPr/>
          </p:nvSpPr>
          <p:spPr>
            <a:xfrm>
              <a:off x="1733" y="1671"/>
              <a:ext cx="1926" cy="1370"/>
            </a:xfrm>
            <a:custGeom>
              <a:avLst/>
              <a:gdLst/>
              <a:ahLst/>
              <a:cxnLst/>
              <a:rect l="l" t="t" r="r" b="b"/>
              <a:pathLst>
                <a:path w="3852" h="2739" extrusionOk="0">
                  <a:moveTo>
                    <a:pt x="1811" y="0"/>
                  </a:moveTo>
                  <a:lnTo>
                    <a:pt x="1906" y="4"/>
                  </a:lnTo>
                  <a:lnTo>
                    <a:pt x="2000" y="15"/>
                  </a:lnTo>
                  <a:lnTo>
                    <a:pt x="2092" y="33"/>
                  </a:lnTo>
                  <a:lnTo>
                    <a:pt x="2182" y="58"/>
                  </a:lnTo>
                  <a:lnTo>
                    <a:pt x="2269" y="89"/>
                  </a:lnTo>
                  <a:lnTo>
                    <a:pt x="2353" y="127"/>
                  </a:lnTo>
                  <a:lnTo>
                    <a:pt x="2433" y="171"/>
                  </a:lnTo>
                  <a:lnTo>
                    <a:pt x="2510" y="220"/>
                  </a:lnTo>
                  <a:lnTo>
                    <a:pt x="2583" y="275"/>
                  </a:lnTo>
                  <a:lnTo>
                    <a:pt x="2650" y="335"/>
                  </a:lnTo>
                  <a:lnTo>
                    <a:pt x="2714" y="400"/>
                  </a:lnTo>
                  <a:lnTo>
                    <a:pt x="2773" y="470"/>
                  </a:lnTo>
                  <a:lnTo>
                    <a:pt x="2827" y="544"/>
                  </a:lnTo>
                  <a:lnTo>
                    <a:pt x="2875" y="624"/>
                  </a:lnTo>
                  <a:lnTo>
                    <a:pt x="2918" y="706"/>
                  </a:lnTo>
                  <a:lnTo>
                    <a:pt x="2954" y="793"/>
                  </a:lnTo>
                  <a:lnTo>
                    <a:pt x="2983" y="882"/>
                  </a:lnTo>
                  <a:lnTo>
                    <a:pt x="3068" y="895"/>
                  </a:lnTo>
                  <a:lnTo>
                    <a:pt x="3151" y="913"/>
                  </a:lnTo>
                  <a:lnTo>
                    <a:pt x="3230" y="940"/>
                  </a:lnTo>
                  <a:lnTo>
                    <a:pt x="3305" y="972"/>
                  </a:lnTo>
                  <a:lnTo>
                    <a:pt x="3378" y="1011"/>
                  </a:lnTo>
                  <a:lnTo>
                    <a:pt x="3447" y="1055"/>
                  </a:lnTo>
                  <a:lnTo>
                    <a:pt x="3512" y="1107"/>
                  </a:lnTo>
                  <a:lnTo>
                    <a:pt x="3573" y="1162"/>
                  </a:lnTo>
                  <a:lnTo>
                    <a:pt x="3627" y="1222"/>
                  </a:lnTo>
                  <a:lnTo>
                    <a:pt x="3677" y="1287"/>
                  </a:lnTo>
                  <a:lnTo>
                    <a:pt x="3722" y="1356"/>
                  </a:lnTo>
                  <a:lnTo>
                    <a:pt x="3760" y="1429"/>
                  </a:lnTo>
                  <a:lnTo>
                    <a:pt x="3792" y="1505"/>
                  </a:lnTo>
                  <a:lnTo>
                    <a:pt x="3817" y="1585"/>
                  </a:lnTo>
                  <a:lnTo>
                    <a:pt x="3836" y="1667"/>
                  </a:lnTo>
                  <a:lnTo>
                    <a:pt x="3849" y="1751"/>
                  </a:lnTo>
                  <a:lnTo>
                    <a:pt x="3852" y="1839"/>
                  </a:lnTo>
                  <a:lnTo>
                    <a:pt x="3849" y="1926"/>
                  </a:lnTo>
                  <a:lnTo>
                    <a:pt x="3837" y="2010"/>
                  </a:lnTo>
                  <a:lnTo>
                    <a:pt x="3819" y="2091"/>
                  </a:lnTo>
                  <a:lnTo>
                    <a:pt x="3793" y="2169"/>
                  </a:lnTo>
                  <a:lnTo>
                    <a:pt x="3761" y="2246"/>
                  </a:lnTo>
                  <a:lnTo>
                    <a:pt x="3723" y="2317"/>
                  </a:lnTo>
                  <a:lnTo>
                    <a:pt x="3681" y="2386"/>
                  </a:lnTo>
                  <a:lnTo>
                    <a:pt x="3630" y="2450"/>
                  </a:lnTo>
                  <a:lnTo>
                    <a:pt x="3576" y="2510"/>
                  </a:lnTo>
                  <a:lnTo>
                    <a:pt x="3517" y="2566"/>
                  </a:lnTo>
                  <a:lnTo>
                    <a:pt x="3455" y="2616"/>
                  </a:lnTo>
                  <a:lnTo>
                    <a:pt x="3387" y="2661"/>
                  </a:lnTo>
                  <a:lnTo>
                    <a:pt x="3484" y="2163"/>
                  </a:lnTo>
                  <a:lnTo>
                    <a:pt x="3514" y="2103"/>
                  </a:lnTo>
                  <a:lnTo>
                    <a:pt x="3537" y="2041"/>
                  </a:lnTo>
                  <a:lnTo>
                    <a:pt x="3555" y="1976"/>
                  </a:lnTo>
                  <a:lnTo>
                    <a:pt x="3566" y="1908"/>
                  </a:lnTo>
                  <a:lnTo>
                    <a:pt x="3570" y="1839"/>
                  </a:lnTo>
                  <a:lnTo>
                    <a:pt x="3565" y="1765"/>
                  </a:lnTo>
                  <a:lnTo>
                    <a:pt x="3554" y="1694"/>
                  </a:lnTo>
                  <a:lnTo>
                    <a:pt x="3535" y="1625"/>
                  </a:lnTo>
                  <a:lnTo>
                    <a:pt x="3509" y="1559"/>
                  </a:lnTo>
                  <a:lnTo>
                    <a:pt x="3477" y="1497"/>
                  </a:lnTo>
                  <a:lnTo>
                    <a:pt x="3438" y="1438"/>
                  </a:lnTo>
                  <a:lnTo>
                    <a:pt x="3394" y="1384"/>
                  </a:lnTo>
                  <a:lnTo>
                    <a:pt x="3346" y="1335"/>
                  </a:lnTo>
                  <a:lnTo>
                    <a:pt x="3292" y="1291"/>
                  </a:lnTo>
                  <a:lnTo>
                    <a:pt x="3233" y="1253"/>
                  </a:lnTo>
                  <a:lnTo>
                    <a:pt x="3171" y="1221"/>
                  </a:lnTo>
                  <a:lnTo>
                    <a:pt x="3105" y="1194"/>
                  </a:lnTo>
                  <a:lnTo>
                    <a:pt x="3037" y="1176"/>
                  </a:lnTo>
                  <a:lnTo>
                    <a:pt x="2964" y="1164"/>
                  </a:lnTo>
                  <a:lnTo>
                    <a:pt x="2891" y="1160"/>
                  </a:lnTo>
                  <a:lnTo>
                    <a:pt x="2874" y="1162"/>
                  </a:lnTo>
                  <a:lnTo>
                    <a:pt x="2871" y="1162"/>
                  </a:lnTo>
                  <a:lnTo>
                    <a:pt x="2842" y="1158"/>
                  </a:lnTo>
                  <a:lnTo>
                    <a:pt x="2816" y="1150"/>
                  </a:lnTo>
                  <a:lnTo>
                    <a:pt x="2792" y="1137"/>
                  </a:lnTo>
                  <a:lnTo>
                    <a:pt x="2771" y="1119"/>
                  </a:lnTo>
                  <a:lnTo>
                    <a:pt x="2753" y="1098"/>
                  </a:lnTo>
                  <a:lnTo>
                    <a:pt x="2741" y="1074"/>
                  </a:lnTo>
                  <a:lnTo>
                    <a:pt x="2732" y="1046"/>
                  </a:lnTo>
                  <a:lnTo>
                    <a:pt x="2713" y="965"/>
                  </a:lnTo>
                  <a:lnTo>
                    <a:pt x="2687" y="886"/>
                  </a:lnTo>
                  <a:lnTo>
                    <a:pt x="2655" y="812"/>
                  </a:lnTo>
                  <a:lnTo>
                    <a:pt x="2616" y="740"/>
                  </a:lnTo>
                  <a:lnTo>
                    <a:pt x="2572" y="672"/>
                  </a:lnTo>
                  <a:lnTo>
                    <a:pt x="2522" y="610"/>
                  </a:lnTo>
                  <a:lnTo>
                    <a:pt x="2468" y="552"/>
                  </a:lnTo>
                  <a:lnTo>
                    <a:pt x="2409" y="498"/>
                  </a:lnTo>
                  <a:lnTo>
                    <a:pt x="2345" y="450"/>
                  </a:lnTo>
                  <a:lnTo>
                    <a:pt x="2278" y="408"/>
                  </a:lnTo>
                  <a:lnTo>
                    <a:pt x="2207" y="370"/>
                  </a:lnTo>
                  <a:lnTo>
                    <a:pt x="2133" y="339"/>
                  </a:lnTo>
                  <a:lnTo>
                    <a:pt x="2055" y="315"/>
                  </a:lnTo>
                  <a:lnTo>
                    <a:pt x="1976" y="297"/>
                  </a:lnTo>
                  <a:lnTo>
                    <a:pt x="1894" y="286"/>
                  </a:lnTo>
                  <a:lnTo>
                    <a:pt x="1811" y="282"/>
                  </a:lnTo>
                  <a:lnTo>
                    <a:pt x="1725" y="286"/>
                  </a:lnTo>
                  <a:lnTo>
                    <a:pt x="1641" y="297"/>
                  </a:lnTo>
                  <a:lnTo>
                    <a:pt x="1561" y="316"/>
                  </a:lnTo>
                  <a:lnTo>
                    <a:pt x="1483" y="341"/>
                  </a:lnTo>
                  <a:lnTo>
                    <a:pt x="1408" y="373"/>
                  </a:lnTo>
                  <a:lnTo>
                    <a:pt x="1336" y="410"/>
                  </a:lnTo>
                  <a:lnTo>
                    <a:pt x="1269" y="454"/>
                  </a:lnTo>
                  <a:lnTo>
                    <a:pt x="1206" y="503"/>
                  </a:lnTo>
                  <a:lnTo>
                    <a:pt x="1147" y="557"/>
                  </a:lnTo>
                  <a:lnTo>
                    <a:pt x="1092" y="616"/>
                  </a:lnTo>
                  <a:lnTo>
                    <a:pt x="1043" y="680"/>
                  </a:lnTo>
                  <a:lnTo>
                    <a:pt x="999" y="748"/>
                  </a:lnTo>
                  <a:lnTo>
                    <a:pt x="961" y="819"/>
                  </a:lnTo>
                  <a:lnTo>
                    <a:pt x="930" y="893"/>
                  </a:lnTo>
                  <a:lnTo>
                    <a:pt x="905" y="972"/>
                  </a:lnTo>
                  <a:lnTo>
                    <a:pt x="886" y="1053"/>
                  </a:lnTo>
                  <a:lnTo>
                    <a:pt x="875" y="1135"/>
                  </a:lnTo>
                  <a:lnTo>
                    <a:pt x="871" y="1221"/>
                  </a:lnTo>
                  <a:lnTo>
                    <a:pt x="875" y="1296"/>
                  </a:lnTo>
                  <a:lnTo>
                    <a:pt x="885" y="1372"/>
                  </a:lnTo>
                  <a:lnTo>
                    <a:pt x="901" y="1450"/>
                  </a:lnTo>
                  <a:lnTo>
                    <a:pt x="905" y="1477"/>
                  </a:lnTo>
                  <a:lnTo>
                    <a:pt x="904" y="1503"/>
                  </a:lnTo>
                  <a:lnTo>
                    <a:pt x="897" y="1528"/>
                  </a:lnTo>
                  <a:lnTo>
                    <a:pt x="887" y="1553"/>
                  </a:lnTo>
                  <a:lnTo>
                    <a:pt x="872" y="1574"/>
                  </a:lnTo>
                  <a:lnTo>
                    <a:pt x="853" y="1593"/>
                  </a:lnTo>
                  <a:lnTo>
                    <a:pt x="831" y="1608"/>
                  </a:lnTo>
                  <a:lnTo>
                    <a:pt x="807" y="1618"/>
                  </a:lnTo>
                  <a:lnTo>
                    <a:pt x="781" y="1625"/>
                  </a:lnTo>
                  <a:lnTo>
                    <a:pt x="754" y="1625"/>
                  </a:lnTo>
                  <a:lnTo>
                    <a:pt x="749" y="1625"/>
                  </a:lnTo>
                  <a:lnTo>
                    <a:pt x="742" y="1623"/>
                  </a:lnTo>
                  <a:lnTo>
                    <a:pt x="734" y="1623"/>
                  </a:lnTo>
                  <a:lnTo>
                    <a:pt x="730" y="1622"/>
                  </a:lnTo>
                  <a:lnTo>
                    <a:pt x="729" y="1622"/>
                  </a:lnTo>
                  <a:lnTo>
                    <a:pt x="673" y="1626"/>
                  </a:lnTo>
                  <a:lnTo>
                    <a:pt x="619" y="1636"/>
                  </a:lnTo>
                  <a:lnTo>
                    <a:pt x="567" y="1652"/>
                  </a:lnTo>
                  <a:lnTo>
                    <a:pt x="520" y="1675"/>
                  </a:lnTo>
                  <a:lnTo>
                    <a:pt x="474" y="1702"/>
                  </a:lnTo>
                  <a:lnTo>
                    <a:pt x="432" y="1735"/>
                  </a:lnTo>
                  <a:lnTo>
                    <a:pt x="395" y="1773"/>
                  </a:lnTo>
                  <a:lnTo>
                    <a:pt x="363" y="1814"/>
                  </a:lnTo>
                  <a:lnTo>
                    <a:pt x="335" y="1859"/>
                  </a:lnTo>
                  <a:lnTo>
                    <a:pt x="312" y="1908"/>
                  </a:lnTo>
                  <a:lnTo>
                    <a:pt x="296" y="1960"/>
                  </a:lnTo>
                  <a:lnTo>
                    <a:pt x="286" y="2014"/>
                  </a:lnTo>
                  <a:lnTo>
                    <a:pt x="282" y="2070"/>
                  </a:lnTo>
                  <a:lnTo>
                    <a:pt x="286" y="2129"/>
                  </a:lnTo>
                  <a:lnTo>
                    <a:pt x="297" y="2185"/>
                  </a:lnTo>
                  <a:lnTo>
                    <a:pt x="315" y="2238"/>
                  </a:lnTo>
                  <a:lnTo>
                    <a:pt x="339" y="2290"/>
                  </a:lnTo>
                  <a:lnTo>
                    <a:pt x="369" y="2336"/>
                  </a:lnTo>
                  <a:lnTo>
                    <a:pt x="404" y="2379"/>
                  </a:lnTo>
                  <a:lnTo>
                    <a:pt x="444" y="2416"/>
                  </a:lnTo>
                  <a:lnTo>
                    <a:pt x="439" y="2451"/>
                  </a:lnTo>
                  <a:lnTo>
                    <a:pt x="438" y="2488"/>
                  </a:lnTo>
                  <a:lnTo>
                    <a:pt x="438" y="2739"/>
                  </a:lnTo>
                  <a:lnTo>
                    <a:pt x="374" y="2707"/>
                  </a:lnTo>
                  <a:lnTo>
                    <a:pt x="315" y="2670"/>
                  </a:lnTo>
                  <a:lnTo>
                    <a:pt x="260" y="2627"/>
                  </a:lnTo>
                  <a:lnTo>
                    <a:pt x="208" y="2581"/>
                  </a:lnTo>
                  <a:lnTo>
                    <a:pt x="162" y="2529"/>
                  </a:lnTo>
                  <a:lnTo>
                    <a:pt x="122" y="2473"/>
                  </a:lnTo>
                  <a:lnTo>
                    <a:pt x="85" y="2414"/>
                  </a:lnTo>
                  <a:lnTo>
                    <a:pt x="55" y="2350"/>
                  </a:lnTo>
                  <a:lnTo>
                    <a:pt x="31" y="2283"/>
                  </a:lnTo>
                  <a:lnTo>
                    <a:pt x="14" y="2214"/>
                  </a:lnTo>
                  <a:lnTo>
                    <a:pt x="4" y="2144"/>
                  </a:lnTo>
                  <a:lnTo>
                    <a:pt x="0" y="2070"/>
                  </a:lnTo>
                  <a:lnTo>
                    <a:pt x="4" y="1995"/>
                  </a:lnTo>
                  <a:lnTo>
                    <a:pt x="15" y="1921"/>
                  </a:lnTo>
                  <a:lnTo>
                    <a:pt x="34" y="1850"/>
                  </a:lnTo>
                  <a:lnTo>
                    <a:pt x="59" y="1783"/>
                  </a:lnTo>
                  <a:lnTo>
                    <a:pt x="90" y="1717"/>
                  </a:lnTo>
                  <a:lnTo>
                    <a:pt x="128" y="1657"/>
                  </a:lnTo>
                  <a:lnTo>
                    <a:pt x="171" y="1601"/>
                  </a:lnTo>
                  <a:lnTo>
                    <a:pt x="220" y="1548"/>
                  </a:lnTo>
                  <a:lnTo>
                    <a:pt x="272" y="1502"/>
                  </a:lnTo>
                  <a:lnTo>
                    <a:pt x="330" y="1459"/>
                  </a:lnTo>
                  <a:lnTo>
                    <a:pt x="392" y="1423"/>
                  </a:lnTo>
                  <a:lnTo>
                    <a:pt x="457" y="1393"/>
                  </a:lnTo>
                  <a:lnTo>
                    <a:pt x="525" y="1369"/>
                  </a:lnTo>
                  <a:lnTo>
                    <a:pt x="596" y="1352"/>
                  </a:lnTo>
                  <a:lnTo>
                    <a:pt x="591" y="1286"/>
                  </a:lnTo>
                  <a:lnTo>
                    <a:pt x="589" y="1221"/>
                  </a:lnTo>
                  <a:lnTo>
                    <a:pt x="592" y="1125"/>
                  </a:lnTo>
                  <a:lnTo>
                    <a:pt x="604" y="1033"/>
                  </a:lnTo>
                  <a:lnTo>
                    <a:pt x="621" y="941"/>
                  </a:lnTo>
                  <a:lnTo>
                    <a:pt x="645" y="853"/>
                  </a:lnTo>
                  <a:lnTo>
                    <a:pt x="676" y="767"/>
                  </a:lnTo>
                  <a:lnTo>
                    <a:pt x="713" y="685"/>
                  </a:lnTo>
                  <a:lnTo>
                    <a:pt x="755" y="605"/>
                  </a:lnTo>
                  <a:lnTo>
                    <a:pt x="804" y="529"/>
                  </a:lnTo>
                  <a:lnTo>
                    <a:pt x="857" y="458"/>
                  </a:lnTo>
                  <a:lnTo>
                    <a:pt x="916" y="390"/>
                  </a:lnTo>
                  <a:lnTo>
                    <a:pt x="979" y="327"/>
                  </a:lnTo>
                  <a:lnTo>
                    <a:pt x="1047" y="268"/>
                  </a:lnTo>
                  <a:lnTo>
                    <a:pt x="1118" y="215"/>
                  </a:lnTo>
                  <a:lnTo>
                    <a:pt x="1195" y="167"/>
                  </a:lnTo>
                  <a:lnTo>
                    <a:pt x="1274" y="124"/>
                  </a:lnTo>
                  <a:lnTo>
                    <a:pt x="1357" y="88"/>
                  </a:lnTo>
                  <a:lnTo>
                    <a:pt x="1442" y="56"/>
                  </a:lnTo>
                  <a:lnTo>
                    <a:pt x="1531" y="33"/>
                  </a:lnTo>
                  <a:lnTo>
                    <a:pt x="1621" y="14"/>
                  </a:lnTo>
                  <a:lnTo>
                    <a:pt x="1715" y="4"/>
                  </a:lnTo>
                  <a:lnTo>
                    <a:pt x="181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56" name="Google Shape;10356;p23"/>
            <p:cNvSpPr/>
            <p:nvPr/>
          </p:nvSpPr>
          <p:spPr>
            <a:xfrm>
              <a:off x="2239" y="2634"/>
              <a:ext cx="1136" cy="418"/>
            </a:xfrm>
            <a:custGeom>
              <a:avLst/>
              <a:gdLst/>
              <a:ahLst/>
              <a:cxnLst/>
              <a:rect l="l" t="t" r="r" b="b"/>
              <a:pathLst>
                <a:path w="2272" h="836" extrusionOk="0">
                  <a:moveTo>
                    <a:pt x="147" y="0"/>
                  </a:moveTo>
                  <a:lnTo>
                    <a:pt x="2138" y="0"/>
                  </a:lnTo>
                  <a:lnTo>
                    <a:pt x="2168" y="3"/>
                  </a:lnTo>
                  <a:lnTo>
                    <a:pt x="2196" y="13"/>
                  </a:lnTo>
                  <a:lnTo>
                    <a:pt x="2221" y="28"/>
                  </a:lnTo>
                  <a:lnTo>
                    <a:pt x="2242" y="49"/>
                  </a:lnTo>
                  <a:lnTo>
                    <a:pt x="2257" y="73"/>
                  </a:lnTo>
                  <a:lnTo>
                    <a:pt x="2269" y="100"/>
                  </a:lnTo>
                  <a:lnTo>
                    <a:pt x="2272" y="130"/>
                  </a:lnTo>
                  <a:lnTo>
                    <a:pt x="2270" y="159"/>
                  </a:lnTo>
                  <a:lnTo>
                    <a:pt x="2138" y="836"/>
                  </a:lnTo>
                  <a:lnTo>
                    <a:pt x="2123" y="789"/>
                  </a:lnTo>
                  <a:lnTo>
                    <a:pt x="2103" y="745"/>
                  </a:lnTo>
                  <a:lnTo>
                    <a:pt x="2077" y="705"/>
                  </a:lnTo>
                  <a:lnTo>
                    <a:pt x="2046" y="669"/>
                  </a:lnTo>
                  <a:lnTo>
                    <a:pt x="2011" y="637"/>
                  </a:lnTo>
                  <a:lnTo>
                    <a:pt x="1972" y="610"/>
                  </a:lnTo>
                  <a:lnTo>
                    <a:pt x="1930" y="587"/>
                  </a:lnTo>
                  <a:lnTo>
                    <a:pt x="1885" y="571"/>
                  </a:lnTo>
                  <a:lnTo>
                    <a:pt x="1837" y="561"/>
                  </a:lnTo>
                  <a:lnTo>
                    <a:pt x="1787" y="558"/>
                  </a:lnTo>
                  <a:lnTo>
                    <a:pt x="788" y="558"/>
                  </a:lnTo>
                  <a:lnTo>
                    <a:pt x="783" y="504"/>
                  </a:lnTo>
                  <a:lnTo>
                    <a:pt x="771" y="454"/>
                  </a:lnTo>
                  <a:lnTo>
                    <a:pt x="753" y="406"/>
                  </a:lnTo>
                  <a:lnTo>
                    <a:pt x="728" y="363"/>
                  </a:lnTo>
                  <a:lnTo>
                    <a:pt x="697" y="322"/>
                  </a:lnTo>
                  <a:lnTo>
                    <a:pt x="661" y="286"/>
                  </a:lnTo>
                  <a:lnTo>
                    <a:pt x="621" y="256"/>
                  </a:lnTo>
                  <a:lnTo>
                    <a:pt x="577" y="232"/>
                  </a:lnTo>
                  <a:lnTo>
                    <a:pt x="529" y="213"/>
                  </a:lnTo>
                  <a:lnTo>
                    <a:pt x="478" y="202"/>
                  </a:lnTo>
                  <a:lnTo>
                    <a:pt x="425" y="198"/>
                  </a:lnTo>
                  <a:lnTo>
                    <a:pt x="0" y="198"/>
                  </a:lnTo>
                  <a:lnTo>
                    <a:pt x="15" y="112"/>
                  </a:lnTo>
                  <a:lnTo>
                    <a:pt x="22" y="85"/>
                  </a:lnTo>
                  <a:lnTo>
                    <a:pt x="34" y="61"/>
                  </a:lnTo>
                  <a:lnTo>
                    <a:pt x="51" y="40"/>
                  </a:lnTo>
                  <a:lnTo>
                    <a:pt x="71" y="24"/>
                  </a:lnTo>
                  <a:lnTo>
                    <a:pt x="94" y="10"/>
                  </a:lnTo>
                  <a:lnTo>
                    <a:pt x="120" y="3"/>
                  </a:lnTo>
                  <a:lnTo>
                    <a:pt x="14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57" name="Google Shape;10357;p23"/>
            <p:cNvSpPr/>
            <p:nvPr/>
          </p:nvSpPr>
          <p:spPr>
            <a:xfrm>
              <a:off x="2057" y="2839"/>
              <a:ext cx="1151" cy="894"/>
            </a:xfrm>
            <a:custGeom>
              <a:avLst/>
              <a:gdLst/>
              <a:ahLst/>
              <a:cxnLst/>
              <a:rect l="l" t="t" r="r" b="b"/>
              <a:pathLst>
                <a:path w="2301" h="1788" extrusionOk="0">
                  <a:moveTo>
                    <a:pt x="152" y="0"/>
                  </a:moveTo>
                  <a:lnTo>
                    <a:pt x="789" y="0"/>
                  </a:lnTo>
                  <a:lnTo>
                    <a:pt x="819" y="3"/>
                  </a:lnTo>
                  <a:lnTo>
                    <a:pt x="848" y="12"/>
                  </a:lnTo>
                  <a:lnTo>
                    <a:pt x="873" y="25"/>
                  </a:lnTo>
                  <a:lnTo>
                    <a:pt x="896" y="44"/>
                  </a:lnTo>
                  <a:lnTo>
                    <a:pt x="915" y="67"/>
                  </a:lnTo>
                  <a:lnTo>
                    <a:pt x="928" y="92"/>
                  </a:lnTo>
                  <a:lnTo>
                    <a:pt x="937" y="121"/>
                  </a:lnTo>
                  <a:lnTo>
                    <a:pt x="940" y="151"/>
                  </a:lnTo>
                  <a:lnTo>
                    <a:pt x="940" y="338"/>
                  </a:lnTo>
                  <a:lnTo>
                    <a:pt x="942" y="349"/>
                  </a:lnTo>
                  <a:lnTo>
                    <a:pt x="951" y="357"/>
                  </a:lnTo>
                  <a:lnTo>
                    <a:pt x="961" y="359"/>
                  </a:lnTo>
                  <a:lnTo>
                    <a:pt x="2151" y="359"/>
                  </a:lnTo>
                  <a:lnTo>
                    <a:pt x="2181" y="363"/>
                  </a:lnTo>
                  <a:lnTo>
                    <a:pt x="2208" y="372"/>
                  </a:lnTo>
                  <a:lnTo>
                    <a:pt x="2235" y="385"/>
                  </a:lnTo>
                  <a:lnTo>
                    <a:pt x="2257" y="404"/>
                  </a:lnTo>
                  <a:lnTo>
                    <a:pt x="2275" y="426"/>
                  </a:lnTo>
                  <a:lnTo>
                    <a:pt x="2290" y="452"/>
                  </a:lnTo>
                  <a:lnTo>
                    <a:pt x="2299" y="479"/>
                  </a:lnTo>
                  <a:lnTo>
                    <a:pt x="2301" y="511"/>
                  </a:lnTo>
                  <a:lnTo>
                    <a:pt x="2301" y="1636"/>
                  </a:lnTo>
                  <a:lnTo>
                    <a:pt x="2299" y="1668"/>
                  </a:lnTo>
                  <a:lnTo>
                    <a:pt x="2290" y="1695"/>
                  </a:lnTo>
                  <a:lnTo>
                    <a:pt x="2275" y="1721"/>
                  </a:lnTo>
                  <a:lnTo>
                    <a:pt x="2257" y="1744"/>
                  </a:lnTo>
                  <a:lnTo>
                    <a:pt x="2235" y="1762"/>
                  </a:lnTo>
                  <a:lnTo>
                    <a:pt x="2208" y="1775"/>
                  </a:lnTo>
                  <a:lnTo>
                    <a:pt x="2181" y="1784"/>
                  </a:lnTo>
                  <a:lnTo>
                    <a:pt x="2151" y="1788"/>
                  </a:lnTo>
                  <a:lnTo>
                    <a:pt x="152" y="1788"/>
                  </a:lnTo>
                  <a:lnTo>
                    <a:pt x="120" y="1784"/>
                  </a:lnTo>
                  <a:lnTo>
                    <a:pt x="93" y="1775"/>
                  </a:lnTo>
                  <a:lnTo>
                    <a:pt x="66" y="1762"/>
                  </a:lnTo>
                  <a:lnTo>
                    <a:pt x="45" y="1744"/>
                  </a:lnTo>
                  <a:lnTo>
                    <a:pt x="26" y="1721"/>
                  </a:lnTo>
                  <a:lnTo>
                    <a:pt x="12" y="1695"/>
                  </a:lnTo>
                  <a:lnTo>
                    <a:pt x="4" y="1668"/>
                  </a:lnTo>
                  <a:lnTo>
                    <a:pt x="0" y="1636"/>
                  </a:lnTo>
                  <a:lnTo>
                    <a:pt x="0" y="151"/>
                  </a:lnTo>
                  <a:lnTo>
                    <a:pt x="4" y="121"/>
                  </a:lnTo>
                  <a:lnTo>
                    <a:pt x="12" y="92"/>
                  </a:lnTo>
                  <a:lnTo>
                    <a:pt x="26" y="67"/>
                  </a:lnTo>
                  <a:lnTo>
                    <a:pt x="45" y="44"/>
                  </a:lnTo>
                  <a:lnTo>
                    <a:pt x="66" y="25"/>
                  </a:lnTo>
                  <a:lnTo>
                    <a:pt x="93" y="12"/>
                  </a:lnTo>
                  <a:lnTo>
                    <a:pt x="120" y="3"/>
                  </a:lnTo>
                  <a:lnTo>
                    <a:pt x="15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358" name="Google Shape;10358;p23"/>
          <p:cNvGrpSpPr/>
          <p:nvPr/>
        </p:nvGrpSpPr>
        <p:grpSpPr>
          <a:xfrm>
            <a:off x="4796711" y="20684487"/>
            <a:ext cx="664185" cy="571514"/>
            <a:chOff x="2171" y="1952"/>
            <a:chExt cx="2039" cy="1754"/>
          </a:xfrm>
          <a:solidFill>
            <a:srgbClr val="006994"/>
          </a:solidFill>
        </p:grpSpPr>
        <p:sp>
          <p:nvSpPr>
            <p:cNvPr id="10359" name="Google Shape;10359;p23"/>
            <p:cNvSpPr/>
            <p:nvPr/>
          </p:nvSpPr>
          <p:spPr>
            <a:xfrm>
              <a:off x="2171" y="1952"/>
              <a:ext cx="1271" cy="1754"/>
            </a:xfrm>
            <a:custGeom>
              <a:avLst/>
              <a:gdLst/>
              <a:ahLst/>
              <a:cxnLst/>
              <a:rect l="l" t="t" r="r" b="b"/>
              <a:pathLst>
                <a:path w="2542" h="3509" extrusionOk="0">
                  <a:moveTo>
                    <a:pt x="1345" y="0"/>
                  </a:moveTo>
                  <a:lnTo>
                    <a:pt x="1431" y="2"/>
                  </a:lnTo>
                  <a:lnTo>
                    <a:pt x="1516" y="11"/>
                  </a:lnTo>
                  <a:lnTo>
                    <a:pt x="1600" y="26"/>
                  </a:lnTo>
                  <a:lnTo>
                    <a:pt x="1684" y="47"/>
                  </a:lnTo>
                  <a:lnTo>
                    <a:pt x="1766" y="73"/>
                  </a:lnTo>
                  <a:lnTo>
                    <a:pt x="1846" y="105"/>
                  </a:lnTo>
                  <a:lnTo>
                    <a:pt x="1924" y="142"/>
                  </a:lnTo>
                  <a:lnTo>
                    <a:pt x="1999" y="186"/>
                  </a:lnTo>
                  <a:lnTo>
                    <a:pt x="2072" y="233"/>
                  </a:lnTo>
                  <a:lnTo>
                    <a:pt x="2139" y="286"/>
                  </a:lnTo>
                  <a:lnTo>
                    <a:pt x="2202" y="342"/>
                  </a:lnTo>
                  <a:lnTo>
                    <a:pt x="2261" y="401"/>
                  </a:lnTo>
                  <a:lnTo>
                    <a:pt x="2316" y="466"/>
                  </a:lnTo>
                  <a:lnTo>
                    <a:pt x="2365" y="531"/>
                  </a:lnTo>
                  <a:lnTo>
                    <a:pt x="2410" y="600"/>
                  </a:lnTo>
                  <a:lnTo>
                    <a:pt x="2451" y="673"/>
                  </a:lnTo>
                  <a:lnTo>
                    <a:pt x="2486" y="748"/>
                  </a:lnTo>
                  <a:lnTo>
                    <a:pt x="2516" y="823"/>
                  </a:lnTo>
                  <a:lnTo>
                    <a:pt x="2542" y="901"/>
                  </a:lnTo>
                  <a:lnTo>
                    <a:pt x="2420" y="1167"/>
                  </a:lnTo>
                  <a:lnTo>
                    <a:pt x="2420" y="1164"/>
                  </a:lnTo>
                  <a:lnTo>
                    <a:pt x="2401" y="1123"/>
                  </a:lnTo>
                  <a:lnTo>
                    <a:pt x="2376" y="1087"/>
                  </a:lnTo>
                  <a:lnTo>
                    <a:pt x="2348" y="1055"/>
                  </a:lnTo>
                  <a:lnTo>
                    <a:pt x="2315" y="1028"/>
                  </a:lnTo>
                  <a:lnTo>
                    <a:pt x="2278" y="1006"/>
                  </a:lnTo>
                  <a:lnTo>
                    <a:pt x="2238" y="990"/>
                  </a:lnTo>
                  <a:lnTo>
                    <a:pt x="2195" y="980"/>
                  </a:lnTo>
                  <a:lnTo>
                    <a:pt x="2151" y="976"/>
                  </a:lnTo>
                  <a:lnTo>
                    <a:pt x="2116" y="976"/>
                  </a:lnTo>
                  <a:lnTo>
                    <a:pt x="2090" y="912"/>
                  </a:lnTo>
                  <a:lnTo>
                    <a:pt x="2060" y="851"/>
                  </a:lnTo>
                  <a:lnTo>
                    <a:pt x="2024" y="793"/>
                  </a:lnTo>
                  <a:lnTo>
                    <a:pt x="1985" y="738"/>
                  </a:lnTo>
                  <a:lnTo>
                    <a:pt x="1941" y="687"/>
                  </a:lnTo>
                  <a:lnTo>
                    <a:pt x="1893" y="639"/>
                  </a:lnTo>
                  <a:lnTo>
                    <a:pt x="1841" y="595"/>
                  </a:lnTo>
                  <a:lnTo>
                    <a:pt x="1784" y="556"/>
                  </a:lnTo>
                  <a:lnTo>
                    <a:pt x="1725" y="521"/>
                  </a:lnTo>
                  <a:lnTo>
                    <a:pt x="1652" y="488"/>
                  </a:lnTo>
                  <a:lnTo>
                    <a:pt x="1578" y="462"/>
                  </a:lnTo>
                  <a:lnTo>
                    <a:pt x="1501" y="442"/>
                  </a:lnTo>
                  <a:lnTo>
                    <a:pt x="1424" y="431"/>
                  </a:lnTo>
                  <a:lnTo>
                    <a:pt x="1345" y="427"/>
                  </a:lnTo>
                  <a:lnTo>
                    <a:pt x="1274" y="431"/>
                  </a:lnTo>
                  <a:lnTo>
                    <a:pt x="1206" y="440"/>
                  </a:lnTo>
                  <a:lnTo>
                    <a:pt x="1138" y="453"/>
                  </a:lnTo>
                  <a:lnTo>
                    <a:pt x="1073" y="473"/>
                  </a:lnTo>
                  <a:lnTo>
                    <a:pt x="1010" y="499"/>
                  </a:lnTo>
                  <a:lnTo>
                    <a:pt x="949" y="529"/>
                  </a:lnTo>
                  <a:lnTo>
                    <a:pt x="891" y="563"/>
                  </a:lnTo>
                  <a:lnTo>
                    <a:pt x="835" y="604"/>
                  </a:lnTo>
                  <a:lnTo>
                    <a:pt x="783" y="647"/>
                  </a:lnTo>
                  <a:lnTo>
                    <a:pt x="737" y="697"/>
                  </a:lnTo>
                  <a:lnTo>
                    <a:pt x="692" y="750"/>
                  </a:lnTo>
                  <a:lnTo>
                    <a:pt x="652" y="807"/>
                  </a:lnTo>
                  <a:lnTo>
                    <a:pt x="617" y="867"/>
                  </a:lnTo>
                  <a:lnTo>
                    <a:pt x="586" y="935"/>
                  </a:lnTo>
                  <a:lnTo>
                    <a:pt x="560" y="1003"/>
                  </a:lnTo>
                  <a:lnTo>
                    <a:pt x="542" y="1074"/>
                  </a:lnTo>
                  <a:lnTo>
                    <a:pt x="530" y="1144"/>
                  </a:lnTo>
                  <a:lnTo>
                    <a:pt x="524" y="1215"/>
                  </a:lnTo>
                  <a:lnTo>
                    <a:pt x="524" y="1286"/>
                  </a:lnTo>
                  <a:lnTo>
                    <a:pt x="530" y="1356"/>
                  </a:lnTo>
                  <a:lnTo>
                    <a:pt x="542" y="1425"/>
                  </a:lnTo>
                  <a:lnTo>
                    <a:pt x="561" y="1493"/>
                  </a:lnTo>
                  <a:lnTo>
                    <a:pt x="585" y="1558"/>
                  </a:lnTo>
                  <a:lnTo>
                    <a:pt x="614" y="1623"/>
                  </a:lnTo>
                  <a:lnTo>
                    <a:pt x="649" y="1683"/>
                  </a:lnTo>
                  <a:lnTo>
                    <a:pt x="688" y="1741"/>
                  </a:lnTo>
                  <a:lnTo>
                    <a:pt x="733" y="1797"/>
                  </a:lnTo>
                  <a:lnTo>
                    <a:pt x="783" y="1848"/>
                  </a:lnTo>
                  <a:lnTo>
                    <a:pt x="838" y="1895"/>
                  </a:lnTo>
                  <a:lnTo>
                    <a:pt x="898" y="1938"/>
                  </a:lnTo>
                  <a:lnTo>
                    <a:pt x="963" y="1975"/>
                  </a:lnTo>
                  <a:lnTo>
                    <a:pt x="1036" y="2008"/>
                  </a:lnTo>
                  <a:lnTo>
                    <a:pt x="1110" y="2036"/>
                  </a:lnTo>
                  <a:lnTo>
                    <a:pt x="1185" y="2054"/>
                  </a:lnTo>
                  <a:lnTo>
                    <a:pt x="1263" y="2065"/>
                  </a:lnTo>
                  <a:lnTo>
                    <a:pt x="1343" y="2069"/>
                  </a:lnTo>
                  <a:lnTo>
                    <a:pt x="1416" y="2067"/>
                  </a:lnTo>
                  <a:lnTo>
                    <a:pt x="1488" y="2057"/>
                  </a:lnTo>
                  <a:lnTo>
                    <a:pt x="1557" y="2041"/>
                  </a:lnTo>
                  <a:lnTo>
                    <a:pt x="1625" y="2020"/>
                  </a:lnTo>
                  <a:lnTo>
                    <a:pt x="1691" y="1992"/>
                  </a:lnTo>
                  <a:lnTo>
                    <a:pt x="1754" y="1960"/>
                  </a:lnTo>
                  <a:lnTo>
                    <a:pt x="1813" y="1922"/>
                  </a:lnTo>
                  <a:lnTo>
                    <a:pt x="1870" y="1879"/>
                  </a:lnTo>
                  <a:lnTo>
                    <a:pt x="1922" y="1830"/>
                  </a:lnTo>
                  <a:lnTo>
                    <a:pt x="1970" y="1778"/>
                  </a:lnTo>
                  <a:lnTo>
                    <a:pt x="2014" y="1722"/>
                  </a:lnTo>
                  <a:lnTo>
                    <a:pt x="2121" y="2015"/>
                  </a:lnTo>
                  <a:lnTo>
                    <a:pt x="2137" y="2052"/>
                  </a:lnTo>
                  <a:lnTo>
                    <a:pt x="2159" y="2085"/>
                  </a:lnTo>
                  <a:lnTo>
                    <a:pt x="2185" y="2116"/>
                  </a:lnTo>
                  <a:lnTo>
                    <a:pt x="2213" y="2142"/>
                  </a:lnTo>
                  <a:lnTo>
                    <a:pt x="2149" y="2200"/>
                  </a:lnTo>
                  <a:lnTo>
                    <a:pt x="2081" y="2254"/>
                  </a:lnTo>
                  <a:lnTo>
                    <a:pt x="2009" y="2304"/>
                  </a:lnTo>
                  <a:lnTo>
                    <a:pt x="1934" y="2347"/>
                  </a:lnTo>
                  <a:lnTo>
                    <a:pt x="1856" y="2387"/>
                  </a:lnTo>
                  <a:lnTo>
                    <a:pt x="1776" y="2420"/>
                  </a:lnTo>
                  <a:lnTo>
                    <a:pt x="1693" y="2447"/>
                  </a:lnTo>
                  <a:lnTo>
                    <a:pt x="1609" y="2470"/>
                  </a:lnTo>
                  <a:lnTo>
                    <a:pt x="1521" y="2484"/>
                  </a:lnTo>
                  <a:lnTo>
                    <a:pt x="1432" y="2494"/>
                  </a:lnTo>
                  <a:lnTo>
                    <a:pt x="1343" y="2498"/>
                  </a:lnTo>
                  <a:lnTo>
                    <a:pt x="1323" y="2497"/>
                  </a:lnTo>
                  <a:lnTo>
                    <a:pt x="1302" y="2495"/>
                  </a:lnTo>
                  <a:lnTo>
                    <a:pt x="1147" y="2793"/>
                  </a:lnTo>
                  <a:lnTo>
                    <a:pt x="1129" y="2819"/>
                  </a:lnTo>
                  <a:lnTo>
                    <a:pt x="1110" y="2842"/>
                  </a:lnTo>
                  <a:lnTo>
                    <a:pt x="1086" y="2859"/>
                  </a:lnTo>
                  <a:lnTo>
                    <a:pt x="1060" y="2871"/>
                  </a:lnTo>
                  <a:lnTo>
                    <a:pt x="1033" y="2880"/>
                  </a:lnTo>
                  <a:lnTo>
                    <a:pt x="1005" y="2884"/>
                  </a:lnTo>
                  <a:lnTo>
                    <a:pt x="975" y="2884"/>
                  </a:lnTo>
                  <a:lnTo>
                    <a:pt x="945" y="2876"/>
                  </a:lnTo>
                  <a:lnTo>
                    <a:pt x="917" y="2865"/>
                  </a:lnTo>
                  <a:lnTo>
                    <a:pt x="882" y="2847"/>
                  </a:lnTo>
                  <a:lnTo>
                    <a:pt x="628" y="3331"/>
                  </a:lnTo>
                  <a:lnTo>
                    <a:pt x="606" y="3368"/>
                  </a:lnTo>
                  <a:lnTo>
                    <a:pt x="577" y="3402"/>
                  </a:lnTo>
                  <a:lnTo>
                    <a:pt x="546" y="3432"/>
                  </a:lnTo>
                  <a:lnTo>
                    <a:pt x="512" y="3457"/>
                  </a:lnTo>
                  <a:lnTo>
                    <a:pt x="473" y="3478"/>
                  </a:lnTo>
                  <a:lnTo>
                    <a:pt x="433" y="3494"/>
                  </a:lnTo>
                  <a:lnTo>
                    <a:pt x="389" y="3504"/>
                  </a:lnTo>
                  <a:lnTo>
                    <a:pt x="346" y="3509"/>
                  </a:lnTo>
                  <a:lnTo>
                    <a:pt x="303" y="3508"/>
                  </a:lnTo>
                  <a:lnTo>
                    <a:pt x="261" y="3502"/>
                  </a:lnTo>
                  <a:lnTo>
                    <a:pt x="219" y="3489"/>
                  </a:lnTo>
                  <a:lnTo>
                    <a:pt x="178" y="3471"/>
                  </a:lnTo>
                  <a:lnTo>
                    <a:pt x="140" y="3447"/>
                  </a:lnTo>
                  <a:lnTo>
                    <a:pt x="105" y="3419"/>
                  </a:lnTo>
                  <a:lnTo>
                    <a:pt x="75" y="3388"/>
                  </a:lnTo>
                  <a:lnTo>
                    <a:pt x="51" y="3353"/>
                  </a:lnTo>
                  <a:lnTo>
                    <a:pt x="31" y="3315"/>
                  </a:lnTo>
                  <a:lnTo>
                    <a:pt x="15" y="3275"/>
                  </a:lnTo>
                  <a:lnTo>
                    <a:pt x="5" y="3233"/>
                  </a:lnTo>
                  <a:lnTo>
                    <a:pt x="0" y="3191"/>
                  </a:lnTo>
                  <a:lnTo>
                    <a:pt x="1" y="3148"/>
                  </a:lnTo>
                  <a:lnTo>
                    <a:pt x="7" y="3105"/>
                  </a:lnTo>
                  <a:lnTo>
                    <a:pt x="20" y="3063"/>
                  </a:lnTo>
                  <a:lnTo>
                    <a:pt x="38" y="3022"/>
                  </a:lnTo>
                  <a:lnTo>
                    <a:pt x="292" y="2537"/>
                  </a:lnTo>
                  <a:lnTo>
                    <a:pt x="257" y="2519"/>
                  </a:lnTo>
                  <a:lnTo>
                    <a:pt x="231" y="2502"/>
                  </a:lnTo>
                  <a:lnTo>
                    <a:pt x="209" y="2482"/>
                  </a:lnTo>
                  <a:lnTo>
                    <a:pt x="192" y="2458"/>
                  </a:lnTo>
                  <a:lnTo>
                    <a:pt x="178" y="2432"/>
                  </a:lnTo>
                  <a:lnTo>
                    <a:pt x="169" y="2404"/>
                  </a:lnTo>
                  <a:lnTo>
                    <a:pt x="166" y="2376"/>
                  </a:lnTo>
                  <a:lnTo>
                    <a:pt x="167" y="2347"/>
                  </a:lnTo>
                  <a:lnTo>
                    <a:pt x="173" y="2317"/>
                  </a:lnTo>
                  <a:lnTo>
                    <a:pt x="185" y="2289"/>
                  </a:lnTo>
                  <a:lnTo>
                    <a:pt x="341" y="1991"/>
                  </a:lnTo>
                  <a:lnTo>
                    <a:pt x="289" y="1914"/>
                  </a:lnTo>
                  <a:lnTo>
                    <a:pt x="243" y="1834"/>
                  </a:lnTo>
                  <a:lnTo>
                    <a:pt x="203" y="1753"/>
                  </a:lnTo>
                  <a:lnTo>
                    <a:pt x="169" y="1667"/>
                  </a:lnTo>
                  <a:lnTo>
                    <a:pt x="141" y="1579"/>
                  </a:lnTo>
                  <a:lnTo>
                    <a:pt x="120" y="1490"/>
                  </a:lnTo>
                  <a:lnTo>
                    <a:pt x="105" y="1399"/>
                  </a:lnTo>
                  <a:lnTo>
                    <a:pt x="98" y="1308"/>
                  </a:lnTo>
                  <a:lnTo>
                    <a:pt x="96" y="1215"/>
                  </a:lnTo>
                  <a:lnTo>
                    <a:pt x="101" y="1122"/>
                  </a:lnTo>
                  <a:lnTo>
                    <a:pt x="115" y="1031"/>
                  </a:lnTo>
                  <a:lnTo>
                    <a:pt x="135" y="938"/>
                  </a:lnTo>
                  <a:lnTo>
                    <a:pt x="162" y="846"/>
                  </a:lnTo>
                  <a:lnTo>
                    <a:pt x="195" y="756"/>
                  </a:lnTo>
                  <a:lnTo>
                    <a:pt x="239" y="668"/>
                  </a:lnTo>
                  <a:lnTo>
                    <a:pt x="284" y="588"/>
                  </a:lnTo>
                  <a:lnTo>
                    <a:pt x="335" y="511"/>
                  </a:lnTo>
                  <a:lnTo>
                    <a:pt x="392" y="440"/>
                  </a:lnTo>
                  <a:lnTo>
                    <a:pt x="452" y="373"/>
                  </a:lnTo>
                  <a:lnTo>
                    <a:pt x="518" y="311"/>
                  </a:lnTo>
                  <a:lnTo>
                    <a:pt x="587" y="254"/>
                  </a:lnTo>
                  <a:lnTo>
                    <a:pt x="660" y="202"/>
                  </a:lnTo>
                  <a:lnTo>
                    <a:pt x="737" y="157"/>
                  </a:lnTo>
                  <a:lnTo>
                    <a:pt x="816" y="116"/>
                  </a:lnTo>
                  <a:lnTo>
                    <a:pt x="898" y="81"/>
                  </a:lnTo>
                  <a:lnTo>
                    <a:pt x="984" y="52"/>
                  </a:lnTo>
                  <a:lnTo>
                    <a:pt x="1071" y="29"/>
                  </a:lnTo>
                  <a:lnTo>
                    <a:pt x="1160" y="13"/>
                  </a:lnTo>
                  <a:lnTo>
                    <a:pt x="1252" y="2"/>
                  </a:lnTo>
                  <a:lnTo>
                    <a:pt x="134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60" name="Google Shape;10360;p23"/>
            <p:cNvSpPr/>
            <p:nvPr/>
          </p:nvSpPr>
          <p:spPr>
            <a:xfrm>
              <a:off x="2717" y="2191"/>
              <a:ext cx="1493" cy="791"/>
            </a:xfrm>
            <a:custGeom>
              <a:avLst/>
              <a:gdLst/>
              <a:ahLst/>
              <a:cxnLst/>
              <a:rect l="l" t="t" r="r" b="b"/>
              <a:pathLst>
                <a:path w="2986" h="1583" extrusionOk="0">
                  <a:moveTo>
                    <a:pt x="1884" y="0"/>
                  </a:moveTo>
                  <a:lnTo>
                    <a:pt x="1915" y="1"/>
                  </a:lnTo>
                  <a:lnTo>
                    <a:pt x="1944" y="8"/>
                  </a:lnTo>
                  <a:lnTo>
                    <a:pt x="1971" y="23"/>
                  </a:lnTo>
                  <a:lnTo>
                    <a:pt x="1995" y="42"/>
                  </a:lnTo>
                  <a:lnTo>
                    <a:pt x="2013" y="67"/>
                  </a:lnTo>
                  <a:lnTo>
                    <a:pt x="2195" y="356"/>
                  </a:lnTo>
                  <a:lnTo>
                    <a:pt x="2513" y="352"/>
                  </a:lnTo>
                  <a:lnTo>
                    <a:pt x="2539" y="322"/>
                  </a:lnTo>
                  <a:lnTo>
                    <a:pt x="2568" y="296"/>
                  </a:lnTo>
                  <a:lnTo>
                    <a:pt x="2602" y="274"/>
                  </a:lnTo>
                  <a:lnTo>
                    <a:pt x="2639" y="258"/>
                  </a:lnTo>
                  <a:lnTo>
                    <a:pt x="2680" y="248"/>
                  </a:lnTo>
                  <a:lnTo>
                    <a:pt x="2722" y="245"/>
                  </a:lnTo>
                  <a:lnTo>
                    <a:pt x="2724" y="245"/>
                  </a:lnTo>
                  <a:lnTo>
                    <a:pt x="2766" y="248"/>
                  </a:lnTo>
                  <a:lnTo>
                    <a:pt x="2807" y="258"/>
                  </a:lnTo>
                  <a:lnTo>
                    <a:pt x="2844" y="273"/>
                  </a:lnTo>
                  <a:lnTo>
                    <a:pt x="2878" y="295"/>
                  </a:lnTo>
                  <a:lnTo>
                    <a:pt x="2908" y="321"/>
                  </a:lnTo>
                  <a:lnTo>
                    <a:pt x="2935" y="352"/>
                  </a:lnTo>
                  <a:lnTo>
                    <a:pt x="2956" y="385"/>
                  </a:lnTo>
                  <a:lnTo>
                    <a:pt x="2972" y="424"/>
                  </a:lnTo>
                  <a:lnTo>
                    <a:pt x="2982" y="463"/>
                  </a:lnTo>
                  <a:lnTo>
                    <a:pt x="2986" y="507"/>
                  </a:lnTo>
                  <a:lnTo>
                    <a:pt x="2982" y="549"/>
                  </a:lnTo>
                  <a:lnTo>
                    <a:pt x="2972" y="588"/>
                  </a:lnTo>
                  <a:lnTo>
                    <a:pt x="2956" y="625"/>
                  </a:lnTo>
                  <a:lnTo>
                    <a:pt x="2935" y="660"/>
                  </a:lnTo>
                  <a:lnTo>
                    <a:pt x="2909" y="690"/>
                  </a:lnTo>
                  <a:lnTo>
                    <a:pt x="2880" y="717"/>
                  </a:lnTo>
                  <a:lnTo>
                    <a:pt x="2845" y="738"/>
                  </a:lnTo>
                  <a:lnTo>
                    <a:pt x="2808" y="754"/>
                  </a:lnTo>
                  <a:lnTo>
                    <a:pt x="2769" y="764"/>
                  </a:lnTo>
                  <a:lnTo>
                    <a:pt x="2726" y="767"/>
                  </a:lnTo>
                  <a:lnTo>
                    <a:pt x="2725" y="767"/>
                  </a:lnTo>
                  <a:lnTo>
                    <a:pt x="2724" y="767"/>
                  </a:lnTo>
                  <a:lnTo>
                    <a:pt x="2683" y="765"/>
                  </a:lnTo>
                  <a:lnTo>
                    <a:pt x="2645" y="755"/>
                  </a:lnTo>
                  <a:lnTo>
                    <a:pt x="2609" y="742"/>
                  </a:lnTo>
                  <a:lnTo>
                    <a:pt x="2577" y="722"/>
                  </a:lnTo>
                  <a:lnTo>
                    <a:pt x="2547" y="698"/>
                  </a:lnTo>
                  <a:lnTo>
                    <a:pt x="2521" y="670"/>
                  </a:lnTo>
                  <a:lnTo>
                    <a:pt x="2499" y="639"/>
                  </a:lnTo>
                  <a:lnTo>
                    <a:pt x="2118" y="643"/>
                  </a:lnTo>
                  <a:lnTo>
                    <a:pt x="2090" y="641"/>
                  </a:lnTo>
                  <a:lnTo>
                    <a:pt x="2062" y="633"/>
                  </a:lnTo>
                  <a:lnTo>
                    <a:pt x="2037" y="618"/>
                  </a:lnTo>
                  <a:lnTo>
                    <a:pt x="2015" y="599"/>
                  </a:lnTo>
                  <a:lnTo>
                    <a:pt x="1996" y="575"/>
                  </a:lnTo>
                  <a:lnTo>
                    <a:pt x="1912" y="442"/>
                  </a:lnTo>
                  <a:lnTo>
                    <a:pt x="1426" y="1501"/>
                  </a:lnTo>
                  <a:lnTo>
                    <a:pt x="1413" y="1524"/>
                  </a:lnTo>
                  <a:lnTo>
                    <a:pt x="1394" y="1544"/>
                  </a:lnTo>
                  <a:lnTo>
                    <a:pt x="1373" y="1561"/>
                  </a:lnTo>
                  <a:lnTo>
                    <a:pt x="1350" y="1573"/>
                  </a:lnTo>
                  <a:lnTo>
                    <a:pt x="1324" y="1581"/>
                  </a:lnTo>
                  <a:lnTo>
                    <a:pt x="1297" y="1583"/>
                  </a:lnTo>
                  <a:lnTo>
                    <a:pt x="1291" y="1583"/>
                  </a:lnTo>
                  <a:lnTo>
                    <a:pt x="1262" y="1580"/>
                  </a:lnTo>
                  <a:lnTo>
                    <a:pt x="1236" y="1570"/>
                  </a:lnTo>
                  <a:lnTo>
                    <a:pt x="1213" y="1556"/>
                  </a:lnTo>
                  <a:lnTo>
                    <a:pt x="1192" y="1538"/>
                  </a:lnTo>
                  <a:lnTo>
                    <a:pt x="1174" y="1515"/>
                  </a:lnTo>
                  <a:lnTo>
                    <a:pt x="1162" y="1489"/>
                  </a:lnTo>
                  <a:lnTo>
                    <a:pt x="959" y="927"/>
                  </a:lnTo>
                  <a:lnTo>
                    <a:pt x="485" y="927"/>
                  </a:lnTo>
                  <a:lnTo>
                    <a:pt x="461" y="959"/>
                  </a:lnTo>
                  <a:lnTo>
                    <a:pt x="434" y="988"/>
                  </a:lnTo>
                  <a:lnTo>
                    <a:pt x="402" y="1011"/>
                  </a:lnTo>
                  <a:lnTo>
                    <a:pt x="367" y="1030"/>
                  </a:lnTo>
                  <a:lnTo>
                    <a:pt x="329" y="1042"/>
                  </a:lnTo>
                  <a:lnTo>
                    <a:pt x="288" y="1049"/>
                  </a:lnTo>
                  <a:lnTo>
                    <a:pt x="276" y="1052"/>
                  </a:lnTo>
                  <a:lnTo>
                    <a:pt x="262" y="1053"/>
                  </a:lnTo>
                  <a:lnTo>
                    <a:pt x="220" y="1049"/>
                  </a:lnTo>
                  <a:lnTo>
                    <a:pt x="180" y="1039"/>
                  </a:lnTo>
                  <a:lnTo>
                    <a:pt x="143" y="1025"/>
                  </a:lnTo>
                  <a:lnTo>
                    <a:pt x="108" y="1002"/>
                  </a:lnTo>
                  <a:lnTo>
                    <a:pt x="77" y="976"/>
                  </a:lnTo>
                  <a:lnTo>
                    <a:pt x="51" y="947"/>
                  </a:lnTo>
                  <a:lnTo>
                    <a:pt x="30" y="912"/>
                  </a:lnTo>
                  <a:lnTo>
                    <a:pt x="14" y="874"/>
                  </a:lnTo>
                  <a:lnTo>
                    <a:pt x="4" y="834"/>
                  </a:lnTo>
                  <a:lnTo>
                    <a:pt x="0" y="791"/>
                  </a:lnTo>
                  <a:lnTo>
                    <a:pt x="4" y="749"/>
                  </a:lnTo>
                  <a:lnTo>
                    <a:pt x="14" y="709"/>
                  </a:lnTo>
                  <a:lnTo>
                    <a:pt x="30" y="671"/>
                  </a:lnTo>
                  <a:lnTo>
                    <a:pt x="51" y="636"/>
                  </a:lnTo>
                  <a:lnTo>
                    <a:pt x="77" y="607"/>
                  </a:lnTo>
                  <a:lnTo>
                    <a:pt x="108" y="581"/>
                  </a:lnTo>
                  <a:lnTo>
                    <a:pt x="143" y="559"/>
                  </a:lnTo>
                  <a:lnTo>
                    <a:pt x="180" y="544"/>
                  </a:lnTo>
                  <a:lnTo>
                    <a:pt x="220" y="534"/>
                  </a:lnTo>
                  <a:lnTo>
                    <a:pt x="262" y="530"/>
                  </a:lnTo>
                  <a:lnTo>
                    <a:pt x="276" y="531"/>
                  </a:lnTo>
                  <a:lnTo>
                    <a:pt x="288" y="533"/>
                  </a:lnTo>
                  <a:lnTo>
                    <a:pt x="327" y="540"/>
                  </a:lnTo>
                  <a:lnTo>
                    <a:pt x="362" y="551"/>
                  </a:lnTo>
                  <a:lnTo>
                    <a:pt x="396" y="567"/>
                  </a:lnTo>
                  <a:lnTo>
                    <a:pt x="427" y="588"/>
                  </a:lnTo>
                  <a:lnTo>
                    <a:pt x="453" y="613"/>
                  </a:lnTo>
                  <a:lnTo>
                    <a:pt x="476" y="643"/>
                  </a:lnTo>
                  <a:lnTo>
                    <a:pt x="1059" y="643"/>
                  </a:lnTo>
                  <a:lnTo>
                    <a:pt x="1088" y="645"/>
                  </a:lnTo>
                  <a:lnTo>
                    <a:pt x="1116" y="654"/>
                  </a:lnTo>
                  <a:lnTo>
                    <a:pt x="1141" y="667"/>
                  </a:lnTo>
                  <a:lnTo>
                    <a:pt x="1162" y="687"/>
                  </a:lnTo>
                  <a:lnTo>
                    <a:pt x="1181" y="709"/>
                  </a:lnTo>
                  <a:lnTo>
                    <a:pt x="1193" y="737"/>
                  </a:lnTo>
                  <a:lnTo>
                    <a:pt x="1313" y="1065"/>
                  </a:lnTo>
                  <a:lnTo>
                    <a:pt x="1764" y="83"/>
                  </a:lnTo>
                  <a:lnTo>
                    <a:pt x="1780" y="57"/>
                  </a:lnTo>
                  <a:lnTo>
                    <a:pt x="1801" y="34"/>
                  </a:lnTo>
                  <a:lnTo>
                    <a:pt x="1826" y="17"/>
                  </a:lnTo>
                  <a:lnTo>
                    <a:pt x="1854" y="5"/>
                  </a:lnTo>
                  <a:lnTo>
                    <a:pt x="188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0361" name="Google Shape;10361;p23"/>
          <p:cNvSpPr/>
          <p:nvPr/>
        </p:nvSpPr>
        <p:spPr>
          <a:xfrm>
            <a:off x="6228125" y="20800524"/>
            <a:ext cx="481834" cy="339596"/>
          </a:xfrm>
          <a:custGeom>
            <a:avLst/>
            <a:gdLst/>
            <a:ahLst/>
            <a:cxnLst/>
            <a:rect l="l" t="t" r="r" b="b"/>
            <a:pathLst>
              <a:path w="4126" h="2908" extrusionOk="0">
                <a:moveTo>
                  <a:pt x="1362" y="1604"/>
                </a:moveTo>
                <a:lnTo>
                  <a:pt x="1334" y="1606"/>
                </a:lnTo>
                <a:lnTo>
                  <a:pt x="1308" y="1614"/>
                </a:lnTo>
                <a:lnTo>
                  <a:pt x="1284" y="1628"/>
                </a:lnTo>
                <a:lnTo>
                  <a:pt x="1261" y="1645"/>
                </a:lnTo>
                <a:lnTo>
                  <a:pt x="1032" y="1874"/>
                </a:lnTo>
                <a:lnTo>
                  <a:pt x="1017" y="1893"/>
                </a:lnTo>
                <a:lnTo>
                  <a:pt x="1008" y="1914"/>
                </a:lnTo>
                <a:lnTo>
                  <a:pt x="1003" y="1937"/>
                </a:lnTo>
                <a:lnTo>
                  <a:pt x="1005" y="1961"/>
                </a:lnTo>
                <a:lnTo>
                  <a:pt x="1011" y="1984"/>
                </a:lnTo>
                <a:lnTo>
                  <a:pt x="1022" y="2004"/>
                </a:lnTo>
                <a:lnTo>
                  <a:pt x="1039" y="2022"/>
                </a:lnTo>
                <a:lnTo>
                  <a:pt x="1059" y="2036"/>
                </a:lnTo>
                <a:lnTo>
                  <a:pt x="1080" y="2043"/>
                </a:lnTo>
                <a:lnTo>
                  <a:pt x="1105" y="2046"/>
                </a:lnTo>
                <a:lnTo>
                  <a:pt x="1265" y="2046"/>
                </a:lnTo>
                <a:lnTo>
                  <a:pt x="1290" y="2118"/>
                </a:lnTo>
                <a:lnTo>
                  <a:pt x="1322" y="2186"/>
                </a:lnTo>
                <a:lnTo>
                  <a:pt x="1358" y="2250"/>
                </a:lnTo>
                <a:lnTo>
                  <a:pt x="1399" y="2310"/>
                </a:lnTo>
                <a:lnTo>
                  <a:pt x="1446" y="2365"/>
                </a:lnTo>
                <a:lnTo>
                  <a:pt x="1496" y="2416"/>
                </a:lnTo>
                <a:lnTo>
                  <a:pt x="1551" y="2464"/>
                </a:lnTo>
                <a:lnTo>
                  <a:pt x="1609" y="2505"/>
                </a:lnTo>
                <a:lnTo>
                  <a:pt x="1671" y="2543"/>
                </a:lnTo>
                <a:lnTo>
                  <a:pt x="1736" y="2574"/>
                </a:lnTo>
                <a:lnTo>
                  <a:pt x="1804" y="2600"/>
                </a:lnTo>
                <a:lnTo>
                  <a:pt x="1875" y="2621"/>
                </a:lnTo>
                <a:lnTo>
                  <a:pt x="1949" y="2636"/>
                </a:lnTo>
                <a:lnTo>
                  <a:pt x="2024" y="2646"/>
                </a:lnTo>
                <a:lnTo>
                  <a:pt x="2103" y="2649"/>
                </a:lnTo>
                <a:lnTo>
                  <a:pt x="2182" y="2645"/>
                </a:lnTo>
                <a:lnTo>
                  <a:pt x="2259" y="2636"/>
                </a:lnTo>
                <a:lnTo>
                  <a:pt x="2333" y="2621"/>
                </a:lnTo>
                <a:lnTo>
                  <a:pt x="2404" y="2600"/>
                </a:lnTo>
                <a:lnTo>
                  <a:pt x="2473" y="2573"/>
                </a:lnTo>
                <a:lnTo>
                  <a:pt x="2539" y="2540"/>
                </a:lnTo>
                <a:lnTo>
                  <a:pt x="2602" y="2503"/>
                </a:lnTo>
                <a:lnTo>
                  <a:pt x="2660" y="2460"/>
                </a:lnTo>
                <a:lnTo>
                  <a:pt x="2715" y="2412"/>
                </a:lnTo>
                <a:lnTo>
                  <a:pt x="2765" y="2361"/>
                </a:lnTo>
                <a:lnTo>
                  <a:pt x="2811" y="2304"/>
                </a:lnTo>
                <a:lnTo>
                  <a:pt x="2852" y="2243"/>
                </a:lnTo>
                <a:lnTo>
                  <a:pt x="2889" y="2178"/>
                </a:lnTo>
                <a:lnTo>
                  <a:pt x="2920" y="2110"/>
                </a:lnTo>
                <a:lnTo>
                  <a:pt x="2945" y="2037"/>
                </a:lnTo>
                <a:lnTo>
                  <a:pt x="2950" y="2009"/>
                </a:lnTo>
                <a:lnTo>
                  <a:pt x="2950" y="1982"/>
                </a:lnTo>
                <a:lnTo>
                  <a:pt x="2945" y="1957"/>
                </a:lnTo>
                <a:lnTo>
                  <a:pt x="2935" y="1932"/>
                </a:lnTo>
                <a:lnTo>
                  <a:pt x="2920" y="1911"/>
                </a:lnTo>
                <a:lnTo>
                  <a:pt x="2901" y="1892"/>
                </a:lnTo>
                <a:lnTo>
                  <a:pt x="2879" y="1876"/>
                </a:lnTo>
                <a:lnTo>
                  <a:pt x="2854" y="1865"/>
                </a:lnTo>
                <a:lnTo>
                  <a:pt x="2826" y="1860"/>
                </a:lnTo>
                <a:lnTo>
                  <a:pt x="2799" y="1860"/>
                </a:lnTo>
                <a:lnTo>
                  <a:pt x="2774" y="1865"/>
                </a:lnTo>
                <a:lnTo>
                  <a:pt x="2748" y="1876"/>
                </a:lnTo>
                <a:lnTo>
                  <a:pt x="2727" y="1891"/>
                </a:lnTo>
                <a:lnTo>
                  <a:pt x="2707" y="1909"/>
                </a:lnTo>
                <a:lnTo>
                  <a:pt x="2692" y="1932"/>
                </a:lnTo>
                <a:lnTo>
                  <a:pt x="2682" y="1957"/>
                </a:lnTo>
                <a:lnTo>
                  <a:pt x="2662" y="2012"/>
                </a:lnTo>
                <a:lnTo>
                  <a:pt x="2638" y="2063"/>
                </a:lnTo>
                <a:lnTo>
                  <a:pt x="2612" y="2110"/>
                </a:lnTo>
                <a:lnTo>
                  <a:pt x="2582" y="2152"/>
                </a:lnTo>
                <a:lnTo>
                  <a:pt x="2548" y="2190"/>
                </a:lnTo>
                <a:lnTo>
                  <a:pt x="2513" y="2225"/>
                </a:lnTo>
                <a:lnTo>
                  <a:pt x="2475" y="2255"/>
                </a:lnTo>
                <a:lnTo>
                  <a:pt x="2435" y="2281"/>
                </a:lnTo>
                <a:lnTo>
                  <a:pt x="2395" y="2304"/>
                </a:lnTo>
                <a:lnTo>
                  <a:pt x="2353" y="2324"/>
                </a:lnTo>
                <a:lnTo>
                  <a:pt x="2311" y="2340"/>
                </a:lnTo>
                <a:lnTo>
                  <a:pt x="2269" y="2352"/>
                </a:lnTo>
                <a:lnTo>
                  <a:pt x="2226" y="2362"/>
                </a:lnTo>
                <a:lnTo>
                  <a:pt x="2184" y="2369"/>
                </a:lnTo>
                <a:lnTo>
                  <a:pt x="2143" y="2372"/>
                </a:lnTo>
                <a:lnTo>
                  <a:pt x="2103" y="2374"/>
                </a:lnTo>
                <a:lnTo>
                  <a:pt x="2059" y="2372"/>
                </a:lnTo>
                <a:lnTo>
                  <a:pt x="2013" y="2367"/>
                </a:lnTo>
                <a:lnTo>
                  <a:pt x="1967" y="2360"/>
                </a:lnTo>
                <a:lnTo>
                  <a:pt x="1920" y="2347"/>
                </a:lnTo>
                <a:lnTo>
                  <a:pt x="1874" y="2331"/>
                </a:lnTo>
                <a:lnTo>
                  <a:pt x="1828" y="2311"/>
                </a:lnTo>
                <a:lnTo>
                  <a:pt x="1783" y="2287"/>
                </a:lnTo>
                <a:lnTo>
                  <a:pt x="1739" y="2258"/>
                </a:lnTo>
                <a:lnTo>
                  <a:pt x="1697" y="2226"/>
                </a:lnTo>
                <a:lnTo>
                  <a:pt x="1659" y="2188"/>
                </a:lnTo>
                <a:lnTo>
                  <a:pt x="1622" y="2146"/>
                </a:lnTo>
                <a:lnTo>
                  <a:pt x="1590" y="2098"/>
                </a:lnTo>
                <a:lnTo>
                  <a:pt x="1561" y="2046"/>
                </a:lnTo>
                <a:lnTo>
                  <a:pt x="1619" y="2046"/>
                </a:lnTo>
                <a:lnTo>
                  <a:pt x="1642" y="2043"/>
                </a:lnTo>
                <a:lnTo>
                  <a:pt x="1664" y="2036"/>
                </a:lnTo>
                <a:lnTo>
                  <a:pt x="1684" y="2022"/>
                </a:lnTo>
                <a:lnTo>
                  <a:pt x="1700" y="2004"/>
                </a:lnTo>
                <a:lnTo>
                  <a:pt x="1711" y="1984"/>
                </a:lnTo>
                <a:lnTo>
                  <a:pt x="1717" y="1961"/>
                </a:lnTo>
                <a:lnTo>
                  <a:pt x="1719" y="1937"/>
                </a:lnTo>
                <a:lnTo>
                  <a:pt x="1715" y="1914"/>
                </a:lnTo>
                <a:lnTo>
                  <a:pt x="1705" y="1893"/>
                </a:lnTo>
                <a:lnTo>
                  <a:pt x="1690" y="1874"/>
                </a:lnTo>
                <a:lnTo>
                  <a:pt x="1461" y="1645"/>
                </a:lnTo>
                <a:lnTo>
                  <a:pt x="1439" y="1628"/>
                </a:lnTo>
                <a:lnTo>
                  <a:pt x="1414" y="1614"/>
                </a:lnTo>
                <a:lnTo>
                  <a:pt x="1388" y="1606"/>
                </a:lnTo>
                <a:lnTo>
                  <a:pt x="1362" y="1604"/>
                </a:lnTo>
                <a:close/>
                <a:moveTo>
                  <a:pt x="2066" y="644"/>
                </a:moveTo>
                <a:lnTo>
                  <a:pt x="1987" y="648"/>
                </a:lnTo>
                <a:lnTo>
                  <a:pt x="1910" y="657"/>
                </a:lnTo>
                <a:lnTo>
                  <a:pt x="1836" y="673"/>
                </a:lnTo>
                <a:lnTo>
                  <a:pt x="1765" y="694"/>
                </a:lnTo>
                <a:lnTo>
                  <a:pt x="1696" y="720"/>
                </a:lnTo>
                <a:lnTo>
                  <a:pt x="1630" y="753"/>
                </a:lnTo>
                <a:lnTo>
                  <a:pt x="1567" y="790"/>
                </a:lnTo>
                <a:lnTo>
                  <a:pt x="1510" y="833"/>
                </a:lnTo>
                <a:lnTo>
                  <a:pt x="1454" y="881"/>
                </a:lnTo>
                <a:lnTo>
                  <a:pt x="1404" y="933"/>
                </a:lnTo>
                <a:lnTo>
                  <a:pt x="1358" y="989"/>
                </a:lnTo>
                <a:lnTo>
                  <a:pt x="1317" y="1051"/>
                </a:lnTo>
                <a:lnTo>
                  <a:pt x="1280" y="1116"/>
                </a:lnTo>
                <a:lnTo>
                  <a:pt x="1249" y="1185"/>
                </a:lnTo>
                <a:lnTo>
                  <a:pt x="1224" y="1257"/>
                </a:lnTo>
                <a:lnTo>
                  <a:pt x="1219" y="1284"/>
                </a:lnTo>
                <a:lnTo>
                  <a:pt x="1219" y="1311"/>
                </a:lnTo>
                <a:lnTo>
                  <a:pt x="1224" y="1337"/>
                </a:lnTo>
                <a:lnTo>
                  <a:pt x="1234" y="1361"/>
                </a:lnTo>
                <a:lnTo>
                  <a:pt x="1249" y="1384"/>
                </a:lnTo>
                <a:lnTo>
                  <a:pt x="1268" y="1402"/>
                </a:lnTo>
                <a:lnTo>
                  <a:pt x="1290" y="1417"/>
                </a:lnTo>
                <a:lnTo>
                  <a:pt x="1315" y="1429"/>
                </a:lnTo>
                <a:lnTo>
                  <a:pt x="1343" y="1434"/>
                </a:lnTo>
                <a:lnTo>
                  <a:pt x="1370" y="1434"/>
                </a:lnTo>
                <a:lnTo>
                  <a:pt x="1397" y="1429"/>
                </a:lnTo>
                <a:lnTo>
                  <a:pt x="1421" y="1417"/>
                </a:lnTo>
                <a:lnTo>
                  <a:pt x="1443" y="1404"/>
                </a:lnTo>
                <a:lnTo>
                  <a:pt x="1462" y="1385"/>
                </a:lnTo>
                <a:lnTo>
                  <a:pt x="1477" y="1362"/>
                </a:lnTo>
                <a:lnTo>
                  <a:pt x="1487" y="1336"/>
                </a:lnTo>
                <a:lnTo>
                  <a:pt x="1507" y="1281"/>
                </a:lnTo>
                <a:lnTo>
                  <a:pt x="1531" y="1230"/>
                </a:lnTo>
                <a:lnTo>
                  <a:pt x="1557" y="1183"/>
                </a:lnTo>
                <a:lnTo>
                  <a:pt x="1587" y="1141"/>
                </a:lnTo>
                <a:lnTo>
                  <a:pt x="1621" y="1103"/>
                </a:lnTo>
                <a:lnTo>
                  <a:pt x="1656" y="1070"/>
                </a:lnTo>
                <a:lnTo>
                  <a:pt x="1694" y="1040"/>
                </a:lnTo>
                <a:lnTo>
                  <a:pt x="1734" y="1012"/>
                </a:lnTo>
                <a:lnTo>
                  <a:pt x="1774" y="989"/>
                </a:lnTo>
                <a:lnTo>
                  <a:pt x="1816" y="971"/>
                </a:lnTo>
                <a:lnTo>
                  <a:pt x="1858" y="954"/>
                </a:lnTo>
                <a:lnTo>
                  <a:pt x="1900" y="942"/>
                </a:lnTo>
                <a:lnTo>
                  <a:pt x="1943" y="932"/>
                </a:lnTo>
                <a:lnTo>
                  <a:pt x="1986" y="924"/>
                </a:lnTo>
                <a:lnTo>
                  <a:pt x="2026" y="921"/>
                </a:lnTo>
                <a:lnTo>
                  <a:pt x="2066" y="919"/>
                </a:lnTo>
                <a:lnTo>
                  <a:pt x="2110" y="921"/>
                </a:lnTo>
                <a:lnTo>
                  <a:pt x="2156" y="926"/>
                </a:lnTo>
                <a:lnTo>
                  <a:pt x="2202" y="934"/>
                </a:lnTo>
                <a:lnTo>
                  <a:pt x="2249" y="947"/>
                </a:lnTo>
                <a:lnTo>
                  <a:pt x="2295" y="962"/>
                </a:lnTo>
                <a:lnTo>
                  <a:pt x="2341" y="982"/>
                </a:lnTo>
                <a:lnTo>
                  <a:pt x="2386" y="1006"/>
                </a:lnTo>
                <a:lnTo>
                  <a:pt x="2430" y="1034"/>
                </a:lnTo>
                <a:lnTo>
                  <a:pt x="2472" y="1067"/>
                </a:lnTo>
                <a:lnTo>
                  <a:pt x="2510" y="1105"/>
                </a:lnTo>
                <a:lnTo>
                  <a:pt x="2547" y="1147"/>
                </a:lnTo>
                <a:lnTo>
                  <a:pt x="2579" y="1195"/>
                </a:lnTo>
                <a:lnTo>
                  <a:pt x="2608" y="1247"/>
                </a:lnTo>
                <a:lnTo>
                  <a:pt x="2551" y="1247"/>
                </a:lnTo>
                <a:lnTo>
                  <a:pt x="2527" y="1250"/>
                </a:lnTo>
                <a:lnTo>
                  <a:pt x="2505" y="1259"/>
                </a:lnTo>
                <a:lnTo>
                  <a:pt x="2485" y="1271"/>
                </a:lnTo>
                <a:lnTo>
                  <a:pt x="2469" y="1289"/>
                </a:lnTo>
                <a:lnTo>
                  <a:pt x="2458" y="1310"/>
                </a:lnTo>
                <a:lnTo>
                  <a:pt x="2452" y="1332"/>
                </a:lnTo>
                <a:lnTo>
                  <a:pt x="2450" y="1356"/>
                </a:lnTo>
                <a:lnTo>
                  <a:pt x="2454" y="1380"/>
                </a:lnTo>
                <a:lnTo>
                  <a:pt x="2464" y="1401"/>
                </a:lnTo>
                <a:lnTo>
                  <a:pt x="2479" y="1420"/>
                </a:lnTo>
                <a:lnTo>
                  <a:pt x="2708" y="1649"/>
                </a:lnTo>
                <a:lnTo>
                  <a:pt x="2730" y="1667"/>
                </a:lnTo>
                <a:lnTo>
                  <a:pt x="2755" y="1679"/>
                </a:lnTo>
                <a:lnTo>
                  <a:pt x="2781" y="1687"/>
                </a:lnTo>
                <a:lnTo>
                  <a:pt x="2807" y="1689"/>
                </a:lnTo>
                <a:lnTo>
                  <a:pt x="2835" y="1687"/>
                </a:lnTo>
                <a:lnTo>
                  <a:pt x="2861" y="1679"/>
                </a:lnTo>
                <a:lnTo>
                  <a:pt x="2885" y="1667"/>
                </a:lnTo>
                <a:lnTo>
                  <a:pt x="2908" y="1649"/>
                </a:lnTo>
                <a:lnTo>
                  <a:pt x="3137" y="1420"/>
                </a:lnTo>
                <a:lnTo>
                  <a:pt x="3151" y="1401"/>
                </a:lnTo>
                <a:lnTo>
                  <a:pt x="3161" y="1380"/>
                </a:lnTo>
                <a:lnTo>
                  <a:pt x="3166" y="1356"/>
                </a:lnTo>
                <a:lnTo>
                  <a:pt x="3164" y="1332"/>
                </a:lnTo>
                <a:lnTo>
                  <a:pt x="3158" y="1310"/>
                </a:lnTo>
                <a:lnTo>
                  <a:pt x="3147" y="1289"/>
                </a:lnTo>
                <a:lnTo>
                  <a:pt x="3131" y="1271"/>
                </a:lnTo>
                <a:lnTo>
                  <a:pt x="3111" y="1259"/>
                </a:lnTo>
                <a:lnTo>
                  <a:pt x="3089" y="1250"/>
                </a:lnTo>
                <a:lnTo>
                  <a:pt x="3064" y="1247"/>
                </a:lnTo>
                <a:lnTo>
                  <a:pt x="2904" y="1247"/>
                </a:lnTo>
                <a:lnTo>
                  <a:pt x="2879" y="1176"/>
                </a:lnTo>
                <a:lnTo>
                  <a:pt x="2847" y="1108"/>
                </a:lnTo>
                <a:lnTo>
                  <a:pt x="2811" y="1045"/>
                </a:lnTo>
                <a:lnTo>
                  <a:pt x="2770" y="984"/>
                </a:lnTo>
                <a:lnTo>
                  <a:pt x="2723" y="928"/>
                </a:lnTo>
                <a:lnTo>
                  <a:pt x="2673" y="877"/>
                </a:lnTo>
                <a:lnTo>
                  <a:pt x="2618" y="831"/>
                </a:lnTo>
                <a:lnTo>
                  <a:pt x="2561" y="788"/>
                </a:lnTo>
                <a:lnTo>
                  <a:pt x="2498" y="752"/>
                </a:lnTo>
                <a:lnTo>
                  <a:pt x="2433" y="719"/>
                </a:lnTo>
                <a:lnTo>
                  <a:pt x="2365" y="693"/>
                </a:lnTo>
                <a:lnTo>
                  <a:pt x="2294" y="672"/>
                </a:lnTo>
                <a:lnTo>
                  <a:pt x="2220" y="657"/>
                </a:lnTo>
                <a:lnTo>
                  <a:pt x="2145" y="648"/>
                </a:lnTo>
                <a:lnTo>
                  <a:pt x="2066" y="644"/>
                </a:lnTo>
                <a:close/>
                <a:moveTo>
                  <a:pt x="1929" y="0"/>
                </a:moveTo>
                <a:lnTo>
                  <a:pt x="2031" y="3"/>
                </a:lnTo>
                <a:lnTo>
                  <a:pt x="2128" y="16"/>
                </a:lnTo>
                <a:lnTo>
                  <a:pt x="2225" y="35"/>
                </a:lnTo>
                <a:lnTo>
                  <a:pt x="2318" y="61"/>
                </a:lnTo>
                <a:lnTo>
                  <a:pt x="2408" y="95"/>
                </a:lnTo>
                <a:lnTo>
                  <a:pt x="2494" y="135"/>
                </a:lnTo>
                <a:lnTo>
                  <a:pt x="2577" y="181"/>
                </a:lnTo>
                <a:lnTo>
                  <a:pt x="2656" y="232"/>
                </a:lnTo>
                <a:lnTo>
                  <a:pt x="2730" y="291"/>
                </a:lnTo>
                <a:lnTo>
                  <a:pt x="2800" y="354"/>
                </a:lnTo>
                <a:lnTo>
                  <a:pt x="2865" y="423"/>
                </a:lnTo>
                <a:lnTo>
                  <a:pt x="2925" y="495"/>
                </a:lnTo>
                <a:lnTo>
                  <a:pt x="2979" y="573"/>
                </a:lnTo>
                <a:lnTo>
                  <a:pt x="3027" y="654"/>
                </a:lnTo>
                <a:lnTo>
                  <a:pt x="3069" y="739"/>
                </a:lnTo>
                <a:lnTo>
                  <a:pt x="3104" y="828"/>
                </a:lnTo>
                <a:lnTo>
                  <a:pt x="3133" y="919"/>
                </a:lnTo>
                <a:lnTo>
                  <a:pt x="3156" y="1014"/>
                </a:lnTo>
                <a:lnTo>
                  <a:pt x="3178" y="1013"/>
                </a:lnTo>
                <a:lnTo>
                  <a:pt x="3265" y="1017"/>
                </a:lnTo>
                <a:lnTo>
                  <a:pt x="3349" y="1029"/>
                </a:lnTo>
                <a:lnTo>
                  <a:pt x="3430" y="1047"/>
                </a:lnTo>
                <a:lnTo>
                  <a:pt x="3509" y="1073"/>
                </a:lnTo>
                <a:lnTo>
                  <a:pt x="3584" y="1105"/>
                </a:lnTo>
                <a:lnTo>
                  <a:pt x="3657" y="1143"/>
                </a:lnTo>
                <a:lnTo>
                  <a:pt x="3724" y="1187"/>
                </a:lnTo>
                <a:lnTo>
                  <a:pt x="3788" y="1236"/>
                </a:lnTo>
                <a:lnTo>
                  <a:pt x="3848" y="1291"/>
                </a:lnTo>
                <a:lnTo>
                  <a:pt x="3903" y="1351"/>
                </a:lnTo>
                <a:lnTo>
                  <a:pt x="3952" y="1415"/>
                </a:lnTo>
                <a:lnTo>
                  <a:pt x="3996" y="1483"/>
                </a:lnTo>
                <a:lnTo>
                  <a:pt x="4035" y="1555"/>
                </a:lnTo>
                <a:lnTo>
                  <a:pt x="4066" y="1630"/>
                </a:lnTo>
                <a:lnTo>
                  <a:pt x="4091" y="1709"/>
                </a:lnTo>
                <a:lnTo>
                  <a:pt x="4110" y="1790"/>
                </a:lnTo>
                <a:lnTo>
                  <a:pt x="4121" y="1874"/>
                </a:lnTo>
                <a:lnTo>
                  <a:pt x="4126" y="1961"/>
                </a:lnTo>
                <a:lnTo>
                  <a:pt x="4121" y="2047"/>
                </a:lnTo>
                <a:lnTo>
                  <a:pt x="4110" y="2131"/>
                </a:lnTo>
                <a:lnTo>
                  <a:pt x="4091" y="2212"/>
                </a:lnTo>
                <a:lnTo>
                  <a:pt x="4066" y="2291"/>
                </a:lnTo>
                <a:lnTo>
                  <a:pt x="4035" y="2366"/>
                </a:lnTo>
                <a:lnTo>
                  <a:pt x="3996" y="2439"/>
                </a:lnTo>
                <a:lnTo>
                  <a:pt x="3952" y="2506"/>
                </a:lnTo>
                <a:lnTo>
                  <a:pt x="3903" y="2571"/>
                </a:lnTo>
                <a:lnTo>
                  <a:pt x="3848" y="2630"/>
                </a:lnTo>
                <a:lnTo>
                  <a:pt x="3788" y="2685"/>
                </a:lnTo>
                <a:lnTo>
                  <a:pt x="3724" y="2734"/>
                </a:lnTo>
                <a:lnTo>
                  <a:pt x="3657" y="2778"/>
                </a:lnTo>
                <a:lnTo>
                  <a:pt x="3584" y="2817"/>
                </a:lnTo>
                <a:lnTo>
                  <a:pt x="3509" y="2848"/>
                </a:lnTo>
                <a:lnTo>
                  <a:pt x="3430" y="2874"/>
                </a:lnTo>
                <a:lnTo>
                  <a:pt x="3349" y="2893"/>
                </a:lnTo>
                <a:lnTo>
                  <a:pt x="3265" y="2904"/>
                </a:lnTo>
                <a:lnTo>
                  <a:pt x="3178" y="2908"/>
                </a:lnTo>
                <a:lnTo>
                  <a:pt x="628" y="2908"/>
                </a:lnTo>
                <a:lnTo>
                  <a:pt x="557" y="2899"/>
                </a:lnTo>
                <a:lnTo>
                  <a:pt x="491" y="2884"/>
                </a:lnTo>
                <a:lnTo>
                  <a:pt x="426" y="2863"/>
                </a:lnTo>
                <a:lnTo>
                  <a:pt x="365" y="2834"/>
                </a:lnTo>
                <a:lnTo>
                  <a:pt x="307" y="2800"/>
                </a:lnTo>
                <a:lnTo>
                  <a:pt x="253" y="2762"/>
                </a:lnTo>
                <a:lnTo>
                  <a:pt x="204" y="2718"/>
                </a:lnTo>
                <a:lnTo>
                  <a:pt x="159" y="2669"/>
                </a:lnTo>
                <a:lnTo>
                  <a:pt x="119" y="2616"/>
                </a:lnTo>
                <a:lnTo>
                  <a:pt x="84" y="2559"/>
                </a:lnTo>
                <a:lnTo>
                  <a:pt x="55" y="2499"/>
                </a:lnTo>
                <a:lnTo>
                  <a:pt x="31" y="2435"/>
                </a:lnTo>
                <a:lnTo>
                  <a:pt x="14" y="2367"/>
                </a:lnTo>
                <a:lnTo>
                  <a:pt x="4" y="2299"/>
                </a:lnTo>
                <a:lnTo>
                  <a:pt x="0" y="2227"/>
                </a:lnTo>
                <a:lnTo>
                  <a:pt x="4" y="2158"/>
                </a:lnTo>
                <a:lnTo>
                  <a:pt x="14" y="2091"/>
                </a:lnTo>
                <a:lnTo>
                  <a:pt x="30" y="2026"/>
                </a:lnTo>
                <a:lnTo>
                  <a:pt x="54" y="1963"/>
                </a:lnTo>
                <a:lnTo>
                  <a:pt x="83" y="1903"/>
                </a:lnTo>
                <a:lnTo>
                  <a:pt x="117" y="1847"/>
                </a:lnTo>
                <a:lnTo>
                  <a:pt x="155" y="1794"/>
                </a:lnTo>
                <a:lnTo>
                  <a:pt x="199" y="1747"/>
                </a:lnTo>
                <a:lnTo>
                  <a:pt x="248" y="1703"/>
                </a:lnTo>
                <a:lnTo>
                  <a:pt x="301" y="1663"/>
                </a:lnTo>
                <a:lnTo>
                  <a:pt x="356" y="1629"/>
                </a:lnTo>
                <a:lnTo>
                  <a:pt x="416" y="1600"/>
                </a:lnTo>
                <a:lnTo>
                  <a:pt x="479" y="1578"/>
                </a:lnTo>
                <a:lnTo>
                  <a:pt x="544" y="1561"/>
                </a:lnTo>
                <a:lnTo>
                  <a:pt x="611" y="1550"/>
                </a:lnTo>
                <a:lnTo>
                  <a:pt x="681" y="1548"/>
                </a:lnTo>
                <a:lnTo>
                  <a:pt x="700" y="1549"/>
                </a:lnTo>
                <a:lnTo>
                  <a:pt x="720" y="1551"/>
                </a:lnTo>
                <a:lnTo>
                  <a:pt x="704" y="1478"/>
                </a:lnTo>
                <a:lnTo>
                  <a:pt x="692" y="1402"/>
                </a:lnTo>
                <a:lnTo>
                  <a:pt x="684" y="1325"/>
                </a:lnTo>
                <a:lnTo>
                  <a:pt x="681" y="1247"/>
                </a:lnTo>
                <a:lnTo>
                  <a:pt x="685" y="1150"/>
                </a:lnTo>
                <a:lnTo>
                  <a:pt x="695" y="1055"/>
                </a:lnTo>
                <a:lnTo>
                  <a:pt x="714" y="961"/>
                </a:lnTo>
                <a:lnTo>
                  <a:pt x="739" y="871"/>
                </a:lnTo>
                <a:lnTo>
                  <a:pt x="770" y="783"/>
                </a:lnTo>
                <a:lnTo>
                  <a:pt x="808" y="699"/>
                </a:lnTo>
                <a:lnTo>
                  <a:pt x="852" y="618"/>
                </a:lnTo>
                <a:lnTo>
                  <a:pt x="901" y="540"/>
                </a:lnTo>
                <a:lnTo>
                  <a:pt x="955" y="466"/>
                </a:lnTo>
                <a:lnTo>
                  <a:pt x="1015" y="397"/>
                </a:lnTo>
                <a:lnTo>
                  <a:pt x="1080" y="334"/>
                </a:lnTo>
                <a:lnTo>
                  <a:pt x="1149" y="274"/>
                </a:lnTo>
                <a:lnTo>
                  <a:pt x="1221" y="220"/>
                </a:lnTo>
                <a:lnTo>
                  <a:pt x="1299" y="170"/>
                </a:lnTo>
                <a:lnTo>
                  <a:pt x="1381" y="126"/>
                </a:lnTo>
                <a:lnTo>
                  <a:pt x="1464" y="88"/>
                </a:lnTo>
                <a:lnTo>
                  <a:pt x="1552" y="57"/>
                </a:lnTo>
                <a:lnTo>
                  <a:pt x="1644" y="33"/>
                </a:lnTo>
                <a:lnTo>
                  <a:pt x="1736" y="15"/>
                </a:lnTo>
                <a:lnTo>
                  <a:pt x="1831" y="3"/>
                </a:lnTo>
                <a:lnTo>
                  <a:pt x="1929"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0362" name="Google Shape;10362;p23"/>
          <p:cNvGrpSpPr/>
          <p:nvPr/>
        </p:nvGrpSpPr>
        <p:grpSpPr>
          <a:xfrm>
            <a:off x="7477198" y="20718619"/>
            <a:ext cx="485726" cy="503412"/>
            <a:chOff x="2929" y="1940"/>
            <a:chExt cx="2018" cy="2092"/>
          </a:xfrm>
          <a:solidFill>
            <a:srgbClr val="006994"/>
          </a:solidFill>
        </p:grpSpPr>
        <p:sp>
          <p:nvSpPr>
            <p:cNvPr id="10363" name="Google Shape;10363;p23"/>
            <p:cNvSpPr/>
            <p:nvPr/>
          </p:nvSpPr>
          <p:spPr>
            <a:xfrm>
              <a:off x="3639" y="2629"/>
              <a:ext cx="620" cy="620"/>
            </a:xfrm>
            <a:custGeom>
              <a:avLst/>
              <a:gdLst/>
              <a:ahLst/>
              <a:cxnLst/>
              <a:rect l="l" t="t" r="r" b="b"/>
              <a:pathLst>
                <a:path w="1241" h="1241" extrusionOk="0">
                  <a:moveTo>
                    <a:pt x="564" y="0"/>
                  </a:moveTo>
                  <a:lnTo>
                    <a:pt x="578" y="1"/>
                  </a:lnTo>
                  <a:lnTo>
                    <a:pt x="592" y="5"/>
                  </a:lnTo>
                  <a:lnTo>
                    <a:pt x="604" y="14"/>
                  </a:lnTo>
                  <a:lnTo>
                    <a:pt x="614" y="24"/>
                  </a:lnTo>
                  <a:lnTo>
                    <a:pt x="619" y="38"/>
                  </a:lnTo>
                  <a:lnTo>
                    <a:pt x="622" y="52"/>
                  </a:lnTo>
                  <a:lnTo>
                    <a:pt x="622" y="567"/>
                  </a:lnTo>
                  <a:lnTo>
                    <a:pt x="624" y="583"/>
                  </a:lnTo>
                  <a:lnTo>
                    <a:pt x="632" y="597"/>
                  </a:lnTo>
                  <a:lnTo>
                    <a:pt x="643" y="609"/>
                  </a:lnTo>
                  <a:lnTo>
                    <a:pt x="657" y="617"/>
                  </a:lnTo>
                  <a:lnTo>
                    <a:pt x="674" y="619"/>
                  </a:lnTo>
                  <a:lnTo>
                    <a:pt x="1188" y="619"/>
                  </a:lnTo>
                  <a:lnTo>
                    <a:pt x="1203" y="622"/>
                  </a:lnTo>
                  <a:lnTo>
                    <a:pt x="1216" y="627"/>
                  </a:lnTo>
                  <a:lnTo>
                    <a:pt x="1227" y="637"/>
                  </a:lnTo>
                  <a:lnTo>
                    <a:pt x="1236" y="648"/>
                  </a:lnTo>
                  <a:lnTo>
                    <a:pt x="1240" y="662"/>
                  </a:lnTo>
                  <a:lnTo>
                    <a:pt x="1241" y="676"/>
                  </a:lnTo>
                  <a:lnTo>
                    <a:pt x="1231" y="744"/>
                  </a:lnTo>
                  <a:lnTo>
                    <a:pt x="1214" y="807"/>
                  </a:lnTo>
                  <a:lnTo>
                    <a:pt x="1191" y="868"/>
                  </a:lnTo>
                  <a:lnTo>
                    <a:pt x="1162" y="927"/>
                  </a:lnTo>
                  <a:lnTo>
                    <a:pt x="1127" y="981"/>
                  </a:lnTo>
                  <a:lnTo>
                    <a:pt x="1087" y="1031"/>
                  </a:lnTo>
                  <a:lnTo>
                    <a:pt x="1041" y="1078"/>
                  </a:lnTo>
                  <a:lnTo>
                    <a:pt x="992" y="1119"/>
                  </a:lnTo>
                  <a:lnTo>
                    <a:pt x="938" y="1154"/>
                  </a:lnTo>
                  <a:lnTo>
                    <a:pt x="881" y="1185"/>
                  </a:lnTo>
                  <a:lnTo>
                    <a:pt x="820" y="1209"/>
                  </a:lnTo>
                  <a:lnTo>
                    <a:pt x="757" y="1227"/>
                  </a:lnTo>
                  <a:lnTo>
                    <a:pt x="690" y="1237"/>
                  </a:lnTo>
                  <a:lnTo>
                    <a:pt x="622" y="1241"/>
                  </a:lnTo>
                  <a:lnTo>
                    <a:pt x="553" y="1237"/>
                  </a:lnTo>
                  <a:lnTo>
                    <a:pt x="488" y="1227"/>
                  </a:lnTo>
                  <a:lnTo>
                    <a:pt x="425" y="1209"/>
                  </a:lnTo>
                  <a:lnTo>
                    <a:pt x="365" y="1186"/>
                  </a:lnTo>
                  <a:lnTo>
                    <a:pt x="308" y="1156"/>
                  </a:lnTo>
                  <a:lnTo>
                    <a:pt x="254" y="1121"/>
                  </a:lnTo>
                  <a:lnTo>
                    <a:pt x="205" y="1081"/>
                  </a:lnTo>
                  <a:lnTo>
                    <a:pt x="160" y="1036"/>
                  </a:lnTo>
                  <a:lnTo>
                    <a:pt x="119" y="987"/>
                  </a:lnTo>
                  <a:lnTo>
                    <a:pt x="84" y="933"/>
                  </a:lnTo>
                  <a:lnTo>
                    <a:pt x="55" y="876"/>
                  </a:lnTo>
                  <a:lnTo>
                    <a:pt x="32" y="816"/>
                  </a:lnTo>
                  <a:lnTo>
                    <a:pt x="14" y="753"/>
                  </a:lnTo>
                  <a:lnTo>
                    <a:pt x="4" y="686"/>
                  </a:lnTo>
                  <a:lnTo>
                    <a:pt x="0" y="619"/>
                  </a:lnTo>
                  <a:lnTo>
                    <a:pt x="4" y="550"/>
                  </a:lnTo>
                  <a:lnTo>
                    <a:pt x="14" y="484"/>
                  </a:lnTo>
                  <a:lnTo>
                    <a:pt x="32" y="421"/>
                  </a:lnTo>
                  <a:lnTo>
                    <a:pt x="56" y="360"/>
                  </a:lnTo>
                  <a:lnTo>
                    <a:pt x="86" y="302"/>
                  </a:lnTo>
                  <a:lnTo>
                    <a:pt x="122" y="249"/>
                  </a:lnTo>
                  <a:lnTo>
                    <a:pt x="163" y="199"/>
                  </a:lnTo>
                  <a:lnTo>
                    <a:pt x="208" y="154"/>
                  </a:lnTo>
                  <a:lnTo>
                    <a:pt x="259" y="113"/>
                  </a:lnTo>
                  <a:lnTo>
                    <a:pt x="314" y="79"/>
                  </a:lnTo>
                  <a:lnTo>
                    <a:pt x="371" y="49"/>
                  </a:lnTo>
                  <a:lnTo>
                    <a:pt x="434" y="27"/>
                  </a:lnTo>
                  <a:lnTo>
                    <a:pt x="497" y="10"/>
                  </a:lnTo>
                  <a:lnTo>
                    <a:pt x="56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64" name="Google Shape;10364;p23"/>
            <p:cNvSpPr/>
            <p:nvPr/>
          </p:nvSpPr>
          <p:spPr>
            <a:xfrm>
              <a:off x="4024" y="2595"/>
              <a:ext cx="270" cy="270"/>
            </a:xfrm>
            <a:custGeom>
              <a:avLst/>
              <a:gdLst/>
              <a:ahLst/>
              <a:cxnLst/>
              <a:rect l="l" t="t" r="r" b="b"/>
              <a:pathLst>
                <a:path w="539" h="539" extrusionOk="0">
                  <a:moveTo>
                    <a:pt x="51" y="0"/>
                  </a:moveTo>
                  <a:lnTo>
                    <a:pt x="115" y="10"/>
                  </a:lnTo>
                  <a:lnTo>
                    <a:pt x="176" y="27"/>
                  </a:lnTo>
                  <a:lnTo>
                    <a:pt x="233" y="51"/>
                  </a:lnTo>
                  <a:lnTo>
                    <a:pt x="288" y="80"/>
                  </a:lnTo>
                  <a:lnTo>
                    <a:pt x="337" y="116"/>
                  </a:lnTo>
                  <a:lnTo>
                    <a:pt x="383" y="157"/>
                  </a:lnTo>
                  <a:lnTo>
                    <a:pt x="424" y="202"/>
                  </a:lnTo>
                  <a:lnTo>
                    <a:pt x="459" y="253"/>
                  </a:lnTo>
                  <a:lnTo>
                    <a:pt x="490" y="307"/>
                  </a:lnTo>
                  <a:lnTo>
                    <a:pt x="513" y="365"/>
                  </a:lnTo>
                  <a:lnTo>
                    <a:pt x="529" y="426"/>
                  </a:lnTo>
                  <a:lnTo>
                    <a:pt x="539" y="490"/>
                  </a:lnTo>
                  <a:lnTo>
                    <a:pt x="539" y="502"/>
                  </a:lnTo>
                  <a:lnTo>
                    <a:pt x="534" y="514"/>
                  </a:lnTo>
                  <a:lnTo>
                    <a:pt x="528" y="524"/>
                  </a:lnTo>
                  <a:lnTo>
                    <a:pt x="518" y="533"/>
                  </a:lnTo>
                  <a:lnTo>
                    <a:pt x="506" y="538"/>
                  </a:lnTo>
                  <a:lnTo>
                    <a:pt x="494" y="539"/>
                  </a:lnTo>
                  <a:lnTo>
                    <a:pt x="46" y="539"/>
                  </a:lnTo>
                  <a:lnTo>
                    <a:pt x="28" y="536"/>
                  </a:lnTo>
                  <a:lnTo>
                    <a:pt x="14" y="527"/>
                  </a:lnTo>
                  <a:lnTo>
                    <a:pt x="4" y="511"/>
                  </a:lnTo>
                  <a:lnTo>
                    <a:pt x="0" y="494"/>
                  </a:lnTo>
                  <a:lnTo>
                    <a:pt x="0" y="46"/>
                  </a:lnTo>
                  <a:lnTo>
                    <a:pt x="3" y="33"/>
                  </a:lnTo>
                  <a:lnTo>
                    <a:pt x="8" y="22"/>
                  </a:lnTo>
                  <a:lnTo>
                    <a:pt x="15" y="13"/>
                  </a:lnTo>
                  <a:lnTo>
                    <a:pt x="26" y="5"/>
                  </a:lnTo>
                  <a:lnTo>
                    <a:pt x="38" y="1"/>
                  </a:lnTo>
                  <a:lnTo>
                    <a:pt x="5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65" name="Google Shape;10365;p23"/>
            <p:cNvSpPr/>
            <p:nvPr/>
          </p:nvSpPr>
          <p:spPr>
            <a:xfrm>
              <a:off x="2929" y="1940"/>
              <a:ext cx="2018" cy="1620"/>
            </a:xfrm>
            <a:custGeom>
              <a:avLst/>
              <a:gdLst/>
              <a:ahLst/>
              <a:cxnLst/>
              <a:rect l="l" t="t" r="r" b="b"/>
              <a:pathLst>
                <a:path w="4037" h="3239" extrusionOk="0">
                  <a:moveTo>
                    <a:pt x="213" y="0"/>
                  </a:moveTo>
                  <a:lnTo>
                    <a:pt x="249" y="5"/>
                  </a:lnTo>
                  <a:lnTo>
                    <a:pt x="282" y="15"/>
                  </a:lnTo>
                  <a:lnTo>
                    <a:pt x="314" y="31"/>
                  </a:lnTo>
                  <a:lnTo>
                    <a:pt x="342" y="52"/>
                  </a:lnTo>
                  <a:lnTo>
                    <a:pt x="366" y="77"/>
                  </a:lnTo>
                  <a:lnTo>
                    <a:pt x="385" y="106"/>
                  </a:lnTo>
                  <a:lnTo>
                    <a:pt x="399" y="139"/>
                  </a:lnTo>
                  <a:lnTo>
                    <a:pt x="408" y="176"/>
                  </a:lnTo>
                  <a:lnTo>
                    <a:pt x="787" y="2830"/>
                  </a:lnTo>
                  <a:lnTo>
                    <a:pt x="3258" y="2830"/>
                  </a:lnTo>
                  <a:lnTo>
                    <a:pt x="3621" y="1060"/>
                  </a:lnTo>
                  <a:lnTo>
                    <a:pt x="1129" y="1060"/>
                  </a:lnTo>
                  <a:lnTo>
                    <a:pt x="1092" y="1057"/>
                  </a:lnTo>
                  <a:lnTo>
                    <a:pt x="1058" y="1047"/>
                  </a:lnTo>
                  <a:lnTo>
                    <a:pt x="1026" y="1032"/>
                  </a:lnTo>
                  <a:lnTo>
                    <a:pt x="997" y="1012"/>
                  </a:lnTo>
                  <a:lnTo>
                    <a:pt x="973" y="988"/>
                  </a:lnTo>
                  <a:lnTo>
                    <a:pt x="952" y="960"/>
                  </a:lnTo>
                  <a:lnTo>
                    <a:pt x="937" y="926"/>
                  </a:lnTo>
                  <a:lnTo>
                    <a:pt x="928" y="892"/>
                  </a:lnTo>
                  <a:lnTo>
                    <a:pt x="924" y="855"/>
                  </a:lnTo>
                  <a:lnTo>
                    <a:pt x="928" y="818"/>
                  </a:lnTo>
                  <a:lnTo>
                    <a:pt x="937" y="784"/>
                  </a:lnTo>
                  <a:lnTo>
                    <a:pt x="952" y="752"/>
                  </a:lnTo>
                  <a:lnTo>
                    <a:pt x="973" y="723"/>
                  </a:lnTo>
                  <a:lnTo>
                    <a:pt x="997" y="699"/>
                  </a:lnTo>
                  <a:lnTo>
                    <a:pt x="1026" y="679"/>
                  </a:lnTo>
                  <a:lnTo>
                    <a:pt x="1058" y="663"/>
                  </a:lnTo>
                  <a:lnTo>
                    <a:pt x="1092" y="654"/>
                  </a:lnTo>
                  <a:lnTo>
                    <a:pt x="1129" y="651"/>
                  </a:lnTo>
                  <a:lnTo>
                    <a:pt x="3652" y="651"/>
                  </a:lnTo>
                  <a:lnTo>
                    <a:pt x="3701" y="654"/>
                  </a:lnTo>
                  <a:lnTo>
                    <a:pt x="3750" y="663"/>
                  </a:lnTo>
                  <a:lnTo>
                    <a:pt x="3796" y="679"/>
                  </a:lnTo>
                  <a:lnTo>
                    <a:pt x="3839" y="699"/>
                  </a:lnTo>
                  <a:lnTo>
                    <a:pt x="3880" y="724"/>
                  </a:lnTo>
                  <a:lnTo>
                    <a:pt x="3916" y="756"/>
                  </a:lnTo>
                  <a:lnTo>
                    <a:pt x="3951" y="792"/>
                  </a:lnTo>
                  <a:lnTo>
                    <a:pt x="3979" y="832"/>
                  </a:lnTo>
                  <a:lnTo>
                    <a:pt x="4003" y="876"/>
                  </a:lnTo>
                  <a:lnTo>
                    <a:pt x="4019" y="920"/>
                  </a:lnTo>
                  <a:lnTo>
                    <a:pt x="4031" y="967"/>
                  </a:lnTo>
                  <a:lnTo>
                    <a:pt x="4037" y="1015"/>
                  </a:lnTo>
                  <a:lnTo>
                    <a:pt x="4036" y="1064"/>
                  </a:lnTo>
                  <a:lnTo>
                    <a:pt x="4030" y="1113"/>
                  </a:lnTo>
                  <a:lnTo>
                    <a:pt x="3656" y="2933"/>
                  </a:lnTo>
                  <a:lnTo>
                    <a:pt x="3643" y="2980"/>
                  </a:lnTo>
                  <a:lnTo>
                    <a:pt x="3624" y="3024"/>
                  </a:lnTo>
                  <a:lnTo>
                    <a:pt x="3600" y="3065"/>
                  </a:lnTo>
                  <a:lnTo>
                    <a:pt x="3572" y="3103"/>
                  </a:lnTo>
                  <a:lnTo>
                    <a:pt x="3539" y="3138"/>
                  </a:lnTo>
                  <a:lnTo>
                    <a:pt x="3503" y="3167"/>
                  </a:lnTo>
                  <a:lnTo>
                    <a:pt x="3462" y="3192"/>
                  </a:lnTo>
                  <a:lnTo>
                    <a:pt x="3420" y="3213"/>
                  </a:lnTo>
                  <a:lnTo>
                    <a:pt x="3375" y="3228"/>
                  </a:lnTo>
                  <a:lnTo>
                    <a:pt x="3328" y="3237"/>
                  </a:lnTo>
                  <a:lnTo>
                    <a:pt x="3278" y="3239"/>
                  </a:lnTo>
                  <a:lnTo>
                    <a:pt x="765" y="3239"/>
                  </a:lnTo>
                  <a:lnTo>
                    <a:pt x="714" y="3237"/>
                  </a:lnTo>
                  <a:lnTo>
                    <a:pt x="665" y="3227"/>
                  </a:lnTo>
                  <a:lnTo>
                    <a:pt x="618" y="3210"/>
                  </a:lnTo>
                  <a:lnTo>
                    <a:pt x="573" y="3189"/>
                  </a:lnTo>
                  <a:lnTo>
                    <a:pt x="533" y="3161"/>
                  </a:lnTo>
                  <a:lnTo>
                    <a:pt x="496" y="3129"/>
                  </a:lnTo>
                  <a:lnTo>
                    <a:pt x="463" y="3092"/>
                  </a:lnTo>
                  <a:lnTo>
                    <a:pt x="435" y="3051"/>
                  </a:lnTo>
                  <a:lnTo>
                    <a:pt x="412" y="3007"/>
                  </a:lnTo>
                  <a:lnTo>
                    <a:pt x="395" y="2960"/>
                  </a:lnTo>
                  <a:lnTo>
                    <a:pt x="385" y="2910"/>
                  </a:lnTo>
                  <a:lnTo>
                    <a:pt x="2" y="234"/>
                  </a:lnTo>
                  <a:lnTo>
                    <a:pt x="0" y="197"/>
                  </a:lnTo>
                  <a:lnTo>
                    <a:pt x="5" y="161"/>
                  </a:lnTo>
                  <a:lnTo>
                    <a:pt x="15" y="128"/>
                  </a:lnTo>
                  <a:lnTo>
                    <a:pt x="32" y="96"/>
                  </a:lnTo>
                  <a:lnTo>
                    <a:pt x="52" y="68"/>
                  </a:lnTo>
                  <a:lnTo>
                    <a:pt x="77" y="44"/>
                  </a:lnTo>
                  <a:lnTo>
                    <a:pt x="107" y="25"/>
                  </a:lnTo>
                  <a:lnTo>
                    <a:pt x="140" y="11"/>
                  </a:lnTo>
                  <a:lnTo>
                    <a:pt x="176" y="2"/>
                  </a:lnTo>
                  <a:lnTo>
                    <a:pt x="21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66" name="Google Shape;10366;p23"/>
            <p:cNvSpPr/>
            <p:nvPr/>
          </p:nvSpPr>
          <p:spPr>
            <a:xfrm>
              <a:off x="3429" y="3649"/>
              <a:ext cx="383" cy="383"/>
            </a:xfrm>
            <a:custGeom>
              <a:avLst/>
              <a:gdLst/>
              <a:ahLst/>
              <a:cxnLst/>
              <a:rect l="l" t="t" r="r" b="b"/>
              <a:pathLst>
                <a:path w="766" h="766" extrusionOk="0">
                  <a:moveTo>
                    <a:pt x="383" y="0"/>
                  </a:moveTo>
                  <a:lnTo>
                    <a:pt x="435" y="4"/>
                  </a:lnTo>
                  <a:lnTo>
                    <a:pt x="485" y="14"/>
                  </a:lnTo>
                  <a:lnTo>
                    <a:pt x="532" y="31"/>
                  </a:lnTo>
                  <a:lnTo>
                    <a:pt x="576" y="53"/>
                  </a:lnTo>
                  <a:lnTo>
                    <a:pt x="617" y="80"/>
                  </a:lnTo>
                  <a:lnTo>
                    <a:pt x="654" y="112"/>
                  </a:lnTo>
                  <a:lnTo>
                    <a:pt x="686" y="149"/>
                  </a:lnTo>
                  <a:lnTo>
                    <a:pt x="714" y="190"/>
                  </a:lnTo>
                  <a:lnTo>
                    <a:pt x="735" y="234"/>
                  </a:lnTo>
                  <a:lnTo>
                    <a:pt x="752" y="281"/>
                  </a:lnTo>
                  <a:lnTo>
                    <a:pt x="762" y="331"/>
                  </a:lnTo>
                  <a:lnTo>
                    <a:pt x="766" y="383"/>
                  </a:lnTo>
                  <a:lnTo>
                    <a:pt x="762" y="435"/>
                  </a:lnTo>
                  <a:lnTo>
                    <a:pt x="752" y="485"/>
                  </a:lnTo>
                  <a:lnTo>
                    <a:pt x="735" y="532"/>
                  </a:lnTo>
                  <a:lnTo>
                    <a:pt x="714" y="576"/>
                  </a:lnTo>
                  <a:lnTo>
                    <a:pt x="686" y="617"/>
                  </a:lnTo>
                  <a:lnTo>
                    <a:pt x="654" y="654"/>
                  </a:lnTo>
                  <a:lnTo>
                    <a:pt x="617" y="686"/>
                  </a:lnTo>
                  <a:lnTo>
                    <a:pt x="576" y="714"/>
                  </a:lnTo>
                  <a:lnTo>
                    <a:pt x="532" y="735"/>
                  </a:lnTo>
                  <a:lnTo>
                    <a:pt x="485" y="752"/>
                  </a:lnTo>
                  <a:lnTo>
                    <a:pt x="435" y="762"/>
                  </a:lnTo>
                  <a:lnTo>
                    <a:pt x="383" y="766"/>
                  </a:lnTo>
                  <a:lnTo>
                    <a:pt x="331" y="762"/>
                  </a:lnTo>
                  <a:lnTo>
                    <a:pt x="281" y="752"/>
                  </a:lnTo>
                  <a:lnTo>
                    <a:pt x="234" y="735"/>
                  </a:lnTo>
                  <a:lnTo>
                    <a:pt x="190" y="714"/>
                  </a:lnTo>
                  <a:lnTo>
                    <a:pt x="149" y="686"/>
                  </a:lnTo>
                  <a:lnTo>
                    <a:pt x="112" y="654"/>
                  </a:lnTo>
                  <a:lnTo>
                    <a:pt x="80" y="617"/>
                  </a:lnTo>
                  <a:lnTo>
                    <a:pt x="52" y="576"/>
                  </a:lnTo>
                  <a:lnTo>
                    <a:pt x="31" y="532"/>
                  </a:lnTo>
                  <a:lnTo>
                    <a:pt x="14" y="485"/>
                  </a:lnTo>
                  <a:lnTo>
                    <a:pt x="4" y="435"/>
                  </a:lnTo>
                  <a:lnTo>
                    <a:pt x="0" y="383"/>
                  </a:lnTo>
                  <a:lnTo>
                    <a:pt x="4" y="331"/>
                  </a:lnTo>
                  <a:lnTo>
                    <a:pt x="14" y="281"/>
                  </a:lnTo>
                  <a:lnTo>
                    <a:pt x="31" y="234"/>
                  </a:lnTo>
                  <a:lnTo>
                    <a:pt x="52" y="190"/>
                  </a:lnTo>
                  <a:lnTo>
                    <a:pt x="80" y="149"/>
                  </a:lnTo>
                  <a:lnTo>
                    <a:pt x="112" y="112"/>
                  </a:lnTo>
                  <a:lnTo>
                    <a:pt x="149" y="80"/>
                  </a:lnTo>
                  <a:lnTo>
                    <a:pt x="190" y="53"/>
                  </a:lnTo>
                  <a:lnTo>
                    <a:pt x="234" y="31"/>
                  </a:lnTo>
                  <a:lnTo>
                    <a:pt x="281" y="14"/>
                  </a:lnTo>
                  <a:lnTo>
                    <a:pt x="331" y="4"/>
                  </a:lnTo>
                  <a:lnTo>
                    <a:pt x="38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67" name="Google Shape;10367;p23"/>
            <p:cNvSpPr/>
            <p:nvPr/>
          </p:nvSpPr>
          <p:spPr>
            <a:xfrm>
              <a:off x="4036" y="3649"/>
              <a:ext cx="381" cy="383"/>
            </a:xfrm>
            <a:custGeom>
              <a:avLst/>
              <a:gdLst/>
              <a:ahLst/>
              <a:cxnLst/>
              <a:rect l="l" t="t" r="r" b="b"/>
              <a:pathLst>
                <a:path w="766" h="766" extrusionOk="0">
                  <a:moveTo>
                    <a:pt x="383" y="0"/>
                  </a:moveTo>
                  <a:lnTo>
                    <a:pt x="435" y="4"/>
                  </a:lnTo>
                  <a:lnTo>
                    <a:pt x="485" y="14"/>
                  </a:lnTo>
                  <a:lnTo>
                    <a:pt x="532" y="31"/>
                  </a:lnTo>
                  <a:lnTo>
                    <a:pt x="576" y="53"/>
                  </a:lnTo>
                  <a:lnTo>
                    <a:pt x="617" y="80"/>
                  </a:lnTo>
                  <a:lnTo>
                    <a:pt x="654" y="112"/>
                  </a:lnTo>
                  <a:lnTo>
                    <a:pt x="686" y="149"/>
                  </a:lnTo>
                  <a:lnTo>
                    <a:pt x="714" y="190"/>
                  </a:lnTo>
                  <a:lnTo>
                    <a:pt x="735" y="234"/>
                  </a:lnTo>
                  <a:lnTo>
                    <a:pt x="752" y="281"/>
                  </a:lnTo>
                  <a:lnTo>
                    <a:pt x="762" y="331"/>
                  </a:lnTo>
                  <a:lnTo>
                    <a:pt x="766" y="383"/>
                  </a:lnTo>
                  <a:lnTo>
                    <a:pt x="762" y="435"/>
                  </a:lnTo>
                  <a:lnTo>
                    <a:pt x="752" y="485"/>
                  </a:lnTo>
                  <a:lnTo>
                    <a:pt x="735" y="532"/>
                  </a:lnTo>
                  <a:lnTo>
                    <a:pt x="714" y="576"/>
                  </a:lnTo>
                  <a:lnTo>
                    <a:pt x="686" y="617"/>
                  </a:lnTo>
                  <a:lnTo>
                    <a:pt x="654" y="654"/>
                  </a:lnTo>
                  <a:lnTo>
                    <a:pt x="617" y="686"/>
                  </a:lnTo>
                  <a:lnTo>
                    <a:pt x="576" y="714"/>
                  </a:lnTo>
                  <a:lnTo>
                    <a:pt x="532" y="735"/>
                  </a:lnTo>
                  <a:lnTo>
                    <a:pt x="485" y="752"/>
                  </a:lnTo>
                  <a:lnTo>
                    <a:pt x="435" y="762"/>
                  </a:lnTo>
                  <a:lnTo>
                    <a:pt x="383" y="766"/>
                  </a:lnTo>
                  <a:lnTo>
                    <a:pt x="331" y="762"/>
                  </a:lnTo>
                  <a:lnTo>
                    <a:pt x="281" y="752"/>
                  </a:lnTo>
                  <a:lnTo>
                    <a:pt x="234" y="735"/>
                  </a:lnTo>
                  <a:lnTo>
                    <a:pt x="190" y="714"/>
                  </a:lnTo>
                  <a:lnTo>
                    <a:pt x="149" y="686"/>
                  </a:lnTo>
                  <a:lnTo>
                    <a:pt x="112" y="654"/>
                  </a:lnTo>
                  <a:lnTo>
                    <a:pt x="80" y="617"/>
                  </a:lnTo>
                  <a:lnTo>
                    <a:pt x="53" y="576"/>
                  </a:lnTo>
                  <a:lnTo>
                    <a:pt x="31" y="532"/>
                  </a:lnTo>
                  <a:lnTo>
                    <a:pt x="14" y="485"/>
                  </a:lnTo>
                  <a:lnTo>
                    <a:pt x="4" y="435"/>
                  </a:lnTo>
                  <a:lnTo>
                    <a:pt x="0" y="383"/>
                  </a:lnTo>
                  <a:lnTo>
                    <a:pt x="4" y="331"/>
                  </a:lnTo>
                  <a:lnTo>
                    <a:pt x="14" y="281"/>
                  </a:lnTo>
                  <a:lnTo>
                    <a:pt x="31" y="234"/>
                  </a:lnTo>
                  <a:lnTo>
                    <a:pt x="53" y="190"/>
                  </a:lnTo>
                  <a:lnTo>
                    <a:pt x="80" y="149"/>
                  </a:lnTo>
                  <a:lnTo>
                    <a:pt x="112" y="112"/>
                  </a:lnTo>
                  <a:lnTo>
                    <a:pt x="149" y="80"/>
                  </a:lnTo>
                  <a:lnTo>
                    <a:pt x="190" y="53"/>
                  </a:lnTo>
                  <a:lnTo>
                    <a:pt x="234" y="31"/>
                  </a:lnTo>
                  <a:lnTo>
                    <a:pt x="281" y="14"/>
                  </a:lnTo>
                  <a:lnTo>
                    <a:pt x="331" y="4"/>
                  </a:lnTo>
                  <a:lnTo>
                    <a:pt x="38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368" name="Google Shape;10368;p23"/>
          <p:cNvGrpSpPr/>
          <p:nvPr/>
        </p:nvGrpSpPr>
        <p:grpSpPr>
          <a:xfrm>
            <a:off x="13605195" y="20669294"/>
            <a:ext cx="477298" cy="602211"/>
            <a:chOff x="2386" y="2654"/>
            <a:chExt cx="1613" cy="2035"/>
          </a:xfrm>
          <a:solidFill>
            <a:srgbClr val="006994"/>
          </a:solidFill>
        </p:grpSpPr>
        <p:sp>
          <p:nvSpPr>
            <p:cNvPr id="10369" name="Google Shape;10369;p23"/>
            <p:cNvSpPr/>
            <p:nvPr/>
          </p:nvSpPr>
          <p:spPr>
            <a:xfrm>
              <a:off x="2386" y="2654"/>
              <a:ext cx="1613" cy="2035"/>
            </a:xfrm>
            <a:custGeom>
              <a:avLst/>
              <a:gdLst/>
              <a:ahLst/>
              <a:cxnLst/>
              <a:rect l="l" t="t" r="r" b="b"/>
              <a:pathLst>
                <a:path w="3225" h="4069" extrusionOk="0">
                  <a:moveTo>
                    <a:pt x="1613" y="652"/>
                  </a:moveTo>
                  <a:lnTo>
                    <a:pt x="1528" y="656"/>
                  </a:lnTo>
                  <a:lnTo>
                    <a:pt x="1445" y="666"/>
                  </a:lnTo>
                  <a:lnTo>
                    <a:pt x="1366" y="683"/>
                  </a:lnTo>
                  <a:lnTo>
                    <a:pt x="1288" y="706"/>
                  </a:lnTo>
                  <a:lnTo>
                    <a:pt x="1213" y="736"/>
                  </a:lnTo>
                  <a:lnTo>
                    <a:pt x="1141" y="772"/>
                  </a:lnTo>
                  <a:lnTo>
                    <a:pt x="1073" y="813"/>
                  </a:lnTo>
                  <a:lnTo>
                    <a:pt x="1008" y="860"/>
                  </a:lnTo>
                  <a:lnTo>
                    <a:pt x="949" y="911"/>
                  </a:lnTo>
                  <a:lnTo>
                    <a:pt x="893" y="967"/>
                  </a:lnTo>
                  <a:lnTo>
                    <a:pt x="841" y="1027"/>
                  </a:lnTo>
                  <a:lnTo>
                    <a:pt x="795" y="1092"/>
                  </a:lnTo>
                  <a:lnTo>
                    <a:pt x="754" y="1158"/>
                  </a:lnTo>
                  <a:lnTo>
                    <a:pt x="718" y="1230"/>
                  </a:lnTo>
                  <a:lnTo>
                    <a:pt x="688" y="1305"/>
                  </a:lnTo>
                  <a:lnTo>
                    <a:pt x="665" y="1383"/>
                  </a:lnTo>
                  <a:lnTo>
                    <a:pt x="647" y="1463"/>
                  </a:lnTo>
                  <a:lnTo>
                    <a:pt x="636" y="1545"/>
                  </a:lnTo>
                  <a:lnTo>
                    <a:pt x="633" y="1629"/>
                  </a:lnTo>
                  <a:lnTo>
                    <a:pt x="636" y="1711"/>
                  </a:lnTo>
                  <a:lnTo>
                    <a:pt x="646" y="1790"/>
                  </a:lnTo>
                  <a:lnTo>
                    <a:pt x="662" y="1867"/>
                  </a:lnTo>
                  <a:lnTo>
                    <a:pt x="683" y="1941"/>
                  </a:lnTo>
                  <a:lnTo>
                    <a:pt x="712" y="2014"/>
                  </a:lnTo>
                  <a:lnTo>
                    <a:pt x="744" y="2082"/>
                  </a:lnTo>
                  <a:lnTo>
                    <a:pt x="783" y="2149"/>
                  </a:lnTo>
                  <a:lnTo>
                    <a:pt x="826" y="2212"/>
                  </a:lnTo>
                  <a:lnTo>
                    <a:pt x="873" y="2271"/>
                  </a:lnTo>
                  <a:lnTo>
                    <a:pt x="888" y="2247"/>
                  </a:lnTo>
                  <a:lnTo>
                    <a:pt x="907" y="2226"/>
                  </a:lnTo>
                  <a:lnTo>
                    <a:pt x="929" y="2208"/>
                  </a:lnTo>
                  <a:lnTo>
                    <a:pt x="955" y="2193"/>
                  </a:lnTo>
                  <a:lnTo>
                    <a:pt x="986" y="2183"/>
                  </a:lnTo>
                  <a:lnTo>
                    <a:pt x="1031" y="2170"/>
                  </a:lnTo>
                  <a:lnTo>
                    <a:pt x="1073" y="2156"/>
                  </a:lnTo>
                  <a:lnTo>
                    <a:pt x="1113" y="2141"/>
                  </a:lnTo>
                  <a:lnTo>
                    <a:pt x="1151" y="2125"/>
                  </a:lnTo>
                  <a:lnTo>
                    <a:pt x="1187" y="2108"/>
                  </a:lnTo>
                  <a:lnTo>
                    <a:pt x="1219" y="2092"/>
                  </a:lnTo>
                  <a:lnTo>
                    <a:pt x="1249" y="2076"/>
                  </a:lnTo>
                  <a:lnTo>
                    <a:pt x="1275" y="2061"/>
                  </a:lnTo>
                  <a:lnTo>
                    <a:pt x="1296" y="2049"/>
                  </a:lnTo>
                  <a:lnTo>
                    <a:pt x="1314" y="2038"/>
                  </a:lnTo>
                  <a:lnTo>
                    <a:pt x="1327" y="2029"/>
                  </a:lnTo>
                  <a:lnTo>
                    <a:pt x="1335" y="2024"/>
                  </a:lnTo>
                  <a:lnTo>
                    <a:pt x="1338" y="2022"/>
                  </a:lnTo>
                  <a:lnTo>
                    <a:pt x="1461" y="2411"/>
                  </a:lnTo>
                  <a:lnTo>
                    <a:pt x="1484" y="2484"/>
                  </a:lnTo>
                  <a:lnTo>
                    <a:pt x="1484" y="2482"/>
                  </a:lnTo>
                  <a:lnTo>
                    <a:pt x="1505" y="2544"/>
                  </a:lnTo>
                  <a:lnTo>
                    <a:pt x="1569" y="2361"/>
                  </a:lnTo>
                  <a:lnTo>
                    <a:pt x="1547" y="2328"/>
                  </a:lnTo>
                  <a:lnTo>
                    <a:pt x="1529" y="2298"/>
                  </a:lnTo>
                  <a:lnTo>
                    <a:pt x="1517" y="2272"/>
                  </a:lnTo>
                  <a:lnTo>
                    <a:pt x="1510" y="2248"/>
                  </a:lnTo>
                  <a:lnTo>
                    <a:pt x="1506" y="2229"/>
                  </a:lnTo>
                  <a:lnTo>
                    <a:pt x="1506" y="2211"/>
                  </a:lnTo>
                  <a:lnTo>
                    <a:pt x="1510" y="2196"/>
                  </a:lnTo>
                  <a:lnTo>
                    <a:pt x="1515" y="2183"/>
                  </a:lnTo>
                  <a:lnTo>
                    <a:pt x="1522" y="2173"/>
                  </a:lnTo>
                  <a:lnTo>
                    <a:pt x="1532" y="2164"/>
                  </a:lnTo>
                  <a:lnTo>
                    <a:pt x="1542" y="2157"/>
                  </a:lnTo>
                  <a:lnTo>
                    <a:pt x="1553" y="2152"/>
                  </a:lnTo>
                  <a:lnTo>
                    <a:pt x="1564" y="2148"/>
                  </a:lnTo>
                  <a:lnTo>
                    <a:pt x="1575" y="2146"/>
                  </a:lnTo>
                  <a:lnTo>
                    <a:pt x="1586" y="2143"/>
                  </a:lnTo>
                  <a:lnTo>
                    <a:pt x="1595" y="2142"/>
                  </a:lnTo>
                  <a:lnTo>
                    <a:pt x="1604" y="2142"/>
                  </a:lnTo>
                  <a:lnTo>
                    <a:pt x="1609" y="2142"/>
                  </a:lnTo>
                  <a:lnTo>
                    <a:pt x="1613" y="2142"/>
                  </a:lnTo>
                  <a:lnTo>
                    <a:pt x="1615" y="2142"/>
                  </a:lnTo>
                  <a:lnTo>
                    <a:pt x="1621" y="2142"/>
                  </a:lnTo>
                  <a:lnTo>
                    <a:pt x="1629" y="2142"/>
                  </a:lnTo>
                  <a:lnTo>
                    <a:pt x="1639" y="2143"/>
                  </a:lnTo>
                  <a:lnTo>
                    <a:pt x="1648" y="2146"/>
                  </a:lnTo>
                  <a:lnTo>
                    <a:pt x="1660" y="2148"/>
                  </a:lnTo>
                  <a:lnTo>
                    <a:pt x="1671" y="2152"/>
                  </a:lnTo>
                  <a:lnTo>
                    <a:pt x="1682" y="2157"/>
                  </a:lnTo>
                  <a:lnTo>
                    <a:pt x="1693" y="2164"/>
                  </a:lnTo>
                  <a:lnTo>
                    <a:pt x="1702" y="2173"/>
                  </a:lnTo>
                  <a:lnTo>
                    <a:pt x="1709" y="2183"/>
                  </a:lnTo>
                  <a:lnTo>
                    <a:pt x="1715" y="2196"/>
                  </a:lnTo>
                  <a:lnTo>
                    <a:pt x="1718" y="2211"/>
                  </a:lnTo>
                  <a:lnTo>
                    <a:pt x="1718" y="2229"/>
                  </a:lnTo>
                  <a:lnTo>
                    <a:pt x="1714" y="2248"/>
                  </a:lnTo>
                  <a:lnTo>
                    <a:pt x="1707" y="2272"/>
                  </a:lnTo>
                  <a:lnTo>
                    <a:pt x="1694" y="2298"/>
                  </a:lnTo>
                  <a:lnTo>
                    <a:pt x="1678" y="2328"/>
                  </a:lnTo>
                  <a:lnTo>
                    <a:pt x="1655" y="2361"/>
                  </a:lnTo>
                  <a:lnTo>
                    <a:pt x="1720" y="2544"/>
                  </a:lnTo>
                  <a:lnTo>
                    <a:pt x="1740" y="2482"/>
                  </a:lnTo>
                  <a:lnTo>
                    <a:pt x="1740" y="2484"/>
                  </a:lnTo>
                  <a:lnTo>
                    <a:pt x="1764" y="2411"/>
                  </a:lnTo>
                  <a:lnTo>
                    <a:pt x="1887" y="2022"/>
                  </a:lnTo>
                  <a:lnTo>
                    <a:pt x="1889" y="2024"/>
                  </a:lnTo>
                  <a:lnTo>
                    <a:pt x="1897" y="2029"/>
                  </a:lnTo>
                  <a:lnTo>
                    <a:pt x="1910" y="2038"/>
                  </a:lnTo>
                  <a:lnTo>
                    <a:pt x="1928" y="2049"/>
                  </a:lnTo>
                  <a:lnTo>
                    <a:pt x="1950" y="2061"/>
                  </a:lnTo>
                  <a:lnTo>
                    <a:pt x="1975" y="2076"/>
                  </a:lnTo>
                  <a:lnTo>
                    <a:pt x="2004" y="2092"/>
                  </a:lnTo>
                  <a:lnTo>
                    <a:pt x="2037" y="2108"/>
                  </a:lnTo>
                  <a:lnTo>
                    <a:pt x="2073" y="2125"/>
                  </a:lnTo>
                  <a:lnTo>
                    <a:pt x="2111" y="2141"/>
                  </a:lnTo>
                  <a:lnTo>
                    <a:pt x="2152" y="2156"/>
                  </a:lnTo>
                  <a:lnTo>
                    <a:pt x="2194" y="2170"/>
                  </a:lnTo>
                  <a:lnTo>
                    <a:pt x="2238" y="2183"/>
                  </a:lnTo>
                  <a:lnTo>
                    <a:pt x="2269" y="2194"/>
                  </a:lnTo>
                  <a:lnTo>
                    <a:pt x="2296" y="2209"/>
                  </a:lnTo>
                  <a:lnTo>
                    <a:pt x="2318" y="2226"/>
                  </a:lnTo>
                  <a:lnTo>
                    <a:pt x="2336" y="2247"/>
                  </a:lnTo>
                  <a:lnTo>
                    <a:pt x="2351" y="2271"/>
                  </a:lnTo>
                  <a:lnTo>
                    <a:pt x="2399" y="2212"/>
                  </a:lnTo>
                  <a:lnTo>
                    <a:pt x="2441" y="2149"/>
                  </a:lnTo>
                  <a:lnTo>
                    <a:pt x="2480" y="2082"/>
                  </a:lnTo>
                  <a:lnTo>
                    <a:pt x="2513" y="2014"/>
                  </a:lnTo>
                  <a:lnTo>
                    <a:pt x="2540" y="1941"/>
                  </a:lnTo>
                  <a:lnTo>
                    <a:pt x="2563" y="1867"/>
                  </a:lnTo>
                  <a:lnTo>
                    <a:pt x="2578" y="1790"/>
                  </a:lnTo>
                  <a:lnTo>
                    <a:pt x="2587" y="1711"/>
                  </a:lnTo>
                  <a:lnTo>
                    <a:pt x="2591" y="1629"/>
                  </a:lnTo>
                  <a:lnTo>
                    <a:pt x="2587" y="1545"/>
                  </a:lnTo>
                  <a:lnTo>
                    <a:pt x="2578" y="1463"/>
                  </a:lnTo>
                  <a:lnTo>
                    <a:pt x="2560" y="1383"/>
                  </a:lnTo>
                  <a:lnTo>
                    <a:pt x="2535" y="1305"/>
                  </a:lnTo>
                  <a:lnTo>
                    <a:pt x="2506" y="1230"/>
                  </a:lnTo>
                  <a:lnTo>
                    <a:pt x="2471" y="1158"/>
                  </a:lnTo>
                  <a:lnTo>
                    <a:pt x="2430" y="1092"/>
                  </a:lnTo>
                  <a:lnTo>
                    <a:pt x="2383" y="1027"/>
                  </a:lnTo>
                  <a:lnTo>
                    <a:pt x="2332" y="967"/>
                  </a:lnTo>
                  <a:lnTo>
                    <a:pt x="2276" y="911"/>
                  </a:lnTo>
                  <a:lnTo>
                    <a:pt x="2215" y="860"/>
                  </a:lnTo>
                  <a:lnTo>
                    <a:pt x="2151" y="813"/>
                  </a:lnTo>
                  <a:lnTo>
                    <a:pt x="2083" y="772"/>
                  </a:lnTo>
                  <a:lnTo>
                    <a:pt x="2012" y="736"/>
                  </a:lnTo>
                  <a:lnTo>
                    <a:pt x="1936" y="706"/>
                  </a:lnTo>
                  <a:lnTo>
                    <a:pt x="1859" y="683"/>
                  </a:lnTo>
                  <a:lnTo>
                    <a:pt x="1779" y="666"/>
                  </a:lnTo>
                  <a:lnTo>
                    <a:pt x="1697" y="656"/>
                  </a:lnTo>
                  <a:lnTo>
                    <a:pt x="1613" y="652"/>
                  </a:lnTo>
                  <a:close/>
                  <a:moveTo>
                    <a:pt x="1668" y="0"/>
                  </a:moveTo>
                  <a:lnTo>
                    <a:pt x="1780" y="8"/>
                  </a:lnTo>
                  <a:lnTo>
                    <a:pt x="1889" y="23"/>
                  </a:lnTo>
                  <a:lnTo>
                    <a:pt x="1997" y="46"/>
                  </a:lnTo>
                  <a:lnTo>
                    <a:pt x="2101" y="75"/>
                  </a:lnTo>
                  <a:lnTo>
                    <a:pt x="2203" y="111"/>
                  </a:lnTo>
                  <a:lnTo>
                    <a:pt x="2301" y="153"/>
                  </a:lnTo>
                  <a:lnTo>
                    <a:pt x="2395" y="202"/>
                  </a:lnTo>
                  <a:lnTo>
                    <a:pt x="2486" y="257"/>
                  </a:lnTo>
                  <a:lnTo>
                    <a:pt x="2573" y="316"/>
                  </a:lnTo>
                  <a:lnTo>
                    <a:pt x="2656" y="382"/>
                  </a:lnTo>
                  <a:lnTo>
                    <a:pt x="2734" y="453"/>
                  </a:lnTo>
                  <a:lnTo>
                    <a:pt x="2807" y="528"/>
                  </a:lnTo>
                  <a:lnTo>
                    <a:pt x="2875" y="609"/>
                  </a:lnTo>
                  <a:lnTo>
                    <a:pt x="2939" y="693"/>
                  </a:lnTo>
                  <a:lnTo>
                    <a:pt x="2996" y="782"/>
                  </a:lnTo>
                  <a:lnTo>
                    <a:pt x="3048" y="875"/>
                  </a:lnTo>
                  <a:lnTo>
                    <a:pt x="3094" y="971"/>
                  </a:lnTo>
                  <a:lnTo>
                    <a:pt x="3132" y="1071"/>
                  </a:lnTo>
                  <a:lnTo>
                    <a:pt x="3165" y="1173"/>
                  </a:lnTo>
                  <a:lnTo>
                    <a:pt x="3192" y="1279"/>
                  </a:lnTo>
                  <a:lnTo>
                    <a:pt x="3210" y="1388"/>
                  </a:lnTo>
                  <a:lnTo>
                    <a:pt x="3221" y="1498"/>
                  </a:lnTo>
                  <a:lnTo>
                    <a:pt x="3225" y="1611"/>
                  </a:lnTo>
                  <a:lnTo>
                    <a:pt x="3223" y="1715"/>
                  </a:lnTo>
                  <a:lnTo>
                    <a:pt x="3213" y="1816"/>
                  </a:lnTo>
                  <a:lnTo>
                    <a:pt x="3197" y="1916"/>
                  </a:lnTo>
                  <a:lnTo>
                    <a:pt x="3197" y="1919"/>
                  </a:lnTo>
                  <a:lnTo>
                    <a:pt x="3194" y="1929"/>
                  </a:lnTo>
                  <a:lnTo>
                    <a:pt x="3192" y="1944"/>
                  </a:lnTo>
                  <a:lnTo>
                    <a:pt x="3187" y="1966"/>
                  </a:lnTo>
                  <a:lnTo>
                    <a:pt x="3165" y="2048"/>
                  </a:lnTo>
                  <a:lnTo>
                    <a:pt x="3139" y="2130"/>
                  </a:lnTo>
                  <a:lnTo>
                    <a:pt x="3111" y="2209"/>
                  </a:lnTo>
                  <a:lnTo>
                    <a:pt x="3077" y="2286"/>
                  </a:lnTo>
                  <a:lnTo>
                    <a:pt x="3049" y="2350"/>
                  </a:lnTo>
                  <a:lnTo>
                    <a:pt x="3017" y="2418"/>
                  </a:lnTo>
                  <a:lnTo>
                    <a:pt x="2981" y="2491"/>
                  </a:lnTo>
                  <a:lnTo>
                    <a:pt x="2940" y="2568"/>
                  </a:lnTo>
                  <a:lnTo>
                    <a:pt x="2894" y="2648"/>
                  </a:lnTo>
                  <a:lnTo>
                    <a:pt x="2844" y="2733"/>
                  </a:lnTo>
                  <a:lnTo>
                    <a:pt x="2788" y="2821"/>
                  </a:lnTo>
                  <a:lnTo>
                    <a:pt x="2728" y="2911"/>
                  </a:lnTo>
                  <a:lnTo>
                    <a:pt x="2661" y="3005"/>
                  </a:lnTo>
                  <a:lnTo>
                    <a:pt x="2587" y="3102"/>
                  </a:lnTo>
                  <a:lnTo>
                    <a:pt x="2509" y="3201"/>
                  </a:lnTo>
                  <a:lnTo>
                    <a:pt x="2424" y="3302"/>
                  </a:lnTo>
                  <a:lnTo>
                    <a:pt x="2333" y="3405"/>
                  </a:lnTo>
                  <a:lnTo>
                    <a:pt x="2234" y="3512"/>
                  </a:lnTo>
                  <a:lnTo>
                    <a:pt x="2129" y="3618"/>
                  </a:lnTo>
                  <a:lnTo>
                    <a:pt x="2016" y="3728"/>
                  </a:lnTo>
                  <a:lnTo>
                    <a:pt x="1895" y="3839"/>
                  </a:lnTo>
                  <a:lnTo>
                    <a:pt x="1766" y="3950"/>
                  </a:lnTo>
                  <a:lnTo>
                    <a:pt x="1630" y="4064"/>
                  </a:lnTo>
                  <a:lnTo>
                    <a:pt x="1619" y="4069"/>
                  </a:lnTo>
                  <a:lnTo>
                    <a:pt x="1606" y="4069"/>
                  </a:lnTo>
                  <a:lnTo>
                    <a:pt x="1595" y="4064"/>
                  </a:lnTo>
                  <a:lnTo>
                    <a:pt x="1459" y="3950"/>
                  </a:lnTo>
                  <a:lnTo>
                    <a:pt x="1331" y="3839"/>
                  </a:lnTo>
                  <a:lnTo>
                    <a:pt x="1211" y="3728"/>
                  </a:lnTo>
                  <a:lnTo>
                    <a:pt x="1098" y="3618"/>
                  </a:lnTo>
                  <a:lnTo>
                    <a:pt x="992" y="3512"/>
                  </a:lnTo>
                  <a:lnTo>
                    <a:pt x="893" y="3405"/>
                  </a:lnTo>
                  <a:lnTo>
                    <a:pt x="801" y="3302"/>
                  </a:lnTo>
                  <a:lnTo>
                    <a:pt x="717" y="3201"/>
                  </a:lnTo>
                  <a:lnTo>
                    <a:pt x="638" y="3102"/>
                  </a:lnTo>
                  <a:lnTo>
                    <a:pt x="566" y="3005"/>
                  </a:lnTo>
                  <a:lnTo>
                    <a:pt x="499" y="2911"/>
                  </a:lnTo>
                  <a:lnTo>
                    <a:pt x="438" y="2821"/>
                  </a:lnTo>
                  <a:lnTo>
                    <a:pt x="382" y="2733"/>
                  </a:lnTo>
                  <a:lnTo>
                    <a:pt x="332" y="2648"/>
                  </a:lnTo>
                  <a:lnTo>
                    <a:pt x="287" y="2568"/>
                  </a:lnTo>
                  <a:lnTo>
                    <a:pt x="246" y="2491"/>
                  </a:lnTo>
                  <a:lnTo>
                    <a:pt x="208" y="2418"/>
                  </a:lnTo>
                  <a:lnTo>
                    <a:pt x="176" y="2350"/>
                  </a:lnTo>
                  <a:lnTo>
                    <a:pt x="149" y="2286"/>
                  </a:lnTo>
                  <a:lnTo>
                    <a:pt x="115" y="2209"/>
                  </a:lnTo>
                  <a:lnTo>
                    <a:pt x="86" y="2130"/>
                  </a:lnTo>
                  <a:lnTo>
                    <a:pt x="61" y="2048"/>
                  </a:lnTo>
                  <a:lnTo>
                    <a:pt x="40" y="1966"/>
                  </a:lnTo>
                  <a:lnTo>
                    <a:pt x="35" y="1944"/>
                  </a:lnTo>
                  <a:lnTo>
                    <a:pt x="31" y="1929"/>
                  </a:lnTo>
                  <a:lnTo>
                    <a:pt x="30" y="1919"/>
                  </a:lnTo>
                  <a:lnTo>
                    <a:pt x="29" y="1916"/>
                  </a:lnTo>
                  <a:lnTo>
                    <a:pt x="14" y="1826"/>
                  </a:lnTo>
                  <a:lnTo>
                    <a:pt x="5" y="1734"/>
                  </a:lnTo>
                  <a:lnTo>
                    <a:pt x="0" y="1642"/>
                  </a:lnTo>
                  <a:lnTo>
                    <a:pt x="1" y="1547"/>
                  </a:lnTo>
                  <a:lnTo>
                    <a:pt x="7" y="1453"/>
                  </a:lnTo>
                  <a:lnTo>
                    <a:pt x="21" y="1344"/>
                  </a:lnTo>
                  <a:lnTo>
                    <a:pt x="42" y="1239"/>
                  </a:lnTo>
                  <a:lnTo>
                    <a:pt x="71" y="1135"/>
                  </a:lnTo>
                  <a:lnTo>
                    <a:pt x="104" y="1035"/>
                  </a:lnTo>
                  <a:lnTo>
                    <a:pt x="145" y="938"/>
                  </a:lnTo>
                  <a:lnTo>
                    <a:pt x="192" y="845"/>
                  </a:lnTo>
                  <a:lnTo>
                    <a:pt x="244" y="755"/>
                  </a:lnTo>
                  <a:lnTo>
                    <a:pt x="303" y="668"/>
                  </a:lnTo>
                  <a:lnTo>
                    <a:pt x="366" y="586"/>
                  </a:lnTo>
                  <a:lnTo>
                    <a:pt x="434" y="509"/>
                  </a:lnTo>
                  <a:lnTo>
                    <a:pt x="507" y="436"/>
                  </a:lnTo>
                  <a:lnTo>
                    <a:pt x="584" y="368"/>
                  </a:lnTo>
                  <a:lnTo>
                    <a:pt x="666" y="305"/>
                  </a:lnTo>
                  <a:lnTo>
                    <a:pt x="752" y="247"/>
                  </a:lnTo>
                  <a:lnTo>
                    <a:pt x="842" y="194"/>
                  </a:lnTo>
                  <a:lnTo>
                    <a:pt x="935" y="148"/>
                  </a:lnTo>
                  <a:lnTo>
                    <a:pt x="1032" y="107"/>
                  </a:lnTo>
                  <a:lnTo>
                    <a:pt x="1131" y="72"/>
                  </a:lnTo>
                  <a:lnTo>
                    <a:pt x="1233" y="44"/>
                  </a:lnTo>
                  <a:lnTo>
                    <a:pt x="1338" y="23"/>
                  </a:lnTo>
                  <a:lnTo>
                    <a:pt x="1445" y="8"/>
                  </a:lnTo>
                  <a:lnTo>
                    <a:pt x="1554" y="0"/>
                  </a:lnTo>
                  <a:lnTo>
                    <a:pt x="166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70" name="Google Shape;10370;p23"/>
            <p:cNvSpPr/>
            <p:nvPr/>
          </p:nvSpPr>
          <p:spPr>
            <a:xfrm>
              <a:off x="2988" y="3145"/>
              <a:ext cx="408" cy="543"/>
            </a:xfrm>
            <a:custGeom>
              <a:avLst/>
              <a:gdLst/>
              <a:ahLst/>
              <a:cxnLst/>
              <a:rect l="l" t="t" r="r" b="b"/>
              <a:pathLst>
                <a:path w="817" h="1085" extrusionOk="0">
                  <a:moveTo>
                    <a:pt x="425" y="0"/>
                  </a:moveTo>
                  <a:lnTo>
                    <a:pt x="463" y="2"/>
                  </a:lnTo>
                  <a:lnTo>
                    <a:pt x="497" y="8"/>
                  </a:lnTo>
                  <a:lnTo>
                    <a:pt x="529" y="18"/>
                  </a:lnTo>
                  <a:lnTo>
                    <a:pt x="556" y="29"/>
                  </a:lnTo>
                  <a:lnTo>
                    <a:pt x="581" y="43"/>
                  </a:lnTo>
                  <a:lnTo>
                    <a:pt x="608" y="59"/>
                  </a:lnTo>
                  <a:lnTo>
                    <a:pt x="631" y="76"/>
                  </a:lnTo>
                  <a:lnTo>
                    <a:pt x="648" y="94"/>
                  </a:lnTo>
                  <a:lnTo>
                    <a:pt x="660" y="109"/>
                  </a:lnTo>
                  <a:lnTo>
                    <a:pt x="670" y="120"/>
                  </a:lnTo>
                  <a:lnTo>
                    <a:pt x="675" y="128"/>
                  </a:lnTo>
                  <a:lnTo>
                    <a:pt x="676" y="131"/>
                  </a:lnTo>
                  <a:lnTo>
                    <a:pt x="678" y="131"/>
                  </a:lnTo>
                  <a:lnTo>
                    <a:pt x="681" y="132"/>
                  </a:lnTo>
                  <a:lnTo>
                    <a:pt x="688" y="133"/>
                  </a:lnTo>
                  <a:lnTo>
                    <a:pt x="696" y="136"/>
                  </a:lnTo>
                  <a:lnTo>
                    <a:pt x="705" y="141"/>
                  </a:lnTo>
                  <a:lnTo>
                    <a:pt x="716" y="146"/>
                  </a:lnTo>
                  <a:lnTo>
                    <a:pt x="727" y="154"/>
                  </a:lnTo>
                  <a:lnTo>
                    <a:pt x="738" y="164"/>
                  </a:lnTo>
                  <a:lnTo>
                    <a:pt x="750" y="178"/>
                  </a:lnTo>
                  <a:lnTo>
                    <a:pt x="761" y="193"/>
                  </a:lnTo>
                  <a:lnTo>
                    <a:pt x="771" y="213"/>
                  </a:lnTo>
                  <a:lnTo>
                    <a:pt x="778" y="235"/>
                  </a:lnTo>
                  <a:lnTo>
                    <a:pt x="786" y="262"/>
                  </a:lnTo>
                  <a:lnTo>
                    <a:pt x="791" y="293"/>
                  </a:lnTo>
                  <a:lnTo>
                    <a:pt x="793" y="329"/>
                  </a:lnTo>
                  <a:lnTo>
                    <a:pt x="793" y="369"/>
                  </a:lnTo>
                  <a:lnTo>
                    <a:pt x="789" y="415"/>
                  </a:lnTo>
                  <a:lnTo>
                    <a:pt x="782" y="465"/>
                  </a:lnTo>
                  <a:lnTo>
                    <a:pt x="776" y="491"/>
                  </a:lnTo>
                  <a:lnTo>
                    <a:pt x="768" y="517"/>
                  </a:lnTo>
                  <a:lnTo>
                    <a:pt x="777" y="517"/>
                  </a:lnTo>
                  <a:lnTo>
                    <a:pt x="786" y="519"/>
                  </a:lnTo>
                  <a:lnTo>
                    <a:pt x="794" y="521"/>
                  </a:lnTo>
                  <a:lnTo>
                    <a:pt x="802" y="526"/>
                  </a:lnTo>
                  <a:lnTo>
                    <a:pt x="808" y="533"/>
                  </a:lnTo>
                  <a:lnTo>
                    <a:pt x="813" y="545"/>
                  </a:lnTo>
                  <a:lnTo>
                    <a:pt x="817" y="559"/>
                  </a:lnTo>
                  <a:lnTo>
                    <a:pt x="817" y="577"/>
                  </a:lnTo>
                  <a:lnTo>
                    <a:pt x="815" y="599"/>
                  </a:lnTo>
                  <a:lnTo>
                    <a:pt x="810" y="626"/>
                  </a:lnTo>
                  <a:lnTo>
                    <a:pt x="803" y="657"/>
                  </a:lnTo>
                  <a:lnTo>
                    <a:pt x="792" y="692"/>
                  </a:lnTo>
                  <a:lnTo>
                    <a:pt x="782" y="720"/>
                  </a:lnTo>
                  <a:lnTo>
                    <a:pt x="771" y="742"/>
                  </a:lnTo>
                  <a:lnTo>
                    <a:pt x="761" y="756"/>
                  </a:lnTo>
                  <a:lnTo>
                    <a:pt x="752" y="768"/>
                  </a:lnTo>
                  <a:lnTo>
                    <a:pt x="743" y="772"/>
                  </a:lnTo>
                  <a:lnTo>
                    <a:pt x="735" y="775"/>
                  </a:lnTo>
                  <a:lnTo>
                    <a:pt x="727" y="808"/>
                  </a:lnTo>
                  <a:lnTo>
                    <a:pt x="716" y="843"/>
                  </a:lnTo>
                  <a:lnTo>
                    <a:pt x="701" y="878"/>
                  </a:lnTo>
                  <a:lnTo>
                    <a:pt x="683" y="911"/>
                  </a:lnTo>
                  <a:lnTo>
                    <a:pt x="660" y="945"/>
                  </a:lnTo>
                  <a:lnTo>
                    <a:pt x="634" y="977"/>
                  </a:lnTo>
                  <a:lnTo>
                    <a:pt x="605" y="1005"/>
                  </a:lnTo>
                  <a:lnTo>
                    <a:pt x="571" y="1031"/>
                  </a:lnTo>
                  <a:lnTo>
                    <a:pt x="535" y="1052"/>
                  </a:lnTo>
                  <a:lnTo>
                    <a:pt x="497" y="1070"/>
                  </a:lnTo>
                  <a:lnTo>
                    <a:pt x="462" y="1080"/>
                  </a:lnTo>
                  <a:lnTo>
                    <a:pt x="427" y="1085"/>
                  </a:lnTo>
                  <a:lnTo>
                    <a:pt x="391" y="1085"/>
                  </a:lnTo>
                  <a:lnTo>
                    <a:pt x="356" y="1080"/>
                  </a:lnTo>
                  <a:lnTo>
                    <a:pt x="322" y="1070"/>
                  </a:lnTo>
                  <a:lnTo>
                    <a:pt x="282" y="1052"/>
                  </a:lnTo>
                  <a:lnTo>
                    <a:pt x="246" y="1031"/>
                  </a:lnTo>
                  <a:lnTo>
                    <a:pt x="213" y="1005"/>
                  </a:lnTo>
                  <a:lnTo>
                    <a:pt x="183" y="977"/>
                  </a:lnTo>
                  <a:lnTo>
                    <a:pt x="157" y="945"/>
                  </a:lnTo>
                  <a:lnTo>
                    <a:pt x="134" y="912"/>
                  </a:lnTo>
                  <a:lnTo>
                    <a:pt x="116" y="878"/>
                  </a:lnTo>
                  <a:lnTo>
                    <a:pt x="101" y="843"/>
                  </a:lnTo>
                  <a:lnTo>
                    <a:pt x="90" y="808"/>
                  </a:lnTo>
                  <a:lnTo>
                    <a:pt x="84" y="775"/>
                  </a:lnTo>
                  <a:lnTo>
                    <a:pt x="75" y="774"/>
                  </a:lnTo>
                  <a:lnTo>
                    <a:pt x="66" y="768"/>
                  </a:lnTo>
                  <a:lnTo>
                    <a:pt x="56" y="758"/>
                  </a:lnTo>
                  <a:lnTo>
                    <a:pt x="46" y="742"/>
                  </a:lnTo>
                  <a:lnTo>
                    <a:pt x="36" y="720"/>
                  </a:lnTo>
                  <a:lnTo>
                    <a:pt x="26" y="692"/>
                  </a:lnTo>
                  <a:lnTo>
                    <a:pt x="15" y="657"/>
                  </a:lnTo>
                  <a:lnTo>
                    <a:pt x="7" y="626"/>
                  </a:lnTo>
                  <a:lnTo>
                    <a:pt x="3" y="599"/>
                  </a:lnTo>
                  <a:lnTo>
                    <a:pt x="0" y="577"/>
                  </a:lnTo>
                  <a:lnTo>
                    <a:pt x="2" y="559"/>
                  </a:lnTo>
                  <a:lnTo>
                    <a:pt x="5" y="545"/>
                  </a:lnTo>
                  <a:lnTo>
                    <a:pt x="9" y="535"/>
                  </a:lnTo>
                  <a:lnTo>
                    <a:pt x="17" y="526"/>
                  </a:lnTo>
                  <a:lnTo>
                    <a:pt x="24" y="521"/>
                  </a:lnTo>
                  <a:lnTo>
                    <a:pt x="31" y="519"/>
                  </a:lnTo>
                  <a:lnTo>
                    <a:pt x="40" y="517"/>
                  </a:lnTo>
                  <a:lnTo>
                    <a:pt x="49" y="517"/>
                  </a:lnTo>
                  <a:lnTo>
                    <a:pt x="40" y="491"/>
                  </a:lnTo>
                  <a:lnTo>
                    <a:pt x="35" y="465"/>
                  </a:lnTo>
                  <a:lnTo>
                    <a:pt x="28" y="423"/>
                  </a:lnTo>
                  <a:lnTo>
                    <a:pt x="25" y="381"/>
                  </a:lnTo>
                  <a:lnTo>
                    <a:pt x="26" y="341"/>
                  </a:lnTo>
                  <a:lnTo>
                    <a:pt x="34" y="302"/>
                  </a:lnTo>
                  <a:lnTo>
                    <a:pt x="46" y="261"/>
                  </a:lnTo>
                  <a:lnTo>
                    <a:pt x="62" y="224"/>
                  </a:lnTo>
                  <a:lnTo>
                    <a:pt x="84" y="190"/>
                  </a:lnTo>
                  <a:lnTo>
                    <a:pt x="106" y="161"/>
                  </a:lnTo>
                  <a:lnTo>
                    <a:pt x="131" y="133"/>
                  </a:lnTo>
                  <a:lnTo>
                    <a:pt x="158" y="106"/>
                  </a:lnTo>
                  <a:lnTo>
                    <a:pt x="188" y="81"/>
                  </a:lnTo>
                  <a:lnTo>
                    <a:pt x="220" y="60"/>
                  </a:lnTo>
                  <a:lnTo>
                    <a:pt x="246" y="43"/>
                  </a:lnTo>
                  <a:lnTo>
                    <a:pt x="275" y="28"/>
                  </a:lnTo>
                  <a:lnTo>
                    <a:pt x="306" y="16"/>
                  </a:lnTo>
                  <a:lnTo>
                    <a:pt x="344" y="6"/>
                  </a:lnTo>
                  <a:lnTo>
                    <a:pt x="384" y="1"/>
                  </a:lnTo>
                  <a:lnTo>
                    <a:pt x="42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371" name="Google Shape;10371;p23"/>
          <p:cNvGrpSpPr/>
          <p:nvPr/>
        </p:nvGrpSpPr>
        <p:grpSpPr>
          <a:xfrm>
            <a:off x="16054364" y="20687644"/>
            <a:ext cx="599845" cy="565360"/>
            <a:chOff x="4475" y="2157"/>
            <a:chExt cx="2027" cy="1910"/>
          </a:xfrm>
          <a:solidFill>
            <a:srgbClr val="006994"/>
          </a:solidFill>
        </p:grpSpPr>
        <p:sp>
          <p:nvSpPr>
            <p:cNvPr id="10372" name="Google Shape;10372;p23"/>
            <p:cNvSpPr/>
            <p:nvPr/>
          </p:nvSpPr>
          <p:spPr>
            <a:xfrm>
              <a:off x="5174" y="2399"/>
              <a:ext cx="993" cy="645"/>
            </a:xfrm>
            <a:custGeom>
              <a:avLst/>
              <a:gdLst/>
              <a:ahLst/>
              <a:cxnLst/>
              <a:rect l="l" t="t" r="r" b="b"/>
              <a:pathLst>
                <a:path w="1985" h="1290" extrusionOk="0">
                  <a:moveTo>
                    <a:pt x="403" y="0"/>
                  </a:moveTo>
                  <a:lnTo>
                    <a:pt x="547" y="145"/>
                  </a:lnTo>
                  <a:lnTo>
                    <a:pt x="389" y="302"/>
                  </a:lnTo>
                  <a:lnTo>
                    <a:pt x="1301" y="302"/>
                  </a:lnTo>
                  <a:lnTo>
                    <a:pt x="1371" y="306"/>
                  </a:lnTo>
                  <a:lnTo>
                    <a:pt x="1439" y="316"/>
                  </a:lnTo>
                  <a:lnTo>
                    <a:pt x="1504" y="333"/>
                  </a:lnTo>
                  <a:lnTo>
                    <a:pt x="1567" y="356"/>
                  </a:lnTo>
                  <a:lnTo>
                    <a:pt x="1627" y="385"/>
                  </a:lnTo>
                  <a:lnTo>
                    <a:pt x="1684" y="419"/>
                  </a:lnTo>
                  <a:lnTo>
                    <a:pt x="1735" y="458"/>
                  </a:lnTo>
                  <a:lnTo>
                    <a:pt x="1784" y="503"/>
                  </a:lnTo>
                  <a:lnTo>
                    <a:pt x="1829" y="551"/>
                  </a:lnTo>
                  <a:lnTo>
                    <a:pt x="1868" y="603"/>
                  </a:lnTo>
                  <a:lnTo>
                    <a:pt x="1902" y="660"/>
                  </a:lnTo>
                  <a:lnTo>
                    <a:pt x="1931" y="719"/>
                  </a:lnTo>
                  <a:lnTo>
                    <a:pt x="1954" y="782"/>
                  </a:lnTo>
                  <a:lnTo>
                    <a:pt x="1970" y="848"/>
                  </a:lnTo>
                  <a:lnTo>
                    <a:pt x="1981" y="916"/>
                  </a:lnTo>
                  <a:lnTo>
                    <a:pt x="1985" y="986"/>
                  </a:lnTo>
                  <a:lnTo>
                    <a:pt x="1985" y="1290"/>
                  </a:lnTo>
                  <a:lnTo>
                    <a:pt x="1781" y="1290"/>
                  </a:lnTo>
                  <a:lnTo>
                    <a:pt x="1781" y="986"/>
                  </a:lnTo>
                  <a:lnTo>
                    <a:pt x="1777" y="926"/>
                  </a:lnTo>
                  <a:lnTo>
                    <a:pt x="1766" y="868"/>
                  </a:lnTo>
                  <a:lnTo>
                    <a:pt x="1747" y="813"/>
                  </a:lnTo>
                  <a:lnTo>
                    <a:pt x="1724" y="760"/>
                  </a:lnTo>
                  <a:lnTo>
                    <a:pt x="1695" y="712"/>
                  </a:lnTo>
                  <a:lnTo>
                    <a:pt x="1659" y="666"/>
                  </a:lnTo>
                  <a:lnTo>
                    <a:pt x="1618" y="627"/>
                  </a:lnTo>
                  <a:lnTo>
                    <a:pt x="1574" y="591"/>
                  </a:lnTo>
                  <a:lnTo>
                    <a:pt x="1525" y="562"/>
                  </a:lnTo>
                  <a:lnTo>
                    <a:pt x="1473" y="538"/>
                  </a:lnTo>
                  <a:lnTo>
                    <a:pt x="1418" y="520"/>
                  </a:lnTo>
                  <a:lnTo>
                    <a:pt x="1360" y="509"/>
                  </a:lnTo>
                  <a:lnTo>
                    <a:pt x="1300" y="505"/>
                  </a:lnTo>
                  <a:lnTo>
                    <a:pt x="389" y="505"/>
                  </a:lnTo>
                  <a:lnTo>
                    <a:pt x="547" y="664"/>
                  </a:lnTo>
                  <a:lnTo>
                    <a:pt x="403" y="808"/>
                  </a:lnTo>
                  <a:lnTo>
                    <a:pt x="144" y="548"/>
                  </a:lnTo>
                  <a:lnTo>
                    <a:pt x="0" y="403"/>
                  </a:lnTo>
                  <a:lnTo>
                    <a:pt x="144" y="259"/>
                  </a:lnTo>
                  <a:lnTo>
                    <a:pt x="40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73" name="Google Shape;10373;p23"/>
            <p:cNvSpPr/>
            <p:nvPr/>
          </p:nvSpPr>
          <p:spPr>
            <a:xfrm>
              <a:off x="4811" y="3165"/>
              <a:ext cx="992" cy="645"/>
            </a:xfrm>
            <a:custGeom>
              <a:avLst/>
              <a:gdLst/>
              <a:ahLst/>
              <a:cxnLst/>
              <a:rect l="l" t="t" r="r" b="b"/>
              <a:pathLst>
                <a:path w="1985" h="1290" extrusionOk="0">
                  <a:moveTo>
                    <a:pt x="0" y="0"/>
                  </a:moveTo>
                  <a:lnTo>
                    <a:pt x="204" y="0"/>
                  </a:lnTo>
                  <a:lnTo>
                    <a:pt x="204" y="305"/>
                  </a:lnTo>
                  <a:lnTo>
                    <a:pt x="208" y="365"/>
                  </a:lnTo>
                  <a:lnTo>
                    <a:pt x="219" y="423"/>
                  </a:lnTo>
                  <a:lnTo>
                    <a:pt x="236" y="478"/>
                  </a:lnTo>
                  <a:lnTo>
                    <a:pt x="261" y="530"/>
                  </a:lnTo>
                  <a:lnTo>
                    <a:pt x="290" y="579"/>
                  </a:lnTo>
                  <a:lnTo>
                    <a:pt x="326" y="623"/>
                  </a:lnTo>
                  <a:lnTo>
                    <a:pt x="365" y="664"/>
                  </a:lnTo>
                  <a:lnTo>
                    <a:pt x="411" y="698"/>
                  </a:lnTo>
                  <a:lnTo>
                    <a:pt x="459" y="729"/>
                  </a:lnTo>
                  <a:lnTo>
                    <a:pt x="512" y="753"/>
                  </a:lnTo>
                  <a:lnTo>
                    <a:pt x="566" y="770"/>
                  </a:lnTo>
                  <a:lnTo>
                    <a:pt x="623" y="781"/>
                  </a:lnTo>
                  <a:lnTo>
                    <a:pt x="684" y="785"/>
                  </a:lnTo>
                  <a:lnTo>
                    <a:pt x="1596" y="785"/>
                  </a:lnTo>
                  <a:lnTo>
                    <a:pt x="1438" y="627"/>
                  </a:lnTo>
                  <a:lnTo>
                    <a:pt x="1582" y="482"/>
                  </a:lnTo>
                  <a:lnTo>
                    <a:pt x="1840" y="742"/>
                  </a:lnTo>
                  <a:lnTo>
                    <a:pt x="1985" y="887"/>
                  </a:lnTo>
                  <a:lnTo>
                    <a:pt x="1840" y="1032"/>
                  </a:lnTo>
                  <a:lnTo>
                    <a:pt x="1581" y="1290"/>
                  </a:lnTo>
                  <a:lnTo>
                    <a:pt x="1437" y="1146"/>
                  </a:lnTo>
                  <a:lnTo>
                    <a:pt x="1594" y="989"/>
                  </a:lnTo>
                  <a:lnTo>
                    <a:pt x="684" y="989"/>
                  </a:lnTo>
                  <a:lnTo>
                    <a:pt x="614" y="985"/>
                  </a:lnTo>
                  <a:lnTo>
                    <a:pt x="546" y="974"/>
                  </a:lnTo>
                  <a:lnTo>
                    <a:pt x="480" y="958"/>
                  </a:lnTo>
                  <a:lnTo>
                    <a:pt x="417" y="935"/>
                  </a:lnTo>
                  <a:lnTo>
                    <a:pt x="358" y="906"/>
                  </a:lnTo>
                  <a:lnTo>
                    <a:pt x="301" y="872"/>
                  </a:lnTo>
                  <a:lnTo>
                    <a:pt x="249" y="833"/>
                  </a:lnTo>
                  <a:lnTo>
                    <a:pt x="201" y="788"/>
                  </a:lnTo>
                  <a:lnTo>
                    <a:pt x="156" y="739"/>
                  </a:lnTo>
                  <a:lnTo>
                    <a:pt x="117" y="687"/>
                  </a:lnTo>
                  <a:lnTo>
                    <a:pt x="83" y="631"/>
                  </a:lnTo>
                  <a:lnTo>
                    <a:pt x="54" y="571"/>
                  </a:lnTo>
                  <a:lnTo>
                    <a:pt x="31" y="508"/>
                  </a:lnTo>
                  <a:lnTo>
                    <a:pt x="14" y="443"/>
                  </a:lnTo>
                  <a:lnTo>
                    <a:pt x="4" y="375"/>
                  </a:lnTo>
                  <a:lnTo>
                    <a:pt x="0" y="305"/>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74" name="Google Shape;10374;p23"/>
            <p:cNvSpPr/>
            <p:nvPr/>
          </p:nvSpPr>
          <p:spPr>
            <a:xfrm>
              <a:off x="4475" y="2691"/>
              <a:ext cx="774" cy="359"/>
            </a:xfrm>
            <a:custGeom>
              <a:avLst/>
              <a:gdLst/>
              <a:ahLst/>
              <a:cxnLst/>
              <a:rect l="l" t="t" r="r" b="b"/>
              <a:pathLst>
                <a:path w="1549" h="717" extrusionOk="0">
                  <a:moveTo>
                    <a:pt x="1046" y="0"/>
                  </a:moveTo>
                  <a:lnTo>
                    <a:pt x="1048" y="2"/>
                  </a:lnTo>
                  <a:lnTo>
                    <a:pt x="1057" y="7"/>
                  </a:lnTo>
                  <a:lnTo>
                    <a:pt x="1071" y="16"/>
                  </a:lnTo>
                  <a:lnTo>
                    <a:pt x="1089" y="26"/>
                  </a:lnTo>
                  <a:lnTo>
                    <a:pt x="1112" y="39"/>
                  </a:lnTo>
                  <a:lnTo>
                    <a:pt x="1141" y="54"/>
                  </a:lnTo>
                  <a:lnTo>
                    <a:pt x="1174" y="71"/>
                  </a:lnTo>
                  <a:lnTo>
                    <a:pt x="1212" y="88"/>
                  </a:lnTo>
                  <a:lnTo>
                    <a:pt x="1254" y="108"/>
                  </a:lnTo>
                  <a:lnTo>
                    <a:pt x="1299" y="126"/>
                  </a:lnTo>
                  <a:lnTo>
                    <a:pt x="1348" y="146"/>
                  </a:lnTo>
                  <a:lnTo>
                    <a:pt x="1390" y="165"/>
                  </a:lnTo>
                  <a:lnTo>
                    <a:pt x="1426" y="186"/>
                  </a:lnTo>
                  <a:lnTo>
                    <a:pt x="1455" y="209"/>
                  </a:lnTo>
                  <a:lnTo>
                    <a:pt x="1479" y="236"/>
                  </a:lnTo>
                  <a:lnTo>
                    <a:pt x="1498" y="267"/>
                  </a:lnTo>
                  <a:lnTo>
                    <a:pt x="1514" y="301"/>
                  </a:lnTo>
                  <a:lnTo>
                    <a:pt x="1525" y="339"/>
                  </a:lnTo>
                  <a:lnTo>
                    <a:pt x="1534" y="381"/>
                  </a:lnTo>
                  <a:lnTo>
                    <a:pt x="1540" y="427"/>
                  </a:lnTo>
                  <a:lnTo>
                    <a:pt x="1544" y="476"/>
                  </a:lnTo>
                  <a:lnTo>
                    <a:pt x="1546" y="529"/>
                  </a:lnTo>
                  <a:lnTo>
                    <a:pt x="1547" y="588"/>
                  </a:lnTo>
                  <a:lnTo>
                    <a:pt x="1547" y="649"/>
                  </a:lnTo>
                  <a:lnTo>
                    <a:pt x="1549" y="717"/>
                  </a:lnTo>
                  <a:lnTo>
                    <a:pt x="776" y="717"/>
                  </a:lnTo>
                  <a:lnTo>
                    <a:pt x="776" y="717"/>
                  </a:lnTo>
                  <a:lnTo>
                    <a:pt x="0" y="717"/>
                  </a:lnTo>
                  <a:lnTo>
                    <a:pt x="1" y="650"/>
                  </a:lnTo>
                  <a:lnTo>
                    <a:pt x="1" y="588"/>
                  </a:lnTo>
                  <a:lnTo>
                    <a:pt x="2" y="530"/>
                  </a:lnTo>
                  <a:lnTo>
                    <a:pt x="5" y="477"/>
                  </a:lnTo>
                  <a:lnTo>
                    <a:pt x="9" y="427"/>
                  </a:lnTo>
                  <a:lnTo>
                    <a:pt x="15" y="381"/>
                  </a:lnTo>
                  <a:lnTo>
                    <a:pt x="23" y="339"/>
                  </a:lnTo>
                  <a:lnTo>
                    <a:pt x="36" y="302"/>
                  </a:lnTo>
                  <a:lnTo>
                    <a:pt x="50" y="268"/>
                  </a:lnTo>
                  <a:lnTo>
                    <a:pt x="70" y="237"/>
                  </a:lnTo>
                  <a:lnTo>
                    <a:pt x="95" y="210"/>
                  </a:lnTo>
                  <a:lnTo>
                    <a:pt x="124" y="186"/>
                  </a:lnTo>
                  <a:lnTo>
                    <a:pt x="159" y="165"/>
                  </a:lnTo>
                  <a:lnTo>
                    <a:pt x="200" y="147"/>
                  </a:lnTo>
                  <a:lnTo>
                    <a:pt x="250" y="128"/>
                  </a:lnTo>
                  <a:lnTo>
                    <a:pt x="295" y="108"/>
                  </a:lnTo>
                  <a:lnTo>
                    <a:pt x="337" y="90"/>
                  </a:lnTo>
                  <a:lnTo>
                    <a:pt x="375" y="71"/>
                  </a:lnTo>
                  <a:lnTo>
                    <a:pt x="408" y="55"/>
                  </a:lnTo>
                  <a:lnTo>
                    <a:pt x="436" y="40"/>
                  </a:lnTo>
                  <a:lnTo>
                    <a:pt x="460" y="27"/>
                  </a:lnTo>
                  <a:lnTo>
                    <a:pt x="478" y="16"/>
                  </a:lnTo>
                  <a:lnTo>
                    <a:pt x="492" y="8"/>
                  </a:lnTo>
                  <a:lnTo>
                    <a:pt x="500" y="3"/>
                  </a:lnTo>
                  <a:lnTo>
                    <a:pt x="503" y="1"/>
                  </a:lnTo>
                  <a:lnTo>
                    <a:pt x="649" y="463"/>
                  </a:lnTo>
                  <a:lnTo>
                    <a:pt x="669" y="525"/>
                  </a:lnTo>
                  <a:lnTo>
                    <a:pt x="733" y="339"/>
                  </a:lnTo>
                  <a:lnTo>
                    <a:pt x="710" y="306"/>
                  </a:lnTo>
                  <a:lnTo>
                    <a:pt x="693" y="277"/>
                  </a:lnTo>
                  <a:lnTo>
                    <a:pt x="682" y="249"/>
                  </a:lnTo>
                  <a:lnTo>
                    <a:pt x="674" y="226"/>
                  </a:lnTo>
                  <a:lnTo>
                    <a:pt x="670" y="206"/>
                  </a:lnTo>
                  <a:lnTo>
                    <a:pt x="670" y="189"/>
                  </a:lnTo>
                  <a:lnTo>
                    <a:pt x="672" y="173"/>
                  </a:lnTo>
                  <a:lnTo>
                    <a:pt x="678" y="161"/>
                  </a:lnTo>
                  <a:lnTo>
                    <a:pt x="686" y="150"/>
                  </a:lnTo>
                  <a:lnTo>
                    <a:pt x="694" y="141"/>
                  </a:lnTo>
                  <a:lnTo>
                    <a:pt x="704" y="135"/>
                  </a:lnTo>
                  <a:lnTo>
                    <a:pt x="715" y="129"/>
                  </a:lnTo>
                  <a:lnTo>
                    <a:pt x="728" y="125"/>
                  </a:lnTo>
                  <a:lnTo>
                    <a:pt x="739" y="123"/>
                  </a:lnTo>
                  <a:lnTo>
                    <a:pt x="749" y="120"/>
                  </a:lnTo>
                  <a:lnTo>
                    <a:pt x="758" y="120"/>
                  </a:lnTo>
                  <a:lnTo>
                    <a:pt x="766" y="119"/>
                  </a:lnTo>
                  <a:lnTo>
                    <a:pt x="772" y="119"/>
                  </a:lnTo>
                  <a:lnTo>
                    <a:pt x="776" y="119"/>
                  </a:lnTo>
                  <a:lnTo>
                    <a:pt x="780" y="119"/>
                  </a:lnTo>
                  <a:lnTo>
                    <a:pt x="789" y="120"/>
                  </a:lnTo>
                  <a:lnTo>
                    <a:pt x="798" y="120"/>
                  </a:lnTo>
                  <a:lnTo>
                    <a:pt x="809" y="123"/>
                  </a:lnTo>
                  <a:lnTo>
                    <a:pt x="820" y="125"/>
                  </a:lnTo>
                  <a:lnTo>
                    <a:pt x="831" y="129"/>
                  </a:lnTo>
                  <a:lnTo>
                    <a:pt x="842" y="135"/>
                  </a:lnTo>
                  <a:lnTo>
                    <a:pt x="852" y="141"/>
                  </a:lnTo>
                  <a:lnTo>
                    <a:pt x="862" y="150"/>
                  </a:lnTo>
                  <a:lnTo>
                    <a:pt x="869" y="161"/>
                  </a:lnTo>
                  <a:lnTo>
                    <a:pt x="874" y="173"/>
                  </a:lnTo>
                  <a:lnTo>
                    <a:pt x="876" y="189"/>
                  </a:lnTo>
                  <a:lnTo>
                    <a:pt x="876" y="206"/>
                  </a:lnTo>
                  <a:lnTo>
                    <a:pt x="873" y="226"/>
                  </a:lnTo>
                  <a:lnTo>
                    <a:pt x="865" y="249"/>
                  </a:lnTo>
                  <a:lnTo>
                    <a:pt x="853" y="277"/>
                  </a:lnTo>
                  <a:lnTo>
                    <a:pt x="836" y="306"/>
                  </a:lnTo>
                  <a:lnTo>
                    <a:pt x="814" y="339"/>
                  </a:lnTo>
                  <a:lnTo>
                    <a:pt x="880" y="525"/>
                  </a:lnTo>
                  <a:lnTo>
                    <a:pt x="900" y="462"/>
                  </a:lnTo>
                  <a:lnTo>
                    <a:pt x="104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75" name="Google Shape;10375;p23"/>
            <p:cNvSpPr/>
            <p:nvPr/>
          </p:nvSpPr>
          <p:spPr>
            <a:xfrm>
              <a:off x="4658" y="2157"/>
              <a:ext cx="408" cy="543"/>
            </a:xfrm>
            <a:custGeom>
              <a:avLst/>
              <a:gdLst/>
              <a:ahLst/>
              <a:cxnLst/>
              <a:rect l="l" t="t" r="r" b="b"/>
              <a:pathLst>
                <a:path w="815" h="1086" extrusionOk="0">
                  <a:moveTo>
                    <a:pt x="424" y="0"/>
                  </a:moveTo>
                  <a:lnTo>
                    <a:pt x="461" y="2"/>
                  </a:lnTo>
                  <a:lnTo>
                    <a:pt x="495" y="9"/>
                  </a:lnTo>
                  <a:lnTo>
                    <a:pt x="527" y="18"/>
                  </a:lnTo>
                  <a:lnTo>
                    <a:pt x="554" y="30"/>
                  </a:lnTo>
                  <a:lnTo>
                    <a:pt x="579" y="43"/>
                  </a:lnTo>
                  <a:lnTo>
                    <a:pt x="606" y="60"/>
                  </a:lnTo>
                  <a:lnTo>
                    <a:pt x="628" y="77"/>
                  </a:lnTo>
                  <a:lnTo>
                    <a:pt x="645" y="93"/>
                  </a:lnTo>
                  <a:lnTo>
                    <a:pt x="659" y="109"/>
                  </a:lnTo>
                  <a:lnTo>
                    <a:pt x="667" y="121"/>
                  </a:lnTo>
                  <a:lnTo>
                    <a:pt x="674" y="129"/>
                  </a:lnTo>
                  <a:lnTo>
                    <a:pt x="675" y="132"/>
                  </a:lnTo>
                  <a:lnTo>
                    <a:pt x="676" y="132"/>
                  </a:lnTo>
                  <a:lnTo>
                    <a:pt x="680" y="133"/>
                  </a:lnTo>
                  <a:lnTo>
                    <a:pt x="686" y="134"/>
                  </a:lnTo>
                  <a:lnTo>
                    <a:pt x="694" y="137"/>
                  </a:lnTo>
                  <a:lnTo>
                    <a:pt x="704" y="141"/>
                  </a:lnTo>
                  <a:lnTo>
                    <a:pt x="714" y="146"/>
                  </a:lnTo>
                  <a:lnTo>
                    <a:pt x="725" y="155"/>
                  </a:lnTo>
                  <a:lnTo>
                    <a:pt x="736" y="165"/>
                  </a:lnTo>
                  <a:lnTo>
                    <a:pt x="747" y="178"/>
                  </a:lnTo>
                  <a:lnTo>
                    <a:pt x="758" y="194"/>
                  </a:lnTo>
                  <a:lnTo>
                    <a:pt x="768" y="213"/>
                  </a:lnTo>
                  <a:lnTo>
                    <a:pt x="777" y="236"/>
                  </a:lnTo>
                  <a:lnTo>
                    <a:pt x="784" y="263"/>
                  </a:lnTo>
                  <a:lnTo>
                    <a:pt x="789" y="294"/>
                  </a:lnTo>
                  <a:lnTo>
                    <a:pt x="792" y="330"/>
                  </a:lnTo>
                  <a:lnTo>
                    <a:pt x="790" y="370"/>
                  </a:lnTo>
                  <a:lnTo>
                    <a:pt x="788" y="416"/>
                  </a:lnTo>
                  <a:lnTo>
                    <a:pt x="781" y="466"/>
                  </a:lnTo>
                  <a:lnTo>
                    <a:pt x="774" y="492"/>
                  </a:lnTo>
                  <a:lnTo>
                    <a:pt x="766" y="518"/>
                  </a:lnTo>
                  <a:lnTo>
                    <a:pt x="774" y="518"/>
                  </a:lnTo>
                  <a:lnTo>
                    <a:pt x="783" y="519"/>
                  </a:lnTo>
                  <a:lnTo>
                    <a:pt x="792" y="521"/>
                  </a:lnTo>
                  <a:lnTo>
                    <a:pt x="799" y="528"/>
                  </a:lnTo>
                  <a:lnTo>
                    <a:pt x="805" y="535"/>
                  </a:lnTo>
                  <a:lnTo>
                    <a:pt x="810" y="546"/>
                  </a:lnTo>
                  <a:lnTo>
                    <a:pt x="814" y="561"/>
                  </a:lnTo>
                  <a:lnTo>
                    <a:pt x="815" y="578"/>
                  </a:lnTo>
                  <a:lnTo>
                    <a:pt x="812" y="600"/>
                  </a:lnTo>
                  <a:lnTo>
                    <a:pt x="808" y="627"/>
                  </a:lnTo>
                  <a:lnTo>
                    <a:pt x="800" y="658"/>
                  </a:lnTo>
                  <a:lnTo>
                    <a:pt x="789" y="694"/>
                  </a:lnTo>
                  <a:lnTo>
                    <a:pt x="778" y="721"/>
                  </a:lnTo>
                  <a:lnTo>
                    <a:pt x="768" y="742"/>
                  </a:lnTo>
                  <a:lnTo>
                    <a:pt x="758" y="758"/>
                  </a:lnTo>
                  <a:lnTo>
                    <a:pt x="749" y="767"/>
                  </a:lnTo>
                  <a:lnTo>
                    <a:pt x="740" y="774"/>
                  </a:lnTo>
                  <a:lnTo>
                    <a:pt x="733" y="776"/>
                  </a:lnTo>
                  <a:lnTo>
                    <a:pt x="725" y="809"/>
                  </a:lnTo>
                  <a:lnTo>
                    <a:pt x="714" y="844"/>
                  </a:lnTo>
                  <a:lnTo>
                    <a:pt x="699" y="878"/>
                  </a:lnTo>
                  <a:lnTo>
                    <a:pt x="680" y="913"/>
                  </a:lnTo>
                  <a:lnTo>
                    <a:pt x="658" y="946"/>
                  </a:lnTo>
                  <a:lnTo>
                    <a:pt x="632" y="978"/>
                  </a:lnTo>
                  <a:lnTo>
                    <a:pt x="602" y="1006"/>
                  </a:lnTo>
                  <a:lnTo>
                    <a:pt x="569" y="1032"/>
                  </a:lnTo>
                  <a:lnTo>
                    <a:pt x="533" y="1054"/>
                  </a:lnTo>
                  <a:lnTo>
                    <a:pt x="494" y="1071"/>
                  </a:lnTo>
                  <a:lnTo>
                    <a:pt x="460" y="1081"/>
                  </a:lnTo>
                  <a:lnTo>
                    <a:pt x="425" y="1086"/>
                  </a:lnTo>
                  <a:lnTo>
                    <a:pt x="390" y="1086"/>
                  </a:lnTo>
                  <a:lnTo>
                    <a:pt x="354" y="1081"/>
                  </a:lnTo>
                  <a:lnTo>
                    <a:pt x="320" y="1071"/>
                  </a:lnTo>
                  <a:lnTo>
                    <a:pt x="280" y="1054"/>
                  </a:lnTo>
                  <a:lnTo>
                    <a:pt x="243" y="1032"/>
                  </a:lnTo>
                  <a:lnTo>
                    <a:pt x="210" y="1007"/>
                  </a:lnTo>
                  <a:lnTo>
                    <a:pt x="181" y="978"/>
                  </a:lnTo>
                  <a:lnTo>
                    <a:pt x="155" y="946"/>
                  </a:lnTo>
                  <a:lnTo>
                    <a:pt x="133" y="913"/>
                  </a:lnTo>
                  <a:lnTo>
                    <a:pt x="114" y="879"/>
                  </a:lnTo>
                  <a:lnTo>
                    <a:pt x="100" y="844"/>
                  </a:lnTo>
                  <a:lnTo>
                    <a:pt x="89" y="809"/>
                  </a:lnTo>
                  <a:lnTo>
                    <a:pt x="81" y="776"/>
                  </a:lnTo>
                  <a:lnTo>
                    <a:pt x="74" y="774"/>
                  </a:lnTo>
                  <a:lnTo>
                    <a:pt x="64" y="767"/>
                  </a:lnTo>
                  <a:lnTo>
                    <a:pt x="55" y="758"/>
                  </a:lnTo>
                  <a:lnTo>
                    <a:pt x="46" y="742"/>
                  </a:lnTo>
                  <a:lnTo>
                    <a:pt x="36" y="721"/>
                  </a:lnTo>
                  <a:lnTo>
                    <a:pt x="25" y="694"/>
                  </a:lnTo>
                  <a:lnTo>
                    <a:pt x="15" y="658"/>
                  </a:lnTo>
                  <a:lnTo>
                    <a:pt x="6" y="627"/>
                  </a:lnTo>
                  <a:lnTo>
                    <a:pt x="2" y="600"/>
                  </a:lnTo>
                  <a:lnTo>
                    <a:pt x="0" y="578"/>
                  </a:lnTo>
                  <a:lnTo>
                    <a:pt x="1" y="561"/>
                  </a:lnTo>
                  <a:lnTo>
                    <a:pt x="4" y="546"/>
                  </a:lnTo>
                  <a:lnTo>
                    <a:pt x="9" y="535"/>
                  </a:lnTo>
                  <a:lnTo>
                    <a:pt x="15" y="528"/>
                  </a:lnTo>
                  <a:lnTo>
                    <a:pt x="22" y="521"/>
                  </a:lnTo>
                  <a:lnTo>
                    <a:pt x="31" y="519"/>
                  </a:lnTo>
                  <a:lnTo>
                    <a:pt x="39" y="518"/>
                  </a:lnTo>
                  <a:lnTo>
                    <a:pt x="48" y="518"/>
                  </a:lnTo>
                  <a:lnTo>
                    <a:pt x="39" y="492"/>
                  </a:lnTo>
                  <a:lnTo>
                    <a:pt x="34" y="466"/>
                  </a:lnTo>
                  <a:lnTo>
                    <a:pt x="27" y="423"/>
                  </a:lnTo>
                  <a:lnTo>
                    <a:pt x="25" y="383"/>
                  </a:lnTo>
                  <a:lnTo>
                    <a:pt x="26" y="342"/>
                  </a:lnTo>
                  <a:lnTo>
                    <a:pt x="33" y="303"/>
                  </a:lnTo>
                  <a:lnTo>
                    <a:pt x="46" y="262"/>
                  </a:lnTo>
                  <a:lnTo>
                    <a:pt x="63" y="225"/>
                  </a:lnTo>
                  <a:lnTo>
                    <a:pt x="82" y="192"/>
                  </a:lnTo>
                  <a:lnTo>
                    <a:pt x="105" y="161"/>
                  </a:lnTo>
                  <a:lnTo>
                    <a:pt x="129" y="134"/>
                  </a:lnTo>
                  <a:lnTo>
                    <a:pt x="157" y="107"/>
                  </a:lnTo>
                  <a:lnTo>
                    <a:pt x="187" y="82"/>
                  </a:lnTo>
                  <a:lnTo>
                    <a:pt x="219" y="60"/>
                  </a:lnTo>
                  <a:lnTo>
                    <a:pt x="245" y="43"/>
                  </a:lnTo>
                  <a:lnTo>
                    <a:pt x="274" y="28"/>
                  </a:lnTo>
                  <a:lnTo>
                    <a:pt x="305" y="16"/>
                  </a:lnTo>
                  <a:lnTo>
                    <a:pt x="343" y="6"/>
                  </a:lnTo>
                  <a:lnTo>
                    <a:pt x="382" y="1"/>
                  </a:lnTo>
                  <a:lnTo>
                    <a:pt x="42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76" name="Google Shape;10376;p23"/>
            <p:cNvSpPr/>
            <p:nvPr/>
          </p:nvSpPr>
          <p:spPr>
            <a:xfrm>
              <a:off x="5727" y="3709"/>
              <a:ext cx="774" cy="358"/>
            </a:xfrm>
            <a:custGeom>
              <a:avLst/>
              <a:gdLst/>
              <a:ahLst/>
              <a:cxnLst/>
              <a:rect l="l" t="t" r="r" b="b"/>
              <a:pathLst>
                <a:path w="1549" h="716" extrusionOk="0">
                  <a:moveTo>
                    <a:pt x="503" y="0"/>
                  </a:moveTo>
                  <a:lnTo>
                    <a:pt x="649" y="462"/>
                  </a:lnTo>
                  <a:lnTo>
                    <a:pt x="669" y="524"/>
                  </a:lnTo>
                  <a:lnTo>
                    <a:pt x="734" y="339"/>
                  </a:lnTo>
                  <a:lnTo>
                    <a:pt x="712" y="305"/>
                  </a:lnTo>
                  <a:lnTo>
                    <a:pt x="694" y="276"/>
                  </a:lnTo>
                  <a:lnTo>
                    <a:pt x="683" y="250"/>
                  </a:lnTo>
                  <a:lnTo>
                    <a:pt x="675" y="227"/>
                  </a:lnTo>
                  <a:lnTo>
                    <a:pt x="671" y="206"/>
                  </a:lnTo>
                  <a:lnTo>
                    <a:pt x="671" y="189"/>
                  </a:lnTo>
                  <a:lnTo>
                    <a:pt x="673" y="174"/>
                  </a:lnTo>
                  <a:lnTo>
                    <a:pt x="680" y="160"/>
                  </a:lnTo>
                  <a:lnTo>
                    <a:pt x="687" y="150"/>
                  </a:lnTo>
                  <a:lnTo>
                    <a:pt x="696" y="142"/>
                  </a:lnTo>
                  <a:lnTo>
                    <a:pt x="705" y="134"/>
                  </a:lnTo>
                  <a:lnTo>
                    <a:pt x="716" y="129"/>
                  </a:lnTo>
                  <a:lnTo>
                    <a:pt x="729" y="125"/>
                  </a:lnTo>
                  <a:lnTo>
                    <a:pt x="740" y="122"/>
                  </a:lnTo>
                  <a:lnTo>
                    <a:pt x="750" y="121"/>
                  </a:lnTo>
                  <a:lnTo>
                    <a:pt x="759" y="120"/>
                  </a:lnTo>
                  <a:lnTo>
                    <a:pt x="767" y="118"/>
                  </a:lnTo>
                  <a:lnTo>
                    <a:pt x="773" y="118"/>
                  </a:lnTo>
                  <a:lnTo>
                    <a:pt x="777" y="118"/>
                  </a:lnTo>
                  <a:lnTo>
                    <a:pt x="782" y="118"/>
                  </a:lnTo>
                  <a:lnTo>
                    <a:pt x="790" y="120"/>
                  </a:lnTo>
                  <a:lnTo>
                    <a:pt x="799" y="121"/>
                  </a:lnTo>
                  <a:lnTo>
                    <a:pt x="810" y="122"/>
                  </a:lnTo>
                  <a:lnTo>
                    <a:pt x="821" y="125"/>
                  </a:lnTo>
                  <a:lnTo>
                    <a:pt x="832" y="129"/>
                  </a:lnTo>
                  <a:lnTo>
                    <a:pt x="843" y="134"/>
                  </a:lnTo>
                  <a:lnTo>
                    <a:pt x="853" y="142"/>
                  </a:lnTo>
                  <a:lnTo>
                    <a:pt x="863" y="150"/>
                  </a:lnTo>
                  <a:lnTo>
                    <a:pt x="870" y="160"/>
                  </a:lnTo>
                  <a:lnTo>
                    <a:pt x="875" y="174"/>
                  </a:lnTo>
                  <a:lnTo>
                    <a:pt x="877" y="189"/>
                  </a:lnTo>
                  <a:lnTo>
                    <a:pt x="877" y="206"/>
                  </a:lnTo>
                  <a:lnTo>
                    <a:pt x="874" y="227"/>
                  </a:lnTo>
                  <a:lnTo>
                    <a:pt x="866" y="250"/>
                  </a:lnTo>
                  <a:lnTo>
                    <a:pt x="854" y="276"/>
                  </a:lnTo>
                  <a:lnTo>
                    <a:pt x="838" y="305"/>
                  </a:lnTo>
                  <a:lnTo>
                    <a:pt x="815" y="339"/>
                  </a:lnTo>
                  <a:lnTo>
                    <a:pt x="881" y="524"/>
                  </a:lnTo>
                  <a:lnTo>
                    <a:pt x="901" y="462"/>
                  </a:lnTo>
                  <a:lnTo>
                    <a:pt x="1047" y="0"/>
                  </a:lnTo>
                  <a:lnTo>
                    <a:pt x="1050" y="2"/>
                  </a:lnTo>
                  <a:lnTo>
                    <a:pt x="1058" y="6"/>
                  </a:lnTo>
                  <a:lnTo>
                    <a:pt x="1072" y="15"/>
                  </a:lnTo>
                  <a:lnTo>
                    <a:pt x="1090" y="26"/>
                  </a:lnTo>
                  <a:lnTo>
                    <a:pt x="1113" y="38"/>
                  </a:lnTo>
                  <a:lnTo>
                    <a:pt x="1142" y="53"/>
                  </a:lnTo>
                  <a:lnTo>
                    <a:pt x="1175" y="70"/>
                  </a:lnTo>
                  <a:lnTo>
                    <a:pt x="1213" y="88"/>
                  </a:lnTo>
                  <a:lnTo>
                    <a:pt x="1255" y="107"/>
                  </a:lnTo>
                  <a:lnTo>
                    <a:pt x="1300" y="127"/>
                  </a:lnTo>
                  <a:lnTo>
                    <a:pt x="1349" y="147"/>
                  </a:lnTo>
                  <a:lnTo>
                    <a:pt x="1391" y="164"/>
                  </a:lnTo>
                  <a:lnTo>
                    <a:pt x="1427" y="185"/>
                  </a:lnTo>
                  <a:lnTo>
                    <a:pt x="1456" y="209"/>
                  </a:lnTo>
                  <a:lnTo>
                    <a:pt x="1480" y="236"/>
                  </a:lnTo>
                  <a:lnTo>
                    <a:pt x="1499" y="267"/>
                  </a:lnTo>
                  <a:lnTo>
                    <a:pt x="1515" y="302"/>
                  </a:lnTo>
                  <a:lnTo>
                    <a:pt x="1526" y="339"/>
                  </a:lnTo>
                  <a:lnTo>
                    <a:pt x="1535" y="380"/>
                  </a:lnTo>
                  <a:lnTo>
                    <a:pt x="1541" y="426"/>
                  </a:lnTo>
                  <a:lnTo>
                    <a:pt x="1545" y="475"/>
                  </a:lnTo>
                  <a:lnTo>
                    <a:pt x="1546" y="529"/>
                  </a:lnTo>
                  <a:lnTo>
                    <a:pt x="1547" y="587"/>
                  </a:lnTo>
                  <a:lnTo>
                    <a:pt x="1547" y="650"/>
                  </a:lnTo>
                  <a:lnTo>
                    <a:pt x="1549" y="716"/>
                  </a:lnTo>
                  <a:lnTo>
                    <a:pt x="0" y="716"/>
                  </a:lnTo>
                  <a:lnTo>
                    <a:pt x="0" y="649"/>
                  </a:lnTo>
                  <a:lnTo>
                    <a:pt x="1" y="587"/>
                  </a:lnTo>
                  <a:lnTo>
                    <a:pt x="2" y="529"/>
                  </a:lnTo>
                  <a:lnTo>
                    <a:pt x="5" y="475"/>
                  </a:lnTo>
                  <a:lnTo>
                    <a:pt x="8" y="426"/>
                  </a:lnTo>
                  <a:lnTo>
                    <a:pt x="15" y="380"/>
                  </a:lnTo>
                  <a:lnTo>
                    <a:pt x="23" y="339"/>
                  </a:lnTo>
                  <a:lnTo>
                    <a:pt x="34" y="300"/>
                  </a:lnTo>
                  <a:lnTo>
                    <a:pt x="50" y="266"/>
                  </a:lnTo>
                  <a:lnTo>
                    <a:pt x="70" y="235"/>
                  </a:lnTo>
                  <a:lnTo>
                    <a:pt x="93" y="208"/>
                  </a:lnTo>
                  <a:lnTo>
                    <a:pt x="123" y="185"/>
                  </a:lnTo>
                  <a:lnTo>
                    <a:pt x="158" y="164"/>
                  </a:lnTo>
                  <a:lnTo>
                    <a:pt x="199" y="147"/>
                  </a:lnTo>
                  <a:lnTo>
                    <a:pt x="249" y="127"/>
                  </a:lnTo>
                  <a:lnTo>
                    <a:pt x="295" y="107"/>
                  </a:lnTo>
                  <a:lnTo>
                    <a:pt x="337" y="88"/>
                  </a:lnTo>
                  <a:lnTo>
                    <a:pt x="375" y="70"/>
                  </a:lnTo>
                  <a:lnTo>
                    <a:pt x="407" y="53"/>
                  </a:lnTo>
                  <a:lnTo>
                    <a:pt x="435" y="38"/>
                  </a:lnTo>
                  <a:lnTo>
                    <a:pt x="460" y="26"/>
                  </a:lnTo>
                  <a:lnTo>
                    <a:pt x="478" y="15"/>
                  </a:lnTo>
                  <a:lnTo>
                    <a:pt x="492" y="6"/>
                  </a:lnTo>
                  <a:lnTo>
                    <a:pt x="500" y="2"/>
                  </a:lnTo>
                  <a:lnTo>
                    <a:pt x="50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77" name="Google Shape;10377;p23"/>
            <p:cNvSpPr/>
            <p:nvPr/>
          </p:nvSpPr>
          <p:spPr>
            <a:xfrm>
              <a:off x="5911" y="3174"/>
              <a:ext cx="408" cy="543"/>
            </a:xfrm>
            <a:custGeom>
              <a:avLst/>
              <a:gdLst/>
              <a:ahLst/>
              <a:cxnLst/>
              <a:rect l="l" t="t" r="r" b="b"/>
              <a:pathLst>
                <a:path w="815" h="1085" extrusionOk="0">
                  <a:moveTo>
                    <a:pt x="423" y="0"/>
                  </a:moveTo>
                  <a:lnTo>
                    <a:pt x="461" y="3"/>
                  </a:lnTo>
                  <a:lnTo>
                    <a:pt x="495" y="9"/>
                  </a:lnTo>
                  <a:lnTo>
                    <a:pt x="526" y="18"/>
                  </a:lnTo>
                  <a:lnTo>
                    <a:pt x="554" y="30"/>
                  </a:lnTo>
                  <a:lnTo>
                    <a:pt x="579" y="42"/>
                  </a:lnTo>
                  <a:lnTo>
                    <a:pt x="606" y="59"/>
                  </a:lnTo>
                  <a:lnTo>
                    <a:pt x="628" y="77"/>
                  </a:lnTo>
                  <a:lnTo>
                    <a:pt x="647" y="94"/>
                  </a:lnTo>
                  <a:lnTo>
                    <a:pt x="659" y="109"/>
                  </a:lnTo>
                  <a:lnTo>
                    <a:pt x="669" y="121"/>
                  </a:lnTo>
                  <a:lnTo>
                    <a:pt x="674" y="128"/>
                  </a:lnTo>
                  <a:lnTo>
                    <a:pt x="675" y="132"/>
                  </a:lnTo>
                  <a:lnTo>
                    <a:pt x="676" y="132"/>
                  </a:lnTo>
                  <a:lnTo>
                    <a:pt x="680" y="132"/>
                  </a:lnTo>
                  <a:lnTo>
                    <a:pt x="686" y="134"/>
                  </a:lnTo>
                  <a:lnTo>
                    <a:pt x="695" y="137"/>
                  </a:lnTo>
                  <a:lnTo>
                    <a:pt x="704" y="141"/>
                  </a:lnTo>
                  <a:lnTo>
                    <a:pt x="714" y="147"/>
                  </a:lnTo>
                  <a:lnTo>
                    <a:pt x="725" y="154"/>
                  </a:lnTo>
                  <a:lnTo>
                    <a:pt x="736" y="165"/>
                  </a:lnTo>
                  <a:lnTo>
                    <a:pt x="747" y="177"/>
                  </a:lnTo>
                  <a:lnTo>
                    <a:pt x="759" y="193"/>
                  </a:lnTo>
                  <a:lnTo>
                    <a:pt x="768" y="213"/>
                  </a:lnTo>
                  <a:lnTo>
                    <a:pt x="777" y="236"/>
                  </a:lnTo>
                  <a:lnTo>
                    <a:pt x="784" y="262"/>
                  </a:lnTo>
                  <a:lnTo>
                    <a:pt x="789" y="294"/>
                  </a:lnTo>
                  <a:lnTo>
                    <a:pt x="792" y="329"/>
                  </a:lnTo>
                  <a:lnTo>
                    <a:pt x="790" y="369"/>
                  </a:lnTo>
                  <a:lnTo>
                    <a:pt x="788" y="415"/>
                  </a:lnTo>
                  <a:lnTo>
                    <a:pt x="781" y="466"/>
                  </a:lnTo>
                  <a:lnTo>
                    <a:pt x="774" y="492"/>
                  </a:lnTo>
                  <a:lnTo>
                    <a:pt x="766" y="518"/>
                  </a:lnTo>
                  <a:lnTo>
                    <a:pt x="774" y="517"/>
                  </a:lnTo>
                  <a:lnTo>
                    <a:pt x="784" y="518"/>
                  </a:lnTo>
                  <a:lnTo>
                    <a:pt x="792" y="522"/>
                  </a:lnTo>
                  <a:lnTo>
                    <a:pt x="799" y="527"/>
                  </a:lnTo>
                  <a:lnTo>
                    <a:pt x="806" y="535"/>
                  </a:lnTo>
                  <a:lnTo>
                    <a:pt x="811" y="546"/>
                  </a:lnTo>
                  <a:lnTo>
                    <a:pt x="814" y="560"/>
                  </a:lnTo>
                  <a:lnTo>
                    <a:pt x="815" y="578"/>
                  </a:lnTo>
                  <a:lnTo>
                    <a:pt x="813" y="601"/>
                  </a:lnTo>
                  <a:lnTo>
                    <a:pt x="809" y="626"/>
                  </a:lnTo>
                  <a:lnTo>
                    <a:pt x="800" y="658"/>
                  </a:lnTo>
                  <a:lnTo>
                    <a:pt x="789" y="693"/>
                  </a:lnTo>
                  <a:lnTo>
                    <a:pt x="779" y="721"/>
                  </a:lnTo>
                  <a:lnTo>
                    <a:pt x="768" y="742"/>
                  </a:lnTo>
                  <a:lnTo>
                    <a:pt x="759" y="758"/>
                  </a:lnTo>
                  <a:lnTo>
                    <a:pt x="749" y="768"/>
                  </a:lnTo>
                  <a:lnTo>
                    <a:pt x="740" y="774"/>
                  </a:lnTo>
                  <a:lnTo>
                    <a:pt x="733" y="776"/>
                  </a:lnTo>
                  <a:lnTo>
                    <a:pt x="725" y="810"/>
                  </a:lnTo>
                  <a:lnTo>
                    <a:pt x="714" y="844"/>
                  </a:lnTo>
                  <a:lnTo>
                    <a:pt x="700" y="878"/>
                  </a:lnTo>
                  <a:lnTo>
                    <a:pt x="680" y="913"/>
                  </a:lnTo>
                  <a:lnTo>
                    <a:pt x="658" y="946"/>
                  </a:lnTo>
                  <a:lnTo>
                    <a:pt x="632" y="977"/>
                  </a:lnTo>
                  <a:lnTo>
                    <a:pt x="602" y="1006"/>
                  </a:lnTo>
                  <a:lnTo>
                    <a:pt x="569" y="1032"/>
                  </a:lnTo>
                  <a:lnTo>
                    <a:pt x="534" y="1053"/>
                  </a:lnTo>
                  <a:lnTo>
                    <a:pt x="494" y="1070"/>
                  </a:lnTo>
                  <a:lnTo>
                    <a:pt x="460" y="1080"/>
                  </a:lnTo>
                  <a:lnTo>
                    <a:pt x="425" y="1085"/>
                  </a:lnTo>
                  <a:lnTo>
                    <a:pt x="390" y="1085"/>
                  </a:lnTo>
                  <a:lnTo>
                    <a:pt x="354" y="1080"/>
                  </a:lnTo>
                  <a:lnTo>
                    <a:pt x="320" y="1070"/>
                  </a:lnTo>
                  <a:lnTo>
                    <a:pt x="280" y="1054"/>
                  </a:lnTo>
                  <a:lnTo>
                    <a:pt x="244" y="1032"/>
                  </a:lnTo>
                  <a:lnTo>
                    <a:pt x="210" y="1006"/>
                  </a:lnTo>
                  <a:lnTo>
                    <a:pt x="181" y="978"/>
                  </a:lnTo>
                  <a:lnTo>
                    <a:pt x="155" y="946"/>
                  </a:lnTo>
                  <a:lnTo>
                    <a:pt x="133" y="913"/>
                  </a:lnTo>
                  <a:lnTo>
                    <a:pt x="114" y="878"/>
                  </a:lnTo>
                  <a:lnTo>
                    <a:pt x="100" y="844"/>
                  </a:lnTo>
                  <a:lnTo>
                    <a:pt x="89" y="810"/>
                  </a:lnTo>
                  <a:lnTo>
                    <a:pt x="81" y="776"/>
                  </a:lnTo>
                  <a:lnTo>
                    <a:pt x="74" y="774"/>
                  </a:lnTo>
                  <a:lnTo>
                    <a:pt x="65" y="768"/>
                  </a:lnTo>
                  <a:lnTo>
                    <a:pt x="55" y="758"/>
                  </a:lnTo>
                  <a:lnTo>
                    <a:pt x="46" y="743"/>
                  </a:lnTo>
                  <a:lnTo>
                    <a:pt x="35" y="721"/>
                  </a:lnTo>
                  <a:lnTo>
                    <a:pt x="25" y="693"/>
                  </a:lnTo>
                  <a:lnTo>
                    <a:pt x="14" y="658"/>
                  </a:lnTo>
                  <a:lnTo>
                    <a:pt x="6" y="626"/>
                  </a:lnTo>
                  <a:lnTo>
                    <a:pt x="1" y="601"/>
                  </a:lnTo>
                  <a:lnTo>
                    <a:pt x="0" y="578"/>
                  </a:lnTo>
                  <a:lnTo>
                    <a:pt x="0" y="560"/>
                  </a:lnTo>
                  <a:lnTo>
                    <a:pt x="4" y="546"/>
                  </a:lnTo>
                  <a:lnTo>
                    <a:pt x="9" y="535"/>
                  </a:lnTo>
                  <a:lnTo>
                    <a:pt x="15" y="527"/>
                  </a:lnTo>
                  <a:lnTo>
                    <a:pt x="22" y="522"/>
                  </a:lnTo>
                  <a:lnTo>
                    <a:pt x="31" y="518"/>
                  </a:lnTo>
                  <a:lnTo>
                    <a:pt x="39" y="517"/>
                  </a:lnTo>
                  <a:lnTo>
                    <a:pt x="48" y="518"/>
                  </a:lnTo>
                  <a:lnTo>
                    <a:pt x="39" y="492"/>
                  </a:lnTo>
                  <a:lnTo>
                    <a:pt x="33" y="466"/>
                  </a:lnTo>
                  <a:lnTo>
                    <a:pt x="27" y="423"/>
                  </a:lnTo>
                  <a:lnTo>
                    <a:pt x="24" y="382"/>
                  </a:lnTo>
                  <a:lnTo>
                    <a:pt x="26" y="341"/>
                  </a:lnTo>
                  <a:lnTo>
                    <a:pt x="33" y="302"/>
                  </a:lnTo>
                  <a:lnTo>
                    <a:pt x="46" y="261"/>
                  </a:lnTo>
                  <a:lnTo>
                    <a:pt x="62" y="225"/>
                  </a:lnTo>
                  <a:lnTo>
                    <a:pt x="81" y="191"/>
                  </a:lnTo>
                  <a:lnTo>
                    <a:pt x="105" y="160"/>
                  </a:lnTo>
                  <a:lnTo>
                    <a:pt x="129" y="133"/>
                  </a:lnTo>
                  <a:lnTo>
                    <a:pt x="156" y="106"/>
                  </a:lnTo>
                  <a:lnTo>
                    <a:pt x="186" y="81"/>
                  </a:lnTo>
                  <a:lnTo>
                    <a:pt x="218" y="61"/>
                  </a:lnTo>
                  <a:lnTo>
                    <a:pt x="245" y="43"/>
                  </a:lnTo>
                  <a:lnTo>
                    <a:pt x="273" y="29"/>
                  </a:lnTo>
                  <a:lnTo>
                    <a:pt x="304" y="16"/>
                  </a:lnTo>
                  <a:lnTo>
                    <a:pt x="342" y="6"/>
                  </a:lnTo>
                  <a:lnTo>
                    <a:pt x="382" y="2"/>
                  </a:lnTo>
                  <a:lnTo>
                    <a:pt x="42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378" name="Google Shape;10378;p23"/>
          <p:cNvGrpSpPr/>
          <p:nvPr/>
        </p:nvGrpSpPr>
        <p:grpSpPr>
          <a:xfrm>
            <a:off x="8730275" y="20736886"/>
            <a:ext cx="458188" cy="466743"/>
            <a:chOff x="1052" y="3415"/>
            <a:chExt cx="415" cy="423"/>
          </a:xfrm>
          <a:solidFill>
            <a:srgbClr val="006994"/>
          </a:solidFill>
        </p:grpSpPr>
        <p:sp>
          <p:nvSpPr>
            <p:cNvPr id="10379" name="Google Shape;10379;p23"/>
            <p:cNvSpPr/>
            <p:nvPr/>
          </p:nvSpPr>
          <p:spPr>
            <a:xfrm>
              <a:off x="1108" y="3470"/>
              <a:ext cx="310" cy="312"/>
            </a:xfrm>
            <a:custGeom>
              <a:avLst/>
              <a:gdLst/>
              <a:ahLst/>
              <a:cxnLst/>
              <a:rect l="l" t="t" r="r" b="b"/>
              <a:pathLst>
                <a:path w="2482" h="2492" extrusionOk="0">
                  <a:moveTo>
                    <a:pt x="1241" y="0"/>
                  </a:moveTo>
                  <a:lnTo>
                    <a:pt x="1241" y="1202"/>
                  </a:lnTo>
                  <a:lnTo>
                    <a:pt x="2481" y="1202"/>
                  </a:lnTo>
                  <a:lnTo>
                    <a:pt x="2482" y="1246"/>
                  </a:lnTo>
                  <a:lnTo>
                    <a:pt x="2479" y="1335"/>
                  </a:lnTo>
                  <a:lnTo>
                    <a:pt x="2471" y="1423"/>
                  </a:lnTo>
                  <a:lnTo>
                    <a:pt x="2455" y="1507"/>
                  </a:lnTo>
                  <a:lnTo>
                    <a:pt x="2434" y="1591"/>
                  </a:lnTo>
                  <a:lnTo>
                    <a:pt x="2408" y="1672"/>
                  </a:lnTo>
                  <a:lnTo>
                    <a:pt x="2377" y="1750"/>
                  </a:lnTo>
                  <a:lnTo>
                    <a:pt x="2340" y="1826"/>
                  </a:lnTo>
                  <a:lnTo>
                    <a:pt x="2298" y="1898"/>
                  </a:lnTo>
                  <a:lnTo>
                    <a:pt x="2252" y="1968"/>
                  </a:lnTo>
                  <a:lnTo>
                    <a:pt x="2202" y="2034"/>
                  </a:lnTo>
                  <a:lnTo>
                    <a:pt x="2148" y="2097"/>
                  </a:lnTo>
                  <a:lnTo>
                    <a:pt x="2089" y="2156"/>
                  </a:lnTo>
                  <a:lnTo>
                    <a:pt x="2027" y="2210"/>
                  </a:lnTo>
                  <a:lnTo>
                    <a:pt x="1960" y="2262"/>
                  </a:lnTo>
                  <a:lnTo>
                    <a:pt x="1891" y="2308"/>
                  </a:lnTo>
                  <a:lnTo>
                    <a:pt x="1819" y="2348"/>
                  </a:lnTo>
                  <a:lnTo>
                    <a:pt x="1743" y="2385"/>
                  </a:lnTo>
                  <a:lnTo>
                    <a:pt x="1665" y="2417"/>
                  </a:lnTo>
                  <a:lnTo>
                    <a:pt x="1585" y="2444"/>
                  </a:lnTo>
                  <a:lnTo>
                    <a:pt x="1502" y="2464"/>
                  </a:lnTo>
                  <a:lnTo>
                    <a:pt x="1417" y="2479"/>
                  </a:lnTo>
                  <a:lnTo>
                    <a:pt x="1330" y="2489"/>
                  </a:lnTo>
                  <a:lnTo>
                    <a:pt x="1241" y="2492"/>
                  </a:lnTo>
                  <a:lnTo>
                    <a:pt x="1153" y="2489"/>
                  </a:lnTo>
                  <a:lnTo>
                    <a:pt x="1066" y="2479"/>
                  </a:lnTo>
                  <a:lnTo>
                    <a:pt x="980" y="2464"/>
                  </a:lnTo>
                  <a:lnTo>
                    <a:pt x="898" y="2444"/>
                  </a:lnTo>
                  <a:lnTo>
                    <a:pt x="817" y="2417"/>
                  </a:lnTo>
                  <a:lnTo>
                    <a:pt x="738" y="2385"/>
                  </a:lnTo>
                  <a:lnTo>
                    <a:pt x="663" y="2348"/>
                  </a:lnTo>
                  <a:lnTo>
                    <a:pt x="591" y="2308"/>
                  </a:lnTo>
                  <a:lnTo>
                    <a:pt x="521" y="2262"/>
                  </a:lnTo>
                  <a:lnTo>
                    <a:pt x="456" y="2210"/>
                  </a:lnTo>
                  <a:lnTo>
                    <a:pt x="393" y="2156"/>
                  </a:lnTo>
                  <a:lnTo>
                    <a:pt x="335" y="2097"/>
                  </a:lnTo>
                  <a:lnTo>
                    <a:pt x="280" y="2034"/>
                  </a:lnTo>
                  <a:lnTo>
                    <a:pt x="229" y="1968"/>
                  </a:lnTo>
                  <a:lnTo>
                    <a:pt x="183" y="1898"/>
                  </a:lnTo>
                  <a:lnTo>
                    <a:pt x="143" y="1826"/>
                  </a:lnTo>
                  <a:lnTo>
                    <a:pt x="106" y="1750"/>
                  </a:lnTo>
                  <a:lnTo>
                    <a:pt x="75" y="1672"/>
                  </a:lnTo>
                  <a:lnTo>
                    <a:pt x="49" y="1591"/>
                  </a:lnTo>
                  <a:lnTo>
                    <a:pt x="28" y="1507"/>
                  </a:lnTo>
                  <a:lnTo>
                    <a:pt x="12" y="1423"/>
                  </a:lnTo>
                  <a:lnTo>
                    <a:pt x="3" y="1335"/>
                  </a:lnTo>
                  <a:lnTo>
                    <a:pt x="0" y="1246"/>
                  </a:lnTo>
                  <a:lnTo>
                    <a:pt x="3" y="1157"/>
                  </a:lnTo>
                  <a:lnTo>
                    <a:pt x="12" y="1070"/>
                  </a:lnTo>
                  <a:lnTo>
                    <a:pt x="28" y="984"/>
                  </a:lnTo>
                  <a:lnTo>
                    <a:pt x="49" y="901"/>
                  </a:lnTo>
                  <a:lnTo>
                    <a:pt x="75" y="820"/>
                  </a:lnTo>
                  <a:lnTo>
                    <a:pt x="106" y="742"/>
                  </a:lnTo>
                  <a:lnTo>
                    <a:pt x="143" y="665"/>
                  </a:lnTo>
                  <a:lnTo>
                    <a:pt x="183" y="593"/>
                  </a:lnTo>
                  <a:lnTo>
                    <a:pt x="229" y="524"/>
                  </a:lnTo>
                  <a:lnTo>
                    <a:pt x="280" y="457"/>
                  </a:lnTo>
                  <a:lnTo>
                    <a:pt x="335" y="395"/>
                  </a:lnTo>
                  <a:lnTo>
                    <a:pt x="393" y="337"/>
                  </a:lnTo>
                  <a:lnTo>
                    <a:pt x="456" y="281"/>
                  </a:lnTo>
                  <a:lnTo>
                    <a:pt x="521" y="231"/>
                  </a:lnTo>
                  <a:lnTo>
                    <a:pt x="591" y="185"/>
                  </a:lnTo>
                  <a:lnTo>
                    <a:pt x="663" y="143"/>
                  </a:lnTo>
                  <a:lnTo>
                    <a:pt x="738" y="106"/>
                  </a:lnTo>
                  <a:lnTo>
                    <a:pt x="817" y="75"/>
                  </a:lnTo>
                  <a:lnTo>
                    <a:pt x="898" y="49"/>
                  </a:lnTo>
                  <a:lnTo>
                    <a:pt x="980" y="28"/>
                  </a:lnTo>
                  <a:lnTo>
                    <a:pt x="1066" y="13"/>
                  </a:lnTo>
                  <a:lnTo>
                    <a:pt x="1153" y="4"/>
                  </a:lnTo>
                  <a:lnTo>
                    <a:pt x="124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80" name="Google Shape;10380;p23"/>
            <p:cNvSpPr/>
            <p:nvPr/>
          </p:nvSpPr>
          <p:spPr>
            <a:xfrm>
              <a:off x="1052" y="3415"/>
              <a:ext cx="362" cy="420"/>
            </a:xfrm>
            <a:custGeom>
              <a:avLst/>
              <a:gdLst/>
              <a:ahLst/>
              <a:cxnLst/>
              <a:rect l="l" t="t" r="r" b="b"/>
              <a:pathLst>
                <a:path w="2898" h="3364" extrusionOk="0">
                  <a:moveTo>
                    <a:pt x="1664" y="0"/>
                  </a:moveTo>
                  <a:lnTo>
                    <a:pt x="1755" y="1"/>
                  </a:lnTo>
                  <a:lnTo>
                    <a:pt x="1846" y="8"/>
                  </a:lnTo>
                  <a:lnTo>
                    <a:pt x="1937" y="19"/>
                  </a:lnTo>
                  <a:lnTo>
                    <a:pt x="2026" y="35"/>
                  </a:lnTo>
                  <a:lnTo>
                    <a:pt x="2116" y="56"/>
                  </a:lnTo>
                  <a:lnTo>
                    <a:pt x="2204" y="81"/>
                  </a:lnTo>
                  <a:lnTo>
                    <a:pt x="2290" y="112"/>
                  </a:lnTo>
                  <a:lnTo>
                    <a:pt x="2376" y="147"/>
                  </a:lnTo>
                  <a:lnTo>
                    <a:pt x="2459" y="188"/>
                  </a:lnTo>
                  <a:lnTo>
                    <a:pt x="2541" y="233"/>
                  </a:lnTo>
                  <a:lnTo>
                    <a:pt x="2621" y="283"/>
                  </a:lnTo>
                  <a:lnTo>
                    <a:pt x="2698" y="337"/>
                  </a:lnTo>
                  <a:lnTo>
                    <a:pt x="2698" y="221"/>
                  </a:lnTo>
                  <a:lnTo>
                    <a:pt x="2702" y="198"/>
                  </a:lnTo>
                  <a:lnTo>
                    <a:pt x="2709" y="177"/>
                  </a:lnTo>
                  <a:lnTo>
                    <a:pt x="2720" y="159"/>
                  </a:lnTo>
                  <a:lnTo>
                    <a:pt x="2736" y="144"/>
                  </a:lnTo>
                  <a:lnTo>
                    <a:pt x="2755" y="132"/>
                  </a:lnTo>
                  <a:lnTo>
                    <a:pt x="2776" y="124"/>
                  </a:lnTo>
                  <a:lnTo>
                    <a:pt x="2798" y="122"/>
                  </a:lnTo>
                  <a:lnTo>
                    <a:pt x="2821" y="124"/>
                  </a:lnTo>
                  <a:lnTo>
                    <a:pt x="2841" y="132"/>
                  </a:lnTo>
                  <a:lnTo>
                    <a:pt x="2860" y="144"/>
                  </a:lnTo>
                  <a:lnTo>
                    <a:pt x="2876" y="159"/>
                  </a:lnTo>
                  <a:lnTo>
                    <a:pt x="2887" y="177"/>
                  </a:lnTo>
                  <a:lnTo>
                    <a:pt x="2895" y="198"/>
                  </a:lnTo>
                  <a:lnTo>
                    <a:pt x="2898" y="221"/>
                  </a:lnTo>
                  <a:lnTo>
                    <a:pt x="2898" y="605"/>
                  </a:lnTo>
                  <a:lnTo>
                    <a:pt x="2896" y="624"/>
                  </a:lnTo>
                  <a:lnTo>
                    <a:pt x="2890" y="643"/>
                  </a:lnTo>
                  <a:lnTo>
                    <a:pt x="2881" y="660"/>
                  </a:lnTo>
                  <a:lnTo>
                    <a:pt x="2869" y="676"/>
                  </a:lnTo>
                  <a:lnTo>
                    <a:pt x="2853" y="688"/>
                  </a:lnTo>
                  <a:lnTo>
                    <a:pt x="2836" y="697"/>
                  </a:lnTo>
                  <a:lnTo>
                    <a:pt x="2817" y="703"/>
                  </a:lnTo>
                  <a:lnTo>
                    <a:pt x="2798" y="705"/>
                  </a:lnTo>
                  <a:lnTo>
                    <a:pt x="2428" y="705"/>
                  </a:lnTo>
                  <a:lnTo>
                    <a:pt x="2405" y="702"/>
                  </a:lnTo>
                  <a:lnTo>
                    <a:pt x="2384" y="695"/>
                  </a:lnTo>
                  <a:lnTo>
                    <a:pt x="2366" y="683"/>
                  </a:lnTo>
                  <a:lnTo>
                    <a:pt x="2351" y="667"/>
                  </a:lnTo>
                  <a:lnTo>
                    <a:pt x="2338" y="649"/>
                  </a:lnTo>
                  <a:lnTo>
                    <a:pt x="2331" y="628"/>
                  </a:lnTo>
                  <a:lnTo>
                    <a:pt x="2329" y="605"/>
                  </a:lnTo>
                  <a:lnTo>
                    <a:pt x="2331" y="582"/>
                  </a:lnTo>
                  <a:lnTo>
                    <a:pt x="2338" y="561"/>
                  </a:lnTo>
                  <a:lnTo>
                    <a:pt x="2351" y="542"/>
                  </a:lnTo>
                  <a:lnTo>
                    <a:pt x="2366" y="527"/>
                  </a:lnTo>
                  <a:lnTo>
                    <a:pt x="2384" y="514"/>
                  </a:lnTo>
                  <a:lnTo>
                    <a:pt x="2405" y="507"/>
                  </a:lnTo>
                  <a:lnTo>
                    <a:pt x="2428" y="505"/>
                  </a:lnTo>
                  <a:lnTo>
                    <a:pt x="2533" y="505"/>
                  </a:lnTo>
                  <a:lnTo>
                    <a:pt x="2461" y="456"/>
                  </a:lnTo>
                  <a:lnTo>
                    <a:pt x="2386" y="413"/>
                  </a:lnTo>
                  <a:lnTo>
                    <a:pt x="2310" y="373"/>
                  </a:lnTo>
                  <a:lnTo>
                    <a:pt x="2232" y="340"/>
                  </a:lnTo>
                  <a:lnTo>
                    <a:pt x="2153" y="310"/>
                  </a:lnTo>
                  <a:lnTo>
                    <a:pt x="2072" y="285"/>
                  </a:lnTo>
                  <a:lnTo>
                    <a:pt x="1990" y="265"/>
                  </a:lnTo>
                  <a:lnTo>
                    <a:pt x="1907" y="251"/>
                  </a:lnTo>
                  <a:lnTo>
                    <a:pt x="1824" y="240"/>
                  </a:lnTo>
                  <a:lnTo>
                    <a:pt x="1741" y="235"/>
                  </a:lnTo>
                  <a:lnTo>
                    <a:pt x="1657" y="234"/>
                  </a:lnTo>
                  <a:lnTo>
                    <a:pt x="1574" y="238"/>
                  </a:lnTo>
                  <a:lnTo>
                    <a:pt x="1490" y="246"/>
                  </a:lnTo>
                  <a:lnTo>
                    <a:pt x="1408" y="260"/>
                  </a:lnTo>
                  <a:lnTo>
                    <a:pt x="1325" y="279"/>
                  </a:lnTo>
                  <a:lnTo>
                    <a:pt x="1245" y="302"/>
                  </a:lnTo>
                  <a:lnTo>
                    <a:pt x="1165" y="330"/>
                  </a:lnTo>
                  <a:lnTo>
                    <a:pt x="1086" y="363"/>
                  </a:lnTo>
                  <a:lnTo>
                    <a:pt x="1009" y="400"/>
                  </a:lnTo>
                  <a:lnTo>
                    <a:pt x="935" y="443"/>
                  </a:lnTo>
                  <a:lnTo>
                    <a:pt x="862" y="490"/>
                  </a:lnTo>
                  <a:lnTo>
                    <a:pt x="791" y="542"/>
                  </a:lnTo>
                  <a:lnTo>
                    <a:pt x="723" y="598"/>
                  </a:lnTo>
                  <a:lnTo>
                    <a:pt x="658" y="660"/>
                  </a:lnTo>
                  <a:lnTo>
                    <a:pt x="597" y="725"/>
                  </a:lnTo>
                  <a:lnTo>
                    <a:pt x="541" y="794"/>
                  </a:lnTo>
                  <a:lnTo>
                    <a:pt x="488" y="865"/>
                  </a:lnTo>
                  <a:lnTo>
                    <a:pt x="440" y="939"/>
                  </a:lnTo>
                  <a:lnTo>
                    <a:pt x="398" y="1015"/>
                  </a:lnTo>
                  <a:lnTo>
                    <a:pt x="359" y="1094"/>
                  </a:lnTo>
                  <a:lnTo>
                    <a:pt x="326" y="1174"/>
                  </a:lnTo>
                  <a:lnTo>
                    <a:pt x="297" y="1257"/>
                  </a:lnTo>
                  <a:lnTo>
                    <a:pt x="274" y="1342"/>
                  </a:lnTo>
                  <a:lnTo>
                    <a:pt x="256" y="1428"/>
                  </a:lnTo>
                  <a:lnTo>
                    <a:pt x="243" y="1515"/>
                  </a:lnTo>
                  <a:lnTo>
                    <a:pt x="235" y="1604"/>
                  </a:lnTo>
                  <a:lnTo>
                    <a:pt x="232" y="1693"/>
                  </a:lnTo>
                  <a:lnTo>
                    <a:pt x="235" y="1783"/>
                  </a:lnTo>
                  <a:lnTo>
                    <a:pt x="243" y="1871"/>
                  </a:lnTo>
                  <a:lnTo>
                    <a:pt x="256" y="1959"/>
                  </a:lnTo>
                  <a:lnTo>
                    <a:pt x="274" y="2045"/>
                  </a:lnTo>
                  <a:lnTo>
                    <a:pt x="297" y="2128"/>
                  </a:lnTo>
                  <a:lnTo>
                    <a:pt x="326" y="2211"/>
                  </a:lnTo>
                  <a:lnTo>
                    <a:pt x="359" y="2292"/>
                  </a:lnTo>
                  <a:lnTo>
                    <a:pt x="398" y="2370"/>
                  </a:lnTo>
                  <a:lnTo>
                    <a:pt x="440" y="2447"/>
                  </a:lnTo>
                  <a:lnTo>
                    <a:pt x="488" y="2521"/>
                  </a:lnTo>
                  <a:lnTo>
                    <a:pt x="541" y="2592"/>
                  </a:lnTo>
                  <a:lnTo>
                    <a:pt x="597" y="2660"/>
                  </a:lnTo>
                  <a:lnTo>
                    <a:pt x="658" y="2725"/>
                  </a:lnTo>
                  <a:lnTo>
                    <a:pt x="725" y="2788"/>
                  </a:lnTo>
                  <a:lnTo>
                    <a:pt x="794" y="2847"/>
                  </a:lnTo>
                  <a:lnTo>
                    <a:pt x="867" y="2900"/>
                  </a:lnTo>
                  <a:lnTo>
                    <a:pt x="943" y="2948"/>
                  </a:lnTo>
                  <a:lnTo>
                    <a:pt x="1022" y="2992"/>
                  </a:lnTo>
                  <a:lnTo>
                    <a:pt x="1103" y="3031"/>
                  </a:lnTo>
                  <a:lnTo>
                    <a:pt x="1186" y="3065"/>
                  </a:lnTo>
                  <a:lnTo>
                    <a:pt x="1272" y="3093"/>
                  </a:lnTo>
                  <a:lnTo>
                    <a:pt x="1359" y="3116"/>
                  </a:lnTo>
                  <a:lnTo>
                    <a:pt x="1448" y="3134"/>
                  </a:lnTo>
                  <a:lnTo>
                    <a:pt x="1411" y="3364"/>
                  </a:lnTo>
                  <a:lnTo>
                    <a:pt x="1316" y="3345"/>
                  </a:lnTo>
                  <a:lnTo>
                    <a:pt x="1224" y="3322"/>
                  </a:lnTo>
                  <a:lnTo>
                    <a:pt x="1133" y="3293"/>
                  </a:lnTo>
                  <a:lnTo>
                    <a:pt x="1045" y="3259"/>
                  </a:lnTo>
                  <a:lnTo>
                    <a:pt x="958" y="3221"/>
                  </a:lnTo>
                  <a:lnTo>
                    <a:pt x="873" y="3178"/>
                  </a:lnTo>
                  <a:lnTo>
                    <a:pt x="792" y="3130"/>
                  </a:lnTo>
                  <a:lnTo>
                    <a:pt x="713" y="3076"/>
                  </a:lnTo>
                  <a:lnTo>
                    <a:pt x="638" y="3019"/>
                  </a:lnTo>
                  <a:lnTo>
                    <a:pt x="563" y="2957"/>
                  </a:lnTo>
                  <a:lnTo>
                    <a:pt x="494" y="2891"/>
                  </a:lnTo>
                  <a:lnTo>
                    <a:pt x="428" y="2821"/>
                  </a:lnTo>
                  <a:lnTo>
                    <a:pt x="366" y="2747"/>
                  </a:lnTo>
                  <a:lnTo>
                    <a:pt x="309" y="2671"/>
                  </a:lnTo>
                  <a:lnTo>
                    <a:pt x="257" y="2592"/>
                  </a:lnTo>
                  <a:lnTo>
                    <a:pt x="209" y="2511"/>
                  </a:lnTo>
                  <a:lnTo>
                    <a:pt x="166" y="2427"/>
                  </a:lnTo>
                  <a:lnTo>
                    <a:pt x="127" y="2341"/>
                  </a:lnTo>
                  <a:lnTo>
                    <a:pt x="94" y="2253"/>
                  </a:lnTo>
                  <a:lnTo>
                    <a:pt x="66" y="2164"/>
                  </a:lnTo>
                  <a:lnTo>
                    <a:pt x="42" y="2072"/>
                  </a:lnTo>
                  <a:lnTo>
                    <a:pt x="24" y="1980"/>
                  </a:lnTo>
                  <a:lnTo>
                    <a:pt x="10" y="1885"/>
                  </a:lnTo>
                  <a:lnTo>
                    <a:pt x="2" y="1789"/>
                  </a:lnTo>
                  <a:lnTo>
                    <a:pt x="0" y="1693"/>
                  </a:lnTo>
                  <a:lnTo>
                    <a:pt x="2" y="1596"/>
                  </a:lnTo>
                  <a:lnTo>
                    <a:pt x="10" y="1501"/>
                  </a:lnTo>
                  <a:lnTo>
                    <a:pt x="24" y="1407"/>
                  </a:lnTo>
                  <a:lnTo>
                    <a:pt x="42" y="1314"/>
                  </a:lnTo>
                  <a:lnTo>
                    <a:pt x="66" y="1222"/>
                  </a:lnTo>
                  <a:lnTo>
                    <a:pt x="94" y="1132"/>
                  </a:lnTo>
                  <a:lnTo>
                    <a:pt x="127" y="1044"/>
                  </a:lnTo>
                  <a:lnTo>
                    <a:pt x="166" y="959"/>
                  </a:lnTo>
                  <a:lnTo>
                    <a:pt x="209" y="875"/>
                  </a:lnTo>
                  <a:lnTo>
                    <a:pt x="257" y="794"/>
                  </a:lnTo>
                  <a:lnTo>
                    <a:pt x="309" y="715"/>
                  </a:lnTo>
                  <a:lnTo>
                    <a:pt x="366" y="639"/>
                  </a:lnTo>
                  <a:lnTo>
                    <a:pt x="428" y="566"/>
                  </a:lnTo>
                  <a:lnTo>
                    <a:pt x="494" y="496"/>
                  </a:lnTo>
                  <a:lnTo>
                    <a:pt x="565" y="429"/>
                  </a:lnTo>
                  <a:lnTo>
                    <a:pt x="639" y="366"/>
                  </a:lnTo>
                  <a:lnTo>
                    <a:pt x="715" y="309"/>
                  </a:lnTo>
                  <a:lnTo>
                    <a:pt x="793" y="257"/>
                  </a:lnTo>
                  <a:lnTo>
                    <a:pt x="873" y="209"/>
                  </a:lnTo>
                  <a:lnTo>
                    <a:pt x="957" y="166"/>
                  </a:lnTo>
                  <a:lnTo>
                    <a:pt x="1041" y="128"/>
                  </a:lnTo>
                  <a:lnTo>
                    <a:pt x="1127" y="96"/>
                  </a:lnTo>
                  <a:lnTo>
                    <a:pt x="1215" y="67"/>
                  </a:lnTo>
                  <a:lnTo>
                    <a:pt x="1303" y="44"/>
                  </a:lnTo>
                  <a:lnTo>
                    <a:pt x="1393" y="26"/>
                  </a:lnTo>
                  <a:lnTo>
                    <a:pt x="1483" y="13"/>
                  </a:lnTo>
                  <a:lnTo>
                    <a:pt x="1574" y="4"/>
                  </a:lnTo>
                  <a:lnTo>
                    <a:pt x="166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81" name="Google Shape;10381;p23"/>
            <p:cNvSpPr/>
            <p:nvPr/>
          </p:nvSpPr>
          <p:spPr>
            <a:xfrm>
              <a:off x="1253" y="3796"/>
              <a:ext cx="87" cy="42"/>
            </a:xfrm>
            <a:custGeom>
              <a:avLst/>
              <a:gdLst/>
              <a:ahLst/>
              <a:cxnLst/>
              <a:rect l="l" t="t" r="r" b="b"/>
              <a:pathLst>
                <a:path w="699" h="335" extrusionOk="0">
                  <a:moveTo>
                    <a:pt x="614" y="0"/>
                  </a:moveTo>
                  <a:lnTo>
                    <a:pt x="699" y="217"/>
                  </a:lnTo>
                  <a:lnTo>
                    <a:pt x="624" y="244"/>
                  </a:lnTo>
                  <a:lnTo>
                    <a:pt x="548" y="268"/>
                  </a:lnTo>
                  <a:lnTo>
                    <a:pt x="456" y="292"/>
                  </a:lnTo>
                  <a:lnTo>
                    <a:pt x="362" y="311"/>
                  </a:lnTo>
                  <a:lnTo>
                    <a:pt x="268" y="325"/>
                  </a:lnTo>
                  <a:lnTo>
                    <a:pt x="173" y="333"/>
                  </a:lnTo>
                  <a:lnTo>
                    <a:pt x="77" y="335"/>
                  </a:lnTo>
                  <a:lnTo>
                    <a:pt x="0" y="333"/>
                  </a:lnTo>
                  <a:lnTo>
                    <a:pt x="11" y="101"/>
                  </a:lnTo>
                  <a:lnTo>
                    <a:pt x="107" y="102"/>
                  </a:lnTo>
                  <a:lnTo>
                    <a:pt x="201" y="96"/>
                  </a:lnTo>
                  <a:lnTo>
                    <a:pt x="296" y="86"/>
                  </a:lnTo>
                  <a:lnTo>
                    <a:pt x="390" y="68"/>
                  </a:lnTo>
                  <a:lnTo>
                    <a:pt x="483" y="44"/>
                  </a:lnTo>
                  <a:lnTo>
                    <a:pt x="549" y="24"/>
                  </a:lnTo>
                  <a:lnTo>
                    <a:pt x="61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82" name="Google Shape;10382;p23"/>
            <p:cNvSpPr/>
            <p:nvPr/>
          </p:nvSpPr>
          <p:spPr>
            <a:xfrm>
              <a:off x="1341" y="3755"/>
              <a:ext cx="71" cy="62"/>
            </a:xfrm>
            <a:custGeom>
              <a:avLst/>
              <a:gdLst/>
              <a:ahLst/>
              <a:cxnLst/>
              <a:rect l="l" t="t" r="r" b="b"/>
              <a:pathLst>
                <a:path w="565" h="496" extrusionOk="0">
                  <a:moveTo>
                    <a:pt x="401" y="0"/>
                  </a:moveTo>
                  <a:lnTo>
                    <a:pt x="565" y="166"/>
                  </a:lnTo>
                  <a:lnTo>
                    <a:pt x="494" y="233"/>
                  </a:lnTo>
                  <a:lnTo>
                    <a:pt x="420" y="296"/>
                  </a:lnTo>
                  <a:lnTo>
                    <a:pt x="343" y="353"/>
                  </a:lnTo>
                  <a:lnTo>
                    <a:pt x="264" y="406"/>
                  </a:lnTo>
                  <a:lnTo>
                    <a:pt x="184" y="453"/>
                  </a:lnTo>
                  <a:lnTo>
                    <a:pt x="101" y="496"/>
                  </a:lnTo>
                  <a:lnTo>
                    <a:pt x="0" y="285"/>
                  </a:lnTo>
                  <a:lnTo>
                    <a:pt x="72" y="248"/>
                  </a:lnTo>
                  <a:lnTo>
                    <a:pt x="141" y="208"/>
                  </a:lnTo>
                  <a:lnTo>
                    <a:pt x="209" y="163"/>
                  </a:lnTo>
                  <a:lnTo>
                    <a:pt x="276" y="112"/>
                  </a:lnTo>
                  <a:lnTo>
                    <a:pt x="340" y="59"/>
                  </a:lnTo>
                  <a:lnTo>
                    <a:pt x="40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83" name="Google Shape;10383;p23"/>
            <p:cNvSpPr/>
            <p:nvPr/>
          </p:nvSpPr>
          <p:spPr>
            <a:xfrm>
              <a:off x="1402" y="3705"/>
              <a:ext cx="51" cy="58"/>
            </a:xfrm>
            <a:custGeom>
              <a:avLst/>
              <a:gdLst/>
              <a:ahLst/>
              <a:cxnLst/>
              <a:rect l="l" t="t" r="r" b="b"/>
              <a:pathLst>
                <a:path w="410" h="461" extrusionOk="0">
                  <a:moveTo>
                    <a:pt x="201" y="0"/>
                  </a:moveTo>
                  <a:lnTo>
                    <a:pt x="410" y="102"/>
                  </a:lnTo>
                  <a:lnTo>
                    <a:pt x="369" y="183"/>
                  </a:lnTo>
                  <a:lnTo>
                    <a:pt x="323" y="261"/>
                  </a:lnTo>
                  <a:lnTo>
                    <a:pt x="278" y="329"/>
                  </a:lnTo>
                  <a:lnTo>
                    <a:pt x="231" y="393"/>
                  </a:lnTo>
                  <a:lnTo>
                    <a:pt x="177" y="461"/>
                  </a:lnTo>
                  <a:lnTo>
                    <a:pt x="0" y="310"/>
                  </a:lnTo>
                  <a:lnTo>
                    <a:pt x="46" y="252"/>
                  </a:lnTo>
                  <a:lnTo>
                    <a:pt x="87" y="196"/>
                  </a:lnTo>
                  <a:lnTo>
                    <a:pt x="126" y="138"/>
                  </a:lnTo>
                  <a:lnTo>
                    <a:pt x="165" y="70"/>
                  </a:lnTo>
                  <a:lnTo>
                    <a:pt x="20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84" name="Google Shape;10384;p23"/>
            <p:cNvSpPr/>
            <p:nvPr/>
          </p:nvSpPr>
          <p:spPr>
            <a:xfrm>
              <a:off x="1431" y="3671"/>
              <a:ext cx="36" cy="35"/>
            </a:xfrm>
            <a:custGeom>
              <a:avLst/>
              <a:gdLst/>
              <a:ahLst/>
              <a:cxnLst/>
              <a:rect l="l" t="t" r="r" b="b"/>
              <a:pathLst>
                <a:path w="289" h="282" extrusionOk="0">
                  <a:moveTo>
                    <a:pt x="64" y="0"/>
                  </a:moveTo>
                  <a:lnTo>
                    <a:pt x="289" y="58"/>
                  </a:lnTo>
                  <a:lnTo>
                    <a:pt x="269" y="133"/>
                  </a:lnTo>
                  <a:lnTo>
                    <a:pt x="244" y="208"/>
                  </a:lnTo>
                  <a:lnTo>
                    <a:pt x="215" y="282"/>
                  </a:lnTo>
                  <a:lnTo>
                    <a:pt x="0" y="194"/>
                  </a:lnTo>
                  <a:lnTo>
                    <a:pt x="24" y="131"/>
                  </a:lnTo>
                  <a:lnTo>
                    <a:pt x="46" y="66"/>
                  </a:lnTo>
                  <a:lnTo>
                    <a:pt x="6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0385" name="Google Shape;10385;p23"/>
          <p:cNvSpPr/>
          <p:nvPr/>
        </p:nvSpPr>
        <p:spPr>
          <a:xfrm>
            <a:off x="9955553" y="20666429"/>
            <a:ext cx="480505" cy="607791"/>
          </a:xfrm>
          <a:custGeom>
            <a:avLst/>
            <a:gdLst/>
            <a:ahLst/>
            <a:cxnLst/>
            <a:rect l="l" t="t" r="r" b="b"/>
            <a:pathLst>
              <a:path w="3020" h="3820" extrusionOk="0">
                <a:moveTo>
                  <a:pt x="2513" y="1460"/>
                </a:moveTo>
                <a:lnTo>
                  <a:pt x="2513" y="1946"/>
                </a:lnTo>
                <a:lnTo>
                  <a:pt x="2623" y="1791"/>
                </a:lnTo>
                <a:lnTo>
                  <a:pt x="2636" y="1768"/>
                </a:lnTo>
                <a:lnTo>
                  <a:pt x="2644" y="1741"/>
                </a:lnTo>
                <a:lnTo>
                  <a:pt x="2649" y="1713"/>
                </a:lnTo>
                <a:lnTo>
                  <a:pt x="2649" y="1684"/>
                </a:lnTo>
                <a:lnTo>
                  <a:pt x="2644" y="1655"/>
                </a:lnTo>
                <a:lnTo>
                  <a:pt x="2636" y="1629"/>
                </a:lnTo>
                <a:lnTo>
                  <a:pt x="2622" y="1606"/>
                </a:lnTo>
                <a:lnTo>
                  <a:pt x="2513" y="1460"/>
                </a:lnTo>
                <a:close/>
                <a:moveTo>
                  <a:pt x="2002" y="0"/>
                </a:moveTo>
                <a:lnTo>
                  <a:pt x="2060" y="3"/>
                </a:lnTo>
                <a:lnTo>
                  <a:pt x="2116" y="13"/>
                </a:lnTo>
                <a:lnTo>
                  <a:pt x="2171" y="30"/>
                </a:lnTo>
                <a:lnTo>
                  <a:pt x="2222" y="51"/>
                </a:lnTo>
                <a:lnTo>
                  <a:pt x="2270" y="79"/>
                </a:lnTo>
                <a:lnTo>
                  <a:pt x="2315" y="110"/>
                </a:lnTo>
                <a:lnTo>
                  <a:pt x="2356" y="147"/>
                </a:lnTo>
                <a:lnTo>
                  <a:pt x="2392" y="188"/>
                </a:lnTo>
                <a:lnTo>
                  <a:pt x="2425" y="232"/>
                </a:lnTo>
                <a:lnTo>
                  <a:pt x="2452" y="280"/>
                </a:lnTo>
                <a:lnTo>
                  <a:pt x="2474" y="332"/>
                </a:lnTo>
                <a:lnTo>
                  <a:pt x="2490" y="386"/>
                </a:lnTo>
                <a:lnTo>
                  <a:pt x="2500" y="442"/>
                </a:lnTo>
                <a:lnTo>
                  <a:pt x="2503" y="500"/>
                </a:lnTo>
                <a:lnTo>
                  <a:pt x="2501" y="555"/>
                </a:lnTo>
                <a:lnTo>
                  <a:pt x="2492" y="606"/>
                </a:lnTo>
                <a:lnTo>
                  <a:pt x="2479" y="657"/>
                </a:lnTo>
                <a:lnTo>
                  <a:pt x="2460" y="705"/>
                </a:lnTo>
                <a:lnTo>
                  <a:pt x="2437" y="751"/>
                </a:lnTo>
                <a:lnTo>
                  <a:pt x="2410" y="794"/>
                </a:lnTo>
                <a:lnTo>
                  <a:pt x="2378" y="833"/>
                </a:lnTo>
                <a:lnTo>
                  <a:pt x="2343" y="868"/>
                </a:lnTo>
                <a:lnTo>
                  <a:pt x="2304" y="901"/>
                </a:lnTo>
                <a:lnTo>
                  <a:pt x="2263" y="928"/>
                </a:lnTo>
                <a:lnTo>
                  <a:pt x="2382" y="928"/>
                </a:lnTo>
                <a:lnTo>
                  <a:pt x="2420" y="931"/>
                </a:lnTo>
                <a:lnTo>
                  <a:pt x="2459" y="939"/>
                </a:lnTo>
                <a:lnTo>
                  <a:pt x="2497" y="952"/>
                </a:lnTo>
                <a:lnTo>
                  <a:pt x="2536" y="970"/>
                </a:lnTo>
                <a:lnTo>
                  <a:pt x="2572" y="991"/>
                </a:lnTo>
                <a:lnTo>
                  <a:pt x="2606" y="1015"/>
                </a:lnTo>
                <a:lnTo>
                  <a:pt x="2635" y="1042"/>
                </a:lnTo>
                <a:lnTo>
                  <a:pt x="2659" y="1070"/>
                </a:lnTo>
                <a:lnTo>
                  <a:pt x="2973" y="1509"/>
                </a:lnTo>
                <a:lnTo>
                  <a:pt x="2991" y="1538"/>
                </a:lnTo>
                <a:lnTo>
                  <a:pt x="3005" y="1571"/>
                </a:lnTo>
                <a:lnTo>
                  <a:pt x="3014" y="1604"/>
                </a:lnTo>
                <a:lnTo>
                  <a:pt x="3020" y="1641"/>
                </a:lnTo>
                <a:lnTo>
                  <a:pt x="3020" y="1677"/>
                </a:lnTo>
                <a:lnTo>
                  <a:pt x="3016" y="1713"/>
                </a:lnTo>
                <a:lnTo>
                  <a:pt x="3009" y="1748"/>
                </a:lnTo>
                <a:lnTo>
                  <a:pt x="2998" y="1780"/>
                </a:lnTo>
                <a:lnTo>
                  <a:pt x="2981" y="1811"/>
                </a:lnTo>
                <a:lnTo>
                  <a:pt x="2743" y="2178"/>
                </a:lnTo>
                <a:lnTo>
                  <a:pt x="2720" y="2209"/>
                </a:lnTo>
                <a:lnTo>
                  <a:pt x="2691" y="2238"/>
                </a:lnTo>
                <a:lnTo>
                  <a:pt x="2657" y="2265"/>
                </a:lnTo>
                <a:lnTo>
                  <a:pt x="2621" y="2287"/>
                </a:lnTo>
                <a:lnTo>
                  <a:pt x="2582" y="2305"/>
                </a:lnTo>
                <a:lnTo>
                  <a:pt x="2543" y="2317"/>
                </a:lnTo>
                <a:lnTo>
                  <a:pt x="2504" y="2324"/>
                </a:lnTo>
                <a:lnTo>
                  <a:pt x="2490" y="2353"/>
                </a:lnTo>
                <a:lnTo>
                  <a:pt x="2472" y="2378"/>
                </a:lnTo>
                <a:lnTo>
                  <a:pt x="2450" y="2400"/>
                </a:lnTo>
                <a:lnTo>
                  <a:pt x="2423" y="2418"/>
                </a:lnTo>
                <a:lnTo>
                  <a:pt x="2395" y="2432"/>
                </a:lnTo>
                <a:lnTo>
                  <a:pt x="2394" y="3504"/>
                </a:lnTo>
                <a:lnTo>
                  <a:pt x="2390" y="3551"/>
                </a:lnTo>
                <a:lnTo>
                  <a:pt x="2380" y="3595"/>
                </a:lnTo>
                <a:lnTo>
                  <a:pt x="2363" y="3637"/>
                </a:lnTo>
                <a:lnTo>
                  <a:pt x="2342" y="3676"/>
                </a:lnTo>
                <a:lnTo>
                  <a:pt x="2315" y="3711"/>
                </a:lnTo>
                <a:lnTo>
                  <a:pt x="2285" y="3742"/>
                </a:lnTo>
                <a:lnTo>
                  <a:pt x="2249" y="3769"/>
                </a:lnTo>
                <a:lnTo>
                  <a:pt x="2211" y="3791"/>
                </a:lnTo>
                <a:lnTo>
                  <a:pt x="2169" y="3807"/>
                </a:lnTo>
                <a:lnTo>
                  <a:pt x="2124" y="3817"/>
                </a:lnTo>
                <a:lnTo>
                  <a:pt x="2078" y="3820"/>
                </a:lnTo>
                <a:lnTo>
                  <a:pt x="1926" y="3820"/>
                </a:lnTo>
                <a:lnTo>
                  <a:pt x="1879" y="3817"/>
                </a:lnTo>
                <a:lnTo>
                  <a:pt x="1835" y="3807"/>
                </a:lnTo>
                <a:lnTo>
                  <a:pt x="1793" y="3791"/>
                </a:lnTo>
                <a:lnTo>
                  <a:pt x="1755" y="3769"/>
                </a:lnTo>
                <a:lnTo>
                  <a:pt x="1719" y="3742"/>
                </a:lnTo>
                <a:lnTo>
                  <a:pt x="1688" y="3711"/>
                </a:lnTo>
                <a:lnTo>
                  <a:pt x="1661" y="3676"/>
                </a:lnTo>
                <a:lnTo>
                  <a:pt x="1639" y="3637"/>
                </a:lnTo>
                <a:lnTo>
                  <a:pt x="1623" y="3595"/>
                </a:lnTo>
                <a:lnTo>
                  <a:pt x="1612" y="3551"/>
                </a:lnTo>
                <a:lnTo>
                  <a:pt x="1609" y="3504"/>
                </a:lnTo>
                <a:lnTo>
                  <a:pt x="1607" y="2430"/>
                </a:lnTo>
                <a:lnTo>
                  <a:pt x="1577" y="2418"/>
                </a:lnTo>
                <a:lnTo>
                  <a:pt x="1551" y="2399"/>
                </a:lnTo>
                <a:lnTo>
                  <a:pt x="1527" y="2378"/>
                </a:lnTo>
                <a:lnTo>
                  <a:pt x="1508" y="2352"/>
                </a:lnTo>
                <a:lnTo>
                  <a:pt x="1494" y="2323"/>
                </a:lnTo>
                <a:lnTo>
                  <a:pt x="1484" y="2292"/>
                </a:lnTo>
                <a:lnTo>
                  <a:pt x="1481" y="2259"/>
                </a:lnTo>
                <a:lnTo>
                  <a:pt x="1481" y="1405"/>
                </a:lnTo>
                <a:lnTo>
                  <a:pt x="1411" y="1457"/>
                </a:lnTo>
                <a:lnTo>
                  <a:pt x="1383" y="1473"/>
                </a:lnTo>
                <a:lnTo>
                  <a:pt x="1352" y="1486"/>
                </a:lnTo>
                <a:lnTo>
                  <a:pt x="1321" y="1493"/>
                </a:lnTo>
                <a:lnTo>
                  <a:pt x="1286" y="1495"/>
                </a:lnTo>
                <a:lnTo>
                  <a:pt x="1250" y="1492"/>
                </a:lnTo>
                <a:lnTo>
                  <a:pt x="1215" y="1483"/>
                </a:lnTo>
                <a:lnTo>
                  <a:pt x="1181" y="1469"/>
                </a:lnTo>
                <a:lnTo>
                  <a:pt x="1151" y="1451"/>
                </a:lnTo>
                <a:lnTo>
                  <a:pt x="1125" y="1427"/>
                </a:lnTo>
                <a:lnTo>
                  <a:pt x="1013" y="1309"/>
                </a:lnTo>
                <a:lnTo>
                  <a:pt x="1007" y="1332"/>
                </a:lnTo>
                <a:lnTo>
                  <a:pt x="997" y="1353"/>
                </a:lnTo>
                <a:lnTo>
                  <a:pt x="982" y="1369"/>
                </a:lnTo>
                <a:lnTo>
                  <a:pt x="963" y="1382"/>
                </a:lnTo>
                <a:lnTo>
                  <a:pt x="941" y="1390"/>
                </a:lnTo>
                <a:lnTo>
                  <a:pt x="915" y="1394"/>
                </a:lnTo>
                <a:lnTo>
                  <a:pt x="786" y="1394"/>
                </a:lnTo>
                <a:lnTo>
                  <a:pt x="764" y="1391"/>
                </a:lnTo>
                <a:lnTo>
                  <a:pt x="742" y="1385"/>
                </a:lnTo>
                <a:lnTo>
                  <a:pt x="723" y="1375"/>
                </a:lnTo>
                <a:lnTo>
                  <a:pt x="707" y="1362"/>
                </a:lnTo>
                <a:lnTo>
                  <a:pt x="694" y="1345"/>
                </a:lnTo>
                <a:lnTo>
                  <a:pt x="684" y="1326"/>
                </a:lnTo>
                <a:lnTo>
                  <a:pt x="682" y="1304"/>
                </a:lnTo>
                <a:lnTo>
                  <a:pt x="682" y="911"/>
                </a:lnTo>
                <a:lnTo>
                  <a:pt x="672" y="907"/>
                </a:lnTo>
                <a:lnTo>
                  <a:pt x="665" y="901"/>
                </a:lnTo>
                <a:lnTo>
                  <a:pt x="659" y="894"/>
                </a:lnTo>
                <a:lnTo>
                  <a:pt x="652" y="888"/>
                </a:lnTo>
                <a:lnTo>
                  <a:pt x="599" y="900"/>
                </a:lnTo>
                <a:lnTo>
                  <a:pt x="551" y="913"/>
                </a:lnTo>
                <a:lnTo>
                  <a:pt x="486" y="935"/>
                </a:lnTo>
                <a:lnTo>
                  <a:pt x="428" y="956"/>
                </a:lnTo>
                <a:lnTo>
                  <a:pt x="378" y="975"/>
                </a:lnTo>
                <a:lnTo>
                  <a:pt x="335" y="994"/>
                </a:lnTo>
                <a:lnTo>
                  <a:pt x="297" y="1013"/>
                </a:lnTo>
                <a:lnTo>
                  <a:pt x="266" y="1030"/>
                </a:lnTo>
                <a:lnTo>
                  <a:pt x="239" y="1045"/>
                </a:lnTo>
                <a:lnTo>
                  <a:pt x="218" y="1059"/>
                </a:lnTo>
                <a:lnTo>
                  <a:pt x="202" y="1071"/>
                </a:lnTo>
                <a:lnTo>
                  <a:pt x="190" y="1080"/>
                </a:lnTo>
                <a:lnTo>
                  <a:pt x="182" y="1087"/>
                </a:lnTo>
                <a:lnTo>
                  <a:pt x="177" y="1092"/>
                </a:lnTo>
                <a:lnTo>
                  <a:pt x="176" y="1094"/>
                </a:lnTo>
                <a:lnTo>
                  <a:pt x="154" y="1120"/>
                </a:lnTo>
                <a:lnTo>
                  <a:pt x="131" y="1139"/>
                </a:lnTo>
                <a:lnTo>
                  <a:pt x="107" y="1149"/>
                </a:lnTo>
                <a:lnTo>
                  <a:pt x="83" y="1153"/>
                </a:lnTo>
                <a:lnTo>
                  <a:pt x="78" y="1153"/>
                </a:lnTo>
                <a:lnTo>
                  <a:pt x="71" y="1151"/>
                </a:lnTo>
                <a:lnTo>
                  <a:pt x="62" y="1150"/>
                </a:lnTo>
                <a:lnTo>
                  <a:pt x="51" y="1146"/>
                </a:lnTo>
                <a:lnTo>
                  <a:pt x="41" y="1140"/>
                </a:lnTo>
                <a:lnTo>
                  <a:pt x="31" y="1132"/>
                </a:lnTo>
                <a:lnTo>
                  <a:pt x="21" y="1120"/>
                </a:lnTo>
                <a:lnTo>
                  <a:pt x="13" y="1105"/>
                </a:lnTo>
                <a:lnTo>
                  <a:pt x="6" y="1086"/>
                </a:lnTo>
                <a:lnTo>
                  <a:pt x="1" y="1063"/>
                </a:lnTo>
                <a:lnTo>
                  <a:pt x="0" y="1035"/>
                </a:lnTo>
                <a:lnTo>
                  <a:pt x="0" y="215"/>
                </a:lnTo>
                <a:lnTo>
                  <a:pt x="1" y="187"/>
                </a:lnTo>
                <a:lnTo>
                  <a:pt x="6" y="164"/>
                </a:lnTo>
                <a:lnTo>
                  <a:pt x="13" y="145"/>
                </a:lnTo>
                <a:lnTo>
                  <a:pt x="21" y="130"/>
                </a:lnTo>
                <a:lnTo>
                  <a:pt x="31" y="118"/>
                </a:lnTo>
                <a:lnTo>
                  <a:pt x="41" y="110"/>
                </a:lnTo>
                <a:lnTo>
                  <a:pt x="51" y="104"/>
                </a:lnTo>
                <a:lnTo>
                  <a:pt x="62" y="101"/>
                </a:lnTo>
                <a:lnTo>
                  <a:pt x="70" y="98"/>
                </a:lnTo>
                <a:lnTo>
                  <a:pt x="78" y="97"/>
                </a:lnTo>
                <a:lnTo>
                  <a:pt x="83" y="97"/>
                </a:lnTo>
                <a:lnTo>
                  <a:pt x="107" y="101"/>
                </a:lnTo>
                <a:lnTo>
                  <a:pt x="131" y="112"/>
                </a:lnTo>
                <a:lnTo>
                  <a:pt x="154" y="131"/>
                </a:lnTo>
                <a:lnTo>
                  <a:pt x="177" y="158"/>
                </a:lnTo>
                <a:lnTo>
                  <a:pt x="178" y="159"/>
                </a:lnTo>
                <a:lnTo>
                  <a:pt x="183" y="164"/>
                </a:lnTo>
                <a:lnTo>
                  <a:pt x="191" y="171"/>
                </a:lnTo>
                <a:lnTo>
                  <a:pt x="203" y="180"/>
                </a:lnTo>
                <a:lnTo>
                  <a:pt x="219" y="192"/>
                </a:lnTo>
                <a:lnTo>
                  <a:pt x="240" y="206"/>
                </a:lnTo>
                <a:lnTo>
                  <a:pt x="266" y="222"/>
                </a:lnTo>
                <a:lnTo>
                  <a:pt x="297" y="238"/>
                </a:lnTo>
                <a:lnTo>
                  <a:pt x="335" y="257"/>
                </a:lnTo>
                <a:lnTo>
                  <a:pt x="378" y="277"/>
                </a:lnTo>
                <a:lnTo>
                  <a:pt x="429" y="296"/>
                </a:lnTo>
                <a:lnTo>
                  <a:pt x="486" y="317"/>
                </a:lnTo>
                <a:lnTo>
                  <a:pt x="551" y="338"/>
                </a:lnTo>
                <a:lnTo>
                  <a:pt x="602" y="352"/>
                </a:lnTo>
                <a:lnTo>
                  <a:pt x="655" y="365"/>
                </a:lnTo>
                <a:lnTo>
                  <a:pt x="676" y="350"/>
                </a:lnTo>
                <a:lnTo>
                  <a:pt x="701" y="338"/>
                </a:lnTo>
                <a:lnTo>
                  <a:pt x="728" y="331"/>
                </a:lnTo>
                <a:lnTo>
                  <a:pt x="756" y="329"/>
                </a:lnTo>
                <a:lnTo>
                  <a:pt x="947" y="329"/>
                </a:lnTo>
                <a:lnTo>
                  <a:pt x="976" y="332"/>
                </a:lnTo>
                <a:lnTo>
                  <a:pt x="1004" y="341"/>
                </a:lnTo>
                <a:lnTo>
                  <a:pt x="1028" y="353"/>
                </a:lnTo>
                <a:lnTo>
                  <a:pt x="1049" y="370"/>
                </a:lnTo>
                <a:lnTo>
                  <a:pt x="1067" y="391"/>
                </a:lnTo>
                <a:lnTo>
                  <a:pt x="1080" y="415"/>
                </a:lnTo>
                <a:lnTo>
                  <a:pt x="1088" y="442"/>
                </a:lnTo>
                <a:lnTo>
                  <a:pt x="1115" y="463"/>
                </a:lnTo>
                <a:lnTo>
                  <a:pt x="1137" y="487"/>
                </a:lnTo>
                <a:lnTo>
                  <a:pt x="1155" y="514"/>
                </a:lnTo>
                <a:lnTo>
                  <a:pt x="1169" y="544"/>
                </a:lnTo>
                <a:lnTo>
                  <a:pt x="1179" y="576"/>
                </a:lnTo>
                <a:lnTo>
                  <a:pt x="1181" y="611"/>
                </a:lnTo>
                <a:lnTo>
                  <a:pt x="1181" y="639"/>
                </a:lnTo>
                <a:lnTo>
                  <a:pt x="1179" y="674"/>
                </a:lnTo>
                <a:lnTo>
                  <a:pt x="1169" y="706"/>
                </a:lnTo>
                <a:lnTo>
                  <a:pt x="1155" y="737"/>
                </a:lnTo>
                <a:lnTo>
                  <a:pt x="1137" y="765"/>
                </a:lnTo>
                <a:lnTo>
                  <a:pt x="1115" y="790"/>
                </a:lnTo>
                <a:lnTo>
                  <a:pt x="1088" y="810"/>
                </a:lnTo>
                <a:lnTo>
                  <a:pt x="1081" y="837"/>
                </a:lnTo>
                <a:lnTo>
                  <a:pt x="1069" y="860"/>
                </a:lnTo>
                <a:lnTo>
                  <a:pt x="1053" y="881"/>
                </a:lnTo>
                <a:lnTo>
                  <a:pt x="1034" y="899"/>
                </a:lnTo>
                <a:lnTo>
                  <a:pt x="1196" y="1058"/>
                </a:lnTo>
                <a:lnTo>
                  <a:pt x="1217" y="1074"/>
                </a:lnTo>
                <a:lnTo>
                  <a:pt x="1243" y="1086"/>
                </a:lnTo>
                <a:lnTo>
                  <a:pt x="1271" y="1094"/>
                </a:lnTo>
                <a:lnTo>
                  <a:pt x="1300" y="1097"/>
                </a:lnTo>
                <a:lnTo>
                  <a:pt x="1326" y="1094"/>
                </a:lnTo>
                <a:lnTo>
                  <a:pt x="1350" y="1088"/>
                </a:lnTo>
                <a:lnTo>
                  <a:pt x="1372" y="1078"/>
                </a:lnTo>
                <a:lnTo>
                  <a:pt x="1375" y="1076"/>
                </a:lnTo>
                <a:lnTo>
                  <a:pt x="1382" y="1071"/>
                </a:lnTo>
                <a:lnTo>
                  <a:pt x="1392" y="1062"/>
                </a:lnTo>
                <a:lnTo>
                  <a:pt x="1406" y="1051"/>
                </a:lnTo>
                <a:lnTo>
                  <a:pt x="1424" y="1038"/>
                </a:lnTo>
                <a:lnTo>
                  <a:pt x="1443" y="1026"/>
                </a:lnTo>
                <a:lnTo>
                  <a:pt x="1466" y="1010"/>
                </a:lnTo>
                <a:lnTo>
                  <a:pt x="1490" y="995"/>
                </a:lnTo>
                <a:lnTo>
                  <a:pt x="1516" y="980"/>
                </a:lnTo>
                <a:lnTo>
                  <a:pt x="1541" y="966"/>
                </a:lnTo>
                <a:lnTo>
                  <a:pt x="1568" y="955"/>
                </a:lnTo>
                <a:lnTo>
                  <a:pt x="1594" y="944"/>
                </a:lnTo>
                <a:lnTo>
                  <a:pt x="1619" y="935"/>
                </a:lnTo>
                <a:lnTo>
                  <a:pt x="1645" y="930"/>
                </a:lnTo>
                <a:lnTo>
                  <a:pt x="1668" y="928"/>
                </a:lnTo>
                <a:lnTo>
                  <a:pt x="1741" y="928"/>
                </a:lnTo>
                <a:lnTo>
                  <a:pt x="1699" y="901"/>
                </a:lnTo>
                <a:lnTo>
                  <a:pt x="1660" y="868"/>
                </a:lnTo>
                <a:lnTo>
                  <a:pt x="1625" y="833"/>
                </a:lnTo>
                <a:lnTo>
                  <a:pt x="1594" y="794"/>
                </a:lnTo>
                <a:lnTo>
                  <a:pt x="1566" y="751"/>
                </a:lnTo>
                <a:lnTo>
                  <a:pt x="1544" y="705"/>
                </a:lnTo>
                <a:lnTo>
                  <a:pt x="1525" y="657"/>
                </a:lnTo>
                <a:lnTo>
                  <a:pt x="1511" y="606"/>
                </a:lnTo>
                <a:lnTo>
                  <a:pt x="1503" y="554"/>
                </a:lnTo>
                <a:lnTo>
                  <a:pt x="1501" y="500"/>
                </a:lnTo>
                <a:lnTo>
                  <a:pt x="1504" y="442"/>
                </a:lnTo>
                <a:lnTo>
                  <a:pt x="1513" y="386"/>
                </a:lnTo>
                <a:lnTo>
                  <a:pt x="1530" y="331"/>
                </a:lnTo>
                <a:lnTo>
                  <a:pt x="1551" y="280"/>
                </a:lnTo>
                <a:lnTo>
                  <a:pt x="1579" y="232"/>
                </a:lnTo>
                <a:lnTo>
                  <a:pt x="1610" y="188"/>
                </a:lnTo>
                <a:lnTo>
                  <a:pt x="1647" y="146"/>
                </a:lnTo>
                <a:lnTo>
                  <a:pt x="1688" y="110"/>
                </a:lnTo>
                <a:lnTo>
                  <a:pt x="1733" y="77"/>
                </a:lnTo>
                <a:lnTo>
                  <a:pt x="1781" y="51"/>
                </a:lnTo>
                <a:lnTo>
                  <a:pt x="1833" y="30"/>
                </a:lnTo>
                <a:lnTo>
                  <a:pt x="1886" y="13"/>
                </a:lnTo>
                <a:lnTo>
                  <a:pt x="1944" y="3"/>
                </a:lnTo>
                <a:lnTo>
                  <a:pt x="2002"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0386" name="Google Shape;10386;p23"/>
          <p:cNvGrpSpPr/>
          <p:nvPr/>
        </p:nvGrpSpPr>
        <p:grpSpPr>
          <a:xfrm>
            <a:off x="11203290" y="20655678"/>
            <a:ext cx="367188" cy="629443"/>
            <a:chOff x="361" y="2420"/>
            <a:chExt cx="1241" cy="2126"/>
          </a:xfrm>
          <a:solidFill>
            <a:srgbClr val="006994"/>
          </a:solidFill>
        </p:grpSpPr>
        <p:sp>
          <p:nvSpPr>
            <p:cNvPr id="10387" name="Google Shape;10387;p23"/>
            <p:cNvSpPr/>
            <p:nvPr/>
          </p:nvSpPr>
          <p:spPr>
            <a:xfrm>
              <a:off x="361" y="2420"/>
              <a:ext cx="1241" cy="1635"/>
            </a:xfrm>
            <a:custGeom>
              <a:avLst/>
              <a:gdLst/>
              <a:ahLst/>
              <a:cxnLst/>
              <a:rect l="l" t="t" r="r" b="b"/>
              <a:pathLst>
                <a:path w="2481" h="3270" extrusionOk="0">
                  <a:moveTo>
                    <a:pt x="1219" y="564"/>
                  </a:moveTo>
                  <a:lnTo>
                    <a:pt x="1190" y="568"/>
                  </a:lnTo>
                  <a:lnTo>
                    <a:pt x="1163" y="578"/>
                  </a:lnTo>
                  <a:lnTo>
                    <a:pt x="1141" y="595"/>
                  </a:lnTo>
                  <a:lnTo>
                    <a:pt x="1124" y="618"/>
                  </a:lnTo>
                  <a:lnTo>
                    <a:pt x="1112" y="644"/>
                  </a:lnTo>
                  <a:lnTo>
                    <a:pt x="1109" y="674"/>
                  </a:lnTo>
                  <a:lnTo>
                    <a:pt x="1109" y="710"/>
                  </a:lnTo>
                  <a:lnTo>
                    <a:pt x="1049" y="729"/>
                  </a:lnTo>
                  <a:lnTo>
                    <a:pt x="993" y="755"/>
                  </a:lnTo>
                  <a:lnTo>
                    <a:pt x="940" y="787"/>
                  </a:lnTo>
                  <a:lnTo>
                    <a:pt x="892" y="826"/>
                  </a:lnTo>
                  <a:lnTo>
                    <a:pt x="850" y="869"/>
                  </a:lnTo>
                  <a:lnTo>
                    <a:pt x="812" y="918"/>
                  </a:lnTo>
                  <a:lnTo>
                    <a:pt x="780" y="970"/>
                  </a:lnTo>
                  <a:lnTo>
                    <a:pt x="754" y="1027"/>
                  </a:lnTo>
                  <a:lnTo>
                    <a:pt x="734" y="1086"/>
                  </a:lnTo>
                  <a:lnTo>
                    <a:pt x="723" y="1149"/>
                  </a:lnTo>
                  <a:lnTo>
                    <a:pt x="719" y="1214"/>
                  </a:lnTo>
                  <a:lnTo>
                    <a:pt x="723" y="1279"/>
                  </a:lnTo>
                  <a:lnTo>
                    <a:pt x="734" y="1341"/>
                  </a:lnTo>
                  <a:lnTo>
                    <a:pt x="754" y="1402"/>
                  </a:lnTo>
                  <a:lnTo>
                    <a:pt x="780" y="1457"/>
                  </a:lnTo>
                  <a:lnTo>
                    <a:pt x="812" y="1510"/>
                  </a:lnTo>
                  <a:lnTo>
                    <a:pt x="850" y="1558"/>
                  </a:lnTo>
                  <a:lnTo>
                    <a:pt x="892" y="1602"/>
                  </a:lnTo>
                  <a:lnTo>
                    <a:pt x="940" y="1640"/>
                  </a:lnTo>
                  <a:lnTo>
                    <a:pt x="993" y="1673"/>
                  </a:lnTo>
                  <a:lnTo>
                    <a:pt x="1049" y="1699"/>
                  </a:lnTo>
                  <a:lnTo>
                    <a:pt x="1109" y="1718"/>
                  </a:lnTo>
                  <a:lnTo>
                    <a:pt x="1109" y="2307"/>
                  </a:lnTo>
                  <a:lnTo>
                    <a:pt x="1072" y="2286"/>
                  </a:lnTo>
                  <a:lnTo>
                    <a:pt x="1040" y="2262"/>
                  </a:lnTo>
                  <a:lnTo>
                    <a:pt x="1011" y="2232"/>
                  </a:lnTo>
                  <a:lnTo>
                    <a:pt x="987" y="2198"/>
                  </a:lnTo>
                  <a:lnTo>
                    <a:pt x="966" y="2162"/>
                  </a:lnTo>
                  <a:lnTo>
                    <a:pt x="952" y="2122"/>
                  </a:lnTo>
                  <a:lnTo>
                    <a:pt x="943" y="2081"/>
                  </a:lnTo>
                  <a:lnTo>
                    <a:pt x="939" y="2037"/>
                  </a:lnTo>
                  <a:lnTo>
                    <a:pt x="935" y="2008"/>
                  </a:lnTo>
                  <a:lnTo>
                    <a:pt x="925" y="1981"/>
                  </a:lnTo>
                  <a:lnTo>
                    <a:pt x="907" y="1959"/>
                  </a:lnTo>
                  <a:lnTo>
                    <a:pt x="885" y="1942"/>
                  </a:lnTo>
                  <a:lnTo>
                    <a:pt x="859" y="1931"/>
                  </a:lnTo>
                  <a:lnTo>
                    <a:pt x="829" y="1927"/>
                  </a:lnTo>
                  <a:lnTo>
                    <a:pt x="799" y="1931"/>
                  </a:lnTo>
                  <a:lnTo>
                    <a:pt x="773" y="1942"/>
                  </a:lnTo>
                  <a:lnTo>
                    <a:pt x="751" y="1959"/>
                  </a:lnTo>
                  <a:lnTo>
                    <a:pt x="734" y="1981"/>
                  </a:lnTo>
                  <a:lnTo>
                    <a:pt x="723" y="2008"/>
                  </a:lnTo>
                  <a:lnTo>
                    <a:pt x="719" y="2037"/>
                  </a:lnTo>
                  <a:lnTo>
                    <a:pt x="723" y="2101"/>
                  </a:lnTo>
                  <a:lnTo>
                    <a:pt x="734" y="2165"/>
                  </a:lnTo>
                  <a:lnTo>
                    <a:pt x="754" y="2224"/>
                  </a:lnTo>
                  <a:lnTo>
                    <a:pt x="780" y="2281"/>
                  </a:lnTo>
                  <a:lnTo>
                    <a:pt x="812" y="2333"/>
                  </a:lnTo>
                  <a:lnTo>
                    <a:pt x="850" y="2382"/>
                  </a:lnTo>
                  <a:lnTo>
                    <a:pt x="892" y="2424"/>
                  </a:lnTo>
                  <a:lnTo>
                    <a:pt x="940" y="2463"/>
                  </a:lnTo>
                  <a:lnTo>
                    <a:pt x="993" y="2496"/>
                  </a:lnTo>
                  <a:lnTo>
                    <a:pt x="1049" y="2521"/>
                  </a:lnTo>
                  <a:lnTo>
                    <a:pt x="1109" y="2541"/>
                  </a:lnTo>
                  <a:lnTo>
                    <a:pt x="1109" y="2609"/>
                  </a:lnTo>
                  <a:lnTo>
                    <a:pt x="1112" y="2639"/>
                  </a:lnTo>
                  <a:lnTo>
                    <a:pt x="1124" y="2665"/>
                  </a:lnTo>
                  <a:lnTo>
                    <a:pt x="1141" y="2687"/>
                  </a:lnTo>
                  <a:lnTo>
                    <a:pt x="1163" y="2705"/>
                  </a:lnTo>
                  <a:lnTo>
                    <a:pt x="1190" y="2715"/>
                  </a:lnTo>
                  <a:lnTo>
                    <a:pt x="1219" y="2719"/>
                  </a:lnTo>
                  <a:lnTo>
                    <a:pt x="1248" y="2715"/>
                  </a:lnTo>
                  <a:lnTo>
                    <a:pt x="1274" y="2705"/>
                  </a:lnTo>
                  <a:lnTo>
                    <a:pt x="1296" y="2687"/>
                  </a:lnTo>
                  <a:lnTo>
                    <a:pt x="1315" y="2665"/>
                  </a:lnTo>
                  <a:lnTo>
                    <a:pt x="1325" y="2639"/>
                  </a:lnTo>
                  <a:lnTo>
                    <a:pt x="1329" y="2609"/>
                  </a:lnTo>
                  <a:lnTo>
                    <a:pt x="1329" y="2551"/>
                  </a:lnTo>
                  <a:lnTo>
                    <a:pt x="1390" y="2537"/>
                  </a:lnTo>
                  <a:lnTo>
                    <a:pt x="1447" y="2516"/>
                  </a:lnTo>
                  <a:lnTo>
                    <a:pt x="1501" y="2489"/>
                  </a:lnTo>
                  <a:lnTo>
                    <a:pt x="1552" y="2456"/>
                  </a:lnTo>
                  <a:lnTo>
                    <a:pt x="1597" y="2418"/>
                  </a:lnTo>
                  <a:lnTo>
                    <a:pt x="1638" y="2374"/>
                  </a:lnTo>
                  <a:lnTo>
                    <a:pt x="1675" y="2326"/>
                  </a:lnTo>
                  <a:lnTo>
                    <a:pt x="1706" y="2274"/>
                  </a:lnTo>
                  <a:lnTo>
                    <a:pt x="1730" y="2220"/>
                  </a:lnTo>
                  <a:lnTo>
                    <a:pt x="1748" y="2161"/>
                  </a:lnTo>
                  <a:lnTo>
                    <a:pt x="1759" y="2100"/>
                  </a:lnTo>
                  <a:lnTo>
                    <a:pt x="1763" y="2037"/>
                  </a:lnTo>
                  <a:lnTo>
                    <a:pt x="1759" y="1973"/>
                  </a:lnTo>
                  <a:lnTo>
                    <a:pt x="1748" y="1912"/>
                  </a:lnTo>
                  <a:lnTo>
                    <a:pt x="1730" y="1854"/>
                  </a:lnTo>
                  <a:lnTo>
                    <a:pt x="1706" y="1799"/>
                  </a:lnTo>
                  <a:lnTo>
                    <a:pt x="1675" y="1747"/>
                  </a:lnTo>
                  <a:lnTo>
                    <a:pt x="1638" y="1699"/>
                  </a:lnTo>
                  <a:lnTo>
                    <a:pt x="1597" y="1656"/>
                  </a:lnTo>
                  <a:lnTo>
                    <a:pt x="1552" y="1618"/>
                  </a:lnTo>
                  <a:lnTo>
                    <a:pt x="1501" y="1585"/>
                  </a:lnTo>
                  <a:lnTo>
                    <a:pt x="1447" y="1558"/>
                  </a:lnTo>
                  <a:lnTo>
                    <a:pt x="1390" y="1537"/>
                  </a:lnTo>
                  <a:lnTo>
                    <a:pt x="1329" y="1523"/>
                  </a:lnTo>
                  <a:lnTo>
                    <a:pt x="1329" y="926"/>
                  </a:lnTo>
                  <a:lnTo>
                    <a:pt x="1369" y="941"/>
                  </a:lnTo>
                  <a:lnTo>
                    <a:pt x="1406" y="962"/>
                  </a:lnTo>
                  <a:lnTo>
                    <a:pt x="1439" y="987"/>
                  </a:lnTo>
                  <a:lnTo>
                    <a:pt x="1469" y="1016"/>
                  </a:lnTo>
                  <a:lnTo>
                    <a:pt x="1495" y="1050"/>
                  </a:lnTo>
                  <a:lnTo>
                    <a:pt x="1515" y="1087"/>
                  </a:lnTo>
                  <a:lnTo>
                    <a:pt x="1530" y="1127"/>
                  </a:lnTo>
                  <a:lnTo>
                    <a:pt x="1540" y="1170"/>
                  </a:lnTo>
                  <a:lnTo>
                    <a:pt x="1542" y="1214"/>
                  </a:lnTo>
                  <a:lnTo>
                    <a:pt x="1546" y="1243"/>
                  </a:lnTo>
                  <a:lnTo>
                    <a:pt x="1558" y="1270"/>
                  </a:lnTo>
                  <a:lnTo>
                    <a:pt x="1575" y="1292"/>
                  </a:lnTo>
                  <a:lnTo>
                    <a:pt x="1597" y="1309"/>
                  </a:lnTo>
                  <a:lnTo>
                    <a:pt x="1624" y="1320"/>
                  </a:lnTo>
                  <a:lnTo>
                    <a:pt x="1653" y="1324"/>
                  </a:lnTo>
                  <a:lnTo>
                    <a:pt x="1682" y="1320"/>
                  </a:lnTo>
                  <a:lnTo>
                    <a:pt x="1708" y="1309"/>
                  </a:lnTo>
                  <a:lnTo>
                    <a:pt x="1732" y="1292"/>
                  </a:lnTo>
                  <a:lnTo>
                    <a:pt x="1748" y="1270"/>
                  </a:lnTo>
                  <a:lnTo>
                    <a:pt x="1759" y="1243"/>
                  </a:lnTo>
                  <a:lnTo>
                    <a:pt x="1763" y="1214"/>
                  </a:lnTo>
                  <a:lnTo>
                    <a:pt x="1759" y="1151"/>
                  </a:lnTo>
                  <a:lnTo>
                    <a:pt x="1748" y="1089"/>
                  </a:lnTo>
                  <a:lnTo>
                    <a:pt x="1730" y="1030"/>
                  </a:lnTo>
                  <a:lnTo>
                    <a:pt x="1706" y="975"/>
                  </a:lnTo>
                  <a:lnTo>
                    <a:pt x="1675" y="923"/>
                  </a:lnTo>
                  <a:lnTo>
                    <a:pt x="1638" y="877"/>
                  </a:lnTo>
                  <a:lnTo>
                    <a:pt x="1597" y="833"/>
                  </a:lnTo>
                  <a:lnTo>
                    <a:pt x="1552" y="795"/>
                  </a:lnTo>
                  <a:lnTo>
                    <a:pt x="1501" y="762"/>
                  </a:lnTo>
                  <a:lnTo>
                    <a:pt x="1447" y="734"/>
                  </a:lnTo>
                  <a:lnTo>
                    <a:pt x="1390" y="714"/>
                  </a:lnTo>
                  <a:lnTo>
                    <a:pt x="1329" y="699"/>
                  </a:lnTo>
                  <a:lnTo>
                    <a:pt x="1329" y="674"/>
                  </a:lnTo>
                  <a:lnTo>
                    <a:pt x="1325" y="644"/>
                  </a:lnTo>
                  <a:lnTo>
                    <a:pt x="1315" y="618"/>
                  </a:lnTo>
                  <a:lnTo>
                    <a:pt x="1296" y="595"/>
                  </a:lnTo>
                  <a:lnTo>
                    <a:pt x="1274" y="578"/>
                  </a:lnTo>
                  <a:lnTo>
                    <a:pt x="1248" y="568"/>
                  </a:lnTo>
                  <a:lnTo>
                    <a:pt x="1219" y="564"/>
                  </a:lnTo>
                  <a:close/>
                  <a:moveTo>
                    <a:pt x="1214" y="0"/>
                  </a:moveTo>
                  <a:lnTo>
                    <a:pt x="1315" y="2"/>
                  </a:lnTo>
                  <a:lnTo>
                    <a:pt x="1413" y="12"/>
                  </a:lnTo>
                  <a:lnTo>
                    <a:pt x="1510" y="28"/>
                  </a:lnTo>
                  <a:lnTo>
                    <a:pt x="1603" y="53"/>
                  </a:lnTo>
                  <a:lnTo>
                    <a:pt x="1694" y="84"/>
                  </a:lnTo>
                  <a:lnTo>
                    <a:pt x="1782" y="121"/>
                  </a:lnTo>
                  <a:lnTo>
                    <a:pt x="1865" y="165"/>
                  </a:lnTo>
                  <a:lnTo>
                    <a:pt x="1945" y="215"/>
                  </a:lnTo>
                  <a:lnTo>
                    <a:pt x="2020" y="271"/>
                  </a:lnTo>
                  <a:lnTo>
                    <a:pt x="2092" y="332"/>
                  </a:lnTo>
                  <a:lnTo>
                    <a:pt x="2158" y="398"/>
                  </a:lnTo>
                  <a:lnTo>
                    <a:pt x="2217" y="469"/>
                  </a:lnTo>
                  <a:lnTo>
                    <a:pt x="2273" y="546"/>
                  </a:lnTo>
                  <a:lnTo>
                    <a:pt x="2322" y="626"/>
                  </a:lnTo>
                  <a:lnTo>
                    <a:pt x="2366" y="710"/>
                  </a:lnTo>
                  <a:lnTo>
                    <a:pt x="2404" y="799"/>
                  </a:lnTo>
                  <a:lnTo>
                    <a:pt x="2433" y="891"/>
                  </a:lnTo>
                  <a:lnTo>
                    <a:pt x="2457" y="985"/>
                  </a:lnTo>
                  <a:lnTo>
                    <a:pt x="2472" y="1084"/>
                  </a:lnTo>
                  <a:lnTo>
                    <a:pt x="2481" y="1183"/>
                  </a:lnTo>
                  <a:lnTo>
                    <a:pt x="2481" y="1281"/>
                  </a:lnTo>
                  <a:lnTo>
                    <a:pt x="2475" y="1378"/>
                  </a:lnTo>
                  <a:lnTo>
                    <a:pt x="2461" y="1475"/>
                  </a:lnTo>
                  <a:lnTo>
                    <a:pt x="2439" y="1570"/>
                  </a:lnTo>
                  <a:lnTo>
                    <a:pt x="1939" y="3270"/>
                  </a:lnTo>
                  <a:lnTo>
                    <a:pt x="543" y="3270"/>
                  </a:lnTo>
                  <a:lnTo>
                    <a:pt x="49" y="1585"/>
                  </a:lnTo>
                  <a:lnTo>
                    <a:pt x="27" y="1500"/>
                  </a:lnTo>
                  <a:lnTo>
                    <a:pt x="12" y="1415"/>
                  </a:lnTo>
                  <a:lnTo>
                    <a:pt x="3" y="1327"/>
                  </a:lnTo>
                  <a:lnTo>
                    <a:pt x="0" y="1239"/>
                  </a:lnTo>
                  <a:lnTo>
                    <a:pt x="4" y="1139"/>
                  </a:lnTo>
                  <a:lnTo>
                    <a:pt x="16" y="1042"/>
                  </a:lnTo>
                  <a:lnTo>
                    <a:pt x="35" y="948"/>
                  </a:lnTo>
                  <a:lnTo>
                    <a:pt x="61" y="855"/>
                  </a:lnTo>
                  <a:lnTo>
                    <a:pt x="95" y="765"/>
                  </a:lnTo>
                  <a:lnTo>
                    <a:pt x="135" y="680"/>
                  </a:lnTo>
                  <a:lnTo>
                    <a:pt x="181" y="597"/>
                  </a:lnTo>
                  <a:lnTo>
                    <a:pt x="234" y="518"/>
                  </a:lnTo>
                  <a:lnTo>
                    <a:pt x="291" y="445"/>
                  </a:lnTo>
                  <a:lnTo>
                    <a:pt x="355" y="375"/>
                  </a:lnTo>
                  <a:lnTo>
                    <a:pt x="423" y="310"/>
                  </a:lnTo>
                  <a:lnTo>
                    <a:pt x="497" y="251"/>
                  </a:lnTo>
                  <a:lnTo>
                    <a:pt x="574" y="196"/>
                  </a:lnTo>
                  <a:lnTo>
                    <a:pt x="655" y="149"/>
                  </a:lnTo>
                  <a:lnTo>
                    <a:pt x="741" y="106"/>
                  </a:lnTo>
                  <a:lnTo>
                    <a:pt x="830" y="71"/>
                  </a:lnTo>
                  <a:lnTo>
                    <a:pt x="922" y="43"/>
                  </a:lnTo>
                  <a:lnTo>
                    <a:pt x="1017" y="21"/>
                  </a:lnTo>
                  <a:lnTo>
                    <a:pt x="1114" y="6"/>
                  </a:lnTo>
                  <a:lnTo>
                    <a:pt x="121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88" name="Google Shape;10388;p23"/>
            <p:cNvSpPr/>
            <p:nvPr/>
          </p:nvSpPr>
          <p:spPr>
            <a:xfrm>
              <a:off x="643" y="4169"/>
              <a:ext cx="676" cy="377"/>
            </a:xfrm>
            <a:custGeom>
              <a:avLst/>
              <a:gdLst/>
              <a:ahLst/>
              <a:cxnLst/>
              <a:rect l="l" t="t" r="r" b="b"/>
              <a:pathLst>
                <a:path w="1352" h="755" extrusionOk="0">
                  <a:moveTo>
                    <a:pt x="0" y="0"/>
                  </a:moveTo>
                  <a:lnTo>
                    <a:pt x="1352" y="0"/>
                  </a:lnTo>
                  <a:lnTo>
                    <a:pt x="1352" y="452"/>
                  </a:lnTo>
                  <a:lnTo>
                    <a:pt x="1348" y="498"/>
                  </a:lnTo>
                  <a:lnTo>
                    <a:pt x="1339" y="540"/>
                  </a:lnTo>
                  <a:lnTo>
                    <a:pt x="1323" y="580"/>
                  </a:lnTo>
                  <a:lnTo>
                    <a:pt x="1301" y="618"/>
                  </a:lnTo>
                  <a:lnTo>
                    <a:pt x="1275" y="651"/>
                  </a:lnTo>
                  <a:lnTo>
                    <a:pt x="1246" y="681"/>
                  </a:lnTo>
                  <a:lnTo>
                    <a:pt x="1211" y="706"/>
                  </a:lnTo>
                  <a:lnTo>
                    <a:pt x="1173" y="726"/>
                  </a:lnTo>
                  <a:lnTo>
                    <a:pt x="1132" y="742"/>
                  </a:lnTo>
                  <a:lnTo>
                    <a:pt x="1089" y="751"/>
                  </a:lnTo>
                  <a:lnTo>
                    <a:pt x="1044" y="755"/>
                  </a:lnTo>
                  <a:lnTo>
                    <a:pt x="308" y="755"/>
                  </a:lnTo>
                  <a:lnTo>
                    <a:pt x="263" y="751"/>
                  </a:lnTo>
                  <a:lnTo>
                    <a:pt x="220" y="742"/>
                  </a:lnTo>
                  <a:lnTo>
                    <a:pt x="180" y="726"/>
                  </a:lnTo>
                  <a:lnTo>
                    <a:pt x="141" y="706"/>
                  </a:lnTo>
                  <a:lnTo>
                    <a:pt x="107" y="681"/>
                  </a:lnTo>
                  <a:lnTo>
                    <a:pt x="76" y="651"/>
                  </a:lnTo>
                  <a:lnTo>
                    <a:pt x="50" y="618"/>
                  </a:lnTo>
                  <a:lnTo>
                    <a:pt x="29" y="580"/>
                  </a:lnTo>
                  <a:lnTo>
                    <a:pt x="14" y="540"/>
                  </a:lnTo>
                  <a:lnTo>
                    <a:pt x="4" y="498"/>
                  </a:lnTo>
                  <a:lnTo>
                    <a:pt x="0" y="452"/>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89" name="Google Shape;10389;p23"/>
            <p:cNvSpPr/>
            <p:nvPr/>
          </p:nvSpPr>
          <p:spPr>
            <a:xfrm>
              <a:off x="1025" y="3294"/>
              <a:ext cx="107" cy="288"/>
            </a:xfrm>
            <a:custGeom>
              <a:avLst/>
              <a:gdLst/>
              <a:ahLst/>
              <a:cxnLst/>
              <a:rect l="l" t="t" r="r" b="b"/>
              <a:pathLst>
                <a:path w="213" h="577" extrusionOk="0">
                  <a:moveTo>
                    <a:pt x="0" y="0"/>
                  </a:moveTo>
                  <a:lnTo>
                    <a:pt x="40" y="16"/>
                  </a:lnTo>
                  <a:lnTo>
                    <a:pt x="77" y="36"/>
                  </a:lnTo>
                  <a:lnTo>
                    <a:pt x="110" y="62"/>
                  </a:lnTo>
                  <a:lnTo>
                    <a:pt x="140" y="92"/>
                  </a:lnTo>
                  <a:lnTo>
                    <a:pt x="166" y="126"/>
                  </a:lnTo>
                  <a:lnTo>
                    <a:pt x="186" y="162"/>
                  </a:lnTo>
                  <a:lnTo>
                    <a:pt x="201" y="202"/>
                  </a:lnTo>
                  <a:lnTo>
                    <a:pt x="211" y="245"/>
                  </a:lnTo>
                  <a:lnTo>
                    <a:pt x="213" y="289"/>
                  </a:lnTo>
                  <a:lnTo>
                    <a:pt x="211" y="333"/>
                  </a:lnTo>
                  <a:lnTo>
                    <a:pt x="201" y="375"/>
                  </a:lnTo>
                  <a:lnTo>
                    <a:pt x="186" y="415"/>
                  </a:lnTo>
                  <a:lnTo>
                    <a:pt x="166" y="453"/>
                  </a:lnTo>
                  <a:lnTo>
                    <a:pt x="140" y="486"/>
                  </a:lnTo>
                  <a:lnTo>
                    <a:pt x="110" y="516"/>
                  </a:lnTo>
                  <a:lnTo>
                    <a:pt x="77" y="541"/>
                  </a:lnTo>
                  <a:lnTo>
                    <a:pt x="40" y="561"/>
                  </a:lnTo>
                  <a:lnTo>
                    <a:pt x="0" y="577"/>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90" name="Google Shape;10390;p23"/>
            <p:cNvSpPr/>
            <p:nvPr/>
          </p:nvSpPr>
          <p:spPr>
            <a:xfrm>
              <a:off x="830" y="2892"/>
              <a:ext cx="85" cy="270"/>
            </a:xfrm>
            <a:custGeom>
              <a:avLst/>
              <a:gdLst/>
              <a:ahLst/>
              <a:cxnLst/>
              <a:rect l="l" t="t" r="r" b="b"/>
              <a:pathLst>
                <a:path w="170" h="540" extrusionOk="0">
                  <a:moveTo>
                    <a:pt x="170" y="0"/>
                  </a:moveTo>
                  <a:lnTo>
                    <a:pt x="170" y="540"/>
                  </a:lnTo>
                  <a:lnTo>
                    <a:pt x="133" y="520"/>
                  </a:lnTo>
                  <a:lnTo>
                    <a:pt x="101" y="494"/>
                  </a:lnTo>
                  <a:lnTo>
                    <a:pt x="72" y="464"/>
                  </a:lnTo>
                  <a:lnTo>
                    <a:pt x="48" y="432"/>
                  </a:lnTo>
                  <a:lnTo>
                    <a:pt x="27" y="394"/>
                  </a:lnTo>
                  <a:lnTo>
                    <a:pt x="13" y="355"/>
                  </a:lnTo>
                  <a:lnTo>
                    <a:pt x="4" y="314"/>
                  </a:lnTo>
                  <a:lnTo>
                    <a:pt x="0" y="270"/>
                  </a:lnTo>
                  <a:lnTo>
                    <a:pt x="4" y="226"/>
                  </a:lnTo>
                  <a:lnTo>
                    <a:pt x="13" y="185"/>
                  </a:lnTo>
                  <a:lnTo>
                    <a:pt x="27" y="145"/>
                  </a:lnTo>
                  <a:lnTo>
                    <a:pt x="48" y="108"/>
                  </a:lnTo>
                  <a:lnTo>
                    <a:pt x="72" y="75"/>
                  </a:lnTo>
                  <a:lnTo>
                    <a:pt x="101" y="45"/>
                  </a:lnTo>
                  <a:lnTo>
                    <a:pt x="133" y="21"/>
                  </a:lnTo>
                  <a:lnTo>
                    <a:pt x="17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391" name="Google Shape;10391;p23"/>
          <p:cNvGrpSpPr/>
          <p:nvPr/>
        </p:nvGrpSpPr>
        <p:grpSpPr>
          <a:xfrm>
            <a:off x="18765599" y="20638422"/>
            <a:ext cx="664721" cy="663810"/>
            <a:chOff x="1197" y="2299"/>
            <a:chExt cx="913" cy="912"/>
          </a:xfrm>
          <a:solidFill>
            <a:srgbClr val="006994"/>
          </a:solidFill>
        </p:grpSpPr>
        <p:sp>
          <p:nvSpPr>
            <p:cNvPr id="10392" name="Google Shape;10392;p23"/>
            <p:cNvSpPr/>
            <p:nvPr/>
          </p:nvSpPr>
          <p:spPr>
            <a:xfrm>
              <a:off x="1197" y="2299"/>
              <a:ext cx="913" cy="912"/>
            </a:xfrm>
            <a:custGeom>
              <a:avLst/>
              <a:gdLst/>
              <a:ahLst/>
              <a:cxnLst/>
              <a:rect l="l" t="t" r="r" b="b"/>
              <a:pathLst>
                <a:path w="3653" h="3648" extrusionOk="0">
                  <a:moveTo>
                    <a:pt x="2406" y="361"/>
                  </a:moveTo>
                  <a:lnTo>
                    <a:pt x="2336" y="364"/>
                  </a:lnTo>
                  <a:lnTo>
                    <a:pt x="2266" y="372"/>
                  </a:lnTo>
                  <a:lnTo>
                    <a:pt x="2198" y="386"/>
                  </a:lnTo>
                  <a:lnTo>
                    <a:pt x="2131" y="405"/>
                  </a:lnTo>
                  <a:lnTo>
                    <a:pt x="2066" y="428"/>
                  </a:lnTo>
                  <a:lnTo>
                    <a:pt x="2004" y="457"/>
                  </a:lnTo>
                  <a:lnTo>
                    <a:pt x="1944" y="491"/>
                  </a:lnTo>
                  <a:lnTo>
                    <a:pt x="1886" y="530"/>
                  </a:lnTo>
                  <a:lnTo>
                    <a:pt x="1831" y="572"/>
                  </a:lnTo>
                  <a:lnTo>
                    <a:pt x="1779" y="620"/>
                  </a:lnTo>
                  <a:lnTo>
                    <a:pt x="1730" y="674"/>
                  </a:lnTo>
                  <a:lnTo>
                    <a:pt x="1685" y="730"/>
                  </a:lnTo>
                  <a:lnTo>
                    <a:pt x="1647" y="789"/>
                  </a:lnTo>
                  <a:lnTo>
                    <a:pt x="1614" y="850"/>
                  </a:lnTo>
                  <a:lnTo>
                    <a:pt x="1585" y="913"/>
                  </a:lnTo>
                  <a:lnTo>
                    <a:pt x="1561" y="978"/>
                  </a:lnTo>
                  <a:lnTo>
                    <a:pt x="1543" y="1044"/>
                  </a:lnTo>
                  <a:lnTo>
                    <a:pt x="1530" y="1111"/>
                  </a:lnTo>
                  <a:lnTo>
                    <a:pt x="1522" y="1178"/>
                  </a:lnTo>
                  <a:lnTo>
                    <a:pt x="1520" y="1246"/>
                  </a:lnTo>
                  <a:lnTo>
                    <a:pt x="1522" y="1314"/>
                  </a:lnTo>
                  <a:lnTo>
                    <a:pt x="1530" y="1381"/>
                  </a:lnTo>
                  <a:lnTo>
                    <a:pt x="1543" y="1448"/>
                  </a:lnTo>
                  <a:lnTo>
                    <a:pt x="1561" y="1514"/>
                  </a:lnTo>
                  <a:lnTo>
                    <a:pt x="1585" y="1579"/>
                  </a:lnTo>
                  <a:lnTo>
                    <a:pt x="1614" y="1643"/>
                  </a:lnTo>
                  <a:lnTo>
                    <a:pt x="1647" y="1703"/>
                  </a:lnTo>
                  <a:lnTo>
                    <a:pt x="1685" y="1762"/>
                  </a:lnTo>
                  <a:lnTo>
                    <a:pt x="1730" y="1818"/>
                  </a:lnTo>
                  <a:lnTo>
                    <a:pt x="1779" y="1872"/>
                  </a:lnTo>
                  <a:lnTo>
                    <a:pt x="1831" y="1920"/>
                  </a:lnTo>
                  <a:lnTo>
                    <a:pt x="1886" y="1964"/>
                  </a:lnTo>
                  <a:lnTo>
                    <a:pt x="1944" y="2002"/>
                  </a:lnTo>
                  <a:lnTo>
                    <a:pt x="2004" y="2035"/>
                  </a:lnTo>
                  <a:lnTo>
                    <a:pt x="2066" y="2064"/>
                  </a:lnTo>
                  <a:lnTo>
                    <a:pt x="2131" y="2088"/>
                  </a:lnTo>
                  <a:lnTo>
                    <a:pt x="2198" y="2107"/>
                  </a:lnTo>
                  <a:lnTo>
                    <a:pt x="2266" y="2120"/>
                  </a:lnTo>
                  <a:lnTo>
                    <a:pt x="2336" y="2129"/>
                  </a:lnTo>
                  <a:lnTo>
                    <a:pt x="2406" y="2131"/>
                  </a:lnTo>
                  <a:lnTo>
                    <a:pt x="2477" y="2129"/>
                  </a:lnTo>
                  <a:lnTo>
                    <a:pt x="2546" y="2120"/>
                  </a:lnTo>
                  <a:lnTo>
                    <a:pt x="2614" y="2107"/>
                  </a:lnTo>
                  <a:lnTo>
                    <a:pt x="2680" y="2088"/>
                  </a:lnTo>
                  <a:lnTo>
                    <a:pt x="2745" y="2064"/>
                  </a:lnTo>
                  <a:lnTo>
                    <a:pt x="2808" y="2035"/>
                  </a:lnTo>
                  <a:lnTo>
                    <a:pt x="2868" y="2002"/>
                  </a:lnTo>
                  <a:lnTo>
                    <a:pt x="2925" y="1964"/>
                  </a:lnTo>
                  <a:lnTo>
                    <a:pt x="2980" y="1920"/>
                  </a:lnTo>
                  <a:lnTo>
                    <a:pt x="3033" y="1872"/>
                  </a:lnTo>
                  <a:lnTo>
                    <a:pt x="3082" y="1818"/>
                  </a:lnTo>
                  <a:lnTo>
                    <a:pt x="3126" y="1762"/>
                  </a:lnTo>
                  <a:lnTo>
                    <a:pt x="3165" y="1703"/>
                  </a:lnTo>
                  <a:lnTo>
                    <a:pt x="3198" y="1643"/>
                  </a:lnTo>
                  <a:lnTo>
                    <a:pt x="3226" y="1579"/>
                  </a:lnTo>
                  <a:lnTo>
                    <a:pt x="3250" y="1514"/>
                  </a:lnTo>
                  <a:lnTo>
                    <a:pt x="3268" y="1448"/>
                  </a:lnTo>
                  <a:lnTo>
                    <a:pt x="3281" y="1381"/>
                  </a:lnTo>
                  <a:lnTo>
                    <a:pt x="3289" y="1314"/>
                  </a:lnTo>
                  <a:lnTo>
                    <a:pt x="3291" y="1246"/>
                  </a:lnTo>
                  <a:lnTo>
                    <a:pt x="3289" y="1178"/>
                  </a:lnTo>
                  <a:lnTo>
                    <a:pt x="3281" y="1111"/>
                  </a:lnTo>
                  <a:lnTo>
                    <a:pt x="3268" y="1044"/>
                  </a:lnTo>
                  <a:lnTo>
                    <a:pt x="3250" y="978"/>
                  </a:lnTo>
                  <a:lnTo>
                    <a:pt x="3226" y="913"/>
                  </a:lnTo>
                  <a:lnTo>
                    <a:pt x="3198" y="850"/>
                  </a:lnTo>
                  <a:lnTo>
                    <a:pt x="3165" y="789"/>
                  </a:lnTo>
                  <a:lnTo>
                    <a:pt x="3126" y="730"/>
                  </a:lnTo>
                  <a:lnTo>
                    <a:pt x="3082" y="674"/>
                  </a:lnTo>
                  <a:lnTo>
                    <a:pt x="3033" y="620"/>
                  </a:lnTo>
                  <a:lnTo>
                    <a:pt x="2980" y="572"/>
                  </a:lnTo>
                  <a:lnTo>
                    <a:pt x="2925" y="530"/>
                  </a:lnTo>
                  <a:lnTo>
                    <a:pt x="2868" y="491"/>
                  </a:lnTo>
                  <a:lnTo>
                    <a:pt x="2808" y="457"/>
                  </a:lnTo>
                  <a:lnTo>
                    <a:pt x="2745" y="428"/>
                  </a:lnTo>
                  <a:lnTo>
                    <a:pt x="2680" y="405"/>
                  </a:lnTo>
                  <a:lnTo>
                    <a:pt x="2614" y="386"/>
                  </a:lnTo>
                  <a:lnTo>
                    <a:pt x="2546" y="372"/>
                  </a:lnTo>
                  <a:lnTo>
                    <a:pt x="2477" y="364"/>
                  </a:lnTo>
                  <a:lnTo>
                    <a:pt x="2406" y="361"/>
                  </a:lnTo>
                  <a:close/>
                  <a:moveTo>
                    <a:pt x="2406" y="0"/>
                  </a:moveTo>
                  <a:lnTo>
                    <a:pt x="2406" y="0"/>
                  </a:lnTo>
                  <a:lnTo>
                    <a:pt x="2489" y="3"/>
                  </a:lnTo>
                  <a:lnTo>
                    <a:pt x="2571" y="11"/>
                  </a:lnTo>
                  <a:lnTo>
                    <a:pt x="2651" y="25"/>
                  </a:lnTo>
                  <a:lnTo>
                    <a:pt x="2731" y="42"/>
                  </a:lnTo>
                  <a:lnTo>
                    <a:pt x="2808" y="66"/>
                  </a:lnTo>
                  <a:lnTo>
                    <a:pt x="2884" y="95"/>
                  </a:lnTo>
                  <a:lnTo>
                    <a:pt x="2957" y="127"/>
                  </a:lnTo>
                  <a:lnTo>
                    <a:pt x="3028" y="167"/>
                  </a:lnTo>
                  <a:lnTo>
                    <a:pt x="3098" y="209"/>
                  </a:lnTo>
                  <a:lnTo>
                    <a:pt x="3164" y="256"/>
                  </a:lnTo>
                  <a:lnTo>
                    <a:pt x="3228" y="308"/>
                  </a:lnTo>
                  <a:lnTo>
                    <a:pt x="3288" y="365"/>
                  </a:lnTo>
                  <a:lnTo>
                    <a:pt x="3346" y="427"/>
                  </a:lnTo>
                  <a:lnTo>
                    <a:pt x="3400" y="493"/>
                  </a:lnTo>
                  <a:lnTo>
                    <a:pt x="3448" y="560"/>
                  </a:lnTo>
                  <a:lnTo>
                    <a:pt x="3491" y="630"/>
                  </a:lnTo>
                  <a:lnTo>
                    <a:pt x="3529" y="703"/>
                  </a:lnTo>
                  <a:lnTo>
                    <a:pt x="3562" y="777"/>
                  </a:lnTo>
                  <a:lnTo>
                    <a:pt x="3589" y="853"/>
                  </a:lnTo>
                  <a:lnTo>
                    <a:pt x="3613" y="930"/>
                  </a:lnTo>
                  <a:lnTo>
                    <a:pt x="3630" y="1008"/>
                  </a:lnTo>
                  <a:lnTo>
                    <a:pt x="3643" y="1087"/>
                  </a:lnTo>
                  <a:lnTo>
                    <a:pt x="3651" y="1167"/>
                  </a:lnTo>
                  <a:lnTo>
                    <a:pt x="3653" y="1246"/>
                  </a:lnTo>
                  <a:lnTo>
                    <a:pt x="3651" y="1325"/>
                  </a:lnTo>
                  <a:lnTo>
                    <a:pt x="3643" y="1406"/>
                  </a:lnTo>
                  <a:lnTo>
                    <a:pt x="3630" y="1484"/>
                  </a:lnTo>
                  <a:lnTo>
                    <a:pt x="3613" y="1562"/>
                  </a:lnTo>
                  <a:lnTo>
                    <a:pt x="3589" y="1639"/>
                  </a:lnTo>
                  <a:lnTo>
                    <a:pt x="3561" y="1715"/>
                  </a:lnTo>
                  <a:lnTo>
                    <a:pt x="3529" y="1789"/>
                  </a:lnTo>
                  <a:lnTo>
                    <a:pt x="3491" y="1862"/>
                  </a:lnTo>
                  <a:lnTo>
                    <a:pt x="3448" y="1932"/>
                  </a:lnTo>
                  <a:lnTo>
                    <a:pt x="3400" y="1999"/>
                  </a:lnTo>
                  <a:lnTo>
                    <a:pt x="3346" y="2065"/>
                  </a:lnTo>
                  <a:lnTo>
                    <a:pt x="3288" y="2127"/>
                  </a:lnTo>
                  <a:lnTo>
                    <a:pt x="3228" y="2184"/>
                  </a:lnTo>
                  <a:lnTo>
                    <a:pt x="3164" y="2236"/>
                  </a:lnTo>
                  <a:lnTo>
                    <a:pt x="3098" y="2283"/>
                  </a:lnTo>
                  <a:lnTo>
                    <a:pt x="3028" y="2327"/>
                  </a:lnTo>
                  <a:lnTo>
                    <a:pt x="2957" y="2365"/>
                  </a:lnTo>
                  <a:lnTo>
                    <a:pt x="2884" y="2398"/>
                  </a:lnTo>
                  <a:lnTo>
                    <a:pt x="2808" y="2426"/>
                  </a:lnTo>
                  <a:lnTo>
                    <a:pt x="2731" y="2450"/>
                  </a:lnTo>
                  <a:lnTo>
                    <a:pt x="2651" y="2468"/>
                  </a:lnTo>
                  <a:lnTo>
                    <a:pt x="2571" y="2481"/>
                  </a:lnTo>
                  <a:lnTo>
                    <a:pt x="2489" y="2489"/>
                  </a:lnTo>
                  <a:lnTo>
                    <a:pt x="2406" y="2492"/>
                  </a:lnTo>
                  <a:lnTo>
                    <a:pt x="2317" y="2489"/>
                  </a:lnTo>
                  <a:lnTo>
                    <a:pt x="2228" y="2480"/>
                  </a:lnTo>
                  <a:lnTo>
                    <a:pt x="2142" y="2464"/>
                  </a:lnTo>
                  <a:lnTo>
                    <a:pt x="2057" y="2443"/>
                  </a:lnTo>
                  <a:lnTo>
                    <a:pt x="1974" y="2415"/>
                  </a:lnTo>
                  <a:lnTo>
                    <a:pt x="1894" y="2383"/>
                  </a:lnTo>
                  <a:lnTo>
                    <a:pt x="1815" y="2344"/>
                  </a:lnTo>
                  <a:lnTo>
                    <a:pt x="1739" y="2300"/>
                  </a:lnTo>
                  <a:lnTo>
                    <a:pt x="1586" y="2453"/>
                  </a:lnTo>
                  <a:lnTo>
                    <a:pt x="1606" y="2472"/>
                  </a:lnTo>
                  <a:lnTo>
                    <a:pt x="1629" y="2500"/>
                  </a:lnTo>
                  <a:lnTo>
                    <a:pt x="1648" y="2531"/>
                  </a:lnTo>
                  <a:lnTo>
                    <a:pt x="1662" y="2565"/>
                  </a:lnTo>
                  <a:lnTo>
                    <a:pt x="1671" y="2599"/>
                  </a:lnTo>
                  <a:lnTo>
                    <a:pt x="1673" y="2635"/>
                  </a:lnTo>
                  <a:lnTo>
                    <a:pt x="1671" y="2671"/>
                  </a:lnTo>
                  <a:lnTo>
                    <a:pt x="1662" y="2706"/>
                  </a:lnTo>
                  <a:lnTo>
                    <a:pt x="1648" y="2739"/>
                  </a:lnTo>
                  <a:lnTo>
                    <a:pt x="1629" y="2770"/>
                  </a:lnTo>
                  <a:lnTo>
                    <a:pt x="1606" y="2798"/>
                  </a:lnTo>
                  <a:lnTo>
                    <a:pt x="822" y="3581"/>
                  </a:lnTo>
                  <a:lnTo>
                    <a:pt x="794" y="3604"/>
                  </a:lnTo>
                  <a:lnTo>
                    <a:pt x="763" y="3623"/>
                  </a:lnTo>
                  <a:lnTo>
                    <a:pt x="731" y="3637"/>
                  </a:lnTo>
                  <a:lnTo>
                    <a:pt x="695" y="3646"/>
                  </a:lnTo>
                  <a:lnTo>
                    <a:pt x="658" y="3648"/>
                  </a:lnTo>
                  <a:lnTo>
                    <a:pt x="622" y="3646"/>
                  </a:lnTo>
                  <a:lnTo>
                    <a:pt x="586" y="3637"/>
                  </a:lnTo>
                  <a:lnTo>
                    <a:pt x="554" y="3623"/>
                  </a:lnTo>
                  <a:lnTo>
                    <a:pt x="523" y="3604"/>
                  </a:lnTo>
                  <a:lnTo>
                    <a:pt x="495" y="3581"/>
                  </a:lnTo>
                  <a:lnTo>
                    <a:pt x="68" y="3154"/>
                  </a:lnTo>
                  <a:lnTo>
                    <a:pt x="44" y="3127"/>
                  </a:lnTo>
                  <a:lnTo>
                    <a:pt x="26" y="3096"/>
                  </a:lnTo>
                  <a:lnTo>
                    <a:pt x="11" y="3062"/>
                  </a:lnTo>
                  <a:lnTo>
                    <a:pt x="3" y="3028"/>
                  </a:lnTo>
                  <a:lnTo>
                    <a:pt x="0" y="2991"/>
                  </a:lnTo>
                  <a:lnTo>
                    <a:pt x="3" y="2955"/>
                  </a:lnTo>
                  <a:lnTo>
                    <a:pt x="11" y="2919"/>
                  </a:lnTo>
                  <a:lnTo>
                    <a:pt x="26" y="2886"/>
                  </a:lnTo>
                  <a:lnTo>
                    <a:pt x="44" y="2855"/>
                  </a:lnTo>
                  <a:lnTo>
                    <a:pt x="68" y="2827"/>
                  </a:lnTo>
                  <a:lnTo>
                    <a:pt x="852" y="2045"/>
                  </a:lnTo>
                  <a:lnTo>
                    <a:pt x="878" y="2022"/>
                  </a:lnTo>
                  <a:lnTo>
                    <a:pt x="910" y="2003"/>
                  </a:lnTo>
                  <a:lnTo>
                    <a:pt x="943" y="1989"/>
                  </a:lnTo>
                  <a:lnTo>
                    <a:pt x="978" y="1980"/>
                  </a:lnTo>
                  <a:lnTo>
                    <a:pt x="1015" y="1978"/>
                  </a:lnTo>
                  <a:lnTo>
                    <a:pt x="1051" y="1980"/>
                  </a:lnTo>
                  <a:lnTo>
                    <a:pt x="1087" y="1989"/>
                  </a:lnTo>
                  <a:lnTo>
                    <a:pt x="1120" y="2003"/>
                  </a:lnTo>
                  <a:lnTo>
                    <a:pt x="1150" y="2022"/>
                  </a:lnTo>
                  <a:lnTo>
                    <a:pt x="1178" y="2045"/>
                  </a:lnTo>
                  <a:lnTo>
                    <a:pt x="1197" y="2064"/>
                  </a:lnTo>
                  <a:lnTo>
                    <a:pt x="1351" y="1911"/>
                  </a:lnTo>
                  <a:lnTo>
                    <a:pt x="1308" y="1838"/>
                  </a:lnTo>
                  <a:lnTo>
                    <a:pt x="1270" y="1762"/>
                  </a:lnTo>
                  <a:lnTo>
                    <a:pt x="1239" y="1685"/>
                  </a:lnTo>
                  <a:lnTo>
                    <a:pt x="1212" y="1606"/>
                  </a:lnTo>
                  <a:lnTo>
                    <a:pt x="1191" y="1525"/>
                  </a:lnTo>
                  <a:lnTo>
                    <a:pt x="1175" y="1444"/>
                  </a:lnTo>
                  <a:lnTo>
                    <a:pt x="1164" y="1362"/>
                  </a:lnTo>
                  <a:lnTo>
                    <a:pt x="1159" y="1280"/>
                  </a:lnTo>
                  <a:lnTo>
                    <a:pt x="1159" y="1197"/>
                  </a:lnTo>
                  <a:lnTo>
                    <a:pt x="1166" y="1115"/>
                  </a:lnTo>
                  <a:lnTo>
                    <a:pt x="1177" y="1033"/>
                  </a:lnTo>
                  <a:lnTo>
                    <a:pt x="1194" y="952"/>
                  </a:lnTo>
                  <a:lnTo>
                    <a:pt x="1216" y="872"/>
                  </a:lnTo>
                  <a:lnTo>
                    <a:pt x="1243" y="793"/>
                  </a:lnTo>
                  <a:lnTo>
                    <a:pt x="1277" y="716"/>
                  </a:lnTo>
                  <a:lnTo>
                    <a:pt x="1315" y="640"/>
                  </a:lnTo>
                  <a:lnTo>
                    <a:pt x="1359" y="568"/>
                  </a:lnTo>
                  <a:lnTo>
                    <a:pt x="1409" y="497"/>
                  </a:lnTo>
                  <a:lnTo>
                    <a:pt x="1463" y="429"/>
                  </a:lnTo>
                  <a:lnTo>
                    <a:pt x="1523" y="365"/>
                  </a:lnTo>
                  <a:lnTo>
                    <a:pt x="1584" y="308"/>
                  </a:lnTo>
                  <a:lnTo>
                    <a:pt x="1647" y="256"/>
                  </a:lnTo>
                  <a:lnTo>
                    <a:pt x="1713" y="209"/>
                  </a:lnTo>
                  <a:lnTo>
                    <a:pt x="1783" y="167"/>
                  </a:lnTo>
                  <a:lnTo>
                    <a:pt x="1854" y="127"/>
                  </a:lnTo>
                  <a:lnTo>
                    <a:pt x="1928" y="95"/>
                  </a:lnTo>
                  <a:lnTo>
                    <a:pt x="2003" y="66"/>
                  </a:lnTo>
                  <a:lnTo>
                    <a:pt x="2082" y="42"/>
                  </a:lnTo>
                  <a:lnTo>
                    <a:pt x="2160" y="25"/>
                  </a:lnTo>
                  <a:lnTo>
                    <a:pt x="2242" y="11"/>
                  </a:lnTo>
                  <a:lnTo>
                    <a:pt x="2323" y="3"/>
                  </a:lnTo>
                  <a:lnTo>
                    <a:pt x="240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93" name="Google Shape;10393;p23"/>
            <p:cNvSpPr/>
            <p:nvPr/>
          </p:nvSpPr>
          <p:spPr>
            <a:xfrm>
              <a:off x="1710" y="2445"/>
              <a:ext cx="179" cy="327"/>
            </a:xfrm>
            <a:custGeom>
              <a:avLst/>
              <a:gdLst/>
              <a:ahLst/>
              <a:cxnLst/>
              <a:rect l="l" t="t" r="r" b="b"/>
              <a:pathLst>
                <a:path w="716" h="1308" extrusionOk="0">
                  <a:moveTo>
                    <a:pt x="294" y="0"/>
                  </a:moveTo>
                  <a:lnTo>
                    <a:pt x="461" y="0"/>
                  </a:lnTo>
                  <a:lnTo>
                    <a:pt x="461" y="138"/>
                  </a:lnTo>
                  <a:lnTo>
                    <a:pt x="493" y="147"/>
                  </a:lnTo>
                  <a:lnTo>
                    <a:pt x="527" y="159"/>
                  </a:lnTo>
                  <a:lnTo>
                    <a:pt x="559" y="174"/>
                  </a:lnTo>
                  <a:lnTo>
                    <a:pt x="590" y="193"/>
                  </a:lnTo>
                  <a:lnTo>
                    <a:pt x="618" y="214"/>
                  </a:lnTo>
                  <a:lnTo>
                    <a:pt x="643" y="240"/>
                  </a:lnTo>
                  <a:lnTo>
                    <a:pt x="665" y="270"/>
                  </a:lnTo>
                  <a:lnTo>
                    <a:pt x="684" y="302"/>
                  </a:lnTo>
                  <a:lnTo>
                    <a:pt x="699" y="338"/>
                  </a:lnTo>
                  <a:lnTo>
                    <a:pt x="708" y="376"/>
                  </a:lnTo>
                  <a:lnTo>
                    <a:pt x="715" y="416"/>
                  </a:lnTo>
                  <a:lnTo>
                    <a:pt x="716" y="460"/>
                  </a:lnTo>
                  <a:lnTo>
                    <a:pt x="716" y="462"/>
                  </a:lnTo>
                  <a:lnTo>
                    <a:pt x="707" y="480"/>
                  </a:lnTo>
                  <a:lnTo>
                    <a:pt x="460" y="480"/>
                  </a:lnTo>
                  <a:lnTo>
                    <a:pt x="460" y="465"/>
                  </a:lnTo>
                  <a:lnTo>
                    <a:pt x="458" y="440"/>
                  </a:lnTo>
                  <a:lnTo>
                    <a:pt x="455" y="419"/>
                  </a:lnTo>
                  <a:lnTo>
                    <a:pt x="448" y="400"/>
                  </a:lnTo>
                  <a:lnTo>
                    <a:pt x="441" y="384"/>
                  </a:lnTo>
                  <a:lnTo>
                    <a:pt x="432" y="371"/>
                  </a:lnTo>
                  <a:lnTo>
                    <a:pt x="419" y="358"/>
                  </a:lnTo>
                  <a:lnTo>
                    <a:pt x="405" y="351"/>
                  </a:lnTo>
                  <a:lnTo>
                    <a:pt x="388" y="345"/>
                  </a:lnTo>
                  <a:lnTo>
                    <a:pt x="370" y="344"/>
                  </a:lnTo>
                  <a:lnTo>
                    <a:pt x="353" y="345"/>
                  </a:lnTo>
                  <a:lnTo>
                    <a:pt x="339" y="348"/>
                  </a:lnTo>
                  <a:lnTo>
                    <a:pt x="327" y="355"/>
                  </a:lnTo>
                  <a:lnTo>
                    <a:pt x="317" y="364"/>
                  </a:lnTo>
                  <a:lnTo>
                    <a:pt x="307" y="381"/>
                  </a:lnTo>
                  <a:lnTo>
                    <a:pt x="302" y="401"/>
                  </a:lnTo>
                  <a:lnTo>
                    <a:pt x="299" y="424"/>
                  </a:lnTo>
                  <a:lnTo>
                    <a:pt x="302" y="448"/>
                  </a:lnTo>
                  <a:lnTo>
                    <a:pt x="307" y="468"/>
                  </a:lnTo>
                  <a:lnTo>
                    <a:pt x="319" y="485"/>
                  </a:lnTo>
                  <a:lnTo>
                    <a:pt x="331" y="497"/>
                  </a:lnTo>
                  <a:lnTo>
                    <a:pt x="349" y="510"/>
                  </a:lnTo>
                  <a:lnTo>
                    <a:pt x="372" y="523"/>
                  </a:lnTo>
                  <a:lnTo>
                    <a:pt x="400" y="536"/>
                  </a:lnTo>
                  <a:lnTo>
                    <a:pt x="460" y="563"/>
                  </a:lnTo>
                  <a:lnTo>
                    <a:pt x="512" y="590"/>
                  </a:lnTo>
                  <a:lnTo>
                    <a:pt x="559" y="617"/>
                  </a:lnTo>
                  <a:lnTo>
                    <a:pt x="598" y="644"/>
                  </a:lnTo>
                  <a:lnTo>
                    <a:pt x="632" y="671"/>
                  </a:lnTo>
                  <a:lnTo>
                    <a:pt x="655" y="697"/>
                  </a:lnTo>
                  <a:lnTo>
                    <a:pt x="676" y="726"/>
                  </a:lnTo>
                  <a:lnTo>
                    <a:pt x="690" y="758"/>
                  </a:lnTo>
                  <a:lnTo>
                    <a:pt x="700" y="793"/>
                  </a:lnTo>
                  <a:lnTo>
                    <a:pt x="707" y="832"/>
                  </a:lnTo>
                  <a:lnTo>
                    <a:pt x="709" y="875"/>
                  </a:lnTo>
                  <a:lnTo>
                    <a:pt x="707" y="915"/>
                  </a:lnTo>
                  <a:lnTo>
                    <a:pt x="699" y="952"/>
                  </a:lnTo>
                  <a:lnTo>
                    <a:pt x="687" y="986"/>
                  </a:lnTo>
                  <a:lnTo>
                    <a:pt x="670" y="1019"/>
                  </a:lnTo>
                  <a:lnTo>
                    <a:pt x="650" y="1049"/>
                  </a:lnTo>
                  <a:lnTo>
                    <a:pt x="625" y="1076"/>
                  </a:lnTo>
                  <a:lnTo>
                    <a:pt x="604" y="1095"/>
                  </a:lnTo>
                  <a:lnTo>
                    <a:pt x="583" y="1112"/>
                  </a:lnTo>
                  <a:lnTo>
                    <a:pt x="558" y="1126"/>
                  </a:lnTo>
                  <a:lnTo>
                    <a:pt x="531" y="1138"/>
                  </a:lnTo>
                  <a:lnTo>
                    <a:pt x="501" y="1148"/>
                  </a:lnTo>
                  <a:lnTo>
                    <a:pt x="466" y="1156"/>
                  </a:lnTo>
                  <a:lnTo>
                    <a:pt x="427" y="1162"/>
                  </a:lnTo>
                  <a:lnTo>
                    <a:pt x="427" y="1308"/>
                  </a:lnTo>
                  <a:lnTo>
                    <a:pt x="294" y="1308"/>
                  </a:lnTo>
                  <a:lnTo>
                    <a:pt x="294" y="1162"/>
                  </a:lnTo>
                  <a:lnTo>
                    <a:pt x="246" y="1153"/>
                  </a:lnTo>
                  <a:lnTo>
                    <a:pt x="202" y="1138"/>
                  </a:lnTo>
                  <a:lnTo>
                    <a:pt x="161" y="1119"/>
                  </a:lnTo>
                  <a:lnTo>
                    <a:pt x="123" y="1096"/>
                  </a:lnTo>
                  <a:lnTo>
                    <a:pt x="88" y="1068"/>
                  </a:lnTo>
                  <a:lnTo>
                    <a:pt x="63" y="1042"/>
                  </a:lnTo>
                  <a:lnTo>
                    <a:pt x="43" y="1014"/>
                  </a:lnTo>
                  <a:lnTo>
                    <a:pt x="26" y="982"/>
                  </a:lnTo>
                  <a:lnTo>
                    <a:pt x="14" y="947"/>
                  </a:lnTo>
                  <a:lnTo>
                    <a:pt x="5" y="909"/>
                  </a:lnTo>
                  <a:lnTo>
                    <a:pt x="1" y="868"/>
                  </a:lnTo>
                  <a:lnTo>
                    <a:pt x="0" y="824"/>
                  </a:lnTo>
                  <a:lnTo>
                    <a:pt x="0" y="818"/>
                  </a:lnTo>
                  <a:lnTo>
                    <a:pt x="10" y="795"/>
                  </a:lnTo>
                  <a:lnTo>
                    <a:pt x="245" y="795"/>
                  </a:lnTo>
                  <a:lnTo>
                    <a:pt x="245" y="822"/>
                  </a:lnTo>
                  <a:lnTo>
                    <a:pt x="247" y="849"/>
                  </a:lnTo>
                  <a:lnTo>
                    <a:pt x="252" y="874"/>
                  </a:lnTo>
                  <a:lnTo>
                    <a:pt x="261" y="894"/>
                  </a:lnTo>
                  <a:lnTo>
                    <a:pt x="272" y="910"/>
                  </a:lnTo>
                  <a:lnTo>
                    <a:pt x="284" y="925"/>
                  </a:lnTo>
                  <a:lnTo>
                    <a:pt x="297" y="935"/>
                  </a:lnTo>
                  <a:lnTo>
                    <a:pt x="314" y="944"/>
                  </a:lnTo>
                  <a:lnTo>
                    <a:pt x="332" y="950"/>
                  </a:lnTo>
                  <a:lnTo>
                    <a:pt x="351" y="953"/>
                  </a:lnTo>
                  <a:lnTo>
                    <a:pt x="371" y="954"/>
                  </a:lnTo>
                  <a:lnTo>
                    <a:pt x="388" y="953"/>
                  </a:lnTo>
                  <a:lnTo>
                    <a:pt x="404" y="950"/>
                  </a:lnTo>
                  <a:lnTo>
                    <a:pt x="416" y="943"/>
                  </a:lnTo>
                  <a:lnTo>
                    <a:pt x="426" y="934"/>
                  </a:lnTo>
                  <a:lnTo>
                    <a:pt x="437" y="918"/>
                  </a:lnTo>
                  <a:lnTo>
                    <a:pt x="443" y="898"/>
                  </a:lnTo>
                  <a:lnTo>
                    <a:pt x="445" y="876"/>
                  </a:lnTo>
                  <a:lnTo>
                    <a:pt x="444" y="855"/>
                  </a:lnTo>
                  <a:lnTo>
                    <a:pt x="441" y="837"/>
                  </a:lnTo>
                  <a:lnTo>
                    <a:pt x="434" y="821"/>
                  </a:lnTo>
                  <a:lnTo>
                    <a:pt x="425" y="809"/>
                  </a:lnTo>
                  <a:lnTo>
                    <a:pt x="411" y="796"/>
                  </a:lnTo>
                  <a:lnTo>
                    <a:pt x="394" y="784"/>
                  </a:lnTo>
                  <a:lnTo>
                    <a:pt x="371" y="771"/>
                  </a:lnTo>
                  <a:lnTo>
                    <a:pt x="343" y="758"/>
                  </a:lnTo>
                  <a:lnTo>
                    <a:pt x="283" y="733"/>
                  </a:lnTo>
                  <a:lnTo>
                    <a:pt x="229" y="707"/>
                  </a:lnTo>
                  <a:lnTo>
                    <a:pt x="182" y="680"/>
                  </a:lnTo>
                  <a:lnTo>
                    <a:pt x="142" y="655"/>
                  </a:lnTo>
                  <a:lnTo>
                    <a:pt x="108" y="628"/>
                  </a:lnTo>
                  <a:lnTo>
                    <a:pt x="83" y="603"/>
                  </a:lnTo>
                  <a:lnTo>
                    <a:pt x="64" y="574"/>
                  </a:lnTo>
                  <a:lnTo>
                    <a:pt x="48" y="542"/>
                  </a:lnTo>
                  <a:lnTo>
                    <a:pt x="36" y="506"/>
                  </a:lnTo>
                  <a:lnTo>
                    <a:pt x="30" y="466"/>
                  </a:lnTo>
                  <a:lnTo>
                    <a:pt x="28" y="423"/>
                  </a:lnTo>
                  <a:lnTo>
                    <a:pt x="30" y="384"/>
                  </a:lnTo>
                  <a:lnTo>
                    <a:pt x="35" y="347"/>
                  </a:lnTo>
                  <a:lnTo>
                    <a:pt x="47" y="313"/>
                  </a:lnTo>
                  <a:lnTo>
                    <a:pt x="61" y="280"/>
                  </a:lnTo>
                  <a:lnTo>
                    <a:pt x="81" y="250"/>
                  </a:lnTo>
                  <a:lnTo>
                    <a:pt x="106" y="223"/>
                  </a:lnTo>
                  <a:lnTo>
                    <a:pt x="133" y="201"/>
                  </a:lnTo>
                  <a:lnTo>
                    <a:pt x="163" y="181"/>
                  </a:lnTo>
                  <a:lnTo>
                    <a:pt x="194" y="165"/>
                  </a:lnTo>
                  <a:lnTo>
                    <a:pt x="227" y="152"/>
                  </a:lnTo>
                  <a:lnTo>
                    <a:pt x="260" y="142"/>
                  </a:lnTo>
                  <a:lnTo>
                    <a:pt x="294" y="135"/>
                  </a:lnTo>
                  <a:lnTo>
                    <a:pt x="29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394" name="Google Shape;10394;p23"/>
          <p:cNvGrpSpPr/>
          <p:nvPr/>
        </p:nvGrpSpPr>
        <p:grpSpPr>
          <a:xfrm>
            <a:off x="14849870" y="20770103"/>
            <a:ext cx="421625" cy="398290"/>
            <a:chOff x="3775" y="3782"/>
            <a:chExt cx="92" cy="87"/>
          </a:xfrm>
          <a:solidFill>
            <a:srgbClr val="006994"/>
          </a:solidFill>
        </p:grpSpPr>
        <p:sp>
          <p:nvSpPr>
            <p:cNvPr id="10395" name="Google Shape;10395;p23"/>
            <p:cNvSpPr/>
            <p:nvPr/>
          </p:nvSpPr>
          <p:spPr>
            <a:xfrm>
              <a:off x="3775" y="3782"/>
              <a:ext cx="92" cy="74"/>
            </a:xfrm>
            <a:custGeom>
              <a:avLst/>
              <a:gdLst/>
              <a:ahLst/>
              <a:cxnLst/>
              <a:rect l="l" t="t" r="r" b="b"/>
              <a:pathLst>
                <a:path w="3331" h="2468" extrusionOk="0">
                  <a:moveTo>
                    <a:pt x="254" y="280"/>
                  </a:moveTo>
                  <a:lnTo>
                    <a:pt x="254" y="2122"/>
                  </a:lnTo>
                  <a:lnTo>
                    <a:pt x="3077" y="2122"/>
                  </a:lnTo>
                  <a:lnTo>
                    <a:pt x="3077" y="280"/>
                  </a:lnTo>
                  <a:lnTo>
                    <a:pt x="254" y="280"/>
                  </a:lnTo>
                  <a:close/>
                  <a:moveTo>
                    <a:pt x="203" y="0"/>
                  </a:moveTo>
                  <a:lnTo>
                    <a:pt x="3129" y="0"/>
                  </a:lnTo>
                  <a:lnTo>
                    <a:pt x="3161" y="4"/>
                  </a:lnTo>
                  <a:lnTo>
                    <a:pt x="3192" y="11"/>
                  </a:lnTo>
                  <a:lnTo>
                    <a:pt x="3221" y="23"/>
                  </a:lnTo>
                  <a:lnTo>
                    <a:pt x="3248" y="39"/>
                  </a:lnTo>
                  <a:lnTo>
                    <a:pt x="3272" y="59"/>
                  </a:lnTo>
                  <a:lnTo>
                    <a:pt x="3292" y="82"/>
                  </a:lnTo>
                  <a:lnTo>
                    <a:pt x="3309" y="109"/>
                  </a:lnTo>
                  <a:lnTo>
                    <a:pt x="3321" y="137"/>
                  </a:lnTo>
                  <a:lnTo>
                    <a:pt x="3328" y="167"/>
                  </a:lnTo>
                  <a:lnTo>
                    <a:pt x="3331" y="200"/>
                  </a:lnTo>
                  <a:lnTo>
                    <a:pt x="3331" y="2268"/>
                  </a:lnTo>
                  <a:lnTo>
                    <a:pt x="3328" y="2301"/>
                  </a:lnTo>
                  <a:lnTo>
                    <a:pt x="3321" y="2331"/>
                  </a:lnTo>
                  <a:lnTo>
                    <a:pt x="3309" y="2359"/>
                  </a:lnTo>
                  <a:lnTo>
                    <a:pt x="3292" y="2386"/>
                  </a:lnTo>
                  <a:lnTo>
                    <a:pt x="3272" y="2409"/>
                  </a:lnTo>
                  <a:lnTo>
                    <a:pt x="3248" y="2428"/>
                  </a:lnTo>
                  <a:lnTo>
                    <a:pt x="3221" y="2444"/>
                  </a:lnTo>
                  <a:lnTo>
                    <a:pt x="3192" y="2456"/>
                  </a:lnTo>
                  <a:lnTo>
                    <a:pt x="3161" y="2465"/>
                  </a:lnTo>
                  <a:lnTo>
                    <a:pt x="3129" y="2468"/>
                  </a:lnTo>
                  <a:lnTo>
                    <a:pt x="203" y="2468"/>
                  </a:lnTo>
                  <a:lnTo>
                    <a:pt x="171" y="2465"/>
                  </a:lnTo>
                  <a:lnTo>
                    <a:pt x="139" y="2456"/>
                  </a:lnTo>
                  <a:lnTo>
                    <a:pt x="110" y="2444"/>
                  </a:lnTo>
                  <a:lnTo>
                    <a:pt x="83" y="2428"/>
                  </a:lnTo>
                  <a:lnTo>
                    <a:pt x="60" y="2409"/>
                  </a:lnTo>
                  <a:lnTo>
                    <a:pt x="39" y="2386"/>
                  </a:lnTo>
                  <a:lnTo>
                    <a:pt x="23" y="2359"/>
                  </a:lnTo>
                  <a:lnTo>
                    <a:pt x="10" y="2331"/>
                  </a:lnTo>
                  <a:lnTo>
                    <a:pt x="3" y="2301"/>
                  </a:lnTo>
                  <a:lnTo>
                    <a:pt x="0" y="2268"/>
                  </a:lnTo>
                  <a:lnTo>
                    <a:pt x="0" y="200"/>
                  </a:lnTo>
                  <a:lnTo>
                    <a:pt x="3" y="167"/>
                  </a:lnTo>
                  <a:lnTo>
                    <a:pt x="10" y="137"/>
                  </a:lnTo>
                  <a:lnTo>
                    <a:pt x="23" y="109"/>
                  </a:lnTo>
                  <a:lnTo>
                    <a:pt x="39" y="82"/>
                  </a:lnTo>
                  <a:lnTo>
                    <a:pt x="60" y="59"/>
                  </a:lnTo>
                  <a:lnTo>
                    <a:pt x="83" y="39"/>
                  </a:lnTo>
                  <a:lnTo>
                    <a:pt x="110" y="23"/>
                  </a:lnTo>
                  <a:lnTo>
                    <a:pt x="139" y="11"/>
                  </a:lnTo>
                  <a:lnTo>
                    <a:pt x="171" y="4"/>
                  </a:lnTo>
                  <a:lnTo>
                    <a:pt x="20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96" name="Google Shape;10396;p23"/>
            <p:cNvSpPr/>
            <p:nvPr/>
          </p:nvSpPr>
          <p:spPr>
            <a:xfrm>
              <a:off x="3801" y="3858"/>
              <a:ext cx="42" cy="11"/>
            </a:xfrm>
            <a:custGeom>
              <a:avLst/>
              <a:gdLst/>
              <a:ahLst/>
              <a:cxnLst/>
              <a:rect l="l" t="t" r="r" b="b"/>
              <a:pathLst>
                <a:path w="1522" h="383" extrusionOk="0">
                  <a:moveTo>
                    <a:pt x="384" y="0"/>
                  </a:moveTo>
                  <a:lnTo>
                    <a:pt x="1139" y="0"/>
                  </a:lnTo>
                  <a:lnTo>
                    <a:pt x="1522" y="383"/>
                  </a:lnTo>
                  <a:lnTo>
                    <a:pt x="0" y="383"/>
                  </a:lnTo>
                  <a:lnTo>
                    <a:pt x="38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397" name="Google Shape;10397;p23"/>
            <p:cNvSpPr/>
            <p:nvPr/>
          </p:nvSpPr>
          <p:spPr>
            <a:xfrm>
              <a:off x="3791" y="3806"/>
              <a:ext cx="60" cy="28"/>
            </a:xfrm>
            <a:custGeom>
              <a:avLst/>
              <a:gdLst/>
              <a:ahLst/>
              <a:cxnLst/>
              <a:rect l="l" t="t" r="r" b="b"/>
              <a:pathLst>
                <a:path w="2183" h="931" extrusionOk="0">
                  <a:moveTo>
                    <a:pt x="2049" y="0"/>
                  </a:moveTo>
                  <a:lnTo>
                    <a:pt x="2075" y="3"/>
                  </a:lnTo>
                  <a:lnTo>
                    <a:pt x="2101" y="10"/>
                  </a:lnTo>
                  <a:lnTo>
                    <a:pt x="2124" y="23"/>
                  </a:lnTo>
                  <a:lnTo>
                    <a:pt x="2144" y="39"/>
                  </a:lnTo>
                  <a:lnTo>
                    <a:pt x="2161" y="58"/>
                  </a:lnTo>
                  <a:lnTo>
                    <a:pt x="2173" y="82"/>
                  </a:lnTo>
                  <a:lnTo>
                    <a:pt x="2180" y="107"/>
                  </a:lnTo>
                  <a:lnTo>
                    <a:pt x="2183" y="133"/>
                  </a:lnTo>
                  <a:lnTo>
                    <a:pt x="2180" y="161"/>
                  </a:lnTo>
                  <a:lnTo>
                    <a:pt x="2173" y="185"/>
                  </a:lnTo>
                  <a:lnTo>
                    <a:pt x="2161" y="208"/>
                  </a:lnTo>
                  <a:lnTo>
                    <a:pt x="2144" y="227"/>
                  </a:lnTo>
                  <a:lnTo>
                    <a:pt x="2124" y="244"/>
                  </a:lnTo>
                  <a:lnTo>
                    <a:pt x="2101" y="256"/>
                  </a:lnTo>
                  <a:lnTo>
                    <a:pt x="2075" y="264"/>
                  </a:lnTo>
                  <a:lnTo>
                    <a:pt x="2049" y="267"/>
                  </a:lnTo>
                  <a:lnTo>
                    <a:pt x="2026" y="265"/>
                  </a:lnTo>
                  <a:lnTo>
                    <a:pt x="2005" y="259"/>
                  </a:lnTo>
                  <a:lnTo>
                    <a:pt x="1986" y="251"/>
                  </a:lnTo>
                  <a:lnTo>
                    <a:pt x="1635" y="562"/>
                  </a:lnTo>
                  <a:lnTo>
                    <a:pt x="1638" y="573"/>
                  </a:lnTo>
                  <a:lnTo>
                    <a:pt x="1641" y="585"/>
                  </a:lnTo>
                  <a:lnTo>
                    <a:pt x="1642" y="599"/>
                  </a:lnTo>
                  <a:lnTo>
                    <a:pt x="1640" y="625"/>
                  </a:lnTo>
                  <a:lnTo>
                    <a:pt x="1632" y="650"/>
                  </a:lnTo>
                  <a:lnTo>
                    <a:pt x="1620" y="673"/>
                  </a:lnTo>
                  <a:lnTo>
                    <a:pt x="1603" y="693"/>
                  </a:lnTo>
                  <a:lnTo>
                    <a:pt x="1583" y="709"/>
                  </a:lnTo>
                  <a:lnTo>
                    <a:pt x="1560" y="722"/>
                  </a:lnTo>
                  <a:lnTo>
                    <a:pt x="1534" y="729"/>
                  </a:lnTo>
                  <a:lnTo>
                    <a:pt x="1508" y="732"/>
                  </a:lnTo>
                  <a:lnTo>
                    <a:pt x="1480" y="729"/>
                  </a:lnTo>
                  <a:lnTo>
                    <a:pt x="1454" y="722"/>
                  </a:lnTo>
                  <a:lnTo>
                    <a:pt x="1431" y="709"/>
                  </a:lnTo>
                  <a:lnTo>
                    <a:pt x="1411" y="693"/>
                  </a:lnTo>
                  <a:lnTo>
                    <a:pt x="1394" y="673"/>
                  </a:lnTo>
                  <a:lnTo>
                    <a:pt x="1382" y="650"/>
                  </a:lnTo>
                  <a:lnTo>
                    <a:pt x="1374" y="625"/>
                  </a:lnTo>
                  <a:lnTo>
                    <a:pt x="1371" y="599"/>
                  </a:lnTo>
                  <a:lnTo>
                    <a:pt x="1373" y="588"/>
                  </a:lnTo>
                  <a:lnTo>
                    <a:pt x="1376" y="575"/>
                  </a:lnTo>
                  <a:lnTo>
                    <a:pt x="1342" y="547"/>
                  </a:lnTo>
                  <a:lnTo>
                    <a:pt x="1306" y="518"/>
                  </a:lnTo>
                  <a:lnTo>
                    <a:pt x="1269" y="486"/>
                  </a:lnTo>
                  <a:lnTo>
                    <a:pt x="1231" y="455"/>
                  </a:lnTo>
                  <a:lnTo>
                    <a:pt x="1194" y="423"/>
                  </a:lnTo>
                  <a:lnTo>
                    <a:pt x="1156" y="392"/>
                  </a:lnTo>
                  <a:lnTo>
                    <a:pt x="1120" y="362"/>
                  </a:lnTo>
                  <a:lnTo>
                    <a:pt x="1086" y="333"/>
                  </a:lnTo>
                  <a:lnTo>
                    <a:pt x="1054" y="306"/>
                  </a:lnTo>
                  <a:lnTo>
                    <a:pt x="1025" y="282"/>
                  </a:lnTo>
                  <a:lnTo>
                    <a:pt x="1004" y="292"/>
                  </a:lnTo>
                  <a:lnTo>
                    <a:pt x="983" y="299"/>
                  </a:lnTo>
                  <a:lnTo>
                    <a:pt x="960" y="301"/>
                  </a:lnTo>
                  <a:lnTo>
                    <a:pt x="939" y="299"/>
                  </a:lnTo>
                  <a:lnTo>
                    <a:pt x="919" y="294"/>
                  </a:lnTo>
                  <a:lnTo>
                    <a:pt x="901" y="285"/>
                  </a:lnTo>
                  <a:lnTo>
                    <a:pt x="883" y="275"/>
                  </a:lnTo>
                  <a:lnTo>
                    <a:pt x="853" y="298"/>
                  </a:lnTo>
                  <a:lnTo>
                    <a:pt x="819" y="324"/>
                  </a:lnTo>
                  <a:lnTo>
                    <a:pt x="782" y="353"/>
                  </a:lnTo>
                  <a:lnTo>
                    <a:pt x="742" y="384"/>
                  </a:lnTo>
                  <a:lnTo>
                    <a:pt x="699" y="418"/>
                  </a:lnTo>
                  <a:lnTo>
                    <a:pt x="655" y="452"/>
                  </a:lnTo>
                  <a:lnTo>
                    <a:pt x="609" y="487"/>
                  </a:lnTo>
                  <a:lnTo>
                    <a:pt x="563" y="524"/>
                  </a:lnTo>
                  <a:lnTo>
                    <a:pt x="517" y="560"/>
                  </a:lnTo>
                  <a:lnTo>
                    <a:pt x="471" y="597"/>
                  </a:lnTo>
                  <a:lnTo>
                    <a:pt x="425" y="633"/>
                  </a:lnTo>
                  <a:lnTo>
                    <a:pt x="381" y="667"/>
                  </a:lnTo>
                  <a:lnTo>
                    <a:pt x="340" y="700"/>
                  </a:lnTo>
                  <a:lnTo>
                    <a:pt x="300" y="731"/>
                  </a:lnTo>
                  <a:lnTo>
                    <a:pt x="264" y="760"/>
                  </a:lnTo>
                  <a:lnTo>
                    <a:pt x="269" y="779"/>
                  </a:lnTo>
                  <a:lnTo>
                    <a:pt x="272" y="798"/>
                  </a:lnTo>
                  <a:lnTo>
                    <a:pt x="269" y="825"/>
                  </a:lnTo>
                  <a:lnTo>
                    <a:pt x="261" y="849"/>
                  </a:lnTo>
                  <a:lnTo>
                    <a:pt x="248" y="873"/>
                  </a:lnTo>
                  <a:lnTo>
                    <a:pt x="232" y="892"/>
                  </a:lnTo>
                  <a:lnTo>
                    <a:pt x="211" y="908"/>
                  </a:lnTo>
                  <a:lnTo>
                    <a:pt x="189" y="920"/>
                  </a:lnTo>
                  <a:lnTo>
                    <a:pt x="163" y="928"/>
                  </a:lnTo>
                  <a:lnTo>
                    <a:pt x="136" y="931"/>
                  </a:lnTo>
                  <a:lnTo>
                    <a:pt x="108" y="928"/>
                  </a:lnTo>
                  <a:lnTo>
                    <a:pt x="83" y="920"/>
                  </a:lnTo>
                  <a:lnTo>
                    <a:pt x="60" y="908"/>
                  </a:lnTo>
                  <a:lnTo>
                    <a:pt x="40" y="892"/>
                  </a:lnTo>
                  <a:lnTo>
                    <a:pt x="23" y="873"/>
                  </a:lnTo>
                  <a:lnTo>
                    <a:pt x="11" y="849"/>
                  </a:lnTo>
                  <a:lnTo>
                    <a:pt x="3" y="825"/>
                  </a:lnTo>
                  <a:lnTo>
                    <a:pt x="0" y="798"/>
                  </a:lnTo>
                  <a:lnTo>
                    <a:pt x="3" y="772"/>
                  </a:lnTo>
                  <a:lnTo>
                    <a:pt x="11" y="746"/>
                  </a:lnTo>
                  <a:lnTo>
                    <a:pt x="23" y="723"/>
                  </a:lnTo>
                  <a:lnTo>
                    <a:pt x="40" y="704"/>
                  </a:lnTo>
                  <a:lnTo>
                    <a:pt x="60" y="688"/>
                  </a:lnTo>
                  <a:lnTo>
                    <a:pt x="83" y="676"/>
                  </a:lnTo>
                  <a:lnTo>
                    <a:pt x="108" y="667"/>
                  </a:lnTo>
                  <a:lnTo>
                    <a:pt x="136" y="664"/>
                  </a:lnTo>
                  <a:lnTo>
                    <a:pt x="157" y="666"/>
                  </a:lnTo>
                  <a:lnTo>
                    <a:pt x="176" y="671"/>
                  </a:lnTo>
                  <a:lnTo>
                    <a:pt x="194" y="680"/>
                  </a:lnTo>
                  <a:lnTo>
                    <a:pt x="211" y="691"/>
                  </a:lnTo>
                  <a:lnTo>
                    <a:pt x="834" y="214"/>
                  </a:lnTo>
                  <a:lnTo>
                    <a:pt x="828" y="192"/>
                  </a:lnTo>
                  <a:lnTo>
                    <a:pt x="824" y="168"/>
                  </a:lnTo>
                  <a:lnTo>
                    <a:pt x="828" y="140"/>
                  </a:lnTo>
                  <a:lnTo>
                    <a:pt x="836" y="116"/>
                  </a:lnTo>
                  <a:lnTo>
                    <a:pt x="848" y="93"/>
                  </a:lnTo>
                  <a:lnTo>
                    <a:pt x="865" y="74"/>
                  </a:lnTo>
                  <a:lnTo>
                    <a:pt x="884" y="56"/>
                  </a:lnTo>
                  <a:lnTo>
                    <a:pt x="908" y="44"/>
                  </a:lnTo>
                  <a:lnTo>
                    <a:pt x="932" y="37"/>
                  </a:lnTo>
                  <a:lnTo>
                    <a:pt x="960" y="34"/>
                  </a:lnTo>
                  <a:lnTo>
                    <a:pt x="987" y="37"/>
                  </a:lnTo>
                  <a:lnTo>
                    <a:pt x="1013" y="44"/>
                  </a:lnTo>
                  <a:lnTo>
                    <a:pt x="1035" y="56"/>
                  </a:lnTo>
                  <a:lnTo>
                    <a:pt x="1056" y="74"/>
                  </a:lnTo>
                  <a:lnTo>
                    <a:pt x="1072" y="93"/>
                  </a:lnTo>
                  <a:lnTo>
                    <a:pt x="1085" y="116"/>
                  </a:lnTo>
                  <a:lnTo>
                    <a:pt x="1093" y="140"/>
                  </a:lnTo>
                  <a:lnTo>
                    <a:pt x="1095" y="168"/>
                  </a:lnTo>
                  <a:lnTo>
                    <a:pt x="1094" y="184"/>
                  </a:lnTo>
                  <a:lnTo>
                    <a:pt x="1091" y="199"/>
                  </a:lnTo>
                  <a:lnTo>
                    <a:pt x="1087" y="213"/>
                  </a:lnTo>
                  <a:lnTo>
                    <a:pt x="1122" y="244"/>
                  </a:lnTo>
                  <a:lnTo>
                    <a:pt x="1160" y="275"/>
                  </a:lnTo>
                  <a:lnTo>
                    <a:pt x="1200" y="308"/>
                  </a:lnTo>
                  <a:lnTo>
                    <a:pt x="1240" y="342"/>
                  </a:lnTo>
                  <a:lnTo>
                    <a:pt x="1280" y="375"/>
                  </a:lnTo>
                  <a:lnTo>
                    <a:pt x="1319" y="408"/>
                  </a:lnTo>
                  <a:lnTo>
                    <a:pt x="1357" y="440"/>
                  </a:lnTo>
                  <a:lnTo>
                    <a:pt x="1392" y="469"/>
                  </a:lnTo>
                  <a:lnTo>
                    <a:pt x="1424" y="495"/>
                  </a:lnTo>
                  <a:lnTo>
                    <a:pt x="1443" y="483"/>
                  </a:lnTo>
                  <a:lnTo>
                    <a:pt x="1462" y="473"/>
                  </a:lnTo>
                  <a:lnTo>
                    <a:pt x="1484" y="467"/>
                  </a:lnTo>
                  <a:lnTo>
                    <a:pt x="1508" y="465"/>
                  </a:lnTo>
                  <a:lnTo>
                    <a:pt x="1527" y="467"/>
                  </a:lnTo>
                  <a:lnTo>
                    <a:pt x="1546" y="471"/>
                  </a:lnTo>
                  <a:lnTo>
                    <a:pt x="1563" y="479"/>
                  </a:lnTo>
                  <a:lnTo>
                    <a:pt x="1580" y="488"/>
                  </a:lnTo>
                  <a:lnTo>
                    <a:pt x="1612" y="459"/>
                  </a:lnTo>
                  <a:lnTo>
                    <a:pt x="1650" y="426"/>
                  </a:lnTo>
                  <a:lnTo>
                    <a:pt x="1689" y="391"/>
                  </a:lnTo>
                  <a:lnTo>
                    <a:pt x="1729" y="355"/>
                  </a:lnTo>
                  <a:lnTo>
                    <a:pt x="1770" y="318"/>
                  </a:lnTo>
                  <a:lnTo>
                    <a:pt x="1811" y="282"/>
                  </a:lnTo>
                  <a:lnTo>
                    <a:pt x="1851" y="247"/>
                  </a:lnTo>
                  <a:lnTo>
                    <a:pt x="1888" y="213"/>
                  </a:lnTo>
                  <a:lnTo>
                    <a:pt x="1922" y="183"/>
                  </a:lnTo>
                  <a:lnTo>
                    <a:pt x="1915" y="159"/>
                  </a:lnTo>
                  <a:lnTo>
                    <a:pt x="1913" y="133"/>
                  </a:lnTo>
                  <a:lnTo>
                    <a:pt x="1915" y="107"/>
                  </a:lnTo>
                  <a:lnTo>
                    <a:pt x="1923" y="82"/>
                  </a:lnTo>
                  <a:lnTo>
                    <a:pt x="1936" y="58"/>
                  </a:lnTo>
                  <a:lnTo>
                    <a:pt x="1952" y="39"/>
                  </a:lnTo>
                  <a:lnTo>
                    <a:pt x="1973" y="23"/>
                  </a:lnTo>
                  <a:lnTo>
                    <a:pt x="1995" y="10"/>
                  </a:lnTo>
                  <a:lnTo>
                    <a:pt x="2021" y="3"/>
                  </a:lnTo>
                  <a:lnTo>
                    <a:pt x="204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398" name="Google Shape;10398;p23"/>
          <p:cNvGrpSpPr/>
          <p:nvPr/>
        </p:nvGrpSpPr>
        <p:grpSpPr>
          <a:xfrm>
            <a:off x="12337855" y="20740750"/>
            <a:ext cx="499822" cy="458577"/>
            <a:chOff x="2543" y="3774"/>
            <a:chExt cx="696" cy="638"/>
          </a:xfrm>
          <a:solidFill>
            <a:srgbClr val="006994"/>
          </a:solidFill>
        </p:grpSpPr>
        <p:sp>
          <p:nvSpPr>
            <p:cNvPr id="10399" name="Google Shape;10399;p23"/>
            <p:cNvSpPr/>
            <p:nvPr/>
          </p:nvSpPr>
          <p:spPr>
            <a:xfrm>
              <a:off x="2711" y="4039"/>
              <a:ext cx="88" cy="196"/>
            </a:xfrm>
            <a:custGeom>
              <a:avLst/>
              <a:gdLst/>
              <a:ahLst/>
              <a:cxnLst/>
              <a:rect l="l" t="t" r="r" b="b"/>
              <a:pathLst>
                <a:path w="439" h="979" extrusionOk="0">
                  <a:moveTo>
                    <a:pt x="220" y="0"/>
                  </a:moveTo>
                  <a:lnTo>
                    <a:pt x="255" y="2"/>
                  </a:lnTo>
                  <a:lnTo>
                    <a:pt x="289" y="10"/>
                  </a:lnTo>
                  <a:lnTo>
                    <a:pt x="320" y="24"/>
                  </a:lnTo>
                  <a:lnTo>
                    <a:pt x="349" y="41"/>
                  </a:lnTo>
                  <a:lnTo>
                    <a:pt x="374" y="63"/>
                  </a:lnTo>
                  <a:lnTo>
                    <a:pt x="397" y="89"/>
                  </a:lnTo>
                  <a:lnTo>
                    <a:pt x="415" y="117"/>
                  </a:lnTo>
                  <a:lnTo>
                    <a:pt x="428" y="148"/>
                  </a:lnTo>
                  <a:lnTo>
                    <a:pt x="436" y="182"/>
                  </a:lnTo>
                  <a:lnTo>
                    <a:pt x="439" y="218"/>
                  </a:lnTo>
                  <a:lnTo>
                    <a:pt x="439" y="761"/>
                  </a:lnTo>
                  <a:lnTo>
                    <a:pt x="436" y="797"/>
                  </a:lnTo>
                  <a:lnTo>
                    <a:pt x="428" y="830"/>
                  </a:lnTo>
                  <a:lnTo>
                    <a:pt x="415" y="862"/>
                  </a:lnTo>
                  <a:lnTo>
                    <a:pt x="397" y="890"/>
                  </a:lnTo>
                  <a:lnTo>
                    <a:pt x="374" y="915"/>
                  </a:lnTo>
                  <a:lnTo>
                    <a:pt x="349" y="937"/>
                  </a:lnTo>
                  <a:lnTo>
                    <a:pt x="320" y="955"/>
                  </a:lnTo>
                  <a:lnTo>
                    <a:pt x="289" y="968"/>
                  </a:lnTo>
                  <a:lnTo>
                    <a:pt x="255" y="976"/>
                  </a:lnTo>
                  <a:lnTo>
                    <a:pt x="220" y="979"/>
                  </a:lnTo>
                  <a:lnTo>
                    <a:pt x="184" y="976"/>
                  </a:lnTo>
                  <a:lnTo>
                    <a:pt x="151" y="968"/>
                  </a:lnTo>
                  <a:lnTo>
                    <a:pt x="119" y="955"/>
                  </a:lnTo>
                  <a:lnTo>
                    <a:pt x="90" y="937"/>
                  </a:lnTo>
                  <a:lnTo>
                    <a:pt x="64" y="915"/>
                  </a:lnTo>
                  <a:lnTo>
                    <a:pt x="43" y="890"/>
                  </a:lnTo>
                  <a:lnTo>
                    <a:pt x="25" y="862"/>
                  </a:lnTo>
                  <a:lnTo>
                    <a:pt x="12" y="830"/>
                  </a:lnTo>
                  <a:lnTo>
                    <a:pt x="4" y="797"/>
                  </a:lnTo>
                  <a:lnTo>
                    <a:pt x="0" y="761"/>
                  </a:lnTo>
                  <a:lnTo>
                    <a:pt x="0" y="218"/>
                  </a:lnTo>
                  <a:lnTo>
                    <a:pt x="4" y="182"/>
                  </a:lnTo>
                  <a:lnTo>
                    <a:pt x="12" y="148"/>
                  </a:lnTo>
                  <a:lnTo>
                    <a:pt x="25" y="117"/>
                  </a:lnTo>
                  <a:lnTo>
                    <a:pt x="43" y="89"/>
                  </a:lnTo>
                  <a:lnTo>
                    <a:pt x="64" y="63"/>
                  </a:lnTo>
                  <a:lnTo>
                    <a:pt x="90" y="41"/>
                  </a:lnTo>
                  <a:lnTo>
                    <a:pt x="119" y="24"/>
                  </a:lnTo>
                  <a:lnTo>
                    <a:pt x="151" y="10"/>
                  </a:lnTo>
                  <a:lnTo>
                    <a:pt x="184" y="2"/>
                  </a:lnTo>
                  <a:lnTo>
                    <a:pt x="22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00" name="Google Shape;10400;p23"/>
            <p:cNvSpPr/>
            <p:nvPr/>
          </p:nvSpPr>
          <p:spPr>
            <a:xfrm>
              <a:off x="2821" y="3996"/>
              <a:ext cx="87" cy="239"/>
            </a:xfrm>
            <a:custGeom>
              <a:avLst/>
              <a:gdLst/>
              <a:ahLst/>
              <a:cxnLst/>
              <a:rect l="l" t="t" r="r" b="b"/>
              <a:pathLst>
                <a:path w="438" h="1197" extrusionOk="0">
                  <a:moveTo>
                    <a:pt x="218" y="0"/>
                  </a:moveTo>
                  <a:lnTo>
                    <a:pt x="255" y="2"/>
                  </a:lnTo>
                  <a:lnTo>
                    <a:pt x="288" y="11"/>
                  </a:lnTo>
                  <a:lnTo>
                    <a:pt x="320" y="24"/>
                  </a:lnTo>
                  <a:lnTo>
                    <a:pt x="348" y="41"/>
                  </a:lnTo>
                  <a:lnTo>
                    <a:pt x="374" y="64"/>
                  </a:lnTo>
                  <a:lnTo>
                    <a:pt x="395" y="89"/>
                  </a:lnTo>
                  <a:lnTo>
                    <a:pt x="413" y="117"/>
                  </a:lnTo>
                  <a:lnTo>
                    <a:pt x="427" y="149"/>
                  </a:lnTo>
                  <a:lnTo>
                    <a:pt x="435" y="182"/>
                  </a:lnTo>
                  <a:lnTo>
                    <a:pt x="438" y="218"/>
                  </a:lnTo>
                  <a:lnTo>
                    <a:pt x="438" y="979"/>
                  </a:lnTo>
                  <a:lnTo>
                    <a:pt x="435" y="1015"/>
                  </a:lnTo>
                  <a:lnTo>
                    <a:pt x="427" y="1048"/>
                  </a:lnTo>
                  <a:lnTo>
                    <a:pt x="413" y="1080"/>
                  </a:lnTo>
                  <a:lnTo>
                    <a:pt x="395" y="1108"/>
                  </a:lnTo>
                  <a:lnTo>
                    <a:pt x="374" y="1133"/>
                  </a:lnTo>
                  <a:lnTo>
                    <a:pt x="348" y="1155"/>
                  </a:lnTo>
                  <a:lnTo>
                    <a:pt x="320" y="1173"/>
                  </a:lnTo>
                  <a:lnTo>
                    <a:pt x="288" y="1186"/>
                  </a:lnTo>
                  <a:lnTo>
                    <a:pt x="255" y="1194"/>
                  </a:lnTo>
                  <a:lnTo>
                    <a:pt x="218" y="1197"/>
                  </a:lnTo>
                  <a:lnTo>
                    <a:pt x="183" y="1194"/>
                  </a:lnTo>
                  <a:lnTo>
                    <a:pt x="149" y="1186"/>
                  </a:lnTo>
                  <a:lnTo>
                    <a:pt x="118" y="1173"/>
                  </a:lnTo>
                  <a:lnTo>
                    <a:pt x="89" y="1155"/>
                  </a:lnTo>
                  <a:lnTo>
                    <a:pt x="64" y="1133"/>
                  </a:lnTo>
                  <a:lnTo>
                    <a:pt x="41" y="1108"/>
                  </a:lnTo>
                  <a:lnTo>
                    <a:pt x="24" y="1080"/>
                  </a:lnTo>
                  <a:lnTo>
                    <a:pt x="11" y="1048"/>
                  </a:lnTo>
                  <a:lnTo>
                    <a:pt x="2" y="1015"/>
                  </a:lnTo>
                  <a:lnTo>
                    <a:pt x="0" y="979"/>
                  </a:lnTo>
                  <a:lnTo>
                    <a:pt x="0" y="218"/>
                  </a:lnTo>
                  <a:lnTo>
                    <a:pt x="2" y="182"/>
                  </a:lnTo>
                  <a:lnTo>
                    <a:pt x="11" y="149"/>
                  </a:lnTo>
                  <a:lnTo>
                    <a:pt x="24" y="117"/>
                  </a:lnTo>
                  <a:lnTo>
                    <a:pt x="41" y="89"/>
                  </a:lnTo>
                  <a:lnTo>
                    <a:pt x="64" y="64"/>
                  </a:lnTo>
                  <a:lnTo>
                    <a:pt x="89" y="41"/>
                  </a:lnTo>
                  <a:lnTo>
                    <a:pt x="118" y="24"/>
                  </a:lnTo>
                  <a:lnTo>
                    <a:pt x="149" y="11"/>
                  </a:lnTo>
                  <a:lnTo>
                    <a:pt x="183" y="2"/>
                  </a:lnTo>
                  <a:lnTo>
                    <a:pt x="21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01" name="Google Shape;10401;p23"/>
            <p:cNvSpPr/>
            <p:nvPr/>
          </p:nvSpPr>
          <p:spPr>
            <a:xfrm>
              <a:off x="2930" y="3952"/>
              <a:ext cx="88" cy="283"/>
            </a:xfrm>
            <a:custGeom>
              <a:avLst/>
              <a:gdLst/>
              <a:ahLst/>
              <a:cxnLst/>
              <a:rect l="l" t="t" r="r" b="b"/>
              <a:pathLst>
                <a:path w="439" h="1415" extrusionOk="0">
                  <a:moveTo>
                    <a:pt x="220" y="0"/>
                  </a:moveTo>
                  <a:lnTo>
                    <a:pt x="255" y="2"/>
                  </a:lnTo>
                  <a:lnTo>
                    <a:pt x="289" y="11"/>
                  </a:lnTo>
                  <a:lnTo>
                    <a:pt x="320" y="25"/>
                  </a:lnTo>
                  <a:lnTo>
                    <a:pt x="349" y="43"/>
                  </a:lnTo>
                  <a:lnTo>
                    <a:pt x="374" y="64"/>
                  </a:lnTo>
                  <a:lnTo>
                    <a:pt x="397" y="89"/>
                  </a:lnTo>
                  <a:lnTo>
                    <a:pt x="415" y="118"/>
                  </a:lnTo>
                  <a:lnTo>
                    <a:pt x="428" y="149"/>
                  </a:lnTo>
                  <a:lnTo>
                    <a:pt x="436" y="182"/>
                  </a:lnTo>
                  <a:lnTo>
                    <a:pt x="439" y="218"/>
                  </a:lnTo>
                  <a:lnTo>
                    <a:pt x="439" y="1197"/>
                  </a:lnTo>
                  <a:lnTo>
                    <a:pt x="436" y="1233"/>
                  </a:lnTo>
                  <a:lnTo>
                    <a:pt x="428" y="1266"/>
                  </a:lnTo>
                  <a:lnTo>
                    <a:pt x="415" y="1298"/>
                  </a:lnTo>
                  <a:lnTo>
                    <a:pt x="397" y="1326"/>
                  </a:lnTo>
                  <a:lnTo>
                    <a:pt x="374" y="1351"/>
                  </a:lnTo>
                  <a:lnTo>
                    <a:pt x="349" y="1373"/>
                  </a:lnTo>
                  <a:lnTo>
                    <a:pt x="320" y="1391"/>
                  </a:lnTo>
                  <a:lnTo>
                    <a:pt x="289" y="1404"/>
                  </a:lnTo>
                  <a:lnTo>
                    <a:pt x="255" y="1412"/>
                  </a:lnTo>
                  <a:lnTo>
                    <a:pt x="220" y="1415"/>
                  </a:lnTo>
                  <a:lnTo>
                    <a:pt x="184" y="1412"/>
                  </a:lnTo>
                  <a:lnTo>
                    <a:pt x="151" y="1404"/>
                  </a:lnTo>
                  <a:lnTo>
                    <a:pt x="119" y="1391"/>
                  </a:lnTo>
                  <a:lnTo>
                    <a:pt x="90" y="1373"/>
                  </a:lnTo>
                  <a:lnTo>
                    <a:pt x="64" y="1351"/>
                  </a:lnTo>
                  <a:lnTo>
                    <a:pt x="43" y="1326"/>
                  </a:lnTo>
                  <a:lnTo>
                    <a:pt x="25" y="1298"/>
                  </a:lnTo>
                  <a:lnTo>
                    <a:pt x="11" y="1266"/>
                  </a:lnTo>
                  <a:lnTo>
                    <a:pt x="4" y="1233"/>
                  </a:lnTo>
                  <a:lnTo>
                    <a:pt x="0" y="1197"/>
                  </a:lnTo>
                  <a:lnTo>
                    <a:pt x="0" y="218"/>
                  </a:lnTo>
                  <a:lnTo>
                    <a:pt x="4" y="182"/>
                  </a:lnTo>
                  <a:lnTo>
                    <a:pt x="11" y="149"/>
                  </a:lnTo>
                  <a:lnTo>
                    <a:pt x="25" y="118"/>
                  </a:lnTo>
                  <a:lnTo>
                    <a:pt x="43" y="89"/>
                  </a:lnTo>
                  <a:lnTo>
                    <a:pt x="64" y="64"/>
                  </a:lnTo>
                  <a:lnTo>
                    <a:pt x="90" y="43"/>
                  </a:lnTo>
                  <a:lnTo>
                    <a:pt x="119" y="25"/>
                  </a:lnTo>
                  <a:lnTo>
                    <a:pt x="151" y="11"/>
                  </a:lnTo>
                  <a:lnTo>
                    <a:pt x="184" y="2"/>
                  </a:lnTo>
                  <a:lnTo>
                    <a:pt x="22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02" name="Google Shape;10402;p23"/>
            <p:cNvSpPr/>
            <p:nvPr/>
          </p:nvSpPr>
          <p:spPr>
            <a:xfrm>
              <a:off x="2543" y="3774"/>
              <a:ext cx="696" cy="638"/>
            </a:xfrm>
            <a:custGeom>
              <a:avLst/>
              <a:gdLst/>
              <a:ahLst/>
              <a:cxnLst/>
              <a:rect l="l" t="t" r="r" b="b"/>
              <a:pathLst>
                <a:path w="3478" h="3191" extrusionOk="0">
                  <a:moveTo>
                    <a:pt x="1607" y="0"/>
                  </a:moveTo>
                  <a:lnTo>
                    <a:pt x="1710" y="3"/>
                  </a:lnTo>
                  <a:lnTo>
                    <a:pt x="1810" y="12"/>
                  </a:lnTo>
                  <a:lnTo>
                    <a:pt x="1908" y="28"/>
                  </a:lnTo>
                  <a:lnTo>
                    <a:pt x="2005" y="49"/>
                  </a:lnTo>
                  <a:lnTo>
                    <a:pt x="2098" y="75"/>
                  </a:lnTo>
                  <a:lnTo>
                    <a:pt x="2190" y="108"/>
                  </a:lnTo>
                  <a:lnTo>
                    <a:pt x="2278" y="145"/>
                  </a:lnTo>
                  <a:lnTo>
                    <a:pt x="2365" y="188"/>
                  </a:lnTo>
                  <a:lnTo>
                    <a:pt x="2448" y="236"/>
                  </a:lnTo>
                  <a:lnTo>
                    <a:pt x="2528" y="288"/>
                  </a:lnTo>
                  <a:lnTo>
                    <a:pt x="2604" y="345"/>
                  </a:lnTo>
                  <a:lnTo>
                    <a:pt x="2677" y="405"/>
                  </a:lnTo>
                  <a:lnTo>
                    <a:pt x="2746" y="471"/>
                  </a:lnTo>
                  <a:lnTo>
                    <a:pt x="2812" y="539"/>
                  </a:lnTo>
                  <a:lnTo>
                    <a:pt x="2873" y="612"/>
                  </a:lnTo>
                  <a:lnTo>
                    <a:pt x="2929" y="688"/>
                  </a:lnTo>
                  <a:lnTo>
                    <a:pt x="2981" y="768"/>
                  </a:lnTo>
                  <a:lnTo>
                    <a:pt x="3029" y="851"/>
                  </a:lnTo>
                  <a:lnTo>
                    <a:pt x="3072" y="937"/>
                  </a:lnTo>
                  <a:lnTo>
                    <a:pt x="3109" y="1025"/>
                  </a:lnTo>
                  <a:lnTo>
                    <a:pt x="3141" y="1117"/>
                  </a:lnTo>
                  <a:lnTo>
                    <a:pt x="3168" y="1210"/>
                  </a:lnTo>
                  <a:lnTo>
                    <a:pt x="3188" y="1306"/>
                  </a:lnTo>
                  <a:lnTo>
                    <a:pt x="3405" y="1306"/>
                  </a:lnTo>
                  <a:lnTo>
                    <a:pt x="3421" y="1307"/>
                  </a:lnTo>
                  <a:lnTo>
                    <a:pt x="3437" y="1313"/>
                  </a:lnTo>
                  <a:lnTo>
                    <a:pt x="3451" y="1322"/>
                  </a:lnTo>
                  <a:lnTo>
                    <a:pt x="3462" y="1333"/>
                  </a:lnTo>
                  <a:lnTo>
                    <a:pt x="3471" y="1347"/>
                  </a:lnTo>
                  <a:lnTo>
                    <a:pt x="3477" y="1363"/>
                  </a:lnTo>
                  <a:lnTo>
                    <a:pt x="3478" y="1379"/>
                  </a:lnTo>
                  <a:lnTo>
                    <a:pt x="3476" y="1395"/>
                  </a:lnTo>
                  <a:lnTo>
                    <a:pt x="3470" y="1411"/>
                  </a:lnTo>
                  <a:lnTo>
                    <a:pt x="3461" y="1424"/>
                  </a:lnTo>
                  <a:lnTo>
                    <a:pt x="3095" y="1860"/>
                  </a:lnTo>
                  <a:lnTo>
                    <a:pt x="3084" y="1870"/>
                  </a:lnTo>
                  <a:lnTo>
                    <a:pt x="3071" y="1879"/>
                  </a:lnTo>
                  <a:lnTo>
                    <a:pt x="3056" y="1884"/>
                  </a:lnTo>
                  <a:lnTo>
                    <a:pt x="3040" y="1885"/>
                  </a:lnTo>
                  <a:lnTo>
                    <a:pt x="3024" y="1884"/>
                  </a:lnTo>
                  <a:lnTo>
                    <a:pt x="3008" y="1879"/>
                  </a:lnTo>
                  <a:lnTo>
                    <a:pt x="2995" y="1870"/>
                  </a:lnTo>
                  <a:lnTo>
                    <a:pt x="2983" y="1860"/>
                  </a:lnTo>
                  <a:lnTo>
                    <a:pt x="2618" y="1424"/>
                  </a:lnTo>
                  <a:lnTo>
                    <a:pt x="2607" y="1406"/>
                  </a:lnTo>
                  <a:lnTo>
                    <a:pt x="2602" y="1387"/>
                  </a:lnTo>
                  <a:lnTo>
                    <a:pt x="2602" y="1367"/>
                  </a:lnTo>
                  <a:lnTo>
                    <a:pt x="2609" y="1347"/>
                  </a:lnTo>
                  <a:lnTo>
                    <a:pt x="2617" y="1333"/>
                  </a:lnTo>
                  <a:lnTo>
                    <a:pt x="2629" y="1322"/>
                  </a:lnTo>
                  <a:lnTo>
                    <a:pt x="2642" y="1313"/>
                  </a:lnTo>
                  <a:lnTo>
                    <a:pt x="2658" y="1307"/>
                  </a:lnTo>
                  <a:lnTo>
                    <a:pt x="2675" y="1306"/>
                  </a:lnTo>
                  <a:lnTo>
                    <a:pt x="2889" y="1306"/>
                  </a:lnTo>
                  <a:lnTo>
                    <a:pt x="2866" y="1219"/>
                  </a:lnTo>
                  <a:lnTo>
                    <a:pt x="2838" y="1136"/>
                  </a:lnTo>
                  <a:lnTo>
                    <a:pt x="2803" y="1055"/>
                  </a:lnTo>
                  <a:lnTo>
                    <a:pt x="2765" y="977"/>
                  </a:lnTo>
                  <a:lnTo>
                    <a:pt x="2720" y="902"/>
                  </a:lnTo>
                  <a:lnTo>
                    <a:pt x="2671" y="830"/>
                  </a:lnTo>
                  <a:lnTo>
                    <a:pt x="2618" y="761"/>
                  </a:lnTo>
                  <a:lnTo>
                    <a:pt x="2561" y="697"/>
                  </a:lnTo>
                  <a:lnTo>
                    <a:pt x="2499" y="637"/>
                  </a:lnTo>
                  <a:lnTo>
                    <a:pt x="2433" y="580"/>
                  </a:lnTo>
                  <a:lnTo>
                    <a:pt x="2364" y="528"/>
                  </a:lnTo>
                  <a:lnTo>
                    <a:pt x="2290" y="480"/>
                  </a:lnTo>
                  <a:lnTo>
                    <a:pt x="2214" y="437"/>
                  </a:lnTo>
                  <a:lnTo>
                    <a:pt x="2135" y="400"/>
                  </a:lnTo>
                  <a:lnTo>
                    <a:pt x="2053" y="367"/>
                  </a:lnTo>
                  <a:lnTo>
                    <a:pt x="1968" y="340"/>
                  </a:lnTo>
                  <a:lnTo>
                    <a:pt x="1881" y="318"/>
                  </a:lnTo>
                  <a:lnTo>
                    <a:pt x="1792" y="303"/>
                  </a:lnTo>
                  <a:lnTo>
                    <a:pt x="1700" y="293"/>
                  </a:lnTo>
                  <a:lnTo>
                    <a:pt x="1607" y="290"/>
                  </a:lnTo>
                  <a:lnTo>
                    <a:pt x="1514" y="293"/>
                  </a:lnTo>
                  <a:lnTo>
                    <a:pt x="1422" y="303"/>
                  </a:lnTo>
                  <a:lnTo>
                    <a:pt x="1331" y="318"/>
                  </a:lnTo>
                  <a:lnTo>
                    <a:pt x="1244" y="341"/>
                  </a:lnTo>
                  <a:lnTo>
                    <a:pt x="1159" y="368"/>
                  </a:lnTo>
                  <a:lnTo>
                    <a:pt x="1076" y="402"/>
                  </a:lnTo>
                  <a:lnTo>
                    <a:pt x="996" y="440"/>
                  </a:lnTo>
                  <a:lnTo>
                    <a:pt x="919" y="483"/>
                  </a:lnTo>
                  <a:lnTo>
                    <a:pt x="846" y="532"/>
                  </a:lnTo>
                  <a:lnTo>
                    <a:pt x="775" y="585"/>
                  </a:lnTo>
                  <a:lnTo>
                    <a:pt x="709" y="642"/>
                  </a:lnTo>
                  <a:lnTo>
                    <a:pt x="648" y="704"/>
                  </a:lnTo>
                  <a:lnTo>
                    <a:pt x="589" y="770"/>
                  </a:lnTo>
                  <a:lnTo>
                    <a:pt x="536" y="839"/>
                  </a:lnTo>
                  <a:lnTo>
                    <a:pt x="488" y="912"/>
                  </a:lnTo>
                  <a:lnTo>
                    <a:pt x="443" y="988"/>
                  </a:lnTo>
                  <a:lnTo>
                    <a:pt x="405" y="1067"/>
                  </a:lnTo>
                  <a:lnTo>
                    <a:pt x="372" y="1149"/>
                  </a:lnTo>
                  <a:lnTo>
                    <a:pt x="343" y="1234"/>
                  </a:lnTo>
                  <a:lnTo>
                    <a:pt x="322" y="1322"/>
                  </a:lnTo>
                  <a:lnTo>
                    <a:pt x="306" y="1411"/>
                  </a:lnTo>
                  <a:lnTo>
                    <a:pt x="296" y="1503"/>
                  </a:lnTo>
                  <a:lnTo>
                    <a:pt x="292" y="1596"/>
                  </a:lnTo>
                  <a:lnTo>
                    <a:pt x="296" y="1689"/>
                  </a:lnTo>
                  <a:lnTo>
                    <a:pt x="306" y="1780"/>
                  </a:lnTo>
                  <a:lnTo>
                    <a:pt x="322" y="1869"/>
                  </a:lnTo>
                  <a:lnTo>
                    <a:pt x="343" y="1956"/>
                  </a:lnTo>
                  <a:lnTo>
                    <a:pt x="372" y="2042"/>
                  </a:lnTo>
                  <a:lnTo>
                    <a:pt x="405" y="2123"/>
                  </a:lnTo>
                  <a:lnTo>
                    <a:pt x="443" y="2202"/>
                  </a:lnTo>
                  <a:lnTo>
                    <a:pt x="488" y="2279"/>
                  </a:lnTo>
                  <a:lnTo>
                    <a:pt x="536" y="2352"/>
                  </a:lnTo>
                  <a:lnTo>
                    <a:pt x="589" y="2421"/>
                  </a:lnTo>
                  <a:lnTo>
                    <a:pt x="648" y="2487"/>
                  </a:lnTo>
                  <a:lnTo>
                    <a:pt x="709" y="2548"/>
                  </a:lnTo>
                  <a:lnTo>
                    <a:pt x="775" y="2606"/>
                  </a:lnTo>
                  <a:lnTo>
                    <a:pt x="846" y="2659"/>
                  </a:lnTo>
                  <a:lnTo>
                    <a:pt x="919" y="2708"/>
                  </a:lnTo>
                  <a:lnTo>
                    <a:pt x="996" y="2751"/>
                  </a:lnTo>
                  <a:lnTo>
                    <a:pt x="1076" y="2789"/>
                  </a:lnTo>
                  <a:lnTo>
                    <a:pt x="1159" y="2823"/>
                  </a:lnTo>
                  <a:lnTo>
                    <a:pt x="1244" y="2851"/>
                  </a:lnTo>
                  <a:lnTo>
                    <a:pt x="1331" y="2873"/>
                  </a:lnTo>
                  <a:lnTo>
                    <a:pt x="1422" y="2889"/>
                  </a:lnTo>
                  <a:lnTo>
                    <a:pt x="1514" y="2898"/>
                  </a:lnTo>
                  <a:lnTo>
                    <a:pt x="1607" y="2901"/>
                  </a:lnTo>
                  <a:lnTo>
                    <a:pt x="1695" y="2898"/>
                  </a:lnTo>
                  <a:lnTo>
                    <a:pt x="1781" y="2890"/>
                  </a:lnTo>
                  <a:lnTo>
                    <a:pt x="1866" y="2876"/>
                  </a:lnTo>
                  <a:lnTo>
                    <a:pt x="1950" y="2856"/>
                  </a:lnTo>
                  <a:lnTo>
                    <a:pt x="2032" y="2830"/>
                  </a:lnTo>
                  <a:lnTo>
                    <a:pt x="2112" y="2801"/>
                  </a:lnTo>
                  <a:lnTo>
                    <a:pt x="2190" y="2766"/>
                  </a:lnTo>
                  <a:lnTo>
                    <a:pt x="2265" y="2726"/>
                  </a:lnTo>
                  <a:lnTo>
                    <a:pt x="2337" y="2681"/>
                  </a:lnTo>
                  <a:lnTo>
                    <a:pt x="2407" y="2632"/>
                  </a:lnTo>
                  <a:lnTo>
                    <a:pt x="2473" y="2578"/>
                  </a:lnTo>
                  <a:lnTo>
                    <a:pt x="2536" y="2521"/>
                  </a:lnTo>
                  <a:lnTo>
                    <a:pt x="2595" y="2458"/>
                  </a:lnTo>
                  <a:lnTo>
                    <a:pt x="2650" y="2392"/>
                  </a:lnTo>
                  <a:lnTo>
                    <a:pt x="2701" y="2322"/>
                  </a:lnTo>
                  <a:lnTo>
                    <a:pt x="2747" y="2249"/>
                  </a:lnTo>
                  <a:lnTo>
                    <a:pt x="2762" y="2227"/>
                  </a:lnTo>
                  <a:lnTo>
                    <a:pt x="2781" y="2209"/>
                  </a:lnTo>
                  <a:lnTo>
                    <a:pt x="2801" y="2195"/>
                  </a:lnTo>
                  <a:lnTo>
                    <a:pt x="2824" y="2185"/>
                  </a:lnTo>
                  <a:lnTo>
                    <a:pt x="2848" y="2178"/>
                  </a:lnTo>
                  <a:lnTo>
                    <a:pt x="2873" y="2176"/>
                  </a:lnTo>
                  <a:lnTo>
                    <a:pt x="2898" y="2178"/>
                  </a:lnTo>
                  <a:lnTo>
                    <a:pt x="2923" y="2185"/>
                  </a:lnTo>
                  <a:lnTo>
                    <a:pt x="2947" y="2195"/>
                  </a:lnTo>
                  <a:lnTo>
                    <a:pt x="2969" y="2211"/>
                  </a:lnTo>
                  <a:lnTo>
                    <a:pt x="2987" y="2229"/>
                  </a:lnTo>
                  <a:lnTo>
                    <a:pt x="3001" y="2249"/>
                  </a:lnTo>
                  <a:lnTo>
                    <a:pt x="3011" y="2272"/>
                  </a:lnTo>
                  <a:lnTo>
                    <a:pt x="3018" y="2296"/>
                  </a:lnTo>
                  <a:lnTo>
                    <a:pt x="3020" y="2321"/>
                  </a:lnTo>
                  <a:lnTo>
                    <a:pt x="3018" y="2345"/>
                  </a:lnTo>
                  <a:lnTo>
                    <a:pt x="3011" y="2370"/>
                  </a:lnTo>
                  <a:lnTo>
                    <a:pt x="3001" y="2394"/>
                  </a:lnTo>
                  <a:lnTo>
                    <a:pt x="2950" y="2474"/>
                  </a:lnTo>
                  <a:lnTo>
                    <a:pt x="2896" y="2550"/>
                  </a:lnTo>
                  <a:lnTo>
                    <a:pt x="2838" y="2623"/>
                  </a:lnTo>
                  <a:lnTo>
                    <a:pt x="2775" y="2693"/>
                  </a:lnTo>
                  <a:lnTo>
                    <a:pt x="2709" y="2758"/>
                  </a:lnTo>
                  <a:lnTo>
                    <a:pt x="2638" y="2819"/>
                  </a:lnTo>
                  <a:lnTo>
                    <a:pt x="2566" y="2876"/>
                  </a:lnTo>
                  <a:lnTo>
                    <a:pt x="2489" y="2929"/>
                  </a:lnTo>
                  <a:lnTo>
                    <a:pt x="2410" y="2977"/>
                  </a:lnTo>
                  <a:lnTo>
                    <a:pt x="2329" y="3021"/>
                  </a:lnTo>
                  <a:lnTo>
                    <a:pt x="2245" y="3060"/>
                  </a:lnTo>
                  <a:lnTo>
                    <a:pt x="2159" y="3094"/>
                  </a:lnTo>
                  <a:lnTo>
                    <a:pt x="2071" y="3123"/>
                  </a:lnTo>
                  <a:lnTo>
                    <a:pt x="1981" y="3148"/>
                  </a:lnTo>
                  <a:lnTo>
                    <a:pt x="1890" y="3167"/>
                  </a:lnTo>
                  <a:lnTo>
                    <a:pt x="1797" y="3180"/>
                  </a:lnTo>
                  <a:lnTo>
                    <a:pt x="1702" y="3189"/>
                  </a:lnTo>
                  <a:lnTo>
                    <a:pt x="1607" y="3191"/>
                  </a:lnTo>
                  <a:lnTo>
                    <a:pt x="1502" y="3188"/>
                  </a:lnTo>
                  <a:lnTo>
                    <a:pt x="1399" y="3178"/>
                  </a:lnTo>
                  <a:lnTo>
                    <a:pt x="1296" y="3161"/>
                  </a:lnTo>
                  <a:lnTo>
                    <a:pt x="1197" y="3138"/>
                  </a:lnTo>
                  <a:lnTo>
                    <a:pt x="1100" y="3110"/>
                  </a:lnTo>
                  <a:lnTo>
                    <a:pt x="1006" y="3076"/>
                  </a:lnTo>
                  <a:lnTo>
                    <a:pt x="914" y="3036"/>
                  </a:lnTo>
                  <a:lnTo>
                    <a:pt x="825" y="2989"/>
                  </a:lnTo>
                  <a:lnTo>
                    <a:pt x="740" y="2938"/>
                  </a:lnTo>
                  <a:lnTo>
                    <a:pt x="659" y="2883"/>
                  </a:lnTo>
                  <a:lnTo>
                    <a:pt x="581" y="2822"/>
                  </a:lnTo>
                  <a:lnTo>
                    <a:pt x="507" y="2758"/>
                  </a:lnTo>
                  <a:lnTo>
                    <a:pt x="437" y="2688"/>
                  </a:lnTo>
                  <a:lnTo>
                    <a:pt x="372" y="2615"/>
                  </a:lnTo>
                  <a:lnTo>
                    <a:pt x="311" y="2538"/>
                  </a:lnTo>
                  <a:lnTo>
                    <a:pt x="255" y="2456"/>
                  </a:lnTo>
                  <a:lnTo>
                    <a:pt x="203" y="2372"/>
                  </a:lnTo>
                  <a:lnTo>
                    <a:pt x="158" y="2284"/>
                  </a:lnTo>
                  <a:lnTo>
                    <a:pt x="117" y="2193"/>
                  </a:lnTo>
                  <a:lnTo>
                    <a:pt x="82" y="2099"/>
                  </a:lnTo>
                  <a:lnTo>
                    <a:pt x="53" y="2003"/>
                  </a:lnTo>
                  <a:lnTo>
                    <a:pt x="30" y="1904"/>
                  </a:lnTo>
                  <a:lnTo>
                    <a:pt x="14" y="1803"/>
                  </a:lnTo>
                  <a:lnTo>
                    <a:pt x="3" y="1700"/>
                  </a:lnTo>
                  <a:lnTo>
                    <a:pt x="0" y="1596"/>
                  </a:lnTo>
                  <a:lnTo>
                    <a:pt x="3" y="1491"/>
                  </a:lnTo>
                  <a:lnTo>
                    <a:pt x="14" y="1387"/>
                  </a:lnTo>
                  <a:lnTo>
                    <a:pt x="30" y="1287"/>
                  </a:lnTo>
                  <a:lnTo>
                    <a:pt x="53" y="1188"/>
                  </a:lnTo>
                  <a:lnTo>
                    <a:pt x="82" y="1091"/>
                  </a:lnTo>
                  <a:lnTo>
                    <a:pt x="117" y="998"/>
                  </a:lnTo>
                  <a:lnTo>
                    <a:pt x="158" y="907"/>
                  </a:lnTo>
                  <a:lnTo>
                    <a:pt x="203" y="820"/>
                  </a:lnTo>
                  <a:lnTo>
                    <a:pt x="255" y="735"/>
                  </a:lnTo>
                  <a:lnTo>
                    <a:pt x="311" y="654"/>
                  </a:lnTo>
                  <a:lnTo>
                    <a:pt x="372" y="576"/>
                  </a:lnTo>
                  <a:lnTo>
                    <a:pt x="437" y="502"/>
                  </a:lnTo>
                  <a:lnTo>
                    <a:pt x="507" y="434"/>
                  </a:lnTo>
                  <a:lnTo>
                    <a:pt x="581" y="368"/>
                  </a:lnTo>
                  <a:lnTo>
                    <a:pt x="659" y="308"/>
                  </a:lnTo>
                  <a:lnTo>
                    <a:pt x="740" y="252"/>
                  </a:lnTo>
                  <a:lnTo>
                    <a:pt x="825" y="201"/>
                  </a:lnTo>
                  <a:lnTo>
                    <a:pt x="914" y="156"/>
                  </a:lnTo>
                  <a:lnTo>
                    <a:pt x="1006" y="115"/>
                  </a:lnTo>
                  <a:lnTo>
                    <a:pt x="1100" y="82"/>
                  </a:lnTo>
                  <a:lnTo>
                    <a:pt x="1197" y="52"/>
                  </a:lnTo>
                  <a:lnTo>
                    <a:pt x="1296" y="30"/>
                  </a:lnTo>
                  <a:lnTo>
                    <a:pt x="1399" y="13"/>
                  </a:lnTo>
                  <a:lnTo>
                    <a:pt x="1502" y="3"/>
                  </a:lnTo>
                  <a:lnTo>
                    <a:pt x="160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0403" name="Google Shape;10403;p23"/>
          <p:cNvSpPr/>
          <p:nvPr/>
        </p:nvSpPr>
        <p:spPr>
          <a:xfrm>
            <a:off x="17421587" y="20818266"/>
            <a:ext cx="576793" cy="304127"/>
          </a:xfrm>
          <a:custGeom>
            <a:avLst/>
            <a:gdLst/>
            <a:ahLst/>
            <a:cxnLst/>
            <a:rect l="l" t="t" r="r" b="b"/>
            <a:pathLst>
              <a:path w="3521" h="1858" extrusionOk="0">
                <a:moveTo>
                  <a:pt x="3088" y="1552"/>
                </a:moveTo>
                <a:lnTo>
                  <a:pt x="3069" y="1555"/>
                </a:lnTo>
                <a:lnTo>
                  <a:pt x="3053" y="1562"/>
                </a:lnTo>
                <a:lnTo>
                  <a:pt x="3039" y="1573"/>
                </a:lnTo>
                <a:lnTo>
                  <a:pt x="3028" y="1588"/>
                </a:lnTo>
                <a:lnTo>
                  <a:pt x="3020" y="1605"/>
                </a:lnTo>
                <a:lnTo>
                  <a:pt x="3018" y="1624"/>
                </a:lnTo>
                <a:lnTo>
                  <a:pt x="3020" y="1643"/>
                </a:lnTo>
                <a:lnTo>
                  <a:pt x="3028" y="1660"/>
                </a:lnTo>
                <a:lnTo>
                  <a:pt x="3039" y="1674"/>
                </a:lnTo>
                <a:lnTo>
                  <a:pt x="3053" y="1686"/>
                </a:lnTo>
                <a:lnTo>
                  <a:pt x="3069" y="1692"/>
                </a:lnTo>
                <a:lnTo>
                  <a:pt x="3088" y="1695"/>
                </a:lnTo>
                <a:lnTo>
                  <a:pt x="3250" y="1695"/>
                </a:lnTo>
                <a:lnTo>
                  <a:pt x="3267" y="1692"/>
                </a:lnTo>
                <a:lnTo>
                  <a:pt x="3284" y="1686"/>
                </a:lnTo>
                <a:lnTo>
                  <a:pt x="3298" y="1674"/>
                </a:lnTo>
                <a:lnTo>
                  <a:pt x="3309" y="1660"/>
                </a:lnTo>
                <a:lnTo>
                  <a:pt x="3316" y="1643"/>
                </a:lnTo>
                <a:lnTo>
                  <a:pt x="3318" y="1624"/>
                </a:lnTo>
                <a:lnTo>
                  <a:pt x="3316" y="1605"/>
                </a:lnTo>
                <a:lnTo>
                  <a:pt x="3309" y="1588"/>
                </a:lnTo>
                <a:lnTo>
                  <a:pt x="3298" y="1573"/>
                </a:lnTo>
                <a:lnTo>
                  <a:pt x="3284" y="1562"/>
                </a:lnTo>
                <a:lnTo>
                  <a:pt x="3267" y="1555"/>
                </a:lnTo>
                <a:lnTo>
                  <a:pt x="3250" y="1552"/>
                </a:lnTo>
                <a:lnTo>
                  <a:pt x="3088" y="1552"/>
                </a:lnTo>
                <a:close/>
                <a:moveTo>
                  <a:pt x="272" y="1552"/>
                </a:moveTo>
                <a:lnTo>
                  <a:pt x="253" y="1555"/>
                </a:lnTo>
                <a:lnTo>
                  <a:pt x="236" y="1562"/>
                </a:lnTo>
                <a:lnTo>
                  <a:pt x="223" y="1573"/>
                </a:lnTo>
                <a:lnTo>
                  <a:pt x="212" y="1588"/>
                </a:lnTo>
                <a:lnTo>
                  <a:pt x="204" y="1605"/>
                </a:lnTo>
                <a:lnTo>
                  <a:pt x="202" y="1624"/>
                </a:lnTo>
                <a:lnTo>
                  <a:pt x="204" y="1643"/>
                </a:lnTo>
                <a:lnTo>
                  <a:pt x="212" y="1660"/>
                </a:lnTo>
                <a:lnTo>
                  <a:pt x="223" y="1674"/>
                </a:lnTo>
                <a:lnTo>
                  <a:pt x="236" y="1686"/>
                </a:lnTo>
                <a:lnTo>
                  <a:pt x="253" y="1692"/>
                </a:lnTo>
                <a:lnTo>
                  <a:pt x="272" y="1695"/>
                </a:lnTo>
                <a:lnTo>
                  <a:pt x="433" y="1695"/>
                </a:lnTo>
                <a:lnTo>
                  <a:pt x="451" y="1692"/>
                </a:lnTo>
                <a:lnTo>
                  <a:pt x="468" y="1686"/>
                </a:lnTo>
                <a:lnTo>
                  <a:pt x="482" y="1674"/>
                </a:lnTo>
                <a:lnTo>
                  <a:pt x="493" y="1660"/>
                </a:lnTo>
                <a:lnTo>
                  <a:pt x="500" y="1643"/>
                </a:lnTo>
                <a:lnTo>
                  <a:pt x="502" y="1624"/>
                </a:lnTo>
                <a:lnTo>
                  <a:pt x="500" y="1605"/>
                </a:lnTo>
                <a:lnTo>
                  <a:pt x="493" y="1588"/>
                </a:lnTo>
                <a:lnTo>
                  <a:pt x="482" y="1573"/>
                </a:lnTo>
                <a:lnTo>
                  <a:pt x="468" y="1562"/>
                </a:lnTo>
                <a:lnTo>
                  <a:pt x="451" y="1555"/>
                </a:lnTo>
                <a:lnTo>
                  <a:pt x="433" y="1552"/>
                </a:lnTo>
                <a:lnTo>
                  <a:pt x="272" y="1552"/>
                </a:lnTo>
                <a:close/>
                <a:moveTo>
                  <a:pt x="1760" y="189"/>
                </a:moveTo>
                <a:lnTo>
                  <a:pt x="1742" y="193"/>
                </a:lnTo>
                <a:lnTo>
                  <a:pt x="1726" y="200"/>
                </a:lnTo>
                <a:lnTo>
                  <a:pt x="1711" y="211"/>
                </a:lnTo>
                <a:lnTo>
                  <a:pt x="1700" y="225"/>
                </a:lnTo>
                <a:lnTo>
                  <a:pt x="1694" y="242"/>
                </a:lnTo>
                <a:lnTo>
                  <a:pt x="1692" y="262"/>
                </a:lnTo>
                <a:lnTo>
                  <a:pt x="1692" y="428"/>
                </a:lnTo>
                <a:lnTo>
                  <a:pt x="1694" y="447"/>
                </a:lnTo>
                <a:lnTo>
                  <a:pt x="1700" y="464"/>
                </a:lnTo>
                <a:lnTo>
                  <a:pt x="1711" y="479"/>
                </a:lnTo>
                <a:lnTo>
                  <a:pt x="1726" y="490"/>
                </a:lnTo>
                <a:lnTo>
                  <a:pt x="1742" y="497"/>
                </a:lnTo>
                <a:lnTo>
                  <a:pt x="1760" y="500"/>
                </a:lnTo>
                <a:lnTo>
                  <a:pt x="1779" y="497"/>
                </a:lnTo>
                <a:lnTo>
                  <a:pt x="1795" y="490"/>
                </a:lnTo>
                <a:lnTo>
                  <a:pt x="1809" y="479"/>
                </a:lnTo>
                <a:lnTo>
                  <a:pt x="1820" y="464"/>
                </a:lnTo>
                <a:lnTo>
                  <a:pt x="1827" y="447"/>
                </a:lnTo>
                <a:lnTo>
                  <a:pt x="1830" y="428"/>
                </a:lnTo>
                <a:lnTo>
                  <a:pt x="1830" y="262"/>
                </a:lnTo>
                <a:lnTo>
                  <a:pt x="1827" y="242"/>
                </a:lnTo>
                <a:lnTo>
                  <a:pt x="1820" y="225"/>
                </a:lnTo>
                <a:lnTo>
                  <a:pt x="1809" y="211"/>
                </a:lnTo>
                <a:lnTo>
                  <a:pt x="1795" y="200"/>
                </a:lnTo>
                <a:lnTo>
                  <a:pt x="1779" y="193"/>
                </a:lnTo>
                <a:lnTo>
                  <a:pt x="1760" y="189"/>
                </a:lnTo>
                <a:close/>
                <a:moveTo>
                  <a:pt x="1760" y="0"/>
                </a:moveTo>
                <a:lnTo>
                  <a:pt x="1760" y="0"/>
                </a:lnTo>
                <a:lnTo>
                  <a:pt x="1871" y="4"/>
                </a:lnTo>
                <a:lnTo>
                  <a:pt x="1981" y="15"/>
                </a:lnTo>
                <a:lnTo>
                  <a:pt x="2089" y="32"/>
                </a:lnTo>
                <a:lnTo>
                  <a:pt x="2193" y="56"/>
                </a:lnTo>
                <a:lnTo>
                  <a:pt x="2296" y="87"/>
                </a:lnTo>
                <a:lnTo>
                  <a:pt x="2396" y="123"/>
                </a:lnTo>
                <a:lnTo>
                  <a:pt x="2493" y="166"/>
                </a:lnTo>
                <a:lnTo>
                  <a:pt x="2588" y="214"/>
                </a:lnTo>
                <a:lnTo>
                  <a:pt x="2678" y="268"/>
                </a:lnTo>
                <a:lnTo>
                  <a:pt x="2766" y="327"/>
                </a:lnTo>
                <a:lnTo>
                  <a:pt x="2850" y="391"/>
                </a:lnTo>
                <a:lnTo>
                  <a:pt x="2929" y="461"/>
                </a:lnTo>
                <a:lnTo>
                  <a:pt x="3005" y="534"/>
                </a:lnTo>
                <a:lnTo>
                  <a:pt x="3076" y="613"/>
                </a:lnTo>
                <a:lnTo>
                  <a:pt x="3143" y="695"/>
                </a:lnTo>
                <a:lnTo>
                  <a:pt x="3205" y="782"/>
                </a:lnTo>
                <a:lnTo>
                  <a:pt x="3262" y="872"/>
                </a:lnTo>
                <a:lnTo>
                  <a:pt x="3314" y="967"/>
                </a:lnTo>
                <a:lnTo>
                  <a:pt x="3361" y="1064"/>
                </a:lnTo>
                <a:lnTo>
                  <a:pt x="3402" y="1165"/>
                </a:lnTo>
                <a:lnTo>
                  <a:pt x="3437" y="1269"/>
                </a:lnTo>
                <a:lnTo>
                  <a:pt x="3466" y="1375"/>
                </a:lnTo>
                <a:lnTo>
                  <a:pt x="3490" y="1484"/>
                </a:lnTo>
                <a:lnTo>
                  <a:pt x="3506" y="1596"/>
                </a:lnTo>
                <a:lnTo>
                  <a:pt x="3516" y="1708"/>
                </a:lnTo>
                <a:lnTo>
                  <a:pt x="3521" y="1824"/>
                </a:lnTo>
                <a:lnTo>
                  <a:pt x="3518" y="1841"/>
                </a:lnTo>
                <a:lnTo>
                  <a:pt x="3517" y="1858"/>
                </a:lnTo>
                <a:lnTo>
                  <a:pt x="2152" y="1858"/>
                </a:lnTo>
                <a:lnTo>
                  <a:pt x="2154" y="1841"/>
                </a:lnTo>
                <a:lnTo>
                  <a:pt x="2155" y="1824"/>
                </a:lnTo>
                <a:lnTo>
                  <a:pt x="2152" y="1779"/>
                </a:lnTo>
                <a:lnTo>
                  <a:pt x="2145" y="1736"/>
                </a:lnTo>
                <a:lnTo>
                  <a:pt x="2133" y="1695"/>
                </a:lnTo>
                <a:lnTo>
                  <a:pt x="2118" y="1655"/>
                </a:lnTo>
                <a:lnTo>
                  <a:pt x="2098" y="1617"/>
                </a:lnTo>
                <a:lnTo>
                  <a:pt x="2932" y="637"/>
                </a:lnTo>
                <a:lnTo>
                  <a:pt x="2896" y="601"/>
                </a:lnTo>
                <a:lnTo>
                  <a:pt x="1957" y="1472"/>
                </a:lnTo>
                <a:lnTo>
                  <a:pt x="1921" y="1452"/>
                </a:lnTo>
                <a:lnTo>
                  <a:pt x="1883" y="1437"/>
                </a:lnTo>
                <a:lnTo>
                  <a:pt x="1844" y="1425"/>
                </a:lnTo>
                <a:lnTo>
                  <a:pt x="1803" y="1418"/>
                </a:lnTo>
                <a:lnTo>
                  <a:pt x="1760" y="1415"/>
                </a:lnTo>
                <a:lnTo>
                  <a:pt x="1710" y="1419"/>
                </a:lnTo>
                <a:lnTo>
                  <a:pt x="1662" y="1428"/>
                </a:lnTo>
                <a:lnTo>
                  <a:pt x="1618" y="1442"/>
                </a:lnTo>
                <a:lnTo>
                  <a:pt x="1574" y="1463"/>
                </a:lnTo>
                <a:lnTo>
                  <a:pt x="1535" y="1489"/>
                </a:lnTo>
                <a:lnTo>
                  <a:pt x="1498" y="1519"/>
                </a:lnTo>
                <a:lnTo>
                  <a:pt x="1465" y="1553"/>
                </a:lnTo>
                <a:lnTo>
                  <a:pt x="1436" y="1591"/>
                </a:lnTo>
                <a:lnTo>
                  <a:pt x="1411" y="1632"/>
                </a:lnTo>
                <a:lnTo>
                  <a:pt x="1392" y="1677"/>
                </a:lnTo>
                <a:lnTo>
                  <a:pt x="1378" y="1724"/>
                </a:lnTo>
                <a:lnTo>
                  <a:pt x="1369" y="1772"/>
                </a:lnTo>
                <a:lnTo>
                  <a:pt x="1366" y="1824"/>
                </a:lnTo>
                <a:lnTo>
                  <a:pt x="1367" y="1841"/>
                </a:lnTo>
                <a:lnTo>
                  <a:pt x="1369" y="1858"/>
                </a:lnTo>
                <a:lnTo>
                  <a:pt x="3" y="1858"/>
                </a:lnTo>
                <a:lnTo>
                  <a:pt x="1" y="1841"/>
                </a:lnTo>
                <a:lnTo>
                  <a:pt x="0" y="1824"/>
                </a:lnTo>
                <a:lnTo>
                  <a:pt x="3" y="1708"/>
                </a:lnTo>
                <a:lnTo>
                  <a:pt x="14" y="1596"/>
                </a:lnTo>
                <a:lnTo>
                  <a:pt x="30" y="1484"/>
                </a:lnTo>
                <a:lnTo>
                  <a:pt x="53" y="1375"/>
                </a:lnTo>
                <a:lnTo>
                  <a:pt x="83" y="1269"/>
                </a:lnTo>
                <a:lnTo>
                  <a:pt x="119" y="1165"/>
                </a:lnTo>
                <a:lnTo>
                  <a:pt x="160" y="1064"/>
                </a:lnTo>
                <a:lnTo>
                  <a:pt x="207" y="967"/>
                </a:lnTo>
                <a:lnTo>
                  <a:pt x="258" y="872"/>
                </a:lnTo>
                <a:lnTo>
                  <a:pt x="315" y="782"/>
                </a:lnTo>
                <a:lnTo>
                  <a:pt x="377" y="695"/>
                </a:lnTo>
                <a:lnTo>
                  <a:pt x="444" y="613"/>
                </a:lnTo>
                <a:lnTo>
                  <a:pt x="515" y="534"/>
                </a:lnTo>
                <a:lnTo>
                  <a:pt x="591" y="461"/>
                </a:lnTo>
                <a:lnTo>
                  <a:pt x="671" y="391"/>
                </a:lnTo>
                <a:lnTo>
                  <a:pt x="755" y="327"/>
                </a:lnTo>
                <a:lnTo>
                  <a:pt x="842" y="268"/>
                </a:lnTo>
                <a:lnTo>
                  <a:pt x="933" y="214"/>
                </a:lnTo>
                <a:lnTo>
                  <a:pt x="1026" y="166"/>
                </a:lnTo>
                <a:lnTo>
                  <a:pt x="1124" y="123"/>
                </a:lnTo>
                <a:lnTo>
                  <a:pt x="1224" y="87"/>
                </a:lnTo>
                <a:lnTo>
                  <a:pt x="1326" y="56"/>
                </a:lnTo>
                <a:lnTo>
                  <a:pt x="1432" y="32"/>
                </a:lnTo>
                <a:lnTo>
                  <a:pt x="1540" y="15"/>
                </a:lnTo>
                <a:lnTo>
                  <a:pt x="1648" y="4"/>
                </a:lnTo>
                <a:lnTo>
                  <a:pt x="1760"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0404" name="Google Shape;10404;p23"/>
          <p:cNvGrpSpPr/>
          <p:nvPr/>
        </p:nvGrpSpPr>
        <p:grpSpPr>
          <a:xfrm>
            <a:off x="20197359" y="20768841"/>
            <a:ext cx="432962" cy="402970"/>
            <a:chOff x="-2535" y="1171"/>
            <a:chExt cx="2454" cy="2284"/>
          </a:xfrm>
          <a:solidFill>
            <a:srgbClr val="006994"/>
          </a:solidFill>
        </p:grpSpPr>
        <p:sp>
          <p:nvSpPr>
            <p:cNvPr id="10405" name="Google Shape;10405;p23"/>
            <p:cNvSpPr/>
            <p:nvPr/>
          </p:nvSpPr>
          <p:spPr>
            <a:xfrm>
              <a:off x="-2165" y="3027"/>
              <a:ext cx="1714" cy="428"/>
            </a:xfrm>
            <a:custGeom>
              <a:avLst/>
              <a:gdLst/>
              <a:ahLst/>
              <a:cxnLst/>
              <a:rect l="l" t="t" r="r" b="b"/>
              <a:pathLst>
                <a:path w="3428" h="856" extrusionOk="0">
                  <a:moveTo>
                    <a:pt x="196" y="0"/>
                  </a:moveTo>
                  <a:lnTo>
                    <a:pt x="719" y="0"/>
                  </a:lnTo>
                  <a:lnTo>
                    <a:pt x="759" y="49"/>
                  </a:lnTo>
                  <a:lnTo>
                    <a:pt x="805" y="91"/>
                  </a:lnTo>
                  <a:lnTo>
                    <a:pt x="857" y="128"/>
                  </a:lnTo>
                  <a:lnTo>
                    <a:pt x="912" y="158"/>
                  </a:lnTo>
                  <a:lnTo>
                    <a:pt x="973" y="178"/>
                  </a:lnTo>
                  <a:lnTo>
                    <a:pt x="1036" y="192"/>
                  </a:lnTo>
                  <a:lnTo>
                    <a:pt x="1103" y="196"/>
                  </a:lnTo>
                  <a:lnTo>
                    <a:pt x="2325" y="196"/>
                  </a:lnTo>
                  <a:lnTo>
                    <a:pt x="2392" y="192"/>
                  </a:lnTo>
                  <a:lnTo>
                    <a:pt x="2454" y="178"/>
                  </a:lnTo>
                  <a:lnTo>
                    <a:pt x="2515" y="158"/>
                  </a:lnTo>
                  <a:lnTo>
                    <a:pt x="2570" y="128"/>
                  </a:lnTo>
                  <a:lnTo>
                    <a:pt x="2622" y="91"/>
                  </a:lnTo>
                  <a:lnTo>
                    <a:pt x="2669" y="49"/>
                  </a:lnTo>
                  <a:lnTo>
                    <a:pt x="2709" y="0"/>
                  </a:lnTo>
                  <a:lnTo>
                    <a:pt x="3233" y="0"/>
                  </a:lnTo>
                  <a:lnTo>
                    <a:pt x="3271" y="4"/>
                  </a:lnTo>
                  <a:lnTo>
                    <a:pt x="3309" y="16"/>
                  </a:lnTo>
                  <a:lnTo>
                    <a:pt x="3341" y="34"/>
                  </a:lnTo>
                  <a:lnTo>
                    <a:pt x="3371" y="58"/>
                  </a:lnTo>
                  <a:lnTo>
                    <a:pt x="3395" y="88"/>
                  </a:lnTo>
                  <a:lnTo>
                    <a:pt x="3413" y="120"/>
                  </a:lnTo>
                  <a:lnTo>
                    <a:pt x="3425" y="158"/>
                  </a:lnTo>
                  <a:lnTo>
                    <a:pt x="3428" y="196"/>
                  </a:lnTo>
                  <a:lnTo>
                    <a:pt x="3428" y="856"/>
                  </a:lnTo>
                  <a:lnTo>
                    <a:pt x="0" y="856"/>
                  </a:lnTo>
                  <a:lnTo>
                    <a:pt x="0" y="196"/>
                  </a:lnTo>
                  <a:lnTo>
                    <a:pt x="3" y="158"/>
                  </a:lnTo>
                  <a:lnTo>
                    <a:pt x="15" y="120"/>
                  </a:lnTo>
                  <a:lnTo>
                    <a:pt x="33" y="88"/>
                  </a:lnTo>
                  <a:lnTo>
                    <a:pt x="56" y="58"/>
                  </a:lnTo>
                  <a:lnTo>
                    <a:pt x="86" y="34"/>
                  </a:lnTo>
                  <a:lnTo>
                    <a:pt x="119" y="16"/>
                  </a:lnTo>
                  <a:lnTo>
                    <a:pt x="156" y="4"/>
                  </a:lnTo>
                  <a:lnTo>
                    <a:pt x="19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06" name="Google Shape;10406;p23"/>
            <p:cNvSpPr/>
            <p:nvPr/>
          </p:nvSpPr>
          <p:spPr>
            <a:xfrm>
              <a:off x="-2535" y="1171"/>
              <a:ext cx="2454" cy="1857"/>
            </a:xfrm>
            <a:custGeom>
              <a:avLst/>
              <a:gdLst/>
              <a:ahLst/>
              <a:cxnLst/>
              <a:rect l="l" t="t" r="r" b="b"/>
              <a:pathLst>
                <a:path w="4908" h="3713" extrusionOk="0">
                  <a:moveTo>
                    <a:pt x="490" y="467"/>
                  </a:moveTo>
                  <a:lnTo>
                    <a:pt x="445" y="473"/>
                  </a:lnTo>
                  <a:lnTo>
                    <a:pt x="403" y="484"/>
                  </a:lnTo>
                  <a:lnTo>
                    <a:pt x="363" y="505"/>
                  </a:lnTo>
                  <a:lnTo>
                    <a:pt x="327" y="534"/>
                  </a:lnTo>
                  <a:lnTo>
                    <a:pt x="293" y="569"/>
                  </a:lnTo>
                  <a:lnTo>
                    <a:pt x="262" y="614"/>
                  </a:lnTo>
                  <a:lnTo>
                    <a:pt x="234" y="666"/>
                  </a:lnTo>
                  <a:lnTo>
                    <a:pt x="213" y="715"/>
                  </a:lnTo>
                  <a:lnTo>
                    <a:pt x="201" y="767"/>
                  </a:lnTo>
                  <a:lnTo>
                    <a:pt x="196" y="821"/>
                  </a:lnTo>
                  <a:lnTo>
                    <a:pt x="199" y="878"/>
                  </a:lnTo>
                  <a:lnTo>
                    <a:pt x="210" y="936"/>
                  </a:lnTo>
                  <a:lnTo>
                    <a:pt x="228" y="997"/>
                  </a:lnTo>
                  <a:lnTo>
                    <a:pt x="253" y="1059"/>
                  </a:lnTo>
                  <a:lnTo>
                    <a:pt x="299" y="1144"/>
                  </a:lnTo>
                  <a:lnTo>
                    <a:pt x="354" y="1227"/>
                  </a:lnTo>
                  <a:lnTo>
                    <a:pt x="420" y="1309"/>
                  </a:lnTo>
                  <a:lnTo>
                    <a:pt x="494" y="1390"/>
                  </a:lnTo>
                  <a:lnTo>
                    <a:pt x="576" y="1466"/>
                  </a:lnTo>
                  <a:lnTo>
                    <a:pt x="665" y="1540"/>
                  </a:lnTo>
                  <a:lnTo>
                    <a:pt x="761" y="1609"/>
                  </a:lnTo>
                  <a:lnTo>
                    <a:pt x="862" y="1674"/>
                  </a:lnTo>
                  <a:lnTo>
                    <a:pt x="968" y="1734"/>
                  </a:lnTo>
                  <a:lnTo>
                    <a:pt x="1078" y="1787"/>
                  </a:lnTo>
                  <a:lnTo>
                    <a:pt x="1036" y="1692"/>
                  </a:lnTo>
                  <a:lnTo>
                    <a:pt x="1000" y="1592"/>
                  </a:lnTo>
                  <a:lnTo>
                    <a:pt x="969" y="1487"/>
                  </a:lnTo>
                  <a:lnTo>
                    <a:pt x="942" y="1376"/>
                  </a:lnTo>
                  <a:lnTo>
                    <a:pt x="918" y="1260"/>
                  </a:lnTo>
                  <a:lnTo>
                    <a:pt x="901" y="1140"/>
                  </a:lnTo>
                  <a:lnTo>
                    <a:pt x="884" y="1015"/>
                  </a:lnTo>
                  <a:lnTo>
                    <a:pt x="872" y="885"/>
                  </a:lnTo>
                  <a:lnTo>
                    <a:pt x="862" y="749"/>
                  </a:lnTo>
                  <a:lnTo>
                    <a:pt x="854" y="610"/>
                  </a:lnTo>
                  <a:lnTo>
                    <a:pt x="826" y="589"/>
                  </a:lnTo>
                  <a:lnTo>
                    <a:pt x="792" y="568"/>
                  </a:lnTo>
                  <a:lnTo>
                    <a:pt x="755" y="545"/>
                  </a:lnTo>
                  <a:lnTo>
                    <a:pt x="714" y="525"/>
                  </a:lnTo>
                  <a:lnTo>
                    <a:pt x="671" y="505"/>
                  </a:lnTo>
                  <a:lnTo>
                    <a:pt x="627" y="489"/>
                  </a:lnTo>
                  <a:lnTo>
                    <a:pt x="581" y="477"/>
                  </a:lnTo>
                  <a:lnTo>
                    <a:pt x="534" y="470"/>
                  </a:lnTo>
                  <a:lnTo>
                    <a:pt x="490" y="467"/>
                  </a:lnTo>
                  <a:close/>
                  <a:moveTo>
                    <a:pt x="4413" y="467"/>
                  </a:moveTo>
                  <a:lnTo>
                    <a:pt x="4363" y="470"/>
                  </a:lnTo>
                  <a:lnTo>
                    <a:pt x="4312" y="480"/>
                  </a:lnTo>
                  <a:lnTo>
                    <a:pt x="4263" y="495"/>
                  </a:lnTo>
                  <a:lnTo>
                    <a:pt x="4214" y="516"/>
                  </a:lnTo>
                  <a:lnTo>
                    <a:pt x="4168" y="538"/>
                  </a:lnTo>
                  <a:lnTo>
                    <a:pt x="4125" y="562"/>
                  </a:lnTo>
                  <a:lnTo>
                    <a:pt x="4087" y="586"/>
                  </a:lnTo>
                  <a:lnTo>
                    <a:pt x="4055" y="608"/>
                  </a:lnTo>
                  <a:lnTo>
                    <a:pt x="4047" y="748"/>
                  </a:lnTo>
                  <a:lnTo>
                    <a:pt x="4037" y="884"/>
                  </a:lnTo>
                  <a:lnTo>
                    <a:pt x="4025" y="1015"/>
                  </a:lnTo>
                  <a:lnTo>
                    <a:pt x="4010" y="1140"/>
                  </a:lnTo>
                  <a:lnTo>
                    <a:pt x="3991" y="1260"/>
                  </a:lnTo>
                  <a:lnTo>
                    <a:pt x="3968" y="1375"/>
                  </a:lnTo>
                  <a:lnTo>
                    <a:pt x="3940" y="1487"/>
                  </a:lnTo>
                  <a:lnTo>
                    <a:pt x="3909" y="1591"/>
                  </a:lnTo>
                  <a:lnTo>
                    <a:pt x="3873" y="1692"/>
                  </a:lnTo>
                  <a:lnTo>
                    <a:pt x="3831" y="1786"/>
                  </a:lnTo>
                  <a:lnTo>
                    <a:pt x="3942" y="1732"/>
                  </a:lnTo>
                  <a:lnTo>
                    <a:pt x="4047" y="1674"/>
                  </a:lnTo>
                  <a:lnTo>
                    <a:pt x="4148" y="1609"/>
                  </a:lnTo>
                  <a:lnTo>
                    <a:pt x="4244" y="1539"/>
                  </a:lnTo>
                  <a:lnTo>
                    <a:pt x="4333" y="1466"/>
                  </a:lnTo>
                  <a:lnTo>
                    <a:pt x="4415" y="1390"/>
                  </a:lnTo>
                  <a:lnTo>
                    <a:pt x="4489" y="1309"/>
                  </a:lnTo>
                  <a:lnTo>
                    <a:pt x="4555" y="1227"/>
                  </a:lnTo>
                  <a:lnTo>
                    <a:pt x="4610" y="1144"/>
                  </a:lnTo>
                  <a:lnTo>
                    <a:pt x="4654" y="1059"/>
                  </a:lnTo>
                  <a:lnTo>
                    <a:pt x="4680" y="997"/>
                  </a:lnTo>
                  <a:lnTo>
                    <a:pt x="4698" y="936"/>
                  </a:lnTo>
                  <a:lnTo>
                    <a:pt x="4710" y="878"/>
                  </a:lnTo>
                  <a:lnTo>
                    <a:pt x="4713" y="821"/>
                  </a:lnTo>
                  <a:lnTo>
                    <a:pt x="4707" y="767"/>
                  </a:lnTo>
                  <a:lnTo>
                    <a:pt x="4695" y="715"/>
                  </a:lnTo>
                  <a:lnTo>
                    <a:pt x="4675" y="666"/>
                  </a:lnTo>
                  <a:lnTo>
                    <a:pt x="4646" y="614"/>
                  </a:lnTo>
                  <a:lnTo>
                    <a:pt x="4614" y="569"/>
                  </a:lnTo>
                  <a:lnTo>
                    <a:pt x="4582" y="534"/>
                  </a:lnTo>
                  <a:lnTo>
                    <a:pt x="4544" y="505"/>
                  </a:lnTo>
                  <a:lnTo>
                    <a:pt x="4506" y="484"/>
                  </a:lnTo>
                  <a:lnTo>
                    <a:pt x="4462" y="473"/>
                  </a:lnTo>
                  <a:lnTo>
                    <a:pt x="4413" y="467"/>
                  </a:lnTo>
                  <a:close/>
                  <a:moveTo>
                    <a:pt x="842" y="0"/>
                  </a:moveTo>
                  <a:lnTo>
                    <a:pt x="4067" y="0"/>
                  </a:lnTo>
                  <a:lnTo>
                    <a:pt x="4065" y="190"/>
                  </a:lnTo>
                  <a:lnTo>
                    <a:pt x="4062" y="371"/>
                  </a:lnTo>
                  <a:lnTo>
                    <a:pt x="4114" y="344"/>
                  </a:lnTo>
                  <a:lnTo>
                    <a:pt x="4172" y="319"/>
                  </a:lnTo>
                  <a:lnTo>
                    <a:pt x="4233" y="298"/>
                  </a:lnTo>
                  <a:lnTo>
                    <a:pt x="4297" y="282"/>
                  </a:lnTo>
                  <a:lnTo>
                    <a:pt x="4364" y="272"/>
                  </a:lnTo>
                  <a:lnTo>
                    <a:pt x="4433" y="272"/>
                  </a:lnTo>
                  <a:lnTo>
                    <a:pt x="4501" y="279"/>
                  </a:lnTo>
                  <a:lnTo>
                    <a:pt x="4556" y="294"/>
                  </a:lnTo>
                  <a:lnTo>
                    <a:pt x="4607" y="316"/>
                  </a:lnTo>
                  <a:lnTo>
                    <a:pt x="4656" y="343"/>
                  </a:lnTo>
                  <a:lnTo>
                    <a:pt x="4701" y="377"/>
                  </a:lnTo>
                  <a:lnTo>
                    <a:pt x="4744" y="419"/>
                  </a:lnTo>
                  <a:lnTo>
                    <a:pt x="4783" y="465"/>
                  </a:lnTo>
                  <a:lnTo>
                    <a:pt x="4818" y="519"/>
                  </a:lnTo>
                  <a:lnTo>
                    <a:pt x="4851" y="580"/>
                  </a:lnTo>
                  <a:lnTo>
                    <a:pt x="4878" y="642"/>
                  </a:lnTo>
                  <a:lnTo>
                    <a:pt x="4896" y="709"/>
                  </a:lnTo>
                  <a:lnTo>
                    <a:pt x="4906" y="776"/>
                  </a:lnTo>
                  <a:lnTo>
                    <a:pt x="4908" y="848"/>
                  </a:lnTo>
                  <a:lnTo>
                    <a:pt x="4902" y="919"/>
                  </a:lnTo>
                  <a:lnTo>
                    <a:pt x="4887" y="992"/>
                  </a:lnTo>
                  <a:lnTo>
                    <a:pt x="4863" y="1067"/>
                  </a:lnTo>
                  <a:lnTo>
                    <a:pt x="4833" y="1143"/>
                  </a:lnTo>
                  <a:lnTo>
                    <a:pt x="4785" y="1232"/>
                  </a:lnTo>
                  <a:lnTo>
                    <a:pt x="4729" y="1320"/>
                  </a:lnTo>
                  <a:lnTo>
                    <a:pt x="4662" y="1406"/>
                  </a:lnTo>
                  <a:lnTo>
                    <a:pt x="4588" y="1491"/>
                  </a:lnTo>
                  <a:lnTo>
                    <a:pt x="4504" y="1573"/>
                  </a:lnTo>
                  <a:lnTo>
                    <a:pt x="4415" y="1652"/>
                  </a:lnTo>
                  <a:lnTo>
                    <a:pt x="4320" y="1726"/>
                  </a:lnTo>
                  <a:lnTo>
                    <a:pt x="4217" y="1798"/>
                  </a:lnTo>
                  <a:lnTo>
                    <a:pt x="4111" y="1863"/>
                  </a:lnTo>
                  <a:lnTo>
                    <a:pt x="4000" y="1923"/>
                  </a:lnTo>
                  <a:lnTo>
                    <a:pt x="3886" y="1977"/>
                  </a:lnTo>
                  <a:lnTo>
                    <a:pt x="3770" y="2024"/>
                  </a:lnTo>
                  <a:lnTo>
                    <a:pt x="3651" y="2064"/>
                  </a:lnTo>
                  <a:lnTo>
                    <a:pt x="3595" y="2127"/>
                  </a:lnTo>
                  <a:lnTo>
                    <a:pt x="3532" y="2185"/>
                  </a:lnTo>
                  <a:lnTo>
                    <a:pt x="3465" y="2239"/>
                  </a:lnTo>
                  <a:lnTo>
                    <a:pt x="3392" y="2289"/>
                  </a:lnTo>
                  <a:lnTo>
                    <a:pt x="3313" y="2335"/>
                  </a:lnTo>
                  <a:lnTo>
                    <a:pt x="3229" y="2377"/>
                  </a:lnTo>
                  <a:lnTo>
                    <a:pt x="3138" y="2414"/>
                  </a:lnTo>
                  <a:lnTo>
                    <a:pt x="3039" y="2449"/>
                  </a:lnTo>
                  <a:lnTo>
                    <a:pt x="2989" y="2468"/>
                  </a:lnTo>
                  <a:lnTo>
                    <a:pt x="2941" y="2493"/>
                  </a:lnTo>
                  <a:lnTo>
                    <a:pt x="2897" y="2524"/>
                  </a:lnTo>
                  <a:lnTo>
                    <a:pt x="2858" y="2560"/>
                  </a:lnTo>
                  <a:lnTo>
                    <a:pt x="2824" y="2602"/>
                  </a:lnTo>
                  <a:lnTo>
                    <a:pt x="2797" y="2647"/>
                  </a:lnTo>
                  <a:lnTo>
                    <a:pt x="2776" y="2694"/>
                  </a:lnTo>
                  <a:lnTo>
                    <a:pt x="2763" y="2746"/>
                  </a:lnTo>
                  <a:lnTo>
                    <a:pt x="2757" y="2800"/>
                  </a:lnTo>
                  <a:lnTo>
                    <a:pt x="2758" y="2839"/>
                  </a:lnTo>
                  <a:lnTo>
                    <a:pt x="2764" y="2877"/>
                  </a:lnTo>
                  <a:lnTo>
                    <a:pt x="2776" y="2918"/>
                  </a:lnTo>
                  <a:lnTo>
                    <a:pt x="2792" y="2956"/>
                  </a:lnTo>
                  <a:lnTo>
                    <a:pt x="2815" y="2997"/>
                  </a:lnTo>
                  <a:lnTo>
                    <a:pt x="2844" y="3037"/>
                  </a:lnTo>
                  <a:lnTo>
                    <a:pt x="2882" y="3075"/>
                  </a:lnTo>
                  <a:lnTo>
                    <a:pt x="2926" y="3114"/>
                  </a:lnTo>
                  <a:lnTo>
                    <a:pt x="2980" y="3151"/>
                  </a:lnTo>
                  <a:lnTo>
                    <a:pt x="3065" y="3151"/>
                  </a:lnTo>
                  <a:lnTo>
                    <a:pt x="3115" y="3156"/>
                  </a:lnTo>
                  <a:lnTo>
                    <a:pt x="3163" y="3169"/>
                  </a:lnTo>
                  <a:lnTo>
                    <a:pt x="3206" y="3189"/>
                  </a:lnTo>
                  <a:lnTo>
                    <a:pt x="3246" y="3217"/>
                  </a:lnTo>
                  <a:lnTo>
                    <a:pt x="3281" y="3251"/>
                  </a:lnTo>
                  <a:lnTo>
                    <a:pt x="3307" y="3290"/>
                  </a:lnTo>
                  <a:lnTo>
                    <a:pt x="3328" y="3335"/>
                  </a:lnTo>
                  <a:lnTo>
                    <a:pt x="3342" y="3382"/>
                  </a:lnTo>
                  <a:lnTo>
                    <a:pt x="3346" y="3433"/>
                  </a:lnTo>
                  <a:lnTo>
                    <a:pt x="3346" y="3433"/>
                  </a:lnTo>
                  <a:lnTo>
                    <a:pt x="3342" y="3483"/>
                  </a:lnTo>
                  <a:lnTo>
                    <a:pt x="3328" y="3530"/>
                  </a:lnTo>
                  <a:lnTo>
                    <a:pt x="3307" y="3574"/>
                  </a:lnTo>
                  <a:lnTo>
                    <a:pt x="3281" y="3613"/>
                  </a:lnTo>
                  <a:lnTo>
                    <a:pt x="3246" y="3647"/>
                  </a:lnTo>
                  <a:lnTo>
                    <a:pt x="3206" y="3676"/>
                  </a:lnTo>
                  <a:lnTo>
                    <a:pt x="3163" y="3696"/>
                  </a:lnTo>
                  <a:lnTo>
                    <a:pt x="3115" y="3708"/>
                  </a:lnTo>
                  <a:lnTo>
                    <a:pt x="3065" y="3713"/>
                  </a:lnTo>
                  <a:lnTo>
                    <a:pt x="1843" y="3713"/>
                  </a:lnTo>
                  <a:lnTo>
                    <a:pt x="1792" y="3708"/>
                  </a:lnTo>
                  <a:lnTo>
                    <a:pt x="1745" y="3696"/>
                  </a:lnTo>
                  <a:lnTo>
                    <a:pt x="1701" y="3676"/>
                  </a:lnTo>
                  <a:lnTo>
                    <a:pt x="1661" y="3647"/>
                  </a:lnTo>
                  <a:lnTo>
                    <a:pt x="1628" y="3613"/>
                  </a:lnTo>
                  <a:lnTo>
                    <a:pt x="1600" y="3574"/>
                  </a:lnTo>
                  <a:lnTo>
                    <a:pt x="1579" y="3530"/>
                  </a:lnTo>
                  <a:lnTo>
                    <a:pt x="1566" y="3483"/>
                  </a:lnTo>
                  <a:lnTo>
                    <a:pt x="1561" y="3433"/>
                  </a:lnTo>
                  <a:lnTo>
                    <a:pt x="1566" y="3382"/>
                  </a:lnTo>
                  <a:lnTo>
                    <a:pt x="1579" y="3335"/>
                  </a:lnTo>
                  <a:lnTo>
                    <a:pt x="1600" y="3290"/>
                  </a:lnTo>
                  <a:lnTo>
                    <a:pt x="1628" y="3251"/>
                  </a:lnTo>
                  <a:lnTo>
                    <a:pt x="1661" y="3217"/>
                  </a:lnTo>
                  <a:lnTo>
                    <a:pt x="1701" y="3189"/>
                  </a:lnTo>
                  <a:lnTo>
                    <a:pt x="1745" y="3169"/>
                  </a:lnTo>
                  <a:lnTo>
                    <a:pt x="1792" y="3156"/>
                  </a:lnTo>
                  <a:lnTo>
                    <a:pt x="1843" y="3151"/>
                  </a:lnTo>
                  <a:lnTo>
                    <a:pt x="1929" y="3151"/>
                  </a:lnTo>
                  <a:lnTo>
                    <a:pt x="1983" y="3114"/>
                  </a:lnTo>
                  <a:lnTo>
                    <a:pt x="2027" y="3075"/>
                  </a:lnTo>
                  <a:lnTo>
                    <a:pt x="2065" y="3037"/>
                  </a:lnTo>
                  <a:lnTo>
                    <a:pt x="2094" y="2997"/>
                  </a:lnTo>
                  <a:lnTo>
                    <a:pt x="2117" y="2956"/>
                  </a:lnTo>
                  <a:lnTo>
                    <a:pt x="2133" y="2918"/>
                  </a:lnTo>
                  <a:lnTo>
                    <a:pt x="2145" y="2877"/>
                  </a:lnTo>
                  <a:lnTo>
                    <a:pt x="2151" y="2839"/>
                  </a:lnTo>
                  <a:lnTo>
                    <a:pt x="2152" y="2800"/>
                  </a:lnTo>
                  <a:lnTo>
                    <a:pt x="2146" y="2746"/>
                  </a:lnTo>
                  <a:lnTo>
                    <a:pt x="2133" y="2694"/>
                  </a:lnTo>
                  <a:lnTo>
                    <a:pt x="2112" y="2647"/>
                  </a:lnTo>
                  <a:lnTo>
                    <a:pt x="2085" y="2602"/>
                  </a:lnTo>
                  <a:lnTo>
                    <a:pt x="2051" y="2560"/>
                  </a:lnTo>
                  <a:lnTo>
                    <a:pt x="2012" y="2524"/>
                  </a:lnTo>
                  <a:lnTo>
                    <a:pt x="1968" y="2493"/>
                  </a:lnTo>
                  <a:lnTo>
                    <a:pt x="1920" y="2468"/>
                  </a:lnTo>
                  <a:lnTo>
                    <a:pt x="1870" y="2449"/>
                  </a:lnTo>
                  <a:lnTo>
                    <a:pt x="1773" y="2414"/>
                  </a:lnTo>
                  <a:lnTo>
                    <a:pt x="1680" y="2377"/>
                  </a:lnTo>
                  <a:lnTo>
                    <a:pt x="1597" y="2335"/>
                  </a:lnTo>
                  <a:lnTo>
                    <a:pt x="1518" y="2289"/>
                  </a:lnTo>
                  <a:lnTo>
                    <a:pt x="1445" y="2240"/>
                  </a:lnTo>
                  <a:lnTo>
                    <a:pt x="1377" y="2185"/>
                  </a:lnTo>
                  <a:lnTo>
                    <a:pt x="1314" y="2127"/>
                  </a:lnTo>
                  <a:lnTo>
                    <a:pt x="1258" y="2066"/>
                  </a:lnTo>
                  <a:lnTo>
                    <a:pt x="1139" y="2026"/>
                  </a:lnTo>
                  <a:lnTo>
                    <a:pt x="1023" y="1978"/>
                  </a:lnTo>
                  <a:lnTo>
                    <a:pt x="909" y="1923"/>
                  </a:lnTo>
                  <a:lnTo>
                    <a:pt x="798" y="1863"/>
                  </a:lnTo>
                  <a:lnTo>
                    <a:pt x="692" y="1798"/>
                  </a:lnTo>
                  <a:lnTo>
                    <a:pt x="589" y="1726"/>
                  </a:lnTo>
                  <a:lnTo>
                    <a:pt x="493" y="1652"/>
                  </a:lnTo>
                  <a:lnTo>
                    <a:pt x="403" y="1573"/>
                  </a:lnTo>
                  <a:lnTo>
                    <a:pt x="320" y="1491"/>
                  </a:lnTo>
                  <a:lnTo>
                    <a:pt x="246" y="1406"/>
                  </a:lnTo>
                  <a:lnTo>
                    <a:pt x="179" y="1320"/>
                  </a:lnTo>
                  <a:lnTo>
                    <a:pt x="122" y="1232"/>
                  </a:lnTo>
                  <a:lnTo>
                    <a:pt x="76" y="1143"/>
                  </a:lnTo>
                  <a:lnTo>
                    <a:pt x="45" y="1067"/>
                  </a:lnTo>
                  <a:lnTo>
                    <a:pt x="21" y="992"/>
                  </a:lnTo>
                  <a:lnTo>
                    <a:pt x="7" y="919"/>
                  </a:lnTo>
                  <a:lnTo>
                    <a:pt x="0" y="848"/>
                  </a:lnTo>
                  <a:lnTo>
                    <a:pt x="1" y="776"/>
                  </a:lnTo>
                  <a:lnTo>
                    <a:pt x="12" y="709"/>
                  </a:lnTo>
                  <a:lnTo>
                    <a:pt x="30" y="642"/>
                  </a:lnTo>
                  <a:lnTo>
                    <a:pt x="57" y="580"/>
                  </a:lnTo>
                  <a:lnTo>
                    <a:pt x="89" y="519"/>
                  </a:lnTo>
                  <a:lnTo>
                    <a:pt x="125" y="465"/>
                  </a:lnTo>
                  <a:lnTo>
                    <a:pt x="165" y="419"/>
                  </a:lnTo>
                  <a:lnTo>
                    <a:pt x="207" y="377"/>
                  </a:lnTo>
                  <a:lnTo>
                    <a:pt x="253" y="343"/>
                  </a:lnTo>
                  <a:lnTo>
                    <a:pt x="301" y="316"/>
                  </a:lnTo>
                  <a:lnTo>
                    <a:pt x="353" y="294"/>
                  </a:lnTo>
                  <a:lnTo>
                    <a:pt x="406" y="279"/>
                  </a:lnTo>
                  <a:lnTo>
                    <a:pt x="476" y="272"/>
                  </a:lnTo>
                  <a:lnTo>
                    <a:pt x="545" y="273"/>
                  </a:lnTo>
                  <a:lnTo>
                    <a:pt x="610" y="282"/>
                  </a:lnTo>
                  <a:lnTo>
                    <a:pt x="676" y="298"/>
                  </a:lnTo>
                  <a:lnTo>
                    <a:pt x="737" y="319"/>
                  </a:lnTo>
                  <a:lnTo>
                    <a:pt x="795" y="344"/>
                  </a:lnTo>
                  <a:lnTo>
                    <a:pt x="847" y="373"/>
                  </a:lnTo>
                  <a:lnTo>
                    <a:pt x="844" y="190"/>
                  </a:lnTo>
                  <a:lnTo>
                    <a:pt x="84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407" name="Google Shape;10407;p23"/>
          <p:cNvGrpSpPr/>
          <p:nvPr/>
        </p:nvGrpSpPr>
        <p:grpSpPr>
          <a:xfrm>
            <a:off x="2164771" y="20744746"/>
            <a:ext cx="451341" cy="451158"/>
            <a:chOff x="7386" y="165"/>
            <a:chExt cx="2454" cy="2453"/>
          </a:xfrm>
          <a:solidFill>
            <a:srgbClr val="006994"/>
          </a:solidFill>
        </p:grpSpPr>
        <p:sp>
          <p:nvSpPr>
            <p:cNvPr id="10408" name="Google Shape;10408;p23"/>
            <p:cNvSpPr/>
            <p:nvPr/>
          </p:nvSpPr>
          <p:spPr>
            <a:xfrm>
              <a:off x="8217" y="1443"/>
              <a:ext cx="1007" cy="562"/>
            </a:xfrm>
            <a:custGeom>
              <a:avLst/>
              <a:gdLst/>
              <a:ahLst/>
              <a:cxnLst/>
              <a:rect l="l" t="t" r="r" b="b"/>
              <a:pathLst>
                <a:path w="2014" h="1124" extrusionOk="0">
                  <a:moveTo>
                    <a:pt x="833" y="0"/>
                  </a:moveTo>
                  <a:lnTo>
                    <a:pt x="2014" y="0"/>
                  </a:lnTo>
                  <a:lnTo>
                    <a:pt x="2000" y="103"/>
                  </a:lnTo>
                  <a:lnTo>
                    <a:pt x="1978" y="204"/>
                  </a:lnTo>
                  <a:lnTo>
                    <a:pt x="1948" y="301"/>
                  </a:lnTo>
                  <a:lnTo>
                    <a:pt x="1911" y="396"/>
                  </a:lnTo>
                  <a:lnTo>
                    <a:pt x="1868" y="485"/>
                  </a:lnTo>
                  <a:lnTo>
                    <a:pt x="1816" y="570"/>
                  </a:lnTo>
                  <a:lnTo>
                    <a:pt x="1758" y="652"/>
                  </a:lnTo>
                  <a:lnTo>
                    <a:pt x="1694" y="728"/>
                  </a:lnTo>
                  <a:lnTo>
                    <a:pt x="1624" y="798"/>
                  </a:lnTo>
                  <a:lnTo>
                    <a:pt x="1548" y="862"/>
                  </a:lnTo>
                  <a:lnTo>
                    <a:pt x="1467" y="921"/>
                  </a:lnTo>
                  <a:lnTo>
                    <a:pt x="1381" y="972"/>
                  </a:lnTo>
                  <a:lnTo>
                    <a:pt x="1292" y="1018"/>
                  </a:lnTo>
                  <a:lnTo>
                    <a:pt x="1198" y="1055"/>
                  </a:lnTo>
                  <a:lnTo>
                    <a:pt x="1101" y="1085"/>
                  </a:lnTo>
                  <a:lnTo>
                    <a:pt x="1000" y="1106"/>
                  </a:lnTo>
                  <a:lnTo>
                    <a:pt x="897" y="1119"/>
                  </a:lnTo>
                  <a:lnTo>
                    <a:pt x="792" y="1124"/>
                  </a:lnTo>
                  <a:lnTo>
                    <a:pt x="692" y="1121"/>
                  </a:lnTo>
                  <a:lnTo>
                    <a:pt x="594" y="1109"/>
                  </a:lnTo>
                  <a:lnTo>
                    <a:pt x="500" y="1089"/>
                  </a:lnTo>
                  <a:lnTo>
                    <a:pt x="407" y="1062"/>
                  </a:lnTo>
                  <a:lnTo>
                    <a:pt x="318" y="1030"/>
                  </a:lnTo>
                  <a:lnTo>
                    <a:pt x="233" y="990"/>
                  </a:lnTo>
                  <a:lnTo>
                    <a:pt x="151" y="943"/>
                  </a:lnTo>
                  <a:lnTo>
                    <a:pt x="73" y="891"/>
                  </a:lnTo>
                  <a:lnTo>
                    <a:pt x="0" y="833"/>
                  </a:lnTo>
                  <a:lnTo>
                    <a:pt x="83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09" name="Google Shape;10409;p23"/>
            <p:cNvSpPr/>
            <p:nvPr/>
          </p:nvSpPr>
          <p:spPr>
            <a:xfrm>
              <a:off x="7386" y="165"/>
              <a:ext cx="2454" cy="2453"/>
            </a:xfrm>
            <a:custGeom>
              <a:avLst/>
              <a:gdLst/>
              <a:ahLst/>
              <a:cxnLst/>
              <a:rect l="l" t="t" r="r" b="b"/>
              <a:pathLst>
                <a:path w="4908" h="4906" extrusionOk="0">
                  <a:moveTo>
                    <a:pt x="2455" y="1021"/>
                  </a:moveTo>
                  <a:lnTo>
                    <a:pt x="2337" y="1027"/>
                  </a:lnTo>
                  <a:lnTo>
                    <a:pt x="2222" y="1040"/>
                  </a:lnTo>
                  <a:lnTo>
                    <a:pt x="2111" y="1063"/>
                  </a:lnTo>
                  <a:lnTo>
                    <a:pt x="2002" y="1096"/>
                  </a:lnTo>
                  <a:lnTo>
                    <a:pt x="1898" y="1134"/>
                  </a:lnTo>
                  <a:lnTo>
                    <a:pt x="1797" y="1182"/>
                  </a:lnTo>
                  <a:lnTo>
                    <a:pt x="1700" y="1237"/>
                  </a:lnTo>
                  <a:lnTo>
                    <a:pt x="1609" y="1298"/>
                  </a:lnTo>
                  <a:lnTo>
                    <a:pt x="1523" y="1366"/>
                  </a:lnTo>
                  <a:lnTo>
                    <a:pt x="1442" y="1441"/>
                  </a:lnTo>
                  <a:lnTo>
                    <a:pt x="1368" y="1523"/>
                  </a:lnTo>
                  <a:lnTo>
                    <a:pt x="1299" y="1609"/>
                  </a:lnTo>
                  <a:lnTo>
                    <a:pt x="1237" y="1700"/>
                  </a:lnTo>
                  <a:lnTo>
                    <a:pt x="1182" y="1796"/>
                  </a:lnTo>
                  <a:lnTo>
                    <a:pt x="1136" y="1896"/>
                  </a:lnTo>
                  <a:lnTo>
                    <a:pt x="1096" y="2000"/>
                  </a:lnTo>
                  <a:lnTo>
                    <a:pt x="1064" y="2109"/>
                  </a:lnTo>
                  <a:lnTo>
                    <a:pt x="1042" y="2220"/>
                  </a:lnTo>
                  <a:lnTo>
                    <a:pt x="1027" y="2335"/>
                  </a:lnTo>
                  <a:lnTo>
                    <a:pt x="1023" y="2452"/>
                  </a:lnTo>
                  <a:lnTo>
                    <a:pt x="1027" y="2570"/>
                  </a:lnTo>
                  <a:lnTo>
                    <a:pt x="1042" y="2685"/>
                  </a:lnTo>
                  <a:lnTo>
                    <a:pt x="1064" y="2796"/>
                  </a:lnTo>
                  <a:lnTo>
                    <a:pt x="1096" y="2905"/>
                  </a:lnTo>
                  <a:lnTo>
                    <a:pt x="1136" y="3009"/>
                  </a:lnTo>
                  <a:lnTo>
                    <a:pt x="1182" y="3110"/>
                  </a:lnTo>
                  <a:lnTo>
                    <a:pt x="1237" y="3205"/>
                  </a:lnTo>
                  <a:lnTo>
                    <a:pt x="1299" y="3298"/>
                  </a:lnTo>
                  <a:lnTo>
                    <a:pt x="1368" y="3384"/>
                  </a:lnTo>
                  <a:lnTo>
                    <a:pt x="1442" y="3464"/>
                  </a:lnTo>
                  <a:lnTo>
                    <a:pt x="1523" y="3539"/>
                  </a:lnTo>
                  <a:lnTo>
                    <a:pt x="1609" y="3607"/>
                  </a:lnTo>
                  <a:lnTo>
                    <a:pt x="1700" y="3670"/>
                  </a:lnTo>
                  <a:lnTo>
                    <a:pt x="1797" y="3723"/>
                  </a:lnTo>
                  <a:lnTo>
                    <a:pt x="1898" y="3771"/>
                  </a:lnTo>
                  <a:lnTo>
                    <a:pt x="2002" y="3811"/>
                  </a:lnTo>
                  <a:lnTo>
                    <a:pt x="2111" y="3842"/>
                  </a:lnTo>
                  <a:lnTo>
                    <a:pt x="2222" y="3864"/>
                  </a:lnTo>
                  <a:lnTo>
                    <a:pt x="2337" y="3879"/>
                  </a:lnTo>
                  <a:lnTo>
                    <a:pt x="2455" y="3884"/>
                  </a:lnTo>
                  <a:lnTo>
                    <a:pt x="2571" y="3879"/>
                  </a:lnTo>
                  <a:lnTo>
                    <a:pt x="2685" y="3864"/>
                  </a:lnTo>
                  <a:lnTo>
                    <a:pt x="2797" y="3842"/>
                  </a:lnTo>
                  <a:lnTo>
                    <a:pt x="2906" y="3811"/>
                  </a:lnTo>
                  <a:lnTo>
                    <a:pt x="3011" y="3771"/>
                  </a:lnTo>
                  <a:lnTo>
                    <a:pt x="3111" y="3723"/>
                  </a:lnTo>
                  <a:lnTo>
                    <a:pt x="3208" y="3670"/>
                  </a:lnTo>
                  <a:lnTo>
                    <a:pt x="3298" y="3607"/>
                  </a:lnTo>
                  <a:lnTo>
                    <a:pt x="3385" y="3539"/>
                  </a:lnTo>
                  <a:lnTo>
                    <a:pt x="3465" y="3464"/>
                  </a:lnTo>
                  <a:lnTo>
                    <a:pt x="3541" y="3384"/>
                  </a:lnTo>
                  <a:lnTo>
                    <a:pt x="3610" y="3298"/>
                  </a:lnTo>
                  <a:lnTo>
                    <a:pt x="3671" y="3205"/>
                  </a:lnTo>
                  <a:lnTo>
                    <a:pt x="3726" y="3110"/>
                  </a:lnTo>
                  <a:lnTo>
                    <a:pt x="3773" y="3009"/>
                  </a:lnTo>
                  <a:lnTo>
                    <a:pt x="3812" y="2905"/>
                  </a:lnTo>
                  <a:lnTo>
                    <a:pt x="3843" y="2796"/>
                  </a:lnTo>
                  <a:lnTo>
                    <a:pt x="3867" y="2685"/>
                  </a:lnTo>
                  <a:lnTo>
                    <a:pt x="3880" y="2570"/>
                  </a:lnTo>
                  <a:lnTo>
                    <a:pt x="3885" y="2452"/>
                  </a:lnTo>
                  <a:lnTo>
                    <a:pt x="3880" y="2335"/>
                  </a:lnTo>
                  <a:lnTo>
                    <a:pt x="3867" y="2220"/>
                  </a:lnTo>
                  <a:lnTo>
                    <a:pt x="3843" y="2109"/>
                  </a:lnTo>
                  <a:lnTo>
                    <a:pt x="3812" y="2000"/>
                  </a:lnTo>
                  <a:lnTo>
                    <a:pt x="3773" y="1896"/>
                  </a:lnTo>
                  <a:lnTo>
                    <a:pt x="3726" y="1796"/>
                  </a:lnTo>
                  <a:lnTo>
                    <a:pt x="3671" y="1700"/>
                  </a:lnTo>
                  <a:lnTo>
                    <a:pt x="3610" y="1609"/>
                  </a:lnTo>
                  <a:lnTo>
                    <a:pt x="3541" y="1523"/>
                  </a:lnTo>
                  <a:lnTo>
                    <a:pt x="3465" y="1441"/>
                  </a:lnTo>
                  <a:lnTo>
                    <a:pt x="3385" y="1366"/>
                  </a:lnTo>
                  <a:lnTo>
                    <a:pt x="3298" y="1298"/>
                  </a:lnTo>
                  <a:lnTo>
                    <a:pt x="3208" y="1237"/>
                  </a:lnTo>
                  <a:lnTo>
                    <a:pt x="3111" y="1182"/>
                  </a:lnTo>
                  <a:lnTo>
                    <a:pt x="3011" y="1134"/>
                  </a:lnTo>
                  <a:lnTo>
                    <a:pt x="2906" y="1096"/>
                  </a:lnTo>
                  <a:lnTo>
                    <a:pt x="2797" y="1063"/>
                  </a:lnTo>
                  <a:lnTo>
                    <a:pt x="2685" y="1040"/>
                  </a:lnTo>
                  <a:lnTo>
                    <a:pt x="2571" y="1027"/>
                  </a:lnTo>
                  <a:lnTo>
                    <a:pt x="2455" y="1021"/>
                  </a:lnTo>
                  <a:close/>
                  <a:moveTo>
                    <a:pt x="2060" y="0"/>
                  </a:moveTo>
                  <a:lnTo>
                    <a:pt x="2847" y="0"/>
                  </a:lnTo>
                  <a:lnTo>
                    <a:pt x="2943" y="575"/>
                  </a:lnTo>
                  <a:lnTo>
                    <a:pt x="3045" y="605"/>
                  </a:lnTo>
                  <a:lnTo>
                    <a:pt x="3147" y="640"/>
                  </a:lnTo>
                  <a:lnTo>
                    <a:pt x="3245" y="680"/>
                  </a:lnTo>
                  <a:lnTo>
                    <a:pt x="3342" y="727"/>
                  </a:lnTo>
                  <a:lnTo>
                    <a:pt x="3437" y="779"/>
                  </a:lnTo>
                  <a:lnTo>
                    <a:pt x="3912" y="441"/>
                  </a:lnTo>
                  <a:lnTo>
                    <a:pt x="4467" y="996"/>
                  </a:lnTo>
                  <a:lnTo>
                    <a:pt x="4129" y="1470"/>
                  </a:lnTo>
                  <a:lnTo>
                    <a:pt x="4193" y="1590"/>
                  </a:lnTo>
                  <a:lnTo>
                    <a:pt x="4248" y="1710"/>
                  </a:lnTo>
                  <a:lnTo>
                    <a:pt x="4296" y="1835"/>
                  </a:lnTo>
                  <a:lnTo>
                    <a:pt x="4333" y="1963"/>
                  </a:lnTo>
                  <a:lnTo>
                    <a:pt x="4908" y="2060"/>
                  </a:lnTo>
                  <a:lnTo>
                    <a:pt x="4908" y="2845"/>
                  </a:lnTo>
                  <a:lnTo>
                    <a:pt x="4333" y="2942"/>
                  </a:lnTo>
                  <a:lnTo>
                    <a:pt x="4303" y="3045"/>
                  </a:lnTo>
                  <a:lnTo>
                    <a:pt x="4267" y="3146"/>
                  </a:lnTo>
                  <a:lnTo>
                    <a:pt x="4227" y="3244"/>
                  </a:lnTo>
                  <a:lnTo>
                    <a:pt x="4181" y="3341"/>
                  </a:lnTo>
                  <a:lnTo>
                    <a:pt x="4129" y="3434"/>
                  </a:lnTo>
                  <a:lnTo>
                    <a:pt x="4467" y="3909"/>
                  </a:lnTo>
                  <a:lnTo>
                    <a:pt x="3912" y="4466"/>
                  </a:lnTo>
                  <a:lnTo>
                    <a:pt x="3437" y="4126"/>
                  </a:lnTo>
                  <a:lnTo>
                    <a:pt x="3342" y="4178"/>
                  </a:lnTo>
                  <a:lnTo>
                    <a:pt x="3245" y="4225"/>
                  </a:lnTo>
                  <a:lnTo>
                    <a:pt x="3147" y="4266"/>
                  </a:lnTo>
                  <a:lnTo>
                    <a:pt x="3045" y="4302"/>
                  </a:lnTo>
                  <a:lnTo>
                    <a:pt x="2943" y="4332"/>
                  </a:lnTo>
                  <a:lnTo>
                    <a:pt x="2847" y="4906"/>
                  </a:lnTo>
                  <a:lnTo>
                    <a:pt x="2060" y="4906"/>
                  </a:lnTo>
                  <a:lnTo>
                    <a:pt x="1965" y="4332"/>
                  </a:lnTo>
                  <a:lnTo>
                    <a:pt x="1862" y="4302"/>
                  </a:lnTo>
                  <a:lnTo>
                    <a:pt x="1761" y="4266"/>
                  </a:lnTo>
                  <a:lnTo>
                    <a:pt x="1663" y="4225"/>
                  </a:lnTo>
                  <a:lnTo>
                    <a:pt x="1566" y="4178"/>
                  </a:lnTo>
                  <a:lnTo>
                    <a:pt x="1472" y="4126"/>
                  </a:lnTo>
                  <a:lnTo>
                    <a:pt x="997" y="4466"/>
                  </a:lnTo>
                  <a:lnTo>
                    <a:pt x="441" y="3909"/>
                  </a:lnTo>
                  <a:lnTo>
                    <a:pt x="778" y="3434"/>
                  </a:lnTo>
                  <a:lnTo>
                    <a:pt x="728" y="3341"/>
                  </a:lnTo>
                  <a:lnTo>
                    <a:pt x="680" y="3244"/>
                  </a:lnTo>
                  <a:lnTo>
                    <a:pt x="640" y="3146"/>
                  </a:lnTo>
                  <a:lnTo>
                    <a:pt x="604" y="3045"/>
                  </a:lnTo>
                  <a:lnTo>
                    <a:pt x="575" y="2942"/>
                  </a:lnTo>
                  <a:lnTo>
                    <a:pt x="0" y="2845"/>
                  </a:lnTo>
                  <a:lnTo>
                    <a:pt x="0" y="2060"/>
                  </a:lnTo>
                  <a:lnTo>
                    <a:pt x="575" y="1963"/>
                  </a:lnTo>
                  <a:lnTo>
                    <a:pt x="613" y="1835"/>
                  </a:lnTo>
                  <a:lnTo>
                    <a:pt x="659" y="1710"/>
                  </a:lnTo>
                  <a:lnTo>
                    <a:pt x="714" y="1590"/>
                  </a:lnTo>
                  <a:lnTo>
                    <a:pt x="778" y="1470"/>
                  </a:lnTo>
                  <a:lnTo>
                    <a:pt x="441" y="996"/>
                  </a:lnTo>
                  <a:lnTo>
                    <a:pt x="997" y="441"/>
                  </a:lnTo>
                  <a:lnTo>
                    <a:pt x="1472" y="779"/>
                  </a:lnTo>
                  <a:lnTo>
                    <a:pt x="1566" y="727"/>
                  </a:lnTo>
                  <a:lnTo>
                    <a:pt x="1663" y="680"/>
                  </a:lnTo>
                  <a:lnTo>
                    <a:pt x="1761" y="640"/>
                  </a:lnTo>
                  <a:lnTo>
                    <a:pt x="1862" y="605"/>
                  </a:lnTo>
                  <a:lnTo>
                    <a:pt x="1965" y="575"/>
                  </a:lnTo>
                  <a:lnTo>
                    <a:pt x="206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10" name="Google Shape;10410;p23"/>
            <p:cNvSpPr/>
            <p:nvPr/>
          </p:nvSpPr>
          <p:spPr>
            <a:xfrm>
              <a:off x="7999" y="780"/>
              <a:ext cx="563" cy="1006"/>
            </a:xfrm>
            <a:custGeom>
              <a:avLst/>
              <a:gdLst/>
              <a:ahLst/>
              <a:cxnLst/>
              <a:rect l="l" t="t" r="r" b="b"/>
              <a:pathLst>
                <a:path w="1125" h="2013" extrusionOk="0">
                  <a:moveTo>
                    <a:pt x="1125" y="0"/>
                  </a:moveTo>
                  <a:lnTo>
                    <a:pt x="1125" y="1180"/>
                  </a:lnTo>
                  <a:lnTo>
                    <a:pt x="291" y="2013"/>
                  </a:lnTo>
                  <a:lnTo>
                    <a:pt x="233" y="1939"/>
                  </a:lnTo>
                  <a:lnTo>
                    <a:pt x="181" y="1861"/>
                  </a:lnTo>
                  <a:lnTo>
                    <a:pt x="135" y="1779"/>
                  </a:lnTo>
                  <a:lnTo>
                    <a:pt x="95" y="1695"/>
                  </a:lnTo>
                  <a:lnTo>
                    <a:pt x="62" y="1605"/>
                  </a:lnTo>
                  <a:lnTo>
                    <a:pt x="35" y="1513"/>
                  </a:lnTo>
                  <a:lnTo>
                    <a:pt x="16" y="1418"/>
                  </a:lnTo>
                  <a:lnTo>
                    <a:pt x="4" y="1321"/>
                  </a:lnTo>
                  <a:lnTo>
                    <a:pt x="0" y="1221"/>
                  </a:lnTo>
                  <a:lnTo>
                    <a:pt x="4" y="1116"/>
                  </a:lnTo>
                  <a:lnTo>
                    <a:pt x="17" y="1013"/>
                  </a:lnTo>
                  <a:lnTo>
                    <a:pt x="40" y="912"/>
                  </a:lnTo>
                  <a:lnTo>
                    <a:pt x="69" y="815"/>
                  </a:lnTo>
                  <a:lnTo>
                    <a:pt x="107" y="722"/>
                  </a:lnTo>
                  <a:lnTo>
                    <a:pt x="151" y="631"/>
                  </a:lnTo>
                  <a:lnTo>
                    <a:pt x="203" y="546"/>
                  </a:lnTo>
                  <a:lnTo>
                    <a:pt x="261" y="466"/>
                  </a:lnTo>
                  <a:lnTo>
                    <a:pt x="327" y="390"/>
                  </a:lnTo>
                  <a:lnTo>
                    <a:pt x="397" y="320"/>
                  </a:lnTo>
                  <a:lnTo>
                    <a:pt x="473" y="256"/>
                  </a:lnTo>
                  <a:lnTo>
                    <a:pt x="553" y="198"/>
                  </a:lnTo>
                  <a:lnTo>
                    <a:pt x="640" y="146"/>
                  </a:lnTo>
                  <a:lnTo>
                    <a:pt x="729" y="101"/>
                  </a:lnTo>
                  <a:lnTo>
                    <a:pt x="823" y="64"/>
                  </a:lnTo>
                  <a:lnTo>
                    <a:pt x="921" y="34"/>
                  </a:lnTo>
                  <a:lnTo>
                    <a:pt x="1021" y="13"/>
                  </a:lnTo>
                  <a:lnTo>
                    <a:pt x="112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11" name="Google Shape;10411;p23"/>
            <p:cNvSpPr/>
            <p:nvPr/>
          </p:nvSpPr>
          <p:spPr>
            <a:xfrm>
              <a:off x="8664" y="780"/>
              <a:ext cx="561" cy="560"/>
            </a:xfrm>
            <a:custGeom>
              <a:avLst/>
              <a:gdLst/>
              <a:ahLst/>
              <a:cxnLst/>
              <a:rect l="l" t="t" r="r" b="b"/>
              <a:pathLst>
                <a:path w="1121" h="1119" extrusionOk="0">
                  <a:moveTo>
                    <a:pt x="0" y="0"/>
                  </a:moveTo>
                  <a:lnTo>
                    <a:pt x="104" y="13"/>
                  </a:lnTo>
                  <a:lnTo>
                    <a:pt x="205" y="36"/>
                  </a:lnTo>
                  <a:lnTo>
                    <a:pt x="302" y="64"/>
                  </a:lnTo>
                  <a:lnTo>
                    <a:pt x="396" y="103"/>
                  </a:lnTo>
                  <a:lnTo>
                    <a:pt x="486" y="147"/>
                  </a:lnTo>
                  <a:lnTo>
                    <a:pt x="571" y="198"/>
                  </a:lnTo>
                  <a:lnTo>
                    <a:pt x="653" y="256"/>
                  </a:lnTo>
                  <a:lnTo>
                    <a:pt x="729" y="321"/>
                  </a:lnTo>
                  <a:lnTo>
                    <a:pt x="799" y="391"/>
                  </a:lnTo>
                  <a:lnTo>
                    <a:pt x="863" y="467"/>
                  </a:lnTo>
                  <a:lnTo>
                    <a:pt x="923" y="547"/>
                  </a:lnTo>
                  <a:lnTo>
                    <a:pt x="973" y="634"/>
                  </a:lnTo>
                  <a:lnTo>
                    <a:pt x="1018" y="723"/>
                  </a:lnTo>
                  <a:lnTo>
                    <a:pt x="1055" y="817"/>
                  </a:lnTo>
                  <a:lnTo>
                    <a:pt x="1085" y="915"/>
                  </a:lnTo>
                  <a:lnTo>
                    <a:pt x="1107" y="1016"/>
                  </a:lnTo>
                  <a:lnTo>
                    <a:pt x="1121" y="1119"/>
                  </a:lnTo>
                  <a:lnTo>
                    <a:pt x="0" y="1119"/>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412" name="Google Shape;10412;p23"/>
          <p:cNvGrpSpPr/>
          <p:nvPr/>
        </p:nvGrpSpPr>
        <p:grpSpPr>
          <a:xfrm>
            <a:off x="18836838" y="18716073"/>
            <a:ext cx="552717" cy="680229"/>
            <a:chOff x="1472" y="1404"/>
            <a:chExt cx="1677" cy="2065"/>
          </a:xfrm>
          <a:solidFill>
            <a:srgbClr val="006994"/>
          </a:solidFill>
        </p:grpSpPr>
        <p:sp>
          <p:nvSpPr>
            <p:cNvPr id="10413" name="Google Shape;10413;p23"/>
            <p:cNvSpPr/>
            <p:nvPr/>
          </p:nvSpPr>
          <p:spPr>
            <a:xfrm>
              <a:off x="1472" y="1404"/>
              <a:ext cx="1677" cy="2065"/>
            </a:xfrm>
            <a:custGeom>
              <a:avLst/>
              <a:gdLst/>
              <a:ahLst/>
              <a:cxnLst/>
              <a:rect l="l" t="t" r="r" b="b"/>
              <a:pathLst>
                <a:path w="3355" h="4129" extrusionOk="0">
                  <a:moveTo>
                    <a:pt x="341" y="1186"/>
                  </a:moveTo>
                  <a:lnTo>
                    <a:pt x="320" y="1189"/>
                  </a:lnTo>
                  <a:lnTo>
                    <a:pt x="300" y="1199"/>
                  </a:lnTo>
                  <a:lnTo>
                    <a:pt x="286" y="1214"/>
                  </a:lnTo>
                  <a:lnTo>
                    <a:pt x="276" y="1233"/>
                  </a:lnTo>
                  <a:lnTo>
                    <a:pt x="272" y="1255"/>
                  </a:lnTo>
                  <a:lnTo>
                    <a:pt x="272" y="3788"/>
                  </a:lnTo>
                  <a:lnTo>
                    <a:pt x="276" y="3809"/>
                  </a:lnTo>
                  <a:lnTo>
                    <a:pt x="286" y="3828"/>
                  </a:lnTo>
                  <a:lnTo>
                    <a:pt x="300" y="3843"/>
                  </a:lnTo>
                  <a:lnTo>
                    <a:pt x="320" y="3853"/>
                  </a:lnTo>
                  <a:lnTo>
                    <a:pt x="341" y="3857"/>
                  </a:lnTo>
                  <a:lnTo>
                    <a:pt x="2101" y="3857"/>
                  </a:lnTo>
                  <a:lnTo>
                    <a:pt x="2122" y="3853"/>
                  </a:lnTo>
                  <a:lnTo>
                    <a:pt x="2141" y="3843"/>
                  </a:lnTo>
                  <a:lnTo>
                    <a:pt x="2156" y="3828"/>
                  </a:lnTo>
                  <a:lnTo>
                    <a:pt x="2166" y="3809"/>
                  </a:lnTo>
                  <a:lnTo>
                    <a:pt x="2170" y="3788"/>
                  </a:lnTo>
                  <a:lnTo>
                    <a:pt x="2170" y="1255"/>
                  </a:lnTo>
                  <a:lnTo>
                    <a:pt x="2166" y="1233"/>
                  </a:lnTo>
                  <a:lnTo>
                    <a:pt x="2156" y="1214"/>
                  </a:lnTo>
                  <a:lnTo>
                    <a:pt x="2141" y="1199"/>
                  </a:lnTo>
                  <a:lnTo>
                    <a:pt x="2122" y="1189"/>
                  </a:lnTo>
                  <a:lnTo>
                    <a:pt x="2101" y="1186"/>
                  </a:lnTo>
                  <a:lnTo>
                    <a:pt x="341" y="1186"/>
                  </a:lnTo>
                  <a:close/>
                  <a:moveTo>
                    <a:pt x="798" y="729"/>
                  </a:moveTo>
                  <a:lnTo>
                    <a:pt x="777" y="733"/>
                  </a:lnTo>
                  <a:lnTo>
                    <a:pt x="756" y="741"/>
                  </a:lnTo>
                  <a:lnTo>
                    <a:pt x="743" y="756"/>
                  </a:lnTo>
                  <a:lnTo>
                    <a:pt x="733" y="775"/>
                  </a:lnTo>
                  <a:lnTo>
                    <a:pt x="729" y="798"/>
                  </a:lnTo>
                  <a:lnTo>
                    <a:pt x="729" y="913"/>
                  </a:lnTo>
                  <a:lnTo>
                    <a:pt x="2101" y="913"/>
                  </a:lnTo>
                  <a:lnTo>
                    <a:pt x="2151" y="917"/>
                  </a:lnTo>
                  <a:lnTo>
                    <a:pt x="2198" y="928"/>
                  </a:lnTo>
                  <a:lnTo>
                    <a:pt x="2245" y="946"/>
                  </a:lnTo>
                  <a:lnTo>
                    <a:pt x="2286" y="968"/>
                  </a:lnTo>
                  <a:lnTo>
                    <a:pt x="2324" y="997"/>
                  </a:lnTo>
                  <a:lnTo>
                    <a:pt x="2358" y="1031"/>
                  </a:lnTo>
                  <a:lnTo>
                    <a:pt x="2387" y="1069"/>
                  </a:lnTo>
                  <a:lnTo>
                    <a:pt x="2409" y="1112"/>
                  </a:lnTo>
                  <a:lnTo>
                    <a:pt x="2427" y="1157"/>
                  </a:lnTo>
                  <a:lnTo>
                    <a:pt x="2438" y="1204"/>
                  </a:lnTo>
                  <a:lnTo>
                    <a:pt x="2442" y="1255"/>
                  </a:lnTo>
                  <a:lnTo>
                    <a:pt x="2442" y="3400"/>
                  </a:lnTo>
                  <a:lnTo>
                    <a:pt x="2557" y="3400"/>
                  </a:lnTo>
                  <a:lnTo>
                    <a:pt x="2579" y="3396"/>
                  </a:lnTo>
                  <a:lnTo>
                    <a:pt x="2597" y="3386"/>
                  </a:lnTo>
                  <a:lnTo>
                    <a:pt x="2613" y="3371"/>
                  </a:lnTo>
                  <a:lnTo>
                    <a:pt x="2623" y="3352"/>
                  </a:lnTo>
                  <a:lnTo>
                    <a:pt x="2626" y="3331"/>
                  </a:lnTo>
                  <a:lnTo>
                    <a:pt x="2626" y="798"/>
                  </a:lnTo>
                  <a:lnTo>
                    <a:pt x="2623" y="775"/>
                  </a:lnTo>
                  <a:lnTo>
                    <a:pt x="2613" y="756"/>
                  </a:lnTo>
                  <a:lnTo>
                    <a:pt x="2597" y="741"/>
                  </a:lnTo>
                  <a:lnTo>
                    <a:pt x="2579" y="733"/>
                  </a:lnTo>
                  <a:lnTo>
                    <a:pt x="2557" y="729"/>
                  </a:lnTo>
                  <a:lnTo>
                    <a:pt x="798" y="729"/>
                  </a:lnTo>
                  <a:close/>
                  <a:moveTo>
                    <a:pt x="1255" y="272"/>
                  </a:moveTo>
                  <a:lnTo>
                    <a:pt x="1233" y="276"/>
                  </a:lnTo>
                  <a:lnTo>
                    <a:pt x="1215" y="284"/>
                  </a:lnTo>
                  <a:lnTo>
                    <a:pt x="1199" y="299"/>
                  </a:lnTo>
                  <a:lnTo>
                    <a:pt x="1189" y="318"/>
                  </a:lnTo>
                  <a:lnTo>
                    <a:pt x="1186" y="341"/>
                  </a:lnTo>
                  <a:lnTo>
                    <a:pt x="1186" y="456"/>
                  </a:lnTo>
                  <a:lnTo>
                    <a:pt x="2557" y="456"/>
                  </a:lnTo>
                  <a:lnTo>
                    <a:pt x="2608" y="460"/>
                  </a:lnTo>
                  <a:lnTo>
                    <a:pt x="2656" y="471"/>
                  </a:lnTo>
                  <a:lnTo>
                    <a:pt x="2702" y="488"/>
                  </a:lnTo>
                  <a:lnTo>
                    <a:pt x="2743" y="512"/>
                  </a:lnTo>
                  <a:lnTo>
                    <a:pt x="2781" y="540"/>
                  </a:lnTo>
                  <a:lnTo>
                    <a:pt x="2815" y="574"/>
                  </a:lnTo>
                  <a:lnTo>
                    <a:pt x="2843" y="612"/>
                  </a:lnTo>
                  <a:lnTo>
                    <a:pt x="2867" y="653"/>
                  </a:lnTo>
                  <a:lnTo>
                    <a:pt x="2884" y="699"/>
                  </a:lnTo>
                  <a:lnTo>
                    <a:pt x="2895" y="748"/>
                  </a:lnTo>
                  <a:lnTo>
                    <a:pt x="2899" y="798"/>
                  </a:lnTo>
                  <a:lnTo>
                    <a:pt x="2899" y="2943"/>
                  </a:lnTo>
                  <a:lnTo>
                    <a:pt x="3014" y="2943"/>
                  </a:lnTo>
                  <a:lnTo>
                    <a:pt x="3037" y="2939"/>
                  </a:lnTo>
                  <a:lnTo>
                    <a:pt x="3056" y="2929"/>
                  </a:lnTo>
                  <a:lnTo>
                    <a:pt x="3069" y="2914"/>
                  </a:lnTo>
                  <a:lnTo>
                    <a:pt x="3079" y="2895"/>
                  </a:lnTo>
                  <a:lnTo>
                    <a:pt x="3083" y="2874"/>
                  </a:lnTo>
                  <a:lnTo>
                    <a:pt x="3083" y="341"/>
                  </a:lnTo>
                  <a:lnTo>
                    <a:pt x="3079" y="318"/>
                  </a:lnTo>
                  <a:lnTo>
                    <a:pt x="3069" y="299"/>
                  </a:lnTo>
                  <a:lnTo>
                    <a:pt x="3056" y="284"/>
                  </a:lnTo>
                  <a:lnTo>
                    <a:pt x="3037" y="276"/>
                  </a:lnTo>
                  <a:lnTo>
                    <a:pt x="3014" y="272"/>
                  </a:lnTo>
                  <a:lnTo>
                    <a:pt x="1255" y="272"/>
                  </a:lnTo>
                  <a:close/>
                  <a:moveTo>
                    <a:pt x="1255" y="0"/>
                  </a:moveTo>
                  <a:lnTo>
                    <a:pt x="3014" y="0"/>
                  </a:lnTo>
                  <a:lnTo>
                    <a:pt x="3064" y="3"/>
                  </a:lnTo>
                  <a:lnTo>
                    <a:pt x="3113" y="15"/>
                  </a:lnTo>
                  <a:lnTo>
                    <a:pt x="3158" y="31"/>
                  </a:lnTo>
                  <a:lnTo>
                    <a:pt x="3200" y="55"/>
                  </a:lnTo>
                  <a:lnTo>
                    <a:pt x="3238" y="84"/>
                  </a:lnTo>
                  <a:lnTo>
                    <a:pt x="3271" y="117"/>
                  </a:lnTo>
                  <a:lnTo>
                    <a:pt x="3300" y="155"/>
                  </a:lnTo>
                  <a:lnTo>
                    <a:pt x="3324" y="197"/>
                  </a:lnTo>
                  <a:lnTo>
                    <a:pt x="3340" y="242"/>
                  </a:lnTo>
                  <a:lnTo>
                    <a:pt x="3352" y="291"/>
                  </a:lnTo>
                  <a:lnTo>
                    <a:pt x="3355" y="341"/>
                  </a:lnTo>
                  <a:lnTo>
                    <a:pt x="3355" y="2874"/>
                  </a:lnTo>
                  <a:lnTo>
                    <a:pt x="3352" y="2924"/>
                  </a:lnTo>
                  <a:lnTo>
                    <a:pt x="3340" y="2972"/>
                  </a:lnTo>
                  <a:lnTo>
                    <a:pt x="3324" y="3017"/>
                  </a:lnTo>
                  <a:lnTo>
                    <a:pt x="3300" y="3060"/>
                  </a:lnTo>
                  <a:lnTo>
                    <a:pt x="3271" y="3097"/>
                  </a:lnTo>
                  <a:lnTo>
                    <a:pt x="3238" y="3131"/>
                  </a:lnTo>
                  <a:lnTo>
                    <a:pt x="3200" y="3160"/>
                  </a:lnTo>
                  <a:lnTo>
                    <a:pt x="3158" y="3183"/>
                  </a:lnTo>
                  <a:lnTo>
                    <a:pt x="3113" y="3200"/>
                  </a:lnTo>
                  <a:lnTo>
                    <a:pt x="3064" y="3211"/>
                  </a:lnTo>
                  <a:lnTo>
                    <a:pt x="3014" y="3215"/>
                  </a:lnTo>
                  <a:lnTo>
                    <a:pt x="2899" y="3215"/>
                  </a:lnTo>
                  <a:lnTo>
                    <a:pt x="2899" y="3331"/>
                  </a:lnTo>
                  <a:lnTo>
                    <a:pt x="2895" y="3381"/>
                  </a:lnTo>
                  <a:lnTo>
                    <a:pt x="2884" y="3429"/>
                  </a:lnTo>
                  <a:lnTo>
                    <a:pt x="2867" y="3474"/>
                  </a:lnTo>
                  <a:lnTo>
                    <a:pt x="2843" y="3516"/>
                  </a:lnTo>
                  <a:lnTo>
                    <a:pt x="2815" y="3554"/>
                  </a:lnTo>
                  <a:lnTo>
                    <a:pt x="2781" y="3588"/>
                  </a:lnTo>
                  <a:lnTo>
                    <a:pt x="2743" y="3617"/>
                  </a:lnTo>
                  <a:lnTo>
                    <a:pt x="2702" y="3639"/>
                  </a:lnTo>
                  <a:lnTo>
                    <a:pt x="2656" y="3657"/>
                  </a:lnTo>
                  <a:lnTo>
                    <a:pt x="2608" y="3668"/>
                  </a:lnTo>
                  <a:lnTo>
                    <a:pt x="2557" y="3672"/>
                  </a:lnTo>
                  <a:lnTo>
                    <a:pt x="2442" y="3672"/>
                  </a:lnTo>
                  <a:lnTo>
                    <a:pt x="2442" y="3788"/>
                  </a:lnTo>
                  <a:lnTo>
                    <a:pt x="2438" y="3838"/>
                  </a:lnTo>
                  <a:lnTo>
                    <a:pt x="2427" y="3885"/>
                  </a:lnTo>
                  <a:lnTo>
                    <a:pt x="2409" y="3932"/>
                  </a:lnTo>
                  <a:lnTo>
                    <a:pt x="2387" y="3973"/>
                  </a:lnTo>
                  <a:lnTo>
                    <a:pt x="2358" y="4011"/>
                  </a:lnTo>
                  <a:lnTo>
                    <a:pt x="2324" y="4045"/>
                  </a:lnTo>
                  <a:lnTo>
                    <a:pt x="2286" y="4074"/>
                  </a:lnTo>
                  <a:lnTo>
                    <a:pt x="2245" y="4096"/>
                  </a:lnTo>
                  <a:lnTo>
                    <a:pt x="2198" y="4114"/>
                  </a:lnTo>
                  <a:lnTo>
                    <a:pt x="2151" y="4125"/>
                  </a:lnTo>
                  <a:lnTo>
                    <a:pt x="2101" y="4129"/>
                  </a:lnTo>
                  <a:lnTo>
                    <a:pt x="341" y="4129"/>
                  </a:lnTo>
                  <a:lnTo>
                    <a:pt x="291" y="4125"/>
                  </a:lnTo>
                  <a:lnTo>
                    <a:pt x="242" y="4114"/>
                  </a:lnTo>
                  <a:lnTo>
                    <a:pt x="197" y="4096"/>
                  </a:lnTo>
                  <a:lnTo>
                    <a:pt x="155" y="4074"/>
                  </a:lnTo>
                  <a:lnTo>
                    <a:pt x="118" y="4045"/>
                  </a:lnTo>
                  <a:lnTo>
                    <a:pt x="84" y="4011"/>
                  </a:lnTo>
                  <a:lnTo>
                    <a:pt x="55" y="3973"/>
                  </a:lnTo>
                  <a:lnTo>
                    <a:pt x="31" y="3932"/>
                  </a:lnTo>
                  <a:lnTo>
                    <a:pt x="15" y="3885"/>
                  </a:lnTo>
                  <a:lnTo>
                    <a:pt x="4" y="3838"/>
                  </a:lnTo>
                  <a:lnTo>
                    <a:pt x="0" y="3788"/>
                  </a:lnTo>
                  <a:lnTo>
                    <a:pt x="0" y="1255"/>
                  </a:lnTo>
                  <a:lnTo>
                    <a:pt x="4" y="1204"/>
                  </a:lnTo>
                  <a:lnTo>
                    <a:pt x="15" y="1157"/>
                  </a:lnTo>
                  <a:lnTo>
                    <a:pt x="31" y="1112"/>
                  </a:lnTo>
                  <a:lnTo>
                    <a:pt x="55" y="1069"/>
                  </a:lnTo>
                  <a:lnTo>
                    <a:pt x="84" y="1031"/>
                  </a:lnTo>
                  <a:lnTo>
                    <a:pt x="118" y="997"/>
                  </a:lnTo>
                  <a:lnTo>
                    <a:pt x="155" y="968"/>
                  </a:lnTo>
                  <a:lnTo>
                    <a:pt x="197" y="946"/>
                  </a:lnTo>
                  <a:lnTo>
                    <a:pt x="242" y="928"/>
                  </a:lnTo>
                  <a:lnTo>
                    <a:pt x="291" y="917"/>
                  </a:lnTo>
                  <a:lnTo>
                    <a:pt x="341" y="913"/>
                  </a:lnTo>
                  <a:lnTo>
                    <a:pt x="457" y="913"/>
                  </a:lnTo>
                  <a:lnTo>
                    <a:pt x="457" y="798"/>
                  </a:lnTo>
                  <a:lnTo>
                    <a:pt x="460" y="748"/>
                  </a:lnTo>
                  <a:lnTo>
                    <a:pt x="472" y="699"/>
                  </a:lnTo>
                  <a:lnTo>
                    <a:pt x="488" y="653"/>
                  </a:lnTo>
                  <a:lnTo>
                    <a:pt x="512" y="612"/>
                  </a:lnTo>
                  <a:lnTo>
                    <a:pt x="541" y="574"/>
                  </a:lnTo>
                  <a:lnTo>
                    <a:pt x="575" y="540"/>
                  </a:lnTo>
                  <a:lnTo>
                    <a:pt x="612" y="512"/>
                  </a:lnTo>
                  <a:lnTo>
                    <a:pt x="654" y="488"/>
                  </a:lnTo>
                  <a:lnTo>
                    <a:pt x="699" y="471"/>
                  </a:lnTo>
                  <a:lnTo>
                    <a:pt x="748" y="460"/>
                  </a:lnTo>
                  <a:lnTo>
                    <a:pt x="798" y="456"/>
                  </a:lnTo>
                  <a:lnTo>
                    <a:pt x="913" y="456"/>
                  </a:lnTo>
                  <a:lnTo>
                    <a:pt x="913" y="341"/>
                  </a:lnTo>
                  <a:lnTo>
                    <a:pt x="917" y="291"/>
                  </a:lnTo>
                  <a:lnTo>
                    <a:pt x="928" y="242"/>
                  </a:lnTo>
                  <a:lnTo>
                    <a:pt x="946" y="197"/>
                  </a:lnTo>
                  <a:lnTo>
                    <a:pt x="969" y="155"/>
                  </a:lnTo>
                  <a:lnTo>
                    <a:pt x="997" y="117"/>
                  </a:lnTo>
                  <a:lnTo>
                    <a:pt x="1031" y="84"/>
                  </a:lnTo>
                  <a:lnTo>
                    <a:pt x="1069" y="55"/>
                  </a:lnTo>
                  <a:lnTo>
                    <a:pt x="1112" y="31"/>
                  </a:lnTo>
                  <a:lnTo>
                    <a:pt x="1157" y="15"/>
                  </a:lnTo>
                  <a:lnTo>
                    <a:pt x="1204" y="3"/>
                  </a:lnTo>
                  <a:lnTo>
                    <a:pt x="125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14" name="Google Shape;10414;p23"/>
            <p:cNvSpPr/>
            <p:nvPr/>
          </p:nvSpPr>
          <p:spPr>
            <a:xfrm>
              <a:off x="1784" y="2216"/>
              <a:ext cx="490" cy="137"/>
            </a:xfrm>
            <a:custGeom>
              <a:avLst/>
              <a:gdLst/>
              <a:ahLst/>
              <a:cxnLst/>
              <a:rect l="l" t="t" r="r" b="b"/>
              <a:pathLst>
                <a:path w="980" h="272" extrusionOk="0">
                  <a:moveTo>
                    <a:pt x="136" y="0"/>
                  </a:moveTo>
                  <a:lnTo>
                    <a:pt x="844" y="0"/>
                  </a:lnTo>
                  <a:lnTo>
                    <a:pt x="875" y="3"/>
                  </a:lnTo>
                  <a:lnTo>
                    <a:pt x="904" y="13"/>
                  </a:lnTo>
                  <a:lnTo>
                    <a:pt x="929" y="30"/>
                  </a:lnTo>
                  <a:lnTo>
                    <a:pt x="950" y="51"/>
                  </a:lnTo>
                  <a:lnTo>
                    <a:pt x="967" y="76"/>
                  </a:lnTo>
                  <a:lnTo>
                    <a:pt x="977" y="105"/>
                  </a:lnTo>
                  <a:lnTo>
                    <a:pt x="980" y="136"/>
                  </a:lnTo>
                  <a:lnTo>
                    <a:pt x="977" y="168"/>
                  </a:lnTo>
                  <a:lnTo>
                    <a:pt x="967" y="197"/>
                  </a:lnTo>
                  <a:lnTo>
                    <a:pt x="950" y="222"/>
                  </a:lnTo>
                  <a:lnTo>
                    <a:pt x="929" y="242"/>
                  </a:lnTo>
                  <a:lnTo>
                    <a:pt x="904" y="258"/>
                  </a:lnTo>
                  <a:lnTo>
                    <a:pt x="875" y="268"/>
                  </a:lnTo>
                  <a:lnTo>
                    <a:pt x="844" y="272"/>
                  </a:lnTo>
                  <a:lnTo>
                    <a:pt x="136" y="272"/>
                  </a:lnTo>
                  <a:lnTo>
                    <a:pt x="104" y="268"/>
                  </a:lnTo>
                  <a:lnTo>
                    <a:pt x="77" y="258"/>
                  </a:lnTo>
                  <a:lnTo>
                    <a:pt x="50" y="242"/>
                  </a:lnTo>
                  <a:lnTo>
                    <a:pt x="30" y="222"/>
                  </a:lnTo>
                  <a:lnTo>
                    <a:pt x="14" y="197"/>
                  </a:lnTo>
                  <a:lnTo>
                    <a:pt x="4" y="168"/>
                  </a:lnTo>
                  <a:lnTo>
                    <a:pt x="0" y="136"/>
                  </a:lnTo>
                  <a:lnTo>
                    <a:pt x="4" y="105"/>
                  </a:lnTo>
                  <a:lnTo>
                    <a:pt x="14" y="76"/>
                  </a:lnTo>
                  <a:lnTo>
                    <a:pt x="30" y="51"/>
                  </a:lnTo>
                  <a:lnTo>
                    <a:pt x="50" y="30"/>
                  </a:lnTo>
                  <a:lnTo>
                    <a:pt x="77" y="13"/>
                  </a:lnTo>
                  <a:lnTo>
                    <a:pt x="104" y="3"/>
                  </a:lnTo>
                  <a:lnTo>
                    <a:pt x="13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15" name="Google Shape;10415;p23"/>
            <p:cNvSpPr/>
            <p:nvPr/>
          </p:nvSpPr>
          <p:spPr>
            <a:xfrm>
              <a:off x="1784" y="2489"/>
              <a:ext cx="598" cy="136"/>
            </a:xfrm>
            <a:custGeom>
              <a:avLst/>
              <a:gdLst/>
              <a:ahLst/>
              <a:cxnLst/>
              <a:rect l="l" t="t" r="r" b="b"/>
              <a:pathLst>
                <a:path w="1197" h="273" extrusionOk="0">
                  <a:moveTo>
                    <a:pt x="136" y="0"/>
                  </a:moveTo>
                  <a:lnTo>
                    <a:pt x="1062" y="0"/>
                  </a:lnTo>
                  <a:lnTo>
                    <a:pt x="1093" y="4"/>
                  </a:lnTo>
                  <a:lnTo>
                    <a:pt x="1121" y="14"/>
                  </a:lnTo>
                  <a:lnTo>
                    <a:pt x="1147" y="31"/>
                  </a:lnTo>
                  <a:lnTo>
                    <a:pt x="1167" y="52"/>
                  </a:lnTo>
                  <a:lnTo>
                    <a:pt x="1184" y="77"/>
                  </a:lnTo>
                  <a:lnTo>
                    <a:pt x="1194" y="106"/>
                  </a:lnTo>
                  <a:lnTo>
                    <a:pt x="1197" y="137"/>
                  </a:lnTo>
                  <a:lnTo>
                    <a:pt x="1194" y="169"/>
                  </a:lnTo>
                  <a:lnTo>
                    <a:pt x="1184" y="196"/>
                  </a:lnTo>
                  <a:lnTo>
                    <a:pt x="1167" y="223"/>
                  </a:lnTo>
                  <a:lnTo>
                    <a:pt x="1147" y="243"/>
                  </a:lnTo>
                  <a:lnTo>
                    <a:pt x="1121" y="259"/>
                  </a:lnTo>
                  <a:lnTo>
                    <a:pt x="1093" y="269"/>
                  </a:lnTo>
                  <a:lnTo>
                    <a:pt x="1062" y="273"/>
                  </a:lnTo>
                  <a:lnTo>
                    <a:pt x="136" y="273"/>
                  </a:lnTo>
                  <a:lnTo>
                    <a:pt x="104" y="269"/>
                  </a:lnTo>
                  <a:lnTo>
                    <a:pt x="77" y="259"/>
                  </a:lnTo>
                  <a:lnTo>
                    <a:pt x="50" y="243"/>
                  </a:lnTo>
                  <a:lnTo>
                    <a:pt x="30" y="223"/>
                  </a:lnTo>
                  <a:lnTo>
                    <a:pt x="14" y="196"/>
                  </a:lnTo>
                  <a:lnTo>
                    <a:pt x="4" y="169"/>
                  </a:lnTo>
                  <a:lnTo>
                    <a:pt x="0" y="137"/>
                  </a:lnTo>
                  <a:lnTo>
                    <a:pt x="4" y="106"/>
                  </a:lnTo>
                  <a:lnTo>
                    <a:pt x="14" y="77"/>
                  </a:lnTo>
                  <a:lnTo>
                    <a:pt x="30" y="52"/>
                  </a:lnTo>
                  <a:lnTo>
                    <a:pt x="50" y="31"/>
                  </a:lnTo>
                  <a:lnTo>
                    <a:pt x="77" y="14"/>
                  </a:lnTo>
                  <a:lnTo>
                    <a:pt x="104" y="4"/>
                  </a:lnTo>
                  <a:lnTo>
                    <a:pt x="13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16" name="Google Shape;10416;p23"/>
            <p:cNvSpPr/>
            <p:nvPr/>
          </p:nvSpPr>
          <p:spPr>
            <a:xfrm>
              <a:off x="1784" y="2761"/>
              <a:ext cx="598" cy="136"/>
            </a:xfrm>
            <a:custGeom>
              <a:avLst/>
              <a:gdLst/>
              <a:ahLst/>
              <a:cxnLst/>
              <a:rect l="l" t="t" r="r" b="b"/>
              <a:pathLst>
                <a:path w="1197" h="273" extrusionOk="0">
                  <a:moveTo>
                    <a:pt x="136" y="0"/>
                  </a:moveTo>
                  <a:lnTo>
                    <a:pt x="1062" y="0"/>
                  </a:lnTo>
                  <a:lnTo>
                    <a:pt x="1093" y="4"/>
                  </a:lnTo>
                  <a:lnTo>
                    <a:pt x="1121" y="14"/>
                  </a:lnTo>
                  <a:lnTo>
                    <a:pt x="1147" y="30"/>
                  </a:lnTo>
                  <a:lnTo>
                    <a:pt x="1167" y="52"/>
                  </a:lnTo>
                  <a:lnTo>
                    <a:pt x="1184" y="77"/>
                  </a:lnTo>
                  <a:lnTo>
                    <a:pt x="1194" y="106"/>
                  </a:lnTo>
                  <a:lnTo>
                    <a:pt x="1197" y="137"/>
                  </a:lnTo>
                  <a:lnTo>
                    <a:pt x="1194" y="167"/>
                  </a:lnTo>
                  <a:lnTo>
                    <a:pt x="1184" y="196"/>
                  </a:lnTo>
                  <a:lnTo>
                    <a:pt x="1167" y="221"/>
                  </a:lnTo>
                  <a:lnTo>
                    <a:pt x="1147" y="242"/>
                  </a:lnTo>
                  <a:lnTo>
                    <a:pt x="1121" y="259"/>
                  </a:lnTo>
                  <a:lnTo>
                    <a:pt x="1093" y="269"/>
                  </a:lnTo>
                  <a:lnTo>
                    <a:pt x="1062" y="273"/>
                  </a:lnTo>
                  <a:lnTo>
                    <a:pt x="136" y="273"/>
                  </a:lnTo>
                  <a:lnTo>
                    <a:pt x="104" y="269"/>
                  </a:lnTo>
                  <a:lnTo>
                    <a:pt x="77" y="259"/>
                  </a:lnTo>
                  <a:lnTo>
                    <a:pt x="50" y="242"/>
                  </a:lnTo>
                  <a:lnTo>
                    <a:pt x="30" y="221"/>
                  </a:lnTo>
                  <a:lnTo>
                    <a:pt x="14" y="196"/>
                  </a:lnTo>
                  <a:lnTo>
                    <a:pt x="4" y="167"/>
                  </a:lnTo>
                  <a:lnTo>
                    <a:pt x="0" y="137"/>
                  </a:lnTo>
                  <a:lnTo>
                    <a:pt x="4" y="106"/>
                  </a:lnTo>
                  <a:lnTo>
                    <a:pt x="14" y="77"/>
                  </a:lnTo>
                  <a:lnTo>
                    <a:pt x="30" y="52"/>
                  </a:lnTo>
                  <a:lnTo>
                    <a:pt x="50" y="30"/>
                  </a:lnTo>
                  <a:lnTo>
                    <a:pt x="77" y="14"/>
                  </a:lnTo>
                  <a:lnTo>
                    <a:pt x="104" y="4"/>
                  </a:lnTo>
                  <a:lnTo>
                    <a:pt x="13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17" name="Google Shape;10417;p23"/>
            <p:cNvSpPr/>
            <p:nvPr/>
          </p:nvSpPr>
          <p:spPr>
            <a:xfrm>
              <a:off x="1784" y="3033"/>
              <a:ext cx="598" cy="137"/>
            </a:xfrm>
            <a:custGeom>
              <a:avLst/>
              <a:gdLst/>
              <a:ahLst/>
              <a:cxnLst/>
              <a:rect l="l" t="t" r="r" b="b"/>
              <a:pathLst>
                <a:path w="1197" h="272" extrusionOk="0">
                  <a:moveTo>
                    <a:pt x="136" y="0"/>
                  </a:moveTo>
                  <a:lnTo>
                    <a:pt x="1062" y="0"/>
                  </a:lnTo>
                  <a:lnTo>
                    <a:pt x="1093" y="4"/>
                  </a:lnTo>
                  <a:lnTo>
                    <a:pt x="1121" y="14"/>
                  </a:lnTo>
                  <a:lnTo>
                    <a:pt x="1147" y="30"/>
                  </a:lnTo>
                  <a:lnTo>
                    <a:pt x="1167" y="50"/>
                  </a:lnTo>
                  <a:lnTo>
                    <a:pt x="1184" y="76"/>
                  </a:lnTo>
                  <a:lnTo>
                    <a:pt x="1194" y="104"/>
                  </a:lnTo>
                  <a:lnTo>
                    <a:pt x="1197" y="135"/>
                  </a:lnTo>
                  <a:lnTo>
                    <a:pt x="1194" y="167"/>
                  </a:lnTo>
                  <a:lnTo>
                    <a:pt x="1184" y="196"/>
                  </a:lnTo>
                  <a:lnTo>
                    <a:pt x="1167" y="221"/>
                  </a:lnTo>
                  <a:lnTo>
                    <a:pt x="1147" y="242"/>
                  </a:lnTo>
                  <a:lnTo>
                    <a:pt x="1121" y="258"/>
                  </a:lnTo>
                  <a:lnTo>
                    <a:pt x="1093" y="268"/>
                  </a:lnTo>
                  <a:lnTo>
                    <a:pt x="1062" y="272"/>
                  </a:lnTo>
                  <a:lnTo>
                    <a:pt x="136" y="272"/>
                  </a:lnTo>
                  <a:lnTo>
                    <a:pt x="104" y="268"/>
                  </a:lnTo>
                  <a:lnTo>
                    <a:pt x="77" y="258"/>
                  </a:lnTo>
                  <a:lnTo>
                    <a:pt x="50" y="242"/>
                  </a:lnTo>
                  <a:lnTo>
                    <a:pt x="30" y="221"/>
                  </a:lnTo>
                  <a:lnTo>
                    <a:pt x="14" y="196"/>
                  </a:lnTo>
                  <a:lnTo>
                    <a:pt x="4" y="167"/>
                  </a:lnTo>
                  <a:lnTo>
                    <a:pt x="0" y="135"/>
                  </a:lnTo>
                  <a:lnTo>
                    <a:pt x="4" y="104"/>
                  </a:lnTo>
                  <a:lnTo>
                    <a:pt x="14" y="76"/>
                  </a:lnTo>
                  <a:lnTo>
                    <a:pt x="30" y="50"/>
                  </a:lnTo>
                  <a:lnTo>
                    <a:pt x="50" y="30"/>
                  </a:lnTo>
                  <a:lnTo>
                    <a:pt x="77" y="14"/>
                  </a:lnTo>
                  <a:lnTo>
                    <a:pt x="104" y="4"/>
                  </a:lnTo>
                  <a:lnTo>
                    <a:pt x="13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418" name="Google Shape;10418;p23"/>
          <p:cNvGrpSpPr/>
          <p:nvPr/>
        </p:nvGrpSpPr>
        <p:grpSpPr>
          <a:xfrm>
            <a:off x="16296927" y="18799169"/>
            <a:ext cx="602935" cy="514058"/>
            <a:chOff x="808" y="1165"/>
            <a:chExt cx="2056" cy="1752"/>
          </a:xfrm>
          <a:solidFill>
            <a:srgbClr val="006994"/>
          </a:solidFill>
        </p:grpSpPr>
        <p:sp>
          <p:nvSpPr>
            <p:cNvPr id="10419" name="Google Shape;10419;p23"/>
            <p:cNvSpPr/>
            <p:nvPr/>
          </p:nvSpPr>
          <p:spPr>
            <a:xfrm>
              <a:off x="808" y="1858"/>
              <a:ext cx="1847" cy="1059"/>
            </a:xfrm>
            <a:custGeom>
              <a:avLst/>
              <a:gdLst/>
              <a:ahLst/>
              <a:cxnLst/>
              <a:rect l="l" t="t" r="r" b="b"/>
              <a:pathLst>
                <a:path w="3694" h="2119" extrusionOk="0">
                  <a:moveTo>
                    <a:pt x="588" y="0"/>
                  </a:moveTo>
                  <a:lnTo>
                    <a:pt x="615" y="2"/>
                  </a:lnTo>
                  <a:lnTo>
                    <a:pt x="641" y="11"/>
                  </a:lnTo>
                  <a:lnTo>
                    <a:pt x="666" y="23"/>
                  </a:lnTo>
                  <a:lnTo>
                    <a:pt x="689" y="42"/>
                  </a:lnTo>
                  <a:lnTo>
                    <a:pt x="1134" y="487"/>
                  </a:lnTo>
                  <a:lnTo>
                    <a:pt x="1152" y="509"/>
                  </a:lnTo>
                  <a:lnTo>
                    <a:pt x="1166" y="534"/>
                  </a:lnTo>
                  <a:lnTo>
                    <a:pt x="1173" y="560"/>
                  </a:lnTo>
                  <a:lnTo>
                    <a:pt x="1176" y="588"/>
                  </a:lnTo>
                  <a:lnTo>
                    <a:pt x="1173" y="615"/>
                  </a:lnTo>
                  <a:lnTo>
                    <a:pt x="1166" y="643"/>
                  </a:lnTo>
                  <a:lnTo>
                    <a:pt x="1152" y="668"/>
                  </a:lnTo>
                  <a:lnTo>
                    <a:pt x="1134" y="689"/>
                  </a:lnTo>
                  <a:lnTo>
                    <a:pt x="1113" y="707"/>
                  </a:lnTo>
                  <a:lnTo>
                    <a:pt x="1088" y="720"/>
                  </a:lnTo>
                  <a:lnTo>
                    <a:pt x="1062" y="728"/>
                  </a:lnTo>
                  <a:lnTo>
                    <a:pt x="1033" y="730"/>
                  </a:lnTo>
                  <a:lnTo>
                    <a:pt x="933" y="730"/>
                  </a:lnTo>
                  <a:lnTo>
                    <a:pt x="962" y="808"/>
                  </a:lnTo>
                  <a:lnTo>
                    <a:pt x="996" y="881"/>
                  </a:lnTo>
                  <a:lnTo>
                    <a:pt x="1033" y="951"/>
                  </a:lnTo>
                  <a:lnTo>
                    <a:pt x="1074" y="1018"/>
                  </a:lnTo>
                  <a:lnTo>
                    <a:pt x="1121" y="1079"/>
                  </a:lnTo>
                  <a:lnTo>
                    <a:pt x="1169" y="1136"/>
                  </a:lnTo>
                  <a:lnTo>
                    <a:pt x="1220" y="1190"/>
                  </a:lnTo>
                  <a:lnTo>
                    <a:pt x="1275" y="1240"/>
                  </a:lnTo>
                  <a:lnTo>
                    <a:pt x="1331" y="1286"/>
                  </a:lnTo>
                  <a:lnTo>
                    <a:pt x="1390" y="1328"/>
                  </a:lnTo>
                  <a:lnTo>
                    <a:pt x="1450" y="1367"/>
                  </a:lnTo>
                  <a:lnTo>
                    <a:pt x="1512" y="1402"/>
                  </a:lnTo>
                  <a:lnTo>
                    <a:pt x="1574" y="1433"/>
                  </a:lnTo>
                  <a:lnTo>
                    <a:pt x="1636" y="1461"/>
                  </a:lnTo>
                  <a:lnTo>
                    <a:pt x="1700" y="1485"/>
                  </a:lnTo>
                  <a:lnTo>
                    <a:pt x="1761" y="1503"/>
                  </a:lnTo>
                  <a:lnTo>
                    <a:pt x="1823" y="1520"/>
                  </a:lnTo>
                  <a:lnTo>
                    <a:pt x="1883" y="1533"/>
                  </a:lnTo>
                  <a:lnTo>
                    <a:pt x="1943" y="1542"/>
                  </a:lnTo>
                  <a:lnTo>
                    <a:pt x="2000" y="1547"/>
                  </a:lnTo>
                  <a:lnTo>
                    <a:pt x="2055" y="1548"/>
                  </a:lnTo>
                  <a:lnTo>
                    <a:pt x="2153" y="1545"/>
                  </a:lnTo>
                  <a:lnTo>
                    <a:pt x="2247" y="1533"/>
                  </a:lnTo>
                  <a:lnTo>
                    <a:pt x="2341" y="1515"/>
                  </a:lnTo>
                  <a:lnTo>
                    <a:pt x="2431" y="1487"/>
                  </a:lnTo>
                  <a:lnTo>
                    <a:pt x="2517" y="1455"/>
                  </a:lnTo>
                  <a:lnTo>
                    <a:pt x="2601" y="1415"/>
                  </a:lnTo>
                  <a:lnTo>
                    <a:pt x="2680" y="1370"/>
                  </a:lnTo>
                  <a:lnTo>
                    <a:pt x="2757" y="1317"/>
                  </a:lnTo>
                  <a:lnTo>
                    <a:pt x="2828" y="1260"/>
                  </a:lnTo>
                  <a:lnTo>
                    <a:pt x="2895" y="1197"/>
                  </a:lnTo>
                  <a:lnTo>
                    <a:pt x="2956" y="1130"/>
                  </a:lnTo>
                  <a:lnTo>
                    <a:pt x="3012" y="1059"/>
                  </a:lnTo>
                  <a:lnTo>
                    <a:pt x="3064" y="983"/>
                  </a:lnTo>
                  <a:lnTo>
                    <a:pt x="3108" y="901"/>
                  </a:lnTo>
                  <a:lnTo>
                    <a:pt x="3147" y="818"/>
                  </a:lnTo>
                  <a:lnTo>
                    <a:pt x="3221" y="890"/>
                  </a:lnTo>
                  <a:lnTo>
                    <a:pt x="3257" y="923"/>
                  </a:lnTo>
                  <a:lnTo>
                    <a:pt x="3296" y="951"/>
                  </a:lnTo>
                  <a:lnTo>
                    <a:pt x="3337" y="974"/>
                  </a:lnTo>
                  <a:lnTo>
                    <a:pt x="3381" y="991"/>
                  </a:lnTo>
                  <a:lnTo>
                    <a:pt x="3427" y="1005"/>
                  </a:lnTo>
                  <a:lnTo>
                    <a:pt x="3474" y="1013"/>
                  </a:lnTo>
                  <a:lnTo>
                    <a:pt x="3523" y="1016"/>
                  </a:lnTo>
                  <a:lnTo>
                    <a:pt x="3566" y="1014"/>
                  </a:lnTo>
                  <a:lnTo>
                    <a:pt x="3610" y="1006"/>
                  </a:lnTo>
                  <a:lnTo>
                    <a:pt x="3653" y="995"/>
                  </a:lnTo>
                  <a:lnTo>
                    <a:pt x="3694" y="979"/>
                  </a:lnTo>
                  <a:lnTo>
                    <a:pt x="3651" y="1082"/>
                  </a:lnTo>
                  <a:lnTo>
                    <a:pt x="3603" y="1182"/>
                  </a:lnTo>
                  <a:lnTo>
                    <a:pt x="3548" y="1279"/>
                  </a:lnTo>
                  <a:lnTo>
                    <a:pt x="3487" y="1371"/>
                  </a:lnTo>
                  <a:lnTo>
                    <a:pt x="3420" y="1460"/>
                  </a:lnTo>
                  <a:lnTo>
                    <a:pt x="3349" y="1543"/>
                  </a:lnTo>
                  <a:lnTo>
                    <a:pt x="3273" y="1622"/>
                  </a:lnTo>
                  <a:lnTo>
                    <a:pt x="3192" y="1697"/>
                  </a:lnTo>
                  <a:lnTo>
                    <a:pt x="3107" y="1766"/>
                  </a:lnTo>
                  <a:lnTo>
                    <a:pt x="3016" y="1829"/>
                  </a:lnTo>
                  <a:lnTo>
                    <a:pt x="2923" y="1887"/>
                  </a:lnTo>
                  <a:lnTo>
                    <a:pt x="2825" y="1939"/>
                  </a:lnTo>
                  <a:lnTo>
                    <a:pt x="2724" y="1985"/>
                  </a:lnTo>
                  <a:lnTo>
                    <a:pt x="2619" y="2025"/>
                  </a:lnTo>
                  <a:lnTo>
                    <a:pt x="2512" y="2058"/>
                  </a:lnTo>
                  <a:lnTo>
                    <a:pt x="2401" y="2084"/>
                  </a:lnTo>
                  <a:lnTo>
                    <a:pt x="2287" y="2103"/>
                  </a:lnTo>
                  <a:lnTo>
                    <a:pt x="2173" y="2114"/>
                  </a:lnTo>
                  <a:lnTo>
                    <a:pt x="2055" y="2119"/>
                  </a:lnTo>
                  <a:lnTo>
                    <a:pt x="1949" y="2117"/>
                  </a:lnTo>
                  <a:lnTo>
                    <a:pt x="1847" y="2108"/>
                  </a:lnTo>
                  <a:lnTo>
                    <a:pt x="1750" y="2095"/>
                  </a:lnTo>
                  <a:lnTo>
                    <a:pt x="1656" y="2078"/>
                  </a:lnTo>
                  <a:lnTo>
                    <a:pt x="1565" y="2057"/>
                  </a:lnTo>
                  <a:lnTo>
                    <a:pt x="1479" y="2032"/>
                  </a:lnTo>
                  <a:lnTo>
                    <a:pt x="1396" y="2002"/>
                  </a:lnTo>
                  <a:lnTo>
                    <a:pt x="1318" y="1968"/>
                  </a:lnTo>
                  <a:lnTo>
                    <a:pt x="1243" y="1932"/>
                  </a:lnTo>
                  <a:lnTo>
                    <a:pt x="1172" y="1893"/>
                  </a:lnTo>
                  <a:lnTo>
                    <a:pt x="1103" y="1851"/>
                  </a:lnTo>
                  <a:lnTo>
                    <a:pt x="1038" y="1806"/>
                  </a:lnTo>
                  <a:lnTo>
                    <a:pt x="977" y="1758"/>
                  </a:lnTo>
                  <a:lnTo>
                    <a:pt x="920" y="1709"/>
                  </a:lnTo>
                  <a:lnTo>
                    <a:pt x="865" y="1658"/>
                  </a:lnTo>
                  <a:lnTo>
                    <a:pt x="812" y="1606"/>
                  </a:lnTo>
                  <a:lnTo>
                    <a:pt x="764" y="1552"/>
                  </a:lnTo>
                  <a:lnTo>
                    <a:pt x="719" y="1497"/>
                  </a:lnTo>
                  <a:lnTo>
                    <a:pt x="675" y="1442"/>
                  </a:lnTo>
                  <a:lnTo>
                    <a:pt x="635" y="1386"/>
                  </a:lnTo>
                  <a:lnTo>
                    <a:pt x="599" y="1330"/>
                  </a:lnTo>
                  <a:lnTo>
                    <a:pt x="564" y="1274"/>
                  </a:lnTo>
                  <a:lnTo>
                    <a:pt x="533" y="1217"/>
                  </a:lnTo>
                  <a:lnTo>
                    <a:pt x="503" y="1162"/>
                  </a:lnTo>
                  <a:lnTo>
                    <a:pt x="477" y="1107"/>
                  </a:lnTo>
                  <a:lnTo>
                    <a:pt x="452" y="1054"/>
                  </a:lnTo>
                  <a:lnTo>
                    <a:pt x="431" y="1003"/>
                  </a:lnTo>
                  <a:lnTo>
                    <a:pt x="411" y="951"/>
                  </a:lnTo>
                  <a:lnTo>
                    <a:pt x="393" y="903"/>
                  </a:lnTo>
                  <a:lnTo>
                    <a:pt x="378" y="856"/>
                  </a:lnTo>
                  <a:lnTo>
                    <a:pt x="366" y="811"/>
                  </a:lnTo>
                  <a:lnTo>
                    <a:pt x="354" y="770"/>
                  </a:lnTo>
                  <a:lnTo>
                    <a:pt x="346" y="730"/>
                  </a:lnTo>
                  <a:lnTo>
                    <a:pt x="142" y="730"/>
                  </a:lnTo>
                  <a:lnTo>
                    <a:pt x="115" y="728"/>
                  </a:lnTo>
                  <a:lnTo>
                    <a:pt x="87" y="720"/>
                  </a:lnTo>
                  <a:lnTo>
                    <a:pt x="64" y="707"/>
                  </a:lnTo>
                  <a:lnTo>
                    <a:pt x="42" y="689"/>
                  </a:lnTo>
                  <a:lnTo>
                    <a:pt x="24" y="668"/>
                  </a:lnTo>
                  <a:lnTo>
                    <a:pt x="11" y="643"/>
                  </a:lnTo>
                  <a:lnTo>
                    <a:pt x="2" y="615"/>
                  </a:lnTo>
                  <a:lnTo>
                    <a:pt x="0" y="588"/>
                  </a:lnTo>
                  <a:lnTo>
                    <a:pt x="2" y="560"/>
                  </a:lnTo>
                  <a:lnTo>
                    <a:pt x="11" y="534"/>
                  </a:lnTo>
                  <a:lnTo>
                    <a:pt x="24" y="509"/>
                  </a:lnTo>
                  <a:lnTo>
                    <a:pt x="42" y="487"/>
                  </a:lnTo>
                  <a:lnTo>
                    <a:pt x="488" y="42"/>
                  </a:lnTo>
                  <a:lnTo>
                    <a:pt x="509" y="23"/>
                  </a:lnTo>
                  <a:lnTo>
                    <a:pt x="534" y="11"/>
                  </a:lnTo>
                  <a:lnTo>
                    <a:pt x="560" y="2"/>
                  </a:lnTo>
                  <a:lnTo>
                    <a:pt x="58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20" name="Google Shape;10420;p23"/>
            <p:cNvSpPr/>
            <p:nvPr/>
          </p:nvSpPr>
          <p:spPr>
            <a:xfrm>
              <a:off x="1642" y="1847"/>
              <a:ext cx="388" cy="389"/>
            </a:xfrm>
            <a:custGeom>
              <a:avLst/>
              <a:gdLst/>
              <a:ahLst/>
              <a:cxnLst/>
              <a:rect l="l" t="t" r="r" b="b"/>
              <a:pathLst>
                <a:path w="776" h="777" extrusionOk="0">
                  <a:moveTo>
                    <a:pt x="388" y="0"/>
                  </a:moveTo>
                  <a:lnTo>
                    <a:pt x="441" y="4"/>
                  </a:lnTo>
                  <a:lnTo>
                    <a:pt x="491" y="14"/>
                  </a:lnTo>
                  <a:lnTo>
                    <a:pt x="539" y="30"/>
                  </a:lnTo>
                  <a:lnTo>
                    <a:pt x="584" y="53"/>
                  </a:lnTo>
                  <a:lnTo>
                    <a:pt x="625" y="81"/>
                  </a:lnTo>
                  <a:lnTo>
                    <a:pt x="663" y="114"/>
                  </a:lnTo>
                  <a:lnTo>
                    <a:pt x="695" y="151"/>
                  </a:lnTo>
                  <a:lnTo>
                    <a:pt x="723" y="193"/>
                  </a:lnTo>
                  <a:lnTo>
                    <a:pt x="745" y="238"/>
                  </a:lnTo>
                  <a:lnTo>
                    <a:pt x="763" y="285"/>
                  </a:lnTo>
                  <a:lnTo>
                    <a:pt x="773" y="336"/>
                  </a:lnTo>
                  <a:lnTo>
                    <a:pt x="776" y="389"/>
                  </a:lnTo>
                  <a:lnTo>
                    <a:pt x="773" y="441"/>
                  </a:lnTo>
                  <a:lnTo>
                    <a:pt x="763" y="492"/>
                  </a:lnTo>
                  <a:lnTo>
                    <a:pt x="745" y="540"/>
                  </a:lnTo>
                  <a:lnTo>
                    <a:pt x="723" y="585"/>
                  </a:lnTo>
                  <a:lnTo>
                    <a:pt x="695" y="626"/>
                  </a:lnTo>
                  <a:lnTo>
                    <a:pt x="663" y="663"/>
                  </a:lnTo>
                  <a:lnTo>
                    <a:pt x="625" y="696"/>
                  </a:lnTo>
                  <a:lnTo>
                    <a:pt x="584" y="723"/>
                  </a:lnTo>
                  <a:lnTo>
                    <a:pt x="539" y="746"/>
                  </a:lnTo>
                  <a:lnTo>
                    <a:pt x="491" y="763"/>
                  </a:lnTo>
                  <a:lnTo>
                    <a:pt x="441" y="773"/>
                  </a:lnTo>
                  <a:lnTo>
                    <a:pt x="388" y="777"/>
                  </a:lnTo>
                  <a:lnTo>
                    <a:pt x="336" y="773"/>
                  </a:lnTo>
                  <a:lnTo>
                    <a:pt x="285" y="763"/>
                  </a:lnTo>
                  <a:lnTo>
                    <a:pt x="237" y="746"/>
                  </a:lnTo>
                  <a:lnTo>
                    <a:pt x="192" y="723"/>
                  </a:lnTo>
                  <a:lnTo>
                    <a:pt x="151" y="696"/>
                  </a:lnTo>
                  <a:lnTo>
                    <a:pt x="114" y="663"/>
                  </a:lnTo>
                  <a:lnTo>
                    <a:pt x="81" y="626"/>
                  </a:lnTo>
                  <a:lnTo>
                    <a:pt x="53" y="585"/>
                  </a:lnTo>
                  <a:lnTo>
                    <a:pt x="30" y="540"/>
                  </a:lnTo>
                  <a:lnTo>
                    <a:pt x="14" y="492"/>
                  </a:lnTo>
                  <a:lnTo>
                    <a:pt x="4" y="441"/>
                  </a:lnTo>
                  <a:lnTo>
                    <a:pt x="0" y="389"/>
                  </a:lnTo>
                  <a:lnTo>
                    <a:pt x="4" y="336"/>
                  </a:lnTo>
                  <a:lnTo>
                    <a:pt x="14" y="285"/>
                  </a:lnTo>
                  <a:lnTo>
                    <a:pt x="30" y="238"/>
                  </a:lnTo>
                  <a:lnTo>
                    <a:pt x="53" y="193"/>
                  </a:lnTo>
                  <a:lnTo>
                    <a:pt x="81" y="151"/>
                  </a:lnTo>
                  <a:lnTo>
                    <a:pt x="114" y="114"/>
                  </a:lnTo>
                  <a:lnTo>
                    <a:pt x="151" y="81"/>
                  </a:lnTo>
                  <a:lnTo>
                    <a:pt x="192" y="53"/>
                  </a:lnTo>
                  <a:lnTo>
                    <a:pt x="237" y="30"/>
                  </a:lnTo>
                  <a:lnTo>
                    <a:pt x="285" y="14"/>
                  </a:lnTo>
                  <a:lnTo>
                    <a:pt x="336" y="4"/>
                  </a:lnTo>
                  <a:lnTo>
                    <a:pt x="38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21" name="Google Shape;10421;p23"/>
            <p:cNvSpPr/>
            <p:nvPr/>
          </p:nvSpPr>
          <p:spPr>
            <a:xfrm>
              <a:off x="1016" y="1165"/>
              <a:ext cx="1848" cy="1059"/>
            </a:xfrm>
            <a:custGeom>
              <a:avLst/>
              <a:gdLst/>
              <a:ahLst/>
              <a:cxnLst/>
              <a:rect l="l" t="t" r="r" b="b"/>
              <a:pathLst>
                <a:path w="3695" h="2118" extrusionOk="0">
                  <a:moveTo>
                    <a:pt x="1639" y="0"/>
                  </a:moveTo>
                  <a:lnTo>
                    <a:pt x="1752" y="4"/>
                  </a:lnTo>
                  <a:lnTo>
                    <a:pt x="1861" y="14"/>
                  </a:lnTo>
                  <a:lnTo>
                    <a:pt x="1969" y="31"/>
                  </a:lnTo>
                  <a:lnTo>
                    <a:pt x="2075" y="55"/>
                  </a:lnTo>
                  <a:lnTo>
                    <a:pt x="2177" y="86"/>
                  </a:lnTo>
                  <a:lnTo>
                    <a:pt x="2278" y="123"/>
                  </a:lnTo>
                  <a:lnTo>
                    <a:pt x="2376" y="164"/>
                  </a:lnTo>
                  <a:lnTo>
                    <a:pt x="2469" y="213"/>
                  </a:lnTo>
                  <a:lnTo>
                    <a:pt x="2560" y="265"/>
                  </a:lnTo>
                  <a:lnTo>
                    <a:pt x="2648" y="324"/>
                  </a:lnTo>
                  <a:lnTo>
                    <a:pt x="2731" y="387"/>
                  </a:lnTo>
                  <a:lnTo>
                    <a:pt x="2811" y="455"/>
                  </a:lnTo>
                  <a:lnTo>
                    <a:pt x="2887" y="527"/>
                  </a:lnTo>
                  <a:lnTo>
                    <a:pt x="2958" y="605"/>
                  </a:lnTo>
                  <a:lnTo>
                    <a:pt x="3024" y="686"/>
                  </a:lnTo>
                  <a:lnTo>
                    <a:pt x="3071" y="747"/>
                  </a:lnTo>
                  <a:lnTo>
                    <a:pt x="3112" y="810"/>
                  </a:lnTo>
                  <a:lnTo>
                    <a:pt x="3149" y="872"/>
                  </a:lnTo>
                  <a:lnTo>
                    <a:pt x="3183" y="933"/>
                  </a:lnTo>
                  <a:lnTo>
                    <a:pt x="3213" y="993"/>
                  </a:lnTo>
                  <a:lnTo>
                    <a:pt x="3239" y="1052"/>
                  </a:lnTo>
                  <a:lnTo>
                    <a:pt x="3263" y="1107"/>
                  </a:lnTo>
                  <a:lnTo>
                    <a:pt x="3283" y="1160"/>
                  </a:lnTo>
                  <a:lnTo>
                    <a:pt x="3300" y="1210"/>
                  </a:lnTo>
                  <a:lnTo>
                    <a:pt x="3315" y="1255"/>
                  </a:lnTo>
                  <a:lnTo>
                    <a:pt x="3328" y="1297"/>
                  </a:lnTo>
                  <a:lnTo>
                    <a:pt x="3338" y="1333"/>
                  </a:lnTo>
                  <a:lnTo>
                    <a:pt x="3345" y="1364"/>
                  </a:lnTo>
                  <a:lnTo>
                    <a:pt x="3350" y="1388"/>
                  </a:lnTo>
                  <a:lnTo>
                    <a:pt x="3551" y="1388"/>
                  </a:lnTo>
                  <a:lnTo>
                    <a:pt x="3580" y="1391"/>
                  </a:lnTo>
                  <a:lnTo>
                    <a:pt x="3606" y="1399"/>
                  </a:lnTo>
                  <a:lnTo>
                    <a:pt x="3631" y="1413"/>
                  </a:lnTo>
                  <a:lnTo>
                    <a:pt x="3652" y="1430"/>
                  </a:lnTo>
                  <a:lnTo>
                    <a:pt x="3670" y="1451"/>
                  </a:lnTo>
                  <a:lnTo>
                    <a:pt x="3683" y="1476"/>
                  </a:lnTo>
                  <a:lnTo>
                    <a:pt x="3692" y="1504"/>
                  </a:lnTo>
                  <a:lnTo>
                    <a:pt x="3695" y="1531"/>
                  </a:lnTo>
                  <a:lnTo>
                    <a:pt x="3692" y="1559"/>
                  </a:lnTo>
                  <a:lnTo>
                    <a:pt x="3683" y="1585"/>
                  </a:lnTo>
                  <a:lnTo>
                    <a:pt x="3671" y="1610"/>
                  </a:lnTo>
                  <a:lnTo>
                    <a:pt x="3652" y="1631"/>
                  </a:lnTo>
                  <a:lnTo>
                    <a:pt x="3207" y="2077"/>
                  </a:lnTo>
                  <a:lnTo>
                    <a:pt x="3184" y="2096"/>
                  </a:lnTo>
                  <a:lnTo>
                    <a:pt x="3160" y="2108"/>
                  </a:lnTo>
                  <a:lnTo>
                    <a:pt x="3133" y="2116"/>
                  </a:lnTo>
                  <a:lnTo>
                    <a:pt x="3107" y="2118"/>
                  </a:lnTo>
                  <a:lnTo>
                    <a:pt x="3079" y="2116"/>
                  </a:lnTo>
                  <a:lnTo>
                    <a:pt x="3053" y="2108"/>
                  </a:lnTo>
                  <a:lnTo>
                    <a:pt x="3028" y="2096"/>
                  </a:lnTo>
                  <a:lnTo>
                    <a:pt x="3006" y="2077"/>
                  </a:lnTo>
                  <a:lnTo>
                    <a:pt x="2560" y="1631"/>
                  </a:lnTo>
                  <a:lnTo>
                    <a:pt x="2541" y="1610"/>
                  </a:lnTo>
                  <a:lnTo>
                    <a:pt x="2529" y="1585"/>
                  </a:lnTo>
                  <a:lnTo>
                    <a:pt x="2522" y="1559"/>
                  </a:lnTo>
                  <a:lnTo>
                    <a:pt x="2518" y="1531"/>
                  </a:lnTo>
                  <a:lnTo>
                    <a:pt x="2520" y="1504"/>
                  </a:lnTo>
                  <a:lnTo>
                    <a:pt x="2529" y="1476"/>
                  </a:lnTo>
                  <a:lnTo>
                    <a:pt x="2543" y="1451"/>
                  </a:lnTo>
                  <a:lnTo>
                    <a:pt x="2560" y="1430"/>
                  </a:lnTo>
                  <a:lnTo>
                    <a:pt x="2581" y="1413"/>
                  </a:lnTo>
                  <a:lnTo>
                    <a:pt x="2606" y="1399"/>
                  </a:lnTo>
                  <a:lnTo>
                    <a:pt x="2633" y="1391"/>
                  </a:lnTo>
                  <a:lnTo>
                    <a:pt x="2661" y="1388"/>
                  </a:lnTo>
                  <a:lnTo>
                    <a:pt x="2760" y="1388"/>
                  </a:lnTo>
                  <a:lnTo>
                    <a:pt x="2756" y="1375"/>
                  </a:lnTo>
                  <a:lnTo>
                    <a:pt x="2750" y="1358"/>
                  </a:lnTo>
                  <a:lnTo>
                    <a:pt x="2741" y="1337"/>
                  </a:lnTo>
                  <a:lnTo>
                    <a:pt x="2731" y="1312"/>
                  </a:lnTo>
                  <a:lnTo>
                    <a:pt x="2717" y="1283"/>
                  </a:lnTo>
                  <a:lnTo>
                    <a:pt x="2702" y="1252"/>
                  </a:lnTo>
                  <a:lnTo>
                    <a:pt x="2685" y="1218"/>
                  </a:lnTo>
                  <a:lnTo>
                    <a:pt x="2665" y="1182"/>
                  </a:lnTo>
                  <a:lnTo>
                    <a:pt x="2644" y="1144"/>
                  </a:lnTo>
                  <a:lnTo>
                    <a:pt x="2619" y="1105"/>
                  </a:lnTo>
                  <a:lnTo>
                    <a:pt x="2591" y="1064"/>
                  </a:lnTo>
                  <a:lnTo>
                    <a:pt x="2560" y="1024"/>
                  </a:lnTo>
                  <a:lnTo>
                    <a:pt x="2528" y="983"/>
                  </a:lnTo>
                  <a:lnTo>
                    <a:pt x="2492" y="942"/>
                  </a:lnTo>
                  <a:lnTo>
                    <a:pt x="2453" y="901"/>
                  </a:lnTo>
                  <a:lnTo>
                    <a:pt x="2410" y="861"/>
                  </a:lnTo>
                  <a:lnTo>
                    <a:pt x="2366" y="821"/>
                  </a:lnTo>
                  <a:lnTo>
                    <a:pt x="2317" y="783"/>
                  </a:lnTo>
                  <a:lnTo>
                    <a:pt x="2264" y="748"/>
                  </a:lnTo>
                  <a:lnTo>
                    <a:pt x="2210" y="715"/>
                  </a:lnTo>
                  <a:lnTo>
                    <a:pt x="2151" y="683"/>
                  </a:lnTo>
                  <a:lnTo>
                    <a:pt x="2090" y="656"/>
                  </a:lnTo>
                  <a:lnTo>
                    <a:pt x="2024" y="631"/>
                  </a:lnTo>
                  <a:lnTo>
                    <a:pt x="1955" y="610"/>
                  </a:lnTo>
                  <a:lnTo>
                    <a:pt x="1881" y="593"/>
                  </a:lnTo>
                  <a:lnTo>
                    <a:pt x="1805" y="581"/>
                  </a:lnTo>
                  <a:lnTo>
                    <a:pt x="1724" y="572"/>
                  </a:lnTo>
                  <a:lnTo>
                    <a:pt x="1639" y="570"/>
                  </a:lnTo>
                  <a:lnTo>
                    <a:pt x="1542" y="573"/>
                  </a:lnTo>
                  <a:lnTo>
                    <a:pt x="1446" y="586"/>
                  </a:lnTo>
                  <a:lnTo>
                    <a:pt x="1353" y="605"/>
                  </a:lnTo>
                  <a:lnTo>
                    <a:pt x="1264" y="631"/>
                  </a:lnTo>
                  <a:lnTo>
                    <a:pt x="1176" y="665"/>
                  </a:lnTo>
                  <a:lnTo>
                    <a:pt x="1093" y="703"/>
                  </a:lnTo>
                  <a:lnTo>
                    <a:pt x="1014" y="750"/>
                  </a:lnTo>
                  <a:lnTo>
                    <a:pt x="938" y="801"/>
                  </a:lnTo>
                  <a:lnTo>
                    <a:pt x="867" y="858"/>
                  </a:lnTo>
                  <a:lnTo>
                    <a:pt x="799" y="921"/>
                  </a:lnTo>
                  <a:lnTo>
                    <a:pt x="738" y="988"/>
                  </a:lnTo>
                  <a:lnTo>
                    <a:pt x="681" y="1061"/>
                  </a:lnTo>
                  <a:lnTo>
                    <a:pt x="631" y="1137"/>
                  </a:lnTo>
                  <a:lnTo>
                    <a:pt x="586" y="1217"/>
                  </a:lnTo>
                  <a:lnTo>
                    <a:pt x="547" y="1302"/>
                  </a:lnTo>
                  <a:lnTo>
                    <a:pt x="474" y="1228"/>
                  </a:lnTo>
                  <a:lnTo>
                    <a:pt x="438" y="1197"/>
                  </a:lnTo>
                  <a:lnTo>
                    <a:pt x="399" y="1168"/>
                  </a:lnTo>
                  <a:lnTo>
                    <a:pt x="358" y="1145"/>
                  </a:lnTo>
                  <a:lnTo>
                    <a:pt x="314" y="1127"/>
                  </a:lnTo>
                  <a:lnTo>
                    <a:pt x="268" y="1114"/>
                  </a:lnTo>
                  <a:lnTo>
                    <a:pt x="220" y="1105"/>
                  </a:lnTo>
                  <a:lnTo>
                    <a:pt x="172" y="1103"/>
                  </a:lnTo>
                  <a:lnTo>
                    <a:pt x="127" y="1105"/>
                  </a:lnTo>
                  <a:lnTo>
                    <a:pt x="83" y="1113"/>
                  </a:lnTo>
                  <a:lnTo>
                    <a:pt x="41" y="1124"/>
                  </a:lnTo>
                  <a:lnTo>
                    <a:pt x="0" y="1140"/>
                  </a:lnTo>
                  <a:lnTo>
                    <a:pt x="43" y="1037"/>
                  </a:lnTo>
                  <a:lnTo>
                    <a:pt x="92" y="937"/>
                  </a:lnTo>
                  <a:lnTo>
                    <a:pt x="147" y="841"/>
                  </a:lnTo>
                  <a:lnTo>
                    <a:pt x="207" y="748"/>
                  </a:lnTo>
                  <a:lnTo>
                    <a:pt x="273" y="660"/>
                  </a:lnTo>
                  <a:lnTo>
                    <a:pt x="344" y="576"/>
                  </a:lnTo>
                  <a:lnTo>
                    <a:pt x="420" y="497"/>
                  </a:lnTo>
                  <a:lnTo>
                    <a:pt x="501" y="422"/>
                  </a:lnTo>
                  <a:lnTo>
                    <a:pt x="587" y="354"/>
                  </a:lnTo>
                  <a:lnTo>
                    <a:pt x="677" y="290"/>
                  </a:lnTo>
                  <a:lnTo>
                    <a:pt x="771" y="231"/>
                  </a:lnTo>
                  <a:lnTo>
                    <a:pt x="869" y="180"/>
                  </a:lnTo>
                  <a:lnTo>
                    <a:pt x="970" y="134"/>
                  </a:lnTo>
                  <a:lnTo>
                    <a:pt x="1075" y="94"/>
                  </a:lnTo>
                  <a:lnTo>
                    <a:pt x="1183" y="61"/>
                  </a:lnTo>
                  <a:lnTo>
                    <a:pt x="1294" y="35"/>
                  </a:lnTo>
                  <a:lnTo>
                    <a:pt x="1406" y="16"/>
                  </a:lnTo>
                  <a:lnTo>
                    <a:pt x="1522" y="4"/>
                  </a:lnTo>
                  <a:lnTo>
                    <a:pt x="163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422" name="Google Shape;10422;p23"/>
          <p:cNvGrpSpPr/>
          <p:nvPr/>
        </p:nvGrpSpPr>
        <p:grpSpPr>
          <a:xfrm>
            <a:off x="13583885" y="18783727"/>
            <a:ext cx="745567" cy="543423"/>
            <a:chOff x="1457" y="2151"/>
            <a:chExt cx="1625" cy="1184"/>
          </a:xfrm>
          <a:solidFill>
            <a:srgbClr val="006994"/>
          </a:solidFill>
        </p:grpSpPr>
        <p:sp>
          <p:nvSpPr>
            <p:cNvPr id="10423" name="Google Shape;10423;p23"/>
            <p:cNvSpPr/>
            <p:nvPr/>
          </p:nvSpPr>
          <p:spPr>
            <a:xfrm>
              <a:off x="1457" y="2151"/>
              <a:ext cx="1625" cy="1184"/>
            </a:xfrm>
            <a:custGeom>
              <a:avLst/>
              <a:gdLst/>
              <a:ahLst/>
              <a:cxnLst/>
              <a:rect l="l" t="t" r="r" b="b"/>
              <a:pathLst>
                <a:path w="4887" h="3562" extrusionOk="0">
                  <a:moveTo>
                    <a:pt x="668" y="849"/>
                  </a:moveTo>
                  <a:lnTo>
                    <a:pt x="668" y="2989"/>
                  </a:lnTo>
                  <a:lnTo>
                    <a:pt x="2264" y="2989"/>
                  </a:lnTo>
                  <a:lnTo>
                    <a:pt x="2264" y="3076"/>
                  </a:lnTo>
                  <a:lnTo>
                    <a:pt x="2646" y="3076"/>
                  </a:lnTo>
                  <a:lnTo>
                    <a:pt x="2646" y="2989"/>
                  </a:lnTo>
                  <a:lnTo>
                    <a:pt x="4222" y="2989"/>
                  </a:lnTo>
                  <a:lnTo>
                    <a:pt x="4222" y="849"/>
                  </a:lnTo>
                  <a:lnTo>
                    <a:pt x="3326" y="849"/>
                  </a:lnTo>
                  <a:lnTo>
                    <a:pt x="3326" y="996"/>
                  </a:lnTo>
                  <a:lnTo>
                    <a:pt x="3321" y="1030"/>
                  </a:lnTo>
                  <a:lnTo>
                    <a:pt x="3308" y="1060"/>
                  </a:lnTo>
                  <a:lnTo>
                    <a:pt x="3289" y="1087"/>
                  </a:lnTo>
                  <a:lnTo>
                    <a:pt x="3262" y="1106"/>
                  </a:lnTo>
                  <a:lnTo>
                    <a:pt x="3231" y="1120"/>
                  </a:lnTo>
                  <a:lnTo>
                    <a:pt x="3197" y="1124"/>
                  </a:lnTo>
                  <a:lnTo>
                    <a:pt x="3164" y="1124"/>
                  </a:lnTo>
                  <a:lnTo>
                    <a:pt x="3134" y="1198"/>
                  </a:lnTo>
                  <a:lnTo>
                    <a:pt x="3157" y="1222"/>
                  </a:lnTo>
                  <a:lnTo>
                    <a:pt x="3176" y="1245"/>
                  </a:lnTo>
                  <a:lnTo>
                    <a:pt x="3188" y="1271"/>
                  </a:lnTo>
                  <a:lnTo>
                    <a:pt x="3194" y="1298"/>
                  </a:lnTo>
                  <a:lnTo>
                    <a:pt x="3194" y="1326"/>
                  </a:lnTo>
                  <a:lnTo>
                    <a:pt x="3188" y="1355"/>
                  </a:lnTo>
                  <a:lnTo>
                    <a:pt x="3176" y="1380"/>
                  </a:lnTo>
                  <a:lnTo>
                    <a:pt x="3157" y="1404"/>
                  </a:lnTo>
                  <a:lnTo>
                    <a:pt x="2984" y="1576"/>
                  </a:lnTo>
                  <a:lnTo>
                    <a:pt x="2961" y="1596"/>
                  </a:lnTo>
                  <a:lnTo>
                    <a:pt x="2935" y="1608"/>
                  </a:lnTo>
                  <a:lnTo>
                    <a:pt x="2907" y="1614"/>
                  </a:lnTo>
                  <a:lnTo>
                    <a:pt x="2879" y="1614"/>
                  </a:lnTo>
                  <a:lnTo>
                    <a:pt x="2852" y="1608"/>
                  </a:lnTo>
                  <a:lnTo>
                    <a:pt x="2825" y="1596"/>
                  </a:lnTo>
                  <a:lnTo>
                    <a:pt x="2803" y="1576"/>
                  </a:lnTo>
                  <a:lnTo>
                    <a:pt x="2779" y="1553"/>
                  </a:lnTo>
                  <a:lnTo>
                    <a:pt x="2705" y="1584"/>
                  </a:lnTo>
                  <a:lnTo>
                    <a:pt x="2705" y="1617"/>
                  </a:lnTo>
                  <a:lnTo>
                    <a:pt x="2701" y="1651"/>
                  </a:lnTo>
                  <a:lnTo>
                    <a:pt x="2687" y="1682"/>
                  </a:lnTo>
                  <a:lnTo>
                    <a:pt x="2668" y="1709"/>
                  </a:lnTo>
                  <a:lnTo>
                    <a:pt x="2641" y="1728"/>
                  </a:lnTo>
                  <a:lnTo>
                    <a:pt x="2611" y="1742"/>
                  </a:lnTo>
                  <a:lnTo>
                    <a:pt x="2577" y="1746"/>
                  </a:lnTo>
                  <a:lnTo>
                    <a:pt x="2332" y="1746"/>
                  </a:lnTo>
                  <a:lnTo>
                    <a:pt x="2298" y="1742"/>
                  </a:lnTo>
                  <a:lnTo>
                    <a:pt x="2267" y="1728"/>
                  </a:lnTo>
                  <a:lnTo>
                    <a:pt x="2242" y="1709"/>
                  </a:lnTo>
                  <a:lnTo>
                    <a:pt x="2221" y="1682"/>
                  </a:lnTo>
                  <a:lnTo>
                    <a:pt x="2209" y="1651"/>
                  </a:lnTo>
                  <a:lnTo>
                    <a:pt x="2204" y="1617"/>
                  </a:lnTo>
                  <a:lnTo>
                    <a:pt x="2204" y="1584"/>
                  </a:lnTo>
                  <a:lnTo>
                    <a:pt x="2166" y="1569"/>
                  </a:lnTo>
                  <a:lnTo>
                    <a:pt x="2130" y="1553"/>
                  </a:lnTo>
                  <a:lnTo>
                    <a:pt x="2106" y="1576"/>
                  </a:lnTo>
                  <a:lnTo>
                    <a:pt x="2084" y="1596"/>
                  </a:lnTo>
                  <a:lnTo>
                    <a:pt x="2057" y="1608"/>
                  </a:lnTo>
                  <a:lnTo>
                    <a:pt x="2029" y="1614"/>
                  </a:lnTo>
                  <a:lnTo>
                    <a:pt x="2001" y="1614"/>
                  </a:lnTo>
                  <a:lnTo>
                    <a:pt x="1974" y="1608"/>
                  </a:lnTo>
                  <a:lnTo>
                    <a:pt x="1947" y="1596"/>
                  </a:lnTo>
                  <a:lnTo>
                    <a:pt x="1925" y="1576"/>
                  </a:lnTo>
                  <a:lnTo>
                    <a:pt x="1751" y="1404"/>
                  </a:lnTo>
                  <a:lnTo>
                    <a:pt x="1734" y="1380"/>
                  </a:lnTo>
                  <a:lnTo>
                    <a:pt x="1722" y="1355"/>
                  </a:lnTo>
                  <a:lnTo>
                    <a:pt x="1716" y="1326"/>
                  </a:lnTo>
                  <a:lnTo>
                    <a:pt x="1716" y="1298"/>
                  </a:lnTo>
                  <a:lnTo>
                    <a:pt x="1722" y="1271"/>
                  </a:lnTo>
                  <a:lnTo>
                    <a:pt x="1734" y="1245"/>
                  </a:lnTo>
                  <a:lnTo>
                    <a:pt x="1751" y="1222"/>
                  </a:lnTo>
                  <a:lnTo>
                    <a:pt x="1775" y="1198"/>
                  </a:lnTo>
                  <a:lnTo>
                    <a:pt x="1759" y="1161"/>
                  </a:lnTo>
                  <a:lnTo>
                    <a:pt x="1745" y="1124"/>
                  </a:lnTo>
                  <a:lnTo>
                    <a:pt x="1711" y="1124"/>
                  </a:lnTo>
                  <a:lnTo>
                    <a:pt x="1677" y="1120"/>
                  </a:lnTo>
                  <a:lnTo>
                    <a:pt x="1647" y="1106"/>
                  </a:lnTo>
                  <a:lnTo>
                    <a:pt x="1621" y="1087"/>
                  </a:lnTo>
                  <a:lnTo>
                    <a:pt x="1601" y="1060"/>
                  </a:lnTo>
                  <a:lnTo>
                    <a:pt x="1588" y="1030"/>
                  </a:lnTo>
                  <a:lnTo>
                    <a:pt x="1583" y="996"/>
                  </a:lnTo>
                  <a:lnTo>
                    <a:pt x="1583" y="849"/>
                  </a:lnTo>
                  <a:lnTo>
                    <a:pt x="668" y="849"/>
                  </a:lnTo>
                  <a:close/>
                  <a:moveTo>
                    <a:pt x="2454" y="453"/>
                  </a:moveTo>
                  <a:lnTo>
                    <a:pt x="2393" y="457"/>
                  </a:lnTo>
                  <a:lnTo>
                    <a:pt x="2334" y="471"/>
                  </a:lnTo>
                  <a:lnTo>
                    <a:pt x="2277" y="492"/>
                  </a:lnTo>
                  <a:lnTo>
                    <a:pt x="2227" y="520"/>
                  </a:lnTo>
                  <a:lnTo>
                    <a:pt x="2179" y="556"/>
                  </a:lnTo>
                  <a:lnTo>
                    <a:pt x="2138" y="597"/>
                  </a:lnTo>
                  <a:lnTo>
                    <a:pt x="2102" y="643"/>
                  </a:lnTo>
                  <a:lnTo>
                    <a:pt x="2074" y="695"/>
                  </a:lnTo>
                  <a:lnTo>
                    <a:pt x="2053" y="752"/>
                  </a:lnTo>
                  <a:lnTo>
                    <a:pt x="2040" y="811"/>
                  </a:lnTo>
                  <a:lnTo>
                    <a:pt x="2035" y="873"/>
                  </a:lnTo>
                  <a:lnTo>
                    <a:pt x="2040" y="935"/>
                  </a:lnTo>
                  <a:lnTo>
                    <a:pt x="2053" y="995"/>
                  </a:lnTo>
                  <a:lnTo>
                    <a:pt x="2074" y="1050"/>
                  </a:lnTo>
                  <a:lnTo>
                    <a:pt x="2102" y="1102"/>
                  </a:lnTo>
                  <a:lnTo>
                    <a:pt x="2138" y="1149"/>
                  </a:lnTo>
                  <a:lnTo>
                    <a:pt x="2179" y="1189"/>
                  </a:lnTo>
                  <a:lnTo>
                    <a:pt x="2227" y="1225"/>
                  </a:lnTo>
                  <a:lnTo>
                    <a:pt x="2277" y="1253"/>
                  </a:lnTo>
                  <a:lnTo>
                    <a:pt x="2334" y="1276"/>
                  </a:lnTo>
                  <a:lnTo>
                    <a:pt x="2393" y="1289"/>
                  </a:lnTo>
                  <a:lnTo>
                    <a:pt x="2454" y="1294"/>
                  </a:lnTo>
                  <a:lnTo>
                    <a:pt x="2516" y="1289"/>
                  </a:lnTo>
                  <a:lnTo>
                    <a:pt x="2576" y="1276"/>
                  </a:lnTo>
                  <a:lnTo>
                    <a:pt x="2632" y="1253"/>
                  </a:lnTo>
                  <a:lnTo>
                    <a:pt x="2683" y="1225"/>
                  </a:lnTo>
                  <a:lnTo>
                    <a:pt x="2730" y="1189"/>
                  </a:lnTo>
                  <a:lnTo>
                    <a:pt x="2772" y="1149"/>
                  </a:lnTo>
                  <a:lnTo>
                    <a:pt x="2806" y="1102"/>
                  </a:lnTo>
                  <a:lnTo>
                    <a:pt x="2836" y="1050"/>
                  </a:lnTo>
                  <a:lnTo>
                    <a:pt x="2857" y="995"/>
                  </a:lnTo>
                  <a:lnTo>
                    <a:pt x="2870" y="935"/>
                  </a:lnTo>
                  <a:lnTo>
                    <a:pt x="2874" y="873"/>
                  </a:lnTo>
                  <a:lnTo>
                    <a:pt x="2870" y="811"/>
                  </a:lnTo>
                  <a:lnTo>
                    <a:pt x="2857" y="752"/>
                  </a:lnTo>
                  <a:lnTo>
                    <a:pt x="2836" y="695"/>
                  </a:lnTo>
                  <a:lnTo>
                    <a:pt x="2806" y="643"/>
                  </a:lnTo>
                  <a:lnTo>
                    <a:pt x="2772" y="597"/>
                  </a:lnTo>
                  <a:lnTo>
                    <a:pt x="2730" y="556"/>
                  </a:lnTo>
                  <a:lnTo>
                    <a:pt x="2683" y="520"/>
                  </a:lnTo>
                  <a:lnTo>
                    <a:pt x="2632" y="492"/>
                  </a:lnTo>
                  <a:lnTo>
                    <a:pt x="2576" y="471"/>
                  </a:lnTo>
                  <a:lnTo>
                    <a:pt x="2516" y="457"/>
                  </a:lnTo>
                  <a:lnTo>
                    <a:pt x="2454" y="453"/>
                  </a:lnTo>
                  <a:close/>
                  <a:moveTo>
                    <a:pt x="2332" y="0"/>
                  </a:moveTo>
                  <a:lnTo>
                    <a:pt x="2577" y="0"/>
                  </a:lnTo>
                  <a:lnTo>
                    <a:pt x="2611" y="5"/>
                  </a:lnTo>
                  <a:lnTo>
                    <a:pt x="2641" y="17"/>
                  </a:lnTo>
                  <a:lnTo>
                    <a:pt x="2668" y="38"/>
                  </a:lnTo>
                  <a:lnTo>
                    <a:pt x="2687" y="63"/>
                  </a:lnTo>
                  <a:lnTo>
                    <a:pt x="2701" y="94"/>
                  </a:lnTo>
                  <a:lnTo>
                    <a:pt x="2705" y="128"/>
                  </a:lnTo>
                  <a:lnTo>
                    <a:pt x="2705" y="163"/>
                  </a:lnTo>
                  <a:lnTo>
                    <a:pt x="2779" y="192"/>
                  </a:lnTo>
                  <a:lnTo>
                    <a:pt x="2803" y="169"/>
                  </a:lnTo>
                  <a:lnTo>
                    <a:pt x="2825" y="151"/>
                  </a:lnTo>
                  <a:lnTo>
                    <a:pt x="2852" y="139"/>
                  </a:lnTo>
                  <a:lnTo>
                    <a:pt x="2879" y="131"/>
                  </a:lnTo>
                  <a:lnTo>
                    <a:pt x="2907" y="131"/>
                  </a:lnTo>
                  <a:lnTo>
                    <a:pt x="2935" y="139"/>
                  </a:lnTo>
                  <a:lnTo>
                    <a:pt x="2961" y="151"/>
                  </a:lnTo>
                  <a:lnTo>
                    <a:pt x="2984" y="169"/>
                  </a:lnTo>
                  <a:lnTo>
                    <a:pt x="3157" y="343"/>
                  </a:lnTo>
                  <a:lnTo>
                    <a:pt x="3176" y="365"/>
                  </a:lnTo>
                  <a:lnTo>
                    <a:pt x="3188" y="392"/>
                  </a:lnTo>
                  <a:lnTo>
                    <a:pt x="3194" y="419"/>
                  </a:lnTo>
                  <a:lnTo>
                    <a:pt x="3194" y="447"/>
                  </a:lnTo>
                  <a:lnTo>
                    <a:pt x="3188" y="475"/>
                  </a:lnTo>
                  <a:lnTo>
                    <a:pt x="3176" y="500"/>
                  </a:lnTo>
                  <a:lnTo>
                    <a:pt x="3157" y="524"/>
                  </a:lnTo>
                  <a:lnTo>
                    <a:pt x="3154" y="529"/>
                  </a:lnTo>
                  <a:lnTo>
                    <a:pt x="4357" y="529"/>
                  </a:lnTo>
                  <a:lnTo>
                    <a:pt x="4394" y="532"/>
                  </a:lnTo>
                  <a:lnTo>
                    <a:pt x="4430" y="542"/>
                  </a:lnTo>
                  <a:lnTo>
                    <a:pt x="4461" y="560"/>
                  </a:lnTo>
                  <a:lnTo>
                    <a:pt x="4488" y="582"/>
                  </a:lnTo>
                  <a:lnTo>
                    <a:pt x="4510" y="609"/>
                  </a:lnTo>
                  <a:lnTo>
                    <a:pt x="4528" y="640"/>
                  </a:lnTo>
                  <a:lnTo>
                    <a:pt x="4538" y="676"/>
                  </a:lnTo>
                  <a:lnTo>
                    <a:pt x="4541" y="713"/>
                  </a:lnTo>
                  <a:lnTo>
                    <a:pt x="4541" y="1675"/>
                  </a:lnTo>
                  <a:lnTo>
                    <a:pt x="4543" y="3115"/>
                  </a:lnTo>
                  <a:lnTo>
                    <a:pt x="4804" y="3115"/>
                  </a:lnTo>
                  <a:lnTo>
                    <a:pt x="4829" y="3120"/>
                  </a:lnTo>
                  <a:lnTo>
                    <a:pt x="4853" y="3132"/>
                  </a:lnTo>
                  <a:lnTo>
                    <a:pt x="4871" y="3149"/>
                  </a:lnTo>
                  <a:lnTo>
                    <a:pt x="4883" y="3172"/>
                  </a:lnTo>
                  <a:lnTo>
                    <a:pt x="4887" y="3199"/>
                  </a:lnTo>
                  <a:lnTo>
                    <a:pt x="4884" y="3252"/>
                  </a:lnTo>
                  <a:lnTo>
                    <a:pt x="4872" y="3304"/>
                  </a:lnTo>
                  <a:lnTo>
                    <a:pt x="4854" y="3352"/>
                  </a:lnTo>
                  <a:lnTo>
                    <a:pt x="4829" y="3396"/>
                  </a:lnTo>
                  <a:lnTo>
                    <a:pt x="4798" y="3437"/>
                  </a:lnTo>
                  <a:lnTo>
                    <a:pt x="4762" y="3472"/>
                  </a:lnTo>
                  <a:lnTo>
                    <a:pt x="4722" y="3504"/>
                  </a:lnTo>
                  <a:lnTo>
                    <a:pt x="4678" y="3529"/>
                  </a:lnTo>
                  <a:lnTo>
                    <a:pt x="4630" y="3547"/>
                  </a:lnTo>
                  <a:lnTo>
                    <a:pt x="4578" y="3559"/>
                  </a:lnTo>
                  <a:lnTo>
                    <a:pt x="4525" y="3562"/>
                  </a:lnTo>
                  <a:lnTo>
                    <a:pt x="3861" y="3562"/>
                  </a:lnTo>
                  <a:lnTo>
                    <a:pt x="3861" y="3405"/>
                  </a:lnTo>
                  <a:lnTo>
                    <a:pt x="3856" y="3379"/>
                  </a:lnTo>
                  <a:lnTo>
                    <a:pt x="3846" y="3353"/>
                  </a:lnTo>
                  <a:lnTo>
                    <a:pt x="3831" y="3334"/>
                  </a:lnTo>
                  <a:lnTo>
                    <a:pt x="3810" y="3318"/>
                  </a:lnTo>
                  <a:lnTo>
                    <a:pt x="3786" y="3307"/>
                  </a:lnTo>
                  <a:lnTo>
                    <a:pt x="3760" y="3304"/>
                  </a:lnTo>
                  <a:lnTo>
                    <a:pt x="3733" y="3307"/>
                  </a:lnTo>
                  <a:lnTo>
                    <a:pt x="3708" y="3318"/>
                  </a:lnTo>
                  <a:lnTo>
                    <a:pt x="3688" y="3334"/>
                  </a:lnTo>
                  <a:lnTo>
                    <a:pt x="3672" y="3353"/>
                  </a:lnTo>
                  <a:lnTo>
                    <a:pt x="3662" y="3379"/>
                  </a:lnTo>
                  <a:lnTo>
                    <a:pt x="3659" y="3405"/>
                  </a:lnTo>
                  <a:lnTo>
                    <a:pt x="3659" y="3562"/>
                  </a:lnTo>
                  <a:lnTo>
                    <a:pt x="3492" y="3562"/>
                  </a:lnTo>
                  <a:lnTo>
                    <a:pt x="3492" y="3405"/>
                  </a:lnTo>
                  <a:lnTo>
                    <a:pt x="3489" y="3379"/>
                  </a:lnTo>
                  <a:lnTo>
                    <a:pt x="3479" y="3353"/>
                  </a:lnTo>
                  <a:lnTo>
                    <a:pt x="3463" y="3334"/>
                  </a:lnTo>
                  <a:lnTo>
                    <a:pt x="3443" y="3318"/>
                  </a:lnTo>
                  <a:lnTo>
                    <a:pt x="3418" y="3307"/>
                  </a:lnTo>
                  <a:lnTo>
                    <a:pt x="3391" y="3304"/>
                  </a:lnTo>
                  <a:lnTo>
                    <a:pt x="3365" y="3307"/>
                  </a:lnTo>
                  <a:lnTo>
                    <a:pt x="3341" y="3318"/>
                  </a:lnTo>
                  <a:lnTo>
                    <a:pt x="3320" y="3334"/>
                  </a:lnTo>
                  <a:lnTo>
                    <a:pt x="3305" y="3353"/>
                  </a:lnTo>
                  <a:lnTo>
                    <a:pt x="3295" y="3379"/>
                  </a:lnTo>
                  <a:lnTo>
                    <a:pt x="3290" y="3405"/>
                  </a:lnTo>
                  <a:lnTo>
                    <a:pt x="3290" y="3562"/>
                  </a:lnTo>
                  <a:lnTo>
                    <a:pt x="362" y="3562"/>
                  </a:lnTo>
                  <a:lnTo>
                    <a:pt x="309" y="3559"/>
                  </a:lnTo>
                  <a:lnTo>
                    <a:pt x="258" y="3547"/>
                  </a:lnTo>
                  <a:lnTo>
                    <a:pt x="209" y="3529"/>
                  </a:lnTo>
                  <a:lnTo>
                    <a:pt x="165" y="3504"/>
                  </a:lnTo>
                  <a:lnTo>
                    <a:pt x="125" y="3472"/>
                  </a:lnTo>
                  <a:lnTo>
                    <a:pt x="89" y="3437"/>
                  </a:lnTo>
                  <a:lnTo>
                    <a:pt x="58" y="3396"/>
                  </a:lnTo>
                  <a:lnTo>
                    <a:pt x="34" y="3352"/>
                  </a:lnTo>
                  <a:lnTo>
                    <a:pt x="15" y="3304"/>
                  </a:lnTo>
                  <a:lnTo>
                    <a:pt x="4" y="3252"/>
                  </a:lnTo>
                  <a:lnTo>
                    <a:pt x="0" y="3199"/>
                  </a:lnTo>
                  <a:lnTo>
                    <a:pt x="4" y="3172"/>
                  </a:lnTo>
                  <a:lnTo>
                    <a:pt x="16" y="3149"/>
                  </a:lnTo>
                  <a:lnTo>
                    <a:pt x="34" y="3132"/>
                  </a:lnTo>
                  <a:lnTo>
                    <a:pt x="58" y="3120"/>
                  </a:lnTo>
                  <a:lnTo>
                    <a:pt x="85" y="3115"/>
                  </a:lnTo>
                  <a:lnTo>
                    <a:pt x="348" y="3115"/>
                  </a:lnTo>
                  <a:lnTo>
                    <a:pt x="348" y="713"/>
                  </a:lnTo>
                  <a:lnTo>
                    <a:pt x="351" y="676"/>
                  </a:lnTo>
                  <a:lnTo>
                    <a:pt x="362" y="640"/>
                  </a:lnTo>
                  <a:lnTo>
                    <a:pt x="379" y="609"/>
                  </a:lnTo>
                  <a:lnTo>
                    <a:pt x="401" y="582"/>
                  </a:lnTo>
                  <a:lnTo>
                    <a:pt x="429" y="560"/>
                  </a:lnTo>
                  <a:lnTo>
                    <a:pt x="460" y="542"/>
                  </a:lnTo>
                  <a:lnTo>
                    <a:pt x="495" y="532"/>
                  </a:lnTo>
                  <a:lnTo>
                    <a:pt x="532" y="529"/>
                  </a:lnTo>
                  <a:lnTo>
                    <a:pt x="1756" y="529"/>
                  </a:lnTo>
                  <a:lnTo>
                    <a:pt x="1751" y="524"/>
                  </a:lnTo>
                  <a:lnTo>
                    <a:pt x="1734" y="500"/>
                  </a:lnTo>
                  <a:lnTo>
                    <a:pt x="1722" y="475"/>
                  </a:lnTo>
                  <a:lnTo>
                    <a:pt x="1716" y="447"/>
                  </a:lnTo>
                  <a:lnTo>
                    <a:pt x="1716" y="419"/>
                  </a:lnTo>
                  <a:lnTo>
                    <a:pt x="1722" y="392"/>
                  </a:lnTo>
                  <a:lnTo>
                    <a:pt x="1734" y="365"/>
                  </a:lnTo>
                  <a:lnTo>
                    <a:pt x="1751" y="343"/>
                  </a:lnTo>
                  <a:lnTo>
                    <a:pt x="1925" y="169"/>
                  </a:lnTo>
                  <a:lnTo>
                    <a:pt x="1947" y="151"/>
                  </a:lnTo>
                  <a:lnTo>
                    <a:pt x="1974" y="139"/>
                  </a:lnTo>
                  <a:lnTo>
                    <a:pt x="2001" y="131"/>
                  </a:lnTo>
                  <a:lnTo>
                    <a:pt x="2029" y="131"/>
                  </a:lnTo>
                  <a:lnTo>
                    <a:pt x="2057" y="139"/>
                  </a:lnTo>
                  <a:lnTo>
                    <a:pt x="2084" y="151"/>
                  </a:lnTo>
                  <a:lnTo>
                    <a:pt x="2106" y="169"/>
                  </a:lnTo>
                  <a:lnTo>
                    <a:pt x="2130" y="192"/>
                  </a:lnTo>
                  <a:lnTo>
                    <a:pt x="2204" y="163"/>
                  </a:lnTo>
                  <a:lnTo>
                    <a:pt x="2204" y="128"/>
                  </a:lnTo>
                  <a:lnTo>
                    <a:pt x="2209" y="94"/>
                  </a:lnTo>
                  <a:lnTo>
                    <a:pt x="2221" y="63"/>
                  </a:lnTo>
                  <a:lnTo>
                    <a:pt x="2242" y="38"/>
                  </a:lnTo>
                  <a:lnTo>
                    <a:pt x="2267" y="17"/>
                  </a:lnTo>
                  <a:lnTo>
                    <a:pt x="2298" y="5"/>
                  </a:lnTo>
                  <a:lnTo>
                    <a:pt x="233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24" name="Google Shape;10424;p23"/>
            <p:cNvSpPr/>
            <p:nvPr/>
          </p:nvSpPr>
          <p:spPr>
            <a:xfrm>
              <a:off x="1945" y="2755"/>
              <a:ext cx="659" cy="249"/>
            </a:xfrm>
            <a:custGeom>
              <a:avLst/>
              <a:gdLst/>
              <a:ahLst/>
              <a:cxnLst/>
              <a:rect l="l" t="t" r="r" b="b"/>
              <a:pathLst>
                <a:path w="1983" h="749" extrusionOk="0">
                  <a:moveTo>
                    <a:pt x="1864" y="0"/>
                  </a:moveTo>
                  <a:lnTo>
                    <a:pt x="1896" y="5"/>
                  </a:lnTo>
                  <a:lnTo>
                    <a:pt x="1924" y="16"/>
                  </a:lnTo>
                  <a:lnTo>
                    <a:pt x="1949" y="34"/>
                  </a:lnTo>
                  <a:lnTo>
                    <a:pt x="1967" y="60"/>
                  </a:lnTo>
                  <a:lnTo>
                    <a:pt x="1979" y="88"/>
                  </a:lnTo>
                  <a:lnTo>
                    <a:pt x="1983" y="119"/>
                  </a:lnTo>
                  <a:lnTo>
                    <a:pt x="1979" y="150"/>
                  </a:lnTo>
                  <a:lnTo>
                    <a:pt x="1967" y="179"/>
                  </a:lnTo>
                  <a:lnTo>
                    <a:pt x="1949" y="202"/>
                  </a:lnTo>
                  <a:lnTo>
                    <a:pt x="1924" y="220"/>
                  </a:lnTo>
                  <a:lnTo>
                    <a:pt x="1896" y="234"/>
                  </a:lnTo>
                  <a:lnTo>
                    <a:pt x="1864" y="237"/>
                  </a:lnTo>
                  <a:lnTo>
                    <a:pt x="1839" y="234"/>
                  </a:lnTo>
                  <a:lnTo>
                    <a:pt x="1815" y="226"/>
                  </a:lnTo>
                  <a:lnTo>
                    <a:pt x="1285" y="625"/>
                  </a:lnTo>
                  <a:lnTo>
                    <a:pt x="1285" y="630"/>
                  </a:lnTo>
                  <a:lnTo>
                    <a:pt x="1281" y="661"/>
                  </a:lnTo>
                  <a:lnTo>
                    <a:pt x="1269" y="691"/>
                  </a:lnTo>
                  <a:lnTo>
                    <a:pt x="1251" y="714"/>
                  </a:lnTo>
                  <a:lnTo>
                    <a:pt x="1227" y="732"/>
                  </a:lnTo>
                  <a:lnTo>
                    <a:pt x="1199" y="744"/>
                  </a:lnTo>
                  <a:lnTo>
                    <a:pt x="1168" y="749"/>
                  </a:lnTo>
                  <a:lnTo>
                    <a:pt x="1135" y="744"/>
                  </a:lnTo>
                  <a:lnTo>
                    <a:pt x="1107" y="732"/>
                  </a:lnTo>
                  <a:lnTo>
                    <a:pt x="1083" y="714"/>
                  </a:lnTo>
                  <a:lnTo>
                    <a:pt x="1065" y="691"/>
                  </a:lnTo>
                  <a:lnTo>
                    <a:pt x="1053" y="661"/>
                  </a:lnTo>
                  <a:lnTo>
                    <a:pt x="1049" y="630"/>
                  </a:lnTo>
                  <a:lnTo>
                    <a:pt x="1049" y="624"/>
                  </a:lnTo>
                  <a:lnTo>
                    <a:pt x="683" y="341"/>
                  </a:lnTo>
                  <a:lnTo>
                    <a:pt x="658" y="350"/>
                  </a:lnTo>
                  <a:lnTo>
                    <a:pt x="630" y="354"/>
                  </a:lnTo>
                  <a:lnTo>
                    <a:pt x="602" y="350"/>
                  </a:lnTo>
                  <a:lnTo>
                    <a:pt x="575" y="341"/>
                  </a:lnTo>
                  <a:lnTo>
                    <a:pt x="235" y="601"/>
                  </a:lnTo>
                  <a:lnTo>
                    <a:pt x="236" y="609"/>
                  </a:lnTo>
                  <a:lnTo>
                    <a:pt x="236" y="616"/>
                  </a:lnTo>
                  <a:lnTo>
                    <a:pt x="232" y="647"/>
                  </a:lnTo>
                  <a:lnTo>
                    <a:pt x="220" y="676"/>
                  </a:lnTo>
                  <a:lnTo>
                    <a:pt x="202" y="699"/>
                  </a:lnTo>
                  <a:lnTo>
                    <a:pt x="178" y="717"/>
                  </a:lnTo>
                  <a:lnTo>
                    <a:pt x="150" y="729"/>
                  </a:lnTo>
                  <a:lnTo>
                    <a:pt x="119" y="734"/>
                  </a:lnTo>
                  <a:lnTo>
                    <a:pt x="86" y="729"/>
                  </a:lnTo>
                  <a:lnTo>
                    <a:pt x="58" y="717"/>
                  </a:lnTo>
                  <a:lnTo>
                    <a:pt x="34" y="699"/>
                  </a:lnTo>
                  <a:lnTo>
                    <a:pt x="17" y="676"/>
                  </a:lnTo>
                  <a:lnTo>
                    <a:pt x="5" y="647"/>
                  </a:lnTo>
                  <a:lnTo>
                    <a:pt x="0" y="616"/>
                  </a:lnTo>
                  <a:lnTo>
                    <a:pt x="5" y="585"/>
                  </a:lnTo>
                  <a:lnTo>
                    <a:pt x="17" y="557"/>
                  </a:lnTo>
                  <a:lnTo>
                    <a:pt x="34" y="531"/>
                  </a:lnTo>
                  <a:lnTo>
                    <a:pt x="58" y="513"/>
                  </a:lnTo>
                  <a:lnTo>
                    <a:pt x="86" y="502"/>
                  </a:lnTo>
                  <a:lnTo>
                    <a:pt x="119" y="497"/>
                  </a:lnTo>
                  <a:lnTo>
                    <a:pt x="141" y="500"/>
                  </a:lnTo>
                  <a:lnTo>
                    <a:pt x="164" y="506"/>
                  </a:lnTo>
                  <a:lnTo>
                    <a:pt x="511" y="240"/>
                  </a:lnTo>
                  <a:lnTo>
                    <a:pt x="511" y="235"/>
                  </a:lnTo>
                  <a:lnTo>
                    <a:pt x="516" y="204"/>
                  </a:lnTo>
                  <a:lnTo>
                    <a:pt x="528" y="176"/>
                  </a:lnTo>
                  <a:lnTo>
                    <a:pt x="547" y="152"/>
                  </a:lnTo>
                  <a:lnTo>
                    <a:pt x="571" y="133"/>
                  </a:lnTo>
                  <a:lnTo>
                    <a:pt x="599" y="121"/>
                  </a:lnTo>
                  <a:lnTo>
                    <a:pt x="630" y="116"/>
                  </a:lnTo>
                  <a:lnTo>
                    <a:pt x="661" y="121"/>
                  </a:lnTo>
                  <a:lnTo>
                    <a:pt x="689" y="133"/>
                  </a:lnTo>
                  <a:lnTo>
                    <a:pt x="713" y="152"/>
                  </a:lnTo>
                  <a:lnTo>
                    <a:pt x="733" y="176"/>
                  </a:lnTo>
                  <a:lnTo>
                    <a:pt x="744" y="204"/>
                  </a:lnTo>
                  <a:lnTo>
                    <a:pt x="749" y="235"/>
                  </a:lnTo>
                  <a:lnTo>
                    <a:pt x="747" y="240"/>
                  </a:lnTo>
                  <a:lnTo>
                    <a:pt x="1114" y="524"/>
                  </a:lnTo>
                  <a:lnTo>
                    <a:pt x="1140" y="515"/>
                  </a:lnTo>
                  <a:lnTo>
                    <a:pt x="1168" y="512"/>
                  </a:lnTo>
                  <a:lnTo>
                    <a:pt x="1196" y="515"/>
                  </a:lnTo>
                  <a:lnTo>
                    <a:pt x="1221" y="525"/>
                  </a:lnTo>
                  <a:lnTo>
                    <a:pt x="1747" y="130"/>
                  </a:lnTo>
                  <a:lnTo>
                    <a:pt x="1747" y="119"/>
                  </a:lnTo>
                  <a:lnTo>
                    <a:pt x="1752" y="88"/>
                  </a:lnTo>
                  <a:lnTo>
                    <a:pt x="1763" y="60"/>
                  </a:lnTo>
                  <a:lnTo>
                    <a:pt x="1781" y="34"/>
                  </a:lnTo>
                  <a:lnTo>
                    <a:pt x="1805" y="16"/>
                  </a:lnTo>
                  <a:lnTo>
                    <a:pt x="1833" y="5"/>
                  </a:lnTo>
                  <a:lnTo>
                    <a:pt x="186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425" name="Google Shape;10425;p23"/>
          <p:cNvGrpSpPr/>
          <p:nvPr/>
        </p:nvGrpSpPr>
        <p:grpSpPr>
          <a:xfrm>
            <a:off x="12375178" y="18832902"/>
            <a:ext cx="475909" cy="446851"/>
            <a:chOff x="991" y="2209"/>
            <a:chExt cx="2064" cy="1938"/>
          </a:xfrm>
          <a:solidFill>
            <a:srgbClr val="006994"/>
          </a:solidFill>
        </p:grpSpPr>
        <p:sp>
          <p:nvSpPr>
            <p:cNvPr id="10426" name="Google Shape;10426;p23"/>
            <p:cNvSpPr/>
            <p:nvPr/>
          </p:nvSpPr>
          <p:spPr>
            <a:xfrm>
              <a:off x="2582" y="3433"/>
              <a:ext cx="473" cy="507"/>
            </a:xfrm>
            <a:custGeom>
              <a:avLst/>
              <a:gdLst/>
              <a:ahLst/>
              <a:cxnLst/>
              <a:rect l="l" t="t" r="r" b="b"/>
              <a:pathLst>
                <a:path w="945" h="1014" extrusionOk="0">
                  <a:moveTo>
                    <a:pt x="439" y="0"/>
                  </a:moveTo>
                  <a:lnTo>
                    <a:pt x="463" y="2"/>
                  </a:lnTo>
                  <a:lnTo>
                    <a:pt x="485" y="9"/>
                  </a:lnTo>
                  <a:lnTo>
                    <a:pt x="507" y="20"/>
                  </a:lnTo>
                  <a:lnTo>
                    <a:pt x="526" y="35"/>
                  </a:lnTo>
                  <a:lnTo>
                    <a:pt x="910" y="419"/>
                  </a:lnTo>
                  <a:lnTo>
                    <a:pt x="927" y="442"/>
                  </a:lnTo>
                  <a:lnTo>
                    <a:pt x="940" y="467"/>
                  </a:lnTo>
                  <a:lnTo>
                    <a:pt x="945" y="493"/>
                  </a:lnTo>
                  <a:lnTo>
                    <a:pt x="945" y="521"/>
                  </a:lnTo>
                  <a:lnTo>
                    <a:pt x="940" y="547"/>
                  </a:lnTo>
                  <a:lnTo>
                    <a:pt x="927" y="571"/>
                  </a:lnTo>
                  <a:lnTo>
                    <a:pt x="910" y="593"/>
                  </a:lnTo>
                  <a:lnTo>
                    <a:pt x="526" y="978"/>
                  </a:lnTo>
                  <a:lnTo>
                    <a:pt x="507" y="994"/>
                  </a:lnTo>
                  <a:lnTo>
                    <a:pt x="485" y="1005"/>
                  </a:lnTo>
                  <a:lnTo>
                    <a:pt x="463" y="1011"/>
                  </a:lnTo>
                  <a:lnTo>
                    <a:pt x="439" y="1014"/>
                  </a:lnTo>
                  <a:lnTo>
                    <a:pt x="415" y="1011"/>
                  </a:lnTo>
                  <a:lnTo>
                    <a:pt x="392" y="1005"/>
                  </a:lnTo>
                  <a:lnTo>
                    <a:pt x="370" y="993"/>
                  </a:lnTo>
                  <a:lnTo>
                    <a:pt x="351" y="978"/>
                  </a:lnTo>
                  <a:lnTo>
                    <a:pt x="336" y="960"/>
                  </a:lnTo>
                  <a:lnTo>
                    <a:pt x="325" y="939"/>
                  </a:lnTo>
                  <a:lnTo>
                    <a:pt x="318" y="915"/>
                  </a:lnTo>
                  <a:lnTo>
                    <a:pt x="315" y="891"/>
                  </a:lnTo>
                  <a:lnTo>
                    <a:pt x="315" y="645"/>
                  </a:lnTo>
                  <a:lnTo>
                    <a:pt x="0" y="645"/>
                  </a:lnTo>
                  <a:lnTo>
                    <a:pt x="0" y="369"/>
                  </a:lnTo>
                  <a:lnTo>
                    <a:pt x="315" y="369"/>
                  </a:lnTo>
                  <a:lnTo>
                    <a:pt x="315" y="123"/>
                  </a:lnTo>
                  <a:lnTo>
                    <a:pt x="318" y="98"/>
                  </a:lnTo>
                  <a:lnTo>
                    <a:pt x="325" y="75"/>
                  </a:lnTo>
                  <a:lnTo>
                    <a:pt x="336" y="54"/>
                  </a:lnTo>
                  <a:lnTo>
                    <a:pt x="351" y="36"/>
                  </a:lnTo>
                  <a:lnTo>
                    <a:pt x="370" y="20"/>
                  </a:lnTo>
                  <a:lnTo>
                    <a:pt x="392" y="9"/>
                  </a:lnTo>
                  <a:lnTo>
                    <a:pt x="415" y="2"/>
                  </a:lnTo>
                  <a:lnTo>
                    <a:pt x="43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27" name="Google Shape;10427;p23"/>
            <p:cNvSpPr/>
            <p:nvPr/>
          </p:nvSpPr>
          <p:spPr>
            <a:xfrm>
              <a:off x="992" y="2320"/>
              <a:ext cx="481" cy="507"/>
            </a:xfrm>
            <a:custGeom>
              <a:avLst/>
              <a:gdLst/>
              <a:ahLst/>
              <a:cxnLst/>
              <a:rect l="l" t="t" r="r" b="b"/>
              <a:pathLst>
                <a:path w="961" h="1015" extrusionOk="0">
                  <a:moveTo>
                    <a:pt x="506" y="0"/>
                  </a:moveTo>
                  <a:lnTo>
                    <a:pt x="530" y="2"/>
                  </a:lnTo>
                  <a:lnTo>
                    <a:pt x="554" y="10"/>
                  </a:lnTo>
                  <a:lnTo>
                    <a:pt x="575" y="21"/>
                  </a:lnTo>
                  <a:lnTo>
                    <a:pt x="594" y="36"/>
                  </a:lnTo>
                  <a:lnTo>
                    <a:pt x="609" y="55"/>
                  </a:lnTo>
                  <a:lnTo>
                    <a:pt x="620" y="76"/>
                  </a:lnTo>
                  <a:lnTo>
                    <a:pt x="626" y="99"/>
                  </a:lnTo>
                  <a:lnTo>
                    <a:pt x="629" y="124"/>
                  </a:lnTo>
                  <a:lnTo>
                    <a:pt x="629" y="370"/>
                  </a:lnTo>
                  <a:lnTo>
                    <a:pt x="961" y="370"/>
                  </a:lnTo>
                  <a:lnTo>
                    <a:pt x="961" y="646"/>
                  </a:lnTo>
                  <a:lnTo>
                    <a:pt x="629" y="646"/>
                  </a:lnTo>
                  <a:lnTo>
                    <a:pt x="629" y="892"/>
                  </a:lnTo>
                  <a:lnTo>
                    <a:pt x="626" y="921"/>
                  </a:lnTo>
                  <a:lnTo>
                    <a:pt x="616" y="949"/>
                  </a:lnTo>
                  <a:lnTo>
                    <a:pt x="600" y="973"/>
                  </a:lnTo>
                  <a:lnTo>
                    <a:pt x="579" y="991"/>
                  </a:lnTo>
                  <a:lnTo>
                    <a:pt x="554" y="1006"/>
                  </a:lnTo>
                  <a:lnTo>
                    <a:pt x="530" y="1013"/>
                  </a:lnTo>
                  <a:lnTo>
                    <a:pt x="506" y="1015"/>
                  </a:lnTo>
                  <a:lnTo>
                    <a:pt x="482" y="1013"/>
                  </a:lnTo>
                  <a:lnTo>
                    <a:pt x="460" y="1006"/>
                  </a:lnTo>
                  <a:lnTo>
                    <a:pt x="438" y="995"/>
                  </a:lnTo>
                  <a:lnTo>
                    <a:pt x="420" y="979"/>
                  </a:lnTo>
                  <a:lnTo>
                    <a:pt x="35" y="594"/>
                  </a:lnTo>
                  <a:lnTo>
                    <a:pt x="18" y="572"/>
                  </a:lnTo>
                  <a:lnTo>
                    <a:pt x="5" y="548"/>
                  </a:lnTo>
                  <a:lnTo>
                    <a:pt x="0" y="521"/>
                  </a:lnTo>
                  <a:lnTo>
                    <a:pt x="0" y="494"/>
                  </a:lnTo>
                  <a:lnTo>
                    <a:pt x="5" y="468"/>
                  </a:lnTo>
                  <a:lnTo>
                    <a:pt x="18" y="443"/>
                  </a:lnTo>
                  <a:lnTo>
                    <a:pt x="35" y="420"/>
                  </a:lnTo>
                  <a:lnTo>
                    <a:pt x="420" y="36"/>
                  </a:lnTo>
                  <a:lnTo>
                    <a:pt x="438" y="21"/>
                  </a:lnTo>
                  <a:lnTo>
                    <a:pt x="460" y="10"/>
                  </a:lnTo>
                  <a:lnTo>
                    <a:pt x="482" y="2"/>
                  </a:lnTo>
                  <a:lnTo>
                    <a:pt x="50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28" name="Google Shape;10428;p23"/>
            <p:cNvSpPr/>
            <p:nvPr/>
          </p:nvSpPr>
          <p:spPr>
            <a:xfrm>
              <a:off x="1610" y="2209"/>
              <a:ext cx="1238" cy="961"/>
            </a:xfrm>
            <a:custGeom>
              <a:avLst/>
              <a:gdLst/>
              <a:ahLst/>
              <a:cxnLst/>
              <a:rect l="l" t="t" r="r" b="b"/>
              <a:pathLst>
                <a:path w="2476" h="1923" extrusionOk="0">
                  <a:moveTo>
                    <a:pt x="163" y="0"/>
                  </a:moveTo>
                  <a:lnTo>
                    <a:pt x="849" y="0"/>
                  </a:lnTo>
                  <a:lnTo>
                    <a:pt x="882" y="3"/>
                  </a:lnTo>
                  <a:lnTo>
                    <a:pt x="912" y="13"/>
                  </a:lnTo>
                  <a:lnTo>
                    <a:pt x="939" y="28"/>
                  </a:lnTo>
                  <a:lnTo>
                    <a:pt x="964" y="48"/>
                  </a:lnTo>
                  <a:lnTo>
                    <a:pt x="984" y="71"/>
                  </a:lnTo>
                  <a:lnTo>
                    <a:pt x="998" y="99"/>
                  </a:lnTo>
                  <a:lnTo>
                    <a:pt x="1008" y="129"/>
                  </a:lnTo>
                  <a:lnTo>
                    <a:pt x="1012" y="161"/>
                  </a:lnTo>
                  <a:lnTo>
                    <a:pt x="1012" y="363"/>
                  </a:lnTo>
                  <a:lnTo>
                    <a:pt x="1014" y="376"/>
                  </a:lnTo>
                  <a:lnTo>
                    <a:pt x="1023" y="383"/>
                  </a:lnTo>
                  <a:lnTo>
                    <a:pt x="1034" y="387"/>
                  </a:lnTo>
                  <a:lnTo>
                    <a:pt x="2314" y="387"/>
                  </a:lnTo>
                  <a:lnTo>
                    <a:pt x="2347" y="389"/>
                  </a:lnTo>
                  <a:lnTo>
                    <a:pt x="2377" y="399"/>
                  </a:lnTo>
                  <a:lnTo>
                    <a:pt x="2404" y="414"/>
                  </a:lnTo>
                  <a:lnTo>
                    <a:pt x="2428" y="434"/>
                  </a:lnTo>
                  <a:lnTo>
                    <a:pt x="2448" y="458"/>
                  </a:lnTo>
                  <a:lnTo>
                    <a:pt x="2463" y="486"/>
                  </a:lnTo>
                  <a:lnTo>
                    <a:pt x="2473" y="516"/>
                  </a:lnTo>
                  <a:lnTo>
                    <a:pt x="2476" y="548"/>
                  </a:lnTo>
                  <a:lnTo>
                    <a:pt x="2476" y="1760"/>
                  </a:lnTo>
                  <a:lnTo>
                    <a:pt x="2473" y="1793"/>
                  </a:lnTo>
                  <a:lnTo>
                    <a:pt x="2463" y="1824"/>
                  </a:lnTo>
                  <a:lnTo>
                    <a:pt x="2448" y="1851"/>
                  </a:lnTo>
                  <a:lnTo>
                    <a:pt x="2428" y="1875"/>
                  </a:lnTo>
                  <a:lnTo>
                    <a:pt x="2404" y="1895"/>
                  </a:lnTo>
                  <a:lnTo>
                    <a:pt x="2377" y="1910"/>
                  </a:lnTo>
                  <a:lnTo>
                    <a:pt x="2347" y="1919"/>
                  </a:lnTo>
                  <a:lnTo>
                    <a:pt x="2314" y="1923"/>
                  </a:lnTo>
                  <a:lnTo>
                    <a:pt x="1794" y="1923"/>
                  </a:lnTo>
                  <a:lnTo>
                    <a:pt x="1757" y="1892"/>
                  </a:lnTo>
                  <a:lnTo>
                    <a:pt x="1717" y="1864"/>
                  </a:lnTo>
                  <a:lnTo>
                    <a:pt x="1673" y="1840"/>
                  </a:lnTo>
                  <a:lnTo>
                    <a:pt x="1628" y="1821"/>
                  </a:lnTo>
                  <a:lnTo>
                    <a:pt x="1579" y="1808"/>
                  </a:lnTo>
                  <a:lnTo>
                    <a:pt x="1529" y="1800"/>
                  </a:lnTo>
                  <a:lnTo>
                    <a:pt x="1478" y="1796"/>
                  </a:lnTo>
                  <a:lnTo>
                    <a:pt x="225" y="1796"/>
                  </a:lnTo>
                  <a:lnTo>
                    <a:pt x="220" y="1744"/>
                  </a:lnTo>
                  <a:lnTo>
                    <a:pt x="210" y="1691"/>
                  </a:lnTo>
                  <a:lnTo>
                    <a:pt x="194" y="1642"/>
                  </a:lnTo>
                  <a:lnTo>
                    <a:pt x="173" y="1596"/>
                  </a:lnTo>
                  <a:lnTo>
                    <a:pt x="147" y="1552"/>
                  </a:lnTo>
                  <a:lnTo>
                    <a:pt x="117" y="1511"/>
                  </a:lnTo>
                  <a:lnTo>
                    <a:pt x="81" y="1475"/>
                  </a:lnTo>
                  <a:lnTo>
                    <a:pt x="43" y="1441"/>
                  </a:lnTo>
                  <a:lnTo>
                    <a:pt x="0" y="1412"/>
                  </a:lnTo>
                  <a:lnTo>
                    <a:pt x="0" y="161"/>
                  </a:lnTo>
                  <a:lnTo>
                    <a:pt x="4" y="129"/>
                  </a:lnTo>
                  <a:lnTo>
                    <a:pt x="14" y="99"/>
                  </a:lnTo>
                  <a:lnTo>
                    <a:pt x="29" y="71"/>
                  </a:lnTo>
                  <a:lnTo>
                    <a:pt x="48" y="48"/>
                  </a:lnTo>
                  <a:lnTo>
                    <a:pt x="73" y="28"/>
                  </a:lnTo>
                  <a:lnTo>
                    <a:pt x="100" y="13"/>
                  </a:lnTo>
                  <a:lnTo>
                    <a:pt x="130" y="3"/>
                  </a:lnTo>
                  <a:lnTo>
                    <a:pt x="16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29" name="Google Shape;10429;p23"/>
            <p:cNvSpPr/>
            <p:nvPr/>
          </p:nvSpPr>
          <p:spPr>
            <a:xfrm>
              <a:off x="991" y="3018"/>
              <a:ext cx="1453" cy="1129"/>
            </a:xfrm>
            <a:custGeom>
              <a:avLst/>
              <a:gdLst/>
              <a:ahLst/>
              <a:cxnLst/>
              <a:rect l="l" t="t" r="r" b="b"/>
              <a:pathLst>
                <a:path w="2905" h="2257" extrusionOk="0">
                  <a:moveTo>
                    <a:pt x="190" y="0"/>
                  </a:moveTo>
                  <a:lnTo>
                    <a:pt x="995" y="0"/>
                  </a:lnTo>
                  <a:lnTo>
                    <a:pt x="1034" y="3"/>
                  </a:lnTo>
                  <a:lnTo>
                    <a:pt x="1069" y="15"/>
                  </a:lnTo>
                  <a:lnTo>
                    <a:pt x="1102" y="32"/>
                  </a:lnTo>
                  <a:lnTo>
                    <a:pt x="1131" y="56"/>
                  </a:lnTo>
                  <a:lnTo>
                    <a:pt x="1153" y="84"/>
                  </a:lnTo>
                  <a:lnTo>
                    <a:pt x="1171" y="116"/>
                  </a:lnTo>
                  <a:lnTo>
                    <a:pt x="1182" y="152"/>
                  </a:lnTo>
                  <a:lnTo>
                    <a:pt x="1186" y="190"/>
                  </a:lnTo>
                  <a:lnTo>
                    <a:pt x="1186" y="427"/>
                  </a:lnTo>
                  <a:lnTo>
                    <a:pt x="1190" y="440"/>
                  </a:lnTo>
                  <a:lnTo>
                    <a:pt x="1200" y="450"/>
                  </a:lnTo>
                  <a:lnTo>
                    <a:pt x="1213" y="454"/>
                  </a:lnTo>
                  <a:lnTo>
                    <a:pt x="2715" y="454"/>
                  </a:lnTo>
                  <a:lnTo>
                    <a:pt x="2753" y="458"/>
                  </a:lnTo>
                  <a:lnTo>
                    <a:pt x="2788" y="469"/>
                  </a:lnTo>
                  <a:lnTo>
                    <a:pt x="2821" y="487"/>
                  </a:lnTo>
                  <a:lnTo>
                    <a:pt x="2850" y="509"/>
                  </a:lnTo>
                  <a:lnTo>
                    <a:pt x="2872" y="538"/>
                  </a:lnTo>
                  <a:lnTo>
                    <a:pt x="2890" y="570"/>
                  </a:lnTo>
                  <a:lnTo>
                    <a:pt x="2901" y="606"/>
                  </a:lnTo>
                  <a:lnTo>
                    <a:pt x="2905" y="644"/>
                  </a:lnTo>
                  <a:lnTo>
                    <a:pt x="2905" y="2066"/>
                  </a:lnTo>
                  <a:lnTo>
                    <a:pt x="2901" y="2105"/>
                  </a:lnTo>
                  <a:lnTo>
                    <a:pt x="2890" y="2140"/>
                  </a:lnTo>
                  <a:lnTo>
                    <a:pt x="2872" y="2173"/>
                  </a:lnTo>
                  <a:lnTo>
                    <a:pt x="2850" y="2202"/>
                  </a:lnTo>
                  <a:lnTo>
                    <a:pt x="2821" y="2224"/>
                  </a:lnTo>
                  <a:lnTo>
                    <a:pt x="2788" y="2242"/>
                  </a:lnTo>
                  <a:lnTo>
                    <a:pt x="2753" y="2253"/>
                  </a:lnTo>
                  <a:lnTo>
                    <a:pt x="2715" y="2257"/>
                  </a:lnTo>
                  <a:lnTo>
                    <a:pt x="190" y="2257"/>
                  </a:lnTo>
                  <a:lnTo>
                    <a:pt x="153" y="2253"/>
                  </a:lnTo>
                  <a:lnTo>
                    <a:pt x="116" y="2242"/>
                  </a:lnTo>
                  <a:lnTo>
                    <a:pt x="84" y="2224"/>
                  </a:lnTo>
                  <a:lnTo>
                    <a:pt x="56" y="2202"/>
                  </a:lnTo>
                  <a:lnTo>
                    <a:pt x="33" y="2173"/>
                  </a:lnTo>
                  <a:lnTo>
                    <a:pt x="15" y="2140"/>
                  </a:lnTo>
                  <a:lnTo>
                    <a:pt x="4" y="2105"/>
                  </a:lnTo>
                  <a:lnTo>
                    <a:pt x="0" y="2066"/>
                  </a:lnTo>
                  <a:lnTo>
                    <a:pt x="0" y="190"/>
                  </a:lnTo>
                  <a:lnTo>
                    <a:pt x="4" y="152"/>
                  </a:lnTo>
                  <a:lnTo>
                    <a:pt x="15" y="116"/>
                  </a:lnTo>
                  <a:lnTo>
                    <a:pt x="33" y="84"/>
                  </a:lnTo>
                  <a:lnTo>
                    <a:pt x="56" y="56"/>
                  </a:lnTo>
                  <a:lnTo>
                    <a:pt x="84" y="32"/>
                  </a:lnTo>
                  <a:lnTo>
                    <a:pt x="116" y="15"/>
                  </a:lnTo>
                  <a:lnTo>
                    <a:pt x="153" y="3"/>
                  </a:lnTo>
                  <a:lnTo>
                    <a:pt x="19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430" name="Google Shape;10430;p23"/>
          <p:cNvGrpSpPr/>
          <p:nvPr/>
        </p:nvGrpSpPr>
        <p:grpSpPr>
          <a:xfrm>
            <a:off x="11104091" y="18811946"/>
            <a:ext cx="538174" cy="488521"/>
            <a:chOff x="1643" y="1628"/>
            <a:chExt cx="2054" cy="1864"/>
          </a:xfrm>
          <a:solidFill>
            <a:srgbClr val="006994"/>
          </a:solidFill>
        </p:grpSpPr>
        <p:sp>
          <p:nvSpPr>
            <p:cNvPr id="10431" name="Google Shape;10431;p23"/>
            <p:cNvSpPr/>
            <p:nvPr/>
          </p:nvSpPr>
          <p:spPr>
            <a:xfrm>
              <a:off x="1643" y="3047"/>
              <a:ext cx="1699" cy="445"/>
            </a:xfrm>
            <a:custGeom>
              <a:avLst/>
              <a:gdLst/>
              <a:ahLst/>
              <a:cxnLst/>
              <a:rect l="l" t="t" r="r" b="b"/>
              <a:pathLst>
                <a:path w="3397" h="891" extrusionOk="0">
                  <a:moveTo>
                    <a:pt x="3146" y="0"/>
                  </a:moveTo>
                  <a:lnTo>
                    <a:pt x="3298" y="33"/>
                  </a:lnTo>
                  <a:lnTo>
                    <a:pt x="3325" y="43"/>
                  </a:lnTo>
                  <a:lnTo>
                    <a:pt x="3348" y="57"/>
                  </a:lnTo>
                  <a:lnTo>
                    <a:pt x="3367" y="76"/>
                  </a:lnTo>
                  <a:lnTo>
                    <a:pt x="3382" y="98"/>
                  </a:lnTo>
                  <a:lnTo>
                    <a:pt x="3393" y="123"/>
                  </a:lnTo>
                  <a:lnTo>
                    <a:pt x="3397" y="150"/>
                  </a:lnTo>
                  <a:lnTo>
                    <a:pt x="3395" y="178"/>
                  </a:lnTo>
                  <a:lnTo>
                    <a:pt x="3388" y="204"/>
                  </a:lnTo>
                  <a:lnTo>
                    <a:pt x="3376" y="228"/>
                  </a:lnTo>
                  <a:lnTo>
                    <a:pt x="3358" y="249"/>
                  </a:lnTo>
                  <a:lnTo>
                    <a:pt x="3337" y="265"/>
                  </a:lnTo>
                  <a:lnTo>
                    <a:pt x="3312" y="277"/>
                  </a:lnTo>
                  <a:lnTo>
                    <a:pt x="1585" y="871"/>
                  </a:lnTo>
                  <a:lnTo>
                    <a:pt x="1546" y="882"/>
                  </a:lnTo>
                  <a:lnTo>
                    <a:pt x="1506" y="889"/>
                  </a:lnTo>
                  <a:lnTo>
                    <a:pt x="1467" y="891"/>
                  </a:lnTo>
                  <a:lnTo>
                    <a:pt x="1421" y="887"/>
                  </a:lnTo>
                  <a:lnTo>
                    <a:pt x="1374" y="879"/>
                  </a:lnTo>
                  <a:lnTo>
                    <a:pt x="94" y="540"/>
                  </a:lnTo>
                  <a:lnTo>
                    <a:pt x="68" y="530"/>
                  </a:lnTo>
                  <a:lnTo>
                    <a:pt x="46" y="515"/>
                  </a:lnTo>
                  <a:lnTo>
                    <a:pt x="28" y="496"/>
                  </a:lnTo>
                  <a:lnTo>
                    <a:pt x="13" y="474"/>
                  </a:lnTo>
                  <a:lnTo>
                    <a:pt x="3" y="449"/>
                  </a:lnTo>
                  <a:lnTo>
                    <a:pt x="0" y="423"/>
                  </a:lnTo>
                  <a:lnTo>
                    <a:pt x="1" y="396"/>
                  </a:lnTo>
                  <a:lnTo>
                    <a:pt x="8" y="371"/>
                  </a:lnTo>
                  <a:lnTo>
                    <a:pt x="21" y="347"/>
                  </a:lnTo>
                  <a:lnTo>
                    <a:pt x="38" y="327"/>
                  </a:lnTo>
                  <a:lnTo>
                    <a:pt x="60" y="310"/>
                  </a:lnTo>
                  <a:lnTo>
                    <a:pt x="83" y="299"/>
                  </a:lnTo>
                  <a:lnTo>
                    <a:pt x="245" y="240"/>
                  </a:lnTo>
                  <a:lnTo>
                    <a:pt x="1306" y="521"/>
                  </a:lnTo>
                  <a:lnTo>
                    <a:pt x="1360" y="533"/>
                  </a:lnTo>
                  <a:lnTo>
                    <a:pt x="1413" y="540"/>
                  </a:lnTo>
                  <a:lnTo>
                    <a:pt x="1467" y="541"/>
                  </a:lnTo>
                  <a:lnTo>
                    <a:pt x="1536" y="538"/>
                  </a:lnTo>
                  <a:lnTo>
                    <a:pt x="1605" y="526"/>
                  </a:lnTo>
                  <a:lnTo>
                    <a:pt x="1671" y="508"/>
                  </a:lnTo>
                  <a:lnTo>
                    <a:pt x="314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32" name="Google Shape;10432;p23"/>
            <p:cNvSpPr/>
            <p:nvPr/>
          </p:nvSpPr>
          <p:spPr>
            <a:xfrm>
              <a:off x="1643" y="2792"/>
              <a:ext cx="1697" cy="394"/>
            </a:xfrm>
            <a:custGeom>
              <a:avLst/>
              <a:gdLst/>
              <a:ahLst/>
              <a:cxnLst/>
              <a:rect l="l" t="t" r="r" b="b"/>
              <a:pathLst>
                <a:path w="3394" h="788" extrusionOk="0">
                  <a:moveTo>
                    <a:pt x="2846" y="0"/>
                  </a:moveTo>
                  <a:lnTo>
                    <a:pt x="2894" y="39"/>
                  </a:lnTo>
                  <a:lnTo>
                    <a:pt x="2943" y="70"/>
                  </a:lnTo>
                  <a:lnTo>
                    <a:pt x="2997" y="96"/>
                  </a:lnTo>
                  <a:lnTo>
                    <a:pt x="3053" y="115"/>
                  </a:lnTo>
                  <a:lnTo>
                    <a:pt x="3110" y="126"/>
                  </a:lnTo>
                  <a:lnTo>
                    <a:pt x="3171" y="130"/>
                  </a:lnTo>
                  <a:lnTo>
                    <a:pt x="3230" y="126"/>
                  </a:lnTo>
                  <a:lnTo>
                    <a:pt x="3286" y="115"/>
                  </a:lnTo>
                  <a:lnTo>
                    <a:pt x="3342" y="96"/>
                  </a:lnTo>
                  <a:lnTo>
                    <a:pt x="3394" y="72"/>
                  </a:lnTo>
                  <a:lnTo>
                    <a:pt x="3388" y="99"/>
                  </a:lnTo>
                  <a:lnTo>
                    <a:pt x="3376" y="124"/>
                  </a:lnTo>
                  <a:lnTo>
                    <a:pt x="3358" y="145"/>
                  </a:lnTo>
                  <a:lnTo>
                    <a:pt x="3337" y="162"/>
                  </a:lnTo>
                  <a:lnTo>
                    <a:pt x="3312" y="175"/>
                  </a:lnTo>
                  <a:lnTo>
                    <a:pt x="1585" y="768"/>
                  </a:lnTo>
                  <a:lnTo>
                    <a:pt x="1546" y="779"/>
                  </a:lnTo>
                  <a:lnTo>
                    <a:pt x="1506" y="786"/>
                  </a:lnTo>
                  <a:lnTo>
                    <a:pt x="1467" y="788"/>
                  </a:lnTo>
                  <a:lnTo>
                    <a:pt x="1421" y="784"/>
                  </a:lnTo>
                  <a:lnTo>
                    <a:pt x="1374" y="776"/>
                  </a:lnTo>
                  <a:lnTo>
                    <a:pt x="94" y="437"/>
                  </a:lnTo>
                  <a:lnTo>
                    <a:pt x="68" y="427"/>
                  </a:lnTo>
                  <a:lnTo>
                    <a:pt x="46" y="412"/>
                  </a:lnTo>
                  <a:lnTo>
                    <a:pt x="28" y="394"/>
                  </a:lnTo>
                  <a:lnTo>
                    <a:pt x="13" y="372"/>
                  </a:lnTo>
                  <a:lnTo>
                    <a:pt x="5" y="348"/>
                  </a:lnTo>
                  <a:lnTo>
                    <a:pt x="0" y="320"/>
                  </a:lnTo>
                  <a:lnTo>
                    <a:pt x="2" y="293"/>
                  </a:lnTo>
                  <a:lnTo>
                    <a:pt x="8" y="268"/>
                  </a:lnTo>
                  <a:lnTo>
                    <a:pt x="21" y="244"/>
                  </a:lnTo>
                  <a:lnTo>
                    <a:pt x="38" y="224"/>
                  </a:lnTo>
                  <a:lnTo>
                    <a:pt x="60" y="208"/>
                  </a:lnTo>
                  <a:lnTo>
                    <a:pt x="83" y="196"/>
                  </a:lnTo>
                  <a:lnTo>
                    <a:pt x="245" y="137"/>
                  </a:lnTo>
                  <a:lnTo>
                    <a:pt x="1306" y="419"/>
                  </a:lnTo>
                  <a:lnTo>
                    <a:pt x="1360" y="430"/>
                  </a:lnTo>
                  <a:lnTo>
                    <a:pt x="1413" y="437"/>
                  </a:lnTo>
                  <a:lnTo>
                    <a:pt x="1467" y="440"/>
                  </a:lnTo>
                  <a:lnTo>
                    <a:pt x="1536" y="436"/>
                  </a:lnTo>
                  <a:lnTo>
                    <a:pt x="1605" y="423"/>
                  </a:lnTo>
                  <a:lnTo>
                    <a:pt x="1671" y="405"/>
                  </a:lnTo>
                  <a:lnTo>
                    <a:pt x="284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33" name="Google Shape;10433;p23"/>
            <p:cNvSpPr/>
            <p:nvPr/>
          </p:nvSpPr>
          <p:spPr>
            <a:xfrm>
              <a:off x="1643" y="2553"/>
              <a:ext cx="1326" cy="325"/>
            </a:xfrm>
            <a:custGeom>
              <a:avLst/>
              <a:gdLst/>
              <a:ahLst/>
              <a:cxnLst/>
              <a:rect l="l" t="t" r="r" b="b"/>
              <a:pathLst>
                <a:path w="2652" h="651" extrusionOk="0">
                  <a:moveTo>
                    <a:pt x="245" y="0"/>
                  </a:moveTo>
                  <a:lnTo>
                    <a:pt x="1306" y="282"/>
                  </a:lnTo>
                  <a:lnTo>
                    <a:pt x="1360" y="293"/>
                  </a:lnTo>
                  <a:lnTo>
                    <a:pt x="1413" y="300"/>
                  </a:lnTo>
                  <a:lnTo>
                    <a:pt x="1467" y="303"/>
                  </a:lnTo>
                  <a:lnTo>
                    <a:pt x="1536" y="299"/>
                  </a:lnTo>
                  <a:lnTo>
                    <a:pt x="1605" y="287"/>
                  </a:lnTo>
                  <a:lnTo>
                    <a:pt x="1671" y="268"/>
                  </a:lnTo>
                  <a:lnTo>
                    <a:pt x="2428" y="8"/>
                  </a:lnTo>
                  <a:lnTo>
                    <a:pt x="2652" y="264"/>
                  </a:lnTo>
                  <a:lnTo>
                    <a:pt x="1585" y="631"/>
                  </a:lnTo>
                  <a:lnTo>
                    <a:pt x="1546" y="643"/>
                  </a:lnTo>
                  <a:lnTo>
                    <a:pt x="1506" y="649"/>
                  </a:lnTo>
                  <a:lnTo>
                    <a:pt x="1467" y="651"/>
                  </a:lnTo>
                  <a:lnTo>
                    <a:pt x="1421" y="648"/>
                  </a:lnTo>
                  <a:lnTo>
                    <a:pt x="1374" y="639"/>
                  </a:lnTo>
                  <a:lnTo>
                    <a:pt x="94" y="300"/>
                  </a:lnTo>
                  <a:lnTo>
                    <a:pt x="68" y="290"/>
                  </a:lnTo>
                  <a:lnTo>
                    <a:pt x="46" y="275"/>
                  </a:lnTo>
                  <a:lnTo>
                    <a:pt x="28" y="257"/>
                  </a:lnTo>
                  <a:lnTo>
                    <a:pt x="13" y="236"/>
                  </a:lnTo>
                  <a:lnTo>
                    <a:pt x="5" y="211"/>
                  </a:lnTo>
                  <a:lnTo>
                    <a:pt x="0" y="183"/>
                  </a:lnTo>
                  <a:lnTo>
                    <a:pt x="2" y="156"/>
                  </a:lnTo>
                  <a:lnTo>
                    <a:pt x="8" y="131"/>
                  </a:lnTo>
                  <a:lnTo>
                    <a:pt x="21" y="107"/>
                  </a:lnTo>
                  <a:lnTo>
                    <a:pt x="38" y="87"/>
                  </a:lnTo>
                  <a:lnTo>
                    <a:pt x="60" y="71"/>
                  </a:lnTo>
                  <a:lnTo>
                    <a:pt x="83" y="59"/>
                  </a:lnTo>
                  <a:lnTo>
                    <a:pt x="24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34" name="Google Shape;10434;p23"/>
            <p:cNvSpPr/>
            <p:nvPr/>
          </p:nvSpPr>
          <p:spPr>
            <a:xfrm>
              <a:off x="1643" y="1978"/>
              <a:ext cx="1134" cy="593"/>
            </a:xfrm>
            <a:custGeom>
              <a:avLst/>
              <a:gdLst/>
              <a:ahLst/>
              <a:cxnLst/>
              <a:rect l="l" t="t" r="r" b="b"/>
              <a:pathLst>
                <a:path w="2267" h="1185" extrusionOk="0">
                  <a:moveTo>
                    <a:pt x="1793" y="0"/>
                  </a:moveTo>
                  <a:lnTo>
                    <a:pt x="1833" y="3"/>
                  </a:lnTo>
                  <a:lnTo>
                    <a:pt x="1873" y="9"/>
                  </a:lnTo>
                  <a:lnTo>
                    <a:pt x="2150" y="71"/>
                  </a:lnTo>
                  <a:lnTo>
                    <a:pt x="2235" y="807"/>
                  </a:lnTo>
                  <a:lnTo>
                    <a:pt x="2241" y="849"/>
                  </a:lnTo>
                  <a:lnTo>
                    <a:pt x="2252" y="892"/>
                  </a:lnTo>
                  <a:lnTo>
                    <a:pt x="2267" y="932"/>
                  </a:lnTo>
                  <a:lnTo>
                    <a:pt x="1585" y="1166"/>
                  </a:lnTo>
                  <a:lnTo>
                    <a:pt x="1546" y="1177"/>
                  </a:lnTo>
                  <a:lnTo>
                    <a:pt x="1506" y="1183"/>
                  </a:lnTo>
                  <a:lnTo>
                    <a:pt x="1467" y="1185"/>
                  </a:lnTo>
                  <a:lnTo>
                    <a:pt x="1421" y="1183"/>
                  </a:lnTo>
                  <a:lnTo>
                    <a:pt x="1374" y="1173"/>
                  </a:lnTo>
                  <a:lnTo>
                    <a:pt x="94" y="834"/>
                  </a:lnTo>
                  <a:lnTo>
                    <a:pt x="68" y="824"/>
                  </a:lnTo>
                  <a:lnTo>
                    <a:pt x="46" y="810"/>
                  </a:lnTo>
                  <a:lnTo>
                    <a:pt x="28" y="791"/>
                  </a:lnTo>
                  <a:lnTo>
                    <a:pt x="13" y="770"/>
                  </a:lnTo>
                  <a:lnTo>
                    <a:pt x="3" y="745"/>
                  </a:lnTo>
                  <a:lnTo>
                    <a:pt x="0" y="717"/>
                  </a:lnTo>
                  <a:lnTo>
                    <a:pt x="2" y="690"/>
                  </a:lnTo>
                  <a:lnTo>
                    <a:pt x="8" y="665"/>
                  </a:lnTo>
                  <a:lnTo>
                    <a:pt x="21" y="642"/>
                  </a:lnTo>
                  <a:lnTo>
                    <a:pt x="38" y="622"/>
                  </a:lnTo>
                  <a:lnTo>
                    <a:pt x="60" y="605"/>
                  </a:lnTo>
                  <a:lnTo>
                    <a:pt x="83" y="593"/>
                  </a:lnTo>
                  <a:lnTo>
                    <a:pt x="1670" y="22"/>
                  </a:lnTo>
                  <a:lnTo>
                    <a:pt x="1711" y="10"/>
                  </a:lnTo>
                  <a:lnTo>
                    <a:pt x="1752" y="3"/>
                  </a:lnTo>
                  <a:lnTo>
                    <a:pt x="179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35" name="Google Shape;10435;p23"/>
            <p:cNvSpPr/>
            <p:nvPr/>
          </p:nvSpPr>
          <p:spPr>
            <a:xfrm>
              <a:off x="2902" y="1769"/>
              <a:ext cx="624" cy="898"/>
            </a:xfrm>
            <a:custGeom>
              <a:avLst/>
              <a:gdLst/>
              <a:ahLst/>
              <a:cxnLst/>
              <a:rect l="l" t="t" r="r" b="b"/>
              <a:pathLst>
                <a:path w="1247" h="1796" extrusionOk="0">
                  <a:moveTo>
                    <a:pt x="653" y="0"/>
                  </a:moveTo>
                  <a:lnTo>
                    <a:pt x="653" y="899"/>
                  </a:lnTo>
                  <a:lnTo>
                    <a:pt x="1247" y="899"/>
                  </a:lnTo>
                  <a:lnTo>
                    <a:pt x="1214" y="1183"/>
                  </a:lnTo>
                  <a:lnTo>
                    <a:pt x="1210" y="1203"/>
                  </a:lnTo>
                  <a:lnTo>
                    <a:pt x="1201" y="1221"/>
                  </a:lnTo>
                  <a:lnTo>
                    <a:pt x="1189" y="1239"/>
                  </a:lnTo>
                  <a:lnTo>
                    <a:pt x="731" y="1763"/>
                  </a:lnTo>
                  <a:lnTo>
                    <a:pt x="714" y="1778"/>
                  </a:lnTo>
                  <a:lnTo>
                    <a:pt x="696" y="1788"/>
                  </a:lnTo>
                  <a:lnTo>
                    <a:pt x="675" y="1794"/>
                  </a:lnTo>
                  <a:lnTo>
                    <a:pt x="653" y="1796"/>
                  </a:lnTo>
                  <a:lnTo>
                    <a:pt x="653" y="899"/>
                  </a:lnTo>
                  <a:lnTo>
                    <a:pt x="58" y="899"/>
                  </a:lnTo>
                  <a:lnTo>
                    <a:pt x="0" y="386"/>
                  </a:lnTo>
                  <a:lnTo>
                    <a:pt x="0" y="360"/>
                  </a:lnTo>
                  <a:lnTo>
                    <a:pt x="6" y="335"/>
                  </a:lnTo>
                  <a:lnTo>
                    <a:pt x="18" y="314"/>
                  </a:lnTo>
                  <a:lnTo>
                    <a:pt x="34" y="295"/>
                  </a:lnTo>
                  <a:lnTo>
                    <a:pt x="57" y="282"/>
                  </a:lnTo>
                  <a:lnTo>
                    <a:pt x="607" y="10"/>
                  </a:lnTo>
                  <a:lnTo>
                    <a:pt x="630" y="3"/>
                  </a:lnTo>
                  <a:lnTo>
                    <a:pt x="65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36" name="Google Shape;10436;p23"/>
            <p:cNvSpPr/>
            <p:nvPr/>
          </p:nvSpPr>
          <p:spPr>
            <a:xfrm>
              <a:off x="2760" y="1628"/>
              <a:ext cx="937" cy="1181"/>
            </a:xfrm>
            <a:custGeom>
              <a:avLst/>
              <a:gdLst/>
              <a:ahLst/>
              <a:cxnLst/>
              <a:rect l="l" t="t" r="r" b="b"/>
              <a:pathLst>
                <a:path w="1874" h="2361" extrusionOk="0">
                  <a:moveTo>
                    <a:pt x="937" y="187"/>
                  </a:moveTo>
                  <a:lnTo>
                    <a:pt x="906" y="189"/>
                  </a:lnTo>
                  <a:lnTo>
                    <a:pt x="878" y="197"/>
                  </a:lnTo>
                  <a:lnTo>
                    <a:pt x="850" y="207"/>
                  </a:lnTo>
                  <a:lnTo>
                    <a:pt x="299" y="478"/>
                  </a:lnTo>
                  <a:lnTo>
                    <a:pt x="269" y="495"/>
                  </a:lnTo>
                  <a:lnTo>
                    <a:pt x="243" y="519"/>
                  </a:lnTo>
                  <a:lnTo>
                    <a:pt x="221" y="545"/>
                  </a:lnTo>
                  <a:lnTo>
                    <a:pt x="205" y="575"/>
                  </a:lnTo>
                  <a:lnTo>
                    <a:pt x="194" y="607"/>
                  </a:lnTo>
                  <a:lnTo>
                    <a:pt x="189" y="642"/>
                  </a:lnTo>
                  <a:lnTo>
                    <a:pt x="190" y="677"/>
                  </a:lnTo>
                  <a:lnTo>
                    <a:pt x="281" y="1474"/>
                  </a:lnTo>
                  <a:lnTo>
                    <a:pt x="287" y="1504"/>
                  </a:lnTo>
                  <a:lnTo>
                    <a:pt x="297" y="1532"/>
                  </a:lnTo>
                  <a:lnTo>
                    <a:pt x="311" y="1558"/>
                  </a:lnTo>
                  <a:lnTo>
                    <a:pt x="328" y="1582"/>
                  </a:lnTo>
                  <a:lnTo>
                    <a:pt x="788" y="2106"/>
                  </a:lnTo>
                  <a:lnTo>
                    <a:pt x="813" y="2128"/>
                  </a:lnTo>
                  <a:lnTo>
                    <a:pt x="840" y="2147"/>
                  </a:lnTo>
                  <a:lnTo>
                    <a:pt x="871" y="2160"/>
                  </a:lnTo>
                  <a:lnTo>
                    <a:pt x="904" y="2167"/>
                  </a:lnTo>
                  <a:lnTo>
                    <a:pt x="936" y="2169"/>
                  </a:lnTo>
                  <a:lnTo>
                    <a:pt x="970" y="2167"/>
                  </a:lnTo>
                  <a:lnTo>
                    <a:pt x="1002" y="2160"/>
                  </a:lnTo>
                  <a:lnTo>
                    <a:pt x="1033" y="2147"/>
                  </a:lnTo>
                  <a:lnTo>
                    <a:pt x="1061" y="2128"/>
                  </a:lnTo>
                  <a:lnTo>
                    <a:pt x="1086" y="2106"/>
                  </a:lnTo>
                  <a:lnTo>
                    <a:pt x="1545" y="1582"/>
                  </a:lnTo>
                  <a:lnTo>
                    <a:pt x="1562" y="1558"/>
                  </a:lnTo>
                  <a:lnTo>
                    <a:pt x="1576" y="1532"/>
                  </a:lnTo>
                  <a:lnTo>
                    <a:pt x="1586" y="1504"/>
                  </a:lnTo>
                  <a:lnTo>
                    <a:pt x="1592" y="1474"/>
                  </a:lnTo>
                  <a:lnTo>
                    <a:pt x="1684" y="677"/>
                  </a:lnTo>
                  <a:lnTo>
                    <a:pt x="1684" y="642"/>
                  </a:lnTo>
                  <a:lnTo>
                    <a:pt x="1679" y="607"/>
                  </a:lnTo>
                  <a:lnTo>
                    <a:pt x="1668" y="575"/>
                  </a:lnTo>
                  <a:lnTo>
                    <a:pt x="1652" y="545"/>
                  </a:lnTo>
                  <a:lnTo>
                    <a:pt x="1631" y="519"/>
                  </a:lnTo>
                  <a:lnTo>
                    <a:pt x="1605" y="495"/>
                  </a:lnTo>
                  <a:lnTo>
                    <a:pt x="1575" y="478"/>
                  </a:lnTo>
                  <a:lnTo>
                    <a:pt x="1023" y="207"/>
                  </a:lnTo>
                  <a:lnTo>
                    <a:pt x="996" y="197"/>
                  </a:lnTo>
                  <a:lnTo>
                    <a:pt x="966" y="189"/>
                  </a:lnTo>
                  <a:lnTo>
                    <a:pt x="937" y="187"/>
                  </a:lnTo>
                  <a:close/>
                  <a:moveTo>
                    <a:pt x="911" y="0"/>
                  </a:moveTo>
                  <a:lnTo>
                    <a:pt x="962" y="0"/>
                  </a:lnTo>
                  <a:lnTo>
                    <a:pt x="1012" y="6"/>
                  </a:lnTo>
                  <a:lnTo>
                    <a:pt x="1061" y="19"/>
                  </a:lnTo>
                  <a:lnTo>
                    <a:pt x="1107" y="39"/>
                  </a:lnTo>
                  <a:lnTo>
                    <a:pt x="1658" y="309"/>
                  </a:lnTo>
                  <a:lnTo>
                    <a:pt x="1699" y="332"/>
                  </a:lnTo>
                  <a:lnTo>
                    <a:pt x="1738" y="361"/>
                  </a:lnTo>
                  <a:lnTo>
                    <a:pt x="1772" y="393"/>
                  </a:lnTo>
                  <a:lnTo>
                    <a:pt x="1802" y="431"/>
                  </a:lnTo>
                  <a:lnTo>
                    <a:pt x="1826" y="470"/>
                  </a:lnTo>
                  <a:lnTo>
                    <a:pt x="1846" y="513"/>
                  </a:lnTo>
                  <a:lnTo>
                    <a:pt x="1861" y="556"/>
                  </a:lnTo>
                  <a:lnTo>
                    <a:pt x="1870" y="604"/>
                  </a:lnTo>
                  <a:lnTo>
                    <a:pt x="1874" y="651"/>
                  </a:lnTo>
                  <a:lnTo>
                    <a:pt x="1871" y="698"/>
                  </a:lnTo>
                  <a:lnTo>
                    <a:pt x="1779" y="1496"/>
                  </a:lnTo>
                  <a:lnTo>
                    <a:pt x="1772" y="1542"/>
                  </a:lnTo>
                  <a:lnTo>
                    <a:pt x="1758" y="1586"/>
                  </a:lnTo>
                  <a:lnTo>
                    <a:pt x="1739" y="1628"/>
                  </a:lnTo>
                  <a:lnTo>
                    <a:pt x="1716" y="1669"/>
                  </a:lnTo>
                  <a:lnTo>
                    <a:pt x="1686" y="1705"/>
                  </a:lnTo>
                  <a:lnTo>
                    <a:pt x="1227" y="2230"/>
                  </a:lnTo>
                  <a:lnTo>
                    <a:pt x="1194" y="2264"/>
                  </a:lnTo>
                  <a:lnTo>
                    <a:pt x="1157" y="2293"/>
                  </a:lnTo>
                  <a:lnTo>
                    <a:pt x="1117" y="2316"/>
                  </a:lnTo>
                  <a:lnTo>
                    <a:pt x="1074" y="2336"/>
                  </a:lnTo>
                  <a:lnTo>
                    <a:pt x="1031" y="2350"/>
                  </a:lnTo>
                  <a:lnTo>
                    <a:pt x="983" y="2359"/>
                  </a:lnTo>
                  <a:lnTo>
                    <a:pt x="937" y="2361"/>
                  </a:lnTo>
                  <a:lnTo>
                    <a:pt x="890" y="2359"/>
                  </a:lnTo>
                  <a:lnTo>
                    <a:pt x="843" y="2350"/>
                  </a:lnTo>
                  <a:lnTo>
                    <a:pt x="799" y="2336"/>
                  </a:lnTo>
                  <a:lnTo>
                    <a:pt x="757" y="2316"/>
                  </a:lnTo>
                  <a:lnTo>
                    <a:pt x="716" y="2293"/>
                  </a:lnTo>
                  <a:lnTo>
                    <a:pt x="680" y="2264"/>
                  </a:lnTo>
                  <a:lnTo>
                    <a:pt x="646" y="2230"/>
                  </a:lnTo>
                  <a:lnTo>
                    <a:pt x="186" y="1705"/>
                  </a:lnTo>
                  <a:lnTo>
                    <a:pt x="158" y="1669"/>
                  </a:lnTo>
                  <a:lnTo>
                    <a:pt x="134" y="1628"/>
                  </a:lnTo>
                  <a:lnTo>
                    <a:pt x="115" y="1586"/>
                  </a:lnTo>
                  <a:lnTo>
                    <a:pt x="102" y="1542"/>
                  </a:lnTo>
                  <a:lnTo>
                    <a:pt x="94" y="1496"/>
                  </a:lnTo>
                  <a:lnTo>
                    <a:pt x="2" y="698"/>
                  </a:lnTo>
                  <a:lnTo>
                    <a:pt x="0" y="651"/>
                  </a:lnTo>
                  <a:lnTo>
                    <a:pt x="3" y="604"/>
                  </a:lnTo>
                  <a:lnTo>
                    <a:pt x="12" y="556"/>
                  </a:lnTo>
                  <a:lnTo>
                    <a:pt x="27" y="513"/>
                  </a:lnTo>
                  <a:lnTo>
                    <a:pt x="47" y="470"/>
                  </a:lnTo>
                  <a:lnTo>
                    <a:pt x="72" y="431"/>
                  </a:lnTo>
                  <a:lnTo>
                    <a:pt x="102" y="393"/>
                  </a:lnTo>
                  <a:lnTo>
                    <a:pt x="135" y="361"/>
                  </a:lnTo>
                  <a:lnTo>
                    <a:pt x="174" y="332"/>
                  </a:lnTo>
                  <a:lnTo>
                    <a:pt x="215" y="309"/>
                  </a:lnTo>
                  <a:lnTo>
                    <a:pt x="767" y="39"/>
                  </a:lnTo>
                  <a:lnTo>
                    <a:pt x="813" y="19"/>
                  </a:lnTo>
                  <a:lnTo>
                    <a:pt x="861" y="6"/>
                  </a:lnTo>
                  <a:lnTo>
                    <a:pt x="91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437" name="Google Shape;10437;p23"/>
          <p:cNvGrpSpPr/>
          <p:nvPr/>
        </p:nvGrpSpPr>
        <p:grpSpPr>
          <a:xfrm>
            <a:off x="9841654" y="18833007"/>
            <a:ext cx="529524" cy="446658"/>
            <a:chOff x="626" y="1305"/>
            <a:chExt cx="2048" cy="1727"/>
          </a:xfrm>
          <a:solidFill>
            <a:srgbClr val="006994"/>
          </a:solidFill>
        </p:grpSpPr>
        <p:sp>
          <p:nvSpPr>
            <p:cNvPr id="10438" name="Google Shape;10438;p23"/>
            <p:cNvSpPr/>
            <p:nvPr/>
          </p:nvSpPr>
          <p:spPr>
            <a:xfrm>
              <a:off x="626" y="1305"/>
              <a:ext cx="1709" cy="1326"/>
            </a:xfrm>
            <a:custGeom>
              <a:avLst/>
              <a:gdLst/>
              <a:ahLst/>
              <a:cxnLst/>
              <a:rect l="l" t="t" r="r" b="b"/>
              <a:pathLst>
                <a:path w="3417" h="2652" extrusionOk="0">
                  <a:moveTo>
                    <a:pt x="224" y="0"/>
                  </a:moveTo>
                  <a:lnTo>
                    <a:pt x="1171" y="0"/>
                  </a:lnTo>
                  <a:lnTo>
                    <a:pt x="1211" y="4"/>
                  </a:lnTo>
                  <a:lnTo>
                    <a:pt x="1249" y="15"/>
                  </a:lnTo>
                  <a:lnTo>
                    <a:pt x="1284" y="31"/>
                  </a:lnTo>
                  <a:lnTo>
                    <a:pt x="1315" y="53"/>
                  </a:lnTo>
                  <a:lnTo>
                    <a:pt x="1342" y="79"/>
                  </a:lnTo>
                  <a:lnTo>
                    <a:pt x="1365" y="112"/>
                  </a:lnTo>
                  <a:lnTo>
                    <a:pt x="1381" y="147"/>
                  </a:lnTo>
                  <a:lnTo>
                    <a:pt x="1391" y="184"/>
                  </a:lnTo>
                  <a:lnTo>
                    <a:pt x="1395" y="225"/>
                  </a:lnTo>
                  <a:lnTo>
                    <a:pt x="1395" y="502"/>
                  </a:lnTo>
                  <a:lnTo>
                    <a:pt x="1397" y="514"/>
                  </a:lnTo>
                  <a:lnTo>
                    <a:pt x="1405" y="524"/>
                  </a:lnTo>
                  <a:lnTo>
                    <a:pt x="1415" y="531"/>
                  </a:lnTo>
                  <a:lnTo>
                    <a:pt x="1427" y="534"/>
                  </a:lnTo>
                  <a:lnTo>
                    <a:pt x="3192" y="534"/>
                  </a:lnTo>
                  <a:lnTo>
                    <a:pt x="3233" y="538"/>
                  </a:lnTo>
                  <a:lnTo>
                    <a:pt x="3270" y="548"/>
                  </a:lnTo>
                  <a:lnTo>
                    <a:pt x="3305" y="564"/>
                  </a:lnTo>
                  <a:lnTo>
                    <a:pt x="3338" y="586"/>
                  </a:lnTo>
                  <a:lnTo>
                    <a:pt x="3364" y="613"/>
                  </a:lnTo>
                  <a:lnTo>
                    <a:pt x="3386" y="644"/>
                  </a:lnTo>
                  <a:lnTo>
                    <a:pt x="3402" y="679"/>
                  </a:lnTo>
                  <a:lnTo>
                    <a:pt x="3413" y="718"/>
                  </a:lnTo>
                  <a:lnTo>
                    <a:pt x="3417" y="757"/>
                  </a:lnTo>
                  <a:lnTo>
                    <a:pt x="3417" y="1064"/>
                  </a:lnTo>
                  <a:lnTo>
                    <a:pt x="3395" y="1062"/>
                  </a:lnTo>
                  <a:lnTo>
                    <a:pt x="3372" y="1060"/>
                  </a:lnTo>
                  <a:lnTo>
                    <a:pt x="3072" y="1060"/>
                  </a:lnTo>
                  <a:lnTo>
                    <a:pt x="3023" y="1064"/>
                  </a:lnTo>
                  <a:lnTo>
                    <a:pt x="2976" y="1074"/>
                  </a:lnTo>
                  <a:lnTo>
                    <a:pt x="2932" y="1091"/>
                  </a:lnTo>
                  <a:lnTo>
                    <a:pt x="2891" y="1114"/>
                  </a:lnTo>
                  <a:lnTo>
                    <a:pt x="2854" y="1142"/>
                  </a:lnTo>
                  <a:lnTo>
                    <a:pt x="2822" y="1175"/>
                  </a:lnTo>
                  <a:lnTo>
                    <a:pt x="2793" y="1212"/>
                  </a:lnTo>
                  <a:lnTo>
                    <a:pt x="2771" y="1253"/>
                  </a:lnTo>
                  <a:lnTo>
                    <a:pt x="2755" y="1296"/>
                  </a:lnTo>
                  <a:lnTo>
                    <a:pt x="2743" y="1343"/>
                  </a:lnTo>
                  <a:lnTo>
                    <a:pt x="2704" y="1331"/>
                  </a:lnTo>
                  <a:lnTo>
                    <a:pt x="2663" y="1322"/>
                  </a:lnTo>
                  <a:lnTo>
                    <a:pt x="2622" y="1320"/>
                  </a:lnTo>
                  <a:lnTo>
                    <a:pt x="2578" y="1324"/>
                  </a:lnTo>
                  <a:lnTo>
                    <a:pt x="2535" y="1331"/>
                  </a:lnTo>
                  <a:lnTo>
                    <a:pt x="2494" y="1346"/>
                  </a:lnTo>
                  <a:lnTo>
                    <a:pt x="2455" y="1364"/>
                  </a:lnTo>
                  <a:lnTo>
                    <a:pt x="2419" y="1388"/>
                  </a:lnTo>
                  <a:lnTo>
                    <a:pt x="2387" y="1417"/>
                  </a:lnTo>
                  <a:lnTo>
                    <a:pt x="2358" y="1450"/>
                  </a:lnTo>
                  <a:lnTo>
                    <a:pt x="2333" y="1486"/>
                  </a:lnTo>
                  <a:lnTo>
                    <a:pt x="2184" y="1746"/>
                  </a:lnTo>
                  <a:lnTo>
                    <a:pt x="2164" y="1784"/>
                  </a:lnTo>
                  <a:lnTo>
                    <a:pt x="2150" y="1825"/>
                  </a:lnTo>
                  <a:lnTo>
                    <a:pt x="2143" y="1867"/>
                  </a:lnTo>
                  <a:lnTo>
                    <a:pt x="2104" y="1844"/>
                  </a:lnTo>
                  <a:lnTo>
                    <a:pt x="2062" y="1828"/>
                  </a:lnTo>
                  <a:lnTo>
                    <a:pt x="2016" y="1816"/>
                  </a:lnTo>
                  <a:lnTo>
                    <a:pt x="1969" y="1813"/>
                  </a:lnTo>
                  <a:lnTo>
                    <a:pt x="1732" y="1813"/>
                  </a:lnTo>
                  <a:lnTo>
                    <a:pt x="1687" y="1816"/>
                  </a:lnTo>
                  <a:lnTo>
                    <a:pt x="1643" y="1825"/>
                  </a:lnTo>
                  <a:lnTo>
                    <a:pt x="1604" y="1840"/>
                  </a:lnTo>
                  <a:lnTo>
                    <a:pt x="1566" y="1861"/>
                  </a:lnTo>
                  <a:lnTo>
                    <a:pt x="1533" y="1886"/>
                  </a:lnTo>
                  <a:lnTo>
                    <a:pt x="1502" y="1916"/>
                  </a:lnTo>
                  <a:lnTo>
                    <a:pt x="1477" y="1949"/>
                  </a:lnTo>
                  <a:lnTo>
                    <a:pt x="1456" y="1987"/>
                  </a:lnTo>
                  <a:lnTo>
                    <a:pt x="1439" y="2026"/>
                  </a:lnTo>
                  <a:lnTo>
                    <a:pt x="1407" y="2021"/>
                  </a:lnTo>
                  <a:lnTo>
                    <a:pt x="1374" y="2019"/>
                  </a:lnTo>
                  <a:lnTo>
                    <a:pt x="1334" y="2021"/>
                  </a:lnTo>
                  <a:lnTo>
                    <a:pt x="1294" y="2030"/>
                  </a:lnTo>
                  <a:lnTo>
                    <a:pt x="1257" y="2042"/>
                  </a:lnTo>
                  <a:lnTo>
                    <a:pt x="1221" y="2060"/>
                  </a:lnTo>
                  <a:lnTo>
                    <a:pt x="1187" y="2082"/>
                  </a:lnTo>
                  <a:lnTo>
                    <a:pt x="1157" y="2108"/>
                  </a:lnTo>
                  <a:lnTo>
                    <a:pt x="1130" y="2138"/>
                  </a:lnTo>
                  <a:lnTo>
                    <a:pt x="1108" y="2172"/>
                  </a:lnTo>
                  <a:lnTo>
                    <a:pt x="989" y="2378"/>
                  </a:lnTo>
                  <a:lnTo>
                    <a:pt x="971" y="2416"/>
                  </a:lnTo>
                  <a:lnTo>
                    <a:pt x="957" y="2456"/>
                  </a:lnTo>
                  <a:lnTo>
                    <a:pt x="951" y="2496"/>
                  </a:lnTo>
                  <a:lnTo>
                    <a:pt x="948" y="2537"/>
                  </a:lnTo>
                  <a:lnTo>
                    <a:pt x="952" y="2576"/>
                  </a:lnTo>
                  <a:lnTo>
                    <a:pt x="961" y="2615"/>
                  </a:lnTo>
                  <a:lnTo>
                    <a:pt x="973" y="2652"/>
                  </a:lnTo>
                  <a:lnTo>
                    <a:pt x="224" y="2652"/>
                  </a:lnTo>
                  <a:lnTo>
                    <a:pt x="184" y="2648"/>
                  </a:lnTo>
                  <a:lnTo>
                    <a:pt x="145" y="2638"/>
                  </a:lnTo>
                  <a:lnTo>
                    <a:pt x="111" y="2622"/>
                  </a:lnTo>
                  <a:lnTo>
                    <a:pt x="80" y="2600"/>
                  </a:lnTo>
                  <a:lnTo>
                    <a:pt x="52" y="2573"/>
                  </a:lnTo>
                  <a:lnTo>
                    <a:pt x="31" y="2542"/>
                  </a:lnTo>
                  <a:lnTo>
                    <a:pt x="14" y="2507"/>
                  </a:lnTo>
                  <a:lnTo>
                    <a:pt x="4" y="2468"/>
                  </a:lnTo>
                  <a:lnTo>
                    <a:pt x="0" y="2429"/>
                  </a:lnTo>
                  <a:lnTo>
                    <a:pt x="0" y="1730"/>
                  </a:lnTo>
                  <a:lnTo>
                    <a:pt x="0" y="225"/>
                  </a:lnTo>
                  <a:lnTo>
                    <a:pt x="4" y="184"/>
                  </a:lnTo>
                  <a:lnTo>
                    <a:pt x="14" y="147"/>
                  </a:lnTo>
                  <a:lnTo>
                    <a:pt x="31" y="112"/>
                  </a:lnTo>
                  <a:lnTo>
                    <a:pt x="52" y="79"/>
                  </a:lnTo>
                  <a:lnTo>
                    <a:pt x="80" y="53"/>
                  </a:lnTo>
                  <a:lnTo>
                    <a:pt x="111" y="31"/>
                  </a:lnTo>
                  <a:lnTo>
                    <a:pt x="145" y="15"/>
                  </a:lnTo>
                  <a:lnTo>
                    <a:pt x="184" y="4"/>
                  </a:lnTo>
                  <a:lnTo>
                    <a:pt x="22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39" name="Google Shape;10439;p23"/>
            <p:cNvSpPr/>
            <p:nvPr/>
          </p:nvSpPr>
          <p:spPr>
            <a:xfrm>
              <a:off x="2079" y="2233"/>
              <a:ext cx="316" cy="315"/>
            </a:xfrm>
            <a:custGeom>
              <a:avLst/>
              <a:gdLst/>
              <a:ahLst/>
              <a:cxnLst/>
              <a:rect l="l" t="t" r="r" b="b"/>
              <a:pathLst>
                <a:path w="632" h="630" extrusionOk="0">
                  <a:moveTo>
                    <a:pt x="316" y="0"/>
                  </a:moveTo>
                  <a:lnTo>
                    <a:pt x="362" y="4"/>
                  </a:lnTo>
                  <a:lnTo>
                    <a:pt x="407" y="14"/>
                  </a:lnTo>
                  <a:lnTo>
                    <a:pt x="449" y="30"/>
                  </a:lnTo>
                  <a:lnTo>
                    <a:pt x="487" y="51"/>
                  </a:lnTo>
                  <a:lnTo>
                    <a:pt x="522" y="77"/>
                  </a:lnTo>
                  <a:lnTo>
                    <a:pt x="553" y="108"/>
                  </a:lnTo>
                  <a:lnTo>
                    <a:pt x="581" y="144"/>
                  </a:lnTo>
                  <a:lnTo>
                    <a:pt x="602" y="183"/>
                  </a:lnTo>
                  <a:lnTo>
                    <a:pt x="618" y="224"/>
                  </a:lnTo>
                  <a:lnTo>
                    <a:pt x="628" y="268"/>
                  </a:lnTo>
                  <a:lnTo>
                    <a:pt x="632" y="316"/>
                  </a:lnTo>
                  <a:lnTo>
                    <a:pt x="628" y="361"/>
                  </a:lnTo>
                  <a:lnTo>
                    <a:pt x="618" y="406"/>
                  </a:lnTo>
                  <a:lnTo>
                    <a:pt x="602" y="447"/>
                  </a:lnTo>
                  <a:lnTo>
                    <a:pt x="581" y="487"/>
                  </a:lnTo>
                  <a:lnTo>
                    <a:pt x="553" y="522"/>
                  </a:lnTo>
                  <a:lnTo>
                    <a:pt x="522" y="553"/>
                  </a:lnTo>
                  <a:lnTo>
                    <a:pt x="487" y="579"/>
                  </a:lnTo>
                  <a:lnTo>
                    <a:pt x="449" y="601"/>
                  </a:lnTo>
                  <a:lnTo>
                    <a:pt x="407" y="617"/>
                  </a:lnTo>
                  <a:lnTo>
                    <a:pt x="362" y="627"/>
                  </a:lnTo>
                  <a:lnTo>
                    <a:pt x="316" y="630"/>
                  </a:lnTo>
                  <a:lnTo>
                    <a:pt x="270" y="627"/>
                  </a:lnTo>
                  <a:lnTo>
                    <a:pt x="225" y="617"/>
                  </a:lnTo>
                  <a:lnTo>
                    <a:pt x="183" y="601"/>
                  </a:lnTo>
                  <a:lnTo>
                    <a:pt x="144" y="579"/>
                  </a:lnTo>
                  <a:lnTo>
                    <a:pt x="110" y="553"/>
                  </a:lnTo>
                  <a:lnTo>
                    <a:pt x="79" y="522"/>
                  </a:lnTo>
                  <a:lnTo>
                    <a:pt x="51" y="487"/>
                  </a:lnTo>
                  <a:lnTo>
                    <a:pt x="30" y="447"/>
                  </a:lnTo>
                  <a:lnTo>
                    <a:pt x="14" y="406"/>
                  </a:lnTo>
                  <a:lnTo>
                    <a:pt x="4" y="361"/>
                  </a:lnTo>
                  <a:lnTo>
                    <a:pt x="0" y="316"/>
                  </a:lnTo>
                  <a:lnTo>
                    <a:pt x="4" y="268"/>
                  </a:lnTo>
                  <a:lnTo>
                    <a:pt x="14" y="224"/>
                  </a:lnTo>
                  <a:lnTo>
                    <a:pt x="30" y="183"/>
                  </a:lnTo>
                  <a:lnTo>
                    <a:pt x="51" y="144"/>
                  </a:lnTo>
                  <a:lnTo>
                    <a:pt x="79" y="108"/>
                  </a:lnTo>
                  <a:lnTo>
                    <a:pt x="110" y="77"/>
                  </a:lnTo>
                  <a:lnTo>
                    <a:pt x="144" y="51"/>
                  </a:lnTo>
                  <a:lnTo>
                    <a:pt x="183" y="30"/>
                  </a:lnTo>
                  <a:lnTo>
                    <a:pt x="225" y="14"/>
                  </a:lnTo>
                  <a:lnTo>
                    <a:pt x="270" y="4"/>
                  </a:lnTo>
                  <a:lnTo>
                    <a:pt x="31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40" name="Google Shape;10440;p23"/>
            <p:cNvSpPr/>
            <p:nvPr/>
          </p:nvSpPr>
          <p:spPr>
            <a:xfrm>
              <a:off x="1800" y="1939"/>
              <a:ext cx="874" cy="902"/>
            </a:xfrm>
            <a:custGeom>
              <a:avLst/>
              <a:gdLst/>
              <a:ahLst/>
              <a:cxnLst/>
              <a:rect l="l" t="t" r="r" b="b"/>
              <a:pathLst>
                <a:path w="1748" h="1805" extrusionOk="0">
                  <a:moveTo>
                    <a:pt x="874" y="448"/>
                  </a:moveTo>
                  <a:lnTo>
                    <a:pt x="817" y="452"/>
                  </a:lnTo>
                  <a:lnTo>
                    <a:pt x="762" y="462"/>
                  </a:lnTo>
                  <a:lnTo>
                    <a:pt x="710" y="479"/>
                  </a:lnTo>
                  <a:lnTo>
                    <a:pt x="660" y="501"/>
                  </a:lnTo>
                  <a:lnTo>
                    <a:pt x="614" y="530"/>
                  </a:lnTo>
                  <a:lnTo>
                    <a:pt x="572" y="562"/>
                  </a:lnTo>
                  <a:lnTo>
                    <a:pt x="535" y="601"/>
                  </a:lnTo>
                  <a:lnTo>
                    <a:pt x="501" y="643"/>
                  </a:lnTo>
                  <a:lnTo>
                    <a:pt x="472" y="689"/>
                  </a:lnTo>
                  <a:lnTo>
                    <a:pt x="450" y="739"/>
                  </a:lnTo>
                  <a:lnTo>
                    <a:pt x="434" y="791"/>
                  </a:lnTo>
                  <a:lnTo>
                    <a:pt x="423" y="845"/>
                  </a:lnTo>
                  <a:lnTo>
                    <a:pt x="420" y="903"/>
                  </a:lnTo>
                  <a:lnTo>
                    <a:pt x="423" y="958"/>
                  </a:lnTo>
                  <a:lnTo>
                    <a:pt x="434" y="1014"/>
                  </a:lnTo>
                  <a:lnTo>
                    <a:pt x="450" y="1066"/>
                  </a:lnTo>
                  <a:lnTo>
                    <a:pt x="472" y="1115"/>
                  </a:lnTo>
                  <a:lnTo>
                    <a:pt x="501" y="1161"/>
                  </a:lnTo>
                  <a:lnTo>
                    <a:pt x="535" y="1203"/>
                  </a:lnTo>
                  <a:lnTo>
                    <a:pt x="572" y="1241"/>
                  </a:lnTo>
                  <a:lnTo>
                    <a:pt x="614" y="1275"/>
                  </a:lnTo>
                  <a:lnTo>
                    <a:pt x="660" y="1302"/>
                  </a:lnTo>
                  <a:lnTo>
                    <a:pt x="710" y="1325"/>
                  </a:lnTo>
                  <a:lnTo>
                    <a:pt x="762" y="1342"/>
                  </a:lnTo>
                  <a:lnTo>
                    <a:pt x="817" y="1352"/>
                  </a:lnTo>
                  <a:lnTo>
                    <a:pt x="874" y="1356"/>
                  </a:lnTo>
                  <a:lnTo>
                    <a:pt x="931" y="1352"/>
                  </a:lnTo>
                  <a:lnTo>
                    <a:pt x="986" y="1342"/>
                  </a:lnTo>
                  <a:lnTo>
                    <a:pt x="1038" y="1325"/>
                  </a:lnTo>
                  <a:lnTo>
                    <a:pt x="1088" y="1302"/>
                  </a:lnTo>
                  <a:lnTo>
                    <a:pt x="1134" y="1275"/>
                  </a:lnTo>
                  <a:lnTo>
                    <a:pt x="1176" y="1241"/>
                  </a:lnTo>
                  <a:lnTo>
                    <a:pt x="1213" y="1203"/>
                  </a:lnTo>
                  <a:lnTo>
                    <a:pt x="1247" y="1161"/>
                  </a:lnTo>
                  <a:lnTo>
                    <a:pt x="1275" y="1115"/>
                  </a:lnTo>
                  <a:lnTo>
                    <a:pt x="1298" y="1066"/>
                  </a:lnTo>
                  <a:lnTo>
                    <a:pt x="1314" y="1014"/>
                  </a:lnTo>
                  <a:lnTo>
                    <a:pt x="1325" y="958"/>
                  </a:lnTo>
                  <a:lnTo>
                    <a:pt x="1328" y="903"/>
                  </a:lnTo>
                  <a:lnTo>
                    <a:pt x="1325" y="845"/>
                  </a:lnTo>
                  <a:lnTo>
                    <a:pt x="1314" y="791"/>
                  </a:lnTo>
                  <a:lnTo>
                    <a:pt x="1298" y="739"/>
                  </a:lnTo>
                  <a:lnTo>
                    <a:pt x="1275" y="689"/>
                  </a:lnTo>
                  <a:lnTo>
                    <a:pt x="1247" y="643"/>
                  </a:lnTo>
                  <a:lnTo>
                    <a:pt x="1213" y="601"/>
                  </a:lnTo>
                  <a:lnTo>
                    <a:pt x="1176" y="562"/>
                  </a:lnTo>
                  <a:lnTo>
                    <a:pt x="1134" y="530"/>
                  </a:lnTo>
                  <a:lnTo>
                    <a:pt x="1088" y="501"/>
                  </a:lnTo>
                  <a:lnTo>
                    <a:pt x="1038" y="479"/>
                  </a:lnTo>
                  <a:lnTo>
                    <a:pt x="986" y="462"/>
                  </a:lnTo>
                  <a:lnTo>
                    <a:pt x="931" y="452"/>
                  </a:lnTo>
                  <a:lnTo>
                    <a:pt x="874" y="448"/>
                  </a:lnTo>
                  <a:close/>
                  <a:moveTo>
                    <a:pt x="724" y="0"/>
                  </a:moveTo>
                  <a:lnTo>
                    <a:pt x="1024" y="0"/>
                  </a:lnTo>
                  <a:lnTo>
                    <a:pt x="1052" y="2"/>
                  </a:lnTo>
                  <a:lnTo>
                    <a:pt x="1078" y="12"/>
                  </a:lnTo>
                  <a:lnTo>
                    <a:pt x="1101" y="26"/>
                  </a:lnTo>
                  <a:lnTo>
                    <a:pt x="1120" y="46"/>
                  </a:lnTo>
                  <a:lnTo>
                    <a:pt x="1135" y="68"/>
                  </a:lnTo>
                  <a:lnTo>
                    <a:pt x="1144" y="94"/>
                  </a:lnTo>
                  <a:lnTo>
                    <a:pt x="1147" y="123"/>
                  </a:lnTo>
                  <a:lnTo>
                    <a:pt x="1147" y="249"/>
                  </a:lnTo>
                  <a:lnTo>
                    <a:pt x="1201" y="276"/>
                  </a:lnTo>
                  <a:lnTo>
                    <a:pt x="1252" y="307"/>
                  </a:lnTo>
                  <a:lnTo>
                    <a:pt x="1300" y="341"/>
                  </a:lnTo>
                  <a:lnTo>
                    <a:pt x="1413" y="276"/>
                  </a:lnTo>
                  <a:lnTo>
                    <a:pt x="1433" y="267"/>
                  </a:lnTo>
                  <a:lnTo>
                    <a:pt x="1453" y="261"/>
                  </a:lnTo>
                  <a:lnTo>
                    <a:pt x="1474" y="259"/>
                  </a:lnTo>
                  <a:lnTo>
                    <a:pt x="1500" y="262"/>
                  </a:lnTo>
                  <a:lnTo>
                    <a:pt x="1524" y="269"/>
                  </a:lnTo>
                  <a:lnTo>
                    <a:pt x="1546" y="282"/>
                  </a:lnTo>
                  <a:lnTo>
                    <a:pt x="1566" y="299"/>
                  </a:lnTo>
                  <a:lnTo>
                    <a:pt x="1581" y="321"/>
                  </a:lnTo>
                  <a:lnTo>
                    <a:pt x="1732" y="580"/>
                  </a:lnTo>
                  <a:lnTo>
                    <a:pt x="1742" y="602"/>
                  </a:lnTo>
                  <a:lnTo>
                    <a:pt x="1747" y="626"/>
                  </a:lnTo>
                  <a:lnTo>
                    <a:pt x="1748" y="650"/>
                  </a:lnTo>
                  <a:lnTo>
                    <a:pt x="1744" y="674"/>
                  </a:lnTo>
                  <a:lnTo>
                    <a:pt x="1735" y="696"/>
                  </a:lnTo>
                  <a:lnTo>
                    <a:pt x="1723" y="718"/>
                  </a:lnTo>
                  <a:lnTo>
                    <a:pt x="1706" y="735"/>
                  </a:lnTo>
                  <a:lnTo>
                    <a:pt x="1687" y="749"/>
                  </a:lnTo>
                  <a:lnTo>
                    <a:pt x="1573" y="814"/>
                  </a:lnTo>
                  <a:lnTo>
                    <a:pt x="1579" y="858"/>
                  </a:lnTo>
                  <a:lnTo>
                    <a:pt x="1582" y="903"/>
                  </a:lnTo>
                  <a:lnTo>
                    <a:pt x="1580" y="932"/>
                  </a:lnTo>
                  <a:lnTo>
                    <a:pt x="1577" y="961"/>
                  </a:lnTo>
                  <a:lnTo>
                    <a:pt x="1573" y="989"/>
                  </a:lnTo>
                  <a:lnTo>
                    <a:pt x="1687" y="1055"/>
                  </a:lnTo>
                  <a:lnTo>
                    <a:pt x="1709" y="1073"/>
                  </a:lnTo>
                  <a:lnTo>
                    <a:pt x="1727" y="1094"/>
                  </a:lnTo>
                  <a:lnTo>
                    <a:pt x="1739" y="1117"/>
                  </a:lnTo>
                  <a:lnTo>
                    <a:pt x="1747" y="1143"/>
                  </a:lnTo>
                  <a:lnTo>
                    <a:pt x="1748" y="1171"/>
                  </a:lnTo>
                  <a:lnTo>
                    <a:pt x="1743" y="1198"/>
                  </a:lnTo>
                  <a:lnTo>
                    <a:pt x="1732" y="1224"/>
                  </a:lnTo>
                  <a:lnTo>
                    <a:pt x="1581" y="1482"/>
                  </a:lnTo>
                  <a:lnTo>
                    <a:pt x="1568" y="1502"/>
                  </a:lnTo>
                  <a:lnTo>
                    <a:pt x="1550" y="1520"/>
                  </a:lnTo>
                  <a:lnTo>
                    <a:pt x="1529" y="1532"/>
                  </a:lnTo>
                  <a:lnTo>
                    <a:pt x="1507" y="1541"/>
                  </a:lnTo>
                  <a:lnTo>
                    <a:pt x="1474" y="1544"/>
                  </a:lnTo>
                  <a:lnTo>
                    <a:pt x="1453" y="1543"/>
                  </a:lnTo>
                  <a:lnTo>
                    <a:pt x="1433" y="1537"/>
                  </a:lnTo>
                  <a:lnTo>
                    <a:pt x="1413" y="1528"/>
                  </a:lnTo>
                  <a:lnTo>
                    <a:pt x="1300" y="1464"/>
                  </a:lnTo>
                  <a:lnTo>
                    <a:pt x="1252" y="1497"/>
                  </a:lnTo>
                  <a:lnTo>
                    <a:pt x="1201" y="1528"/>
                  </a:lnTo>
                  <a:lnTo>
                    <a:pt x="1147" y="1554"/>
                  </a:lnTo>
                  <a:lnTo>
                    <a:pt x="1147" y="1681"/>
                  </a:lnTo>
                  <a:lnTo>
                    <a:pt x="1144" y="1710"/>
                  </a:lnTo>
                  <a:lnTo>
                    <a:pt x="1135" y="1736"/>
                  </a:lnTo>
                  <a:lnTo>
                    <a:pt x="1120" y="1758"/>
                  </a:lnTo>
                  <a:lnTo>
                    <a:pt x="1101" y="1778"/>
                  </a:lnTo>
                  <a:lnTo>
                    <a:pt x="1078" y="1793"/>
                  </a:lnTo>
                  <a:lnTo>
                    <a:pt x="1052" y="1801"/>
                  </a:lnTo>
                  <a:lnTo>
                    <a:pt x="1024" y="1805"/>
                  </a:lnTo>
                  <a:lnTo>
                    <a:pt x="724" y="1805"/>
                  </a:lnTo>
                  <a:lnTo>
                    <a:pt x="696" y="1801"/>
                  </a:lnTo>
                  <a:lnTo>
                    <a:pt x="670" y="1793"/>
                  </a:lnTo>
                  <a:lnTo>
                    <a:pt x="646" y="1778"/>
                  </a:lnTo>
                  <a:lnTo>
                    <a:pt x="628" y="1758"/>
                  </a:lnTo>
                  <a:lnTo>
                    <a:pt x="613" y="1736"/>
                  </a:lnTo>
                  <a:lnTo>
                    <a:pt x="604" y="1710"/>
                  </a:lnTo>
                  <a:lnTo>
                    <a:pt x="600" y="1681"/>
                  </a:lnTo>
                  <a:lnTo>
                    <a:pt x="600" y="1554"/>
                  </a:lnTo>
                  <a:lnTo>
                    <a:pt x="547" y="1528"/>
                  </a:lnTo>
                  <a:lnTo>
                    <a:pt x="496" y="1497"/>
                  </a:lnTo>
                  <a:lnTo>
                    <a:pt x="448" y="1464"/>
                  </a:lnTo>
                  <a:lnTo>
                    <a:pt x="358" y="1515"/>
                  </a:lnTo>
                  <a:lnTo>
                    <a:pt x="342" y="1491"/>
                  </a:lnTo>
                  <a:lnTo>
                    <a:pt x="325" y="1469"/>
                  </a:lnTo>
                  <a:lnTo>
                    <a:pt x="347" y="1440"/>
                  </a:lnTo>
                  <a:lnTo>
                    <a:pt x="367" y="1410"/>
                  </a:lnTo>
                  <a:lnTo>
                    <a:pt x="382" y="1377"/>
                  </a:lnTo>
                  <a:lnTo>
                    <a:pt x="394" y="1342"/>
                  </a:lnTo>
                  <a:lnTo>
                    <a:pt x="403" y="1295"/>
                  </a:lnTo>
                  <a:lnTo>
                    <a:pt x="404" y="1246"/>
                  </a:lnTo>
                  <a:lnTo>
                    <a:pt x="398" y="1199"/>
                  </a:lnTo>
                  <a:lnTo>
                    <a:pt x="385" y="1153"/>
                  </a:lnTo>
                  <a:lnTo>
                    <a:pt x="364" y="1110"/>
                  </a:lnTo>
                  <a:lnTo>
                    <a:pt x="245" y="903"/>
                  </a:lnTo>
                  <a:lnTo>
                    <a:pt x="224" y="873"/>
                  </a:lnTo>
                  <a:lnTo>
                    <a:pt x="200" y="847"/>
                  </a:lnTo>
                  <a:lnTo>
                    <a:pt x="174" y="823"/>
                  </a:lnTo>
                  <a:lnTo>
                    <a:pt x="174" y="814"/>
                  </a:lnTo>
                  <a:lnTo>
                    <a:pt x="61" y="749"/>
                  </a:lnTo>
                  <a:lnTo>
                    <a:pt x="39" y="731"/>
                  </a:lnTo>
                  <a:lnTo>
                    <a:pt x="21" y="711"/>
                  </a:lnTo>
                  <a:lnTo>
                    <a:pt x="8" y="686"/>
                  </a:lnTo>
                  <a:lnTo>
                    <a:pt x="1" y="660"/>
                  </a:lnTo>
                  <a:lnTo>
                    <a:pt x="0" y="633"/>
                  </a:lnTo>
                  <a:lnTo>
                    <a:pt x="5" y="606"/>
                  </a:lnTo>
                  <a:lnTo>
                    <a:pt x="16" y="580"/>
                  </a:lnTo>
                  <a:lnTo>
                    <a:pt x="167" y="321"/>
                  </a:lnTo>
                  <a:lnTo>
                    <a:pt x="180" y="302"/>
                  </a:lnTo>
                  <a:lnTo>
                    <a:pt x="198" y="284"/>
                  </a:lnTo>
                  <a:lnTo>
                    <a:pt x="219" y="272"/>
                  </a:lnTo>
                  <a:lnTo>
                    <a:pt x="241" y="263"/>
                  </a:lnTo>
                  <a:lnTo>
                    <a:pt x="257" y="261"/>
                  </a:lnTo>
                  <a:lnTo>
                    <a:pt x="274" y="259"/>
                  </a:lnTo>
                  <a:lnTo>
                    <a:pt x="295" y="261"/>
                  </a:lnTo>
                  <a:lnTo>
                    <a:pt x="315" y="267"/>
                  </a:lnTo>
                  <a:lnTo>
                    <a:pt x="334" y="276"/>
                  </a:lnTo>
                  <a:lnTo>
                    <a:pt x="448" y="341"/>
                  </a:lnTo>
                  <a:lnTo>
                    <a:pt x="496" y="307"/>
                  </a:lnTo>
                  <a:lnTo>
                    <a:pt x="547" y="276"/>
                  </a:lnTo>
                  <a:lnTo>
                    <a:pt x="600" y="249"/>
                  </a:lnTo>
                  <a:lnTo>
                    <a:pt x="600" y="123"/>
                  </a:lnTo>
                  <a:lnTo>
                    <a:pt x="604" y="94"/>
                  </a:lnTo>
                  <a:lnTo>
                    <a:pt x="613" y="68"/>
                  </a:lnTo>
                  <a:lnTo>
                    <a:pt x="628" y="46"/>
                  </a:lnTo>
                  <a:lnTo>
                    <a:pt x="646" y="26"/>
                  </a:lnTo>
                  <a:lnTo>
                    <a:pt x="670" y="12"/>
                  </a:lnTo>
                  <a:lnTo>
                    <a:pt x="696" y="2"/>
                  </a:lnTo>
                  <a:lnTo>
                    <a:pt x="72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41" name="Google Shape;10441;p23"/>
            <p:cNvSpPr/>
            <p:nvPr/>
          </p:nvSpPr>
          <p:spPr>
            <a:xfrm>
              <a:off x="1205" y="2316"/>
              <a:ext cx="693" cy="716"/>
            </a:xfrm>
            <a:custGeom>
              <a:avLst/>
              <a:gdLst/>
              <a:ahLst/>
              <a:cxnLst/>
              <a:rect l="l" t="t" r="r" b="b"/>
              <a:pathLst>
                <a:path w="1387" h="1433" extrusionOk="0">
                  <a:moveTo>
                    <a:pt x="693" y="446"/>
                  </a:moveTo>
                  <a:lnTo>
                    <a:pt x="649" y="450"/>
                  </a:lnTo>
                  <a:lnTo>
                    <a:pt x="608" y="460"/>
                  </a:lnTo>
                  <a:lnTo>
                    <a:pt x="570" y="477"/>
                  </a:lnTo>
                  <a:lnTo>
                    <a:pt x="534" y="498"/>
                  </a:lnTo>
                  <a:lnTo>
                    <a:pt x="502" y="525"/>
                  </a:lnTo>
                  <a:lnTo>
                    <a:pt x="475" y="557"/>
                  </a:lnTo>
                  <a:lnTo>
                    <a:pt x="453" y="593"/>
                  </a:lnTo>
                  <a:lnTo>
                    <a:pt x="437" y="631"/>
                  </a:lnTo>
                  <a:lnTo>
                    <a:pt x="427" y="673"/>
                  </a:lnTo>
                  <a:lnTo>
                    <a:pt x="423" y="717"/>
                  </a:lnTo>
                  <a:lnTo>
                    <a:pt x="427" y="760"/>
                  </a:lnTo>
                  <a:lnTo>
                    <a:pt x="437" y="801"/>
                  </a:lnTo>
                  <a:lnTo>
                    <a:pt x="453" y="841"/>
                  </a:lnTo>
                  <a:lnTo>
                    <a:pt x="475" y="876"/>
                  </a:lnTo>
                  <a:lnTo>
                    <a:pt x="502" y="907"/>
                  </a:lnTo>
                  <a:lnTo>
                    <a:pt x="534" y="934"/>
                  </a:lnTo>
                  <a:lnTo>
                    <a:pt x="570" y="956"/>
                  </a:lnTo>
                  <a:lnTo>
                    <a:pt x="608" y="972"/>
                  </a:lnTo>
                  <a:lnTo>
                    <a:pt x="649" y="982"/>
                  </a:lnTo>
                  <a:lnTo>
                    <a:pt x="693" y="986"/>
                  </a:lnTo>
                  <a:lnTo>
                    <a:pt x="737" y="982"/>
                  </a:lnTo>
                  <a:lnTo>
                    <a:pt x="778" y="972"/>
                  </a:lnTo>
                  <a:lnTo>
                    <a:pt x="817" y="956"/>
                  </a:lnTo>
                  <a:lnTo>
                    <a:pt x="853" y="934"/>
                  </a:lnTo>
                  <a:lnTo>
                    <a:pt x="884" y="907"/>
                  </a:lnTo>
                  <a:lnTo>
                    <a:pt x="911" y="876"/>
                  </a:lnTo>
                  <a:lnTo>
                    <a:pt x="934" y="841"/>
                  </a:lnTo>
                  <a:lnTo>
                    <a:pt x="950" y="801"/>
                  </a:lnTo>
                  <a:lnTo>
                    <a:pt x="960" y="760"/>
                  </a:lnTo>
                  <a:lnTo>
                    <a:pt x="964" y="717"/>
                  </a:lnTo>
                  <a:lnTo>
                    <a:pt x="960" y="673"/>
                  </a:lnTo>
                  <a:lnTo>
                    <a:pt x="950" y="631"/>
                  </a:lnTo>
                  <a:lnTo>
                    <a:pt x="934" y="593"/>
                  </a:lnTo>
                  <a:lnTo>
                    <a:pt x="911" y="557"/>
                  </a:lnTo>
                  <a:lnTo>
                    <a:pt x="884" y="525"/>
                  </a:lnTo>
                  <a:lnTo>
                    <a:pt x="853" y="498"/>
                  </a:lnTo>
                  <a:lnTo>
                    <a:pt x="817" y="477"/>
                  </a:lnTo>
                  <a:lnTo>
                    <a:pt x="778" y="460"/>
                  </a:lnTo>
                  <a:lnTo>
                    <a:pt x="737" y="450"/>
                  </a:lnTo>
                  <a:lnTo>
                    <a:pt x="693" y="446"/>
                  </a:lnTo>
                  <a:close/>
                  <a:moveTo>
                    <a:pt x="575" y="0"/>
                  </a:moveTo>
                  <a:lnTo>
                    <a:pt x="812" y="0"/>
                  </a:lnTo>
                  <a:lnTo>
                    <a:pt x="838" y="3"/>
                  </a:lnTo>
                  <a:lnTo>
                    <a:pt x="862" y="13"/>
                  </a:lnTo>
                  <a:lnTo>
                    <a:pt x="882" y="29"/>
                  </a:lnTo>
                  <a:lnTo>
                    <a:pt x="896" y="49"/>
                  </a:lnTo>
                  <a:lnTo>
                    <a:pt x="906" y="72"/>
                  </a:lnTo>
                  <a:lnTo>
                    <a:pt x="910" y="98"/>
                  </a:lnTo>
                  <a:lnTo>
                    <a:pt x="910" y="199"/>
                  </a:lnTo>
                  <a:lnTo>
                    <a:pt x="952" y="219"/>
                  </a:lnTo>
                  <a:lnTo>
                    <a:pt x="993" y="244"/>
                  </a:lnTo>
                  <a:lnTo>
                    <a:pt x="1032" y="271"/>
                  </a:lnTo>
                  <a:lnTo>
                    <a:pt x="1121" y="219"/>
                  </a:lnTo>
                  <a:lnTo>
                    <a:pt x="1145" y="209"/>
                  </a:lnTo>
                  <a:lnTo>
                    <a:pt x="1170" y="206"/>
                  </a:lnTo>
                  <a:lnTo>
                    <a:pt x="1190" y="209"/>
                  </a:lnTo>
                  <a:lnTo>
                    <a:pt x="1210" y="215"/>
                  </a:lnTo>
                  <a:lnTo>
                    <a:pt x="1227" y="225"/>
                  </a:lnTo>
                  <a:lnTo>
                    <a:pt x="1242" y="239"/>
                  </a:lnTo>
                  <a:lnTo>
                    <a:pt x="1254" y="255"/>
                  </a:lnTo>
                  <a:lnTo>
                    <a:pt x="1374" y="461"/>
                  </a:lnTo>
                  <a:lnTo>
                    <a:pt x="1384" y="485"/>
                  </a:lnTo>
                  <a:lnTo>
                    <a:pt x="1387" y="509"/>
                  </a:lnTo>
                  <a:lnTo>
                    <a:pt x="1384" y="535"/>
                  </a:lnTo>
                  <a:lnTo>
                    <a:pt x="1374" y="559"/>
                  </a:lnTo>
                  <a:lnTo>
                    <a:pt x="1359" y="579"/>
                  </a:lnTo>
                  <a:lnTo>
                    <a:pt x="1338" y="595"/>
                  </a:lnTo>
                  <a:lnTo>
                    <a:pt x="1248" y="646"/>
                  </a:lnTo>
                  <a:lnTo>
                    <a:pt x="1253" y="681"/>
                  </a:lnTo>
                  <a:lnTo>
                    <a:pt x="1256" y="717"/>
                  </a:lnTo>
                  <a:lnTo>
                    <a:pt x="1253" y="751"/>
                  </a:lnTo>
                  <a:lnTo>
                    <a:pt x="1248" y="786"/>
                  </a:lnTo>
                  <a:lnTo>
                    <a:pt x="1338" y="838"/>
                  </a:lnTo>
                  <a:lnTo>
                    <a:pt x="1356" y="852"/>
                  </a:lnTo>
                  <a:lnTo>
                    <a:pt x="1370" y="868"/>
                  </a:lnTo>
                  <a:lnTo>
                    <a:pt x="1380" y="887"/>
                  </a:lnTo>
                  <a:lnTo>
                    <a:pt x="1386" y="908"/>
                  </a:lnTo>
                  <a:lnTo>
                    <a:pt x="1387" y="929"/>
                  </a:lnTo>
                  <a:lnTo>
                    <a:pt x="1383" y="951"/>
                  </a:lnTo>
                  <a:lnTo>
                    <a:pt x="1374" y="971"/>
                  </a:lnTo>
                  <a:lnTo>
                    <a:pt x="1254" y="1177"/>
                  </a:lnTo>
                  <a:lnTo>
                    <a:pt x="1240" y="1198"/>
                  </a:lnTo>
                  <a:lnTo>
                    <a:pt x="1220" y="1213"/>
                  </a:lnTo>
                  <a:lnTo>
                    <a:pt x="1196" y="1223"/>
                  </a:lnTo>
                  <a:lnTo>
                    <a:pt x="1170" y="1227"/>
                  </a:lnTo>
                  <a:lnTo>
                    <a:pt x="1145" y="1223"/>
                  </a:lnTo>
                  <a:lnTo>
                    <a:pt x="1121" y="1213"/>
                  </a:lnTo>
                  <a:lnTo>
                    <a:pt x="1032" y="1161"/>
                  </a:lnTo>
                  <a:lnTo>
                    <a:pt x="993" y="1190"/>
                  </a:lnTo>
                  <a:lnTo>
                    <a:pt x="954" y="1213"/>
                  </a:lnTo>
                  <a:lnTo>
                    <a:pt x="910" y="1234"/>
                  </a:lnTo>
                  <a:lnTo>
                    <a:pt x="910" y="1335"/>
                  </a:lnTo>
                  <a:lnTo>
                    <a:pt x="906" y="1361"/>
                  </a:lnTo>
                  <a:lnTo>
                    <a:pt x="896" y="1385"/>
                  </a:lnTo>
                  <a:lnTo>
                    <a:pt x="882" y="1405"/>
                  </a:lnTo>
                  <a:lnTo>
                    <a:pt x="862" y="1419"/>
                  </a:lnTo>
                  <a:lnTo>
                    <a:pt x="838" y="1429"/>
                  </a:lnTo>
                  <a:lnTo>
                    <a:pt x="812" y="1433"/>
                  </a:lnTo>
                  <a:lnTo>
                    <a:pt x="575" y="1433"/>
                  </a:lnTo>
                  <a:lnTo>
                    <a:pt x="548" y="1429"/>
                  </a:lnTo>
                  <a:lnTo>
                    <a:pt x="525" y="1419"/>
                  </a:lnTo>
                  <a:lnTo>
                    <a:pt x="505" y="1405"/>
                  </a:lnTo>
                  <a:lnTo>
                    <a:pt x="490" y="1385"/>
                  </a:lnTo>
                  <a:lnTo>
                    <a:pt x="480" y="1361"/>
                  </a:lnTo>
                  <a:lnTo>
                    <a:pt x="476" y="1335"/>
                  </a:lnTo>
                  <a:lnTo>
                    <a:pt x="476" y="1234"/>
                  </a:lnTo>
                  <a:lnTo>
                    <a:pt x="434" y="1213"/>
                  </a:lnTo>
                  <a:lnTo>
                    <a:pt x="393" y="1190"/>
                  </a:lnTo>
                  <a:lnTo>
                    <a:pt x="355" y="1161"/>
                  </a:lnTo>
                  <a:lnTo>
                    <a:pt x="265" y="1213"/>
                  </a:lnTo>
                  <a:lnTo>
                    <a:pt x="241" y="1223"/>
                  </a:lnTo>
                  <a:lnTo>
                    <a:pt x="217" y="1227"/>
                  </a:lnTo>
                  <a:lnTo>
                    <a:pt x="190" y="1223"/>
                  </a:lnTo>
                  <a:lnTo>
                    <a:pt x="167" y="1213"/>
                  </a:lnTo>
                  <a:lnTo>
                    <a:pt x="147" y="1198"/>
                  </a:lnTo>
                  <a:lnTo>
                    <a:pt x="132" y="1177"/>
                  </a:lnTo>
                  <a:lnTo>
                    <a:pt x="13" y="971"/>
                  </a:lnTo>
                  <a:lnTo>
                    <a:pt x="4" y="951"/>
                  </a:lnTo>
                  <a:lnTo>
                    <a:pt x="0" y="929"/>
                  </a:lnTo>
                  <a:lnTo>
                    <a:pt x="0" y="908"/>
                  </a:lnTo>
                  <a:lnTo>
                    <a:pt x="6" y="887"/>
                  </a:lnTo>
                  <a:lnTo>
                    <a:pt x="16" y="868"/>
                  </a:lnTo>
                  <a:lnTo>
                    <a:pt x="30" y="852"/>
                  </a:lnTo>
                  <a:lnTo>
                    <a:pt x="49" y="838"/>
                  </a:lnTo>
                  <a:lnTo>
                    <a:pt x="138" y="786"/>
                  </a:lnTo>
                  <a:lnTo>
                    <a:pt x="133" y="751"/>
                  </a:lnTo>
                  <a:lnTo>
                    <a:pt x="132" y="717"/>
                  </a:lnTo>
                  <a:lnTo>
                    <a:pt x="133" y="681"/>
                  </a:lnTo>
                  <a:lnTo>
                    <a:pt x="138" y="646"/>
                  </a:lnTo>
                  <a:lnTo>
                    <a:pt x="49" y="595"/>
                  </a:lnTo>
                  <a:lnTo>
                    <a:pt x="30" y="581"/>
                  </a:lnTo>
                  <a:lnTo>
                    <a:pt x="16" y="565"/>
                  </a:lnTo>
                  <a:lnTo>
                    <a:pt x="6" y="545"/>
                  </a:lnTo>
                  <a:lnTo>
                    <a:pt x="0" y="524"/>
                  </a:lnTo>
                  <a:lnTo>
                    <a:pt x="0" y="503"/>
                  </a:lnTo>
                  <a:lnTo>
                    <a:pt x="4" y="482"/>
                  </a:lnTo>
                  <a:lnTo>
                    <a:pt x="13" y="461"/>
                  </a:lnTo>
                  <a:lnTo>
                    <a:pt x="132" y="255"/>
                  </a:lnTo>
                  <a:lnTo>
                    <a:pt x="147" y="235"/>
                  </a:lnTo>
                  <a:lnTo>
                    <a:pt x="167" y="219"/>
                  </a:lnTo>
                  <a:lnTo>
                    <a:pt x="190" y="210"/>
                  </a:lnTo>
                  <a:lnTo>
                    <a:pt x="217" y="206"/>
                  </a:lnTo>
                  <a:lnTo>
                    <a:pt x="241" y="210"/>
                  </a:lnTo>
                  <a:lnTo>
                    <a:pt x="265" y="219"/>
                  </a:lnTo>
                  <a:lnTo>
                    <a:pt x="355" y="271"/>
                  </a:lnTo>
                  <a:lnTo>
                    <a:pt x="393" y="244"/>
                  </a:lnTo>
                  <a:lnTo>
                    <a:pt x="434" y="219"/>
                  </a:lnTo>
                  <a:lnTo>
                    <a:pt x="476" y="199"/>
                  </a:lnTo>
                  <a:lnTo>
                    <a:pt x="476" y="98"/>
                  </a:lnTo>
                  <a:lnTo>
                    <a:pt x="480" y="72"/>
                  </a:lnTo>
                  <a:lnTo>
                    <a:pt x="490" y="49"/>
                  </a:lnTo>
                  <a:lnTo>
                    <a:pt x="505" y="29"/>
                  </a:lnTo>
                  <a:lnTo>
                    <a:pt x="525" y="13"/>
                  </a:lnTo>
                  <a:lnTo>
                    <a:pt x="548" y="3"/>
                  </a:lnTo>
                  <a:lnTo>
                    <a:pt x="57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442" name="Google Shape;10442;p23"/>
          <p:cNvGrpSpPr/>
          <p:nvPr/>
        </p:nvGrpSpPr>
        <p:grpSpPr>
          <a:xfrm>
            <a:off x="8592987" y="18797638"/>
            <a:ext cx="515882" cy="517269"/>
            <a:chOff x="243" y="1676"/>
            <a:chExt cx="2045" cy="2050"/>
          </a:xfrm>
          <a:solidFill>
            <a:srgbClr val="006994"/>
          </a:solidFill>
        </p:grpSpPr>
        <p:sp>
          <p:nvSpPr>
            <p:cNvPr id="10443" name="Google Shape;10443;p23"/>
            <p:cNvSpPr/>
            <p:nvPr/>
          </p:nvSpPr>
          <p:spPr>
            <a:xfrm>
              <a:off x="243" y="1676"/>
              <a:ext cx="1627" cy="1490"/>
            </a:xfrm>
            <a:custGeom>
              <a:avLst/>
              <a:gdLst/>
              <a:ahLst/>
              <a:cxnLst/>
              <a:rect l="l" t="t" r="r" b="b"/>
              <a:pathLst>
                <a:path w="3255" h="2979" extrusionOk="0">
                  <a:moveTo>
                    <a:pt x="995" y="1753"/>
                  </a:moveTo>
                  <a:lnTo>
                    <a:pt x="1001" y="1860"/>
                  </a:lnTo>
                  <a:lnTo>
                    <a:pt x="1011" y="1963"/>
                  </a:lnTo>
                  <a:lnTo>
                    <a:pt x="1025" y="2063"/>
                  </a:lnTo>
                  <a:lnTo>
                    <a:pt x="1042" y="2158"/>
                  </a:lnTo>
                  <a:lnTo>
                    <a:pt x="1062" y="2249"/>
                  </a:lnTo>
                  <a:lnTo>
                    <a:pt x="1172" y="2270"/>
                  </a:lnTo>
                  <a:lnTo>
                    <a:pt x="1284" y="2287"/>
                  </a:lnTo>
                  <a:lnTo>
                    <a:pt x="1402" y="2299"/>
                  </a:lnTo>
                  <a:lnTo>
                    <a:pt x="1520" y="2307"/>
                  </a:lnTo>
                  <a:lnTo>
                    <a:pt x="1520" y="2307"/>
                  </a:lnTo>
                  <a:lnTo>
                    <a:pt x="1520" y="1753"/>
                  </a:lnTo>
                  <a:lnTo>
                    <a:pt x="995" y="1753"/>
                  </a:lnTo>
                  <a:close/>
                  <a:moveTo>
                    <a:pt x="281" y="1753"/>
                  </a:moveTo>
                  <a:lnTo>
                    <a:pt x="286" y="1797"/>
                  </a:lnTo>
                  <a:lnTo>
                    <a:pt x="293" y="1842"/>
                  </a:lnTo>
                  <a:lnTo>
                    <a:pt x="328" y="1887"/>
                  </a:lnTo>
                  <a:lnTo>
                    <a:pt x="369" y="1931"/>
                  </a:lnTo>
                  <a:lnTo>
                    <a:pt x="418" y="1973"/>
                  </a:lnTo>
                  <a:lnTo>
                    <a:pt x="473" y="2013"/>
                  </a:lnTo>
                  <a:lnTo>
                    <a:pt x="533" y="2052"/>
                  </a:lnTo>
                  <a:lnTo>
                    <a:pt x="598" y="2089"/>
                  </a:lnTo>
                  <a:lnTo>
                    <a:pt x="669" y="2123"/>
                  </a:lnTo>
                  <a:lnTo>
                    <a:pt x="744" y="2154"/>
                  </a:lnTo>
                  <a:lnTo>
                    <a:pt x="825" y="2184"/>
                  </a:lnTo>
                  <a:lnTo>
                    <a:pt x="806" y="2081"/>
                  </a:lnTo>
                  <a:lnTo>
                    <a:pt x="792" y="1975"/>
                  </a:lnTo>
                  <a:lnTo>
                    <a:pt x="782" y="1865"/>
                  </a:lnTo>
                  <a:lnTo>
                    <a:pt x="776" y="1753"/>
                  </a:lnTo>
                  <a:lnTo>
                    <a:pt x="281" y="1753"/>
                  </a:lnTo>
                  <a:close/>
                  <a:moveTo>
                    <a:pt x="825" y="1102"/>
                  </a:moveTo>
                  <a:lnTo>
                    <a:pt x="742" y="1132"/>
                  </a:lnTo>
                  <a:lnTo>
                    <a:pt x="666" y="1165"/>
                  </a:lnTo>
                  <a:lnTo>
                    <a:pt x="594" y="1200"/>
                  </a:lnTo>
                  <a:lnTo>
                    <a:pt x="528" y="1236"/>
                  </a:lnTo>
                  <a:lnTo>
                    <a:pt x="467" y="1276"/>
                  </a:lnTo>
                  <a:lnTo>
                    <a:pt x="412" y="1317"/>
                  </a:lnTo>
                  <a:lnTo>
                    <a:pt x="364" y="1361"/>
                  </a:lnTo>
                  <a:lnTo>
                    <a:pt x="322" y="1406"/>
                  </a:lnTo>
                  <a:lnTo>
                    <a:pt x="288" y="1452"/>
                  </a:lnTo>
                  <a:lnTo>
                    <a:pt x="279" y="1533"/>
                  </a:lnTo>
                  <a:lnTo>
                    <a:pt x="776" y="1533"/>
                  </a:lnTo>
                  <a:lnTo>
                    <a:pt x="782" y="1421"/>
                  </a:lnTo>
                  <a:lnTo>
                    <a:pt x="792" y="1312"/>
                  </a:lnTo>
                  <a:lnTo>
                    <a:pt x="806" y="1205"/>
                  </a:lnTo>
                  <a:lnTo>
                    <a:pt x="825" y="1102"/>
                  </a:lnTo>
                  <a:close/>
                  <a:moveTo>
                    <a:pt x="1740" y="979"/>
                  </a:moveTo>
                  <a:lnTo>
                    <a:pt x="1740" y="1533"/>
                  </a:lnTo>
                  <a:lnTo>
                    <a:pt x="2265" y="1533"/>
                  </a:lnTo>
                  <a:lnTo>
                    <a:pt x="2259" y="1426"/>
                  </a:lnTo>
                  <a:lnTo>
                    <a:pt x="2249" y="1322"/>
                  </a:lnTo>
                  <a:lnTo>
                    <a:pt x="2235" y="1223"/>
                  </a:lnTo>
                  <a:lnTo>
                    <a:pt x="2219" y="1127"/>
                  </a:lnTo>
                  <a:lnTo>
                    <a:pt x="2198" y="1036"/>
                  </a:lnTo>
                  <a:lnTo>
                    <a:pt x="2089" y="1015"/>
                  </a:lnTo>
                  <a:lnTo>
                    <a:pt x="1976" y="999"/>
                  </a:lnTo>
                  <a:lnTo>
                    <a:pt x="1860" y="986"/>
                  </a:lnTo>
                  <a:lnTo>
                    <a:pt x="1740" y="979"/>
                  </a:lnTo>
                  <a:close/>
                  <a:moveTo>
                    <a:pt x="1520" y="979"/>
                  </a:moveTo>
                  <a:lnTo>
                    <a:pt x="1402" y="986"/>
                  </a:lnTo>
                  <a:lnTo>
                    <a:pt x="1284" y="999"/>
                  </a:lnTo>
                  <a:lnTo>
                    <a:pt x="1171" y="1015"/>
                  </a:lnTo>
                  <a:lnTo>
                    <a:pt x="1062" y="1036"/>
                  </a:lnTo>
                  <a:lnTo>
                    <a:pt x="1042" y="1127"/>
                  </a:lnTo>
                  <a:lnTo>
                    <a:pt x="1025" y="1223"/>
                  </a:lnTo>
                  <a:lnTo>
                    <a:pt x="1011" y="1322"/>
                  </a:lnTo>
                  <a:lnTo>
                    <a:pt x="1001" y="1426"/>
                  </a:lnTo>
                  <a:lnTo>
                    <a:pt x="995" y="1533"/>
                  </a:lnTo>
                  <a:lnTo>
                    <a:pt x="1520" y="1533"/>
                  </a:lnTo>
                  <a:lnTo>
                    <a:pt x="1520" y="979"/>
                  </a:lnTo>
                  <a:close/>
                  <a:moveTo>
                    <a:pt x="2138" y="374"/>
                  </a:moveTo>
                  <a:lnTo>
                    <a:pt x="2185" y="440"/>
                  </a:lnTo>
                  <a:lnTo>
                    <a:pt x="2229" y="512"/>
                  </a:lnTo>
                  <a:lnTo>
                    <a:pt x="2270" y="591"/>
                  </a:lnTo>
                  <a:lnTo>
                    <a:pt x="2308" y="673"/>
                  </a:lnTo>
                  <a:lnTo>
                    <a:pt x="2343" y="760"/>
                  </a:lnTo>
                  <a:lnTo>
                    <a:pt x="2374" y="853"/>
                  </a:lnTo>
                  <a:lnTo>
                    <a:pt x="2465" y="880"/>
                  </a:lnTo>
                  <a:lnTo>
                    <a:pt x="2552" y="910"/>
                  </a:lnTo>
                  <a:lnTo>
                    <a:pt x="2635" y="944"/>
                  </a:lnTo>
                  <a:lnTo>
                    <a:pt x="2715" y="979"/>
                  </a:lnTo>
                  <a:lnTo>
                    <a:pt x="2788" y="1018"/>
                  </a:lnTo>
                  <a:lnTo>
                    <a:pt x="2858" y="1059"/>
                  </a:lnTo>
                  <a:lnTo>
                    <a:pt x="2816" y="976"/>
                  </a:lnTo>
                  <a:lnTo>
                    <a:pt x="2768" y="896"/>
                  </a:lnTo>
                  <a:lnTo>
                    <a:pt x="2716" y="820"/>
                  </a:lnTo>
                  <a:lnTo>
                    <a:pt x="2659" y="749"/>
                  </a:lnTo>
                  <a:lnTo>
                    <a:pt x="2596" y="681"/>
                  </a:lnTo>
                  <a:lnTo>
                    <a:pt x="2530" y="617"/>
                  </a:lnTo>
                  <a:lnTo>
                    <a:pt x="2459" y="558"/>
                  </a:lnTo>
                  <a:lnTo>
                    <a:pt x="2384" y="505"/>
                  </a:lnTo>
                  <a:lnTo>
                    <a:pt x="2305" y="456"/>
                  </a:lnTo>
                  <a:lnTo>
                    <a:pt x="2223" y="412"/>
                  </a:lnTo>
                  <a:lnTo>
                    <a:pt x="2138" y="374"/>
                  </a:lnTo>
                  <a:close/>
                  <a:moveTo>
                    <a:pt x="1122" y="374"/>
                  </a:moveTo>
                  <a:lnTo>
                    <a:pt x="1037" y="412"/>
                  </a:lnTo>
                  <a:lnTo>
                    <a:pt x="955" y="456"/>
                  </a:lnTo>
                  <a:lnTo>
                    <a:pt x="876" y="505"/>
                  </a:lnTo>
                  <a:lnTo>
                    <a:pt x="802" y="558"/>
                  </a:lnTo>
                  <a:lnTo>
                    <a:pt x="731" y="617"/>
                  </a:lnTo>
                  <a:lnTo>
                    <a:pt x="664" y="681"/>
                  </a:lnTo>
                  <a:lnTo>
                    <a:pt x="603" y="749"/>
                  </a:lnTo>
                  <a:lnTo>
                    <a:pt x="544" y="820"/>
                  </a:lnTo>
                  <a:lnTo>
                    <a:pt x="492" y="896"/>
                  </a:lnTo>
                  <a:lnTo>
                    <a:pt x="444" y="976"/>
                  </a:lnTo>
                  <a:lnTo>
                    <a:pt x="402" y="1059"/>
                  </a:lnTo>
                  <a:lnTo>
                    <a:pt x="472" y="1018"/>
                  </a:lnTo>
                  <a:lnTo>
                    <a:pt x="546" y="979"/>
                  </a:lnTo>
                  <a:lnTo>
                    <a:pt x="625" y="944"/>
                  </a:lnTo>
                  <a:lnTo>
                    <a:pt x="709" y="910"/>
                  </a:lnTo>
                  <a:lnTo>
                    <a:pt x="796" y="880"/>
                  </a:lnTo>
                  <a:lnTo>
                    <a:pt x="887" y="853"/>
                  </a:lnTo>
                  <a:lnTo>
                    <a:pt x="918" y="760"/>
                  </a:lnTo>
                  <a:lnTo>
                    <a:pt x="953" y="673"/>
                  </a:lnTo>
                  <a:lnTo>
                    <a:pt x="991" y="591"/>
                  </a:lnTo>
                  <a:lnTo>
                    <a:pt x="1032" y="512"/>
                  </a:lnTo>
                  <a:lnTo>
                    <a:pt x="1076" y="440"/>
                  </a:lnTo>
                  <a:lnTo>
                    <a:pt x="1122" y="374"/>
                  </a:lnTo>
                  <a:close/>
                  <a:moveTo>
                    <a:pt x="1740" y="316"/>
                  </a:moveTo>
                  <a:lnTo>
                    <a:pt x="1740" y="760"/>
                  </a:lnTo>
                  <a:lnTo>
                    <a:pt x="1838" y="765"/>
                  </a:lnTo>
                  <a:lnTo>
                    <a:pt x="1936" y="773"/>
                  </a:lnTo>
                  <a:lnTo>
                    <a:pt x="2031" y="784"/>
                  </a:lnTo>
                  <a:lnTo>
                    <a:pt x="2123" y="798"/>
                  </a:lnTo>
                  <a:lnTo>
                    <a:pt x="2088" y="717"/>
                  </a:lnTo>
                  <a:lnTo>
                    <a:pt x="2052" y="642"/>
                  </a:lnTo>
                  <a:lnTo>
                    <a:pt x="2012" y="573"/>
                  </a:lnTo>
                  <a:lnTo>
                    <a:pt x="1969" y="512"/>
                  </a:lnTo>
                  <a:lnTo>
                    <a:pt x="1927" y="458"/>
                  </a:lnTo>
                  <a:lnTo>
                    <a:pt x="1881" y="411"/>
                  </a:lnTo>
                  <a:lnTo>
                    <a:pt x="1835" y="371"/>
                  </a:lnTo>
                  <a:lnTo>
                    <a:pt x="1788" y="340"/>
                  </a:lnTo>
                  <a:lnTo>
                    <a:pt x="1740" y="316"/>
                  </a:lnTo>
                  <a:close/>
                  <a:moveTo>
                    <a:pt x="1520" y="316"/>
                  </a:moveTo>
                  <a:lnTo>
                    <a:pt x="1473" y="340"/>
                  </a:lnTo>
                  <a:lnTo>
                    <a:pt x="1425" y="371"/>
                  </a:lnTo>
                  <a:lnTo>
                    <a:pt x="1379" y="411"/>
                  </a:lnTo>
                  <a:lnTo>
                    <a:pt x="1334" y="458"/>
                  </a:lnTo>
                  <a:lnTo>
                    <a:pt x="1290" y="512"/>
                  </a:lnTo>
                  <a:lnTo>
                    <a:pt x="1249" y="573"/>
                  </a:lnTo>
                  <a:lnTo>
                    <a:pt x="1209" y="642"/>
                  </a:lnTo>
                  <a:lnTo>
                    <a:pt x="1172" y="717"/>
                  </a:lnTo>
                  <a:lnTo>
                    <a:pt x="1137" y="798"/>
                  </a:lnTo>
                  <a:lnTo>
                    <a:pt x="1231" y="784"/>
                  </a:lnTo>
                  <a:lnTo>
                    <a:pt x="1325" y="773"/>
                  </a:lnTo>
                  <a:lnTo>
                    <a:pt x="1422" y="765"/>
                  </a:lnTo>
                  <a:lnTo>
                    <a:pt x="1520" y="760"/>
                  </a:lnTo>
                  <a:lnTo>
                    <a:pt x="1520" y="316"/>
                  </a:lnTo>
                  <a:close/>
                  <a:moveTo>
                    <a:pt x="1630" y="0"/>
                  </a:moveTo>
                  <a:lnTo>
                    <a:pt x="1742" y="4"/>
                  </a:lnTo>
                  <a:lnTo>
                    <a:pt x="1851" y="14"/>
                  </a:lnTo>
                  <a:lnTo>
                    <a:pt x="1958" y="33"/>
                  </a:lnTo>
                  <a:lnTo>
                    <a:pt x="2063" y="58"/>
                  </a:lnTo>
                  <a:lnTo>
                    <a:pt x="2165" y="90"/>
                  </a:lnTo>
                  <a:lnTo>
                    <a:pt x="2265" y="129"/>
                  </a:lnTo>
                  <a:lnTo>
                    <a:pt x="2360" y="173"/>
                  </a:lnTo>
                  <a:lnTo>
                    <a:pt x="2453" y="224"/>
                  </a:lnTo>
                  <a:lnTo>
                    <a:pt x="2541" y="280"/>
                  </a:lnTo>
                  <a:lnTo>
                    <a:pt x="2626" y="341"/>
                  </a:lnTo>
                  <a:lnTo>
                    <a:pt x="2707" y="407"/>
                  </a:lnTo>
                  <a:lnTo>
                    <a:pt x="2783" y="480"/>
                  </a:lnTo>
                  <a:lnTo>
                    <a:pt x="2854" y="556"/>
                  </a:lnTo>
                  <a:lnTo>
                    <a:pt x="2921" y="637"/>
                  </a:lnTo>
                  <a:lnTo>
                    <a:pt x="2982" y="722"/>
                  </a:lnTo>
                  <a:lnTo>
                    <a:pt x="3037" y="810"/>
                  </a:lnTo>
                  <a:lnTo>
                    <a:pt x="3088" y="903"/>
                  </a:lnTo>
                  <a:lnTo>
                    <a:pt x="3132" y="999"/>
                  </a:lnTo>
                  <a:lnTo>
                    <a:pt x="3169" y="1099"/>
                  </a:lnTo>
                  <a:lnTo>
                    <a:pt x="3201" y="1201"/>
                  </a:lnTo>
                  <a:lnTo>
                    <a:pt x="3226" y="1306"/>
                  </a:lnTo>
                  <a:lnTo>
                    <a:pt x="3244" y="1413"/>
                  </a:lnTo>
                  <a:lnTo>
                    <a:pt x="3255" y="1523"/>
                  </a:lnTo>
                  <a:lnTo>
                    <a:pt x="2979" y="1523"/>
                  </a:lnTo>
                  <a:lnTo>
                    <a:pt x="2973" y="1452"/>
                  </a:lnTo>
                  <a:lnTo>
                    <a:pt x="2938" y="1406"/>
                  </a:lnTo>
                  <a:lnTo>
                    <a:pt x="2897" y="1361"/>
                  </a:lnTo>
                  <a:lnTo>
                    <a:pt x="2848" y="1317"/>
                  </a:lnTo>
                  <a:lnTo>
                    <a:pt x="2793" y="1276"/>
                  </a:lnTo>
                  <a:lnTo>
                    <a:pt x="2733" y="1236"/>
                  </a:lnTo>
                  <a:lnTo>
                    <a:pt x="2666" y="1200"/>
                  </a:lnTo>
                  <a:lnTo>
                    <a:pt x="2595" y="1165"/>
                  </a:lnTo>
                  <a:lnTo>
                    <a:pt x="2517" y="1132"/>
                  </a:lnTo>
                  <a:lnTo>
                    <a:pt x="2436" y="1102"/>
                  </a:lnTo>
                  <a:lnTo>
                    <a:pt x="2454" y="1205"/>
                  </a:lnTo>
                  <a:lnTo>
                    <a:pt x="2469" y="1312"/>
                  </a:lnTo>
                  <a:lnTo>
                    <a:pt x="2479" y="1421"/>
                  </a:lnTo>
                  <a:lnTo>
                    <a:pt x="2485" y="1533"/>
                  </a:lnTo>
                  <a:lnTo>
                    <a:pt x="2898" y="1533"/>
                  </a:lnTo>
                  <a:lnTo>
                    <a:pt x="2851" y="1548"/>
                  </a:lnTo>
                  <a:lnTo>
                    <a:pt x="2807" y="1569"/>
                  </a:lnTo>
                  <a:lnTo>
                    <a:pt x="2767" y="1597"/>
                  </a:lnTo>
                  <a:lnTo>
                    <a:pt x="2732" y="1629"/>
                  </a:lnTo>
                  <a:lnTo>
                    <a:pt x="2701" y="1666"/>
                  </a:lnTo>
                  <a:lnTo>
                    <a:pt x="2676" y="1708"/>
                  </a:lnTo>
                  <a:lnTo>
                    <a:pt x="2656" y="1753"/>
                  </a:lnTo>
                  <a:lnTo>
                    <a:pt x="2485" y="1753"/>
                  </a:lnTo>
                  <a:lnTo>
                    <a:pt x="2484" y="1780"/>
                  </a:lnTo>
                  <a:lnTo>
                    <a:pt x="2481" y="1806"/>
                  </a:lnTo>
                  <a:lnTo>
                    <a:pt x="2440" y="1809"/>
                  </a:lnTo>
                  <a:lnTo>
                    <a:pt x="2399" y="1817"/>
                  </a:lnTo>
                  <a:lnTo>
                    <a:pt x="2359" y="1831"/>
                  </a:lnTo>
                  <a:lnTo>
                    <a:pt x="2320" y="1850"/>
                  </a:lnTo>
                  <a:lnTo>
                    <a:pt x="2285" y="1874"/>
                  </a:lnTo>
                  <a:lnTo>
                    <a:pt x="2253" y="1901"/>
                  </a:lnTo>
                  <a:lnTo>
                    <a:pt x="2258" y="1852"/>
                  </a:lnTo>
                  <a:lnTo>
                    <a:pt x="2263" y="1804"/>
                  </a:lnTo>
                  <a:lnTo>
                    <a:pt x="2265" y="1753"/>
                  </a:lnTo>
                  <a:lnTo>
                    <a:pt x="1740" y="1753"/>
                  </a:lnTo>
                  <a:lnTo>
                    <a:pt x="1740" y="2307"/>
                  </a:lnTo>
                  <a:lnTo>
                    <a:pt x="1836" y="2300"/>
                  </a:lnTo>
                  <a:lnTo>
                    <a:pt x="1928" y="2292"/>
                  </a:lnTo>
                  <a:lnTo>
                    <a:pt x="2019" y="2280"/>
                  </a:lnTo>
                  <a:lnTo>
                    <a:pt x="2002" y="2325"/>
                  </a:lnTo>
                  <a:lnTo>
                    <a:pt x="1991" y="2373"/>
                  </a:lnTo>
                  <a:lnTo>
                    <a:pt x="1987" y="2420"/>
                  </a:lnTo>
                  <a:lnTo>
                    <a:pt x="1952" y="2393"/>
                  </a:lnTo>
                  <a:lnTo>
                    <a:pt x="1913" y="2370"/>
                  </a:lnTo>
                  <a:lnTo>
                    <a:pt x="1871" y="2354"/>
                  </a:lnTo>
                  <a:lnTo>
                    <a:pt x="1827" y="2344"/>
                  </a:lnTo>
                  <a:lnTo>
                    <a:pt x="1780" y="2340"/>
                  </a:lnTo>
                  <a:lnTo>
                    <a:pt x="1521" y="2340"/>
                  </a:lnTo>
                  <a:lnTo>
                    <a:pt x="1479" y="2343"/>
                  </a:lnTo>
                  <a:lnTo>
                    <a:pt x="1436" y="2351"/>
                  </a:lnTo>
                  <a:lnTo>
                    <a:pt x="1398" y="2366"/>
                  </a:lnTo>
                  <a:lnTo>
                    <a:pt x="1362" y="2385"/>
                  </a:lnTo>
                  <a:lnTo>
                    <a:pt x="1328" y="2409"/>
                  </a:lnTo>
                  <a:lnTo>
                    <a:pt x="1298" y="2436"/>
                  </a:lnTo>
                  <a:lnTo>
                    <a:pt x="1272" y="2469"/>
                  </a:lnTo>
                  <a:lnTo>
                    <a:pt x="1249" y="2502"/>
                  </a:lnTo>
                  <a:lnTo>
                    <a:pt x="1193" y="2496"/>
                  </a:lnTo>
                  <a:lnTo>
                    <a:pt x="1137" y="2489"/>
                  </a:lnTo>
                  <a:lnTo>
                    <a:pt x="1154" y="2530"/>
                  </a:lnTo>
                  <a:lnTo>
                    <a:pt x="1173" y="2570"/>
                  </a:lnTo>
                  <a:lnTo>
                    <a:pt x="1153" y="2566"/>
                  </a:lnTo>
                  <a:lnTo>
                    <a:pt x="1134" y="2564"/>
                  </a:lnTo>
                  <a:lnTo>
                    <a:pt x="1093" y="2566"/>
                  </a:lnTo>
                  <a:lnTo>
                    <a:pt x="1053" y="2575"/>
                  </a:lnTo>
                  <a:lnTo>
                    <a:pt x="1020" y="2586"/>
                  </a:lnTo>
                  <a:lnTo>
                    <a:pt x="987" y="2601"/>
                  </a:lnTo>
                  <a:lnTo>
                    <a:pt x="957" y="2620"/>
                  </a:lnTo>
                  <a:lnTo>
                    <a:pt x="932" y="2560"/>
                  </a:lnTo>
                  <a:lnTo>
                    <a:pt x="908" y="2497"/>
                  </a:lnTo>
                  <a:lnTo>
                    <a:pt x="887" y="2433"/>
                  </a:lnTo>
                  <a:lnTo>
                    <a:pt x="782" y="2401"/>
                  </a:lnTo>
                  <a:lnTo>
                    <a:pt x="684" y="2365"/>
                  </a:lnTo>
                  <a:lnTo>
                    <a:pt x="590" y="2327"/>
                  </a:lnTo>
                  <a:lnTo>
                    <a:pt x="503" y="2284"/>
                  </a:lnTo>
                  <a:lnTo>
                    <a:pt x="420" y="2238"/>
                  </a:lnTo>
                  <a:lnTo>
                    <a:pt x="467" y="2322"/>
                  </a:lnTo>
                  <a:lnTo>
                    <a:pt x="519" y="2403"/>
                  </a:lnTo>
                  <a:lnTo>
                    <a:pt x="576" y="2479"/>
                  </a:lnTo>
                  <a:lnTo>
                    <a:pt x="639" y="2550"/>
                  </a:lnTo>
                  <a:lnTo>
                    <a:pt x="706" y="2617"/>
                  </a:lnTo>
                  <a:lnTo>
                    <a:pt x="777" y="2680"/>
                  </a:lnTo>
                  <a:lnTo>
                    <a:pt x="854" y="2738"/>
                  </a:lnTo>
                  <a:lnTo>
                    <a:pt x="735" y="2943"/>
                  </a:lnTo>
                  <a:lnTo>
                    <a:pt x="726" y="2960"/>
                  </a:lnTo>
                  <a:lnTo>
                    <a:pt x="717" y="2979"/>
                  </a:lnTo>
                  <a:lnTo>
                    <a:pt x="634" y="2918"/>
                  </a:lnTo>
                  <a:lnTo>
                    <a:pt x="553" y="2852"/>
                  </a:lnTo>
                  <a:lnTo>
                    <a:pt x="478" y="2781"/>
                  </a:lnTo>
                  <a:lnTo>
                    <a:pt x="405" y="2705"/>
                  </a:lnTo>
                  <a:lnTo>
                    <a:pt x="339" y="2624"/>
                  </a:lnTo>
                  <a:lnTo>
                    <a:pt x="278" y="2539"/>
                  </a:lnTo>
                  <a:lnTo>
                    <a:pt x="223" y="2450"/>
                  </a:lnTo>
                  <a:lnTo>
                    <a:pt x="172" y="2358"/>
                  </a:lnTo>
                  <a:lnTo>
                    <a:pt x="128" y="2263"/>
                  </a:lnTo>
                  <a:lnTo>
                    <a:pt x="91" y="2163"/>
                  </a:lnTo>
                  <a:lnTo>
                    <a:pt x="58" y="2062"/>
                  </a:lnTo>
                  <a:lnTo>
                    <a:pt x="33" y="1957"/>
                  </a:lnTo>
                  <a:lnTo>
                    <a:pt x="15" y="1850"/>
                  </a:lnTo>
                  <a:lnTo>
                    <a:pt x="3" y="1741"/>
                  </a:lnTo>
                  <a:lnTo>
                    <a:pt x="0" y="1629"/>
                  </a:lnTo>
                  <a:lnTo>
                    <a:pt x="3" y="1518"/>
                  </a:lnTo>
                  <a:lnTo>
                    <a:pt x="15" y="1409"/>
                  </a:lnTo>
                  <a:lnTo>
                    <a:pt x="33" y="1302"/>
                  </a:lnTo>
                  <a:lnTo>
                    <a:pt x="58" y="1197"/>
                  </a:lnTo>
                  <a:lnTo>
                    <a:pt x="91" y="1095"/>
                  </a:lnTo>
                  <a:lnTo>
                    <a:pt x="128" y="996"/>
                  </a:lnTo>
                  <a:lnTo>
                    <a:pt x="173" y="900"/>
                  </a:lnTo>
                  <a:lnTo>
                    <a:pt x="223" y="808"/>
                  </a:lnTo>
                  <a:lnTo>
                    <a:pt x="279" y="719"/>
                  </a:lnTo>
                  <a:lnTo>
                    <a:pt x="341" y="634"/>
                  </a:lnTo>
                  <a:lnTo>
                    <a:pt x="407" y="553"/>
                  </a:lnTo>
                  <a:lnTo>
                    <a:pt x="478" y="477"/>
                  </a:lnTo>
                  <a:lnTo>
                    <a:pt x="554" y="406"/>
                  </a:lnTo>
                  <a:lnTo>
                    <a:pt x="635" y="340"/>
                  </a:lnTo>
                  <a:lnTo>
                    <a:pt x="720" y="279"/>
                  </a:lnTo>
                  <a:lnTo>
                    <a:pt x="809" y="223"/>
                  </a:lnTo>
                  <a:lnTo>
                    <a:pt x="901" y="173"/>
                  </a:lnTo>
                  <a:lnTo>
                    <a:pt x="997" y="128"/>
                  </a:lnTo>
                  <a:lnTo>
                    <a:pt x="1096" y="90"/>
                  </a:lnTo>
                  <a:lnTo>
                    <a:pt x="1198" y="58"/>
                  </a:lnTo>
                  <a:lnTo>
                    <a:pt x="1302" y="33"/>
                  </a:lnTo>
                  <a:lnTo>
                    <a:pt x="1409" y="14"/>
                  </a:lnTo>
                  <a:lnTo>
                    <a:pt x="1519" y="4"/>
                  </a:lnTo>
                  <a:lnTo>
                    <a:pt x="163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44" name="Google Shape;10444;p23"/>
            <p:cNvSpPr/>
            <p:nvPr/>
          </p:nvSpPr>
          <p:spPr>
            <a:xfrm>
              <a:off x="1339" y="2539"/>
              <a:ext cx="949" cy="980"/>
            </a:xfrm>
            <a:custGeom>
              <a:avLst/>
              <a:gdLst/>
              <a:ahLst/>
              <a:cxnLst/>
              <a:rect l="l" t="t" r="r" b="b"/>
              <a:pathLst>
                <a:path w="1897" h="1960" extrusionOk="0">
                  <a:moveTo>
                    <a:pt x="949" y="495"/>
                  </a:moveTo>
                  <a:lnTo>
                    <a:pt x="888" y="499"/>
                  </a:lnTo>
                  <a:lnTo>
                    <a:pt x="829" y="509"/>
                  </a:lnTo>
                  <a:lnTo>
                    <a:pt x="773" y="527"/>
                  </a:lnTo>
                  <a:lnTo>
                    <a:pt x="721" y="551"/>
                  </a:lnTo>
                  <a:lnTo>
                    <a:pt x="671" y="581"/>
                  </a:lnTo>
                  <a:lnTo>
                    <a:pt x="626" y="617"/>
                  </a:lnTo>
                  <a:lnTo>
                    <a:pt x="586" y="657"/>
                  </a:lnTo>
                  <a:lnTo>
                    <a:pt x="550" y="703"/>
                  </a:lnTo>
                  <a:lnTo>
                    <a:pt x="520" y="752"/>
                  </a:lnTo>
                  <a:lnTo>
                    <a:pt x="496" y="804"/>
                  </a:lnTo>
                  <a:lnTo>
                    <a:pt x="477" y="861"/>
                  </a:lnTo>
                  <a:lnTo>
                    <a:pt x="467" y="919"/>
                  </a:lnTo>
                  <a:lnTo>
                    <a:pt x="462" y="980"/>
                  </a:lnTo>
                  <a:lnTo>
                    <a:pt x="467" y="1040"/>
                  </a:lnTo>
                  <a:lnTo>
                    <a:pt x="477" y="1099"/>
                  </a:lnTo>
                  <a:lnTo>
                    <a:pt x="496" y="1155"/>
                  </a:lnTo>
                  <a:lnTo>
                    <a:pt x="520" y="1207"/>
                  </a:lnTo>
                  <a:lnTo>
                    <a:pt x="550" y="1257"/>
                  </a:lnTo>
                  <a:lnTo>
                    <a:pt x="586" y="1302"/>
                  </a:lnTo>
                  <a:lnTo>
                    <a:pt x="626" y="1342"/>
                  </a:lnTo>
                  <a:lnTo>
                    <a:pt x="671" y="1378"/>
                  </a:lnTo>
                  <a:lnTo>
                    <a:pt x="721" y="1408"/>
                  </a:lnTo>
                  <a:lnTo>
                    <a:pt x="773" y="1433"/>
                  </a:lnTo>
                  <a:lnTo>
                    <a:pt x="829" y="1451"/>
                  </a:lnTo>
                  <a:lnTo>
                    <a:pt x="888" y="1462"/>
                  </a:lnTo>
                  <a:lnTo>
                    <a:pt x="949" y="1466"/>
                  </a:lnTo>
                  <a:lnTo>
                    <a:pt x="1009" y="1462"/>
                  </a:lnTo>
                  <a:lnTo>
                    <a:pt x="1068" y="1451"/>
                  </a:lnTo>
                  <a:lnTo>
                    <a:pt x="1124" y="1433"/>
                  </a:lnTo>
                  <a:lnTo>
                    <a:pt x="1176" y="1408"/>
                  </a:lnTo>
                  <a:lnTo>
                    <a:pt x="1226" y="1378"/>
                  </a:lnTo>
                  <a:lnTo>
                    <a:pt x="1271" y="1342"/>
                  </a:lnTo>
                  <a:lnTo>
                    <a:pt x="1311" y="1302"/>
                  </a:lnTo>
                  <a:lnTo>
                    <a:pt x="1347" y="1257"/>
                  </a:lnTo>
                  <a:lnTo>
                    <a:pt x="1377" y="1207"/>
                  </a:lnTo>
                  <a:lnTo>
                    <a:pt x="1401" y="1155"/>
                  </a:lnTo>
                  <a:lnTo>
                    <a:pt x="1420" y="1099"/>
                  </a:lnTo>
                  <a:lnTo>
                    <a:pt x="1431" y="1040"/>
                  </a:lnTo>
                  <a:lnTo>
                    <a:pt x="1435" y="980"/>
                  </a:lnTo>
                  <a:lnTo>
                    <a:pt x="1431" y="919"/>
                  </a:lnTo>
                  <a:lnTo>
                    <a:pt x="1420" y="861"/>
                  </a:lnTo>
                  <a:lnTo>
                    <a:pt x="1401" y="804"/>
                  </a:lnTo>
                  <a:lnTo>
                    <a:pt x="1377" y="752"/>
                  </a:lnTo>
                  <a:lnTo>
                    <a:pt x="1347" y="703"/>
                  </a:lnTo>
                  <a:lnTo>
                    <a:pt x="1311" y="657"/>
                  </a:lnTo>
                  <a:lnTo>
                    <a:pt x="1271" y="617"/>
                  </a:lnTo>
                  <a:lnTo>
                    <a:pt x="1226" y="581"/>
                  </a:lnTo>
                  <a:lnTo>
                    <a:pt x="1176" y="551"/>
                  </a:lnTo>
                  <a:lnTo>
                    <a:pt x="1124" y="527"/>
                  </a:lnTo>
                  <a:lnTo>
                    <a:pt x="1068" y="509"/>
                  </a:lnTo>
                  <a:lnTo>
                    <a:pt x="1009" y="499"/>
                  </a:lnTo>
                  <a:lnTo>
                    <a:pt x="949" y="495"/>
                  </a:lnTo>
                  <a:close/>
                  <a:moveTo>
                    <a:pt x="786" y="0"/>
                  </a:moveTo>
                  <a:lnTo>
                    <a:pt x="1111" y="0"/>
                  </a:lnTo>
                  <a:lnTo>
                    <a:pt x="1141" y="3"/>
                  </a:lnTo>
                  <a:lnTo>
                    <a:pt x="1170" y="13"/>
                  </a:lnTo>
                  <a:lnTo>
                    <a:pt x="1195" y="30"/>
                  </a:lnTo>
                  <a:lnTo>
                    <a:pt x="1215" y="51"/>
                  </a:lnTo>
                  <a:lnTo>
                    <a:pt x="1231" y="76"/>
                  </a:lnTo>
                  <a:lnTo>
                    <a:pt x="1241" y="103"/>
                  </a:lnTo>
                  <a:lnTo>
                    <a:pt x="1245" y="134"/>
                  </a:lnTo>
                  <a:lnTo>
                    <a:pt x="1245" y="272"/>
                  </a:lnTo>
                  <a:lnTo>
                    <a:pt x="1289" y="293"/>
                  </a:lnTo>
                  <a:lnTo>
                    <a:pt x="1331" y="317"/>
                  </a:lnTo>
                  <a:lnTo>
                    <a:pt x="1372" y="343"/>
                  </a:lnTo>
                  <a:lnTo>
                    <a:pt x="1411" y="370"/>
                  </a:lnTo>
                  <a:lnTo>
                    <a:pt x="1533" y="300"/>
                  </a:lnTo>
                  <a:lnTo>
                    <a:pt x="1554" y="290"/>
                  </a:lnTo>
                  <a:lnTo>
                    <a:pt x="1577" y="284"/>
                  </a:lnTo>
                  <a:lnTo>
                    <a:pt x="1599" y="283"/>
                  </a:lnTo>
                  <a:lnTo>
                    <a:pt x="1627" y="285"/>
                  </a:lnTo>
                  <a:lnTo>
                    <a:pt x="1654" y="294"/>
                  </a:lnTo>
                  <a:lnTo>
                    <a:pt x="1678" y="308"/>
                  </a:lnTo>
                  <a:lnTo>
                    <a:pt x="1699" y="326"/>
                  </a:lnTo>
                  <a:lnTo>
                    <a:pt x="1716" y="349"/>
                  </a:lnTo>
                  <a:lnTo>
                    <a:pt x="1879" y="631"/>
                  </a:lnTo>
                  <a:lnTo>
                    <a:pt x="1889" y="655"/>
                  </a:lnTo>
                  <a:lnTo>
                    <a:pt x="1895" y="680"/>
                  </a:lnTo>
                  <a:lnTo>
                    <a:pt x="1897" y="706"/>
                  </a:lnTo>
                  <a:lnTo>
                    <a:pt x="1892" y="732"/>
                  </a:lnTo>
                  <a:lnTo>
                    <a:pt x="1883" y="757"/>
                  </a:lnTo>
                  <a:lnTo>
                    <a:pt x="1869" y="779"/>
                  </a:lnTo>
                  <a:lnTo>
                    <a:pt x="1852" y="798"/>
                  </a:lnTo>
                  <a:lnTo>
                    <a:pt x="1829" y="813"/>
                  </a:lnTo>
                  <a:lnTo>
                    <a:pt x="1707" y="884"/>
                  </a:lnTo>
                  <a:lnTo>
                    <a:pt x="1712" y="915"/>
                  </a:lnTo>
                  <a:lnTo>
                    <a:pt x="1716" y="948"/>
                  </a:lnTo>
                  <a:lnTo>
                    <a:pt x="1717" y="980"/>
                  </a:lnTo>
                  <a:lnTo>
                    <a:pt x="1716" y="1013"/>
                  </a:lnTo>
                  <a:lnTo>
                    <a:pt x="1712" y="1044"/>
                  </a:lnTo>
                  <a:lnTo>
                    <a:pt x="1707" y="1075"/>
                  </a:lnTo>
                  <a:lnTo>
                    <a:pt x="1829" y="1146"/>
                  </a:lnTo>
                  <a:lnTo>
                    <a:pt x="1852" y="1163"/>
                  </a:lnTo>
                  <a:lnTo>
                    <a:pt x="1869" y="1181"/>
                  </a:lnTo>
                  <a:lnTo>
                    <a:pt x="1883" y="1204"/>
                  </a:lnTo>
                  <a:lnTo>
                    <a:pt x="1892" y="1227"/>
                  </a:lnTo>
                  <a:lnTo>
                    <a:pt x="1897" y="1252"/>
                  </a:lnTo>
                  <a:lnTo>
                    <a:pt x="1895" y="1279"/>
                  </a:lnTo>
                  <a:lnTo>
                    <a:pt x="1890" y="1305"/>
                  </a:lnTo>
                  <a:lnTo>
                    <a:pt x="1879" y="1330"/>
                  </a:lnTo>
                  <a:lnTo>
                    <a:pt x="1716" y="1611"/>
                  </a:lnTo>
                  <a:lnTo>
                    <a:pt x="1701" y="1632"/>
                  </a:lnTo>
                  <a:lnTo>
                    <a:pt x="1682" y="1650"/>
                  </a:lnTo>
                  <a:lnTo>
                    <a:pt x="1659" y="1664"/>
                  </a:lnTo>
                  <a:lnTo>
                    <a:pt x="1634" y="1673"/>
                  </a:lnTo>
                  <a:lnTo>
                    <a:pt x="1618" y="1677"/>
                  </a:lnTo>
                  <a:lnTo>
                    <a:pt x="1601" y="1678"/>
                  </a:lnTo>
                  <a:lnTo>
                    <a:pt x="1577" y="1675"/>
                  </a:lnTo>
                  <a:lnTo>
                    <a:pt x="1554" y="1669"/>
                  </a:lnTo>
                  <a:lnTo>
                    <a:pt x="1533" y="1659"/>
                  </a:lnTo>
                  <a:lnTo>
                    <a:pt x="1411" y="1589"/>
                  </a:lnTo>
                  <a:lnTo>
                    <a:pt x="1372" y="1618"/>
                  </a:lnTo>
                  <a:lnTo>
                    <a:pt x="1331" y="1644"/>
                  </a:lnTo>
                  <a:lnTo>
                    <a:pt x="1290" y="1668"/>
                  </a:lnTo>
                  <a:lnTo>
                    <a:pt x="1245" y="1688"/>
                  </a:lnTo>
                  <a:lnTo>
                    <a:pt x="1245" y="1826"/>
                  </a:lnTo>
                  <a:lnTo>
                    <a:pt x="1241" y="1856"/>
                  </a:lnTo>
                  <a:lnTo>
                    <a:pt x="1231" y="1885"/>
                  </a:lnTo>
                  <a:lnTo>
                    <a:pt x="1215" y="1910"/>
                  </a:lnTo>
                  <a:lnTo>
                    <a:pt x="1195" y="1930"/>
                  </a:lnTo>
                  <a:lnTo>
                    <a:pt x="1170" y="1946"/>
                  </a:lnTo>
                  <a:lnTo>
                    <a:pt x="1141" y="1956"/>
                  </a:lnTo>
                  <a:lnTo>
                    <a:pt x="1111" y="1960"/>
                  </a:lnTo>
                  <a:lnTo>
                    <a:pt x="786" y="1960"/>
                  </a:lnTo>
                  <a:lnTo>
                    <a:pt x="756" y="1956"/>
                  </a:lnTo>
                  <a:lnTo>
                    <a:pt x="727" y="1946"/>
                  </a:lnTo>
                  <a:lnTo>
                    <a:pt x="702" y="1930"/>
                  </a:lnTo>
                  <a:lnTo>
                    <a:pt x="682" y="1910"/>
                  </a:lnTo>
                  <a:lnTo>
                    <a:pt x="666" y="1885"/>
                  </a:lnTo>
                  <a:lnTo>
                    <a:pt x="656" y="1856"/>
                  </a:lnTo>
                  <a:lnTo>
                    <a:pt x="652" y="1826"/>
                  </a:lnTo>
                  <a:lnTo>
                    <a:pt x="652" y="1688"/>
                  </a:lnTo>
                  <a:lnTo>
                    <a:pt x="608" y="1668"/>
                  </a:lnTo>
                  <a:lnTo>
                    <a:pt x="566" y="1644"/>
                  </a:lnTo>
                  <a:lnTo>
                    <a:pt x="525" y="1618"/>
                  </a:lnTo>
                  <a:lnTo>
                    <a:pt x="486" y="1589"/>
                  </a:lnTo>
                  <a:lnTo>
                    <a:pt x="371" y="1655"/>
                  </a:lnTo>
                  <a:lnTo>
                    <a:pt x="350" y="1623"/>
                  </a:lnTo>
                  <a:lnTo>
                    <a:pt x="324" y="1594"/>
                  </a:lnTo>
                  <a:lnTo>
                    <a:pt x="351" y="1564"/>
                  </a:lnTo>
                  <a:lnTo>
                    <a:pt x="375" y="1529"/>
                  </a:lnTo>
                  <a:lnTo>
                    <a:pt x="394" y="1492"/>
                  </a:lnTo>
                  <a:lnTo>
                    <a:pt x="407" y="1452"/>
                  </a:lnTo>
                  <a:lnTo>
                    <a:pt x="416" y="1412"/>
                  </a:lnTo>
                  <a:lnTo>
                    <a:pt x="419" y="1371"/>
                  </a:lnTo>
                  <a:lnTo>
                    <a:pt x="416" y="1331"/>
                  </a:lnTo>
                  <a:lnTo>
                    <a:pt x="409" y="1291"/>
                  </a:lnTo>
                  <a:lnTo>
                    <a:pt x="395" y="1252"/>
                  </a:lnTo>
                  <a:lnTo>
                    <a:pt x="377" y="1215"/>
                  </a:lnTo>
                  <a:lnTo>
                    <a:pt x="248" y="992"/>
                  </a:lnTo>
                  <a:lnTo>
                    <a:pt x="230" y="964"/>
                  </a:lnTo>
                  <a:lnTo>
                    <a:pt x="209" y="940"/>
                  </a:lnTo>
                  <a:lnTo>
                    <a:pt x="185" y="918"/>
                  </a:lnTo>
                  <a:lnTo>
                    <a:pt x="190" y="884"/>
                  </a:lnTo>
                  <a:lnTo>
                    <a:pt x="68" y="813"/>
                  </a:lnTo>
                  <a:lnTo>
                    <a:pt x="45" y="798"/>
                  </a:lnTo>
                  <a:lnTo>
                    <a:pt x="28" y="778"/>
                  </a:lnTo>
                  <a:lnTo>
                    <a:pt x="14" y="756"/>
                  </a:lnTo>
                  <a:lnTo>
                    <a:pt x="5" y="732"/>
                  </a:lnTo>
                  <a:lnTo>
                    <a:pt x="0" y="707"/>
                  </a:lnTo>
                  <a:lnTo>
                    <a:pt x="2" y="681"/>
                  </a:lnTo>
                  <a:lnTo>
                    <a:pt x="7" y="656"/>
                  </a:lnTo>
                  <a:lnTo>
                    <a:pt x="18" y="631"/>
                  </a:lnTo>
                  <a:lnTo>
                    <a:pt x="181" y="349"/>
                  </a:lnTo>
                  <a:lnTo>
                    <a:pt x="196" y="328"/>
                  </a:lnTo>
                  <a:lnTo>
                    <a:pt x="215" y="310"/>
                  </a:lnTo>
                  <a:lnTo>
                    <a:pt x="238" y="297"/>
                  </a:lnTo>
                  <a:lnTo>
                    <a:pt x="263" y="287"/>
                  </a:lnTo>
                  <a:lnTo>
                    <a:pt x="280" y="284"/>
                  </a:lnTo>
                  <a:lnTo>
                    <a:pt x="298" y="283"/>
                  </a:lnTo>
                  <a:lnTo>
                    <a:pt x="320" y="284"/>
                  </a:lnTo>
                  <a:lnTo>
                    <a:pt x="342" y="290"/>
                  </a:lnTo>
                  <a:lnTo>
                    <a:pt x="364" y="300"/>
                  </a:lnTo>
                  <a:lnTo>
                    <a:pt x="486" y="370"/>
                  </a:lnTo>
                  <a:lnTo>
                    <a:pt x="525" y="343"/>
                  </a:lnTo>
                  <a:lnTo>
                    <a:pt x="566" y="317"/>
                  </a:lnTo>
                  <a:lnTo>
                    <a:pt x="608" y="293"/>
                  </a:lnTo>
                  <a:lnTo>
                    <a:pt x="652" y="272"/>
                  </a:lnTo>
                  <a:lnTo>
                    <a:pt x="652" y="134"/>
                  </a:lnTo>
                  <a:lnTo>
                    <a:pt x="656" y="103"/>
                  </a:lnTo>
                  <a:lnTo>
                    <a:pt x="666" y="76"/>
                  </a:lnTo>
                  <a:lnTo>
                    <a:pt x="682" y="51"/>
                  </a:lnTo>
                  <a:lnTo>
                    <a:pt x="702" y="30"/>
                  </a:lnTo>
                  <a:lnTo>
                    <a:pt x="727" y="13"/>
                  </a:lnTo>
                  <a:lnTo>
                    <a:pt x="756" y="3"/>
                  </a:lnTo>
                  <a:lnTo>
                    <a:pt x="78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45" name="Google Shape;10445;p23"/>
            <p:cNvSpPr/>
            <p:nvPr/>
          </p:nvSpPr>
          <p:spPr>
            <a:xfrm>
              <a:off x="1638" y="2855"/>
              <a:ext cx="348" cy="349"/>
            </a:xfrm>
            <a:custGeom>
              <a:avLst/>
              <a:gdLst/>
              <a:ahLst/>
              <a:cxnLst/>
              <a:rect l="l" t="t" r="r" b="b"/>
              <a:pathLst>
                <a:path w="697" h="698" extrusionOk="0">
                  <a:moveTo>
                    <a:pt x="349" y="0"/>
                  </a:moveTo>
                  <a:lnTo>
                    <a:pt x="400" y="4"/>
                  </a:lnTo>
                  <a:lnTo>
                    <a:pt x="449" y="15"/>
                  </a:lnTo>
                  <a:lnTo>
                    <a:pt x="495" y="32"/>
                  </a:lnTo>
                  <a:lnTo>
                    <a:pt x="539" y="56"/>
                  </a:lnTo>
                  <a:lnTo>
                    <a:pt x="578" y="86"/>
                  </a:lnTo>
                  <a:lnTo>
                    <a:pt x="611" y="120"/>
                  </a:lnTo>
                  <a:lnTo>
                    <a:pt x="641" y="160"/>
                  </a:lnTo>
                  <a:lnTo>
                    <a:pt x="665" y="202"/>
                  </a:lnTo>
                  <a:lnTo>
                    <a:pt x="682" y="248"/>
                  </a:lnTo>
                  <a:lnTo>
                    <a:pt x="694" y="297"/>
                  </a:lnTo>
                  <a:lnTo>
                    <a:pt x="697" y="349"/>
                  </a:lnTo>
                  <a:lnTo>
                    <a:pt x="694" y="401"/>
                  </a:lnTo>
                  <a:lnTo>
                    <a:pt x="682" y="449"/>
                  </a:lnTo>
                  <a:lnTo>
                    <a:pt x="665" y="495"/>
                  </a:lnTo>
                  <a:lnTo>
                    <a:pt x="641" y="539"/>
                  </a:lnTo>
                  <a:lnTo>
                    <a:pt x="611" y="578"/>
                  </a:lnTo>
                  <a:lnTo>
                    <a:pt x="578" y="613"/>
                  </a:lnTo>
                  <a:lnTo>
                    <a:pt x="539" y="641"/>
                  </a:lnTo>
                  <a:lnTo>
                    <a:pt x="495" y="665"/>
                  </a:lnTo>
                  <a:lnTo>
                    <a:pt x="449" y="683"/>
                  </a:lnTo>
                  <a:lnTo>
                    <a:pt x="400" y="694"/>
                  </a:lnTo>
                  <a:lnTo>
                    <a:pt x="349" y="698"/>
                  </a:lnTo>
                  <a:lnTo>
                    <a:pt x="297" y="694"/>
                  </a:lnTo>
                  <a:lnTo>
                    <a:pt x="248" y="683"/>
                  </a:lnTo>
                  <a:lnTo>
                    <a:pt x="202" y="665"/>
                  </a:lnTo>
                  <a:lnTo>
                    <a:pt x="158" y="641"/>
                  </a:lnTo>
                  <a:lnTo>
                    <a:pt x="119" y="613"/>
                  </a:lnTo>
                  <a:lnTo>
                    <a:pt x="86" y="578"/>
                  </a:lnTo>
                  <a:lnTo>
                    <a:pt x="56" y="539"/>
                  </a:lnTo>
                  <a:lnTo>
                    <a:pt x="32" y="495"/>
                  </a:lnTo>
                  <a:lnTo>
                    <a:pt x="15" y="449"/>
                  </a:lnTo>
                  <a:lnTo>
                    <a:pt x="3" y="401"/>
                  </a:lnTo>
                  <a:lnTo>
                    <a:pt x="0" y="349"/>
                  </a:lnTo>
                  <a:lnTo>
                    <a:pt x="3" y="297"/>
                  </a:lnTo>
                  <a:lnTo>
                    <a:pt x="15" y="248"/>
                  </a:lnTo>
                  <a:lnTo>
                    <a:pt x="32" y="202"/>
                  </a:lnTo>
                  <a:lnTo>
                    <a:pt x="56" y="160"/>
                  </a:lnTo>
                  <a:lnTo>
                    <a:pt x="86" y="120"/>
                  </a:lnTo>
                  <a:lnTo>
                    <a:pt x="119" y="86"/>
                  </a:lnTo>
                  <a:lnTo>
                    <a:pt x="158" y="56"/>
                  </a:lnTo>
                  <a:lnTo>
                    <a:pt x="202" y="32"/>
                  </a:lnTo>
                  <a:lnTo>
                    <a:pt x="248" y="15"/>
                  </a:lnTo>
                  <a:lnTo>
                    <a:pt x="297" y="4"/>
                  </a:lnTo>
                  <a:lnTo>
                    <a:pt x="34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46" name="Google Shape;10446;p23"/>
            <p:cNvSpPr/>
            <p:nvPr/>
          </p:nvSpPr>
          <p:spPr>
            <a:xfrm>
              <a:off x="693" y="2948"/>
              <a:ext cx="753" cy="778"/>
            </a:xfrm>
            <a:custGeom>
              <a:avLst/>
              <a:gdLst/>
              <a:ahLst/>
              <a:cxnLst/>
              <a:rect l="l" t="t" r="r" b="b"/>
              <a:pathLst>
                <a:path w="1506" h="1556" extrusionOk="0">
                  <a:moveTo>
                    <a:pt x="753" y="485"/>
                  </a:moveTo>
                  <a:lnTo>
                    <a:pt x="706" y="489"/>
                  </a:lnTo>
                  <a:lnTo>
                    <a:pt x="661" y="500"/>
                  </a:lnTo>
                  <a:lnTo>
                    <a:pt x="618" y="518"/>
                  </a:lnTo>
                  <a:lnTo>
                    <a:pt x="580" y="541"/>
                  </a:lnTo>
                  <a:lnTo>
                    <a:pt x="546" y="570"/>
                  </a:lnTo>
                  <a:lnTo>
                    <a:pt x="516" y="605"/>
                  </a:lnTo>
                  <a:lnTo>
                    <a:pt x="492" y="643"/>
                  </a:lnTo>
                  <a:lnTo>
                    <a:pt x="475" y="685"/>
                  </a:lnTo>
                  <a:lnTo>
                    <a:pt x="464" y="730"/>
                  </a:lnTo>
                  <a:lnTo>
                    <a:pt x="460" y="777"/>
                  </a:lnTo>
                  <a:lnTo>
                    <a:pt x="464" y="825"/>
                  </a:lnTo>
                  <a:lnTo>
                    <a:pt x="475" y="871"/>
                  </a:lnTo>
                  <a:lnTo>
                    <a:pt x="492" y="912"/>
                  </a:lnTo>
                  <a:lnTo>
                    <a:pt x="516" y="951"/>
                  </a:lnTo>
                  <a:lnTo>
                    <a:pt x="546" y="984"/>
                  </a:lnTo>
                  <a:lnTo>
                    <a:pt x="580" y="1014"/>
                  </a:lnTo>
                  <a:lnTo>
                    <a:pt x="618" y="1038"/>
                  </a:lnTo>
                  <a:lnTo>
                    <a:pt x="661" y="1056"/>
                  </a:lnTo>
                  <a:lnTo>
                    <a:pt x="706" y="1067"/>
                  </a:lnTo>
                  <a:lnTo>
                    <a:pt x="753" y="1071"/>
                  </a:lnTo>
                  <a:lnTo>
                    <a:pt x="801" y="1067"/>
                  </a:lnTo>
                  <a:lnTo>
                    <a:pt x="846" y="1056"/>
                  </a:lnTo>
                  <a:lnTo>
                    <a:pt x="888" y="1038"/>
                  </a:lnTo>
                  <a:lnTo>
                    <a:pt x="925" y="1014"/>
                  </a:lnTo>
                  <a:lnTo>
                    <a:pt x="960" y="984"/>
                  </a:lnTo>
                  <a:lnTo>
                    <a:pt x="989" y="951"/>
                  </a:lnTo>
                  <a:lnTo>
                    <a:pt x="1013" y="912"/>
                  </a:lnTo>
                  <a:lnTo>
                    <a:pt x="1032" y="871"/>
                  </a:lnTo>
                  <a:lnTo>
                    <a:pt x="1042" y="825"/>
                  </a:lnTo>
                  <a:lnTo>
                    <a:pt x="1047" y="777"/>
                  </a:lnTo>
                  <a:lnTo>
                    <a:pt x="1042" y="730"/>
                  </a:lnTo>
                  <a:lnTo>
                    <a:pt x="1032" y="685"/>
                  </a:lnTo>
                  <a:lnTo>
                    <a:pt x="1013" y="643"/>
                  </a:lnTo>
                  <a:lnTo>
                    <a:pt x="989" y="605"/>
                  </a:lnTo>
                  <a:lnTo>
                    <a:pt x="960" y="570"/>
                  </a:lnTo>
                  <a:lnTo>
                    <a:pt x="925" y="541"/>
                  </a:lnTo>
                  <a:lnTo>
                    <a:pt x="888" y="518"/>
                  </a:lnTo>
                  <a:lnTo>
                    <a:pt x="846" y="500"/>
                  </a:lnTo>
                  <a:lnTo>
                    <a:pt x="801" y="489"/>
                  </a:lnTo>
                  <a:lnTo>
                    <a:pt x="753" y="485"/>
                  </a:lnTo>
                  <a:close/>
                  <a:moveTo>
                    <a:pt x="623" y="0"/>
                  </a:moveTo>
                  <a:lnTo>
                    <a:pt x="882" y="0"/>
                  </a:lnTo>
                  <a:lnTo>
                    <a:pt x="910" y="4"/>
                  </a:lnTo>
                  <a:lnTo>
                    <a:pt x="935" y="15"/>
                  </a:lnTo>
                  <a:lnTo>
                    <a:pt x="957" y="31"/>
                  </a:lnTo>
                  <a:lnTo>
                    <a:pt x="974" y="52"/>
                  </a:lnTo>
                  <a:lnTo>
                    <a:pt x="984" y="79"/>
                  </a:lnTo>
                  <a:lnTo>
                    <a:pt x="988" y="106"/>
                  </a:lnTo>
                  <a:lnTo>
                    <a:pt x="988" y="216"/>
                  </a:lnTo>
                  <a:lnTo>
                    <a:pt x="1034" y="238"/>
                  </a:lnTo>
                  <a:lnTo>
                    <a:pt x="1079" y="264"/>
                  </a:lnTo>
                  <a:lnTo>
                    <a:pt x="1120" y="294"/>
                  </a:lnTo>
                  <a:lnTo>
                    <a:pt x="1218" y="238"/>
                  </a:lnTo>
                  <a:lnTo>
                    <a:pt x="1242" y="227"/>
                  </a:lnTo>
                  <a:lnTo>
                    <a:pt x="1270" y="225"/>
                  </a:lnTo>
                  <a:lnTo>
                    <a:pt x="1292" y="226"/>
                  </a:lnTo>
                  <a:lnTo>
                    <a:pt x="1312" y="233"/>
                  </a:lnTo>
                  <a:lnTo>
                    <a:pt x="1332" y="243"/>
                  </a:lnTo>
                  <a:lnTo>
                    <a:pt x="1349" y="258"/>
                  </a:lnTo>
                  <a:lnTo>
                    <a:pt x="1362" y="277"/>
                  </a:lnTo>
                  <a:lnTo>
                    <a:pt x="1491" y="500"/>
                  </a:lnTo>
                  <a:lnTo>
                    <a:pt x="1502" y="527"/>
                  </a:lnTo>
                  <a:lnTo>
                    <a:pt x="1506" y="554"/>
                  </a:lnTo>
                  <a:lnTo>
                    <a:pt x="1502" y="581"/>
                  </a:lnTo>
                  <a:lnTo>
                    <a:pt x="1495" y="601"/>
                  </a:lnTo>
                  <a:lnTo>
                    <a:pt x="1483" y="619"/>
                  </a:lnTo>
                  <a:lnTo>
                    <a:pt x="1470" y="634"/>
                  </a:lnTo>
                  <a:lnTo>
                    <a:pt x="1452" y="646"/>
                  </a:lnTo>
                  <a:lnTo>
                    <a:pt x="1355" y="702"/>
                  </a:lnTo>
                  <a:lnTo>
                    <a:pt x="1360" y="740"/>
                  </a:lnTo>
                  <a:lnTo>
                    <a:pt x="1362" y="777"/>
                  </a:lnTo>
                  <a:lnTo>
                    <a:pt x="1360" y="816"/>
                  </a:lnTo>
                  <a:lnTo>
                    <a:pt x="1355" y="853"/>
                  </a:lnTo>
                  <a:lnTo>
                    <a:pt x="1452" y="910"/>
                  </a:lnTo>
                  <a:lnTo>
                    <a:pt x="1472" y="925"/>
                  </a:lnTo>
                  <a:lnTo>
                    <a:pt x="1487" y="942"/>
                  </a:lnTo>
                  <a:lnTo>
                    <a:pt x="1498" y="963"/>
                  </a:lnTo>
                  <a:lnTo>
                    <a:pt x="1505" y="986"/>
                  </a:lnTo>
                  <a:lnTo>
                    <a:pt x="1506" y="1009"/>
                  </a:lnTo>
                  <a:lnTo>
                    <a:pt x="1501" y="1032"/>
                  </a:lnTo>
                  <a:lnTo>
                    <a:pt x="1491" y="1054"/>
                  </a:lnTo>
                  <a:lnTo>
                    <a:pt x="1362" y="1279"/>
                  </a:lnTo>
                  <a:lnTo>
                    <a:pt x="1350" y="1295"/>
                  </a:lnTo>
                  <a:lnTo>
                    <a:pt x="1335" y="1309"/>
                  </a:lnTo>
                  <a:lnTo>
                    <a:pt x="1317" y="1320"/>
                  </a:lnTo>
                  <a:lnTo>
                    <a:pt x="1297" y="1328"/>
                  </a:lnTo>
                  <a:lnTo>
                    <a:pt x="1270" y="1331"/>
                  </a:lnTo>
                  <a:lnTo>
                    <a:pt x="1242" y="1328"/>
                  </a:lnTo>
                  <a:lnTo>
                    <a:pt x="1218" y="1318"/>
                  </a:lnTo>
                  <a:lnTo>
                    <a:pt x="1120" y="1262"/>
                  </a:lnTo>
                  <a:lnTo>
                    <a:pt x="1079" y="1291"/>
                  </a:lnTo>
                  <a:lnTo>
                    <a:pt x="1034" y="1318"/>
                  </a:lnTo>
                  <a:lnTo>
                    <a:pt x="988" y="1340"/>
                  </a:lnTo>
                  <a:lnTo>
                    <a:pt x="988" y="1450"/>
                  </a:lnTo>
                  <a:lnTo>
                    <a:pt x="984" y="1477"/>
                  </a:lnTo>
                  <a:lnTo>
                    <a:pt x="974" y="1504"/>
                  </a:lnTo>
                  <a:lnTo>
                    <a:pt x="957" y="1525"/>
                  </a:lnTo>
                  <a:lnTo>
                    <a:pt x="935" y="1541"/>
                  </a:lnTo>
                  <a:lnTo>
                    <a:pt x="910" y="1552"/>
                  </a:lnTo>
                  <a:lnTo>
                    <a:pt x="882" y="1556"/>
                  </a:lnTo>
                  <a:lnTo>
                    <a:pt x="623" y="1556"/>
                  </a:lnTo>
                  <a:lnTo>
                    <a:pt x="596" y="1552"/>
                  </a:lnTo>
                  <a:lnTo>
                    <a:pt x="570" y="1541"/>
                  </a:lnTo>
                  <a:lnTo>
                    <a:pt x="548" y="1525"/>
                  </a:lnTo>
                  <a:lnTo>
                    <a:pt x="532" y="1504"/>
                  </a:lnTo>
                  <a:lnTo>
                    <a:pt x="521" y="1477"/>
                  </a:lnTo>
                  <a:lnTo>
                    <a:pt x="517" y="1450"/>
                  </a:lnTo>
                  <a:lnTo>
                    <a:pt x="517" y="1340"/>
                  </a:lnTo>
                  <a:lnTo>
                    <a:pt x="471" y="1318"/>
                  </a:lnTo>
                  <a:lnTo>
                    <a:pt x="427" y="1291"/>
                  </a:lnTo>
                  <a:lnTo>
                    <a:pt x="385" y="1262"/>
                  </a:lnTo>
                  <a:lnTo>
                    <a:pt x="289" y="1318"/>
                  </a:lnTo>
                  <a:lnTo>
                    <a:pt x="263" y="1328"/>
                  </a:lnTo>
                  <a:lnTo>
                    <a:pt x="235" y="1331"/>
                  </a:lnTo>
                  <a:lnTo>
                    <a:pt x="208" y="1328"/>
                  </a:lnTo>
                  <a:lnTo>
                    <a:pt x="189" y="1320"/>
                  </a:lnTo>
                  <a:lnTo>
                    <a:pt x="171" y="1309"/>
                  </a:lnTo>
                  <a:lnTo>
                    <a:pt x="155" y="1295"/>
                  </a:lnTo>
                  <a:lnTo>
                    <a:pt x="144" y="1279"/>
                  </a:lnTo>
                  <a:lnTo>
                    <a:pt x="14" y="1054"/>
                  </a:lnTo>
                  <a:lnTo>
                    <a:pt x="4" y="1032"/>
                  </a:lnTo>
                  <a:lnTo>
                    <a:pt x="0" y="1009"/>
                  </a:lnTo>
                  <a:lnTo>
                    <a:pt x="2" y="986"/>
                  </a:lnTo>
                  <a:lnTo>
                    <a:pt x="8" y="963"/>
                  </a:lnTo>
                  <a:lnTo>
                    <a:pt x="18" y="942"/>
                  </a:lnTo>
                  <a:lnTo>
                    <a:pt x="34" y="925"/>
                  </a:lnTo>
                  <a:lnTo>
                    <a:pt x="53" y="910"/>
                  </a:lnTo>
                  <a:lnTo>
                    <a:pt x="152" y="853"/>
                  </a:lnTo>
                  <a:lnTo>
                    <a:pt x="147" y="816"/>
                  </a:lnTo>
                  <a:lnTo>
                    <a:pt x="144" y="777"/>
                  </a:lnTo>
                  <a:lnTo>
                    <a:pt x="147" y="740"/>
                  </a:lnTo>
                  <a:lnTo>
                    <a:pt x="152" y="702"/>
                  </a:lnTo>
                  <a:lnTo>
                    <a:pt x="53" y="646"/>
                  </a:lnTo>
                  <a:lnTo>
                    <a:pt x="34" y="631"/>
                  </a:lnTo>
                  <a:lnTo>
                    <a:pt x="18" y="613"/>
                  </a:lnTo>
                  <a:lnTo>
                    <a:pt x="8" y="593"/>
                  </a:lnTo>
                  <a:lnTo>
                    <a:pt x="2" y="570"/>
                  </a:lnTo>
                  <a:lnTo>
                    <a:pt x="0" y="546"/>
                  </a:lnTo>
                  <a:lnTo>
                    <a:pt x="4" y="523"/>
                  </a:lnTo>
                  <a:lnTo>
                    <a:pt x="14" y="500"/>
                  </a:lnTo>
                  <a:lnTo>
                    <a:pt x="144" y="277"/>
                  </a:lnTo>
                  <a:lnTo>
                    <a:pt x="155" y="259"/>
                  </a:lnTo>
                  <a:lnTo>
                    <a:pt x="171" y="246"/>
                  </a:lnTo>
                  <a:lnTo>
                    <a:pt x="189" y="235"/>
                  </a:lnTo>
                  <a:lnTo>
                    <a:pt x="208" y="228"/>
                  </a:lnTo>
                  <a:lnTo>
                    <a:pt x="236" y="225"/>
                  </a:lnTo>
                  <a:lnTo>
                    <a:pt x="263" y="227"/>
                  </a:lnTo>
                  <a:lnTo>
                    <a:pt x="289" y="238"/>
                  </a:lnTo>
                  <a:lnTo>
                    <a:pt x="386" y="294"/>
                  </a:lnTo>
                  <a:lnTo>
                    <a:pt x="427" y="264"/>
                  </a:lnTo>
                  <a:lnTo>
                    <a:pt x="471" y="238"/>
                  </a:lnTo>
                  <a:lnTo>
                    <a:pt x="517" y="216"/>
                  </a:lnTo>
                  <a:lnTo>
                    <a:pt x="517" y="106"/>
                  </a:lnTo>
                  <a:lnTo>
                    <a:pt x="521" y="79"/>
                  </a:lnTo>
                  <a:lnTo>
                    <a:pt x="532" y="52"/>
                  </a:lnTo>
                  <a:lnTo>
                    <a:pt x="548" y="31"/>
                  </a:lnTo>
                  <a:lnTo>
                    <a:pt x="570" y="15"/>
                  </a:lnTo>
                  <a:lnTo>
                    <a:pt x="596" y="4"/>
                  </a:lnTo>
                  <a:lnTo>
                    <a:pt x="62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447" name="Google Shape;10447;p23"/>
          <p:cNvGrpSpPr/>
          <p:nvPr/>
        </p:nvGrpSpPr>
        <p:grpSpPr>
          <a:xfrm>
            <a:off x="7284040" y="18795631"/>
            <a:ext cx="575895" cy="521419"/>
            <a:chOff x="559" y="1410"/>
            <a:chExt cx="2062" cy="1867"/>
          </a:xfrm>
          <a:solidFill>
            <a:srgbClr val="006994"/>
          </a:solidFill>
        </p:grpSpPr>
        <p:sp>
          <p:nvSpPr>
            <p:cNvPr id="10448" name="Google Shape;10448;p23"/>
            <p:cNvSpPr/>
            <p:nvPr/>
          </p:nvSpPr>
          <p:spPr>
            <a:xfrm>
              <a:off x="707" y="1410"/>
              <a:ext cx="1553" cy="1102"/>
            </a:xfrm>
            <a:custGeom>
              <a:avLst/>
              <a:gdLst/>
              <a:ahLst/>
              <a:cxnLst/>
              <a:rect l="l" t="t" r="r" b="b"/>
              <a:pathLst>
                <a:path w="3106" h="2204" extrusionOk="0">
                  <a:moveTo>
                    <a:pt x="269" y="0"/>
                  </a:moveTo>
                  <a:lnTo>
                    <a:pt x="2837" y="0"/>
                  </a:lnTo>
                  <a:lnTo>
                    <a:pt x="2881" y="3"/>
                  </a:lnTo>
                  <a:lnTo>
                    <a:pt x="2922" y="14"/>
                  </a:lnTo>
                  <a:lnTo>
                    <a:pt x="2961" y="30"/>
                  </a:lnTo>
                  <a:lnTo>
                    <a:pt x="2996" y="51"/>
                  </a:lnTo>
                  <a:lnTo>
                    <a:pt x="3027" y="79"/>
                  </a:lnTo>
                  <a:lnTo>
                    <a:pt x="3053" y="110"/>
                  </a:lnTo>
                  <a:lnTo>
                    <a:pt x="3076" y="145"/>
                  </a:lnTo>
                  <a:lnTo>
                    <a:pt x="3092" y="183"/>
                  </a:lnTo>
                  <a:lnTo>
                    <a:pt x="3102" y="224"/>
                  </a:lnTo>
                  <a:lnTo>
                    <a:pt x="3106" y="268"/>
                  </a:lnTo>
                  <a:lnTo>
                    <a:pt x="3106" y="1187"/>
                  </a:lnTo>
                  <a:lnTo>
                    <a:pt x="3052" y="1161"/>
                  </a:lnTo>
                  <a:lnTo>
                    <a:pt x="2998" y="1138"/>
                  </a:lnTo>
                  <a:lnTo>
                    <a:pt x="2943" y="1122"/>
                  </a:lnTo>
                  <a:lnTo>
                    <a:pt x="2887" y="1113"/>
                  </a:lnTo>
                  <a:lnTo>
                    <a:pt x="2829" y="1110"/>
                  </a:lnTo>
                  <a:lnTo>
                    <a:pt x="2829" y="268"/>
                  </a:lnTo>
                  <a:lnTo>
                    <a:pt x="269" y="275"/>
                  </a:lnTo>
                  <a:lnTo>
                    <a:pt x="276" y="1935"/>
                  </a:lnTo>
                  <a:lnTo>
                    <a:pt x="1726" y="1931"/>
                  </a:lnTo>
                  <a:lnTo>
                    <a:pt x="1726" y="1950"/>
                  </a:lnTo>
                  <a:lnTo>
                    <a:pt x="1727" y="1969"/>
                  </a:lnTo>
                  <a:lnTo>
                    <a:pt x="1754" y="2204"/>
                  </a:lnTo>
                  <a:lnTo>
                    <a:pt x="269" y="2204"/>
                  </a:lnTo>
                  <a:lnTo>
                    <a:pt x="225" y="2200"/>
                  </a:lnTo>
                  <a:lnTo>
                    <a:pt x="184" y="2190"/>
                  </a:lnTo>
                  <a:lnTo>
                    <a:pt x="145" y="2174"/>
                  </a:lnTo>
                  <a:lnTo>
                    <a:pt x="110" y="2152"/>
                  </a:lnTo>
                  <a:lnTo>
                    <a:pt x="78" y="2125"/>
                  </a:lnTo>
                  <a:lnTo>
                    <a:pt x="52" y="2094"/>
                  </a:lnTo>
                  <a:lnTo>
                    <a:pt x="30" y="2059"/>
                  </a:lnTo>
                  <a:lnTo>
                    <a:pt x="13" y="2020"/>
                  </a:lnTo>
                  <a:lnTo>
                    <a:pt x="3" y="1979"/>
                  </a:lnTo>
                  <a:lnTo>
                    <a:pt x="0" y="1935"/>
                  </a:lnTo>
                  <a:lnTo>
                    <a:pt x="0" y="268"/>
                  </a:lnTo>
                  <a:lnTo>
                    <a:pt x="3" y="224"/>
                  </a:lnTo>
                  <a:lnTo>
                    <a:pt x="13" y="183"/>
                  </a:lnTo>
                  <a:lnTo>
                    <a:pt x="30" y="145"/>
                  </a:lnTo>
                  <a:lnTo>
                    <a:pt x="52" y="110"/>
                  </a:lnTo>
                  <a:lnTo>
                    <a:pt x="78" y="79"/>
                  </a:lnTo>
                  <a:lnTo>
                    <a:pt x="110" y="51"/>
                  </a:lnTo>
                  <a:lnTo>
                    <a:pt x="145" y="30"/>
                  </a:lnTo>
                  <a:lnTo>
                    <a:pt x="184" y="14"/>
                  </a:lnTo>
                  <a:lnTo>
                    <a:pt x="225" y="3"/>
                  </a:lnTo>
                  <a:lnTo>
                    <a:pt x="26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49" name="Google Shape;10449;p23"/>
            <p:cNvSpPr/>
            <p:nvPr/>
          </p:nvSpPr>
          <p:spPr>
            <a:xfrm>
              <a:off x="559" y="2627"/>
              <a:ext cx="1063" cy="207"/>
            </a:xfrm>
            <a:custGeom>
              <a:avLst/>
              <a:gdLst/>
              <a:ahLst/>
              <a:cxnLst/>
              <a:rect l="l" t="t" r="r" b="b"/>
              <a:pathLst>
                <a:path w="2126" h="414" extrusionOk="0">
                  <a:moveTo>
                    <a:pt x="208" y="0"/>
                  </a:moveTo>
                  <a:lnTo>
                    <a:pt x="2076" y="0"/>
                  </a:lnTo>
                  <a:lnTo>
                    <a:pt x="2121" y="387"/>
                  </a:lnTo>
                  <a:lnTo>
                    <a:pt x="2124" y="400"/>
                  </a:lnTo>
                  <a:lnTo>
                    <a:pt x="2126" y="414"/>
                  </a:lnTo>
                  <a:lnTo>
                    <a:pt x="208" y="414"/>
                  </a:lnTo>
                  <a:lnTo>
                    <a:pt x="170" y="412"/>
                  </a:lnTo>
                  <a:lnTo>
                    <a:pt x="135" y="402"/>
                  </a:lnTo>
                  <a:lnTo>
                    <a:pt x="103" y="387"/>
                  </a:lnTo>
                  <a:lnTo>
                    <a:pt x="74" y="367"/>
                  </a:lnTo>
                  <a:lnTo>
                    <a:pt x="49" y="342"/>
                  </a:lnTo>
                  <a:lnTo>
                    <a:pt x="29" y="312"/>
                  </a:lnTo>
                  <a:lnTo>
                    <a:pt x="13" y="280"/>
                  </a:lnTo>
                  <a:lnTo>
                    <a:pt x="4" y="245"/>
                  </a:lnTo>
                  <a:lnTo>
                    <a:pt x="0" y="208"/>
                  </a:lnTo>
                  <a:lnTo>
                    <a:pt x="4" y="170"/>
                  </a:lnTo>
                  <a:lnTo>
                    <a:pt x="13" y="135"/>
                  </a:lnTo>
                  <a:lnTo>
                    <a:pt x="29" y="103"/>
                  </a:lnTo>
                  <a:lnTo>
                    <a:pt x="49" y="74"/>
                  </a:lnTo>
                  <a:lnTo>
                    <a:pt x="74" y="49"/>
                  </a:lnTo>
                  <a:lnTo>
                    <a:pt x="103" y="29"/>
                  </a:lnTo>
                  <a:lnTo>
                    <a:pt x="135" y="14"/>
                  </a:lnTo>
                  <a:lnTo>
                    <a:pt x="170" y="4"/>
                  </a:lnTo>
                  <a:lnTo>
                    <a:pt x="20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50" name="Google Shape;10450;p23"/>
            <p:cNvSpPr/>
            <p:nvPr/>
          </p:nvSpPr>
          <p:spPr>
            <a:xfrm>
              <a:off x="1770" y="2166"/>
              <a:ext cx="666" cy="959"/>
            </a:xfrm>
            <a:custGeom>
              <a:avLst/>
              <a:gdLst/>
              <a:ahLst/>
              <a:cxnLst/>
              <a:rect l="l" t="t" r="r" b="b"/>
              <a:pathLst>
                <a:path w="1333" h="1918" extrusionOk="0">
                  <a:moveTo>
                    <a:pt x="699" y="0"/>
                  </a:moveTo>
                  <a:lnTo>
                    <a:pt x="699" y="960"/>
                  </a:lnTo>
                  <a:lnTo>
                    <a:pt x="1333" y="960"/>
                  </a:lnTo>
                  <a:lnTo>
                    <a:pt x="1298" y="1262"/>
                  </a:lnTo>
                  <a:lnTo>
                    <a:pt x="1295" y="1285"/>
                  </a:lnTo>
                  <a:lnTo>
                    <a:pt x="1286" y="1305"/>
                  </a:lnTo>
                  <a:lnTo>
                    <a:pt x="1272" y="1322"/>
                  </a:lnTo>
                  <a:lnTo>
                    <a:pt x="781" y="1883"/>
                  </a:lnTo>
                  <a:lnTo>
                    <a:pt x="764" y="1898"/>
                  </a:lnTo>
                  <a:lnTo>
                    <a:pt x="744" y="1909"/>
                  </a:lnTo>
                  <a:lnTo>
                    <a:pt x="722" y="1917"/>
                  </a:lnTo>
                  <a:lnTo>
                    <a:pt x="699" y="1918"/>
                  </a:lnTo>
                  <a:lnTo>
                    <a:pt x="699" y="960"/>
                  </a:lnTo>
                  <a:lnTo>
                    <a:pt x="64" y="960"/>
                  </a:lnTo>
                  <a:lnTo>
                    <a:pt x="0" y="412"/>
                  </a:lnTo>
                  <a:lnTo>
                    <a:pt x="1" y="384"/>
                  </a:lnTo>
                  <a:lnTo>
                    <a:pt x="7" y="358"/>
                  </a:lnTo>
                  <a:lnTo>
                    <a:pt x="20" y="335"/>
                  </a:lnTo>
                  <a:lnTo>
                    <a:pt x="39" y="315"/>
                  </a:lnTo>
                  <a:lnTo>
                    <a:pt x="61" y="300"/>
                  </a:lnTo>
                  <a:lnTo>
                    <a:pt x="650" y="11"/>
                  </a:lnTo>
                  <a:lnTo>
                    <a:pt x="673" y="3"/>
                  </a:lnTo>
                  <a:lnTo>
                    <a:pt x="69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51" name="Google Shape;10451;p23"/>
            <p:cNvSpPr/>
            <p:nvPr/>
          </p:nvSpPr>
          <p:spPr>
            <a:xfrm>
              <a:off x="1619" y="2015"/>
              <a:ext cx="1002" cy="1262"/>
            </a:xfrm>
            <a:custGeom>
              <a:avLst/>
              <a:gdLst/>
              <a:ahLst/>
              <a:cxnLst/>
              <a:rect l="l" t="t" r="r" b="b"/>
              <a:pathLst>
                <a:path w="2003" h="2523" extrusionOk="0">
                  <a:moveTo>
                    <a:pt x="1002" y="200"/>
                  </a:moveTo>
                  <a:lnTo>
                    <a:pt x="970" y="202"/>
                  </a:lnTo>
                  <a:lnTo>
                    <a:pt x="939" y="210"/>
                  </a:lnTo>
                  <a:lnTo>
                    <a:pt x="909" y="221"/>
                  </a:lnTo>
                  <a:lnTo>
                    <a:pt x="320" y="510"/>
                  </a:lnTo>
                  <a:lnTo>
                    <a:pt x="288" y="530"/>
                  </a:lnTo>
                  <a:lnTo>
                    <a:pt x="260" y="555"/>
                  </a:lnTo>
                  <a:lnTo>
                    <a:pt x="238" y="584"/>
                  </a:lnTo>
                  <a:lnTo>
                    <a:pt x="220" y="615"/>
                  </a:lnTo>
                  <a:lnTo>
                    <a:pt x="208" y="650"/>
                  </a:lnTo>
                  <a:lnTo>
                    <a:pt x="203" y="686"/>
                  </a:lnTo>
                  <a:lnTo>
                    <a:pt x="203" y="724"/>
                  </a:lnTo>
                  <a:lnTo>
                    <a:pt x="302" y="1576"/>
                  </a:lnTo>
                  <a:lnTo>
                    <a:pt x="308" y="1607"/>
                  </a:lnTo>
                  <a:lnTo>
                    <a:pt x="318" y="1636"/>
                  </a:lnTo>
                  <a:lnTo>
                    <a:pt x="333" y="1665"/>
                  </a:lnTo>
                  <a:lnTo>
                    <a:pt x="352" y="1690"/>
                  </a:lnTo>
                  <a:lnTo>
                    <a:pt x="843" y="2250"/>
                  </a:lnTo>
                  <a:lnTo>
                    <a:pt x="866" y="2273"/>
                  </a:lnTo>
                  <a:lnTo>
                    <a:pt x="893" y="2290"/>
                  </a:lnTo>
                  <a:lnTo>
                    <a:pt x="923" y="2304"/>
                  </a:lnTo>
                  <a:lnTo>
                    <a:pt x="953" y="2313"/>
                  </a:lnTo>
                  <a:lnTo>
                    <a:pt x="985" y="2318"/>
                  </a:lnTo>
                  <a:lnTo>
                    <a:pt x="1018" y="2318"/>
                  </a:lnTo>
                  <a:lnTo>
                    <a:pt x="1049" y="2314"/>
                  </a:lnTo>
                  <a:lnTo>
                    <a:pt x="1080" y="2304"/>
                  </a:lnTo>
                  <a:lnTo>
                    <a:pt x="1110" y="2290"/>
                  </a:lnTo>
                  <a:lnTo>
                    <a:pt x="1137" y="2273"/>
                  </a:lnTo>
                  <a:lnTo>
                    <a:pt x="1161" y="2250"/>
                  </a:lnTo>
                  <a:lnTo>
                    <a:pt x="1651" y="1690"/>
                  </a:lnTo>
                  <a:lnTo>
                    <a:pt x="1670" y="1665"/>
                  </a:lnTo>
                  <a:lnTo>
                    <a:pt x="1685" y="1636"/>
                  </a:lnTo>
                  <a:lnTo>
                    <a:pt x="1696" y="1607"/>
                  </a:lnTo>
                  <a:lnTo>
                    <a:pt x="1701" y="1576"/>
                  </a:lnTo>
                  <a:lnTo>
                    <a:pt x="1800" y="724"/>
                  </a:lnTo>
                  <a:lnTo>
                    <a:pt x="1800" y="686"/>
                  </a:lnTo>
                  <a:lnTo>
                    <a:pt x="1795" y="650"/>
                  </a:lnTo>
                  <a:lnTo>
                    <a:pt x="1784" y="615"/>
                  </a:lnTo>
                  <a:lnTo>
                    <a:pt x="1767" y="584"/>
                  </a:lnTo>
                  <a:lnTo>
                    <a:pt x="1743" y="555"/>
                  </a:lnTo>
                  <a:lnTo>
                    <a:pt x="1715" y="530"/>
                  </a:lnTo>
                  <a:lnTo>
                    <a:pt x="1684" y="510"/>
                  </a:lnTo>
                  <a:lnTo>
                    <a:pt x="1094" y="221"/>
                  </a:lnTo>
                  <a:lnTo>
                    <a:pt x="1065" y="210"/>
                  </a:lnTo>
                  <a:lnTo>
                    <a:pt x="1034" y="202"/>
                  </a:lnTo>
                  <a:lnTo>
                    <a:pt x="1002" y="200"/>
                  </a:lnTo>
                  <a:close/>
                  <a:moveTo>
                    <a:pt x="1002" y="0"/>
                  </a:moveTo>
                  <a:lnTo>
                    <a:pt x="1049" y="2"/>
                  </a:lnTo>
                  <a:lnTo>
                    <a:pt x="1095" y="10"/>
                  </a:lnTo>
                  <a:lnTo>
                    <a:pt x="1141" y="23"/>
                  </a:lnTo>
                  <a:lnTo>
                    <a:pt x="1183" y="41"/>
                  </a:lnTo>
                  <a:lnTo>
                    <a:pt x="1772" y="330"/>
                  </a:lnTo>
                  <a:lnTo>
                    <a:pt x="1817" y="355"/>
                  </a:lnTo>
                  <a:lnTo>
                    <a:pt x="1858" y="386"/>
                  </a:lnTo>
                  <a:lnTo>
                    <a:pt x="1894" y="421"/>
                  </a:lnTo>
                  <a:lnTo>
                    <a:pt x="1926" y="460"/>
                  </a:lnTo>
                  <a:lnTo>
                    <a:pt x="1952" y="503"/>
                  </a:lnTo>
                  <a:lnTo>
                    <a:pt x="1973" y="548"/>
                  </a:lnTo>
                  <a:lnTo>
                    <a:pt x="1989" y="595"/>
                  </a:lnTo>
                  <a:lnTo>
                    <a:pt x="1999" y="645"/>
                  </a:lnTo>
                  <a:lnTo>
                    <a:pt x="2003" y="695"/>
                  </a:lnTo>
                  <a:lnTo>
                    <a:pt x="2001" y="746"/>
                  </a:lnTo>
                  <a:lnTo>
                    <a:pt x="1902" y="1598"/>
                  </a:lnTo>
                  <a:lnTo>
                    <a:pt x="1893" y="1647"/>
                  </a:lnTo>
                  <a:lnTo>
                    <a:pt x="1879" y="1695"/>
                  </a:lnTo>
                  <a:lnTo>
                    <a:pt x="1859" y="1740"/>
                  </a:lnTo>
                  <a:lnTo>
                    <a:pt x="1833" y="1782"/>
                  </a:lnTo>
                  <a:lnTo>
                    <a:pt x="1803" y="1822"/>
                  </a:lnTo>
                  <a:lnTo>
                    <a:pt x="1312" y="2383"/>
                  </a:lnTo>
                  <a:lnTo>
                    <a:pt x="1277" y="2419"/>
                  </a:lnTo>
                  <a:lnTo>
                    <a:pt x="1237" y="2449"/>
                  </a:lnTo>
                  <a:lnTo>
                    <a:pt x="1194" y="2475"/>
                  </a:lnTo>
                  <a:lnTo>
                    <a:pt x="1149" y="2496"/>
                  </a:lnTo>
                  <a:lnTo>
                    <a:pt x="1102" y="2511"/>
                  </a:lnTo>
                  <a:lnTo>
                    <a:pt x="1052" y="2520"/>
                  </a:lnTo>
                  <a:lnTo>
                    <a:pt x="1002" y="2523"/>
                  </a:lnTo>
                  <a:lnTo>
                    <a:pt x="951" y="2520"/>
                  </a:lnTo>
                  <a:lnTo>
                    <a:pt x="901" y="2511"/>
                  </a:lnTo>
                  <a:lnTo>
                    <a:pt x="854" y="2496"/>
                  </a:lnTo>
                  <a:lnTo>
                    <a:pt x="809" y="2475"/>
                  </a:lnTo>
                  <a:lnTo>
                    <a:pt x="766" y="2449"/>
                  </a:lnTo>
                  <a:lnTo>
                    <a:pt x="727" y="2419"/>
                  </a:lnTo>
                  <a:lnTo>
                    <a:pt x="691" y="2383"/>
                  </a:lnTo>
                  <a:lnTo>
                    <a:pt x="200" y="1822"/>
                  </a:lnTo>
                  <a:lnTo>
                    <a:pt x="170" y="1782"/>
                  </a:lnTo>
                  <a:lnTo>
                    <a:pt x="144" y="1740"/>
                  </a:lnTo>
                  <a:lnTo>
                    <a:pt x="124" y="1695"/>
                  </a:lnTo>
                  <a:lnTo>
                    <a:pt x="110" y="1647"/>
                  </a:lnTo>
                  <a:lnTo>
                    <a:pt x="101" y="1598"/>
                  </a:lnTo>
                  <a:lnTo>
                    <a:pt x="4" y="746"/>
                  </a:lnTo>
                  <a:lnTo>
                    <a:pt x="0" y="695"/>
                  </a:lnTo>
                  <a:lnTo>
                    <a:pt x="4" y="645"/>
                  </a:lnTo>
                  <a:lnTo>
                    <a:pt x="14" y="595"/>
                  </a:lnTo>
                  <a:lnTo>
                    <a:pt x="30" y="548"/>
                  </a:lnTo>
                  <a:lnTo>
                    <a:pt x="51" y="503"/>
                  </a:lnTo>
                  <a:lnTo>
                    <a:pt x="77" y="460"/>
                  </a:lnTo>
                  <a:lnTo>
                    <a:pt x="109" y="421"/>
                  </a:lnTo>
                  <a:lnTo>
                    <a:pt x="145" y="386"/>
                  </a:lnTo>
                  <a:lnTo>
                    <a:pt x="186" y="355"/>
                  </a:lnTo>
                  <a:lnTo>
                    <a:pt x="230" y="330"/>
                  </a:lnTo>
                  <a:lnTo>
                    <a:pt x="820" y="41"/>
                  </a:lnTo>
                  <a:lnTo>
                    <a:pt x="864" y="23"/>
                  </a:lnTo>
                  <a:lnTo>
                    <a:pt x="909" y="10"/>
                  </a:lnTo>
                  <a:lnTo>
                    <a:pt x="955" y="2"/>
                  </a:lnTo>
                  <a:lnTo>
                    <a:pt x="100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452" name="Google Shape;10452;p23"/>
          <p:cNvGrpSpPr/>
          <p:nvPr/>
        </p:nvGrpSpPr>
        <p:grpSpPr>
          <a:xfrm>
            <a:off x="6053935" y="18807674"/>
            <a:ext cx="496310" cy="496410"/>
            <a:chOff x="1246" y="2083"/>
            <a:chExt cx="1368" cy="1368"/>
          </a:xfrm>
          <a:solidFill>
            <a:srgbClr val="006994"/>
          </a:solidFill>
        </p:grpSpPr>
        <p:sp>
          <p:nvSpPr>
            <p:cNvPr id="10453" name="Google Shape;10453;p23"/>
            <p:cNvSpPr/>
            <p:nvPr/>
          </p:nvSpPr>
          <p:spPr>
            <a:xfrm>
              <a:off x="1246" y="2457"/>
              <a:ext cx="1367" cy="994"/>
            </a:xfrm>
            <a:custGeom>
              <a:avLst/>
              <a:gdLst/>
              <a:ahLst/>
              <a:cxnLst/>
              <a:rect l="l" t="t" r="r" b="b"/>
              <a:pathLst>
                <a:path w="4110" h="2989" extrusionOk="0">
                  <a:moveTo>
                    <a:pt x="3363" y="2242"/>
                  </a:moveTo>
                  <a:lnTo>
                    <a:pt x="3363" y="2615"/>
                  </a:lnTo>
                  <a:lnTo>
                    <a:pt x="3736" y="2615"/>
                  </a:lnTo>
                  <a:lnTo>
                    <a:pt x="3736" y="2242"/>
                  </a:lnTo>
                  <a:lnTo>
                    <a:pt x="3363" y="2242"/>
                  </a:lnTo>
                  <a:close/>
                  <a:moveTo>
                    <a:pt x="1868" y="1308"/>
                  </a:moveTo>
                  <a:lnTo>
                    <a:pt x="1868" y="2615"/>
                  </a:lnTo>
                  <a:lnTo>
                    <a:pt x="2242" y="2615"/>
                  </a:lnTo>
                  <a:lnTo>
                    <a:pt x="2242" y="1308"/>
                  </a:lnTo>
                  <a:lnTo>
                    <a:pt x="1868" y="1308"/>
                  </a:lnTo>
                  <a:close/>
                  <a:moveTo>
                    <a:pt x="374" y="374"/>
                  </a:moveTo>
                  <a:lnTo>
                    <a:pt x="374" y="2615"/>
                  </a:lnTo>
                  <a:lnTo>
                    <a:pt x="747" y="2615"/>
                  </a:lnTo>
                  <a:lnTo>
                    <a:pt x="747" y="374"/>
                  </a:lnTo>
                  <a:lnTo>
                    <a:pt x="374" y="374"/>
                  </a:lnTo>
                  <a:close/>
                  <a:moveTo>
                    <a:pt x="187" y="0"/>
                  </a:moveTo>
                  <a:lnTo>
                    <a:pt x="934" y="0"/>
                  </a:lnTo>
                  <a:lnTo>
                    <a:pt x="971" y="4"/>
                  </a:lnTo>
                  <a:lnTo>
                    <a:pt x="1006" y="15"/>
                  </a:lnTo>
                  <a:lnTo>
                    <a:pt x="1039" y="32"/>
                  </a:lnTo>
                  <a:lnTo>
                    <a:pt x="1066" y="55"/>
                  </a:lnTo>
                  <a:lnTo>
                    <a:pt x="1089" y="82"/>
                  </a:lnTo>
                  <a:lnTo>
                    <a:pt x="1106" y="114"/>
                  </a:lnTo>
                  <a:lnTo>
                    <a:pt x="1117" y="149"/>
                  </a:lnTo>
                  <a:lnTo>
                    <a:pt x="1121" y="187"/>
                  </a:lnTo>
                  <a:lnTo>
                    <a:pt x="1121" y="2615"/>
                  </a:lnTo>
                  <a:lnTo>
                    <a:pt x="1495" y="2615"/>
                  </a:lnTo>
                  <a:lnTo>
                    <a:pt x="1495" y="1121"/>
                  </a:lnTo>
                  <a:lnTo>
                    <a:pt x="1498" y="1083"/>
                  </a:lnTo>
                  <a:lnTo>
                    <a:pt x="1509" y="1049"/>
                  </a:lnTo>
                  <a:lnTo>
                    <a:pt x="1527" y="1016"/>
                  </a:lnTo>
                  <a:lnTo>
                    <a:pt x="1549" y="989"/>
                  </a:lnTo>
                  <a:lnTo>
                    <a:pt x="1577" y="966"/>
                  </a:lnTo>
                  <a:lnTo>
                    <a:pt x="1609" y="949"/>
                  </a:lnTo>
                  <a:lnTo>
                    <a:pt x="1644" y="938"/>
                  </a:lnTo>
                  <a:lnTo>
                    <a:pt x="1681" y="934"/>
                  </a:lnTo>
                  <a:lnTo>
                    <a:pt x="2429" y="934"/>
                  </a:lnTo>
                  <a:lnTo>
                    <a:pt x="2466" y="938"/>
                  </a:lnTo>
                  <a:lnTo>
                    <a:pt x="2501" y="949"/>
                  </a:lnTo>
                  <a:lnTo>
                    <a:pt x="2533" y="966"/>
                  </a:lnTo>
                  <a:lnTo>
                    <a:pt x="2561" y="989"/>
                  </a:lnTo>
                  <a:lnTo>
                    <a:pt x="2583" y="1016"/>
                  </a:lnTo>
                  <a:lnTo>
                    <a:pt x="2601" y="1049"/>
                  </a:lnTo>
                  <a:lnTo>
                    <a:pt x="2612" y="1083"/>
                  </a:lnTo>
                  <a:lnTo>
                    <a:pt x="2615" y="1121"/>
                  </a:lnTo>
                  <a:lnTo>
                    <a:pt x="2615" y="2615"/>
                  </a:lnTo>
                  <a:lnTo>
                    <a:pt x="2989" y="2615"/>
                  </a:lnTo>
                  <a:lnTo>
                    <a:pt x="2989" y="2055"/>
                  </a:lnTo>
                  <a:lnTo>
                    <a:pt x="2993" y="2018"/>
                  </a:lnTo>
                  <a:lnTo>
                    <a:pt x="3004" y="1983"/>
                  </a:lnTo>
                  <a:lnTo>
                    <a:pt x="3021" y="1950"/>
                  </a:lnTo>
                  <a:lnTo>
                    <a:pt x="3044" y="1923"/>
                  </a:lnTo>
                  <a:lnTo>
                    <a:pt x="3071" y="1900"/>
                  </a:lnTo>
                  <a:lnTo>
                    <a:pt x="3104" y="1883"/>
                  </a:lnTo>
                  <a:lnTo>
                    <a:pt x="3139" y="1872"/>
                  </a:lnTo>
                  <a:lnTo>
                    <a:pt x="3176" y="1868"/>
                  </a:lnTo>
                  <a:lnTo>
                    <a:pt x="3923" y="1868"/>
                  </a:lnTo>
                  <a:lnTo>
                    <a:pt x="3961" y="1872"/>
                  </a:lnTo>
                  <a:lnTo>
                    <a:pt x="3995" y="1883"/>
                  </a:lnTo>
                  <a:lnTo>
                    <a:pt x="4028" y="1900"/>
                  </a:lnTo>
                  <a:lnTo>
                    <a:pt x="4055" y="1923"/>
                  </a:lnTo>
                  <a:lnTo>
                    <a:pt x="4078" y="1950"/>
                  </a:lnTo>
                  <a:lnTo>
                    <a:pt x="4095" y="1983"/>
                  </a:lnTo>
                  <a:lnTo>
                    <a:pt x="4106" y="2018"/>
                  </a:lnTo>
                  <a:lnTo>
                    <a:pt x="4110" y="2055"/>
                  </a:lnTo>
                  <a:lnTo>
                    <a:pt x="4110" y="2802"/>
                  </a:lnTo>
                  <a:lnTo>
                    <a:pt x="4106" y="2840"/>
                  </a:lnTo>
                  <a:lnTo>
                    <a:pt x="4095" y="2874"/>
                  </a:lnTo>
                  <a:lnTo>
                    <a:pt x="4078" y="2907"/>
                  </a:lnTo>
                  <a:lnTo>
                    <a:pt x="4055" y="2934"/>
                  </a:lnTo>
                  <a:lnTo>
                    <a:pt x="4028" y="2957"/>
                  </a:lnTo>
                  <a:lnTo>
                    <a:pt x="3995" y="2974"/>
                  </a:lnTo>
                  <a:lnTo>
                    <a:pt x="3961" y="2985"/>
                  </a:lnTo>
                  <a:lnTo>
                    <a:pt x="3923" y="2989"/>
                  </a:lnTo>
                  <a:lnTo>
                    <a:pt x="187" y="2989"/>
                  </a:lnTo>
                  <a:lnTo>
                    <a:pt x="149" y="2985"/>
                  </a:lnTo>
                  <a:lnTo>
                    <a:pt x="115" y="2974"/>
                  </a:lnTo>
                  <a:lnTo>
                    <a:pt x="82" y="2957"/>
                  </a:lnTo>
                  <a:lnTo>
                    <a:pt x="55" y="2934"/>
                  </a:lnTo>
                  <a:lnTo>
                    <a:pt x="32" y="2907"/>
                  </a:lnTo>
                  <a:lnTo>
                    <a:pt x="15" y="2874"/>
                  </a:lnTo>
                  <a:lnTo>
                    <a:pt x="4" y="2840"/>
                  </a:lnTo>
                  <a:lnTo>
                    <a:pt x="0" y="2802"/>
                  </a:lnTo>
                  <a:lnTo>
                    <a:pt x="0" y="187"/>
                  </a:lnTo>
                  <a:lnTo>
                    <a:pt x="4" y="149"/>
                  </a:lnTo>
                  <a:lnTo>
                    <a:pt x="15" y="114"/>
                  </a:lnTo>
                  <a:lnTo>
                    <a:pt x="32" y="82"/>
                  </a:lnTo>
                  <a:lnTo>
                    <a:pt x="55" y="55"/>
                  </a:lnTo>
                  <a:lnTo>
                    <a:pt x="82" y="32"/>
                  </a:lnTo>
                  <a:lnTo>
                    <a:pt x="115" y="15"/>
                  </a:lnTo>
                  <a:lnTo>
                    <a:pt x="149" y="4"/>
                  </a:lnTo>
                  <a:lnTo>
                    <a:pt x="18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54" name="Google Shape;10454;p23"/>
            <p:cNvSpPr/>
            <p:nvPr/>
          </p:nvSpPr>
          <p:spPr>
            <a:xfrm>
              <a:off x="1910" y="2083"/>
              <a:ext cx="704" cy="704"/>
            </a:xfrm>
            <a:custGeom>
              <a:avLst/>
              <a:gdLst/>
              <a:ahLst/>
              <a:cxnLst/>
              <a:rect l="l" t="t" r="r" b="b"/>
              <a:pathLst>
                <a:path w="2116" h="2117" extrusionOk="0">
                  <a:moveTo>
                    <a:pt x="913" y="374"/>
                  </a:moveTo>
                  <a:lnTo>
                    <a:pt x="850" y="377"/>
                  </a:lnTo>
                  <a:lnTo>
                    <a:pt x="789" y="387"/>
                  </a:lnTo>
                  <a:lnTo>
                    <a:pt x="731" y="405"/>
                  </a:lnTo>
                  <a:lnTo>
                    <a:pt x="676" y="428"/>
                  </a:lnTo>
                  <a:lnTo>
                    <a:pt x="624" y="458"/>
                  </a:lnTo>
                  <a:lnTo>
                    <a:pt x="575" y="492"/>
                  </a:lnTo>
                  <a:lnTo>
                    <a:pt x="532" y="532"/>
                  </a:lnTo>
                  <a:lnTo>
                    <a:pt x="492" y="575"/>
                  </a:lnTo>
                  <a:lnTo>
                    <a:pt x="458" y="624"/>
                  </a:lnTo>
                  <a:lnTo>
                    <a:pt x="428" y="676"/>
                  </a:lnTo>
                  <a:lnTo>
                    <a:pt x="405" y="731"/>
                  </a:lnTo>
                  <a:lnTo>
                    <a:pt x="387" y="790"/>
                  </a:lnTo>
                  <a:lnTo>
                    <a:pt x="377" y="851"/>
                  </a:lnTo>
                  <a:lnTo>
                    <a:pt x="373" y="913"/>
                  </a:lnTo>
                  <a:lnTo>
                    <a:pt x="377" y="976"/>
                  </a:lnTo>
                  <a:lnTo>
                    <a:pt x="387" y="1037"/>
                  </a:lnTo>
                  <a:lnTo>
                    <a:pt x="405" y="1095"/>
                  </a:lnTo>
                  <a:lnTo>
                    <a:pt x="428" y="1151"/>
                  </a:lnTo>
                  <a:lnTo>
                    <a:pt x="458" y="1202"/>
                  </a:lnTo>
                  <a:lnTo>
                    <a:pt x="492" y="1250"/>
                  </a:lnTo>
                  <a:lnTo>
                    <a:pt x="532" y="1295"/>
                  </a:lnTo>
                  <a:lnTo>
                    <a:pt x="575" y="1334"/>
                  </a:lnTo>
                  <a:lnTo>
                    <a:pt x="624" y="1369"/>
                  </a:lnTo>
                  <a:lnTo>
                    <a:pt x="676" y="1399"/>
                  </a:lnTo>
                  <a:lnTo>
                    <a:pt x="731" y="1421"/>
                  </a:lnTo>
                  <a:lnTo>
                    <a:pt x="789" y="1439"/>
                  </a:lnTo>
                  <a:lnTo>
                    <a:pt x="850" y="1450"/>
                  </a:lnTo>
                  <a:lnTo>
                    <a:pt x="913" y="1453"/>
                  </a:lnTo>
                  <a:lnTo>
                    <a:pt x="976" y="1450"/>
                  </a:lnTo>
                  <a:lnTo>
                    <a:pt x="1037" y="1439"/>
                  </a:lnTo>
                  <a:lnTo>
                    <a:pt x="1094" y="1421"/>
                  </a:lnTo>
                  <a:lnTo>
                    <a:pt x="1151" y="1399"/>
                  </a:lnTo>
                  <a:lnTo>
                    <a:pt x="1202" y="1369"/>
                  </a:lnTo>
                  <a:lnTo>
                    <a:pt x="1250" y="1334"/>
                  </a:lnTo>
                  <a:lnTo>
                    <a:pt x="1295" y="1295"/>
                  </a:lnTo>
                  <a:lnTo>
                    <a:pt x="1334" y="1250"/>
                  </a:lnTo>
                  <a:lnTo>
                    <a:pt x="1368" y="1202"/>
                  </a:lnTo>
                  <a:lnTo>
                    <a:pt x="1398" y="1151"/>
                  </a:lnTo>
                  <a:lnTo>
                    <a:pt x="1421" y="1095"/>
                  </a:lnTo>
                  <a:lnTo>
                    <a:pt x="1438" y="1037"/>
                  </a:lnTo>
                  <a:lnTo>
                    <a:pt x="1449" y="976"/>
                  </a:lnTo>
                  <a:lnTo>
                    <a:pt x="1453" y="913"/>
                  </a:lnTo>
                  <a:lnTo>
                    <a:pt x="1449" y="851"/>
                  </a:lnTo>
                  <a:lnTo>
                    <a:pt x="1438" y="790"/>
                  </a:lnTo>
                  <a:lnTo>
                    <a:pt x="1421" y="731"/>
                  </a:lnTo>
                  <a:lnTo>
                    <a:pt x="1398" y="676"/>
                  </a:lnTo>
                  <a:lnTo>
                    <a:pt x="1368" y="624"/>
                  </a:lnTo>
                  <a:lnTo>
                    <a:pt x="1334" y="575"/>
                  </a:lnTo>
                  <a:lnTo>
                    <a:pt x="1295" y="532"/>
                  </a:lnTo>
                  <a:lnTo>
                    <a:pt x="1250" y="492"/>
                  </a:lnTo>
                  <a:lnTo>
                    <a:pt x="1202" y="458"/>
                  </a:lnTo>
                  <a:lnTo>
                    <a:pt x="1151" y="428"/>
                  </a:lnTo>
                  <a:lnTo>
                    <a:pt x="1094" y="405"/>
                  </a:lnTo>
                  <a:lnTo>
                    <a:pt x="1037" y="387"/>
                  </a:lnTo>
                  <a:lnTo>
                    <a:pt x="976" y="377"/>
                  </a:lnTo>
                  <a:lnTo>
                    <a:pt x="913" y="374"/>
                  </a:lnTo>
                  <a:close/>
                  <a:moveTo>
                    <a:pt x="913" y="0"/>
                  </a:moveTo>
                  <a:lnTo>
                    <a:pt x="996" y="4"/>
                  </a:lnTo>
                  <a:lnTo>
                    <a:pt x="1077" y="15"/>
                  </a:lnTo>
                  <a:lnTo>
                    <a:pt x="1156" y="32"/>
                  </a:lnTo>
                  <a:lnTo>
                    <a:pt x="1231" y="57"/>
                  </a:lnTo>
                  <a:lnTo>
                    <a:pt x="1304" y="88"/>
                  </a:lnTo>
                  <a:lnTo>
                    <a:pt x="1373" y="125"/>
                  </a:lnTo>
                  <a:lnTo>
                    <a:pt x="1439" y="167"/>
                  </a:lnTo>
                  <a:lnTo>
                    <a:pt x="1502" y="215"/>
                  </a:lnTo>
                  <a:lnTo>
                    <a:pt x="1559" y="268"/>
                  </a:lnTo>
                  <a:lnTo>
                    <a:pt x="1611" y="325"/>
                  </a:lnTo>
                  <a:lnTo>
                    <a:pt x="1659" y="387"/>
                  </a:lnTo>
                  <a:lnTo>
                    <a:pt x="1701" y="453"/>
                  </a:lnTo>
                  <a:lnTo>
                    <a:pt x="1738" y="522"/>
                  </a:lnTo>
                  <a:lnTo>
                    <a:pt x="1770" y="595"/>
                  </a:lnTo>
                  <a:lnTo>
                    <a:pt x="1793" y="671"/>
                  </a:lnTo>
                  <a:lnTo>
                    <a:pt x="1812" y="750"/>
                  </a:lnTo>
                  <a:lnTo>
                    <a:pt x="1823" y="831"/>
                  </a:lnTo>
                  <a:lnTo>
                    <a:pt x="1827" y="913"/>
                  </a:lnTo>
                  <a:lnTo>
                    <a:pt x="1823" y="991"/>
                  </a:lnTo>
                  <a:lnTo>
                    <a:pt x="1813" y="1067"/>
                  </a:lnTo>
                  <a:lnTo>
                    <a:pt x="1797" y="1142"/>
                  </a:lnTo>
                  <a:lnTo>
                    <a:pt x="1776" y="1214"/>
                  </a:lnTo>
                  <a:lnTo>
                    <a:pt x="1748" y="1283"/>
                  </a:lnTo>
                  <a:lnTo>
                    <a:pt x="1715" y="1350"/>
                  </a:lnTo>
                  <a:lnTo>
                    <a:pt x="1677" y="1414"/>
                  </a:lnTo>
                  <a:lnTo>
                    <a:pt x="2062" y="1798"/>
                  </a:lnTo>
                  <a:lnTo>
                    <a:pt x="2083" y="1825"/>
                  </a:lnTo>
                  <a:lnTo>
                    <a:pt x="2100" y="1853"/>
                  </a:lnTo>
                  <a:lnTo>
                    <a:pt x="2111" y="1883"/>
                  </a:lnTo>
                  <a:lnTo>
                    <a:pt x="2116" y="1914"/>
                  </a:lnTo>
                  <a:lnTo>
                    <a:pt x="2116" y="1947"/>
                  </a:lnTo>
                  <a:lnTo>
                    <a:pt x="2111" y="1978"/>
                  </a:lnTo>
                  <a:lnTo>
                    <a:pt x="2100" y="2008"/>
                  </a:lnTo>
                  <a:lnTo>
                    <a:pt x="2083" y="2036"/>
                  </a:lnTo>
                  <a:lnTo>
                    <a:pt x="2062" y="2062"/>
                  </a:lnTo>
                  <a:lnTo>
                    <a:pt x="2039" y="2082"/>
                  </a:lnTo>
                  <a:lnTo>
                    <a:pt x="2014" y="2097"/>
                  </a:lnTo>
                  <a:lnTo>
                    <a:pt x="1986" y="2109"/>
                  </a:lnTo>
                  <a:lnTo>
                    <a:pt x="1959" y="2115"/>
                  </a:lnTo>
                  <a:lnTo>
                    <a:pt x="1930" y="2117"/>
                  </a:lnTo>
                  <a:lnTo>
                    <a:pt x="1902" y="2115"/>
                  </a:lnTo>
                  <a:lnTo>
                    <a:pt x="1874" y="2109"/>
                  </a:lnTo>
                  <a:lnTo>
                    <a:pt x="1847" y="2097"/>
                  </a:lnTo>
                  <a:lnTo>
                    <a:pt x="1822" y="2082"/>
                  </a:lnTo>
                  <a:lnTo>
                    <a:pt x="1798" y="2062"/>
                  </a:lnTo>
                  <a:lnTo>
                    <a:pt x="1413" y="1678"/>
                  </a:lnTo>
                  <a:lnTo>
                    <a:pt x="1350" y="1715"/>
                  </a:lnTo>
                  <a:lnTo>
                    <a:pt x="1283" y="1749"/>
                  </a:lnTo>
                  <a:lnTo>
                    <a:pt x="1214" y="1776"/>
                  </a:lnTo>
                  <a:lnTo>
                    <a:pt x="1142" y="1797"/>
                  </a:lnTo>
                  <a:lnTo>
                    <a:pt x="1067" y="1813"/>
                  </a:lnTo>
                  <a:lnTo>
                    <a:pt x="991" y="1823"/>
                  </a:lnTo>
                  <a:lnTo>
                    <a:pt x="913" y="1827"/>
                  </a:lnTo>
                  <a:lnTo>
                    <a:pt x="830" y="1823"/>
                  </a:lnTo>
                  <a:lnTo>
                    <a:pt x="749" y="1812"/>
                  </a:lnTo>
                  <a:lnTo>
                    <a:pt x="671" y="1793"/>
                  </a:lnTo>
                  <a:lnTo>
                    <a:pt x="595" y="1770"/>
                  </a:lnTo>
                  <a:lnTo>
                    <a:pt x="522" y="1739"/>
                  </a:lnTo>
                  <a:lnTo>
                    <a:pt x="452" y="1701"/>
                  </a:lnTo>
                  <a:lnTo>
                    <a:pt x="387" y="1659"/>
                  </a:lnTo>
                  <a:lnTo>
                    <a:pt x="325" y="1612"/>
                  </a:lnTo>
                  <a:lnTo>
                    <a:pt x="268" y="1559"/>
                  </a:lnTo>
                  <a:lnTo>
                    <a:pt x="215" y="1502"/>
                  </a:lnTo>
                  <a:lnTo>
                    <a:pt x="167" y="1440"/>
                  </a:lnTo>
                  <a:lnTo>
                    <a:pt x="124" y="1374"/>
                  </a:lnTo>
                  <a:lnTo>
                    <a:pt x="88" y="1304"/>
                  </a:lnTo>
                  <a:lnTo>
                    <a:pt x="57" y="1232"/>
                  </a:lnTo>
                  <a:lnTo>
                    <a:pt x="32" y="1156"/>
                  </a:lnTo>
                  <a:lnTo>
                    <a:pt x="15" y="1077"/>
                  </a:lnTo>
                  <a:lnTo>
                    <a:pt x="3" y="996"/>
                  </a:lnTo>
                  <a:lnTo>
                    <a:pt x="0" y="913"/>
                  </a:lnTo>
                  <a:lnTo>
                    <a:pt x="3" y="831"/>
                  </a:lnTo>
                  <a:lnTo>
                    <a:pt x="15" y="750"/>
                  </a:lnTo>
                  <a:lnTo>
                    <a:pt x="32" y="671"/>
                  </a:lnTo>
                  <a:lnTo>
                    <a:pt x="57" y="595"/>
                  </a:lnTo>
                  <a:lnTo>
                    <a:pt x="88" y="522"/>
                  </a:lnTo>
                  <a:lnTo>
                    <a:pt x="124" y="452"/>
                  </a:lnTo>
                  <a:lnTo>
                    <a:pt x="167" y="387"/>
                  </a:lnTo>
                  <a:lnTo>
                    <a:pt x="215" y="325"/>
                  </a:lnTo>
                  <a:lnTo>
                    <a:pt x="268" y="268"/>
                  </a:lnTo>
                  <a:lnTo>
                    <a:pt x="325" y="215"/>
                  </a:lnTo>
                  <a:lnTo>
                    <a:pt x="387" y="167"/>
                  </a:lnTo>
                  <a:lnTo>
                    <a:pt x="452" y="125"/>
                  </a:lnTo>
                  <a:lnTo>
                    <a:pt x="522" y="88"/>
                  </a:lnTo>
                  <a:lnTo>
                    <a:pt x="595" y="57"/>
                  </a:lnTo>
                  <a:lnTo>
                    <a:pt x="671" y="32"/>
                  </a:lnTo>
                  <a:lnTo>
                    <a:pt x="749" y="15"/>
                  </a:lnTo>
                  <a:lnTo>
                    <a:pt x="830" y="4"/>
                  </a:lnTo>
                  <a:lnTo>
                    <a:pt x="91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455" name="Google Shape;10455;p23"/>
          <p:cNvGrpSpPr/>
          <p:nvPr/>
        </p:nvGrpSpPr>
        <p:grpSpPr>
          <a:xfrm>
            <a:off x="4782964" y="18787502"/>
            <a:ext cx="538060" cy="537404"/>
            <a:chOff x="647" y="1848"/>
            <a:chExt cx="2051" cy="2048"/>
          </a:xfrm>
          <a:solidFill>
            <a:srgbClr val="006994"/>
          </a:solidFill>
        </p:grpSpPr>
        <p:sp>
          <p:nvSpPr>
            <p:cNvPr id="10456" name="Google Shape;10456;p23"/>
            <p:cNvSpPr/>
            <p:nvPr/>
          </p:nvSpPr>
          <p:spPr>
            <a:xfrm>
              <a:off x="647" y="1982"/>
              <a:ext cx="1466" cy="1496"/>
            </a:xfrm>
            <a:custGeom>
              <a:avLst/>
              <a:gdLst/>
              <a:ahLst/>
              <a:cxnLst/>
              <a:rect l="l" t="t" r="r" b="b"/>
              <a:pathLst>
                <a:path w="2931" h="2992" extrusionOk="0">
                  <a:moveTo>
                    <a:pt x="1401" y="0"/>
                  </a:moveTo>
                  <a:lnTo>
                    <a:pt x="1428" y="0"/>
                  </a:lnTo>
                  <a:lnTo>
                    <a:pt x="1454" y="7"/>
                  </a:lnTo>
                  <a:lnTo>
                    <a:pt x="1479" y="18"/>
                  </a:lnTo>
                  <a:lnTo>
                    <a:pt x="1502" y="34"/>
                  </a:lnTo>
                  <a:lnTo>
                    <a:pt x="1519" y="54"/>
                  </a:lnTo>
                  <a:lnTo>
                    <a:pt x="1533" y="78"/>
                  </a:lnTo>
                  <a:lnTo>
                    <a:pt x="1542" y="104"/>
                  </a:lnTo>
                  <a:lnTo>
                    <a:pt x="1544" y="130"/>
                  </a:lnTo>
                  <a:lnTo>
                    <a:pt x="1544" y="1407"/>
                  </a:lnTo>
                  <a:lnTo>
                    <a:pt x="1548" y="1437"/>
                  </a:lnTo>
                  <a:lnTo>
                    <a:pt x="1557" y="1464"/>
                  </a:lnTo>
                  <a:lnTo>
                    <a:pt x="1573" y="1488"/>
                  </a:lnTo>
                  <a:lnTo>
                    <a:pt x="1593" y="1508"/>
                  </a:lnTo>
                  <a:lnTo>
                    <a:pt x="1618" y="1524"/>
                  </a:lnTo>
                  <a:lnTo>
                    <a:pt x="1645" y="1534"/>
                  </a:lnTo>
                  <a:lnTo>
                    <a:pt x="1675" y="1536"/>
                  </a:lnTo>
                  <a:lnTo>
                    <a:pt x="2931" y="1536"/>
                  </a:lnTo>
                  <a:lnTo>
                    <a:pt x="2894" y="1564"/>
                  </a:lnTo>
                  <a:lnTo>
                    <a:pt x="2860" y="1596"/>
                  </a:lnTo>
                  <a:lnTo>
                    <a:pt x="2830" y="1634"/>
                  </a:lnTo>
                  <a:lnTo>
                    <a:pt x="2807" y="1673"/>
                  </a:lnTo>
                  <a:lnTo>
                    <a:pt x="2789" y="1718"/>
                  </a:lnTo>
                  <a:lnTo>
                    <a:pt x="2778" y="1766"/>
                  </a:lnTo>
                  <a:lnTo>
                    <a:pt x="2741" y="1753"/>
                  </a:lnTo>
                  <a:lnTo>
                    <a:pt x="2701" y="1746"/>
                  </a:lnTo>
                  <a:lnTo>
                    <a:pt x="2661" y="1743"/>
                  </a:lnTo>
                  <a:lnTo>
                    <a:pt x="2619" y="1746"/>
                  </a:lnTo>
                  <a:lnTo>
                    <a:pt x="2576" y="1754"/>
                  </a:lnTo>
                  <a:lnTo>
                    <a:pt x="2536" y="1768"/>
                  </a:lnTo>
                  <a:lnTo>
                    <a:pt x="2498" y="1787"/>
                  </a:lnTo>
                  <a:lnTo>
                    <a:pt x="2463" y="1811"/>
                  </a:lnTo>
                  <a:lnTo>
                    <a:pt x="2430" y="1839"/>
                  </a:lnTo>
                  <a:lnTo>
                    <a:pt x="2402" y="1870"/>
                  </a:lnTo>
                  <a:lnTo>
                    <a:pt x="2378" y="1906"/>
                  </a:lnTo>
                  <a:lnTo>
                    <a:pt x="2232" y="2159"/>
                  </a:lnTo>
                  <a:lnTo>
                    <a:pt x="2213" y="2197"/>
                  </a:lnTo>
                  <a:lnTo>
                    <a:pt x="2201" y="2235"/>
                  </a:lnTo>
                  <a:lnTo>
                    <a:pt x="2192" y="2275"/>
                  </a:lnTo>
                  <a:lnTo>
                    <a:pt x="2155" y="2254"/>
                  </a:lnTo>
                  <a:lnTo>
                    <a:pt x="2114" y="2238"/>
                  </a:lnTo>
                  <a:lnTo>
                    <a:pt x="2071" y="2228"/>
                  </a:lnTo>
                  <a:lnTo>
                    <a:pt x="2025" y="2224"/>
                  </a:lnTo>
                  <a:lnTo>
                    <a:pt x="1793" y="2224"/>
                  </a:lnTo>
                  <a:lnTo>
                    <a:pt x="1750" y="2228"/>
                  </a:lnTo>
                  <a:lnTo>
                    <a:pt x="1707" y="2237"/>
                  </a:lnTo>
                  <a:lnTo>
                    <a:pt x="1669" y="2252"/>
                  </a:lnTo>
                  <a:lnTo>
                    <a:pt x="1631" y="2271"/>
                  </a:lnTo>
                  <a:lnTo>
                    <a:pt x="1598" y="2296"/>
                  </a:lnTo>
                  <a:lnTo>
                    <a:pt x="1569" y="2325"/>
                  </a:lnTo>
                  <a:lnTo>
                    <a:pt x="1543" y="2357"/>
                  </a:lnTo>
                  <a:lnTo>
                    <a:pt x="1522" y="2394"/>
                  </a:lnTo>
                  <a:lnTo>
                    <a:pt x="1507" y="2432"/>
                  </a:lnTo>
                  <a:lnTo>
                    <a:pt x="1476" y="2427"/>
                  </a:lnTo>
                  <a:lnTo>
                    <a:pt x="1444" y="2426"/>
                  </a:lnTo>
                  <a:lnTo>
                    <a:pt x="1404" y="2428"/>
                  </a:lnTo>
                  <a:lnTo>
                    <a:pt x="1366" y="2436"/>
                  </a:lnTo>
                  <a:lnTo>
                    <a:pt x="1328" y="2448"/>
                  </a:lnTo>
                  <a:lnTo>
                    <a:pt x="1294" y="2466"/>
                  </a:lnTo>
                  <a:lnTo>
                    <a:pt x="1260" y="2488"/>
                  </a:lnTo>
                  <a:lnTo>
                    <a:pt x="1231" y="2513"/>
                  </a:lnTo>
                  <a:lnTo>
                    <a:pt x="1205" y="2543"/>
                  </a:lnTo>
                  <a:lnTo>
                    <a:pt x="1183" y="2577"/>
                  </a:lnTo>
                  <a:lnTo>
                    <a:pt x="1067" y="2777"/>
                  </a:lnTo>
                  <a:lnTo>
                    <a:pt x="1047" y="2818"/>
                  </a:lnTo>
                  <a:lnTo>
                    <a:pt x="1034" y="2862"/>
                  </a:lnTo>
                  <a:lnTo>
                    <a:pt x="1027" y="2906"/>
                  </a:lnTo>
                  <a:lnTo>
                    <a:pt x="1028" y="2949"/>
                  </a:lnTo>
                  <a:lnTo>
                    <a:pt x="1034" y="2992"/>
                  </a:lnTo>
                  <a:lnTo>
                    <a:pt x="935" y="2954"/>
                  </a:lnTo>
                  <a:lnTo>
                    <a:pt x="840" y="2909"/>
                  </a:lnTo>
                  <a:lnTo>
                    <a:pt x="748" y="2858"/>
                  </a:lnTo>
                  <a:lnTo>
                    <a:pt x="660" y="2801"/>
                  </a:lnTo>
                  <a:lnTo>
                    <a:pt x="577" y="2739"/>
                  </a:lnTo>
                  <a:lnTo>
                    <a:pt x="498" y="2671"/>
                  </a:lnTo>
                  <a:lnTo>
                    <a:pt x="424" y="2598"/>
                  </a:lnTo>
                  <a:lnTo>
                    <a:pt x="355" y="2521"/>
                  </a:lnTo>
                  <a:lnTo>
                    <a:pt x="291" y="2438"/>
                  </a:lnTo>
                  <a:lnTo>
                    <a:pt x="233" y="2351"/>
                  </a:lnTo>
                  <a:lnTo>
                    <a:pt x="180" y="2262"/>
                  </a:lnTo>
                  <a:lnTo>
                    <a:pt x="134" y="2167"/>
                  </a:lnTo>
                  <a:lnTo>
                    <a:pt x="94" y="2068"/>
                  </a:lnTo>
                  <a:lnTo>
                    <a:pt x="61" y="1968"/>
                  </a:lnTo>
                  <a:lnTo>
                    <a:pt x="35" y="1864"/>
                  </a:lnTo>
                  <a:lnTo>
                    <a:pt x="16" y="1757"/>
                  </a:lnTo>
                  <a:lnTo>
                    <a:pt x="3" y="1649"/>
                  </a:lnTo>
                  <a:lnTo>
                    <a:pt x="0" y="1536"/>
                  </a:lnTo>
                  <a:lnTo>
                    <a:pt x="3" y="1428"/>
                  </a:lnTo>
                  <a:lnTo>
                    <a:pt x="15" y="1322"/>
                  </a:lnTo>
                  <a:lnTo>
                    <a:pt x="33" y="1218"/>
                  </a:lnTo>
                  <a:lnTo>
                    <a:pt x="58" y="1115"/>
                  </a:lnTo>
                  <a:lnTo>
                    <a:pt x="89" y="1016"/>
                  </a:lnTo>
                  <a:lnTo>
                    <a:pt x="128" y="920"/>
                  </a:lnTo>
                  <a:lnTo>
                    <a:pt x="173" y="828"/>
                  </a:lnTo>
                  <a:lnTo>
                    <a:pt x="223" y="738"/>
                  </a:lnTo>
                  <a:lnTo>
                    <a:pt x="279" y="653"/>
                  </a:lnTo>
                  <a:lnTo>
                    <a:pt x="340" y="571"/>
                  </a:lnTo>
                  <a:lnTo>
                    <a:pt x="406" y="494"/>
                  </a:lnTo>
                  <a:lnTo>
                    <a:pt x="477" y="421"/>
                  </a:lnTo>
                  <a:lnTo>
                    <a:pt x="553" y="354"/>
                  </a:lnTo>
                  <a:lnTo>
                    <a:pt x="633" y="291"/>
                  </a:lnTo>
                  <a:lnTo>
                    <a:pt x="716" y="233"/>
                  </a:lnTo>
                  <a:lnTo>
                    <a:pt x="805" y="182"/>
                  </a:lnTo>
                  <a:lnTo>
                    <a:pt x="897" y="135"/>
                  </a:lnTo>
                  <a:lnTo>
                    <a:pt x="992" y="95"/>
                  </a:lnTo>
                  <a:lnTo>
                    <a:pt x="1090" y="61"/>
                  </a:lnTo>
                  <a:lnTo>
                    <a:pt x="1191" y="34"/>
                  </a:lnTo>
                  <a:lnTo>
                    <a:pt x="1295" y="14"/>
                  </a:lnTo>
                  <a:lnTo>
                    <a:pt x="140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57" name="Google Shape;10457;p23"/>
            <p:cNvSpPr/>
            <p:nvPr/>
          </p:nvSpPr>
          <p:spPr>
            <a:xfrm>
              <a:off x="1554" y="1848"/>
              <a:ext cx="769" cy="768"/>
            </a:xfrm>
            <a:custGeom>
              <a:avLst/>
              <a:gdLst/>
              <a:ahLst/>
              <a:cxnLst/>
              <a:rect l="l" t="t" r="r" b="b"/>
              <a:pathLst>
                <a:path w="1538" h="1537" extrusionOk="0">
                  <a:moveTo>
                    <a:pt x="143" y="0"/>
                  </a:moveTo>
                  <a:lnTo>
                    <a:pt x="248" y="13"/>
                  </a:lnTo>
                  <a:lnTo>
                    <a:pt x="350" y="33"/>
                  </a:lnTo>
                  <a:lnTo>
                    <a:pt x="449" y="60"/>
                  </a:lnTo>
                  <a:lnTo>
                    <a:pt x="546" y="93"/>
                  </a:lnTo>
                  <a:lnTo>
                    <a:pt x="641" y="131"/>
                  </a:lnTo>
                  <a:lnTo>
                    <a:pt x="730" y="177"/>
                  </a:lnTo>
                  <a:lnTo>
                    <a:pt x="818" y="227"/>
                  </a:lnTo>
                  <a:lnTo>
                    <a:pt x="901" y="283"/>
                  </a:lnTo>
                  <a:lnTo>
                    <a:pt x="981" y="344"/>
                  </a:lnTo>
                  <a:lnTo>
                    <a:pt x="1056" y="410"/>
                  </a:lnTo>
                  <a:lnTo>
                    <a:pt x="1127" y="481"/>
                  </a:lnTo>
                  <a:lnTo>
                    <a:pt x="1193" y="556"/>
                  </a:lnTo>
                  <a:lnTo>
                    <a:pt x="1254" y="636"/>
                  </a:lnTo>
                  <a:lnTo>
                    <a:pt x="1310" y="719"/>
                  </a:lnTo>
                  <a:lnTo>
                    <a:pt x="1361" y="807"/>
                  </a:lnTo>
                  <a:lnTo>
                    <a:pt x="1406" y="897"/>
                  </a:lnTo>
                  <a:lnTo>
                    <a:pt x="1445" y="991"/>
                  </a:lnTo>
                  <a:lnTo>
                    <a:pt x="1478" y="1088"/>
                  </a:lnTo>
                  <a:lnTo>
                    <a:pt x="1505" y="1188"/>
                  </a:lnTo>
                  <a:lnTo>
                    <a:pt x="1524" y="1289"/>
                  </a:lnTo>
                  <a:lnTo>
                    <a:pt x="1538" y="1393"/>
                  </a:lnTo>
                  <a:lnTo>
                    <a:pt x="1537" y="1421"/>
                  </a:lnTo>
                  <a:lnTo>
                    <a:pt x="1532" y="1447"/>
                  </a:lnTo>
                  <a:lnTo>
                    <a:pt x="1521" y="1472"/>
                  </a:lnTo>
                  <a:lnTo>
                    <a:pt x="1505" y="1494"/>
                  </a:lnTo>
                  <a:lnTo>
                    <a:pt x="1483" y="1512"/>
                  </a:lnTo>
                  <a:lnTo>
                    <a:pt x="1461" y="1525"/>
                  </a:lnTo>
                  <a:lnTo>
                    <a:pt x="1435" y="1534"/>
                  </a:lnTo>
                  <a:lnTo>
                    <a:pt x="1407" y="1537"/>
                  </a:lnTo>
                  <a:lnTo>
                    <a:pt x="131" y="1537"/>
                  </a:lnTo>
                  <a:lnTo>
                    <a:pt x="101" y="1533"/>
                  </a:lnTo>
                  <a:lnTo>
                    <a:pt x="74" y="1523"/>
                  </a:lnTo>
                  <a:lnTo>
                    <a:pt x="50" y="1508"/>
                  </a:lnTo>
                  <a:lnTo>
                    <a:pt x="29" y="1488"/>
                  </a:lnTo>
                  <a:lnTo>
                    <a:pt x="14" y="1463"/>
                  </a:lnTo>
                  <a:lnTo>
                    <a:pt x="4" y="1436"/>
                  </a:lnTo>
                  <a:lnTo>
                    <a:pt x="0" y="1406"/>
                  </a:lnTo>
                  <a:lnTo>
                    <a:pt x="0" y="130"/>
                  </a:lnTo>
                  <a:lnTo>
                    <a:pt x="4" y="103"/>
                  </a:lnTo>
                  <a:lnTo>
                    <a:pt x="11" y="78"/>
                  </a:lnTo>
                  <a:lnTo>
                    <a:pt x="25" y="54"/>
                  </a:lnTo>
                  <a:lnTo>
                    <a:pt x="44" y="34"/>
                  </a:lnTo>
                  <a:lnTo>
                    <a:pt x="65" y="18"/>
                  </a:lnTo>
                  <a:lnTo>
                    <a:pt x="90" y="7"/>
                  </a:lnTo>
                  <a:lnTo>
                    <a:pt x="116" y="0"/>
                  </a:lnTo>
                  <a:lnTo>
                    <a:pt x="14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58" name="Google Shape;10458;p23"/>
            <p:cNvSpPr/>
            <p:nvPr/>
          </p:nvSpPr>
          <p:spPr>
            <a:xfrm>
              <a:off x="2118" y="3117"/>
              <a:ext cx="307" cy="306"/>
            </a:xfrm>
            <a:custGeom>
              <a:avLst/>
              <a:gdLst/>
              <a:ahLst/>
              <a:cxnLst/>
              <a:rect l="l" t="t" r="r" b="b"/>
              <a:pathLst>
                <a:path w="614" h="613" extrusionOk="0">
                  <a:moveTo>
                    <a:pt x="307" y="0"/>
                  </a:moveTo>
                  <a:lnTo>
                    <a:pt x="352" y="4"/>
                  </a:lnTo>
                  <a:lnTo>
                    <a:pt x="395" y="14"/>
                  </a:lnTo>
                  <a:lnTo>
                    <a:pt x="435" y="29"/>
                  </a:lnTo>
                  <a:lnTo>
                    <a:pt x="473" y="50"/>
                  </a:lnTo>
                  <a:lnTo>
                    <a:pt x="508" y="76"/>
                  </a:lnTo>
                  <a:lnTo>
                    <a:pt x="538" y="106"/>
                  </a:lnTo>
                  <a:lnTo>
                    <a:pt x="564" y="141"/>
                  </a:lnTo>
                  <a:lnTo>
                    <a:pt x="585" y="178"/>
                  </a:lnTo>
                  <a:lnTo>
                    <a:pt x="600" y="218"/>
                  </a:lnTo>
                  <a:lnTo>
                    <a:pt x="610" y="262"/>
                  </a:lnTo>
                  <a:lnTo>
                    <a:pt x="614" y="307"/>
                  </a:lnTo>
                  <a:lnTo>
                    <a:pt x="610" y="353"/>
                  </a:lnTo>
                  <a:lnTo>
                    <a:pt x="600" y="395"/>
                  </a:lnTo>
                  <a:lnTo>
                    <a:pt x="585" y="436"/>
                  </a:lnTo>
                  <a:lnTo>
                    <a:pt x="564" y="474"/>
                  </a:lnTo>
                  <a:lnTo>
                    <a:pt x="538" y="509"/>
                  </a:lnTo>
                  <a:lnTo>
                    <a:pt x="508" y="538"/>
                  </a:lnTo>
                  <a:lnTo>
                    <a:pt x="473" y="565"/>
                  </a:lnTo>
                  <a:lnTo>
                    <a:pt x="435" y="585"/>
                  </a:lnTo>
                  <a:lnTo>
                    <a:pt x="395" y="601"/>
                  </a:lnTo>
                  <a:lnTo>
                    <a:pt x="352" y="611"/>
                  </a:lnTo>
                  <a:lnTo>
                    <a:pt x="307" y="613"/>
                  </a:lnTo>
                  <a:lnTo>
                    <a:pt x="261" y="611"/>
                  </a:lnTo>
                  <a:lnTo>
                    <a:pt x="218" y="601"/>
                  </a:lnTo>
                  <a:lnTo>
                    <a:pt x="177" y="585"/>
                  </a:lnTo>
                  <a:lnTo>
                    <a:pt x="140" y="565"/>
                  </a:lnTo>
                  <a:lnTo>
                    <a:pt x="105" y="538"/>
                  </a:lnTo>
                  <a:lnTo>
                    <a:pt x="75" y="509"/>
                  </a:lnTo>
                  <a:lnTo>
                    <a:pt x="49" y="474"/>
                  </a:lnTo>
                  <a:lnTo>
                    <a:pt x="28" y="436"/>
                  </a:lnTo>
                  <a:lnTo>
                    <a:pt x="13" y="395"/>
                  </a:lnTo>
                  <a:lnTo>
                    <a:pt x="3" y="353"/>
                  </a:lnTo>
                  <a:lnTo>
                    <a:pt x="0" y="307"/>
                  </a:lnTo>
                  <a:lnTo>
                    <a:pt x="3" y="262"/>
                  </a:lnTo>
                  <a:lnTo>
                    <a:pt x="13" y="218"/>
                  </a:lnTo>
                  <a:lnTo>
                    <a:pt x="28" y="178"/>
                  </a:lnTo>
                  <a:lnTo>
                    <a:pt x="49" y="141"/>
                  </a:lnTo>
                  <a:lnTo>
                    <a:pt x="75" y="106"/>
                  </a:lnTo>
                  <a:lnTo>
                    <a:pt x="105" y="76"/>
                  </a:lnTo>
                  <a:lnTo>
                    <a:pt x="140" y="50"/>
                  </a:lnTo>
                  <a:lnTo>
                    <a:pt x="177" y="29"/>
                  </a:lnTo>
                  <a:lnTo>
                    <a:pt x="218" y="14"/>
                  </a:lnTo>
                  <a:lnTo>
                    <a:pt x="261" y="4"/>
                  </a:lnTo>
                  <a:lnTo>
                    <a:pt x="30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59" name="Google Shape;10459;p23"/>
            <p:cNvSpPr/>
            <p:nvPr/>
          </p:nvSpPr>
          <p:spPr>
            <a:xfrm>
              <a:off x="1845" y="2830"/>
              <a:ext cx="853" cy="882"/>
            </a:xfrm>
            <a:custGeom>
              <a:avLst/>
              <a:gdLst/>
              <a:ahLst/>
              <a:cxnLst/>
              <a:rect l="l" t="t" r="r" b="b"/>
              <a:pathLst>
                <a:path w="1706" h="1763" extrusionOk="0">
                  <a:moveTo>
                    <a:pt x="853" y="437"/>
                  </a:moveTo>
                  <a:lnTo>
                    <a:pt x="797" y="441"/>
                  </a:lnTo>
                  <a:lnTo>
                    <a:pt x="743" y="451"/>
                  </a:lnTo>
                  <a:lnTo>
                    <a:pt x="692" y="467"/>
                  </a:lnTo>
                  <a:lnTo>
                    <a:pt x="644" y="490"/>
                  </a:lnTo>
                  <a:lnTo>
                    <a:pt x="599" y="517"/>
                  </a:lnTo>
                  <a:lnTo>
                    <a:pt x="558" y="549"/>
                  </a:lnTo>
                  <a:lnTo>
                    <a:pt x="520" y="587"/>
                  </a:lnTo>
                  <a:lnTo>
                    <a:pt x="488" y="628"/>
                  </a:lnTo>
                  <a:lnTo>
                    <a:pt x="460" y="673"/>
                  </a:lnTo>
                  <a:lnTo>
                    <a:pt x="438" y="721"/>
                  </a:lnTo>
                  <a:lnTo>
                    <a:pt x="422" y="772"/>
                  </a:lnTo>
                  <a:lnTo>
                    <a:pt x="412" y="826"/>
                  </a:lnTo>
                  <a:lnTo>
                    <a:pt x="408" y="881"/>
                  </a:lnTo>
                  <a:lnTo>
                    <a:pt x="412" y="937"/>
                  </a:lnTo>
                  <a:lnTo>
                    <a:pt x="422" y="990"/>
                  </a:lnTo>
                  <a:lnTo>
                    <a:pt x="438" y="1041"/>
                  </a:lnTo>
                  <a:lnTo>
                    <a:pt x="460" y="1090"/>
                  </a:lnTo>
                  <a:lnTo>
                    <a:pt x="488" y="1135"/>
                  </a:lnTo>
                  <a:lnTo>
                    <a:pt x="520" y="1176"/>
                  </a:lnTo>
                  <a:lnTo>
                    <a:pt x="558" y="1213"/>
                  </a:lnTo>
                  <a:lnTo>
                    <a:pt x="599" y="1246"/>
                  </a:lnTo>
                  <a:lnTo>
                    <a:pt x="644" y="1273"/>
                  </a:lnTo>
                  <a:lnTo>
                    <a:pt x="692" y="1296"/>
                  </a:lnTo>
                  <a:lnTo>
                    <a:pt x="743" y="1312"/>
                  </a:lnTo>
                  <a:lnTo>
                    <a:pt x="797" y="1322"/>
                  </a:lnTo>
                  <a:lnTo>
                    <a:pt x="853" y="1325"/>
                  </a:lnTo>
                  <a:lnTo>
                    <a:pt x="908" y="1322"/>
                  </a:lnTo>
                  <a:lnTo>
                    <a:pt x="961" y="1312"/>
                  </a:lnTo>
                  <a:lnTo>
                    <a:pt x="1012" y="1296"/>
                  </a:lnTo>
                  <a:lnTo>
                    <a:pt x="1061" y="1273"/>
                  </a:lnTo>
                  <a:lnTo>
                    <a:pt x="1106" y="1246"/>
                  </a:lnTo>
                  <a:lnTo>
                    <a:pt x="1147" y="1213"/>
                  </a:lnTo>
                  <a:lnTo>
                    <a:pt x="1184" y="1176"/>
                  </a:lnTo>
                  <a:lnTo>
                    <a:pt x="1217" y="1135"/>
                  </a:lnTo>
                  <a:lnTo>
                    <a:pt x="1244" y="1090"/>
                  </a:lnTo>
                  <a:lnTo>
                    <a:pt x="1267" y="1041"/>
                  </a:lnTo>
                  <a:lnTo>
                    <a:pt x="1283" y="990"/>
                  </a:lnTo>
                  <a:lnTo>
                    <a:pt x="1293" y="937"/>
                  </a:lnTo>
                  <a:lnTo>
                    <a:pt x="1297" y="881"/>
                  </a:lnTo>
                  <a:lnTo>
                    <a:pt x="1293" y="826"/>
                  </a:lnTo>
                  <a:lnTo>
                    <a:pt x="1283" y="772"/>
                  </a:lnTo>
                  <a:lnTo>
                    <a:pt x="1267" y="721"/>
                  </a:lnTo>
                  <a:lnTo>
                    <a:pt x="1244" y="673"/>
                  </a:lnTo>
                  <a:lnTo>
                    <a:pt x="1217" y="628"/>
                  </a:lnTo>
                  <a:lnTo>
                    <a:pt x="1184" y="587"/>
                  </a:lnTo>
                  <a:lnTo>
                    <a:pt x="1147" y="549"/>
                  </a:lnTo>
                  <a:lnTo>
                    <a:pt x="1106" y="517"/>
                  </a:lnTo>
                  <a:lnTo>
                    <a:pt x="1061" y="490"/>
                  </a:lnTo>
                  <a:lnTo>
                    <a:pt x="1012" y="467"/>
                  </a:lnTo>
                  <a:lnTo>
                    <a:pt x="961" y="451"/>
                  </a:lnTo>
                  <a:lnTo>
                    <a:pt x="908" y="441"/>
                  </a:lnTo>
                  <a:lnTo>
                    <a:pt x="853" y="437"/>
                  </a:lnTo>
                  <a:close/>
                  <a:moveTo>
                    <a:pt x="706" y="0"/>
                  </a:moveTo>
                  <a:lnTo>
                    <a:pt x="999" y="0"/>
                  </a:lnTo>
                  <a:lnTo>
                    <a:pt x="1026" y="4"/>
                  </a:lnTo>
                  <a:lnTo>
                    <a:pt x="1051" y="12"/>
                  </a:lnTo>
                  <a:lnTo>
                    <a:pt x="1074" y="26"/>
                  </a:lnTo>
                  <a:lnTo>
                    <a:pt x="1092" y="45"/>
                  </a:lnTo>
                  <a:lnTo>
                    <a:pt x="1107" y="67"/>
                  </a:lnTo>
                  <a:lnTo>
                    <a:pt x="1116" y="92"/>
                  </a:lnTo>
                  <a:lnTo>
                    <a:pt x="1120" y="121"/>
                  </a:lnTo>
                  <a:lnTo>
                    <a:pt x="1120" y="244"/>
                  </a:lnTo>
                  <a:lnTo>
                    <a:pt x="1172" y="269"/>
                  </a:lnTo>
                  <a:lnTo>
                    <a:pt x="1221" y="300"/>
                  </a:lnTo>
                  <a:lnTo>
                    <a:pt x="1268" y="334"/>
                  </a:lnTo>
                  <a:lnTo>
                    <a:pt x="1379" y="270"/>
                  </a:lnTo>
                  <a:lnTo>
                    <a:pt x="1398" y="260"/>
                  </a:lnTo>
                  <a:lnTo>
                    <a:pt x="1418" y="255"/>
                  </a:lnTo>
                  <a:lnTo>
                    <a:pt x="1439" y="254"/>
                  </a:lnTo>
                  <a:lnTo>
                    <a:pt x="1464" y="257"/>
                  </a:lnTo>
                  <a:lnTo>
                    <a:pt x="1486" y="264"/>
                  </a:lnTo>
                  <a:lnTo>
                    <a:pt x="1509" y="276"/>
                  </a:lnTo>
                  <a:lnTo>
                    <a:pt x="1527" y="293"/>
                  </a:lnTo>
                  <a:lnTo>
                    <a:pt x="1542" y="314"/>
                  </a:lnTo>
                  <a:lnTo>
                    <a:pt x="1689" y="567"/>
                  </a:lnTo>
                  <a:lnTo>
                    <a:pt x="1699" y="589"/>
                  </a:lnTo>
                  <a:lnTo>
                    <a:pt x="1704" y="612"/>
                  </a:lnTo>
                  <a:lnTo>
                    <a:pt x="1706" y="635"/>
                  </a:lnTo>
                  <a:lnTo>
                    <a:pt x="1701" y="659"/>
                  </a:lnTo>
                  <a:lnTo>
                    <a:pt x="1693" y="680"/>
                  </a:lnTo>
                  <a:lnTo>
                    <a:pt x="1681" y="700"/>
                  </a:lnTo>
                  <a:lnTo>
                    <a:pt x="1664" y="718"/>
                  </a:lnTo>
                  <a:lnTo>
                    <a:pt x="1644" y="731"/>
                  </a:lnTo>
                  <a:lnTo>
                    <a:pt x="1535" y="795"/>
                  </a:lnTo>
                  <a:lnTo>
                    <a:pt x="1540" y="838"/>
                  </a:lnTo>
                  <a:lnTo>
                    <a:pt x="1543" y="881"/>
                  </a:lnTo>
                  <a:lnTo>
                    <a:pt x="1540" y="924"/>
                  </a:lnTo>
                  <a:lnTo>
                    <a:pt x="1535" y="967"/>
                  </a:lnTo>
                  <a:lnTo>
                    <a:pt x="1644" y="1030"/>
                  </a:lnTo>
                  <a:lnTo>
                    <a:pt x="1667" y="1048"/>
                  </a:lnTo>
                  <a:lnTo>
                    <a:pt x="1684" y="1068"/>
                  </a:lnTo>
                  <a:lnTo>
                    <a:pt x="1697" y="1091"/>
                  </a:lnTo>
                  <a:lnTo>
                    <a:pt x="1704" y="1117"/>
                  </a:lnTo>
                  <a:lnTo>
                    <a:pt x="1706" y="1144"/>
                  </a:lnTo>
                  <a:lnTo>
                    <a:pt x="1701" y="1170"/>
                  </a:lnTo>
                  <a:lnTo>
                    <a:pt x="1689" y="1195"/>
                  </a:lnTo>
                  <a:lnTo>
                    <a:pt x="1542" y="1449"/>
                  </a:lnTo>
                  <a:lnTo>
                    <a:pt x="1529" y="1468"/>
                  </a:lnTo>
                  <a:lnTo>
                    <a:pt x="1512" y="1484"/>
                  </a:lnTo>
                  <a:lnTo>
                    <a:pt x="1492" y="1496"/>
                  </a:lnTo>
                  <a:lnTo>
                    <a:pt x="1470" y="1505"/>
                  </a:lnTo>
                  <a:lnTo>
                    <a:pt x="1439" y="1509"/>
                  </a:lnTo>
                  <a:lnTo>
                    <a:pt x="1418" y="1507"/>
                  </a:lnTo>
                  <a:lnTo>
                    <a:pt x="1398" y="1501"/>
                  </a:lnTo>
                  <a:lnTo>
                    <a:pt x="1379" y="1492"/>
                  </a:lnTo>
                  <a:lnTo>
                    <a:pt x="1268" y="1429"/>
                  </a:lnTo>
                  <a:lnTo>
                    <a:pt x="1222" y="1463"/>
                  </a:lnTo>
                  <a:lnTo>
                    <a:pt x="1172" y="1492"/>
                  </a:lnTo>
                  <a:lnTo>
                    <a:pt x="1120" y="1519"/>
                  </a:lnTo>
                  <a:lnTo>
                    <a:pt x="1120" y="1642"/>
                  </a:lnTo>
                  <a:lnTo>
                    <a:pt x="1116" y="1669"/>
                  </a:lnTo>
                  <a:lnTo>
                    <a:pt x="1107" y="1696"/>
                  </a:lnTo>
                  <a:lnTo>
                    <a:pt x="1092" y="1718"/>
                  </a:lnTo>
                  <a:lnTo>
                    <a:pt x="1074" y="1737"/>
                  </a:lnTo>
                  <a:lnTo>
                    <a:pt x="1051" y="1750"/>
                  </a:lnTo>
                  <a:lnTo>
                    <a:pt x="1026" y="1759"/>
                  </a:lnTo>
                  <a:lnTo>
                    <a:pt x="999" y="1763"/>
                  </a:lnTo>
                  <a:lnTo>
                    <a:pt x="706" y="1763"/>
                  </a:lnTo>
                  <a:lnTo>
                    <a:pt x="678" y="1759"/>
                  </a:lnTo>
                  <a:lnTo>
                    <a:pt x="654" y="1750"/>
                  </a:lnTo>
                  <a:lnTo>
                    <a:pt x="631" y="1737"/>
                  </a:lnTo>
                  <a:lnTo>
                    <a:pt x="612" y="1718"/>
                  </a:lnTo>
                  <a:lnTo>
                    <a:pt x="597" y="1696"/>
                  </a:lnTo>
                  <a:lnTo>
                    <a:pt x="589" y="1669"/>
                  </a:lnTo>
                  <a:lnTo>
                    <a:pt x="586" y="1642"/>
                  </a:lnTo>
                  <a:lnTo>
                    <a:pt x="586" y="1519"/>
                  </a:lnTo>
                  <a:lnTo>
                    <a:pt x="533" y="1492"/>
                  </a:lnTo>
                  <a:lnTo>
                    <a:pt x="484" y="1463"/>
                  </a:lnTo>
                  <a:lnTo>
                    <a:pt x="437" y="1429"/>
                  </a:lnTo>
                  <a:lnTo>
                    <a:pt x="352" y="1477"/>
                  </a:lnTo>
                  <a:lnTo>
                    <a:pt x="338" y="1455"/>
                  </a:lnTo>
                  <a:lnTo>
                    <a:pt x="321" y="1434"/>
                  </a:lnTo>
                  <a:lnTo>
                    <a:pt x="343" y="1406"/>
                  </a:lnTo>
                  <a:lnTo>
                    <a:pt x="361" y="1377"/>
                  </a:lnTo>
                  <a:lnTo>
                    <a:pt x="376" y="1345"/>
                  </a:lnTo>
                  <a:lnTo>
                    <a:pt x="387" y="1311"/>
                  </a:lnTo>
                  <a:lnTo>
                    <a:pt x="396" y="1263"/>
                  </a:lnTo>
                  <a:lnTo>
                    <a:pt x="397" y="1217"/>
                  </a:lnTo>
                  <a:lnTo>
                    <a:pt x="392" y="1170"/>
                  </a:lnTo>
                  <a:lnTo>
                    <a:pt x="378" y="1125"/>
                  </a:lnTo>
                  <a:lnTo>
                    <a:pt x="358" y="1083"/>
                  </a:lnTo>
                  <a:lnTo>
                    <a:pt x="241" y="881"/>
                  </a:lnTo>
                  <a:lnTo>
                    <a:pt x="221" y="851"/>
                  </a:lnTo>
                  <a:lnTo>
                    <a:pt x="196" y="825"/>
                  </a:lnTo>
                  <a:lnTo>
                    <a:pt x="170" y="800"/>
                  </a:lnTo>
                  <a:lnTo>
                    <a:pt x="170" y="795"/>
                  </a:lnTo>
                  <a:lnTo>
                    <a:pt x="141" y="779"/>
                  </a:lnTo>
                  <a:lnTo>
                    <a:pt x="118" y="765"/>
                  </a:lnTo>
                  <a:lnTo>
                    <a:pt x="60" y="731"/>
                  </a:lnTo>
                  <a:lnTo>
                    <a:pt x="38" y="715"/>
                  </a:lnTo>
                  <a:lnTo>
                    <a:pt x="20" y="695"/>
                  </a:lnTo>
                  <a:lnTo>
                    <a:pt x="8" y="671"/>
                  </a:lnTo>
                  <a:lnTo>
                    <a:pt x="0" y="645"/>
                  </a:lnTo>
                  <a:lnTo>
                    <a:pt x="0" y="619"/>
                  </a:lnTo>
                  <a:lnTo>
                    <a:pt x="4" y="593"/>
                  </a:lnTo>
                  <a:lnTo>
                    <a:pt x="15" y="567"/>
                  </a:lnTo>
                  <a:lnTo>
                    <a:pt x="162" y="314"/>
                  </a:lnTo>
                  <a:lnTo>
                    <a:pt x="176" y="295"/>
                  </a:lnTo>
                  <a:lnTo>
                    <a:pt x="192" y="279"/>
                  </a:lnTo>
                  <a:lnTo>
                    <a:pt x="212" y="267"/>
                  </a:lnTo>
                  <a:lnTo>
                    <a:pt x="235" y="258"/>
                  </a:lnTo>
                  <a:lnTo>
                    <a:pt x="266" y="254"/>
                  </a:lnTo>
                  <a:lnTo>
                    <a:pt x="287" y="255"/>
                  </a:lnTo>
                  <a:lnTo>
                    <a:pt x="307" y="262"/>
                  </a:lnTo>
                  <a:lnTo>
                    <a:pt x="327" y="270"/>
                  </a:lnTo>
                  <a:lnTo>
                    <a:pt x="437" y="334"/>
                  </a:lnTo>
                  <a:lnTo>
                    <a:pt x="484" y="300"/>
                  </a:lnTo>
                  <a:lnTo>
                    <a:pt x="533" y="269"/>
                  </a:lnTo>
                  <a:lnTo>
                    <a:pt x="586" y="244"/>
                  </a:lnTo>
                  <a:lnTo>
                    <a:pt x="586" y="121"/>
                  </a:lnTo>
                  <a:lnTo>
                    <a:pt x="589" y="92"/>
                  </a:lnTo>
                  <a:lnTo>
                    <a:pt x="597" y="67"/>
                  </a:lnTo>
                  <a:lnTo>
                    <a:pt x="612" y="45"/>
                  </a:lnTo>
                  <a:lnTo>
                    <a:pt x="631" y="26"/>
                  </a:lnTo>
                  <a:lnTo>
                    <a:pt x="654" y="12"/>
                  </a:lnTo>
                  <a:lnTo>
                    <a:pt x="678" y="4"/>
                  </a:lnTo>
                  <a:lnTo>
                    <a:pt x="70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60" name="Google Shape;10460;p23"/>
            <p:cNvSpPr/>
            <p:nvPr/>
          </p:nvSpPr>
          <p:spPr>
            <a:xfrm>
              <a:off x="1264" y="3197"/>
              <a:ext cx="677" cy="699"/>
            </a:xfrm>
            <a:custGeom>
              <a:avLst/>
              <a:gdLst/>
              <a:ahLst/>
              <a:cxnLst/>
              <a:rect l="l" t="t" r="r" b="b"/>
              <a:pathLst>
                <a:path w="1354" h="1399" extrusionOk="0">
                  <a:moveTo>
                    <a:pt x="677" y="436"/>
                  </a:moveTo>
                  <a:lnTo>
                    <a:pt x="635" y="438"/>
                  </a:lnTo>
                  <a:lnTo>
                    <a:pt x="594" y="448"/>
                  </a:lnTo>
                  <a:lnTo>
                    <a:pt x="556" y="465"/>
                  </a:lnTo>
                  <a:lnTo>
                    <a:pt x="521" y="487"/>
                  </a:lnTo>
                  <a:lnTo>
                    <a:pt x="492" y="513"/>
                  </a:lnTo>
                  <a:lnTo>
                    <a:pt x="464" y="543"/>
                  </a:lnTo>
                  <a:lnTo>
                    <a:pt x="443" y="578"/>
                  </a:lnTo>
                  <a:lnTo>
                    <a:pt x="427" y="615"/>
                  </a:lnTo>
                  <a:lnTo>
                    <a:pt x="417" y="657"/>
                  </a:lnTo>
                  <a:lnTo>
                    <a:pt x="414" y="699"/>
                  </a:lnTo>
                  <a:lnTo>
                    <a:pt x="417" y="741"/>
                  </a:lnTo>
                  <a:lnTo>
                    <a:pt x="427" y="782"/>
                  </a:lnTo>
                  <a:lnTo>
                    <a:pt x="443" y="820"/>
                  </a:lnTo>
                  <a:lnTo>
                    <a:pt x="464" y="855"/>
                  </a:lnTo>
                  <a:lnTo>
                    <a:pt x="492" y="886"/>
                  </a:lnTo>
                  <a:lnTo>
                    <a:pt x="521" y="912"/>
                  </a:lnTo>
                  <a:lnTo>
                    <a:pt x="556" y="933"/>
                  </a:lnTo>
                  <a:lnTo>
                    <a:pt x="594" y="949"/>
                  </a:lnTo>
                  <a:lnTo>
                    <a:pt x="635" y="959"/>
                  </a:lnTo>
                  <a:lnTo>
                    <a:pt x="677" y="963"/>
                  </a:lnTo>
                  <a:lnTo>
                    <a:pt x="720" y="959"/>
                  </a:lnTo>
                  <a:lnTo>
                    <a:pt x="761" y="949"/>
                  </a:lnTo>
                  <a:lnTo>
                    <a:pt x="798" y="933"/>
                  </a:lnTo>
                  <a:lnTo>
                    <a:pt x="833" y="912"/>
                  </a:lnTo>
                  <a:lnTo>
                    <a:pt x="864" y="886"/>
                  </a:lnTo>
                  <a:lnTo>
                    <a:pt x="890" y="855"/>
                  </a:lnTo>
                  <a:lnTo>
                    <a:pt x="912" y="820"/>
                  </a:lnTo>
                  <a:lnTo>
                    <a:pt x="928" y="782"/>
                  </a:lnTo>
                  <a:lnTo>
                    <a:pt x="938" y="741"/>
                  </a:lnTo>
                  <a:lnTo>
                    <a:pt x="942" y="699"/>
                  </a:lnTo>
                  <a:lnTo>
                    <a:pt x="938" y="657"/>
                  </a:lnTo>
                  <a:lnTo>
                    <a:pt x="928" y="615"/>
                  </a:lnTo>
                  <a:lnTo>
                    <a:pt x="912" y="578"/>
                  </a:lnTo>
                  <a:lnTo>
                    <a:pt x="890" y="543"/>
                  </a:lnTo>
                  <a:lnTo>
                    <a:pt x="864" y="513"/>
                  </a:lnTo>
                  <a:lnTo>
                    <a:pt x="833" y="487"/>
                  </a:lnTo>
                  <a:lnTo>
                    <a:pt x="798" y="465"/>
                  </a:lnTo>
                  <a:lnTo>
                    <a:pt x="761" y="448"/>
                  </a:lnTo>
                  <a:lnTo>
                    <a:pt x="720" y="438"/>
                  </a:lnTo>
                  <a:lnTo>
                    <a:pt x="677" y="436"/>
                  </a:lnTo>
                  <a:close/>
                  <a:moveTo>
                    <a:pt x="561" y="0"/>
                  </a:moveTo>
                  <a:lnTo>
                    <a:pt x="793" y="0"/>
                  </a:lnTo>
                  <a:lnTo>
                    <a:pt x="818" y="2"/>
                  </a:lnTo>
                  <a:lnTo>
                    <a:pt x="842" y="12"/>
                  </a:lnTo>
                  <a:lnTo>
                    <a:pt x="861" y="27"/>
                  </a:lnTo>
                  <a:lnTo>
                    <a:pt x="875" y="47"/>
                  </a:lnTo>
                  <a:lnTo>
                    <a:pt x="885" y="70"/>
                  </a:lnTo>
                  <a:lnTo>
                    <a:pt x="889" y="95"/>
                  </a:lnTo>
                  <a:lnTo>
                    <a:pt x="889" y="193"/>
                  </a:lnTo>
                  <a:lnTo>
                    <a:pt x="930" y="214"/>
                  </a:lnTo>
                  <a:lnTo>
                    <a:pt x="970" y="238"/>
                  </a:lnTo>
                  <a:lnTo>
                    <a:pt x="1008" y="264"/>
                  </a:lnTo>
                  <a:lnTo>
                    <a:pt x="1095" y="214"/>
                  </a:lnTo>
                  <a:lnTo>
                    <a:pt x="1119" y="204"/>
                  </a:lnTo>
                  <a:lnTo>
                    <a:pt x="1142" y="201"/>
                  </a:lnTo>
                  <a:lnTo>
                    <a:pt x="1162" y="203"/>
                  </a:lnTo>
                  <a:lnTo>
                    <a:pt x="1181" y="209"/>
                  </a:lnTo>
                  <a:lnTo>
                    <a:pt x="1198" y="219"/>
                  </a:lnTo>
                  <a:lnTo>
                    <a:pt x="1213" y="232"/>
                  </a:lnTo>
                  <a:lnTo>
                    <a:pt x="1226" y="249"/>
                  </a:lnTo>
                  <a:lnTo>
                    <a:pt x="1342" y="450"/>
                  </a:lnTo>
                  <a:lnTo>
                    <a:pt x="1352" y="473"/>
                  </a:lnTo>
                  <a:lnTo>
                    <a:pt x="1354" y="497"/>
                  </a:lnTo>
                  <a:lnTo>
                    <a:pt x="1352" y="522"/>
                  </a:lnTo>
                  <a:lnTo>
                    <a:pt x="1342" y="546"/>
                  </a:lnTo>
                  <a:lnTo>
                    <a:pt x="1327" y="566"/>
                  </a:lnTo>
                  <a:lnTo>
                    <a:pt x="1307" y="581"/>
                  </a:lnTo>
                  <a:lnTo>
                    <a:pt x="1218" y="630"/>
                  </a:lnTo>
                  <a:lnTo>
                    <a:pt x="1223" y="665"/>
                  </a:lnTo>
                  <a:lnTo>
                    <a:pt x="1226" y="699"/>
                  </a:lnTo>
                  <a:lnTo>
                    <a:pt x="1223" y="734"/>
                  </a:lnTo>
                  <a:lnTo>
                    <a:pt x="1218" y="767"/>
                  </a:lnTo>
                  <a:lnTo>
                    <a:pt x="1307" y="818"/>
                  </a:lnTo>
                  <a:lnTo>
                    <a:pt x="1324" y="831"/>
                  </a:lnTo>
                  <a:lnTo>
                    <a:pt x="1338" y="847"/>
                  </a:lnTo>
                  <a:lnTo>
                    <a:pt x="1348" y="866"/>
                  </a:lnTo>
                  <a:lnTo>
                    <a:pt x="1353" y="886"/>
                  </a:lnTo>
                  <a:lnTo>
                    <a:pt x="1354" y="907"/>
                  </a:lnTo>
                  <a:lnTo>
                    <a:pt x="1350" y="928"/>
                  </a:lnTo>
                  <a:lnTo>
                    <a:pt x="1342" y="948"/>
                  </a:lnTo>
                  <a:lnTo>
                    <a:pt x="1226" y="1150"/>
                  </a:lnTo>
                  <a:lnTo>
                    <a:pt x="1210" y="1169"/>
                  </a:lnTo>
                  <a:lnTo>
                    <a:pt x="1191" y="1185"/>
                  </a:lnTo>
                  <a:lnTo>
                    <a:pt x="1167" y="1193"/>
                  </a:lnTo>
                  <a:lnTo>
                    <a:pt x="1142" y="1197"/>
                  </a:lnTo>
                  <a:lnTo>
                    <a:pt x="1119" y="1193"/>
                  </a:lnTo>
                  <a:lnTo>
                    <a:pt x="1095" y="1185"/>
                  </a:lnTo>
                  <a:lnTo>
                    <a:pt x="1008" y="1134"/>
                  </a:lnTo>
                  <a:lnTo>
                    <a:pt x="970" y="1161"/>
                  </a:lnTo>
                  <a:lnTo>
                    <a:pt x="930" y="1185"/>
                  </a:lnTo>
                  <a:lnTo>
                    <a:pt x="889" y="1205"/>
                  </a:lnTo>
                  <a:lnTo>
                    <a:pt x="889" y="1303"/>
                  </a:lnTo>
                  <a:lnTo>
                    <a:pt x="885" y="1328"/>
                  </a:lnTo>
                  <a:lnTo>
                    <a:pt x="875" y="1352"/>
                  </a:lnTo>
                  <a:lnTo>
                    <a:pt x="861" y="1370"/>
                  </a:lnTo>
                  <a:lnTo>
                    <a:pt x="842" y="1385"/>
                  </a:lnTo>
                  <a:lnTo>
                    <a:pt x="818" y="1395"/>
                  </a:lnTo>
                  <a:lnTo>
                    <a:pt x="793" y="1399"/>
                  </a:lnTo>
                  <a:lnTo>
                    <a:pt x="561" y="1399"/>
                  </a:lnTo>
                  <a:lnTo>
                    <a:pt x="535" y="1395"/>
                  </a:lnTo>
                  <a:lnTo>
                    <a:pt x="513" y="1385"/>
                  </a:lnTo>
                  <a:lnTo>
                    <a:pt x="494" y="1370"/>
                  </a:lnTo>
                  <a:lnTo>
                    <a:pt x="479" y="1352"/>
                  </a:lnTo>
                  <a:lnTo>
                    <a:pt x="469" y="1328"/>
                  </a:lnTo>
                  <a:lnTo>
                    <a:pt x="465" y="1303"/>
                  </a:lnTo>
                  <a:lnTo>
                    <a:pt x="465" y="1205"/>
                  </a:lnTo>
                  <a:lnTo>
                    <a:pt x="424" y="1185"/>
                  </a:lnTo>
                  <a:lnTo>
                    <a:pt x="384" y="1161"/>
                  </a:lnTo>
                  <a:lnTo>
                    <a:pt x="347" y="1134"/>
                  </a:lnTo>
                  <a:lnTo>
                    <a:pt x="260" y="1185"/>
                  </a:lnTo>
                  <a:lnTo>
                    <a:pt x="237" y="1193"/>
                  </a:lnTo>
                  <a:lnTo>
                    <a:pt x="212" y="1197"/>
                  </a:lnTo>
                  <a:lnTo>
                    <a:pt x="187" y="1193"/>
                  </a:lnTo>
                  <a:lnTo>
                    <a:pt x="164" y="1185"/>
                  </a:lnTo>
                  <a:lnTo>
                    <a:pt x="145" y="1169"/>
                  </a:lnTo>
                  <a:lnTo>
                    <a:pt x="129" y="1150"/>
                  </a:lnTo>
                  <a:lnTo>
                    <a:pt x="13" y="948"/>
                  </a:lnTo>
                  <a:lnTo>
                    <a:pt x="4" y="928"/>
                  </a:lnTo>
                  <a:lnTo>
                    <a:pt x="0" y="907"/>
                  </a:lnTo>
                  <a:lnTo>
                    <a:pt x="2" y="886"/>
                  </a:lnTo>
                  <a:lnTo>
                    <a:pt x="7" y="866"/>
                  </a:lnTo>
                  <a:lnTo>
                    <a:pt x="17" y="847"/>
                  </a:lnTo>
                  <a:lnTo>
                    <a:pt x="30" y="831"/>
                  </a:lnTo>
                  <a:lnTo>
                    <a:pt x="48" y="817"/>
                  </a:lnTo>
                  <a:lnTo>
                    <a:pt x="136" y="767"/>
                  </a:lnTo>
                  <a:lnTo>
                    <a:pt x="131" y="734"/>
                  </a:lnTo>
                  <a:lnTo>
                    <a:pt x="129" y="699"/>
                  </a:lnTo>
                  <a:lnTo>
                    <a:pt x="131" y="665"/>
                  </a:lnTo>
                  <a:lnTo>
                    <a:pt x="136" y="630"/>
                  </a:lnTo>
                  <a:lnTo>
                    <a:pt x="48" y="581"/>
                  </a:lnTo>
                  <a:lnTo>
                    <a:pt x="30" y="567"/>
                  </a:lnTo>
                  <a:lnTo>
                    <a:pt x="17" y="551"/>
                  </a:lnTo>
                  <a:lnTo>
                    <a:pt x="7" y="532"/>
                  </a:lnTo>
                  <a:lnTo>
                    <a:pt x="2" y="512"/>
                  </a:lnTo>
                  <a:lnTo>
                    <a:pt x="0" y="491"/>
                  </a:lnTo>
                  <a:lnTo>
                    <a:pt x="4" y="470"/>
                  </a:lnTo>
                  <a:lnTo>
                    <a:pt x="13" y="450"/>
                  </a:lnTo>
                  <a:lnTo>
                    <a:pt x="129" y="249"/>
                  </a:lnTo>
                  <a:lnTo>
                    <a:pt x="145" y="229"/>
                  </a:lnTo>
                  <a:lnTo>
                    <a:pt x="164" y="214"/>
                  </a:lnTo>
                  <a:lnTo>
                    <a:pt x="187" y="204"/>
                  </a:lnTo>
                  <a:lnTo>
                    <a:pt x="212" y="201"/>
                  </a:lnTo>
                  <a:lnTo>
                    <a:pt x="237" y="204"/>
                  </a:lnTo>
                  <a:lnTo>
                    <a:pt x="260" y="214"/>
                  </a:lnTo>
                  <a:lnTo>
                    <a:pt x="347" y="264"/>
                  </a:lnTo>
                  <a:lnTo>
                    <a:pt x="384" y="238"/>
                  </a:lnTo>
                  <a:lnTo>
                    <a:pt x="424" y="214"/>
                  </a:lnTo>
                  <a:lnTo>
                    <a:pt x="465" y="193"/>
                  </a:lnTo>
                  <a:lnTo>
                    <a:pt x="465" y="95"/>
                  </a:lnTo>
                  <a:lnTo>
                    <a:pt x="469" y="70"/>
                  </a:lnTo>
                  <a:lnTo>
                    <a:pt x="479" y="47"/>
                  </a:lnTo>
                  <a:lnTo>
                    <a:pt x="494" y="27"/>
                  </a:lnTo>
                  <a:lnTo>
                    <a:pt x="513" y="12"/>
                  </a:lnTo>
                  <a:lnTo>
                    <a:pt x="535" y="2"/>
                  </a:lnTo>
                  <a:lnTo>
                    <a:pt x="56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461" name="Google Shape;10461;p23"/>
          <p:cNvGrpSpPr/>
          <p:nvPr/>
        </p:nvGrpSpPr>
        <p:grpSpPr>
          <a:xfrm>
            <a:off x="3439975" y="18787322"/>
            <a:ext cx="609928" cy="538196"/>
            <a:chOff x="-145" y="1651"/>
            <a:chExt cx="2054" cy="1812"/>
          </a:xfrm>
          <a:solidFill>
            <a:srgbClr val="006994"/>
          </a:solidFill>
        </p:grpSpPr>
        <p:sp>
          <p:nvSpPr>
            <p:cNvPr id="10462" name="Google Shape;10462;p23"/>
            <p:cNvSpPr/>
            <p:nvPr/>
          </p:nvSpPr>
          <p:spPr>
            <a:xfrm>
              <a:off x="825" y="2371"/>
              <a:ext cx="329" cy="520"/>
            </a:xfrm>
            <a:custGeom>
              <a:avLst/>
              <a:gdLst/>
              <a:ahLst/>
              <a:cxnLst/>
              <a:rect l="l" t="t" r="r" b="b"/>
              <a:pathLst>
                <a:path w="657" h="1041" extrusionOk="0">
                  <a:moveTo>
                    <a:pt x="76" y="0"/>
                  </a:moveTo>
                  <a:lnTo>
                    <a:pt x="581" y="0"/>
                  </a:lnTo>
                  <a:lnTo>
                    <a:pt x="601" y="3"/>
                  </a:lnTo>
                  <a:lnTo>
                    <a:pt x="620" y="10"/>
                  </a:lnTo>
                  <a:lnTo>
                    <a:pt x="635" y="22"/>
                  </a:lnTo>
                  <a:lnTo>
                    <a:pt x="647" y="37"/>
                  </a:lnTo>
                  <a:lnTo>
                    <a:pt x="655" y="56"/>
                  </a:lnTo>
                  <a:lnTo>
                    <a:pt x="657" y="76"/>
                  </a:lnTo>
                  <a:lnTo>
                    <a:pt x="657" y="127"/>
                  </a:lnTo>
                  <a:lnTo>
                    <a:pt x="578" y="171"/>
                  </a:lnTo>
                  <a:lnTo>
                    <a:pt x="503" y="218"/>
                  </a:lnTo>
                  <a:lnTo>
                    <a:pt x="431" y="272"/>
                  </a:lnTo>
                  <a:lnTo>
                    <a:pt x="363" y="331"/>
                  </a:lnTo>
                  <a:lnTo>
                    <a:pt x="301" y="395"/>
                  </a:lnTo>
                  <a:lnTo>
                    <a:pt x="244" y="462"/>
                  </a:lnTo>
                  <a:lnTo>
                    <a:pt x="190" y="534"/>
                  </a:lnTo>
                  <a:lnTo>
                    <a:pt x="144" y="611"/>
                  </a:lnTo>
                  <a:lnTo>
                    <a:pt x="102" y="691"/>
                  </a:lnTo>
                  <a:lnTo>
                    <a:pt x="67" y="775"/>
                  </a:lnTo>
                  <a:lnTo>
                    <a:pt x="38" y="860"/>
                  </a:lnTo>
                  <a:lnTo>
                    <a:pt x="14" y="950"/>
                  </a:lnTo>
                  <a:lnTo>
                    <a:pt x="0" y="1041"/>
                  </a:lnTo>
                  <a:lnTo>
                    <a:pt x="0" y="76"/>
                  </a:lnTo>
                  <a:lnTo>
                    <a:pt x="2" y="56"/>
                  </a:lnTo>
                  <a:lnTo>
                    <a:pt x="9" y="37"/>
                  </a:lnTo>
                  <a:lnTo>
                    <a:pt x="22" y="22"/>
                  </a:lnTo>
                  <a:lnTo>
                    <a:pt x="37" y="10"/>
                  </a:lnTo>
                  <a:lnTo>
                    <a:pt x="56" y="3"/>
                  </a:lnTo>
                  <a:lnTo>
                    <a:pt x="7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63" name="Google Shape;10463;p23"/>
            <p:cNvSpPr/>
            <p:nvPr/>
          </p:nvSpPr>
          <p:spPr>
            <a:xfrm>
              <a:off x="825" y="3047"/>
              <a:ext cx="246" cy="407"/>
            </a:xfrm>
            <a:custGeom>
              <a:avLst/>
              <a:gdLst/>
              <a:ahLst/>
              <a:cxnLst/>
              <a:rect l="l" t="t" r="r" b="b"/>
              <a:pathLst>
                <a:path w="490" h="814" extrusionOk="0">
                  <a:moveTo>
                    <a:pt x="0" y="0"/>
                  </a:moveTo>
                  <a:lnTo>
                    <a:pt x="14" y="91"/>
                  </a:lnTo>
                  <a:lnTo>
                    <a:pt x="37" y="178"/>
                  </a:lnTo>
                  <a:lnTo>
                    <a:pt x="66" y="264"/>
                  </a:lnTo>
                  <a:lnTo>
                    <a:pt x="99" y="346"/>
                  </a:lnTo>
                  <a:lnTo>
                    <a:pt x="140" y="425"/>
                  </a:lnTo>
                  <a:lnTo>
                    <a:pt x="186" y="501"/>
                  </a:lnTo>
                  <a:lnTo>
                    <a:pt x="237" y="572"/>
                  </a:lnTo>
                  <a:lnTo>
                    <a:pt x="294" y="640"/>
                  </a:lnTo>
                  <a:lnTo>
                    <a:pt x="355" y="702"/>
                  </a:lnTo>
                  <a:lnTo>
                    <a:pt x="421" y="761"/>
                  </a:lnTo>
                  <a:lnTo>
                    <a:pt x="490" y="814"/>
                  </a:lnTo>
                  <a:lnTo>
                    <a:pt x="76" y="814"/>
                  </a:lnTo>
                  <a:lnTo>
                    <a:pt x="56" y="812"/>
                  </a:lnTo>
                  <a:lnTo>
                    <a:pt x="37" y="804"/>
                  </a:lnTo>
                  <a:lnTo>
                    <a:pt x="22" y="793"/>
                  </a:lnTo>
                  <a:lnTo>
                    <a:pt x="9" y="777"/>
                  </a:lnTo>
                  <a:lnTo>
                    <a:pt x="2" y="758"/>
                  </a:lnTo>
                  <a:lnTo>
                    <a:pt x="0" y="738"/>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64" name="Google Shape;10464;p23"/>
            <p:cNvSpPr/>
            <p:nvPr/>
          </p:nvSpPr>
          <p:spPr>
            <a:xfrm>
              <a:off x="-145" y="1651"/>
              <a:ext cx="1685" cy="609"/>
            </a:xfrm>
            <a:custGeom>
              <a:avLst/>
              <a:gdLst/>
              <a:ahLst/>
              <a:cxnLst/>
              <a:rect l="l" t="t" r="r" b="b"/>
              <a:pathLst>
                <a:path w="3370" h="1219" extrusionOk="0">
                  <a:moveTo>
                    <a:pt x="2706" y="0"/>
                  </a:moveTo>
                  <a:lnTo>
                    <a:pt x="3248" y="0"/>
                  </a:lnTo>
                  <a:lnTo>
                    <a:pt x="3275" y="3"/>
                  </a:lnTo>
                  <a:lnTo>
                    <a:pt x="3301" y="12"/>
                  </a:lnTo>
                  <a:lnTo>
                    <a:pt x="3324" y="27"/>
                  </a:lnTo>
                  <a:lnTo>
                    <a:pt x="3342" y="46"/>
                  </a:lnTo>
                  <a:lnTo>
                    <a:pt x="3357" y="68"/>
                  </a:lnTo>
                  <a:lnTo>
                    <a:pt x="3366" y="94"/>
                  </a:lnTo>
                  <a:lnTo>
                    <a:pt x="3370" y="123"/>
                  </a:lnTo>
                  <a:lnTo>
                    <a:pt x="3370" y="663"/>
                  </a:lnTo>
                  <a:lnTo>
                    <a:pt x="3367" y="688"/>
                  </a:lnTo>
                  <a:lnTo>
                    <a:pt x="3361" y="711"/>
                  </a:lnTo>
                  <a:lnTo>
                    <a:pt x="3350" y="732"/>
                  </a:lnTo>
                  <a:lnTo>
                    <a:pt x="3334" y="751"/>
                  </a:lnTo>
                  <a:lnTo>
                    <a:pt x="3316" y="765"/>
                  </a:lnTo>
                  <a:lnTo>
                    <a:pt x="3294" y="777"/>
                  </a:lnTo>
                  <a:lnTo>
                    <a:pt x="3271" y="784"/>
                  </a:lnTo>
                  <a:lnTo>
                    <a:pt x="3248" y="787"/>
                  </a:lnTo>
                  <a:lnTo>
                    <a:pt x="3224" y="784"/>
                  </a:lnTo>
                  <a:lnTo>
                    <a:pt x="3200" y="777"/>
                  </a:lnTo>
                  <a:lnTo>
                    <a:pt x="3179" y="765"/>
                  </a:lnTo>
                  <a:lnTo>
                    <a:pt x="3160" y="751"/>
                  </a:lnTo>
                  <a:lnTo>
                    <a:pt x="3035" y="624"/>
                  </a:lnTo>
                  <a:lnTo>
                    <a:pt x="2528" y="1130"/>
                  </a:lnTo>
                  <a:lnTo>
                    <a:pt x="2496" y="1158"/>
                  </a:lnTo>
                  <a:lnTo>
                    <a:pt x="2463" y="1180"/>
                  </a:lnTo>
                  <a:lnTo>
                    <a:pt x="2428" y="1196"/>
                  </a:lnTo>
                  <a:lnTo>
                    <a:pt x="2391" y="1209"/>
                  </a:lnTo>
                  <a:lnTo>
                    <a:pt x="2352" y="1216"/>
                  </a:lnTo>
                  <a:lnTo>
                    <a:pt x="2313" y="1219"/>
                  </a:lnTo>
                  <a:lnTo>
                    <a:pt x="2276" y="1216"/>
                  </a:lnTo>
                  <a:lnTo>
                    <a:pt x="2239" y="1209"/>
                  </a:lnTo>
                  <a:lnTo>
                    <a:pt x="2201" y="1198"/>
                  </a:lnTo>
                  <a:lnTo>
                    <a:pt x="2166" y="1180"/>
                  </a:lnTo>
                  <a:lnTo>
                    <a:pt x="2133" y="1159"/>
                  </a:lnTo>
                  <a:lnTo>
                    <a:pt x="2103" y="1133"/>
                  </a:lnTo>
                  <a:lnTo>
                    <a:pt x="1587" y="629"/>
                  </a:lnTo>
                  <a:lnTo>
                    <a:pt x="991" y="863"/>
                  </a:lnTo>
                  <a:lnTo>
                    <a:pt x="957" y="874"/>
                  </a:lnTo>
                  <a:lnTo>
                    <a:pt x="919" y="880"/>
                  </a:lnTo>
                  <a:lnTo>
                    <a:pt x="882" y="883"/>
                  </a:lnTo>
                  <a:lnTo>
                    <a:pt x="204" y="883"/>
                  </a:lnTo>
                  <a:lnTo>
                    <a:pt x="167" y="880"/>
                  </a:lnTo>
                  <a:lnTo>
                    <a:pt x="133" y="870"/>
                  </a:lnTo>
                  <a:lnTo>
                    <a:pt x="101" y="855"/>
                  </a:lnTo>
                  <a:lnTo>
                    <a:pt x="72" y="835"/>
                  </a:lnTo>
                  <a:lnTo>
                    <a:pt x="48" y="810"/>
                  </a:lnTo>
                  <a:lnTo>
                    <a:pt x="27" y="782"/>
                  </a:lnTo>
                  <a:lnTo>
                    <a:pt x="12" y="751"/>
                  </a:lnTo>
                  <a:lnTo>
                    <a:pt x="3" y="716"/>
                  </a:lnTo>
                  <a:lnTo>
                    <a:pt x="0" y="678"/>
                  </a:lnTo>
                  <a:lnTo>
                    <a:pt x="3" y="642"/>
                  </a:lnTo>
                  <a:lnTo>
                    <a:pt x="12" y="607"/>
                  </a:lnTo>
                  <a:lnTo>
                    <a:pt x="27" y="576"/>
                  </a:lnTo>
                  <a:lnTo>
                    <a:pt x="48" y="548"/>
                  </a:lnTo>
                  <a:lnTo>
                    <a:pt x="72" y="523"/>
                  </a:lnTo>
                  <a:lnTo>
                    <a:pt x="101" y="503"/>
                  </a:lnTo>
                  <a:lnTo>
                    <a:pt x="133" y="488"/>
                  </a:lnTo>
                  <a:lnTo>
                    <a:pt x="167" y="478"/>
                  </a:lnTo>
                  <a:lnTo>
                    <a:pt x="204" y="474"/>
                  </a:lnTo>
                  <a:lnTo>
                    <a:pt x="862" y="474"/>
                  </a:lnTo>
                  <a:lnTo>
                    <a:pt x="1502" y="224"/>
                  </a:lnTo>
                  <a:lnTo>
                    <a:pt x="1545" y="210"/>
                  </a:lnTo>
                  <a:lnTo>
                    <a:pt x="1587" y="204"/>
                  </a:lnTo>
                  <a:lnTo>
                    <a:pt x="1631" y="203"/>
                  </a:lnTo>
                  <a:lnTo>
                    <a:pt x="1673" y="209"/>
                  </a:lnTo>
                  <a:lnTo>
                    <a:pt x="1714" y="220"/>
                  </a:lnTo>
                  <a:lnTo>
                    <a:pt x="1753" y="238"/>
                  </a:lnTo>
                  <a:lnTo>
                    <a:pt x="1790" y="260"/>
                  </a:lnTo>
                  <a:lnTo>
                    <a:pt x="1824" y="289"/>
                  </a:lnTo>
                  <a:lnTo>
                    <a:pt x="2313" y="768"/>
                  </a:lnTo>
                  <a:lnTo>
                    <a:pt x="2746" y="336"/>
                  </a:lnTo>
                  <a:lnTo>
                    <a:pt x="2618" y="209"/>
                  </a:lnTo>
                  <a:lnTo>
                    <a:pt x="2604" y="190"/>
                  </a:lnTo>
                  <a:lnTo>
                    <a:pt x="2592" y="169"/>
                  </a:lnTo>
                  <a:lnTo>
                    <a:pt x="2585" y="147"/>
                  </a:lnTo>
                  <a:lnTo>
                    <a:pt x="2582" y="123"/>
                  </a:lnTo>
                  <a:lnTo>
                    <a:pt x="2585" y="99"/>
                  </a:lnTo>
                  <a:lnTo>
                    <a:pt x="2592" y="76"/>
                  </a:lnTo>
                  <a:lnTo>
                    <a:pt x="2604" y="55"/>
                  </a:lnTo>
                  <a:lnTo>
                    <a:pt x="2618" y="36"/>
                  </a:lnTo>
                  <a:lnTo>
                    <a:pt x="2637" y="21"/>
                  </a:lnTo>
                  <a:lnTo>
                    <a:pt x="2658" y="10"/>
                  </a:lnTo>
                  <a:lnTo>
                    <a:pt x="2681" y="2"/>
                  </a:lnTo>
                  <a:lnTo>
                    <a:pt x="270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65" name="Google Shape;10465;p23"/>
            <p:cNvSpPr/>
            <p:nvPr/>
          </p:nvSpPr>
          <p:spPr>
            <a:xfrm>
              <a:off x="922" y="2476"/>
              <a:ext cx="987" cy="987"/>
            </a:xfrm>
            <a:custGeom>
              <a:avLst/>
              <a:gdLst/>
              <a:ahLst/>
              <a:cxnLst/>
              <a:rect l="l" t="t" r="r" b="b"/>
              <a:pathLst>
                <a:path w="1973" h="1974" extrusionOk="0">
                  <a:moveTo>
                    <a:pt x="986" y="273"/>
                  </a:moveTo>
                  <a:lnTo>
                    <a:pt x="913" y="277"/>
                  </a:lnTo>
                  <a:lnTo>
                    <a:pt x="843" y="288"/>
                  </a:lnTo>
                  <a:lnTo>
                    <a:pt x="775" y="305"/>
                  </a:lnTo>
                  <a:lnTo>
                    <a:pt x="708" y="329"/>
                  </a:lnTo>
                  <a:lnTo>
                    <a:pt x="646" y="359"/>
                  </a:lnTo>
                  <a:lnTo>
                    <a:pt x="586" y="395"/>
                  </a:lnTo>
                  <a:lnTo>
                    <a:pt x="532" y="436"/>
                  </a:lnTo>
                  <a:lnTo>
                    <a:pt x="481" y="482"/>
                  </a:lnTo>
                  <a:lnTo>
                    <a:pt x="434" y="533"/>
                  </a:lnTo>
                  <a:lnTo>
                    <a:pt x="393" y="588"/>
                  </a:lnTo>
                  <a:lnTo>
                    <a:pt x="358" y="646"/>
                  </a:lnTo>
                  <a:lnTo>
                    <a:pt x="327" y="710"/>
                  </a:lnTo>
                  <a:lnTo>
                    <a:pt x="304" y="775"/>
                  </a:lnTo>
                  <a:lnTo>
                    <a:pt x="286" y="843"/>
                  </a:lnTo>
                  <a:lnTo>
                    <a:pt x="275" y="914"/>
                  </a:lnTo>
                  <a:lnTo>
                    <a:pt x="271" y="988"/>
                  </a:lnTo>
                  <a:lnTo>
                    <a:pt x="275" y="1060"/>
                  </a:lnTo>
                  <a:lnTo>
                    <a:pt x="286" y="1131"/>
                  </a:lnTo>
                  <a:lnTo>
                    <a:pt x="304" y="1199"/>
                  </a:lnTo>
                  <a:lnTo>
                    <a:pt x="327" y="1265"/>
                  </a:lnTo>
                  <a:lnTo>
                    <a:pt x="358" y="1328"/>
                  </a:lnTo>
                  <a:lnTo>
                    <a:pt x="393" y="1386"/>
                  </a:lnTo>
                  <a:lnTo>
                    <a:pt x="434" y="1442"/>
                  </a:lnTo>
                  <a:lnTo>
                    <a:pt x="481" y="1492"/>
                  </a:lnTo>
                  <a:lnTo>
                    <a:pt x="532" y="1538"/>
                  </a:lnTo>
                  <a:lnTo>
                    <a:pt x="586" y="1579"/>
                  </a:lnTo>
                  <a:lnTo>
                    <a:pt x="646" y="1615"/>
                  </a:lnTo>
                  <a:lnTo>
                    <a:pt x="708" y="1645"/>
                  </a:lnTo>
                  <a:lnTo>
                    <a:pt x="775" y="1670"/>
                  </a:lnTo>
                  <a:lnTo>
                    <a:pt x="843" y="1687"/>
                  </a:lnTo>
                  <a:lnTo>
                    <a:pt x="913" y="1699"/>
                  </a:lnTo>
                  <a:lnTo>
                    <a:pt x="986" y="1702"/>
                  </a:lnTo>
                  <a:lnTo>
                    <a:pt x="1060" y="1699"/>
                  </a:lnTo>
                  <a:lnTo>
                    <a:pt x="1131" y="1687"/>
                  </a:lnTo>
                  <a:lnTo>
                    <a:pt x="1199" y="1670"/>
                  </a:lnTo>
                  <a:lnTo>
                    <a:pt x="1264" y="1645"/>
                  </a:lnTo>
                  <a:lnTo>
                    <a:pt x="1326" y="1615"/>
                  </a:lnTo>
                  <a:lnTo>
                    <a:pt x="1386" y="1579"/>
                  </a:lnTo>
                  <a:lnTo>
                    <a:pt x="1441" y="1538"/>
                  </a:lnTo>
                  <a:lnTo>
                    <a:pt x="1492" y="1492"/>
                  </a:lnTo>
                  <a:lnTo>
                    <a:pt x="1538" y="1442"/>
                  </a:lnTo>
                  <a:lnTo>
                    <a:pt x="1579" y="1386"/>
                  </a:lnTo>
                  <a:lnTo>
                    <a:pt x="1615" y="1328"/>
                  </a:lnTo>
                  <a:lnTo>
                    <a:pt x="1645" y="1265"/>
                  </a:lnTo>
                  <a:lnTo>
                    <a:pt x="1669" y="1199"/>
                  </a:lnTo>
                  <a:lnTo>
                    <a:pt x="1686" y="1131"/>
                  </a:lnTo>
                  <a:lnTo>
                    <a:pt x="1698" y="1060"/>
                  </a:lnTo>
                  <a:lnTo>
                    <a:pt x="1701" y="988"/>
                  </a:lnTo>
                  <a:lnTo>
                    <a:pt x="1698" y="914"/>
                  </a:lnTo>
                  <a:lnTo>
                    <a:pt x="1686" y="843"/>
                  </a:lnTo>
                  <a:lnTo>
                    <a:pt x="1669" y="775"/>
                  </a:lnTo>
                  <a:lnTo>
                    <a:pt x="1645" y="710"/>
                  </a:lnTo>
                  <a:lnTo>
                    <a:pt x="1615" y="646"/>
                  </a:lnTo>
                  <a:lnTo>
                    <a:pt x="1579" y="588"/>
                  </a:lnTo>
                  <a:lnTo>
                    <a:pt x="1538" y="533"/>
                  </a:lnTo>
                  <a:lnTo>
                    <a:pt x="1492" y="482"/>
                  </a:lnTo>
                  <a:lnTo>
                    <a:pt x="1441" y="436"/>
                  </a:lnTo>
                  <a:lnTo>
                    <a:pt x="1386" y="395"/>
                  </a:lnTo>
                  <a:lnTo>
                    <a:pt x="1326" y="359"/>
                  </a:lnTo>
                  <a:lnTo>
                    <a:pt x="1264" y="329"/>
                  </a:lnTo>
                  <a:lnTo>
                    <a:pt x="1199" y="305"/>
                  </a:lnTo>
                  <a:lnTo>
                    <a:pt x="1131" y="288"/>
                  </a:lnTo>
                  <a:lnTo>
                    <a:pt x="1060" y="277"/>
                  </a:lnTo>
                  <a:lnTo>
                    <a:pt x="986" y="273"/>
                  </a:lnTo>
                  <a:close/>
                  <a:moveTo>
                    <a:pt x="986" y="0"/>
                  </a:moveTo>
                  <a:lnTo>
                    <a:pt x="1071" y="4"/>
                  </a:lnTo>
                  <a:lnTo>
                    <a:pt x="1155" y="15"/>
                  </a:lnTo>
                  <a:lnTo>
                    <a:pt x="1235" y="33"/>
                  </a:lnTo>
                  <a:lnTo>
                    <a:pt x="1314" y="56"/>
                  </a:lnTo>
                  <a:lnTo>
                    <a:pt x="1389" y="86"/>
                  </a:lnTo>
                  <a:lnTo>
                    <a:pt x="1461" y="122"/>
                  </a:lnTo>
                  <a:lnTo>
                    <a:pt x="1530" y="163"/>
                  </a:lnTo>
                  <a:lnTo>
                    <a:pt x="1594" y="211"/>
                  </a:lnTo>
                  <a:lnTo>
                    <a:pt x="1655" y="262"/>
                  </a:lnTo>
                  <a:lnTo>
                    <a:pt x="1711" y="319"/>
                  </a:lnTo>
                  <a:lnTo>
                    <a:pt x="1764" y="380"/>
                  </a:lnTo>
                  <a:lnTo>
                    <a:pt x="1810" y="445"/>
                  </a:lnTo>
                  <a:lnTo>
                    <a:pt x="1852" y="513"/>
                  </a:lnTo>
                  <a:lnTo>
                    <a:pt x="1888" y="585"/>
                  </a:lnTo>
                  <a:lnTo>
                    <a:pt x="1918" y="660"/>
                  </a:lnTo>
                  <a:lnTo>
                    <a:pt x="1942" y="739"/>
                  </a:lnTo>
                  <a:lnTo>
                    <a:pt x="1959" y="820"/>
                  </a:lnTo>
                  <a:lnTo>
                    <a:pt x="1971" y="902"/>
                  </a:lnTo>
                  <a:lnTo>
                    <a:pt x="1973" y="988"/>
                  </a:lnTo>
                  <a:lnTo>
                    <a:pt x="1971" y="1072"/>
                  </a:lnTo>
                  <a:lnTo>
                    <a:pt x="1959" y="1156"/>
                  </a:lnTo>
                  <a:lnTo>
                    <a:pt x="1942" y="1237"/>
                  </a:lnTo>
                  <a:lnTo>
                    <a:pt x="1918" y="1314"/>
                  </a:lnTo>
                  <a:lnTo>
                    <a:pt x="1888" y="1390"/>
                  </a:lnTo>
                  <a:lnTo>
                    <a:pt x="1852" y="1462"/>
                  </a:lnTo>
                  <a:lnTo>
                    <a:pt x="1810" y="1531"/>
                  </a:lnTo>
                  <a:lnTo>
                    <a:pt x="1764" y="1595"/>
                  </a:lnTo>
                  <a:lnTo>
                    <a:pt x="1711" y="1656"/>
                  </a:lnTo>
                  <a:lnTo>
                    <a:pt x="1655" y="1712"/>
                  </a:lnTo>
                  <a:lnTo>
                    <a:pt x="1594" y="1765"/>
                  </a:lnTo>
                  <a:lnTo>
                    <a:pt x="1530" y="1811"/>
                  </a:lnTo>
                  <a:lnTo>
                    <a:pt x="1461" y="1852"/>
                  </a:lnTo>
                  <a:lnTo>
                    <a:pt x="1389" y="1888"/>
                  </a:lnTo>
                  <a:lnTo>
                    <a:pt x="1314" y="1918"/>
                  </a:lnTo>
                  <a:lnTo>
                    <a:pt x="1235" y="1943"/>
                  </a:lnTo>
                  <a:lnTo>
                    <a:pt x="1155" y="1960"/>
                  </a:lnTo>
                  <a:lnTo>
                    <a:pt x="1071" y="1970"/>
                  </a:lnTo>
                  <a:lnTo>
                    <a:pt x="986" y="1974"/>
                  </a:lnTo>
                  <a:lnTo>
                    <a:pt x="902" y="1970"/>
                  </a:lnTo>
                  <a:lnTo>
                    <a:pt x="818" y="1960"/>
                  </a:lnTo>
                  <a:lnTo>
                    <a:pt x="737" y="1943"/>
                  </a:lnTo>
                  <a:lnTo>
                    <a:pt x="659" y="1918"/>
                  </a:lnTo>
                  <a:lnTo>
                    <a:pt x="584" y="1888"/>
                  </a:lnTo>
                  <a:lnTo>
                    <a:pt x="512" y="1852"/>
                  </a:lnTo>
                  <a:lnTo>
                    <a:pt x="443" y="1811"/>
                  </a:lnTo>
                  <a:lnTo>
                    <a:pt x="378" y="1765"/>
                  </a:lnTo>
                  <a:lnTo>
                    <a:pt x="317" y="1712"/>
                  </a:lnTo>
                  <a:lnTo>
                    <a:pt x="261" y="1656"/>
                  </a:lnTo>
                  <a:lnTo>
                    <a:pt x="209" y="1595"/>
                  </a:lnTo>
                  <a:lnTo>
                    <a:pt x="163" y="1531"/>
                  </a:lnTo>
                  <a:lnTo>
                    <a:pt x="120" y="1462"/>
                  </a:lnTo>
                  <a:lnTo>
                    <a:pt x="86" y="1390"/>
                  </a:lnTo>
                  <a:lnTo>
                    <a:pt x="54" y="1314"/>
                  </a:lnTo>
                  <a:lnTo>
                    <a:pt x="31" y="1237"/>
                  </a:lnTo>
                  <a:lnTo>
                    <a:pt x="13" y="1156"/>
                  </a:lnTo>
                  <a:lnTo>
                    <a:pt x="3" y="1072"/>
                  </a:lnTo>
                  <a:lnTo>
                    <a:pt x="0" y="988"/>
                  </a:lnTo>
                  <a:lnTo>
                    <a:pt x="3" y="902"/>
                  </a:lnTo>
                  <a:lnTo>
                    <a:pt x="13" y="820"/>
                  </a:lnTo>
                  <a:lnTo>
                    <a:pt x="31" y="739"/>
                  </a:lnTo>
                  <a:lnTo>
                    <a:pt x="54" y="660"/>
                  </a:lnTo>
                  <a:lnTo>
                    <a:pt x="86" y="585"/>
                  </a:lnTo>
                  <a:lnTo>
                    <a:pt x="120" y="513"/>
                  </a:lnTo>
                  <a:lnTo>
                    <a:pt x="163" y="445"/>
                  </a:lnTo>
                  <a:lnTo>
                    <a:pt x="209" y="380"/>
                  </a:lnTo>
                  <a:lnTo>
                    <a:pt x="261" y="319"/>
                  </a:lnTo>
                  <a:lnTo>
                    <a:pt x="317" y="262"/>
                  </a:lnTo>
                  <a:lnTo>
                    <a:pt x="378" y="211"/>
                  </a:lnTo>
                  <a:lnTo>
                    <a:pt x="443" y="163"/>
                  </a:lnTo>
                  <a:lnTo>
                    <a:pt x="512" y="122"/>
                  </a:lnTo>
                  <a:lnTo>
                    <a:pt x="584" y="86"/>
                  </a:lnTo>
                  <a:lnTo>
                    <a:pt x="659" y="56"/>
                  </a:lnTo>
                  <a:lnTo>
                    <a:pt x="737" y="33"/>
                  </a:lnTo>
                  <a:lnTo>
                    <a:pt x="818" y="15"/>
                  </a:lnTo>
                  <a:lnTo>
                    <a:pt x="902" y="4"/>
                  </a:lnTo>
                  <a:lnTo>
                    <a:pt x="98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66" name="Google Shape;10466;p23"/>
            <p:cNvSpPr/>
            <p:nvPr/>
          </p:nvSpPr>
          <p:spPr>
            <a:xfrm>
              <a:off x="1300" y="2699"/>
              <a:ext cx="230" cy="394"/>
            </a:xfrm>
            <a:custGeom>
              <a:avLst/>
              <a:gdLst/>
              <a:ahLst/>
              <a:cxnLst/>
              <a:rect l="l" t="t" r="r" b="b"/>
              <a:pathLst>
                <a:path w="461" h="788" extrusionOk="0">
                  <a:moveTo>
                    <a:pt x="220" y="0"/>
                  </a:moveTo>
                  <a:lnTo>
                    <a:pt x="240" y="0"/>
                  </a:lnTo>
                  <a:lnTo>
                    <a:pt x="279" y="3"/>
                  </a:lnTo>
                  <a:lnTo>
                    <a:pt x="315" y="13"/>
                  </a:lnTo>
                  <a:lnTo>
                    <a:pt x="350" y="29"/>
                  </a:lnTo>
                  <a:lnTo>
                    <a:pt x="382" y="51"/>
                  </a:lnTo>
                  <a:lnTo>
                    <a:pt x="410" y="79"/>
                  </a:lnTo>
                  <a:lnTo>
                    <a:pt x="432" y="110"/>
                  </a:lnTo>
                  <a:lnTo>
                    <a:pt x="448" y="145"/>
                  </a:lnTo>
                  <a:lnTo>
                    <a:pt x="458" y="182"/>
                  </a:lnTo>
                  <a:lnTo>
                    <a:pt x="461" y="221"/>
                  </a:lnTo>
                  <a:lnTo>
                    <a:pt x="458" y="259"/>
                  </a:lnTo>
                  <a:lnTo>
                    <a:pt x="374" y="745"/>
                  </a:lnTo>
                  <a:lnTo>
                    <a:pt x="367" y="762"/>
                  </a:lnTo>
                  <a:lnTo>
                    <a:pt x="356" y="776"/>
                  </a:lnTo>
                  <a:lnTo>
                    <a:pt x="340" y="785"/>
                  </a:lnTo>
                  <a:lnTo>
                    <a:pt x="323" y="788"/>
                  </a:lnTo>
                  <a:lnTo>
                    <a:pt x="138" y="788"/>
                  </a:lnTo>
                  <a:lnTo>
                    <a:pt x="121" y="785"/>
                  </a:lnTo>
                  <a:lnTo>
                    <a:pt x="104" y="776"/>
                  </a:lnTo>
                  <a:lnTo>
                    <a:pt x="93" y="762"/>
                  </a:lnTo>
                  <a:lnTo>
                    <a:pt x="87" y="745"/>
                  </a:lnTo>
                  <a:lnTo>
                    <a:pt x="2" y="259"/>
                  </a:lnTo>
                  <a:lnTo>
                    <a:pt x="0" y="221"/>
                  </a:lnTo>
                  <a:lnTo>
                    <a:pt x="4" y="182"/>
                  </a:lnTo>
                  <a:lnTo>
                    <a:pt x="14" y="145"/>
                  </a:lnTo>
                  <a:lnTo>
                    <a:pt x="30" y="110"/>
                  </a:lnTo>
                  <a:lnTo>
                    <a:pt x="52" y="79"/>
                  </a:lnTo>
                  <a:lnTo>
                    <a:pt x="80" y="51"/>
                  </a:lnTo>
                  <a:lnTo>
                    <a:pt x="111" y="29"/>
                  </a:lnTo>
                  <a:lnTo>
                    <a:pt x="146" y="13"/>
                  </a:lnTo>
                  <a:lnTo>
                    <a:pt x="182" y="3"/>
                  </a:lnTo>
                  <a:lnTo>
                    <a:pt x="22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67" name="Google Shape;10467;p23"/>
            <p:cNvSpPr/>
            <p:nvPr/>
          </p:nvSpPr>
          <p:spPr>
            <a:xfrm>
              <a:off x="1336" y="3124"/>
              <a:ext cx="159" cy="159"/>
            </a:xfrm>
            <a:custGeom>
              <a:avLst/>
              <a:gdLst/>
              <a:ahLst/>
              <a:cxnLst/>
              <a:rect l="l" t="t" r="r" b="b"/>
              <a:pathLst>
                <a:path w="318" h="317" extrusionOk="0">
                  <a:moveTo>
                    <a:pt x="158" y="0"/>
                  </a:moveTo>
                  <a:lnTo>
                    <a:pt x="191" y="2"/>
                  </a:lnTo>
                  <a:lnTo>
                    <a:pt x="221" y="12"/>
                  </a:lnTo>
                  <a:lnTo>
                    <a:pt x="247" y="27"/>
                  </a:lnTo>
                  <a:lnTo>
                    <a:pt x="270" y="46"/>
                  </a:lnTo>
                  <a:lnTo>
                    <a:pt x="290" y="69"/>
                  </a:lnTo>
                  <a:lnTo>
                    <a:pt x="305" y="97"/>
                  </a:lnTo>
                  <a:lnTo>
                    <a:pt x="314" y="127"/>
                  </a:lnTo>
                  <a:lnTo>
                    <a:pt x="318" y="158"/>
                  </a:lnTo>
                  <a:lnTo>
                    <a:pt x="314" y="190"/>
                  </a:lnTo>
                  <a:lnTo>
                    <a:pt x="305" y="220"/>
                  </a:lnTo>
                  <a:lnTo>
                    <a:pt x="290" y="247"/>
                  </a:lnTo>
                  <a:lnTo>
                    <a:pt x="270" y="271"/>
                  </a:lnTo>
                  <a:lnTo>
                    <a:pt x="247" y="290"/>
                  </a:lnTo>
                  <a:lnTo>
                    <a:pt x="221" y="305"/>
                  </a:lnTo>
                  <a:lnTo>
                    <a:pt x="191" y="313"/>
                  </a:lnTo>
                  <a:lnTo>
                    <a:pt x="158" y="317"/>
                  </a:lnTo>
                  <a:lnTo>
                    <a:pt x="126" y="313"/>
                  </a:lnTo>
                  <a:lnTo>
                    <a:pt x="96" y="305"/>
                  </a:lnTo>
                  <a:lnTo>
                    <a:pt x="70" y="290"/>
                  </a:lnTo>
                  <a:lnTo>
                    <a:pt x="46" y="271"/>
                  </a:lnTo>
                  <a:lnTo>
                    <a:pt x="26" y="247"/>
                  </a:lnTo>
                  <a:lnTo>
                    <a:pt x="13" y="220"/>
                  </a:lnTo>
                  <a:lnTo>
                    <a:pt x="3" y="190"/>
                  </a:lnTo>
                  <a:lnTo>
                    <a:pt x="0" y="158"/>
                  </a:lnTo>
                  <a:lnTo>
                    <a:pt x="3" y="127"/>
                  </a:lnTo>
                  <a:lnTo>
                    <a:pt x="13" y="97"/>
                  </a:lnTo>
                  <a:lnTo>
                    <a:pt x="26" y="69"/>
                  </a:lnTo>
                  <a:lnTo>
                    <a:pt x="46" y="46"/>
                  </a:lnTo>
                  <a:lnTo>
                    <a:pt x="70" y="27"/>
                  </a:lnTo>
                  <a:lnTo>
                    <a:pt x="96" y="12"/>
                  </a:lnTo>
                  <a:lnTo>
                    <a:pt x="126" y="2"/>
                  </a:lnTo>
                  <a:lnTo>
                    <a:pt x="15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68" name="Google Shape;10468;p23"/>
            <p:cNvSpPr/>
            <p:nvPr/>
          </p:nvSpPr>
          <p:spPr>
            <a:xfrm>
              <a:off x="-128" y="2371"/>
              <a:ext cx="329" cy="1083"/>
            </a:xfrm>
            <a:custGeom>
              <a:avLst/>
              <a:gdLst/>
              <a:ahLst/>
              <a:cxnLst/>
              <a:rect l="l" t="t" r="r" b="b"/>
              <a:pathLst>
                <a:path w="658" h="2165" extrusionOk="0">
                  <a:moveTo>
                    <a:pt x="76" y="0"/>
                  </a:moveTo>
                  <a:lnTo>
                    <a:pt x="581" y="0"/>
                  </a:lnTo>
                  <a:lnTo>
                    <a:pt x="602" y="3"/>
                  </a:lnTo>
                  <a:lnTo>
                    <a:pt x="620" y="10"/>
                  </a:lnTo>
                  <a:lnTo>
                    <a:pt x="636" y="22"/>
                  </a:lnTo>
                  <a:lnTo>
                    <a:pt x="647" y="37"/>
                  </a:lnTo>
                  <a:lnTo>
                    <a:pt x="656" y="56"/>
                  </a:lnTo>
                  <a:lnTo>
                    <a:pt x="658" y="76"/>
                  </a:lnTo>
                  <a:lnTo>
                    <a:pt x="658" y="2089"/>
                  </a:lnTo>
                  <a:lnTo>
                    <a:pt x="656" y="2109"/>
                  </a:lnTo>
                  <a:lnTo>
                    <a:pt x="647" y="2128"/>
                  </a:lnTo>
                  <a:lnTo>
                    <a:pt x="636" y="2143"/>
                  </a:lnTo>
                  <a:lnTo>
                    <a:pt x="620" y="2155"/>
                  </a:lnTo>
                  <a:lnTo>
                    <a:pt x="602" y="2163"/>
                  </a:lnTo>
                  <a:lnTo>
                    <a:pt x="582" y="2165"/>
                  </a:lnTo>
                  <a:lnTo>
                    <a:pt x="76" y="2165"/>
                  </a:lnTo>
                  <a:lnTo>
                    <a:pt x="56" y="2163"/>
                  </a:lnTo>
                  <a:lnTo>
                    <a:pt x="38" y="2155"/>
                  </a:lnTo>
                  <a:lnTo>
                    <a:pt x="22" y="2143"/>
                  </a:lnTo>
                  <a:lnTo>
                    <a:pt x="10" y="2128"/>
                  </a:lnTo>
                  <a:lnTo>
                    <a:pt x="3" y="2109"/>
                  </a:lnTo>
                  <a:lnTo>
                    <a:pt x="0" y="2089"/>
                  </a:lnTo>
                  <a:lnTo>
                    <a:pt x="0" y="76"/>
                  </a:lnTo>
                  <a:lnTo>
                    <a:pt x="3" y="56"/>
                  </a:lnTo>
                  <a:lnTo>
                    <a:pt x="10" y="37"/>
                  </a:lnTo>
                  <a:lnTo>
                    <a:pt x="22" y="22"/>
                  </a:lnTo>
                  <a:lnTo>
                    <a:pt x="38" y="10"/>
                  </a:lnTo>
                  <a:lnTo>
                    <a:pt x="56" y="3"/>
                  </a:lnTo>
                  <a:lnTo>
                    <a:pt x="7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69" name="Google Shape;10469;p23"/>
            <p:cNvSpPr/>
            <p:nvPr/>
          </p:nvSpPr>
          <p:spPr>
            <a:xfrm>
              <a:off x="349" y="2218"/>
              <a:ext cx="329" cy="1235"/>
            </a:xfrm>
            <a:custGeom>
              <a:avLst/>
              <a:gdLst/>
              <a:ahLst/>
              <a:cxnLst/>
              <a:rect l="l" t="t" r="r" b="b"/>
              <a:pathLst>
                <a:path w="658" h="2471" extrusionOk="0">
                  <a:moveTo>
                    <a:pt x="76" y="0"/>
                  </a:moveTo>
                  <a:lnTo>
                    <a:pt x="582" y="0"/>
                  </a:lnTo>
                  <a:lnTo>
                    <a:pt x="602" y="2"/>
                  </a:lnTo>
                  <a:lnTo>
                    <a:pt x="621" y="10"/>
                  </a:lnTo>
                  <a:lnTo>
                    <a:pt x="636" y="22"/>
                  </a:lnTo>
                  <a:lnTo>
                    <a:pt x="648" y="37"/>
                  </a:lnTo>
                  <a:lnTo>
                    <a:pt x="656" y="56"/>
                  </a:lnTo>
                  <a:lnTo>
                    <a:pt x="658" y="76"/>
                  </a:lnTo>
                  <a:lnTo>
                    <a:pt x="658" y="2395"/>
                  </a:lnTo>
                  <a:lnTo>
                    <a:pt x="656" y="2415"/>
                  </a:lnTo>
                  <a:lnTo>
                    <a:pt x="648" y="2434"/>
                  </a:lnTo>
                  <a:lnTo>
                    <a:pt x="636" y="2449"/>
                  </a:lnTo>
                  <a:lnTo>
                    <a:pt x="621" y="2461"/>
                  </a:lnTo>
                  <a:lnTo>
                    <a:pt x="602" y="2469"/>
                  </a:lnTo>
                  <a:lnTo>
                    <a:pt x="582" y="2471"/>
                  </a:lnTo>
                  <a:lnTo>
                    <a:pt x="76" y="2471"/>
                  </a:lnTo>
                  <a:lnTo>
                    <a:pt x="57" y="2469"/>
                  </a:lnTo>
                  <a:lnTo>
                    <a:pt x="38" y="2461"/>
                  </a:lnTo>
                  <a:lnTo>
                    <a:pt x="23" y="2449"/>
                  </a:lnTo>
                  <a:lnTo>
                    <a:pt x="10" y="2434"/>
                  </a:lnTo>
                  <a:lnTo>
                    <a:pt x="3" y="2415"/>
                  </a:lnTo>
                  <a:lnTo>
                    <a:pt x="0" y="2395"/>
                  </a:lnTo>
                  <a:lnTo>
                    <a:pt x="0" y="76"/>
                  </a:lnTo>
                  <a:lnTo>
                    <a:pt x="3" y="56"/>
                  </a:lnTo>
                  <a:lnTo>
                    <a:pt x="10" y="37"/>
                  </a:lnTo>
                  <a:lnTo>
                    <a:pt x="23" y="22"/>
                  </a:lnTo>
                  <a:lnTo>
                    <a:pt x="38" y="10"/>
                  </a:lnTo>
                  <a:lnTo>
                    <a:pt x="57" y="2"/>
                  </a:lnTo>
                  <a:lnTo>
                    <a:pt x="7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470" name="Google Shape;10470;p23"/>
          <p:cNvGrpSpPr/>
          <p:nvPr/>
        </p:nvGrpSpPr>
        <p:grpSpPr>
          <a:xfrm>
            <a:off x="900775" y="18776104"/>
            <a:ext cx="590684" cy="560480"/>
            <a:chOff x="544" y="2135"/>
            <a:chExt cx="2054" cy="1949"/>
          </a:xfrm>
          <a:solidFill>
            <a:srgbClr val="006994"/>
          </a:solidFill>
        </p:grpSpPr>
        <p:sp>
          <p:nvSpPr>
            <p:cNvPr id="10471" name="Google Shape;10471;p23"/>
            <p:cNvSpPr/>
            <p:nvPr/>
          </p:nvSpPr>
          <p:spPr>
            <a:xfrm>
              <a:off x="544" y="2470"/>
              <a:ext cx="1864" cy="1614"/>
            </a:xfrm>
            <a:custGeom>
              <a:avLst/>
              <a:gdLst/>
              <a:ahLst/>
              <a:cxnLst/>
              <a:rect l="l" t="t" r="r" b="b"/>
              <a:pathLst>
                <a:path w="3727" h="3227" extrusionOk="0">
                  <a:moveTo>
                    <a:pt x="1375" y="2817"/>
                  </a:moveTo>
                  <a:lnTo>
                    <a:pt x="1340" y="2819"/>
                  </a:lnTo>
                  <a:lnTo>
                    <a:pt x="1307" y="2829"/>
                  </a:lnTo>
                  <a:lnTo>
                    <a:pt x="1277" y="2843"/>
                  </a:lnTo>
                  <a:lnTo>
                    <a:pt x="1251" y="2861"/>
                  </a:lnTo>
                  <a:lnTo>
                    <a:pt x="1227" y="2885"/>
                  </a:lnTo>
                  <a:lnTo>
                    <a:pt x="1208" y="2913"/>
                  </a:lnTo>
                  <a:lnTo>
                    <a:pt x="1193" y="2943"/>
                  </a:lnTo>
                  <a:lnTo>
                    <a:pt x="1185" y="2975"/>
                  </a:lnTo>
                  <a:lnTo>
                    <a:pt x="1181" y="3010"/>
                  </a:lnTo>
                  <a:lnTo>
                    <a:pt x="1181" y="3021"/>
                  </a:lnTo>
                  <a:lnTo>
                    <a:pt x="2545" y="3021"/>
                  </a:lnTo>
                  <a:lnTo>
                    <a:pt x="2545" y="3010"/>
                  </a:lnTo>
                  <a:lnTo>
                    <a:pt x="2542" y="2975"/>
                  </a:lnTo>
                  <a:lnTo>
                    <a:pt x="2534" y="2943"/>
                  </a:lnTo>
                  <a:lnTo>
                    <a:pt x="2519" y="2913"/>
                  </a:lnTo>
                  <a:lnTo>
                    <a:pt x="2500" y="2885"/>
                  </a:lnTo>
                  <a:lnTo>
                    <a:pt x="2476" y="2861"/>
                  </a:lnTo>
                  <a:lnTo>
                    <a:pt x="2450" y="2843"/>
                  </a:lnTo>
                  <a:lnTo>
                    <a:pt x="2419" y="2829"/>
                  </a:lnTo>
                  <a:lnTo>
                    <a:pt x="2387" y="2819"/>
                  </a:lnTo>
                  <a:lnTo>
                    <a:pt x="2352" y="2817"/>
                  </a:lnTo>
                  <a:lnTo>
                    <a:pt x="1375" y="2817"/>
                  </a:lnTo>
                  <a:close/>
                  <a:moveTo>
                    <a:pt x="320" y="0"/>
                  </a:moveTo>
                  <a:lnTo>
                    <a:pt x="1931" y="0"/>
                  </a:lnTo>
                  <a:lnTo>
                    <a:pt x="1931" y="275"/>
                  </a:lnTo>
                  <a:lnTo>
                    <a:pt x="320" y="275"/>
                  </a:lnTo>
                  <a:lnTo>
                    <a:pt x="302" y="278"/>
                  </a:lnTo>
                  <a:lnTo>
                    <a:pt x="288" y="288"/>
                  </a:lnTo>
                  <a:lnTo>
                    <a:pt x="278" y="303"/>
                  </a:lnTo>
                  <a:lnTo>
                    <a:pt x="275" y="321"/>
                  </a:lnTo>
                  <a:lnTo>
                    <a:pt x="275" y="2126"/>
                  </a:lnTo>
                  <a:lnTo>
                    <a:pt x="278" y="2143"/>
                  </a:lnTo>
                  <a:lnTo>
                    <a:pt x="288" y="2157"/>
                  </a:lnTo>
                  <a:lnTo>
                    <a:pt x="302" y="2167"/>
                  </a:lnTo>
                  <a:lnTo>
                    <a:pt x="320" y="2171"/>
                  </a:lnTo>
                  <a:lnTo>
                    <a:pt x="3407" y="2171"/>
                  </a:lnTo>
                  <a:lnTo>
                    <a:pt x="3425" y="2167"/>
                  </a:lnTo>
                  <a:lnTo>
                    <a:pt x="3439" y="2157"/>
                  </a:lnTo>
                  <a:lnTo>
                    <a:pt x="3448" y="2143"/>
                  </a:lnTo>
                  <a:lnTo>
                    <a:pt x="3452" y="2126"/>
                  </a:lnTo>
                  <a:lnTo>
                    <a:pt x="3452" y="1318"/>
                  </a:lnTo>
                  <a:lnTo>
                    <a:pt x="3727" y="1318"/>
                  </a:lnTo>
                  <a:lnTo>
                    <a:pt x="3727" y="2126"/>
                  </a:lnTo>
                  <a:lnTo>
                    <a:pt x="3724" y="2173"/>
                  </a:lnTo>
                  <a:lnTo>
                    <a:pt x="3714" y="2218"/>
                  </a:lnTo>
                  <a:lnTo>
                    <a:pt x="3697" y="2261"/>
                  </a:lnTo>
                  <a:lnTo>
                    <a:pt x="3675" y="2299"/>
                  </a:lnTo>
                  <a:lnTo>
                    <a:pt x="3649" y="2335"/>
                  </a:lnTo>
                  <a:lnTo>
                    <a:pt x="3616" y="2367"/>
                  </a:lnTo>
                  <a:lnTo>
                    <a:pt x="3582" y="2394"/>
                  </a:lnTo>
                  <a:lnTo>
                    <a:pt x="3542" y="2416"/>
                  </a:lnTo>
                  <a:lnTo>
                    <a:pt x="3499" y="2433"/>
                  </a:lnTo>
                  <a:lnTo>
                    <a:pt x="3454" y="2443"/>
                  </a:lnTo>
                  <a:lnTo>
                    <a:pt x="3407" y="2445"/>
                  </a:lnTo>
                  <a:lnTo>
                    <a:pt x="2394" y="2445"/>
                  </a:lnTo>
                  <a:lnTo>
                    <a:pt x="2394" y="2615"/>
                  </a:lnTo>
                  <a:lnTo>
                    <a:pt x="2448" y="2623"/>
                  </a:lnTo>
                  <a:lnTo>
                    <a:pt x="2498" y="2640"/>
                  </a:lnTo>
                  <a:lnTo>
                    <a:pt x="2546" y="2662"/>
                  </a:lnTo>
                  <a:lnTo>
                    <a:pt x="2590" y="2691"/>
                  </a:lnTo>
                  <a:lnTo>
                    <a:pt x="2630" y="2724"/>
                  </a:lnTo>
                  <a:lnTo>
                    <a:pt x="2665" y="2763"/>
                  </a:lnTo>
                  <a:lnTo>
                    <a:pt x="2694" y="2805"/>
                  </a:lnTo>
                  <a:lnTo>
                    <a:pt x="2718" y="2852"/>
                  </a:lnTo>
                  <a:lnTo>
                    <a:pt x="2737" y="2901"/>
                  </a:lnTo>
                  <a:lnTo>
                    <a:pt x="2748" y="2955"/>
                  </a:lnTo>
                  <a:lnTo>
                    <a:pt x="2752" y="3010"/>
                  </a:lnTo>
                  <a:lnTo>
                    <a:pt x="2752" y="3125"/>
                  </a:lnTo>
                  <a:lnTo>
                    <a:pt x="2748" y="3152"/>
                  </a:lnTo>
                  <a:lnTo>
                    <a:pt x="2737" y="3177"/>
                  </a:lnTo>
                  <a:lnTo>
                    <a:pt x="2722" y="3197"/>
                  </a:lnTo>
                  <a:lnTo>
                    <a:pt x="2701" y="3213"/>
                  </a:lnTo>
                  <a:lnTo>
                    <a:pt x="2676" y="3224"/>
                  </a:lnTo>
                  <a:lnTo>
                    <a:pt x="2648" y="3227"/>
                  </a:lnTo>
                  <a:lnTo>
                    <a:pt x="1079" y="3227"/>
                  </a:lnTo>
                  <a:lnTo>
                    <a:pt x="1051" y="3224"/>
                  </a:lnTo>
                  <a:lnTo>
                    <a:pt x="1026" y="3213"/>
                  </a:lnTo>
                  <a:lnTo>
                    <a:pt x="1005" y="3197"/>
                  </a:lnTo>
                  <a:lnTo>
                    <a:pt x="989" y="3177"/>
                  </a:lnTo>
                  <a:lnTo>
                    <a:pt x="979" y="3152"/>
                  </a:lnTo>
                  <a:lnTo>
                    <a:pt x="975" y="3125"/>
                  </a:lnTo>
                  <a:lnTo>
                    <a:pt x="975" y="3010"/>
                  </a:lnTo>
                  <a:lnTo>
                    <a:pt x="979" y="2955"/>
                  </a:lnTo>
                  <a:lnTo>
                    <a:pt x="990" y="2901"/>
                  </a:lnTo>
                  <a:lnTo>
                    <a:pt x="1008" y="2852"/>
                  </a:lnTo>
                  <a:lnTo>
                    <a:pt x="1033" y="2805"/>
                  </a:lnTo>
                  <a:lnTo>
                    <a:pt x="1062" y="2763"/>
                  </a:lnTo>
                  <a:lnTo>
                    <a:pt x="1097" y="2724"/>
                  </a:lnTo>
                  <a:lnTo>
                    <a:pt x="1137" y="2691"/>
                  </a:lnTo>
                  <a:lnTo>
                    <a:pt x="1181" y="2662"/>
                  </a:lnTo>
                  <a:lnTo>
                    <a:pt x="1228" y="2640"/>
                  </a:lnTo>
                  <a:lnTo>
                    <a:pt x="1279" y="2623"/>
                  </a:lnTo>
                  <a:lnTo>
                    <a:pt x="1333" y="2615"/>
                  </a:lnTo>
                  <a:lnTo>
                    <a:pt x="1333" y="2445"/>
                  </a:lnTo>
                  <a:lnTo>
                    <a:pt x="320" y="2445"/>
                  </a:lnTo>
                  <a:lnTo>
                    <a:pt x="273" y="2443"/>
                  </a:lnTo>
                  <a:lnTo>
                    <a:pt x="228" y="2433"/>
                  </a:lnTo>
                  <a:lnTo>
                    <a:pt x="185" y="2416"/>
                  </a:lnTo>
                  <a:lnTo>
                    <a:pt x="146" y="2394"/>
                  </a:lnTo>
                  <a:lnTo>
                    <a:pt x="109" y="2367"/>
                  </a:lnTo>
                  <a:lnTo>
                    <a:pt x="78" y="2335"/>
                  </a:lnTo>
                  <a:lnTo>
                    <a:pt x="51" y="2299"/>
                  </a:lnTo>
                  <a:lnTo>
                    <a:pt x="30" y="2261"/>
                  </a:lnTo>
                  <a:lnTo>
                    <a:pt x="13" y="2218"/>
                  </a:lnTo>
                  <a:lnTo>
                    <a:pt x="3" y="2173"/>
                  </a:lnTo>
                  <a:lnTo>
                    <a:pt x="0" y="2126"/>
                  </a:lnTo>
                  <a:lnTo>
                    <a:pt x="0" y="321"/>
                  </a:lnTo>
                  <a:lnTo>
                    <a:pt x="3" y="273"/>
                  </a:lnTo>
                  <a:lnTo>
                    <a:pt x="13" y="228"/>
                  </a:lnTo>
                  <a:lnTo>
                    <a:pt x="30" y="185"/>
                  </a:lnTo>
                  <a:lnTo>
                    <a:pt x="51" y="146"/>
                  </a:lnTo>
                  <a:lnTo>
                    <a:pt x="78" y="110"/>
                  </a:lnTo>
                  <a:lnTo>
                    <a:pt x="109" y="79"/>
                  </a:lnTo>
                  <a:lnTo>
                    <a:pt x="146" y="51"/>
                  </a:lnTo>
                  <a:lnTo>
                    <a:pt x="185" y="30"/>
                  </a:lnTo>
                  <a:lnTo>
                    <a:pt x="228" y="14"/>
                  </a:lnTo>
                  <a:lnTo>
                    <a:pt x="273" y="4"/>
                  </a:lnTo>
                  <a:lnTo>
                    <a:pt x="32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72" name="Google Shape;10472;p23"/>
            <p:cNvSpPr/>
            <p:nvPr/>
          </p:nvSpPr>
          <p:spPr>
            <a:xfrm>
              <a:off x="1741" y="2135"/>
              <a:ext cx="857" cy="321"/>
            </a:xfrm>
            <a:custGeom>
              <a:avLst/>
              <a:gdLst/>
              <a:ahLst/>
              <a:cxnLst/>
              <a:rect l="l" t="t" r="r" b="b"/>
              <a:pathLst>
                <a:path w="1713" h="642" extrusionOk="0">
                  <a:moveTo>
                    <a:pt x="125" y="0"/>
                  </a:moveTo>
                  <a:lnTo>
                    <a:pt x="1612" y="0"/>
                  </a:lnTo>
                  <a:lnTo>
                    <a:pt x="1635" y="2"/>
                  </a:lnTo>
                  <a:lnTo>
                    <a:pt x="1656" y="8"/>
                  </a:lnTo>
                  <a:lnTo>
                    <a:pt x="1674" y="21"/>
                  </a:lnTo>
                  <a:lnTo>
                    <a:pt x="1689" y="36"/>
                  </a:lnTo>
                  <a:lnTo>
                    <a:pt x="1702" y="55"/>
                  </a:lnTo>
                  <a:lnTo>
                    <a:pt x="1709" y="76"/>
                  </a:lnTo>
                  <a:lnTo>
                    <a:pt x="1713" y="97"/>
                  </a:lnTo>
                  <a:lnTo>
                    <a:pt x="1711" y="119"/>
                  </a:lnTo>
                  <a:lnTo>
                    <a:pt x="1610" y="642"/>
                  </a:lnTo>
                  <a:lnTo>
                    <a:pt x="1582" y="608"/>
                  </a:lnTo>
                  <a:lnTo>
                    <a:pt x="1551" y="579"/>
                  </a:lnTo>
                  <a:lnTo>
                    <a:pt x="1516" y="555"/>
                  </a:lnTo>
                  <a:lnTo>
                    <a:pt x="1479" y="533"/>
                  </a:lnTo>
                  <a:lnTo>
                    <a:pt x="1438" y="518"/>
                  </a:lnTo>
                  <a:lnTo>
                    <a:pt x="1395" y="510"/>
                  </a:lnTo>
                  <a:lnTo>
                    <a:pt x="1349" y="506"/>
                  </a:lnTo>
                  <a:lnTo>
                    <a:pt x="648" y="506"/>
                  </a:lnTo>
                  <a:lnTo>
                    <a:pt x="637" y="462"/>
                  </a:lnTo>
                  <a:lnTo>
                    <a:pt x="620" y="420"/>
                  </a:lnTo>
                  <a:lnTo>
                    <a:pt x="599" y="381"/>
                  </a:lnTo>
                  <a:lnTo>
                    <a:pt x="572" y="346"/>
                  </a:lnTo>
                  <a:lnTo>
                    <a:pt x="541" y="315"/>
                  </a:lnTo>
                  <a:lnTo>
                    <a:pt x="505" y="289"/>
                  </a:lnTo>
                  <a:lnTo>
                    <a:pt x="466" y="267"/>
                  </a:lnTo>
                  <a:lnTo>
                    <a:pt x="424" y="252"/>
                  </a:lnTo>
                  <a:lnTo>
                    <a:pt x="379" y="242"/>
                  </a:lnTo>
                  <a:lnTo>
                    <a:pt x="333" y="238"/>
                  </a:lnTo>
                  <a:lnTo>
                    <a:pt x="0" y="238"/>
                  </a:lnTo>
                  <a:lnTo>
                    <a:pt x="26" y="83"/>
                  </a:lnTo>
                  <a:lnTo>
                    <a:pt x="32" y="60"/>
                  </a:lnTo>
                  <a:lnTo>
                    <a:pt x="45" y="40"/>
                  </a:lnTo>
                  <a:lnTo>
                    <a:pt x="60" y="23"/>
                  </a:lnTo>
                  <a:lnTo>
                    <a:pt x="80" y="11"/>
                  </a:lnTo>
                  <a:lnTo>
                    <a:pt x="101" y="2"/>
                  </a:lnTo>
                  <a:lnTo>
                    <a:pt x="12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73" name="Google Shape;10473;p23"/>
            <p:cNvSpPr/>
            <p:nvPr/>
          </p:nvSpPr>
          <p:spPr>
            <a:xfrm>
              <a:off x="1613" y="2357"/>
              <a:ext cx="860" cy="669"/>
            </a:xfrm>
            <a:custGeom>
              <a:avLst/>
              <a:gdLst/>
              <a:ahLst/>
              <a:cxnLst/>
              <a:rect l="l" t="t" r="r" b="b"/>
              <a:pathLst>
                <a:path w="1720" h="1337" extrusionOk="0">
                  <a:moveTo>
                    <a:pt x="114" y="0"/>
                  </a:moveTo>
                  <a:lnTo>
                    <a:pt x="590" y="0"/>
                  </a:lnTo>
                  <a:lnTo>
                    <a:pt x="616" y="3"/>
                  </a:lnTo>
                  <a:lnTo>
                    <a:pt x="639" y="11"/>
                  </a:lnTo>
                  <a:lnTo>
                    <a:pt x="661" y="25"/>
                  </a:lnTo>
                  <a:lnTo>
                    <a:pt x="678" y="42"/>
                  </a:lnTo>
                  <a:lnTo>
                    <a:pt x="691" y="63"/>
                  </a:lnTo>
                  <a:lnTo>
                    <a:pt x="699" y="87"/>
                  </a:lnTo>
                  <a:lnTo>
                    <a:pt x="702" y="113"/>
                  </a:lnTo>
                  <a:lnTo>
                    <a:pt x="702" y="253"/>
                  </a:lnTo>
                  <a:lnTo>
                    <a:pt x="703" y="258"/>
                  </a:lnTo>
                  <a:lnTo>
                    <a:pt x="705" y="263"/>
                  </a:lnTo>
                  <a:lnTo>
                    <a:pt x="709" y="265"/>
                  </a:lnTo>
                  <a:lnTo>
                    <a:pt x="713" y="268"/>
                  </a:lnTo>
                  <a:lnTo>
                    <a:pt x="718" y="269"/>
                  </a:lnTo>
                  <a:lnTo>
                    <a:pt x="1606" y="269"/>
                  </a:lnTo>
                  <a:lnTo>
                    <a:pt x="1632" y="271"/>
                  </a:lnTo>
                  <a:lnTo>
                    <a:pt x="1656" y="280"/>
                  </a:lnTo>
                  <a:lnTo>
                    <a:pt x="1677" y="294"/>
                  </a:lnTo>
                  <a:lnTo>
                    <a:pt x="1695" y="311"/>
                  </a:lnTo>
                  <a:lnTo>
                    <a:pt x="1708" y="332"/>
                  </a:lnTo>
                  <a:lnTo>
                    <a:pt x="1717" y="356"/>
                  </a:lnTo>
                  <a:lnTo>
                    <a:pt x="1720" y="381"/>
                  </a:lnTo>
                  <a:lnTo>
                    <a:pt x="1720" y="1224"/>
                  </a:lnTo>
                  <a:lnTo>
                    <a:pt x="1717" y="1250"/>
                  </a:lnTo>
                  <a:lnTo>
                    <a:pt x="1708" y="1274"/>
                  </a:lnTo>
                  <a:lnTo>
                    <a:pt x="1695" y="1295"/>
                  </a:lnTo>
                  <a:lnTo>
                    <a:pt x="1677" y="1312"/>
                  </a:lnTo>
                  <a:lnTo>
                    <a:pt x="1656" y="1325"/>
                  </a:lnTo>
                  <a:lnTo>
                    <a:pt x="1632" y="1334"/>
                  </a:lnTo>
                  <a:lnTo>
                    <a:pt x="1606" y="1337"/>
                  </a:lnTo>
                  <a:lnTo>
                    <a:pt x="114" y="1337"/>
                  </a:lnTo>
                  <a:lnTo>
                    <a:pt x="88" y="1334"/>
                  </a:lnTo>
                  <a:lnTo>
                    <a:pt x="64" y="1325"/>
                  </a:lnTo>
                  <a:lnTo>
                    <a:pt x="43" y="1312"/>
                  </a:lnTo>
                  <a:lnTo>
                    <a:pt x="25" y="1295"/>
                  </a:lnTo>
                  <a:lnTo>
                    <a:pt x="12" y="1274"/>
                  </a:lnTo>
                  <a:lnTo>
                    <a:pt x="3" y="1250"/>
                  </a:lnTo>
                  <a:lnTo>
                    <a:pt x="0" y="1224"/>
                  </a:lnTo>
                  <a:lnTo>
                    <a:pt x="0" y="113"/>
                  </a:lnTo>
                  <a:lnTo>
                    <a:pt x="3" y="87"/>
                  </a:lnTo>
                  <a:lnTo>
                    <a:pt x="12" y="63"/>
                  </a:lnTo>
                  <a:lnTo>
                    <a:pt x="25" y="42"/>
                  </a:lnTo>
                  <a:lnTo>
                    <a:pt x="43" y="25"/>
                  </a:lnTo>
                  <a:lnTo>
                    <a:pt x="64" y="11"/>
                  </a:lnTo>
                  <a:lnTo>
                    <a:pt x="88" y="3"/>
                  </a:lnTo>
                  <a:lnTo>
                    <a:pt x="11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0474" name="Google Shape;10474;p23"/>
          <p:cNvSpPr/>
          <p:nvPr/>
        </p:nvSpPr>
        <p:spPr>
          <a:xfrm>
            <a:off x="15064233" y="18806582"/>
            <a:ext cx="499780" cy="499376"/>
          </a:xfrm>
          <a:custGeom>
            <a:avLst/>
            <a:gdLst/>
            <a:ahLst/>
            <a:cxnLst/>
            <a:rect l="l" t="t" r="r" b="b"/>
            <a:pathLst>
              <a:path w="3735" h="3731" extrusionOk="0">
                <a:moveTo>
                  <a:pt x="2810" y="2087"/>
                </a:moveTo>
                <a:lnTo>
                  <a:pt x="2810" y="2379"/>
                </a:lnTo>
                <a:lnTo>
                  <a:pt x="2518" y="2379"/>
                </a:lnTo>
                <a:lnTo>
                  <a:pt x="2518" y="2583"/>
                </a:lnTo>
                <a:lnTo>
                  <a:pt x="2810" y="2583"/>
                </a:lnTo>
                <a:lnTo>
                  <a:pt x="2810" y="2874"/>
                </a:lnTo>
                <a:lnTo>
                  <a:pt x="3014" y="2874"/>
                </a:lnTo>
                <a:lnTo>
                  <a:pt x="3014" y="2583"/>
                </a:lnTo>
                <a:lnTo>
                  <a:pt x="3305" y="2583"/>
                </a:lnTo>
                <a:lnTo>
                  <a:pt x="3305" y="2379"/>
                </a:lnTo>
                <a:lnTo>
                  <a:pt x="3014" y="2379"/>
                </a:lnTo>
                <a:lnTo>
                  <a:pt x="3014" y="2087"/>
                </a:lnTo>
                <a:lnTo>
                  <a:pt x="2810" y="2087"/>
                </a:lnTo>
                <a:close/>
                <a:moveTo>
                  <a:pt x="2395" y="1321"/>
                </a:moveTo>
                <a:lnTo>
                  <a:pt x="2362" y="1323"/>
                </a:lnTo>
                <a:lnTo>
                  <a:pt x="2330" y="1332"/>
                </a:lnTo>
                <a:lnTo>
                  <a:pt x="2302" y="1346"/>
                </a:lnTo>
                <a:lnTo>
                  <a:pt x="2276" y="1364"/>
                </a:lnTo>
                <a:lnTo>
                  <a:pt x="2253" y="1386"/>
                </a:lnTo>
                <a:lnTo>
                  <a:pt x="2235" y="1413"/>
                </a:lnTo>
                <a:lnTo>
                  <a:pt x="2221" y="1441"/>
                </a:lnTo>
                <a:lnTo>
                  <a:pt x="2212" y="1473"/>
                </a:lnTo>
                <a:lnTo>
                  <a:pt x="2210" y="1506"/>
                </a:lnTo>
                <a:lnTo>
                  <a:pt x="2212" y="1539"/>
                </a:lnTo>
                <a:lnTo>
                  <a:pt x="2221" y="1570"/>
                </a:lnTo>
                <a:lnTo>
                  <a:pt x="2235" y="1599"/>
                </a:lnTo>
                <a:lnTo>
                  <a:pt x="2253" y="1625"/>
                </a:lnTo>
                <a:lnTo>
                  <a:pt x="2276" y="1648"/>
                </a:lnTo>
                <a:lnTo>
                  <a:pt x="2302" y="1666"/>
                </a:lnTo>
                <a:lnTo>
                  <a:pt x="2330" y="1679"/>
                </a:lnTo>
                <a:lnTo>
                  <a:pt x="2362" y="1688"/>
                </a:lnTo>
                <a:lnTo>
                  <a:pt x="2395" y="1691"/>
                </a:lnTo>
                <a:lnTo>
                  <a:pt x="2428" y="1688"/>
                </a:lnTo>
                <a:lnTo>
                  <a:pt x="2460" y="1679"/>
                </a:lnTo>
                <a:lnTo>
                  <a:pt x="2488" y="1666"/>
                </a:lnTo>
                <a:lnTo>
                  <a:pt x="2514" y="1648"/>
                </a:lnTo>
                <a:lnTo>
                  <a:pt x="2537" y="1625"/>
                </a:lnTo>
                <a:lnTo>
                  <a:pt x="2555" y="1599"/>
                </a:lnTo>
                <a:lnTo>
                  <a:pt x="2569" y="1570"/>
                </a:lnTo>
                <a:lnTo>
                  <a:pt x="2578" y="1539"/>
                </a:lnTo>
                <a:lnTo>
                  <a:pt x="2580" y="1506"/>
                </a:lnTo>
                <a:lnTo>
                  <a:pt x="2578" y="1473"/>
                </a:lnTo>
                <a:lnTo>
                  <a:pt x="2569" y="1441"/>
                </a:lnTo>
                <a:lnTo>
                  <a:pt x="2555" y="1413"/>
                </a:lnTo>
                <a:lnTo>
                  <a:pt x="2537" y="1386"/>
                </a:lnTo>
                <a:lnTo>
                  <a:pt x="2514" y="1364"/>
                </a:lnTo>
                <a:lnTo>
                  <a:pt x="2488" y="1346"/>
                </a:lnTo>
                <a:lnTo>
                  <a:pt x="2460" y="1332"/>
                </a:lnTo>
                <a:lnTo>
                  <a:pt x="2428" y="1323"/>
                </a:lnTo>
                <a:lnTo>
                  <a:pt x="2395" y="1321"/>
                </a:lnTo>
                <a:close/>
                <a:moveTo>
                  <a:pt x="881" y="909"/>
                </a:moveTo>
                <a:lnTo>
                  <a:pt x="857" y="913"/>
                </a:lnTo>
                <a:lnTo>
                  <a:pt x="835" y="922"/>
                </a:lnTo>
                <a:lnTo>
                  <a:pt x="817" y="936"/>
                </a:lnTo>
                <a:lnTo>
                  <a:pt x="804" y="954"/>
                </a:lnTo>
                <a:lnTo>
                  <a:pt x="795" y="975"/>
                </a:lnTo>
                <a:lnTo>
                  <a:pt x="791" y="999"/>
                </a:lnTo>
                <a:lnTo>
                  <a:pt x="791" y="2732"/>
                </a:lnTo>
                <a:lnTo>
                  <a:pt x="795" y="2756"/>
                </a:lnTo>
                <a:lnTo>
                  <a:pt x="804" y="2777"/>
                </a:lnTo>
                <a:lnTo>
                  <a:pt x="817" y="2795"/>
                </a:lnTo>
                <a:lnTo>
                  <a:pt x="835" y="2809"/>
                </a:lnTo>
                <a:lnTo>
                  <a:pt x="857" y="2818"/>
                </a:lnTo>
                <a:lnTo>
                  <a:pt x="881" y="2822"/>
                </a:lnTo>
                <a:lnTo>
                  <a:pt x="881" y="2822"/>
                </a:lnTo>
                <a:lnTo>
                  <a:pt x="2680" y="2822"/>
                </a:lnTo>
                <a:lnTo>
                  <a:pt x="2680" y="2711"/>
                </a:lnTo>
                <a:lnTo>
                  <a:pt x="2388" y="2711"/>
                </a:lnTo>
                <a:lnTo>
                  <a:pt x="2388" y="2274"/>
                </a:lnTo>
                <a:lnTo>
                  <a:pt x="2262" y="2274"/>
                </a:lnTo>
                <a:lnTo>
                  <a:pt x="1947" y="1785"/>
                </a:lnTo>
                <a:lnTo>
                  <a:pt x="1823" y="1978"/>
                </a:lnTo>
                <a:lnTo>
                  <a:pt x="2014" y="2274"/>
                </a:lnTo>
                <a:lnTo>
                  <a:pt x="1899" y="2274"/>
                </a:lnTo>
                <a:lnTo>
                  <a:pt x="1766" y="2068"/>
                </a:lnTo>
                <a:lnTo>
                  <a:pt x="1499" y="1652"/>
                </a:lnTo>
                <a:lnTo>
                  <a:pt x="1099" y="2274"/>
                </a:lnTo>
                <a:lnTo>
                  <a:pt x="1000" y="2274"/>
                </a:lnTo>
                <a:lnTo>
                  <a:pt x="1000" y="1117"/>
                </a:lnTo>
                <a:lnTo>
                  <a:pt x="2732" y="1117"/>
                </a:lnTo>
                <a:lnTo>
                  <a:pt x="2732" y="1959"/>
                </a:lnTo>
                <a:lnTo>
                  <a:pt x="2944" y="1959"/>
                </a:lnTo>
                <a:lnTo>
                  <a:pt x="2944" y="999"/>
                </a:lnTo>
                <a:lnTo>
                  <a:pt x="2940" y="975"/>
                </a:lnTo>
                <a:lnTo>
                  <a:pt x="2931" y="954"/>
                </a:lnTo>
                <a:lnTo>
                  <a:pt x="2918" y="936"/>
                </a:lnTo>
                <a:lnTo>
                  <a:pt x="2900" y="922"/>
                </a:lnTo>
                <a:lnTo>
                  <a:pt x="2878" y="913"/>
                </a:lnTo>
                <a:lnTo>
                  <a:pt x="2854" y="909"/>
                </a:lnTo>
                <a:lnTo>
                  <a:pt x="881" y="909"/>
                </a:lnTo>
                <a:close/>
                <a:moveTo>
                  <a:pt x="1866" y="0"/>
                </a:moveTo>
                <a:lnTo>
                  <a:pt x="1981" y="3"/>
                </a:lnTo>
                <a:lnTo>
                  <a:pt x="2094" y="14"/>
                </a:lnTo>
                <a:lnTo>
                  <a:pt x="2203" y="31"/>
                </a:lnTo>
                <a:lnTo>
                  <a:pt x="2311" y="53"/>
                </a:lnTo>
                <a:lnTo>
                  <a:pt x="2416" y="82"/>
                </a:lnTo>
                <a:lnTo>
                  <a:pt x="2519" y="117"/>
                </a:lnTo>
                <a:lnTo>
                  <a:pt x="2619" y="158"/>
                </a:lnTo>
                <a:lnTo>
                  <a:pt x="2717" y="203"/>
                </a:lnTo>
                <a:lnTo>
                  <a:pt x="2810" y="254"/>
                </a:lnTo>
                <a:lnTo>
                  <a:pt x="2901" y="311"/>
                </a:lnTo>
                <a:lnTo>
                  <a:pt x="2987" y="372"/>
                </a:lnTo>
                <a:lnTo>
                  <a:pt x="3071" y="439"/>
                </a:lnTo>
                <a:lnTo>
                  <a:pt x="3150" y="510"/>
                </a:lnTo>
                <a:lnTo>
                  <a:pt x="3225" y="585"/>
                </a:lnTo>
                <a:lnTo>
                  <a:pt x="3296" y="664"/>
                </a:lnTo>
                <a:lnTo>
                  <a:pt x="3362" y="747"/>
                </a:lnTo>
                <a:lnTo>
                  <a:pt x="3424" y="833"/>
                </a:lnTo>
                <a:lnTo>
                  <a:pt x="3480" y="924"/>
                </a:lnTo>
                <a:lnTo>
                  <a:pt x="3532" y="1017"/>
                </a:lnTo>
                <a:lnTo>
                  <a:pt x="3578" y="1115"/>
                </a:lnTo>
                <a:lnTo>
                  <a:pt x="3618" y="1215"/>
                </a:lnTo>
                <a:lnTo>
                  <a:pt x="3653" y="1317"/>
                </a:lnTo>
                <a:lnTo>
                  <a:pt x="3683" y="1423"/>
                </a:lnTo>
                <a:lnTo>
                  <a:pt x="3705" y="1531"/>
                </a:lnTo>
                <a:lnTo>
                  <a:pt x="3721" y="1641"/>
                </a:lnTo>
                <a:lnTo>
                  <a:pt x="3732" y="1752"/>
                </a:lnTo>
                <a:lnTo>
                  <a:pt x="3735" y="1866"/>
                </a:lnTo>
                <a:lnTo>
                  <a:pt x="3732" y="1979"/>
                </a:lnTo>
                <a:lnTo>
                  <a:pt x="3721" y="2092"/>
                </a:lnTo>
                <a:lnTo>
                  <a:pt x="3705" y="2202"/>
                </a:lnTo>
                <a:lnTo>
                  <a:pt x="3683" y="2308"/>
                </a:lnTo>
                <a:lnTo>
                  <a:pt x="3653" y="2414"/>
                </a:lnTo>
                <a:lnTo>
                  <a:pt x="3618" y="2517"/>
                </a:lnTo>
                <a:lnTo>
                  <a:pt x="3578" y="2617"/>
                </a:lnTo>
                <a:lnTo>
                  <a:pt x="3532" y="2714"/>
                </a:lnTo>
                <a:lnTo>
                  <a:pt x="3480" y="2807"/>
                </a:lnTo>
                <a:lnTo>
                  <a:pt x="3424" y="2898"/>
                </a:lnTo>
                <a:lnTo>
                  <a:pt x="3362" y="2985"/>
                </a:lnTo>
                <a:lnTo>
                  <a:pt x="3296" y="3068"/>
                </a:lnTo>
                <a:lnTo>
                  <a:pt x="3225" y="3147"/>
                </a:lnTo>
                <a:lnTo>
                  <a:pt x="3150" y="3222"/>
                </a:lnTo>
                <a:lnTo>
                  <a:pt x="3071" y="3293"/>
                </a:lnTo>
                <a:lnTo>
                  <a:pt x="2987" y="3359"/>
                </a:lnTo>
                <a:lnTo>
                  <a:pt x="2901" y="3420"/>
                </a:lnTo>
                <a:lnTo>
                  <a:pt x="2810" y="3477"/>
                </a:lnTo>
                <a:lnTo>
                  <a:pt x="2717" y="3528"/>
                </a:lnTo>
                <a:lnTo>
                  <a:pt x="2619" y="3574"/>
                </a:lnTo>
                <a:lnTo>
                  <a:pt x="2519" y="3615"/>
                </a:lnTo>
                <a:lnTo>
                  <a:pt x="2416" y="3649"/>
                </a:lnTo>
                <a:lnTo>
                  <a:pt x="2311" y="3679"/>
                </a:lnTo>
                <a:lnTo>
                  <a:pt x="2203" y="3702"/>
                </a:lnTo>
                <a:lnTo>
                  <a:pt x="2094" y="3717"/>
                </a:lnTo>
                <a:lnTo>
                  <a:pt x="1981" y="3728"/>
                </a:lnTo>
                <a:lnTo>
                  <a:pt x="1866" y="3731"/>
                </a:lnTo>
                <a:lnTo>
                  <a:pt x="1754" y="3728"/>
                </a:lnTo>
                <a:lnTo>
                  <a:pt x="1641" y="3717"/>
                </a:lnTo>
                <a:lnTo>
                  <a:pt x="1532" y="3702"/>
                </a:lnTo>
                <a:lnTo>
                  <a:pt x="1424" y="3679"/>
                </a:lnTo>
                <a:lnTo>
                  <a:pt x="1319" y="3649"/>
                </a:lnTo>
                <a:lnTo>
                  <a:pt x="1216" y="3615"/>
                </a:lnTo>
                <a:lnTo>
                  <a:pt x="1116" y="3574"/>
                </a:lnTo>
                <a:lnTo>
                  <a:pt x="1018" y="3528"/>
                </a:lnTo>
                <a:lnTo>
                  <a:pt x="925" y="3477"/>
                </a:lnTo>
                <a:lnTo>
                  <a:pt x="834" y="3420"/>
                </a:lnTo>
                <a:lnTo>
                  <a:pt x="748" y="3359"/>
                </a:lnTo>
                <a:lnTo>
                  <a:pt x="664" y="3293"/>
                </a:lnTo>
                <a:lnTo>
                  <a:pt x="585" y="3222"/>
                </a:lnTo>
                <a:lnTo>
                  <a:pt x="510" y="3147"/>
                </a:lnTo>
                <a:lnTo>
                  <a:pt x="439" y="3068"/>
                </a:lnTo>
                <a:lnTo>
                  <a:pt x="373" y="2985"/>
                </a:lnTo>
                <a:lnTo>
                  <a:pt x="311" y="2898"/>
                </a:lnTo>
                <a:lnTo>
                  <a:pt x="255" y="2807"/>
                </a:lnTo>
                <a:lnTo>
                  <a:pt x="203" y="2714"/>
                </a:lnTo>
                <a:lnTo>
                  <a:pt x="157" y="2617"/>
                </a:lnTo>
                <a:lnTo>
                  <a:pt x="117" y="2517"/>
                </a:lnTo>
                <a:lnTo>
                  <a:pt x="82" y="2414"/>
                </a:lnTo>
                <a:lnTo>
                  <a:pt x="52" y="2308"/>
                </a:lnTo>
                <a:lnTo>
                  <a:pt x="30" y="2202"/>
                </a:lnTo>
                <a:lnTo>
                  <a:pt x="14" y="2092"/>
                </a:lnTo>
                <a:lnTo>
                  <a:pt x="3" y="1979"/>
                </a:lnTo>
                <a:lnTo>
                  <a:pt x="0" y="1866"/>
                </a:lnTo>
                <a:lnTo>
                  <a:pt x="3" y="1752"/>
                </a:lnTo>
                <a:lnTo>
                  <a:pt x="14" y="1641"/>
                </a:lnTo>
                <a:lnTo>
                  <a:pt x="30" y="1531"/>
                </a:lnTo>
                <a:lnTo>
                  <a:pt x="52" y="1423"/>
                </a:lnTo>
                <a:lnTo>
                  <a:pt x="82" y="1317"/>
                </a:lnTo>
                <a:lnTo>
                  <a:pt x="117" y="1215"/>
                </a:lnTo>
                <a:lnTo>
                  <a:pt x="157" y="1115"/>
                </a:lnTo>
                <a:lnTo>
                  <a:pt x="203" y="1017"/>
                </a:lnTo>
                <a:lnTo>
                  <a:pt x="255" y="924"/>
                </a:lnTo>
                <a:lnTo>
                  <a:pt x="311" y="833"/>
                </a:lnTo>
                <a:lnTo>
                  <a:pt x="373" y="747"/>
                </a:lnTo>
                <a:lnTo>
                  <a:pt x="439" y="664"/>
                </a:lnTo>
                <a:lnTo>
                  <a:pt x="510" y="585"/>
                </a:lnTo>
                <a:lnTo>
                  <a:pt x="585" y="510"/>
                </a:lnTo>
                <a:lnTo>
                  <a:pt x="664" y="439"/>
                </a:lnTo>
                <a:lnTo>
                  <a:pt x="748" y="372"/>
                </a:lnTo>
                <a:lnTo>
                  <a:pt x="834" y="311"/>
                </a:lnTo>
                <a:lnTo>
                  <a:pt x="925" y="254"/>
                </a:lnTo>
                <a:lnTo>
                  <a:pt x="1018" y="203"/>
                </a:lnTo>
                <a:lnTo>
                  <a:pt x="1116" y="158"/>
                </a:lnTo>
                <a:lnTo>
                  <a:pt x="1216" y="117"/>
                </a:lnTo>
                <a:lnTo>
                  <a:pt x="1319" y="82"/>
                </a:lnTo>
                <a:lnTo>
                  <a:pt x="1424" y="53"/>
                </a:lnTo>
                <a:lnTo>
                  <a:pt x="1532" y="31"/>
                </a:lnTo>
                <a:lnTo>
                  <a:pt x="1641" y="14"/>
                </a:lnTo>
                <a:lnTo>
                  <a:pt x="1754" y="3"/>
                </a:lnTo>
                <a:lnTo>
                  <a:pt x="1866"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75" name="Google Shape;10475;p23"/>
          <p:cNvSpPr/>
          <p:nvPr/>
        </p:nvSpPr>
        <p:spPr>
          <a:xfrm>
            <a:off x="17632630" y="18875888"/>
            <a:ext cx="471303" cy="360777"/>
          </a:xfrm>
          <a:custGeom>
            <a:avLst/>
            <a:gdLst/>
            <a:ahLst/>
            <a:cxnLst/>
            <a:rect l="l" t="t" r="r" b="b"/>
            <a:pathLst>
              <a:path w="3379" h="2587" extrusionOk="0">
                <a:moveTo>
                  <a:pt x="282" y="0"/>
                </a:moveTo>
                <a:lnTo>
                  <a:pt x="3097" y="0"/>
                </a:lnTo>
                <a:lnTo>
                  <a:pt x="3139" y="3"/>
                </a:lnTo>
                <a:lnTo>
                  <a:pt x="3178" y="12"/>
                </a:lnTo>
                <a:lnTo>
                  <a:pt x="3216" y="26"/>
                </a:lnTo>
                <a:lnTo>
                  <a:pt x="3251" y="45"/>
                </a:lnTo>
                <a:lnTo>
                  <a:pt x="3282" y="69"/>
                </a:lnTo>
                <a:lnTo>
                  <a:pt x="3310" y="96"/>
                </a:lnTo>
                <a:lnTo>
                  <a:pt x="3333" y="128"/>
                </a:lnTo>
                <a:lnTo>
                  <a:pt x="3353" y="162"/>
                </a:lnTo>
                <a:lnTo>
                  <a:pt x="3368" y="199"/>
                </a:lnTo>
                <a:lnTo>
                  <a:pt x="3376" y="238"/>
                </a:lnTo>
                <a:lnTo>
                  <a:pt x="3379" y="280"/>
                </a:lnTo>
                <a:lnTo>
                  <a:pt x="3379" y="2308"/>
                </a:lnTo>
                <a:lnTo>
                  <a:pt x="3376" y="2349"/>
                </a:lnTo>
                <a:lnTo>
                  <a:pt x="3368" y="2388"/>
                </a:lnTo>
                <a:lnTo>
                  <a:pt x="3353" y="2425"/>
                </a:lnTo>
                <a:lnTo>
                  <a:pt x="3333" y="2459"/>
                </a:lnTo>
                <a:lnTo>
                  <a:pt x="3310" y="2491"/>
                </a:lnTo>
                <a:lnTo>
                  <a:pt x="3282" y="2518"/>
                </a:lnTo>
                <a:lnTo>
                  <a:pt x="3251" y="2542"/>
                </a:lnTo>
                <a:lnTo>
                  <a:pt x="3216" y="2562"/>
                </a:lnTo>
                <a:lnTo>
                  <a:pt x="3178" y="2575"/>
                </a:lnTo>
                <a:lnTo>
                  <a:pt x="3139" y="2584"/>
                </a:lnTo>
                <a:lnTo>
                  <a:pt x="3097" y="2587"/>
                </a:lnTo>
                <a:lnTo>
                  <a:pt x="282" y="2587"/>
                </a:lnTo>
                <a:lnTo>
                  <a:pt x="240" y="2584"/>
                </a:lnTo>
                <a:lnTo>
                  <a:pt x="201" y="2575"/>
                </a:lnTo>
                <a:lnTo>
                  <a:pt x="163" y="2562"/>
                </a:lnTo>
                <a:lnTo>
                  <a:pt x="129" y="2542"/>
                </a:lnTo>
                <a:lnTo>
                  <a:pt x="97" y="2518"/>
                </a:lnTo>
                <a:lnTo>
                  <a:pt x="70" y="2491"/>
                </a:lnTo>
                <a:lnTo>
                  <a:pt x="46" y="2459"/>
                </a:lnTo>
                <a:lnTo>
                  <a:pt x="26" y="2425"/>
                </a:lnTo>
                <a:lnTo>
                  <a:pt x="12" y="2388"/>
                </a:lnTo>
                <a:lnTo>
                  <a:pt x="3" y="2349"/>
                </a:lnTo>
                <a:lnTo>
                  <a:pt x="0" y="2308"/>
                </a:lnTo>
                <a:lnTo>
                  <a:pt x="0" y="1431"/>
                </a:lnTo>
                <a:lnTo>
                  <a:pt x="962" y="1431"/>
                </a:lnTo>
                <a:lnTo>
                  <a:pt x="991" y="1428"/>
                </a:lnTo>
                <a:lnTo>
                  <a:pt x="1017" y="1419"/>
                </a:lnTo>
                <a:lnTo>
                  <a:pt x="1042" y="1406"/>
                </a:lnTo>
                <a:lnTo>
                  <a:pt x="1063" y="1389"/>
                </a:lnTo>
                <a:lnTo>
                  <a:pt x="1081" y="1367"/>
                </a:lnTo>
                <a:lnTo>
                  <a:pt x="1093" y="1341"/>
                </a:lnTo>
                <a:lnTo>
                  <a:pt x="1175" y="1133"/>
                </a:lnTo>
                <a:lnTo>
                  <a:pt x="1438" y="1917"/>
                </a:lnTo>
                <a:lnTo>
                  <a:pt x="1449" y="1939"/>
                </a:lnTo>
                <a:lnTo>
                  <a:pt x="1462" y="1960"/>
                </a:lnTo>
                <a:lnTo>
                  <a:pt x="1479" y="1977"/>
                </a:lnTo>
                <a:lnTo>
                  <a:pt x="1498" y="1991"/>
                </a:lnTo>
                <a:lnTo>
                  <a:pt x="1519" y="2002"/>
                </a:lnTo>
                <a:lnTo>
                  <a:pt x="1542" y="2010"/>
                </a:lnTo>
                <a:lnTo>
                  <a:pt x="1567" y="2013"/>
                </a:lnTo>
                <a:lnTo>
                  <a:pt x="1572" y="2013"/>
                </a:lnTo>
                <a:lnTo>
                  <a:pt x="1600" y="2010"/>
                </a:lnTo>
                <a:lnTo>
                  <a:pt x="1627" y="2001"/>
                </a:lnTo>
                <a:lnTo>
                  <a:pt x="1650" y="1989"/>
                </a:lnTo>
                <a:lnTo>
                  <a:pt x="1671" y="1972"/>
                </a:lnTo>
                <a:lnTo>
                  <a:pt x="1689" y="1951"/>
                </a:lnTo>
                <a:lnTo>
                  <a:pt x="1702" y="1927"/>
                </a:lnTo>
                <a:lnTo>
                  <a:pt x="2019" y="1180"/>
                </a:lnTo>
                <a:lnTo>
                  <a:pt x="2108" y="1354"/>
                </a:lnTo>
                <a:lnTo>
                  <a:pt x="2123" y="1376"/>
                </a:lnTo>
                <a:lnTo>
                  <a:pt x="2140" y="1395"/>
                </a:lnTo>
                <a:lnTo>
                  <a:pt x="2160" y="1410"/>
                </a:lnTo>
                <a:lnTo>
                  <a:pt x="2183" y="1421"/>
                </a:lnTo>
                <a:lnTo>
                  <a:pt x="2208" y="1428"/>
                </a:lnTo>
                <a:lnTo>
                  <a:pt x="2234" y="1431"/>
                </a:lnTo>
                <a:lnTo>
                  <a:pt x="2512" y="1431"/>
                </a:lnTo>
                <a:lnTo>
                  <a:pt x="2540" y="1428"/>
                </a:lnTo>
                <a:lnTo>
                  <a:pt x="2566" y="1419"/>
                </a:lnTo>
                <a:lnTo>
                  <a:pt x="2590" y="1406"/>
                </a:lnTo>
                <a:lnTo>
                  <a:pt x="2610" y="1390"/>
                </a:lnTo>
                <a:lnTo>
                  <a:pt x="2628" y="1369"/>
                </a:lnTo>
                <a:lnTo>
                  <a:pt x="2641" y="1345"/>
                </a:lnTo>
                <a:lnTo>
                  <a:pt x="2649" y="1318"/>
                </a:lnTo>
                <a:lnTo>
                  <a:pt x="2652" y="1291"/>
                </a:lnTo>
                <a:lnTo>
                  <a:pt x="2649" y="1263"/>
                </a:lnTo>
                <a:lnTo>
                  <a:pt x="2641" y="1236"/>
                </a:lnTo>
                <a:lnTo>
                  <a:pt x="2628" y="1212"/>
                </a:lnTo>
                <a:lnTo>
                  <a:pt x="2610" y="1191"/>
                </a:lnTo>
                <a:lnTo>
                  <a:pt x="2590" y="1175"/>
                </a:lnTo>
                <a:lnTo>
                  <a:pt x="2566" y="1162"/>
                </a:lnTo>
                <a:lnTo>
                  <a:pt x="2540" y="1154"/>
                </a:lnTo>
                <a:lnTo>
                  <a:pt x="2512" y="1151"/>
                </a:lnTo>
                <a:lnTo>
                  <a:pt x="2320" y="1151"/>
                </a:lnTo>
                <a:lnTo>
                  <a:pt x="2132" y="785"/>
                </a:lnTo>
                <a:lnTo>
                  <a:pt x="2117" y="762"/>
                </a:lnTo>
                <a:lnTo>
                  <a:pt x="2100" y="743"/>
                </a:lnTo>
                <a:lnTo>
                  <a:pt x="2078" y="728"/>
                </a:lnTo>
                <a:lnTo>
                  <a:pt x="2055" y="717"/>
                </a:lnTo>
                <a:lnTo>
                  <a:pt x="2029" y="711"/>
                </a:lnTo>
                <a:lnTo>
                  <a:pt x="2001" y="709"/>
                </a:lnTo>
                <a:lnTo>
                  <a:pt x="1975" y="713"/>
                </a:lnTo>
                <a:lnTo>
                  <a:pt x="1949" y="721"/>
                </a:lnTo>
                <a:lnTo>
                  <a:pt x="1926" y="733"/>
                </a:lnTo>
                <a:lnTo>
                  <a:pt x="1906" y="750"/>
                </a:lnTo>
                <a:lnTo>
                  <a:pt x="1890" y="771"/>
                </a:lnTo>
                <a:lnTo>
                  <a:pt x="1876" y="794"/>
                </a:lnTo>
                <a:lnTo>
                  <a:pt x="1588" y="1476"/>
                </a:lnTo>
                <a:lnTo>
                  <a:pt x="1320" y="678"/>
                </a:lnTo>
                <a:lnTo>
                  <a:pt x="1310" y="655"/>
                </a:lnTo>
                <a:lnTo>
                  <a:pt x="1297" y="634"/>
                </a:lnTo>
                <a:lnTo>
                  <a:pt x="1279" y="617"/>
                </a:lnTo>
                <a:lnTo>
                  <a:pt x="1260" y="602"/>
                </a:lnTo>
                <a:lnTo>
                  <a:pt x="1239" y="592"/>
                </a:lnTo>
                <a:lnTo>
                  <a:pt x="1215" y="585"/>
                </a:lnTo>
                <a:lnTo>
                  <a:pt x="1190" y="582"/>
                </a:lnTo>
                <a:lnTo>
                  <a:pt x="1166" y="584"/>
                </a:lnTo>
                <a:lnTo>
                  <a:pt x="1142" y="589"/>
                </a:lnTo>
                <a:lnTo>
                  <a:pt x="1120" y="598"/>
                </a:lnTo>
                <a:lnTo>
                  <a:pt x="1099" y="612"/>
                </a:lnTo>
                <a:lnTo>
                  <a:pt x="1082" y="628"/>
                </a:lnTo>
                <a:lnTo>
                  <a:pt x="1067" y="648"/>
                </a:lnTo>
                <a:lnTo>
                  <a:pt x="1056" y="671"/>
                </a:lnTo>
                <a:lnTo>
                  <a:pt x="866" y="1150"/>
                </a:lnTo>
                <a:lnTo>
                  <a:pt x="0" y="1150"/>
                </a:lnTo>
                <a:lnTo>
                  <a:pt x="0" y="280"/>
                </a:lnTo>
                <a:lnTo>
                  <a:pt x="3" y="238"/>
                </a:lnTo>
                <a:lnTo>
                  <a:pt x="12" y="199"/>
                </a:lnTo>
                <a:lnTo>
                  <a:pt x="26" y="162"/>
                </a:lnTo>
                <a:lnTo>
                  <a:pt x="46" y="128"/>
                </a:lnTo>
                <a:lnTo>
                  <a:pt x="70" y="96"/>
                </a:lnTo>
                <a:lnTo>
                  <a:pt x="97" y="69"/>
                </a:lnTo>
                <a:lnTo>
                  <a:pt x="129" y="45"/>
                </a:lnTo>
                <a:lnTo>
                  <a:pt x="163" y="26"/>
                </a:lnTo>
                <a:lnTo>
                  <a:pt x="201" y="12"/>
                </a:lnTo>
                <a:lnTo>
                  <a:pt x="240" y="3"/>
                </a:lnTo>
                <a:lnTo>
                  <a:pt x="282"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0476" name="Google Shape;10476;p23"/>
          <p:cNvGrpSpPr/>
          <p:nvPr/>
        </p:nvGrpSpPr>
        <p:grpSpPr>
          <a:xfrm>
            <a:off x="20122638" y="18928521"/>
            <a:ext cx="539037" cy="255506"/>
            <a:chOff x="3656" y="1071"/>
            <a:chExt cx="4097" cy="1942"/>
          </a:xfrm>
          <a:solidFill>
            <a:srgbClr val="006994"/>
          </a:solidFill>
        </p:grpSpPr>
        <p:sp>
          <p:nvSpPr>
            <p:cNvPr id="10477" name="Google Shape;10477;p23"/>
            <p:cNvSpPr/>
            <p:nvPr/>
          </p:nvSpPr>
          <p:spPr>
            <a:xfrm>
              <a:off x="3656" y="1071"/>
              <a:ext cx="4097" cy="1942"/>
            </a:xfrm>
            <a:custGeom>
              <a:avLst/>
              <a:gdLst/>
              <a:ahLst/>
              <a:cxnLst/>
              <a:rect l="l" t="t" r="r" b="b"/>
              <a:pathLst>
                <a:path w="4097" h="1942" extrusionOk="0">
                  <a:moveTo>
                    <a:pt x="435" y="1252"/>
                  </a:moveTo>
                  <a:lnTo>
                    <a:pt x="393" y="1254"/>
                  </a:lnTo>
                  <a:lnTo>
                    <a:pt x="354" y="1264"/>
                  </a:lnTo>
                  <a:lnTo>
                    <a:pt x="317" y="1280"/>
                  </a:lnTo>
                  <a:lnTo>
                    <a:pt x="285" y="1300"/>
                  </a:lnTo>
                  <a:lnTo>
                    <a:pt x="255" y="1326"/>
                  </a:lnTo>
                  <a:lnTo>
                    <a:pt x="229" y="1356"/>
                  </a:lnTo>
                  <a:lnTo>
                    <a:pt x="208" y="1390"/>
                  </a:lnTo>
                  <a:lnTo>
                    <a:pt x="193" y="1426"/>
                  </a:lnTo>
                  <a:lnTo>
                    <a:pt x="183" y="1466"/>
                  </a:lnTo>
                  <a:lnTo>
                    <a:pt x="180" y="1507"/>
                  </a:lnTo>
                  <a:lnTo>
                    <a:pt x="183" y="1548"/>
                  </a:lnTo>
                  <a:lnTo>
                    <a:pt x="193" y="1588"/>
                  </a:lnTo>
                  <a:lnTo>
                    <a:pt x="208" y="1624"/>
                  </a:lnTo>
                  <a:lnTo>
                    <a:pt x="229" y="1657"/>
                  </a:lnTo>
                  <a:lnTo>
                    <a:pt x="255" y="1687"/>
                  </a:lnTo>
                  <a:lnTo>
                    <a:pt x="285" y="1712"/>
                  </a:lnTo>
                  <a:lnTo>
                    <a:pt x="317" y="1733"/>
                  </a:lnTo>
                  <a:lnTo>
                    <a:pt x="354" y="1749"/>
                  </a:lnTo>
                  <a:lnTo>
                    <a:pt x="393" y="1758"/>
                  </a:lnTo>
                  <a:lnTo>
                    <a:pt x="435" y="1762"/>
                  </a:lnTo>
                  <a:lnTo>
                    <a:pt x="476" y="1758"/>
                  </a:lnTo>
                  <a:lnTo>
                    <a:pt x="515" y="1749"/>
                  </a:lnTo>
                  <a:lnTo>
                    <a:pt x="552" y="1733"/>
                  </a:lnTo>
                  <a:lnTo>
                    <a:pt x="586" y="1712"/>
                  </a:lnTo>
                  <a:lnTo>
                    <a:pt x="616" y="1687"/>
                  </a:lnTo>
                  <a:lnTo>
                    <a:pt x="640" y="1657"/>
                  </a:lnTo>
                  <a:lnTo>
                    <a:pt x="662" y="1624"/>
                  </a:lnTo>
                  <a:lnTo>
                    <a:pt x="677" y="1588"/>
                  </a:lnTo>
                  <a:lnTo>
                    <a:pt x="686" y="1548"/>
                  </a:lnTo>
                  <a:lnTo>
                    <a:pt x="690" y="1507"/>
                  </a:lnTo>
                  <a:lnTo>
                    <a:pt x="686" y="1466"/>
                  </a:lnTo>
                  <a:lnTo>
                    <a:pt x="677" y="1426"/>
                  </a:lnTo>
                  <a:lnTo>
                    <a:pt x="662" y="1390"/>
                  </a:lnTo>
                  <a:lnTo>
                    <a:pt x="640" y="1356"/>
                  </a:lnTo>
                  <a:lnTo>
                    <a:pt x="616" y="1326"/>
                  </a:lnTo>
                  <a:lnTo>
                    <a:pt x="586" y="1300"/>
                  </a:lnTo>
                  <a:lnTo>
                    <a:pt x="552" y="1280"/>
                  </a:lnTo>
                  <a:lnTo>
                    <a:pt x="515" y="1264"/>
                  </a:lnTo>
                  <a:lnTo>
                    <a:pt x="476" y="1254"/>
                  </a:lnTo>
                  <a:lnTo>
                    <a:pt x="435" y="1252"/>
                  </a:lnTo>
                  <a:close/>
                  <a:moveTo>
                    <a:pt x="2589" y="1252"/>
                  </a:moveTo>
                  <a:lnTo>
                    <a:pt x="2548" y="1254"/>
                  </a:lnTo>
                  <a:lnTo>
                    <a:pt x="2510" y="1264"/>
                  </a:lnTo>
                  <a:lnTo>
                    <a:pt x="2472" y="1280"/>
                  </a:lnTo>
                  <a:lnTo>
                    <a:pt x="2439" y="1300"/>
                  </a:lnTo>
                  <a:lnTo>
                    <a:pt x="2409" y="1326"/>
                  </a:lnTo>
                  <a:lnTo>
                    <a:pt x="2384" y="1356"/>
                  </a:lnTo>
                  <a:lnTo>
                    <a:pt x="2363" y="1390"/>
                  </a:lnTo>
                  <a:lnTo>
                    <a:pt x="2348" y="1426"/>
                  </a:lnTo>
                  <a:lnTo>
                    <a:pt x="2338" y="1466"/>
                  </a:lnTo>
                  <a:lnTo>
                    <a:pt x="2334" y="1507"/>
                  </a:lnTo>
                  <a:lnTo>
                    <a:pt x="2338" y="1548"/>
                  </a:lnTo>
                  <a:lnTo>
                    <a:pt x="2348" y="1588"/>
                  </a:lnTo>
                  <a:lnTo>
                    <a:pt x="2363" y="1624"/>
                  </a:lnTo>
                  <a:lnTo>
                    <a:pt x="2384" y="1657"/>
                  </a:lnTo>
                  <a:lnTo>
                    <a:pt x="2409" y="1687"/>
                  </a:lnTo>
                  <a:lnTo>
                    <a:pt x="2439" y="1712"/>
                  </a:lnTo>
                  <a:lnTo>
                    <a:pt x="2472" y="1733"/>
                  </a:lnTo>
                  <a:lnTo>
                    <a:pt x="2510" y="1749"/>
                  </a:lnTo>
                  <a:lnTo>
                    <a:pt x="2548" y="1758"/>
                  </a:lnTo>
                  <a:lnTo>
                    <a:pt x="2589" y="1762"/>
                  </a:lnTo>
                  <a:lnTo>
                    <a:pt x="2632" y="1758"/>
                  </a:lnTo>
                  <a:lnTo>
                    <a:pt x="2670" y="1749"/>
                  </a:lnTo>
                  <a:lnTo>
                    <a:pt x="2707" y="1733"/>
                  </a:lnTo>
                  <a:lnTo>
                    <a:pt x="2741" y="1712"/>
                  </a:lnTo>
                  <a:lnTo>
                    <a:pt x="2770" y="1687"/>
                  </a:lnTo>
                  <a:lnTo>
                    <a:pt x="2796" y="1657"/>
                  </a:lnTo>
                  <a:lnTo>
                    <a:pt x="2817" y="1624"/>
                  </a:lnTo>
                  <a:lnTo>
                    <a:pt x="2832" y="1588"/>
                  </a:lnTo>
                  <a:lnTo>
                    <a:pt x="2842" y="1548"/>
                  </a:lnTo>
                  <a:lnTo>
                    <a:pt x="2845" y="1507"/>
                  </a:lnTo>
                  <a:lnTo>
                    <a:pt x="2842" y="1466"/>
                  </a:lnTo>
                  <a:lnTo>
                    <a:pt x="2832" y="1426"/>
                  </a:lnTo>
                  <a:lnTo>
                    <a:pt x="2817" y="1390"/>
                  </a:lnTo>
                  <a:lnTo>
                    <a:pt x="2796" y="1356"/>
                  </a:lnTo>
                  <a:lnTo>
                    <a:pt x="2770" y="1326"/>
                  </a:lnTo>
                  <a:lnTo>
                    <a:pt x="2741" y="1300"/>
                  </a:lnTo>
                  <a:lnTo>
                    <a:pt x="2707" y="1280"/>
                  </a:lnTo>
                  <a:lnTo>
                    <a:pt x="2670" y="1264"/>
                  </a:lnTo>
                  <a:lnTo>
                    <a:pt x="2632" y="1254"/>
                  </a:lnTo>
                  <a:lnTo>
                    <a:pt x="2589" y="1252"/>
                  </a:lnTo>
                  <a:close/>
                  <a:moveTo>
                    <a:pt x="3661" y="180"/>
                  </a:moveTo>
                  <a:lnTo>
                    <a:pt x="3620" y="183"/>
                  </a:lnTo>
                  <a:lnTo>
                    <a:pt x="3580" y="193"/>
                  </a:lnTo>
                  <a:lnTo>
                    <a:pt x="3544" y="208"/>
                  </a:lnTo>
                  <a:lnTo>
                    <a:pt x="3511" y="229"/>
                  </a:lnTo>
                  <a:lnTo>
                    <a:pt x="3481" y="254"/>
                  </a:lnTo>
                  <a:lnTo>
                    <a:pt x="3455" y="284"/>
                  </a:lnTo>
                  <a:lnTo>
                    <a:pt x="3435" y="318"/>
                  </a:lnTo>
                  <a:lnTo>
                    <a:pt x="3419" y="355"/>
                  </a:lnTo>
                  <a:lnTo>
                    <a:pt x="3409" y="394"/>
                  </a:lnTo>
                  <a:lnTo>
                    <a:pt x="3406" y="435"/>
                  </a:lnTo>
                  <a:lnTo>
                    <a:pt x="3409" y="477"/>
                  </a:lnTo>
                  <a:lnTo>
                    <a:pt x="3419" y="515"/>
                  </a:lnTo>
                  <a:lnTo>
                    <a:pt x="3435" y="553"/>
                  </a:lnTo>
                  <a:lnTo>
                    <a:pt x="3455" y="586"/>
                  </a:lnTo>
                  <a:lnTo>
                    <a:pt x="3481" y="615"/>
                  </a:lnTo>
                  <a:lnTo>
                    <a:pt x="3511" y="641"/>
                  </a:lnTo>
                  <a:lnTo>
                    <a:pt x="3544" y="662"/>
                  </a:lnTo>
                  <a:lnTo>
                    <a:pt x="3580" y="677"/>
                  </a:lnTo>
                  <a:lnTo>
                    <a:pt x="3620" y="687"/>
                  </a:lnTo>
                  <a:lnTo>
                    <a:pt x="3661" y="691"/>
                  </a:lnTo>
                  <a:lnTo>
                    <a:pt x="3702" y="687"/>
                  </a:lnTo>
                  <a:lnTo>
                    <a:pt x="3742" y="677"/>
                  </a:lnTo>
                  <a:lnTo>
                    <a:pt x="3778" y="662"/>
                  </a:lnTo>
                  <a:lnTo>
                    <a:pt x="3812" y="641"/>
                  </a:lnTo>
                  <a:lnTo>
                    <a:pt x="3842" y="615"/>
                  </a:lnTo>
                  <a:lnTo>
                    <a:pt x="3866" y="586"/>
                  </a:lnTo>
                  <a:lnTo>
                    <a:pt x="3888" y="553"/>
                  </a:lnTo>
                  <a:lnTo>
                    <a:pt x="3904" y="515"/>
                  </a:lnTo>
                  <a:lnTo>
                    <a:pt x="3912" y="477"/>
                  </a:lnTo>
                  <a:lnTo>
                    <a:pt x="3916" y="435"/>
                  </a:lnTo>
                  <a:lnTo>
                    <a:pt x="3912" y="394"/>
                  </a:lnTo>
                  <a:lnTo>
                    <a:pt x="3904" y="355"/>
                  </a:lnTo>
                  <a:lnTo>
                    <a:pt x="3888" y="318"/>
                  </a:lnTo>
                  <a:lnTo>
                    <a:pt x="3866" y="284"/>
                  </a:lnTo>
                  <a:lnTo>
                    <a:pt x="3842" y="254"/>
                  </a:lnTo>
                  <a:lnTo>
                    <a:pt x="3812" y="229"/>
                  </a:lnTo>
                  <a:lnTo>
                    <a:pt x="3778" y="208"/>
                  </a:lnTo>
                  <a:lnTo>
                    <a:pt x="3742" y="193"/>
                  </a:lnTo>
                  <a:lnTo>
                    <a:pt x="3702" y="183"/>
                  </a:lnTo>
                  <a:lnTo>
                    <a:pt x="3661" y="180"/>
                  </a:lnTo>
                  <a:close/>
                  <a:moveTo>
                    <a:pt x="1506" y="180"/>
                  </a:moveTo>
                  <a:lnTo>
                    <a:pt x="1465" y="183"/>
                  </a:lnTo>
                  <a:lnTo>
                    <a:pt x="1425" y="193"/>
                  </a:lnTo>
                  <a:lnTo>
                    <a:pt x="1389" y="208"/>
                  </a:lnTo>
                  <a:lnTo>
                    <a:pt x="1356" y="229"/>
                  </a:lnTo>
                  <a:lnTo>
                    <a:pt x="1326" y="254"/>
                  </a:lnTo>
                  <a:lnTo>
                    <a:pt x="1301" y="284"/>
                  </a:lnTo>
                  <a:lnTo>
                    <a:pt x="1280" y="318"/>
                  </a:lnTo>
                  <a:lnTo>
                    <a:pt x="1264" y="355"/>
                  </a:lnTo>
                  <a:lnTo>
                    <a:pt x="1255" y="394"/>
                  </a:lnTo>
                  <a:lnTo>
                    <a:pt x="1251" y="435"/>
                  </a:lnTo>
                  <a:lnTo>
                    <a:pt x="1255" y="477"/>
                  </a:lnTo>
                  <a:lnTo>
                    <a:pt x="1264" y="515"/>
                  </a:lnTo>
                  <a:lnTo>
                    <a:pt x="1280" y="553"/>
                  </a:lnTo>
                  <a:lnTo>
                    <a:pt x="1301" y="586"/>
                  </a:lnTo>
                  <a:lnTo>
                    <a:pt x="1326" y="615"/>
                  </a:lnTo>
                  <a:lnTo>
                    <a:pt x="1356" y="641"/>
                  </a:lnTo>
                  <a:lnTo>
                    <a:pt x="1389" y="662"/>
                  </a:lnTo>
                  <a:lnTo>
                    <a:pt x="1425" y="677"/>
                  </a:lnTo>
                  <a:lnTo>
                    <a:pt x="1465" y="687"/>
                  </a:lnTo>
                  <a:lnTo>
                    <a:pt x="1506" y="691"/>
                  </a:lnTo>
                  <a:lnTo>
                    <a:pt x="1547" y="687"/>
                  </a:lnTo>
                  <a:lnTo>
                    <a:pt x="1587" y="677"/>
                  </a:lnTo>
                  <a:lnTo>
                    <a:pt x="1623" y="662"/>
                  </a:lnTo>
                  <a:lnTo>
                    <a:pt x="1657" y="641"/>
                  </a:lnTo>
                  <a:lnTo>
                    <a:pt x="1686" y="615"/>
                  </a:lnTo>
                  <a:lnTo>
                    <a:pt x="1712" y="586"/>
                  </a:lnTo>
                  <a:lnTo>
                    <a:pt x="1732" y="553"/>
                  </a:lnTo>
                  <a:lnTo>
                    <a:pt x="1749" y="515"/>
                  </a:lnTo>
                  <a:lnTo>
                    <a:pt x="1759" y="477"/>
                  </a:lnTo>
                  <a:lnTo>
                    <a:pt x="1761" y="435"/>
                  </a:lnTo>
                  <a:lnTo>
                    <a:pt x="1759" y="394"/>
                  </a:lnTo>
                  <a:lnTo>
                    <a:pt x="1749" y="355"/>
                  </a:lnTo>
                  <a:lnTo>
                    <a:pt x="1732" y="318"/>
                  </a:lnTo>
                  <a:lnTo>
                    <a:pt x="1712" y="284"/>
                  </a:lnTo>
                  <a:lnTo>
                    <a:pt x="1686" y="254"/>
                  </a:lnTo>
                  <a:lnTo>
                    <a:pt x="1657" y="229"/>
                  </a:lnTo>
                  <a:lnTo>
                    <a:pt x="1623" y="208"/>
                  </a:lnTo>
                  <a:lnTo>
                    <a:pt x="1587" y="193"/>
                  </a:lnTo>
                  <a:lnTo>
                    <a:pt x="1547" y="183"/>
                  </a:lnTo>
                  <a:lnTo>
                    <a:pt x="1506" y="180"/>
                  </a:lnTo>
                  <a:close/>
                  <a:moveTo>
                    <a:pt x="3661" y="0"/>
                  </a:moveTo>
                  <a:lnTo>
                    <a:pt x="3716" y="3"/>
                  </a:lnTo>
                  <a:lnTo>
                    <a:pt x="3768" y="13"/>
                  </a:lnTo>
                  <a:lnTo>
                    <a:pt x="3818" y="29"/>
                  </a:lnTo>
                  <a:lnTo>
                    <a:pt x="3865" y="51"/>
                  </a:lnTo>
                  <a:lnTo>
                    <a:pt x="3910" y="78"/>
                  </a:lnTo>
                  <a:lnTo>
                    <a:pt x="3950" y="110"/>
                  </a:lnTo>
                  <a:lnTo>
                    <a:pt x="3986" y="146"/>
                  </a:lnTo>
                  <a:lnTo>
                    <a:pt x="4018" y="187"/>
                  </a:lnTo>
                  <a:lnTo>
                    <a:pt x="4046" y="231"/>
                  </a:lnTo>
                  <a:lnTo>
                    <a:pt x="4067" y="278"/>
                  </a:lnTo>
                  <a:lnTo>
                    <a:pt x="4083" y="328"/>
                  </a:lnTo>
                  <a:lnTo>
                    <a:pt x="4093" y="381"/>
                  </a:lnTo>
                  <a:lnTo>
                    <a:pt x="4097" y="435"/>
                  </a:lnTo>
                  <a:lnTo>
                    <a:pt x="4093" y="489"/>
                  </a:lnTo>
                  <a:lnTo>
                    <a:pt x="4083" y="542"/>
                  </a:lnTo>
                  <a:lnTo>
                    <a:pt x="4067" y="593"/>
                  </a:lnTo>
                  <a:lnTo>
                    <a:pt x="4046" y="640"/>
                  </a:lnTo>
                  <a:lnTo>
                    <a:pt x="4018" y="683"/>
                  </a:lnTo>
                  <a:lnTo>
                    <a:pt x="3986" y="724"/>
                  </a:lnTo>
                  <a:lnTo>
                    <a:pt x="3950" y="760"/>
                  </a:lnTo>
                  <a:lnTo>
                    <a:pt x="3910" y="792"/>
                  </a:lnTo>
                  <a:lnTo>
                    <a:pt x="3865" y="819"/>
                  </a:lnTo>
                  <a:lnTo>
                    <a:pt x="3818" y="841"/>
                  </a:lnTo>
                  <a:lnTo>
                    <a:pt x="3768" y="856"/>
                  </a:lnTo>
                  <a:lnTo>
                    <a:pt x="3716" y="866"/>
                  </a:lnTo>
                  <a:lnTo>
                    <a:pt x="3661" y="870"/>
                  </a:lnTo>
                  <a:lnTo>
                    <a:pt x="3609" y="867"/>
                  </a:lnTo>
                  <a:lnTo>
                    <a:pt x="3559" y="857"/>
                  </a:lnTo>
                  <a:lnTo>
                    <a:pt x="3512" y="844"/>
                  </a:lnTo>
                  <a:lnTo>
                    <a:pt x="3466" y="824"/>
                  </a:lnTo>
                  <a:lnTo>
                    <a:pt x="3424" y="799"/>
                  </a:lnTo>
                  <a:lnTo>
                    <a:pt x="2954" y="1269"/>
                  </a:lnTo>
                  <a:lnTo>
                    <a:pt x="2979" y="1311"/>
                  </a:lnTo>
                  <a:lnTo>
                    <a:pt x="2998" y="1357"/>
                  </a:lnTo>
                  <a:lnTo>
                    <a:pt x="3012" y="1405"/>
                  </a:lnTo>
                  <a:lnTo>
                    <a:pt x="3022" y="1454"/>
                  </a:lnTo>
                  <a:lnTo>
                    <a:pt x="3025" y="1507"/>
                  </a:lnTo>
                  <a:lnTo>
                    <a:pt x="3021" y="1561"/>
                  </a:lnTo>
                  <a:lnTo>
                    <a:pt x="3011" y="1614"/>
                  </a:lnTo>
                  <a:lnTo>
                    <a:pt x="2996" y="1663"/>
                  </a:lnTo>
                  <a:lnTo>
                    <a:pt x="2974" y="1711"/>
                  </a:lnTo>
                  <a:lnTo>
                    <a:pt x="2946" y="1755"/>
                  </a:lnTo>
                  <a:lnTo>
                    <a:pt x="2915" y="1795"/>
                  </a:lnTo>
                  <a:lnTo>
                    <a:pt x="2879" y="1831"/>
                  </a:lnTo>
                  <a:lnTo>
                    <a:pt x="2838" y="1864"/>
                  </a:lnTo>
                  <a:lnTo>
                    <a:pt x="2794" y="1891"/>
                  </a:lnTo>
                  <a:lnTo>
                    <a:pt x="2747" y="1912"/>
                  </a:lnTo>
                  <a:lnTo>
                    <a:pt x="2696" y="1928"/>
                  </a:lnTo>
                  <a:lnTo>
                    <a:pt x="2644" y="1938"/>
                  </a:lnTo>
                  <a:lnTo>
                    <a:pt x="2589" y="1942"/>
                  </a:lnTo>
                  <a:lnTo>
                    <a:pt x="2536" y="1938"/>
                  </a:lnTo>
                  <a:lnTo>
                    <a:pt x="2482" y="1928"/>
                  </a:lnTo>
                  <a:lnTo>
                    <a:pt x="2433" y="1912"/>
                  </a:lnTo>
                  <a:lnTo>
                    <a:pt x="2385" y="1891"/>
                  </a:lnTo>
                  <a:lnTo>
                    <a:pt x="2342" y="1864"/>
                  </a:lnTo>
                  <a:lnTo>
                    <a:pt x="2301" y="1831"/>
                  </a:lnTo>
                  <a:lnTo>
                    <a:pt x="2265" y="1795"/>
                  </a:lnTo>
                  <a:lnTo>
                    <a:pt x="2232" y="1755"/>
                  </a:lnTo>
                  <a:lnTo>
                    <a:pt x="2206" y="1711"/>
                  </a:lnTo>
                  <a:lnTo>
                    <a:pt x="2184" y="1663"/>
                  </a:lnTo>
                  <a:lnTo>
                    <a:pt x="2168" y="1614"/>
                  </a:lnTo>
                  <a:lnTo>
                    <a:pt x="2158" y="1561"/>
                  </a:lnTo>
                  <a:lnTo>
                    <a:pt x="2155" y="1507"/>
                  </a:lnTo>
                  <a:lnTo>
                    <a:pt x="2158" y="1457"/>
                  </a:lnTo>
                  <a:lnTo>
                    <a:pt x="2166" y="1408"/>
                  </a:lnTo>
                  <a:lnTo>
                    <a:pt x="2180" y="1362"/>
                  </a:lnTo>
                  <a:lnTo>
                    <a:pt x="2198" y="1318"/>
                  </a:lnTo>
                  <a:lnTo>
                    <a:pt x="2221" y="1277"/>
                  </a:lnTo>
                  <a:lnTo>
                    <a:pt x="1744" y="799"/>
                  </a:lnTo>
                  <a:lnTo>
                    <a:pt x="1701" y="824"/>
                  </a:lnTo>
                  <a:lnTo>
                    <a:pt x="1655" y="844"/>
                  </a:lnTo>
                  <a:lnTo>
                    <a:pt x="1608" y="857"/>
                  </a:lnTo>
                  <a:lnTo>
                    <a:pt x="1558" y="867"/>
                  </a:lnTo>
                  <a:lnTo>
                    <a:pt x="1506" y="870"/>
                  </a:lnTo>
                  <a:lnTo>
                    <a:pt x="1455" y="867"/>
                  </a:lnTo>
                  <a:lnTo>
                    <a:pt x="1404" y="857"/>
                  </a:lnTo>
                  <a:lnTo>
                    <a:pt x="1357" y="844"/>
                  </a:lnTo>
                  <a:lnTo>
                    <a:pt x="1312" y="824"/>
                  </a:lnTo>
                  <a:lnTo>
                    <a:pt x="1269" y="799"/>
                  </a:lnTo>
                  <a:lnTo>
                    <a:pt x="800" y="1269"/>
                  </a:lnTo>
                  <a:lnTo>
                    <a:pt x="823" y="1311"/>
                  </a:lnTo>
                  <a:lnTo>
                    <a:pt x="843" y="1357"/>
                  </a:lnTo>
                  <a:lnTo>
                    <a:pt x="858" y="1405"/>
                  </a:lnTo>
                  <a:lnTo>
                    <a:pt x="867" y="1454"/>
                  </a:lnTo>
                  <a:lnTo>
                    <a:pt x="869" y="1507"/>
                  </a:lnTo>
                  <a:lnTo>
                    <a:pt x="867" y="1561"/>
                  </a:lnTo>
                  <a:lnTo>
                    <a:pt x="857" y="1614"/>
                  </a:lnTo>
                  <a:lnTo>
                    <a:pt x="841" y="1663"/>
                  </a:lnTo>
                  <a:lnTo>
                    <a:pt x="818" y="1711"/>
                  </a:lnTo>
                  <a:lnTo>
                    <a:pt x="792" y="1755"/>
                  </a:lnTo>
                  <a:lnTo>
                    <a:pt x="760" y="1795"/>
                  </a:lnTo>
                  <a:lnTo>
                    <a:pt x="724" y="1831"/>
                  </a:lnTo>
                  <a:lnTo>
                    <a:pt x="683" y="1864"/>
                  </a:lnTo>
                  <a:lnTo>
                    <a:pt x="639" y="1891"/>
                  </a:lnTo>
                  <a:lnTo>
                    <a:pt x="592" y="1912"/>
                  </a:lnTo>
                  <a:lnTo>
                    <a:pt x="542" y="1928"/>
                  </a:lnTo>
                  <a:lnTo>
                    <a:pt x="490" y="1938"/>
                  </a:lnTo>
                  <a:lnTo>
                    <a:pt x="435" y="1942"/>
                  </a:lnTo>
                  <a:lnTo>
                    <a:pt x="381" y="1938"/>
                  </a:lnTo>
                  <a:lnTo>
                    <a:pt x="328" y="1928"/>
                  </a:lnTo>
                  <a:lnTo>
                    <a:pt x="277" y="1912"/>
                  </a:lnTo>
                  <a:lnTo>
                    <a:pt x="230" y="1891"/>
                  </a:lnTo>
                  <a:lnTo>
                    <a:pt x="187" y="1864"/>
                  </a:lnTo>
                  <a:lnTo>
                    <a:pt x="147" y="1831"/>
                  </a:lnTo>
                  <a:lnTo>
                    <a:pt x="109" y="1795"/>
                  </a:lnTo>
                  <a:lnTo>
                    <a:pt x="78" y="1755"/>
                  </a:lnTo>
                  <a:lnTo>
                    <a:pt x="51" y="1711"/>
                  </a:lnTo>
                  <a:lnTo>
                    <a:pt x="30" y="1663"/>
                  </a:lnTo>
                  <a:lnTo>
                    <a:pt x="14" y="1614"/>
                  </a:lnTo>
                  <a:lnTo>
                    <a:pt x="4" y="1561"/>
                  </a:lnTo>
                  <a:lnTo>
                    <a:pt x="0" y="1507"/>
                  </a:lnTo>
                  <a:lnTo>
                    <a:pt x="4" y="1452"/>
                  </a:lnTo>
                  <a:lnTo>
                    <a:pt x="14" y="1400"/>
                  </a:lnTo>
                  <a:lnTo>
                    <a:pt x="30" y="1350"/>
                  </a:lnTo>
                  <a:lnTo>
                    <a:pt x="51" y="1303"/>
                  </a:lnTo>
                  <a:lnTo>
                    <a:pt x="78" y="1258"/>
                  </a:lnTo>
                  <a:lnTo>
                    <a:pt x="109" y="1218"/>
                  </a:lnTo>
                  <a:lnTo>
                    <a:pt x="147" y="1182"/>
                  </a:lnTo>
                  <a:lnTo>
                    <a:pt x="187" y="1150"/>
                  </a:lnTo>
                  <a:lnTo>
                    <a:pt x="230" y="1122"/>
                  </a:lnTo>
                  <a:lnTo>
                    <a:pt x="277" y="1101"/>
                  </a:lnTo>
                  <a:lnTo>
                    <a:pt x="328" y="1085"/>
                  </a:lnTo>
                  <a:lnTo>
                    <a:pt x="381" y="1075"/>
                  </a:lnTo>
                  <a:lnTo>
                    <a:pt x="435" y="1071"/>
                  </a:lnTo>
                  <a:lnTo>
                    <a:pt x="486" y="1075"/>
                  </a:lnTo>
                  <a:lnTo>
                    <a:pt x="536" y="1084"/>
                  </a:lnTo>
                  <a:lnTo>
                    <a:pt x="585" y="1097"/>
                  </a:lnTo>
                  <a:lnTo>
                    <a:pt x="629" y="1117"/>
                  </a:lnTo>
                  <a:lnTo>
                    <a:pt x="672" y="1142"/>
                  </a:lnTo>
                  <a:lnTo>
                    <a:pt x="1142" y="672"/>
                  </a:lnTo>
                  <a:lnTo>
                    <a:pt x="1118" y="630"/>
                  </a:lnTo>
                  <a:lnTo>
                    <a:pt x="1098" y="585"/>
                  </a:lnTo>
                  <a:lnTo>
                    <a:pt x="1083" y="537"/>
                  </a:lnTo>
                  <a:lnTo>
                    <a:pt x="1075" y="487"/>
                  </a:lnTo>
                  <a:lnTo>
                    <a:pt x="1071" y="435"/>
                  </a:lnTo>
                  <a:lnTo>
                    <a:pt x="1075" y="381"/>
                  </a:lnTo>
                  <a:lnTo>
                    <a:pt x="1084" y="328"/>
                  </a:lnTo>
                  <a:lnTo>
                    <a:pt x="1101" y="278"/>
                  </a:lnTo>
                  <a:lnTo>
                    <a:pt x="1122" y="231"/>
                  </a:lnTo>
                  <a:lnTo>
                    <a:pt x="1149" y="187"/>
                  </a:lnTo>
                  <a:lnTo>
                    <a:pt x="1181" y="146"/>
                  </a:lnTo>
                  <a:lnTo>
                    <a:pt x="1218" y="110"/>
                  </a:lnTo>
                  <a:lnTo>
                    <a:pt x="1257" y="78"/>
                  </a:lnTo>
                  <a:lnTo>
                    <a:pt x="1302" y="51"/>
                  </a:lnTo>
                  <a:lnTo>
                    <a:pt x="1349" y="29"/>
                  </a:lnTo>
                  <a:lnTo>
                    <a:pt x="1399" y="13"/>
                  </a:lnTo>
                  <a:lnTo>
                    <a:pt x="1451" y="3"/>
                  </a:lnTo>
                  <a:lnTo>
                    <a:pt x="1506" y="0"/>
                  </a:lnTo>
                  <a:lnTo>
                    <a:pt x="1561" y="3"/>
                  </a:lnTo>
                  <a:lnTo>
                    <a:pt x="1613" y="13"/>
                  </a:lnTo>
                  <a:lnTo>
                    <a:pt x="1663" y="29"/>
                  </a:lnTo>
                  <a:lnTo>
                    <a:pt x="1710" y="51"/>
                  </a:lnTo>
                  <a:lnTo>
                    <a:pt x="1755" y="78"/>
                  </a:lnTo>
                  <a:lnTo>
                    <a:pt x="1795" y="110"/>
                  </a:lnTo>
                  <a:lnTo>
                    <a:pt x="1831" y="146"/>
                  </a:lnTo>
                  <a:lnTo>
                    <a:pt x="1863" y="187"/>
                  </a:lnTo>
                  <a:lnTo>
                    <a:pt x="1890" y="231"/>
                  </a:lnTo>
                  <a:lnTo>
                    <a:pt x="1911" y="278"/>
                  </a:lnTo>
                  <a:lnTo>
                    <a:pt x="1928" y="328"/>
                  </a:lnTo>
                  <a:lnTo>
                    <a:pt x="1938" y="381"/>
                  </a:lnTo>
                  <a:lnTo>
                    <a:pt x="1941" y="435"/>
                  </a:lnTo>
                  <a:lnTo>
                    <a:pt x="1938" y="487"/>
                  </a:lnTo>
                  <a:lnTo>
                    <a:pt x="1929" y="537"/>
                  </a:lnTo>
                  <a:lnTo>
                    <a:pt x="1915" y="585"/>
                  </a:lnTo>
                  <a:lnTo>
                    <a:pt x="1895" y="630"/>
                  </a:lnTo>
                  <a:lnTo>
                    <a:pt x="1870" y="672"/>
                  </a:lnTo>
                  <a:lnTo>
                    <a:pt x="2345" y="1147"/>
                  </a:lnTo>
                  <a:lnTo>
                    <a:pt x="2389" y="1121"/>
                  </a:lnTo>
                  <a:lnTo>
                    <a:pt x="2435" y="1100"/>
                  </a:lnTo>
                  <a:lnTo>
                    <a:pt x="2485" y="1085"/>
                  </a:lnTo>
                  <a:lnTo>
                    <a:pt x="2536" y="1075"/>
                  </a:lnTo>
                  <a:lnTo>
                    <a:pt x="2589" y="1071"/>
                  </a:lnTo>
                  <a:lnTo>
                    <a:pt x="2641" y="1075"/>
                  </a:lnTo>
                  <a:lnTo>
                    <a:pt x="2691" y="1084"/>
                  </a:lnTo>
                  <a:lnTo>
                    <a:pt x="2740" y="1097"/>
                  </a:lnTo>
                  <a:lnTo>
                    <a:pt x="2785" y="1117"/>
                  </a:lnTo>
                  <a:lnTo>
                    <a:pt x="2827" y="1142"/>
                  </a:lnTo>
                  <a:lnTo>
                    <a:pt x="3297" y="672"/>
                  </a:lnTo>
                  <a:lnTo>
                    <a:pt x="3272" y="630"/>
                  </a:lnTo>
                  <a:lnTo>
                    <a:pt x="3252" y="585"/>
                  </a:lnTo>
                  <a:lnTo>
                    <a:pt x="3238" y="537"/>
                  </a:lnTo>
                  <a:lnTo>
                    <a:pt x="3230" y="487"/>
                  </a:lnTo>
                  <a:lnTo>
                    <a:pt x="3226" y="435"/>
                  </a:lnTo>
                  <a:lnTo>
                    <a:pt x="3230" y="381"/>
                  </a:lnTo>
                  <a:lnTo>
                    <a:pt x="3240" y="328"/>
                  </a:lnTo>
                  <a:lnTo>
                    <a:pt x="3256" y="278"/>
                  </a:lnTo>
                  <a:lnTo>
                    <a:pt x="3277" y="231"/>
                  </a:lnTo>
                  <a:lnTo>
                    <a:pt x="3304" y="187"/>
                  </a:lnTo>
                  <a:lnTo>
                    <a:pt x="3337" y="146"/>
                  </a:lnTo>
                  <a:lnTo>
                    <a:pt x="3373" y="110"/>
                  </a:lnTo>
                  <a:lnTo>
                    <a:pt x="3413" y="78"/>
                  </a:lnTo>
                  <a:lnTo>
                    <a:pt x="3457" y="51"/>
                  </a:lnTo>
                  <a:lnTo>
                    <a:pt x="3505" y="29"/>
                  </a:lnTo>
                  <a:lnTo>
                    <a:pt x="3554" y="13"/>
                  </a:lnTo>
                  <a:lnTo>
                    <a:pt x="3607" y="3"/>
                  </a:lnTo>
                  <a:lnTo>
                    <a:pt x="366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78" name="Google Shape;10478;p23"/>
            <p:cNvSpPr/>
            <p:nvPr/>
          </p:nvSpPr>
          <p:spPr>
            <a:xfrm>
              <a:off x="4734" y="2150"/>
              <a:ext cx="362" cy="362"/>
            </a:xfrm>
            <a:custGeom>
              <a:avLst/>
              <a:gdLst/>
              <a:ahLst/>
              <a:cxnLst/>
              <a:rect l="l" t="t" r="r" b="b"/>
              <a:pathLst>
                <a:path w="362" h="362" extrusionOk="0">
                  <a:moveTo>
                    <a:pt x="273" y="0"/>
                  </a:moveTo>
                  <a:lnTo>
                    <a:pt x="295" y="2"/>
                  </a:lnTo>
                  <a:lnTo>
                    <a:pt x="317" y="11"/>
                  </a:lnTo>
                  <a:lnTo>
                    <a:pt x="336" y="26"/>
                  </a:lnTo>
                  <a:lnTo>
                    <a:pt x="351" y="45"/>
                  </a:lnTo>
                  <a:lnTo>
                    <a:pt x="360" y="66"/>
                  </a:lnTo>
                  <a:lnTo>
                    <a:pt x="362" y="89"/>
                  </a:lnTo>
                  <a:lnTo>
                    <a:pt x="360" y="112"/>
                  </a:lnTo>
                  <a:lnTo>
                    <a:pt x="351" y="133"/>
                  </a:lnTo>
                  <a:lnTo>
                    <a:pt x="336" y="153"/>
                  </a:lnTo>
                  <a:lnTo>
                    <a:pt x="153" y="336"/>
                  </a:lnTo>
                  <a:lnTo>
                    <a:pt x="135" y="351"/>
                  </a:lnTo>
                  <a:lnTo>
                    <a:pt x="112" y="359"/>
                  </a:lnTo>
                  <a:lnTo>
                    <a:pt x="90" y="362"/>
                  </a:lnTo>
                  <a:lnTo>
                    <a:pt x="67" y="359"/>
                  </a:lnTo>
                  <a:lnTo>
                    <a:pt x="45" y="351"/>
                  </a:lnTo>
                  <a:lnTo>
                    <a:pt x="26" y="336"/>
                  </a:lnTo>
                  <a:lnTo>
                    <a:pt x="11" y="317"/>
                  </a:lnTo>
                  <a:lnTo>
                    <a:pt x="3" y="295"/>
                  </a:lnTo>
                  <a:lnTo>
                    <a:pt x="0" y="272"/>
                  </a:lnTo>
                  <a:lnTo>
                    <a:pt x="3" y="249"/>
                  </a:lnTo>
                  <a:lnTo>
                    <a:pt x="11" y="227"/>
                  </a:lnTo>
                  <a:lnTo>
                    <a:pt x="26" y="209"/>
                  </a:lnTo>
                  <a:lnTo>
                    <a:pt x="209" y="26"/>
                  </a:lnTo>
                  <a:lnTo>
                    <a:pt x="228" y="11"/>
                  </a:lnTo>
                  <a:lnTo>
                    <a:pt x="250" y="2"/>
                  </a:lnTo>
                  <a:lnTo>
                    <a:pt x="27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79" name="Google Shape;10479;p23"/>
            <p:cNvSpPr/>
            <p:nvPr/>
          </p:nvSpPr>
          <p:spPr>
            <a:xfrm>
              <a:off x="6311" y="1575"/>
              <a:ext cx="363" cy="362"/>
            </a:xfrm>
            <a:custGeom>
              <a:avLst/>
              <a:gdLst/>
              <a:ahLst/>
              <a:cxnLst/>
              <a:rect l="l" t="t" r="r" b="b"/>
              <a:pathLst>
                <a:path w="363" h="362" extrusionOk="0">
                  <a:moveTo>
                    <a:pt x="273" y="0"/>
                  </a:moveTo>
                  <a:lnTo>
                    <a:pt x="296" y="3"/>
                  </a:lnTo>
                  <a:lnTo>
                    <a:pt x="317" y="11"/>
                  </a:lnTo>
                  <a:lnTo>
                    <a:pt x="337" y="26"/>
                  </a:lnTo>
                  <a:lnTo>
                    <a:pt x="351" y="45"/>
                  </a:lnTo>
                  <a:lnTo>
                    <a:pt x="360" y="67"/>
                  </a:lnTo>
                  <a:lnTo>
                    <a:pt x="363" y="90"/>
                  </a:lnTo>
                  <a:lnTo>
                    <a:pt x="360" y="112"/>
                  </a:lnTo>
                  <a:lnTo>
                    <a:pt x="351" y="135"/>
                  </a:lnTo>
                  <a:lnTo>
                    <a:pt x="337" y="153"/>
                  </a:lnTo>
                  <a:lnTo>
                    <a:pt x="154" y="336"/>
                  </a:lnTo>
                  <a:lnTo>
                    <a:pt x="134" y="351"/>
                  </a:lnTo>
                  <a:lnTo>
                    <a:pt x="113" y="360"/>
                  </a:lnTo>
                  <a:lnTo>
                    <a:pt x="90" y="362"/>
                  </a:lnTo>
                  <a:lnTo>
                    <a:pt x="67" y="360"/>
                  </a:lnTo>
                  <a:lnTo>
                    <a:pt x="46" y="351"/>
                  </a:lnTo>
                  <a:lnTo>
                    <a:pt x="26" y="336"/>
                  </a:lnTo>
                  <a:lnTo>
                    <a:pt x="13" y="317"/>
                  </a:lnTo>
                  <a:lnTo>
                    <a:pt x="4" y="295"/>
                  </a:lnTo>
                  <a:lnTo>
                    <a:pt x="0" y="273"/>
                  </a:lnTo>
                  <a:lnTo>
                    <a:pt x="4" y="250"/>
                  </a:lnTo>
                  <a:lnTo>
                    <a:pt x="13" y="228"/>
                  </a:lnTo>
                  <a:lnTo>
                    <a:pt x="26" y="209"/>
                  </a:lnTo>
                  <a:lnTo>
                    <a:pt x="209" y="26"/>
                  </a:lnTo>
                  <a:lnTo>
                    <a:pt x="229" y="11"/>
                  </a:lnTo>
                  <a:lnTo>
                    <a:pt x="250" y="3"/>
                  </a:lnTo>
                  <a:lnTo>
                    <a:pt x="27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480" name="Google Shape;10480;p23"/>
          <p:cNvGrpSpPr/>
          <p:nvPr/>
        </p:nvGrpSpPr>
        <p:grpSpPr>
          <a:xfrm>
            <a:off x="2224515" y="18811908"/>
            <a:ext cx="481340" cy="487641"/>
            <a:chOff x="6213" y="2847"/>
            <a:chExt cx="1168" cy="1183"/>
          </a:xfrm>
          <a:solidFill>
            <a:srgbClr val="006994"/>
          </a:solidFill>
        </p:grpSpPr>
        <p:sp>
          <p:nvSpPr>
            <p:cNvPr id="10481" name="Google Shape;10481;p23"/>
            <p:cNvSpPr/>
            <p:nvPr/>
          </p:nvSpPr>
          <p:spPr>
            <a:xfrm>
              <a:off x="6725" y="3356"/>
              <a:ext cx="290" cy="294"/>
            </a:xfrm>
            <a:custGeom>
              <a:avLst/>
              <a:gdLst/>
              <a:ahLst/>
              <a:cxnLst/>
              <a:rect l="l" t="t" r="r" b="b"/>
              <a:pathLst>
                <a:path w="865" h="883" extrusionOk="0">
                  <a:moveTo>
                    <a:pt x="539" y="0"/>
                  </a:moveTo>
                  <a:lnTo>
                    <a:pt x="578" y="2"/>
                  </a:lnTo>
                  <a:lnTo>
                    <a:pt x="616" y="8"/>
                  </a:lnTo>
                  <a:lnTo>
                    <a:pt x="651" y="17"/>
                  </a:lnTo>
                  <a:lnTo>
                    <a:pt x="685" y="30"/>
                  </a:lnTo>
                  <a:lnTo>
                    <a:pt x="717" y="48"/>
                  </a:lnTo>
                  <a:lnTo>
                    <a:pt x="745" y="69"/>
                  </a:lnTo>
                  <a:lnTo>
                    <a:pt x="772" y="95"/>
                  </a:lnTo>
                  <a:lnTo>
                    <a:pt x="795" y="124"/>
                  </a:lnTo>
                  <a:lnTo>
                    <a:pt x="816" y="157"/>
                  </a:lnTo>
                  <a:lnTo>
                    <a:pt x="833" y="195"/>
                  </a:lnTo>
                  <a:lnTo>
                    <a:pt x="846" y="237"/>
                  </a:lnTo>
                  <a:lnTo>
                    <a:pt x="856" y="283"/>
                  </a:lnTo>
                  <a:lnTo>
                    <a:pt x="863" y="333"/>
                  </a:lnTo>
                  <a:lnTo>
                    <a:pt x="865" y="387"/>
                  </a:lnTo>
                  <a:lnTo>
                    <a:pt x="865" y="883"/>
                  </a:lnTo>
                  <a:lnTo>
                    <a:pt x="581" y="883"/>
                  </a:lnTo>
                  <a:lnTo>
                    <a:pt x="581" y="421"/>
                  </a:lnTo>
                  <a:lnTo>
                    <a:pt x="580" y="387"/>
                  </a:lnTo>
                  <a:lnTo>
                    <a:pt x="576" y="356"/>
                  </a:lnTo>
                  <a:lnTo>
                    <a:pt x="570" y="328"/>
                  </a:lnTo>
                  <a:lnTo>
                    <a:pt x="561" y="303"/>
                  </a:lnTo>
                  <a:lnTo>
                    <a:pt x="549" y="281"/>
                  </a:lnTo>
                  <a:lnTo>
                    <a:pt x="533" y="262"/>
                  </a:lnTo>
                  <a:lnTo>
                    <a:pt x="514" y="246"/>
                  </a:lnTo>
                  <a:lnTo>
                    <a:pt x="492" y="236"/>
                  </a:lnTo>
                  <a:lnTo>
                    <a:pt x="467" y="228"/>
                  </a:lnTo>
                  <a:lnTo>
                    <a:pt x="439" y="226"/>
                  </a:lnTo>
                  <a:lnTo>
                    <a:pt x="410" y="228"/>
                  </a:lnTo>
                  <a:lnTo>
                    <a:pt x="385" y="235"/>
                  </a:lnTo>
                  <a:lnTo>
                    <a:pt x="363" y="246"/>
                  </a:lnTo>
                  <a:lnTo>
                    <a:pt x="344" y="259"/>
                  </a:lnTo>
                  <a:lnTo>
                    <a:pt x="328" y="275"/>
                  </a:lnTo>
                  <a:lnTo>
                    <a:pt x="313" y="293"/>
                  </a:lnTo>
                  <a:lnTo>
                    <a:pt x="301" y="312"/>
                  </a:lnTo>
                  <a:lnTo>
                    <a:pt x="292" y="332"/>
                  </a:lnTo>
                  <a:lnTo>
                    <a:pt x="288" y="346"/>
                  </a:lnTo>
                  <a:lnTo>
                    <a:pt x="285" y="363"/>
                  </a:lnTo>
                  <a:lnTo>
                    <a:pt x="284" y="382"/>
                  </a:lnTo>
                  <a:lnTo>
                    <a:pt x="284" y="401"/>
                  </a:lnTo>
                  <a:lnTo>
                    <a:pt x="284" y="883"/>
                  </a:lnTo>
                  <a:lnTo>
                    <a:pt x="0" y="883"/>
                  </a:lnTo>
                  <a:lnTo>
                    <a:pt x="0" y="879"/>
                  </a:lnTo>
                  <a:lnTo>
                    <a:pt x="0" y="868"/>
                  </a:lnTo>
                  <a:lnTo>
                    <a:pt x="0" y="849"/>
                  </a:lnTo>
                  <a:lnTo>
                    <a:pt x="1" y="825"/>
                  </a:lnTo>
                  <a:lnTo>
                    <a:pt x="1" y="795"/>
                  </a:lnTo>
                  <a:lnTo>
                    <a:pt x="1" y="759"/>
                  </a:lnTo>
                  <a:lnTo>
                    <a:pt x="1" y="720"/>
                  </a:lnTo>
                  <a:lnTo>
                    <a:pt x="1" y="678"/>
                  </a:lnTo>
                  <a:lnTo>
                    <a:pt x="1" y="631"/>
                  </a:lnTo>
                  <a:lnTo>
                    <a:pt x="1" y="583"/>
                  </a:lnTo>
                  <a:lnTo>
                    <a:pt x="1" y="533"/>
                  </a:lnTo>
                  <a:lnTo>
                    <a:pt x="2" y="482"/>
                  </a:lnTo>
                  <a:lnTo>
                    <a:pt x="2" y="431"/>
                  </a:lnTo>
                  <a:lnTo>
                    <a:pt x="2" y="380"/>
                  </a:lnTo>
                  <a:lnTo>
                    <a:pt x="2" y="328"/>
                  </a:lnTo>
                  <a:lnTo>
                    <a:pt x="2" y="279"/>
                  </a:lnTo>
                  <a:lnTo>
                    <a:pt x="2" y="233"/>
                  </a:lnTo>
                  <a:lnTo>
                    <a:pt x="2" y="189"/>
                  </a:lnTo>
                  <a:lnTo>
                    <a:pt x="2" y="148"/>
                  </a:lnTo>
                  <a:lnTo>
                    <a:pt x="1" y="113"/>
                  </a:lnTo>
                  <a:lnTo>
                    <a:pt x="1" y="80"/>
                  </a:lnTo>
                  <a:lnTo>
                    <a:pt x="1" y="55"/>
                  </a:lnTo>
                  <a:lnTo>
                    <a:pt x="1" y="34"/>
                  </a:lnTo>
                  <a:lnTo>
                    <a:pt x="0" y="20"/>
                  </a:lnTo>
                  <a:lnTo>
                    <a:pt x="284" y="20"/>
                  </a:lnTo>
                  <a:lnTo>
                    <a:pt x="284" y="143"/>
                  </a:lnTo>
                  <a:lnTo>
                    <a:pt x="283" y="144"/>
                  </a:lnTo>
                  <a:lnTo>
                    <a:pt x="281" y="146"/>
                  </a:lnTo>
                  <a:lnTo>
                    <a:pt x="284" y="146"/>
                  </a:lnTo>
                  <a:lnTo>
                    <a:pt x="284" y="143"/>
                  </a:lnTo>
                  <a:lnTo>
                    <a:pt x="295" y="126"/>
                  </a:lnTo>
                  <a:lnTo>
                    <a:pt x="307" y="108"/>
                  </a:lnTo>
                  <a:lnTo>
                    <a:pt x="322" y="91"/>
                  </a:lnTo>
                  <a:lnTo>
                    <a:pt x="339" y="74"/>
                  </a:lnTo>
                  <a:lnTo>
                    <a:pt x="358" y="57"/>
                  </a:lnTo>
                  <a:lnTo>
                    <a:pt x="380" y="41"/>
                  </a:lnTo>
                  <a:lnTo>
                    <a:pt x="406" y="28"/>
                  </a:lnTo>
                  <a:lnTo>
                    <a:pt x="433" y="17"/>
                  </a:lnTo>
                  <a:lnTo>
                    <a:pt x="465" y="8"/>
                  </a:lnTo>
                  <a:lnTo>
                    <a:pt x="500" y="2"/>
                  </a:lnTo>
                  <a:lnTo>
                    <a:pt x="53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82" name="Google Shape;10482;p23"/>
            <p:cNvSpPr/>
            <p:nvPr/>
          </p:nvSpPr>
          <p:spPr>
            <a:xfrm>
              <a:off x="6579" y="3363"/>
              <a:ext cx="0" cy="3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83" name="Google Shape;10483;p23"/>
            <p:cNvSpPr/>
            <p:nvPr/>
          </p:nvSpPr>
          <p:spPr>
            <a:xfrm>
              <a:off x="6213" y="2847"/>
              <a:ext cx="1168" cy="1183"/>
            </a:xfrm>
            <a:custGeom>
              <a:avLst/>
              <a:gdLst/>
              <a:ahLst/>
              <a:cxnLst/>
              <a:rect l="l" t="t" r="r" b="b"/>
              <a:pathLst>
                <a:path w="3513" h="3559" extrusionOk="0">
                  <a:moveTo>
                    <a:pt x="951" y="811"/>
                  </a:moveTo>
                  <a:lnTo>
                    <a:pt x="924" y="813"/>
                  </a:lnTo>
                  <a:lnTo>
                    <a:pt x="898" y="822"/>
                  </a:lnTo>
                  <a:lnTo>
                    <a:pt x="875" y="834"/>
                  </a:lnTo>
                  <a:lnTo>
                    <a:pt x="854" y="851"/>
                  </a:lnTo>
                  <a:lnTo>
                    <a:pt x="837" y="871"/>
                  </a:lnTo>
                  <a:lnTo>
                    <a:pt x="824" y="894"/>
                  </a:lnTo>
                  <a:lnTo>
                    <a:pt x="816" y="920"/>
                  </a:lnTo>
                  <a:lnTo>
                    <a:pt x="813" y="947"/>
                  </a:lnTo>
                  <a:lnTo>
                    <a:pt x="813" y="2584"/>
                  </a:lnTo>
                  <a:lnTo>
                    <a:pt x="816" y="2612"/>
                  </a:lnTo>
                  <a:lnTo>
                    <a:pt x="824" y="2638"/>
                  </a:lnTo>
                  <a:lnTo>
                    <a:pt x="837" y="2661"/>
                  </a:lnTo>
                  <a:lnTo>
                    <a:pt x="854" y="2681"/>
                  </a:lnTo>
                  <a:lnTo>
                    <a:pt x="875" y="2698"/>
                  </a:lnTo>
                  <a:lnTo>
                    <a:pt x="898" y="2710"/>
                  </a:lnTo>
                  <a:lnTo>
                    <a:pt x="924" y="2718"/>
                  </a:lnTo>
                  <a:lnTo>
                    <a:pt x="951" y="2721"/>
                  </a:lnTo>
                  <a:lnTo>
                    <a:pt x="2549" y="2721"/>
                  </a:lnTo>
                  <a:lnTo>
                    <a:pt x="2578" y="2718"/>
                  </a:lnTo>
                  <a:lnTo>
                    <a:pt x="2603" y="2710"/>
                  </a:lnTo>
                  <a:lnTo>
                    <a:pt x="2627" y="2698"/>
                  </a:lnTo>
                  <a:lnTo>
                    <a:pt x="2648" y="2681"/>
                  </a:lnTo>
                  <a:lnTo>
                    <a:pt x="2664" y="2661"/>
                  </a:lnTo>
                  <a:lnTo>
                    <a:pt x="2678" y="2638"/>
                  </a:lnTo>
                  <a:lnTo>
                    <a:pt x="2685" y="2612"/>
                  </a:lnTo>
                  <a:lnTo>
                    <a:pt x="2689" y="2584"/>
                  </a:lnTo>
                  <a:lnTo>
                    <a:pt x="2689" y="947"/>
                  </a:lnTo>
                  <a:lnTo>
                    <a:pt x="2685" y="920"/>
                  </a:lnTo>
                  <a:lnTo>
                    <a:pt x="2678" y="894"/>
                  </a:lnTo>
                  <a:lnTo>
                    <a:pt x="2664" y="871"/>
                  </a:lnTo>
                  <a:lnTo>
                    <a:pt x="2648" y="851"/>
                  </a:lnTo>
                  <a:lnTo>
                    <a:pt x="2627" y="834"/>
                  </a:lnTo>
                  <a:lnTo>
                    <a:pt x="2603" y="822"/>
                  </a:lnTo>
                  <a:lnTo>
                    <a:pt x="2578" y="813"/>
                  </a:lnTo>
                  <a:lnTo>
                    <a:pt x="2549" y="811"/>
                  </a:lnTo>
                  <a:lnTo>
                    <a:pt x="951" y="811"/>
                  </a:lnTo>
                  <a:close/>
                  <a:moveTo>
                    <a:pt x="1757" y="0"/>
                  </a:moveTo>
                  <a:lnTo>
                    <a:pt x="1868" y="5"/>
                  </a:lnTo>
                  <a:lnTo>
                    <a:pt x="1977" y="15"/>
                  </a:lnTo>
                  <a:lnTo>
                    <a:pt x="2083" y="32"/>
                  </a:lnTo>
                  <a:lnTo>
                    <a:pt x="2189" y="55"/>
                  </a:lnTo>
                  <a:lnTo>
                    <a:pt x="2291" y="85"/>
                  </a:lnTo>
                  <a:lnTo>
                    <a:pt x="2391" y="121"/>
                  </a:lnTo>
                  <a:lnTo>
                    <a:pt x="2488" y="163"/>
                  </a:lnTo>
                  <a:lnTo>
                    <a:pt x="2582" y="210"/>
                  </a:lnTo>
                  <a:lnTo>
                    <a:pt x="2672" y="262"/>
                  </a:lnTo>
                  <a:lnTo>
                    <a:pt x="2759" y="320"/>
                  </a:lnTo>
                  <a:lnTo>
                    <a:pt x="2842" y="383"/>
                  </a:lnTo>
                  <a:lnTo>
                    <a:pt x="2923" y="450"/>
                  </a:lnTo>
                  <a:lnTo>
                    <a:pt x="2998" y="522"/>
                  </a:lnTo>
                  <a:lnTo>
                    <a:pt x="3069" y="599"/>
                  </a:lnTo>
                  <a:lnTo>
                    <a:pt x="3136" y="679"/>
                  </a:lnTo>
                  <a:lnTo>
                    <a:pt x="3198" y="764"/>
                  </a:lnTo>
                  <a:lnTo>
                    <a:pt x="3256" y="853"/>
                  </a:lnTo>
                  <a:lnTo>
                    <a:pt x="3307" y="944"/>
                  </a:lnTo>
                  <a:lnTo>
                    <a:pt x="3353" y="1040"/>
                  </a:lnTo>
                  <a:lnTo>
                    <a:pt x="3395" y="1138"/>
                  </a:lnTo>
                  <a:lnTo>
                    <a:pt x="3430" y="1239"/>
                  </a:lnTo>
                  <a:lnTo>
                    <a:pt x="3460" y="1342"/>
                  </a:lnTo>
                  <a:lnTo>
                    <a:pt x="3483" y="1448"/>
                  </a:lnTo>
                  <a:lnTo>
                    <a:pt x="3500" y="1557"/>
                  </a:lnTo>
                  <a:lnTo>
                    <a:pt x="3509" y="1667"/>
                  </a:lnTo>
                  <a:lnTo>
                    <a:pt x="3513" y="1780"/>
                  </a:lnTo>
                  <a:lnTo>
                    <a:pt x="3509" y="1892"/>
                  </a:lnTo>
                  <a:lnTo>
                    <a:pt x="3500" y="2002"/>
                  </a:lnTo>
                  <a:lnTo>
                    <a:pt x="3483" y="2111"/>
                  </a:lnTo>
                  <a:lnTo>
                    <a:pt x="3460" y="2217"/>
                  </a:lnTo>
                  <a:lnTo>
                    <a:pt x="3430" y="2321"/>
                  </a:lnTo>
                  <a:lnTo>
                    <a:pt x="3395" y="2422"/>
                  </a:lnTo>
                  <a:lnTo>
                    <a:pt x="3353" y="2520"/>
                  </a:lnTo>
                  <a:lnTo>
                    <a:pt x="3307" y="2615"/>
                  </a:lnTo>
                  <a:lnTo>
                    <a:pt x="3256" y="2707"/>
                  </a:lnTo>
                  <a:lnTo>
                    <a:pt x="3198" y="2796"/>
                  </a:lnTo>
                  <a:lnTo>
                    <a:pt x="3136" y="2880"/>
                  </a:lnTo>
                  <a:lnTo>
                    <a:pt x="3069" y="2960"/>
                  </a:lnTo>
                  <a:lnTo>
                    <a:pt x="2998" y="3037"/>
                  </a:lnTo>
                  <a:lnTo>
                    <a:pt x="2923" y="3109"/>
                  </a:lnTo>
                  <a:lnTo>
                    <a:pt x="2842" y="3176"/>
                  </a:lnTo>
                  <a:lnTo>
                    <a:pt x="2759" y="3240"/>
                  </a:lnTo>
                  <a:lnTo>
                    <a:pt x="2672" y="3297"/>
                  </a:lnTo>
                  <a:lnTo>
                    <a:pt x="2582" y="3350"/>
                  </a:lnTo>
                  <a:lnTo>
                    <a:pt x="2488" y="3397"/>
                  </a:lnTo>
                  <a:lnTo>
                    <a:pt x="2391" y="3439"/>
                  </a:lnTo>
                  <a:lnTo>
                    <a:pt x="2291" y="3474"/>
                  </a:lnTo>
                  <a:lnTo>
                    <a:pt x="2189" y="3504"/>
                  </a:lnTo>
                  <a:lnTo>
                    <a:pt x="2083" y="3528"/>
                  </a:lnTo>
                  <a:lnTo>
                    <a:pt x="1977" y="3545"/>
                  </a:lnTo>
                  <a:lnTo>
                    <a:pt x="1868" y="3555"/>
                  </a:lnTo>
                  <a:lnTo>
                    <a:pt x="1757" y="3559"/>
                  </a:lnTo>
                  <a:lnTo>
                    <a:pt x="1646" y="3555"/>
                  </a:lnTo>
                  <a:lnTo>
                    <a:pt x="1536" y="3545"/>
                  </a:lnTo>
                  <a:lnTo>
                    <a:pt x="1429" y="3528"/>
                  </a:lnTo>
                  <a:lnTo>
                    <a:pt x="1325" y="3504"/>
                  </a:lnTo>
                  <a:lnTo>
                    <a:pt x="1222" y="3474"/>
                  </a:lnTo>
                  <a:lnTo>
                    <a:pt x="1123" y="3439"/>
                  </a:lnTo>
                  <a:lnTo>
                    <a:pt x="1025" y="3397"/>
                  </a:lnTo>
                  <a:lnTo>
                    <a:pt x="932" y="3350"/>
                  </a:lnTo>
                  <a:lnTo>
                    <a:pt x="840" y="3297"/>
                  </a:lnTo>
                  <a:lnTo>
                    <a:pt x="754" y="3240"/>
                  </a:lnTo>
                  <a:lnTo>
                    <a:pt x="670" y="3176"/>
                  </a:lnTo>
                  <a:lnTo>
                    <a:pt x="591" y="3109"/>
                  </a:lnTo>
                  <a:lnTo>
                    <a:pt x="515" y="3037"/>
                  </a:lnTo>
                  <a:lnTo>
                    <a:pt x="444" y="2960"/>
                  </a:lnTo>
                  <a:lnTo>
                    <a:pt x="377" y="2880"/>
                  </a:lnTo>
                  <a:lnTo>
                    <a:pt x="315" y="2796"/>
                  </a:lnTo>
                  <a:lnTo>
                    <a:pt x="258" y="2707"/>
                  </a:lnTo>
                  <a:lnTo>
                    <a:pt x="206" y="2615"/>
                  </a:lnTo>
                  <a:lnTo>
                    <a:pt x="159" y="2520"/>
                  </a:lnTo>
                  <a:lnTo>
                    <a:pt x="119" y="2422"/>
                  </a:lnTo>
                  <a:lnTo>
                    <a:pt x="83" y="2321"/>
                  </a:lnTo>
                  <a:lnTo>
                    <a:pt x="54" y="2217"/>
                  </a:lnTo>
                  <a:lnTo>
                    <a:pt x="31" y="2111"/>
                  </a:lnTo>
                  <a:lnTo>
                    <a:pt x="14" y="2002"/>
                  </a:lnTo>
                  <a:lnTo>
                    <a:pt x="3" y="1892"/>
                  </a:lnTo>
                  <a:lnTo>
                    <a:pt x="0" y="1780"/>
                  </a:lnTo>
                  <a:lnTo>
                    <a:pt x="3" y="1667"/>
                  </a:lnTo>
                  <a:lnTo>
                    <a:pt x="14" y="1557"/>
                  </a:lnTo>
                  <a:lnTo>
                    <a:pt x="31" y="1448"/>
                  </a:lnTo>
                  <a:lnTo>
                    <a:pt x="54" y="1342"/>
                  </a:lnTo>
                  <a:lnTo>
                    <a:pt x="83" y="1239"/>
                  </a:lnTo>
                  <a:lnTo>
                    <a:pt x="119" y="1138"/>
                  </a:lnTo>
                  <a:lnTo>
                    <a:pt x="159" y="1040"/>
                  </a:lnTo>
                  <a:lnTo>
                    <a:pt x="206" y="944"/>
                  </a:lnTo>
                  <a:lnTo>
                    <a:pt x="258" y="853"/>
                  </a:lnTo>
                  <a:lnTo>
                    <a:pt x="315" y="764"/>
                  </a:lnTo>
                  <a:lnTo>
                    <a:pt x="377" y="679"/>
                  </a:lnTo>
                  <a:lnTo>
                    <a:pt x="444" y="599"/>
                  </a:lnTo>
                  <a:lnTo>
                    <a:pt x="515" y="522"/>
                  </a:lnTo>
                  <a:lnTo>
                    <a:pt x="591" y="450"/>
                  </a:lnTo>
                  <a:lnTo>
                    <a:pt x="670" y="383"/>
                  </a:lnTo>
                  <a:lnTo>
                    <a:pt x="754" y="320"/>
                  </a:lnTo>
                  <a:lnTo>
                    <a:pt x="840" y="262"/>
                  </a:lnTo>
                  <a:lnTo>
                    <a:pt x="932" y="210"/>
                  </a:lnTo>
                  <a:lnTo>
                    <a:pt x="1025" y="163"/>
                  </a:lnTo>
                  <a:lnTo>
                    <a:pt x="1123" y="121"/>
                  </a:lnTo>
                  <a:lnTo>
                    <a:pt x="1222" y="85"/>
                  </a:lnTo>
                  <a:lnTo>
                    <a:pt x="1325" y="55"/>
                  </a:lnTo>
                  <a:lnTo>
                    <a:pt x="1429" y="32"/>
                  </a:lnTo>
                  <a:lnTo>
                    <a:pt x="1536" y="15"/>
                  </a:lnTo>
                  <a:lnTo>
                    <a:pt x="1646" y="5"/>
                  </a:lnTo>
                  <a:lnTo>
                    <a:pt x="175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84" name="Google Shape;10484;p23"/>
            <p:cNvSpPr/>
            <p:nvPr/>
          </p:nvSpPr>
          <p:spPr>
            <a:xfrm>
              <a:off x="6573" y="3224"/>
              <a:ext cx="107" cy="99"/>
            </a:xfrm>
            <a:custGeom>
              <a:avLst/>
              <a:gdLst/>
              <a:ahLst/>
              <a:cxnLst/>
              <a:rect l="l" t="t" r="r" b="b"/>
              <a:pathLst>
                <a:path w="319" h="298" extrusionOk="0">
                  <a:moveTo>
                    <a:pt x="160" y="0"/>
                  </a:moveTo>
                  <a:lnTo>
                    <a:pt x="190" y="2"/>
                  </a:lnTo>
                  <a:lnTo>
                    <a:pt x="219" y="9"/>
                  </a:lnTo>
                  <a:lnTo>
                    <a:pt x="243" y="20"/>
                  </a:lnTo>
                  <a:lnTo>
                    <a:pt x="265" y="35"/>
                  </a:lnTo>
                  <a:lnTo>
                    <a:pt x="284" y="52"/>
                  </a:lnTo>
                  <a:lnTo>
                    <a:pt x="298" y="73"/>
                  </a:lnTo>
                  <a:lnTo>
                    <a:pt x="309" y="97"/>
                  </a:lnTo>
                  <a:lnTo>
                    <a:pt x="316" y="122"/>
                  </a:lnTo>
                  <a:lnTo>
                    <a:pt x="319" y="149"/>
                  </a:lnTo>
                  <a:lnTo>
                    <a:pt x="316" y="176"/>
                  </a:lnTo>
                  <a:lnTo>
                    <a:pt x="309" y="201"/>
                  </a:lnTo>
                  <a:lnTo>
                    <a:pt x="299" y="225"/>
                  </a:lnTo>
                  <a:lnTo>
                    <a:pt x="284" y="246"/>
                  </a:lnTo>
                  <a:lnTo>
                    <a:pt x="265" y="264"/>
                  </a:lnTo>
                  <a:lnTo>
                    <a:pt x="243" y="278"/>
                  </a:lnTo>
                  <a:lnTo>
                    <a:pt x="218" y="289"/>
                  </a:lnTo>
                  <a:lnTo>
                    <a:pt x="189" y="296"/>
                  </a:lnTo>
                  <a:lnTo>
                    <a:pt x="158" y="298"/>
                  </a:lnTo>
                  <a:lnTo>
                    <a:pt x="156" y="298"/>
                  </a:lnTo>
                  <a:lnTo>
                    <a:pt x="125" y="296"/>
                  </a:lnTo>
                  <a:lnTo>
                    <a:pt x="98" y="289"/>
                  </a:lnTo>
                  <a:lnTo>
                    <a:pt x="74" y="278"/>
                  </a:lnTo>
                  <a:lnTo>
                    <a:pt x="52" y="264"/>
                  </a:lnTo>
                  <a:lnTo>
                    <a:pt x="34" y="246"/>
                  </a:lnTo>
                  <a:lnTo>
                    <a:pt x="19" y="225"/>
                  </a:lnTo>
                  <a:lnTo>
                    <a:pt x="9" y="201"/>
                  </a:lnTo>
                  <a:lnTo>
                    <a:pt x="2" y="176"/>
                  </a:lnTo>
                  <a:lnTo>
                    <a:pt x="0" y="149"/>
                  </a:lnTo>
                  <a:lnTo>
                    <a:pt x="2" y="122"/>
                  </a:lnTo>
                  <a:lnTo>
                    <a:pt x="9" y="97"/>
                  </a:lnTo>
                  <a:lnTo>
                    <a:pt x="20" y="73"/>
                  </a:lnTo>
                  <a:lnTo>
                    <a:pt x="34" y="52"/>
                  </a:lnTo>
                  <a:lnTo>
                    <a:pt x="53" y="35"/>
                  </a:lnTo>
                  <a:lnTo>
                    <a:pt x="75" y="20"/>
                  </a:lnTo>
                  <a:lnTo>
                    <a:pt x="100" y="9"/>
                  </a:lnTo>
                  <a:lnTo>
                    <a:pt x="129" y="2"/>
                  </a:lnTo>
                  <a:lnTo>
                    <a:pt x="16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485" name="Google Shape;10485;p23"/>
          <p:cNvGrpSpPr/>
          <p:nvPr/>
        </p:nvGrpSpPr>
        <p:grpSpPr>
          <a:xfrm>
            <a:off x="952815" y="22632375"/>
            <a:ext cx="382676" cy="449407"/>
            <a:chOff x="714" y="2398"/>
            <a:chExt cx="1729" cy="2030"/>
          </a:xfrm>
          <a:solidFill>
            <a:srgbClr val="006994"/>
          </a:solidFill>
        </p:grpSpPr>
        <p:sp>
          <p:nvSpPr>
            <p:cNvPr id="10486" name="Google Shape;10486;p23"/>
            <p:cNvSpPr/>
            <p:nvPr/>
          </p:nvSpPr>
          <p:spPr>
            <a:xfrm>
              <a:off x="1609" y="3348"/>
              <a:ext cx="119" cy="120"/>
            </a:xfrm>
            <a:custGeom>
              <a:avLst/>
              <a:gdLst/>
              <a:ahLst/>
              <a:cxnLst/>
              <a:rect l="l" t="t" r="r" b="b"/>
              <a:pathLst>
                <a:path w="237" h="238" extrusionOk="0">
                  <a:moveTo>
                    <a:pt x="119" y="0"/>
                  </a:moveTo>
                  <a:lnTo>
                    <a:pt x="146" y="3"/>
                  </a:lnTo>
                  <a:lnTo>
                    <a:pt x="171" y="12"/>
                  </a:lnTo>
                  <a:lnTo>
                    <a:pt x="193" y="27"/>
                  </a:lnTo>
                  <a:lnTo>
                    <a:pt x="211" y="44"/>
                  </a:lnTo>
                  <a:lnTo>
                    <a:pt x="225" y="67"/>
                  </a:lnTo>
                  <a:lnTo>
                    <a:pt x="234" y="91"/>
                  </a:lnTo>
                  <a:lnTo>
                    <a:pt x="237" y="120"/>
                  </a:lnTo>
                  <a:lnTo>
                    <a:pt x="234" y="147"/>
                  </a:lnTo>
                  <a:lnTo>
                    <a:pt x="225" y="172"/>
                  </a:lnTo>
                  <a:lnTo>
                    <a:pt x="211" y="194"/>
                  </a:lnTo>
                  <a:lnTo>
                    <a:pt x="193" y="211"/>
                  </a:lnTo>
                  <a:lnTo>
                    <a:pt x="171" y="226"/>
                  </a:lnTo>
                  <a:lnTo>
                    <a:pt x="146" y="235"/>
                  </a:lnTo>
                  <a:lnTo>
                    <a:pt x="119" y="238"/>
                  </a:lnTo>
                  <a:lnTo>
                    <a:pt x="91" y="235"/>
                  </a:lnTo>
                  <a:lnTo>
                    <a:pt x="67" y="226"/>
                  </a:lnTo>
                  <a:lnTo>
                    <a:pt x="45" y="211"/>
                  </a:lnTo>
                  <a:lnTo>
                    <a:pt x="26" y="194"/>
                  </a:lnTo>
                  <a:lnTo>
                    <a:pt x="12" y="172"/>
                  </a:lnTo>
                  <a:lnTo>
                    <a:pt x="3" y="147"/>
                  </a:lnTo>
                  <a:lnTo>
                    <a:pt x="0" y="120"/>
                  </a:lnTo>
                  <a:lnTo>
                    <a:pt x="3" y="91"/>
                  </a:lnTo>
                  <a:lnTo>
                    <a:pt x="12" y="67"/>
                  </a:lnTo>
                  <a:lnTo>
                    <a:pt x="26" y="44"/>
                  </a:lnTo>
                  <a:lnTo>
                    <a:pt x="45" y="27"/>
                  </a:lnTo>
                  <a:lnTo>
                    <a:pt x="67" y="12"/>
                  </a:lnTo>
                  <a:lnTo>
                    <a:pt x="91" y="3"/>
                  </a:lnTo>
                  <a:lnTo>
                    <a:pt x="11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87" name="Google Shape;10487;p23"/>
            <p:cNvSpPr/>
            <p:nvPr/>
          </p:nvSpPr>
          <p:spPr>
            <a:xfrm>
              <a:off x="714" y="2398"/>
              <a:ext cx="1729" cy="2030"/>
            </a:xfrm>
            <a:custGeom>
              <a:avLst/>
              <a:gdLst/>
              <a:ahLst/>
              <a:cxnLst/>
              <a:rect l="l" t="t" r="r" b="b"/>
              <a:pathLst>
                <a:path w="3458" h="4061" extrusionOk="0">
                  <a:moveTo>
                    <a:pt x="1869" y="457"/>
                  </a:moveTo>
                  <a:lnTo>
                    <a:pt x="1790" y="464"/>
                  </a:lnTo>
                  <a:lnTo>
                    <a:pt x="1712" y="475"/>
                  </a:lnTo>
                  <a:lnTo>
                    <a:pt x="1634" y="492"/>
                  </a:lnTo>
                  <a:lnTo>
                    <a:pt x="1558" y="515"/>
                  </a:lnTo>
                  <a:lnTo>
                    <a:pt x="1482" y="545"/>
                  </a:lnTo>
                  <a:lnTo>
                    <a:pt x="1410" y="580"/>
                  </a:lnTo>
                  <a:lnTo>
                    <a:pt x="1339" y="621"/>
                  </a:lnTo>
                  <a:lnTo>
                    <a:pt x="1271" y="666"/>
                  </a:lnTo>
                  <a:lnTo>
                    <a:pt x="1206" y="718"/>
                  </a:lnTo>
                  <a:lnTo>
                    <a:pt x="1143" y="776"/>
                  </a:lnTo>
                  <a:lnTo>
                    <a:pt x="1085" y="839"/>
                  </a:lnTo>
                  <a:lnTo>
                    <a:pt x="1033" y="906"/>
                  </a:lnTo>
                  <a:lnTo>
                    <a:pt x="987" y="975"/>
                  </a:lnTo>
                  <a:lnTo>
                    <a:pt x="946" y="1047"/>
                  </a:lnTo>
                  <a:lnTo>
                    <a:pt x="912" y="1121"/>
                  </a:lnTo>
                  <a:lnTo>
                    <a:pt x="882" y="1196"/>
                  </a:lnTo>
                  <a:lnTo>
                    <a:pt x="860" y="1274"/>
                  </a:lnTo>
                  <a:lnTo>
                    <a:pt x="843" y="1353"/>
                  </a:lnTo>
                  <a:lnTo>
                    <a:pt x="831" y="1432"/>
                  </a:lnTo>
                  <a:lnTo>
                    <a:pt x="826" y="1512"/>
                  </a:lnTo>
                  <a:lnTo>
                    <a:pt x="828" y="1592"/>
                  </a:lnTo>
                  <a:lnTo>
                    <a:pt x="834" y="1672"/>
                  </a:lnTo>
                  <a:lnTo>
                    <a:pt x="846" y="1751"/>
                  </a:lnTo>
                  <a:lnTo>
                    <a:pt x="865" y="1829"/>
                  </a:lnTo>
                  <a:lnTo>
                    <a:pt x="889" y="1907"/>
                  </a:lnTo>
                  <a:lnTo>
                    <a:pt x="919" y="1982"/>
                  </a:lnTo>
                  <a:lnTo>
                    <a:pt x="956" y="2055"/>
                  </a:lnTo>
                  <a:lnTo>
                    <a:pt x="998" y="2127"/>
                  </a:lnTo>
                  <a:lnTo>
                    <a:pt x="1045" y="2195"/>
                  </a:lnTo>
                  <a:lnTo>
                    <a:pt x="1099" y="2260"/>
                  </a:lnTo>
                  <a:lnTo>
                    <a:pt x="1107" y="2268"/>
                  </a:lnTo>
                  <a:lnTo>
                    <a:pt x="1090" y="2302"/>
                  </a:lnTo>
                  <a:lnTo>
                    <a:pt x="1070" y="2337"/>
                  </a:lnTo>
                  <a:lnTo>
                    <a:pt x="1048" y="2373"/>
                  </a:lnTo>
                  <a:lnTo>
                    <a:pt x="1020" y="2407"/>
                  </a:lnTo>
                  <a:lnTo>
                    <a:pt x="992" y="2441"/>
                  </a:lnTo>
                  <a:lnTo>
                    <a:pt x="959" y="2472"/>
                  </a:lnTo>
                  <a:lnTo>
                    <a:pt x="923" y="2499"/>
                  </a:lnTo>
                  <a:lnTo>
                    <a:pt x="883" y="2521"/>
                  </a:lnTo>
                  <a:lnTo>
                    <a:pt x="871" y="2530"/>
                  </a:lnTo>
                  <a:lnTo>
                    <a:pt x="864" y="2541"/>
                  </a:lnTo>
                  <a:lnTo>
                    <a:pt x="859" y="2553"/>
                  </a:lnTo>
                  <a:lnTo>
                    <a:pt x="859" y="2566"/>
                  </a:lnTo>
                  <a:lnTo>
                    <a:pt x="862" y="2578"/>
                  </a:lnTo>
                  <a:lnTo>
                    <a:pt x="870" y="2589"/>
                  </a:lnTo>
                  <a:lnTo>
                    <a:pt x="880" y="2597"/>
                  </a:lnTo>
                  <a:lnTo>
                    <a:pt x="893" y="2601"/>
                  </a:lnTo>
                  <a:lnTo>
                    <a:pt x="938" y="2606"/>
                  </a:lnTo>
                  <a:lnTo>
                    <a:pt x="983" y="2609"/>
                  </a:lnTo>
                  <a:lnTo>
                    <a:pt x="1033" y="2606"/>
                  </a:lnTo>
                  <a:lnTo>
                    <a:pt x="1085" y="2599"/>
                  </a:lnTo>
                  <a:lnTo>
                    <a:pt x="1138" y="2587"/>
                  </a:lnTo>
                  <a:lnTo>
                    <a:pt x="1192" y="2569"/>
                  </a:lnTo>
                  <a:lnTo>
                    <a:pt x="1248" y="2546"/>
                  </a:lnTo>
                  <a:lnTo>
                    <a:pt x="1302" y="2515"/>
                  </a:lnTo>
                  <a:lnTo>
                    <a:pt x="1356" y="2478"/>
                  </a:lnTo>
                  <a:lnTo>
                    <a:pt x="1360" y="2480"/>
                  </a:lnTo>
                  <a:lnTo>
                    <a:pt x="1431" y="2519"/>
                  </a:lnTo>
                  <a:lnTo>
                    <a:pt x="1502" y="2551"/>
                  </a:lnTo>
                  <a:lnTo>
                    <a:pt x="1576" y="2577"/>
                  </a:lnTo>
                  <a:lnTo>
                    <a:pt x="1652" y="2598"/>
                  </a:lnTo>
                  <a:lnTo>
                    <a:pt x="1728" y="2614"/>
                  </a:lnTo>
                  <a:lnTo>
                    <a:pt x="1806" y="2624"/>
                  </a:lnTo>
                  <a:lnTo>
                    <a:pt x="1884" y="2629"/>
                  </a:lnTo>
                  <a:lnTo>
                    <a:pt x="1962" y="2627"/>
                  </a:lnTo>
                  <a:lnTo>
                    <a:pt x="2040" y="2620"/>
                  </a:lnTo>
                  <a:lnTo>
                    <a:pt x="2116" y="2609"/>
                  </a:lnTo>
                  <a:lnTo>
                    <a:pt x="2193" y="2590"/>
                  </a:lnTo>
                  <a:lnTo>
                    <a:pt x="2268" y="2567"/>
                  </a:lnTo>
                  <a:lnTo>
                    <a:pt x="2341" y="2538"/>
                  </a:lnTo>
                  <a:lnTo>
                    <a:pt x="2413" y="2504"/>
                  </a:lnTo>
                  <a:lnTo>
                    <a:pt x="2482" y="2464"/>
                  </a:lnTo>
                  <a:lnTo>
                    <a:pt x="2550" y="2419"/>
                  </a:lnTo>
                  <a:lnTo>
                    <a:pt x="2613" y="2368"/>
                  </a:lnTo>
                  <a:lnTo>
                    <a:pt x="2675" y="2311"/>
                  </a:lnTo>
                  <a:lnTo>
                    <a:pt x="2731" y="2249"/>
                  </a:lnTo>
                  <a:lnTo>
                    <a:pt x="2783" y="2183"/>
                  </a:lnTo>
                  <a:lnTo>
                    <a:pt x="2829" y="2115"/>
                  </a:lnTo>
                  <a:lnTo>
                    <a:pt x="2870" y="2043"/>
                  </a:lnTo>
                  <a:lnTo>
                    <a:pt x="2904" y="1970"/>
                  </a:lnTo>
                  <a:lnTo>
                    <a:pt x="2933" y="1895"/>
                  </a:lnTo>
                  <a:lnTo>
                    <a:pt x="2955" y="1818"/>
                  </a:lnTo>
                  <a:lnTo>
                    <a:pt x="2972" y="1740"/>
                  </a:lnTo>
                  <a:lnTo>
                    <a:pt x="2985" y="1661"/>
                  </a:lnTo>
                  <a:lnTo>
                    <a:pt x="2990" y="1582"/>
                  </a:lnTo>
                  <a:lnTo>
                    <a:pt x="2990" y="1503"/>
                  </a:lnTo>
                  <a:lnTo>
                    <a:pt x="2985" y="1424"/>
                  </a:lnTo>
                  <a:lnTo>
                    <a:pt x="2972" y="1345"/>
                  </a:lnTo>
                  <a:lnTo>
                    <a:pt x="2955" y="1267"/>
                  </a:lnTo>
                  <a:lnTo>
                    <a:pt x="2933" y="1190"/>
                  </a:lnTo>
                  <a:lnTo>
                    <a:pt x="2904" y="1116"/>
                  </a:lnTo>
                  <a:lnTo>
                    <a:pt x="2870" y="1043"/>
                  </a:lnTo>
                  <a:lnTo>
                    <a:pt x="2829" y="971"/>
                  </a:lnTo>
                  <a:lnTo>
                    <a:pt x="2783" y="904"/>
                  </a:lnTo>
                  <a:lnTo>
                    <a:pt x="2731" y="838"/>
                  </a:lnTo>
                  <a:lnTo>
                    <a:pt x="2675" y="776"/>
                  </a:lnTo>
                  <a:lnTo>
                    <a:pt x="2613" y="718"/>
                  </a:lnTo>
                  <a:lnTo>
                    <a:pt x="2547" y="666"/>
                  </a:lnTo>
                  <a:lnTo>
                    <a:pt x="2479" y="621"/>
                  </a:lnTo>
                  <a:lnTo>
                    <a:pt x="2408" y="580"/>
                  </a:lnTo>
                  <a:lnTo>
                    <a:pt x="2335" y="545"/>
                  </a:lnTo>
                  <a:lnTo>
                    <a:pt x="2260" y="515"/>
                  </a:lnTo>
                  <a:lnTo>
                    <a:pt x="2184" y="492"/>
                  </a:lnTo>
                  <a:lnTo>
                    <a:pt x="2106" y="475"/>
                  </a:lnTo>
                  <a:lnTo>
                    <a:pt x="2027" y="464"/>
                  </a:lnTo>
                  <a:lnTo>
                    <a:pt x="1948" y="457"/>
                  </a:lnTo>
                  <a:lnTo>
                    <a:pt x="1869" y="457"/>
                  </a:lnTo>
                  <a:close/>
                  <a:moveTo>
                    <a:pt x="1907" y="0"/>
                  </a:moveTo>
                  <a:lnTo>
                    <a:pt x="2019" y="4"/>
                  </a:lnTo>
                  <a:lnTo>
                    <a:pt x="2126" y="16"/>
                  </a:lnTo>
                  <a:lnTo>
                    <a:pt x="2232" y="35"/>
                  </a:lnTo>
                  <a:lnTo>
                    <a:pt x="2336" y="61"/>
                  </a:lnTo>
                  <a:lnTo>
                    <a:pt x="2436" y="94"/>
                  </a:lnTo>
                  <a:lnTo>
                    <a:pt x="2534" y="132"/>
                  </a:lnTo>
                  <a:lnTo>
                    <a:pt x="2628" y="178"/>
                  </a:lnTo>
                  <a:lnTo>
                    <a:pt x="2718" y="230"/>
                  </a:lnTo>
                  <a:lnTo>
                    <a:pt x="2804" y="288"/>
                  </a:lnTo>
                  <a:lnTo>
                    <a:pt x="2887" y="351"/>
                  </a:lnTo>
                  <a:lnTo>
                    <a:pt x="2965" y="419"/>
                  </a:lnTo>
                  <a:lnTo>
                    <a:pt x="3038" y="493"/>
                  </a:lnTo>
                  <a:lnTo>
                    <a:pt x="3106" y="571"/>
                  </a:lnTo>
                  <a:lnTo>
                    <a:pt x="3169" y="653"/>
                  </a:lnTo>
                  <a:lnTo>
                    <a:pt x="3227" y="740"/>
                  </a:lnTo>
                  <a:lnTo>
                    <a:pt x="3279" y="831"/>
                  </a:lnTo>
                  <a:lnTo>
                    <a:pt x="3324" y="925"/>
                  </a:lnTo>
                  <a:lnTo>
                    <a:pt x="3364" y="1022"/>
                  </a:lnTo>
                  <a:lnTo>
                    <a:pt x="3396" y="1123"/>
                  </a:lnTo>
                  <a:lnTo>
                    <a:pt x="3422" y="1226"/>
                  </a:lnTo>
                  <a:lnTo>
                    <a:pt x="3442" y="1332"/>
                  </a:lnTo>
                  <a:lnTo>
                    <a:pt x="3454" y="1441"/>
                  </a:lnTo>
                  <a:lnTo>
                    <a:pt x="3458" y="1552"/>
                  </a:lnTo>
                  <a:lnTo>
                    <a:pt x="3454" y="1655"/>
                  </a:lnTo>
                  <a:lnTo>
                    <a:pt x="3444" y="1757"/>
                  </a:lnTo>
                  <a:lnTo>
                    <a:pt x="3428" y="1856"/>
                  </a:lnTo>
                  <a:lnTo>
                    <a:pt x="3405" y="1954"/>
                  </a:lnTo>
                  <a:lnTo>
                    <a:pt x="3376" y="2049"/>
                  </a:lnTo>
                  <a:lnTo>
                    <a:pt x="3340" y="2141"/>
                  </a:lnTo>
                  <a:lnTo>
                    <a:pt x="3301" y="2231"/>
                  </a:lnTo>
                  <a:lnTo>
                    <a:pt x="3255" y="2316"/>
                  </a:lnTo>
                  <a:lnTo>
                    <a:pt x="3205" y="2399"/>
                  </a:lnTo>
                  <a:lnTo>
                    <a:pt x="3148" y="2478"/>
                  </a:lnTo>
                  <a:lnTo>
                    <a:pt x="3088" y="2553"/>
                  </a:lnTo>
                  <a:lnTo>
                    <a:pt x="3023" y="2625"/>
                  </a:lnTo>
                  <a:lnTo>
                    <a:pt x="2954" y="2693"/>
                  </a:lnTo>
                  <a:lnTo>
                    <a:pt x="2954" y="3641"/>
                  </a:lnTo>
                  <a:lnTo>
                    <a:pt x="2951" y="3668"/>
                  </a:lnTo>
                  <a:lnTo>
                    <a:pt x="2943" y="3694"/>
                  </a:lnTo>
                  <a:lnTo>
                    <a:pt x="2929" y="3717"/>
                  </a:lnTo>
                  <a:lnTo>
                    <a:pt x="2912" y="3737"/>
                  </a:lnTo>
                  <a:lnTo>
                    <a:pt x="2891" y="3753"/>
                  </a:lnTo>
                  <a:lnTo>
                    <a:pt x="2867" y="3767"/>
                  </a:lnTo>
                  <a:lnTo>
                    <a:pt x="2843" y="3774"/>
                  </a:lnTo>
                  <a:lnTo>
                    <a:pt x="1232" y="4061"/>
                  </a:lnTo>
                  <a:lnTo>
                    <a:pt x="1207" y="4061"/>
                  </a:lnTo>
                  <a:lnTo>
                    <a:pt x="1183" y="4057"/>
                  </a:lnTo>
                  <a:lnTo>
                    <a:pt x="1164" y="4047"/>
                  </a:lnTo>
                  <a:lnTo>
                    <a:pt x="1146" y="4035"/>
                  </a:lnTo>
                  <a:lnTo>
                    <a:pt x="1133" y="4018"/>
                  </a:lnTo>
                  <a:lnTo>
                    <a:pt x="1124" y="3998"/>
                  </a:lnTo>
                  <a:lnTo>
                    <a:pt x="1120" y="3974"/>
                  </a:lnTo>
                  <a:lnTo>
                    <a:pt x="1120" y="3522"/>
                  </a:lnTo>
                  <a:lnTo>
                    <a:pt x="673" y="3590"/>
                  </a:lnTo>
                  <a:lnTo>
                    <a:pt x="625" y="3588"/>
                  </a:lnTo>
                  <a:lnTo>
                    <a:pt x="579" y="3576"/>
                  </a:lnTo>
                  <a:lnTo>
                    <a:pt x="536" y="3560"/>
                  </a:lnTo>
                  <a:lnTo>
                    <a:pt x="497" y="3538"/>
                  </a:lnTo>
                  <a:lnTo>
                    <a:pt x="460" y="3511"/>
                  </a:lnTo>
                  <a:lnTo>
                    <a:pt x="427" y="3479"/>
                  </a:lnTo>
                  <a:lnTo>
                    <a:pt x="400" y="3443"/>
                  </a:lnTo>
                  <a:lnTo>
                    <a:pt x="378" y="3403"/>
                  </a:lnTo>
                  <a:lnTo>
                    <a:pt x="362" y="3360"/>
                  </a:lnTo>
                  <a:lnTo>
                    <a:pt x="352" y="3314"/>
                  </a:lnTo>
                  <a:lnTo>
                    <a:pt x="348" y="3266"/>
                  </a:lnTo>
                  <a:lnTo>
                    <a:pt x="348" y="2693"/>
                  </a:lnTo>
                  <a:lnTo>
                    <a:pt x="199" y="2693"/>
                  </a:lnTo>
                  <a:lnTo>
                    <a:pt x="158" y="2690"/>
                  </a:lnTo>
                  <a:lnTo>
                    <a:pt x="121" y="2683"/>
                  </a:lnTo>
                  <a:lnTo>
                    <a:pt x="89" y="2672"/>
                  </a:lnTo>
                  <a:lnTo>
                    <a:pt x="62" y="2656"/>
                  </a:lnTo>
                  <a:lnTo>
                    <a:pt x="38" y="2635"/>
                  </a:lnTo>
                  <a:lnTo>
                    <a:pt x="21" y="2611"/>
                  </a:lnTo>
                  <a:lnTo>
                    <a:pt x="9" y="2585"/>
                  </a:lnTo>
                  <a:lnTo>
                    <a:pt x="1" y="2556"/>
                  </a:lnTo>
                  <a:lnTo>
                    <a:pt x="0" y="2524"/>
                  </a:lnTo>
                  <a:lnTo>
                    <a:pt x="5" y="2489"/>
                  </a:lnTo>
                  <a:lnTo>
                    <a:pt x="15" y="2453"/>
                  </a:lnTo>
                  <a:lnTo>
                    <a:pt x="32" y="2415"/>
                  </a:lnTo>
                  <a:lnTo>
                    <a:pt x="348" y="1808"/>
                  </a:lnTo>
                  <a:lnTo>
                    <a:pt x="348" y="1552"/>
                  </a:lnTo>
                  <a:lnTo>
                    <a:pt x="352" y="1444"/>
                  </a:lnTo>
                  <a:lnTo>
                    <a:pt x="363" y="1337"/>
                  </a:lnTo>
                  <a:lnTo>
                    <a:pt x="382" y="1232"/>
                  </a:lnTo>
                  <a:lnTo>
                    <a:pt x="406" y="1131"/>
                  </a:lnTo>
                  <a:lnTo>
                    <a:pt x="439" y="1032"/>
                  </a:lnTo>
                  <a:lnTo>
                    <a:pt x="477" y="937"/>
                  </a:lnTo>
                  <a:lnTo>
                    <a:pt x="521" y="844"/>
                  </a:lnTo>
                  <a:lnTo>
                    <a:pt x="571" y="754"/>
                  </a:lnTo>
                  <a:lnTo>
                    <a:pt x="626" y="669"/>
                  </a:lnTo>
                  <a:lnTo>
                    <a:pt x="688" y="587"/>
                  </a:lnTo>
                  <a:lnTo>
                    <a:pt x="755" y="511"/>
                  </a:lnTo>
                  <a:lnTo>
                    <a:pt x="825" y="438"/>
                  </a:lnTo>
                  <a:lnTo>
                    <a:pt x="902" y="370"/>
                  </a:lnTo>
                  <a:lnTo>
                    <a:pt x="981" y="307"/>
                  </a:lnTo>
                  <a:lnTo>
                    <a:pt x="1066" y="249"/>
                  </a:lnTo>
                  <a:lnTo>
                    <a:pt x="1154" y="197"/>
                  </a:lnTo>
                  <a:lnTo>
                    <a:pt x="1245" y="150"/>
                  </a:lnTo>
                  <a:lnTo>
                    <a:pt x="1333" y="110"/>
                  </a:lnTo>
                  <a:lnTo>
                    <a:pt x="1423" y="77"/>
                  </a:lnTo>
                  <a:lnTo>
                    <a:pt x="1516" y="50"/>
                  </a:lnTo>
                  <a:lnTo>
                    <a:pt x="1612" y="29"/>
                  </a:lnTo>
                  <a:lnTo>
                    <a:pt x="1709" y="13"/>
                  </a:lnTo>
                  <a:lnTo>
                    <a:pt x="1807" y="4"/>
                  </a:lnTo>
                  <a:lnTo>
                    <a:pt x="190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88" name="Google Shape;10488;p23"/>
            <p:cNvSpPr/>
            <p:nvPr/>
          </p:nvSpPr>
          <p:spPr>
            <a:xfrm>
              <a:off x="1612" y="2871"/>
              <a:ext cx="114" cy="435"/>
            </a:xfrm>
            <a:custGeom>
              <a:avLst/>
              <a:gdLst/>
              <a:ahLst/>
              <a:cxnLst/>
              <a:rect l="l" t="t" r="r" b="b"/>
              <a:pathLst>
                <a:path w="229" h="870" extrusionOk="0">
                  <a:moveTo>
                    <a:pt x="115" y="0"/>
                  </a:moveTo>
                  <a:lnTo>
                    <a:pt x="141" y="2"/>
                  </a:lnTo>
                  <a:lnTo>
                    <a:pt x="166" y="11"/>
                  </a:lnTo>
                  <a:lnTo>
                    <a:pt x="187" y="25"/>
                  </a:lnTo>
                  <a:lnTo>
                    <a:pt x="205" y="43"/>
                  </a:lnTo>
                  <a:lnTo>
                    <a:pt x="219" y="65"/>
                  </a:lnTo>
                  <a:lnTo>
                    <a:pt x="226" y="90"/>
                  </a:lnTo>
                  <a:lnTo>
                    <a:pt x="229" y="117"/>
                  </a:lnTo>
                  <a:lnTo>
                    <a:pt x="210" y="777"/>
                  </a:lnTo>
                  <a:lnTo>
                    <a:pt x="206" y="802"/>
                  </a:lnTo>
                  <a:lnTo>
                    <a:pt x="196" y="824"/>
                  </a:lnTo>
                  <a:lnTo>
                    <a:pt x="182" y="842"/>
                  </a:lnTo>
                  <a:lnTo>
                    <a:pt x="162" y="857"/>
                  </a:lnTo>
                  <a:lnTo>
                    <a:pt x="140" y="867"/>
                  </a:lnTo>
                  <a:lnTo>
                    <a:pt x="115" y="870"/>
                  </a:lnTo>
                  <a:lnTo>
                    <a:pt x="89" y="867"/>
                  </a:lnTo>
                  <a:lnTo>
                    <a:pt x="67" y="857"/>
                  </a:lnTo>
                  <a:lnTo>
                    <a:pt x="47" y="844"/>
                  </a:lnTo>
                  <a:lnTo>
                    <a:pt x="32" y="824"/>
                  </a:lnTo>
                  <a:lnTo>
                    <a:pt x="22" y="802"/>
                  </a:lnTo>
                  <a:lnTo>
                    <a:pt x="19" y="777"/>
                  </a:lnTo>
                  <a:lnTo>
                    <a:pt x="0" y="117"/>
                  </a:lnTo>
                  <a:lnTo>
                    <a:pt x="2" y="90"/>
                  </a:lnTo>
                  <a:lnTo>
                    <a:pt x="10" y="65"/>
                  </a:lnTo>
                  <a:lnTo>
                    <a:pt x="23" y="43"/>
                  </a:lnTo>
                  <a:lnTo>
                    <a:pt x="42" y="25"/>
                  </a:lnTo>
                  <a:lnTo>
                    <a:pt x="63" y="11"/>
                  </a:lnTo>
                  <a:lnTo>
                    <a:pt x="88" y="2"/>
                  </a:lnTo>
                  <a:lnTo>
                    <a:pt x="11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489" name="Google Shape;10489;p23"/>
          <p:cNvGrpSpPr/>
          <p:nvPr/>
        </p:nvGrpSpPr>
        <p:grpSpPr>
          <a:xfrm>
            <a:off x="2131422" y="22559486"/>
            <a:ext cx="595074" cy="595075"/>
            <a:chOff x="754" y="2047"/>
            <a:chExt cx="2454" cy="2454"/>
          </a:xfrm>
          <a:solidFill>
            <a:srgbClr val="006994"/>
          </a:solidFill>
        </p:grpSpPr>
        <p:sp>
          <p:nvSpPr>
            <p:cNvPr id="10490" name="Google Shape;10490;p23"/>
            <p:cNvSpPr/>
            <p:nvPr/>
          </p:nvSpPr>
          <p:spPr>
            <a:xfrm>
              <a:off x="754" y="2047"/>
              <a:ext cx="2454" cy="2454"/>
            </a:xfrm>
            <a:custGeom>
              <a:avLst/>
              <a:gdLst/>
              <a:ahLst/>
              <a:cxnLst/>
              <a:rect l="l" t="t" r="r" b="b"/>
              <a:pathLst>
                <a:path w="4908" h="4908" extrusionOk="0">
                  <a:moveTo>
                    <a:pt x="2455" y="0"/>
                  </a:moveTo>
                  <a:lnTo>
                    <a:pt x="2594" y="5"/>
                  </a:lnTo>
                  <a:lnTo>
                    <a:pt x="2733" y="18"/>
                  </a:lnTo>
                  <a:lnTo>
                    <a:pt x="2870" y="41"/>
                  </a:lnTo>
                  <a:lnTo>
                    <a:pt x="3002" y="70"/>
                  </a:lnTo>
                  <a:lnTo>
                    <a:pt x="3132" y="109"/>
                  </a:lnTo>
                  <a:lnTo>
                    <a:pt x="3258" y="157"/>
                  </a:lnTo>
                  <a:lnTo>
                    <a:pt x="3380" y="210"/>
                  </a:lnTo>
                  <a:lnTo>
                    <a:pt x="3498" y="271"/>
                  </a:lnTo>
                  <a:lnTo>
                    <a:pt x="3613" y="340"/>
                  </a:lnTo>
                  <a:lnTo>
                    <a:pt x="3721" y="414"/>
                  </a:lnTo>
                  <a:lnTo>
                    <a:pt x="3825" y="496"/>
                  </a:lnTo>
                  <a:lnTo>
                    <a:pt x="3924" y="584"/>
                  </a:lnTo>
                  <a:lnTo>
                    <a:pt x="4017" y="676"/>
                  </a:lnTo>
                  <a:lnTo>
                    <a:pt x="4105" y="776"/>
                  </a:lnTo>
                  <a:lnTo>
                    <a:pt x="4187" y="880"/>
                  </a:lnTo>
                  <a:lnTo>
                    <a:pt x="4262" y="989"/>
                  </a:lnTo>
                  <a:lnTo>
                    <a:pt x="4330" y="1103"/>
                  </a:lnTo>
                  <a:lnTo>
                    <a:pt x="4391" y="1221"/>
                  </a:lnTo>
                  <a:lnTo>
                    <a:pt x="4445" y="1343"/>
                  </a:lnTo>
                  <a:lnTo>
                    <a:pt x="4492" y="1470"/>
                  </a:lnTo>
                  <a:lnTo>
                    <a:pt x="4531" y="1599"/>
                  </a:lnTo>
                  <a:lnTo>
                    <a:pt x="4561" y="1732"/>
                  </a:lnTo>
                  <a:lnTo>
                    <a:pt x="4583" y="1867"/>
                  </a:lnTo>
                  <a:lnTo>
                    <a:pt x="4596" y="2007"/>
                  </a:lnTo>
                  <a:lnTo>
                    <a:pt x="4601" y="2147"/>
                  </a:lnTo>
                  <a:lnTo>
                    <a:pt x="4601" y="2303"/>
                  </a:lnTo>
                  <a:lnTo>
                    <a:pt x="4660" y="2352"/>
                  </a:lnTo>
                  <a:lnTo>
                    <a:pt x="4716" y="2407"/>
                  </a:lnTo>
                  <a:lnTo>
                    <a:pt x="4763" y="2467"/>
                  </a:lnTo>
                  <a:lnTo>
                    <a:pt x="4806" y="2532"/>
                  </a:lnTo>
                  <a:lnTo>
                    <a:pt x="4842" y="2601"/>
                  </a:lnTo>
                  <a:lnTo>
                    <a:pt x="4870" y="2675"/>
                  </a:lnTo>
                  <a:lnTo>
                    <a:pt x="4891" y="2751"/>
                  </a:lnTo>
                  <a:lnTo>
                    <a:pt x="4903" y="2832"/>
                  </a:lnTo>
                  <a:lnTo>
                    <a:pt x="4908" y="2913"/>
                  </a:lnTo>
                  <a:lnTo>
                    <a:pt x="4905" y="2994"/>
                  </a:lnTo>
                  <a:lnTo>
                    <a:pt x="4893" y="3070"/>
                  </a:lnTo>
                  <a:lnTo>
                    <a:pt x="4873" y="3144"/>
                  </a:lnTo>
                  <a:lnTo>
                    <a:pt x="4847" y="3216"/>
                  </a:lnTo>
                  <a:lnTo>
                    <a:pt x="4814" y="3283"/>
                  </a:lnTo>
                  <a:lnTo>
                    <a:pt x="4775" y="3347"/>
                  </a:lnTo>
                  <a:lnTo>
                    <a:pt x="4729" y="3405"/>
                  </a:lnTo>
                  <a:lnTo>
                    <a:pt x="4678" y="3460"/>
                  </a:lnTo>
                  <a:lnTo>
                    <a:pt x="4623" y="3509"/>
                  </a:lnTo>
                  <a:lnTo>
                    <a:pt x="4564" y="3553"/>
                  </a:lnTo>
                  <a:lnTo>
                    <a:pt x="4500" y="3591"/>
                  </a:lnTo>
                  <a:lnTo>
                    <a:pt x="4500" y="4295"/>
                  </a:lnTo>
                  <a:lnTo>
                    <a:pt x="4495" y="4354"/>
                  </a:lnTo>
                  <a:lnTo>
                    <a:pt x="4482" y="4412"/>
                  </a:lnTo>
                  <a:lnTo>
                    <a:pt x="4461" y="4466"/>
                  </a:lnTo>
                  <a:lnTo>
                    <a:pt x="4433" y="4517"/>
                  </a:lnTo>
                  <a:lnTo>
                    <a:pt x="4398" y="4563"/>
                  </a:lnTo>
                  <a:lnTo>
                    <a:pt x="4358" y="4603"/>
                  </a:lnTo>
                  <a:lnTo>
                    <a:pt x="4312" y="4637"/>
                  </a:lnTo>
                  <a:lnTo>
                    <a:pt x="4263" y="4665"/>
                  </a:lnTo>
                  <a:lnTo>
                    <a:pt x="4208" y="4686"/>
                  </a:lnTo>
                  <a:lnTo>
                    <a:pt x="4150" y="4700"/>
                  </a:lnTo>
                  <a:lnTo>
                    <a:pt x="4090" y="4704"/>
                  </a:lnTo>
                  <a:lnTo>
                    <a:pt x="2947" y="4704"/>
                  </a:lnTo>
                  <a:lnTo>
                    <a:pt x="2928" y="4746"/>
                  </a:lnTo>
                  <a:lnTo>
                    <a:pt x="2903" y="4786"/>
                  </a:lnTo>
                  <a:lnTo>
                    <a:pt x="2873" y="4820"/>
                  </a:lnTo>
                  <a:lnTo>
                    <a:pt x="2837" y="4850"/>
                  </a:lnTo>
                  <a:lnTo>
                    <a:pt x="2797" y="4875"/>
                  </a:lnTo>
                  <a:lnTo>
                    <a:pt x="2754" y="4893"/>
                  </a:lnTo>
                  <a:lnTo>
                    <a:pt x="2708" y="4904"/>
                  </a:lnTo>
                  <a:lnTo>
                    <a:pt x="2658" y="4908"/>
                  </a:lnTo>
                  <a:lnTo>
                    <a:pt x="2352" y="4908"/>
                  </a:lnTo>
                  <a:lnTo>
                    <a:pt x="2303" y="4904"/>
                  </a:lnTo>
                  <a:lnTo>
                    <a:pt x="2255" y="4892"/>
                  </a:lnTo>
                  <a:lnTo>
                    <a:pt x="2210" y="4874"/>
                  </a:lnTo>
                  <a:lnTo>
                    <a:pt x="2170" y="4848"/>
                  </a:lnTo>
                  <a:lnTo>
                    <a:pt x="2134" y="4817"/>
                  </a:lnTo>
                  <a:lnTo>
                    <a:pt x="2105" y="4781"/>
                  </a:lnTo>
                  <a:lnTo>
                    <a:pt x="2079" y="4741"/>
                  </a:lnTo>
                  <a:lnTo>
                    <a:pt x="2060" y="4698"/>
                  </a:lnTo>
                  <a:lnTo>
                    <a:pt x="2050" y="4650"/>
                  </a:lnTo>
                  <a:lnTo>
                    <a:pt x="2045" y="4601"/>
                  </a:lnTo>
                  <a:lnTo>
                    <a:pt x="2050" y="4551"/>
                  </a:lnTo>
                  <a:lnTo>
                    <a:pt x="2060" y="4505"/>
                  </a:lnTo>
                  <a:lnTo>
                    <a:pt x="2079" y="4460"/>
                  </a:lnTo>
                  <a:lnTo>
                    <a:pt x="2105" y="4420"/>
                  </a:lnTo>
                  <a:lnTo>
                    <a:pt x="2134" y="4384"/>
                  </a:lnTo>
                  <a:lnTo>
                    <a:pt x="2170" y="4354"/>
                  </a:lnTo>
                  <a:lnTo>
                    <a:pt x="2210" y="4329"/>
                  </a:lnTo>
                  <a:lnTo>
                    <a:pt x="2255" y="4310"/>
                  </a:lnTo>
                  <a:lnTo>
                    <a:pt x="2303" y="4299"/>
                  </a:lnTo>
                  <a:lnTo>
                    <a:pt x="2352" y="4295"/>
                  </a:lnTo>
                  <a:lnTo>
                    <a:pt x="2658" y="4295"/>
                  </a:lnTo>
                  <a:lnTo>
                    <a:pt x="2708" y="4298"/>
                  </a:lnTo>
                  <a:lnTo>
                    <a:pt x="2754" y="4310"/>
                  </a:lnTo>
                  <a:lnTo>
                    <a:pt x="2797" y="4327"/>
                  </a:lnTo>
                  <a:lnTo>
                    <a:pt x="2837" y="4351"/>
                  </a:lnTo>
                  <a:lnTo>
                    <a:pt x="2873" y="4381"/>
                  </a:lnTo>
                  <a:lnTo>
                    <a:pt x="2903" y="4417"/>
                  </a:lnTo>
                  <a:lnTo>
                    <a:pt x="2928" y="4456"/>
                  </a:lnTo>
                  <a:lnTo>
                    <a:pt x="2947" y="4499"/>
                  </a:lnTo>
                  <a:lnTo>
                    <a:pt x="4090" y="4499"/>
                  </a:lnTo>
                  <a:lnTo>
                    <a:pt x="4131" y="4494"/>
                  </a:lnTo>
                  <a:lnTo>
                    <a:pt x="4169" y="4482"/>
                  </a:lnTo>
                  <a:lnTo>
                    <a:pt x="4203" y="4464"/>
                  </a:lnTo>
                  <a:lnTo>
                    <a:pt x="4235" y="4439"/>
                  </a:lnTo>
                  <a:lnTo>
                    <a:pt x="4260" y="4409"/>
                  </a:lnTo>
                  <a:lnTo>
                    <a:pt x="4278" y="4374"/>
                  </a:lnTo>
                  <a:lnTo>
                    <a:pt x="4290" y="4335"/>
                  </a:lnTo>
                  <a:lnTo>
                    <a:pt x="4294" y="4295"/>
                  </a:lnTo>
                  <a:lnTo>
                    <a:pt x="4294" y="3665"/>
                  </a:lnTo>
                  <a:lnTo>
                    <a:pt x="4245" y="3674"/>
                  </a:lnTo>
                  <a:lnTo>
                    <a:pt x="4193" y="3680"/>
                  </a:lnTo>
                  <a:lnTo>
                    <a:pt x="4141" y="3681"/>
                  </a:lnTo>
                  <a:lnTo>
                    <a:pt x="3988" y="3681"/>
                  </a:lnTo>
                  <a:lnTo>
                    <a:pt x="3988" y="2147"/>
                  </a:lnTo>
                  <a:lnTo>
                    <a:pt x="4141" y="2147"/>
                  </a:lnTo>
                  <a:lnTo>
                    <a:pt x="4208" y="2150"/>
                  </a:lnTo>
                  <a:lnTo>
                    <a:pt x="4273" y="2159"/>
                  </a:lnTo>
                  <a:lnTo>
                    <a:pt x="4336" y="2172"/>
                  </a:lnTo>
                  <a:lnTo>
                    <a:pt x="4397" y="2192"/>
                  </a:lnTo>
                  <a:lnTo>
                    <a:pt x="4397" y="2147"/>
                  </a:lnTo>
                  <a:lnTo>
                    <a:pt x="4393" y="2014"/>
                  </a:lnTo>
                  <a:lnTo>
                    <a:pt x="4379" y="1883"/>
                  </a:lnTo>
                  <a:lnTo>
                    <a:pt x="4357" y="1755"/>
                  </a:lnTo>
                  <a:lnTo>
                    <a:pt x="4327" y="1632"/>
                  </a:lnTo>
                  <a:lnTo>
                    <a:pt x="4290" y="1510"/>
                  </a:lnTo>
                  <a:lnTo>
                    <a:pt x="4244" y="1392"/>
                  </a:lnTo>
                  <a:lnTo>
                    <a:pt x="4192" y="1278"/>
                  </a:lnTo>
                  <a:lnTo>
                    <a:pt x="4131" y="1167"/>
                  </a:lnTo>
                  <a:lnTo>
                    <a:pt x="4065" y="1062"/>
                  </a:lnTo>
                  <a:lnTo>
                    <a:pt x="3992" y="961"/>
                  </a:lnTo>
                  <a:lnTo>
                    <a:pt x="3912" y="865"/>
                  </a:lnTo>
                  <a:lnTo>
                    <a:pt x="3827" y="774"/>
                  </a:lnTo>
                  <a:lnTo>
                    <a:pt x="3736" y="690"/>
                  </a:lnTo>
                  <a:lnTo>
                    <a:pt x="3641" y="609"/>
                  </a:lnTo>
                  <a:lnTo>
                    <a:pt x="3540" y="536"/>
                  </a:lnTo>
                  <a:lnTo>
                    <a:pt x="3434" y="469"/>
                  </a:lnTo>
                  <a:lnTo>
                    <a:pt x="3324" y="410"/>
                  </a:lnTo>
                  <a:lnTo>
                    <a:pt x="3209" y="358"/>
                  </a:lnTo>
                  <a:lnTo>
                    <a:pt x="3092" y="312"/>
                  </a:lnTo>
                  <a:lnTo>
                    <a:pt x="2970" y="274"/>
                  </a:lnTo>
                  <a:lnTo>
                    <a:pt x="2844" y="245"/>
                  </a:lnTo>
                  <a:lnTo>
                    <a:pt x="2718" y="222"/>
                  </a:lnTo>
                  <a:lnTo>
                    <a:pt x="2587" y="209"/>
                  </a:lnTo>
                  <a:lnTo>
                    <a:pt x="2455" y="204"/>
                  </a:lnTo>
                  <a:lnTo>
                    <a:pt x="2321" y="209"/>
                  </a:lnTo>
                  <a:lnTo>
                    <a:pt x="2191" y="222"/>
                  </a:lnTo>
                  <a:lnTo>
                    <a:pt x="2063" y="245"/>
                  </a:lnTo>
                  <a:lnTo>
                    <a:pt x="1938" y="274"/>
                  </a:lnTo>
                  <a:lnTo>
                    <a:pt x="1816" y="312"/>
                  </a:lnTo>
                  <a:lnTo>
                    <a:pt x="1698" y="358"/>
                  </a:lnTo>
                  <a:lnTo>
                    <a:pt x="1584" y="410"/>
                  </a:lnTo>
                  <a:lnTo>
                    <a:pt x="1474" y="469"/>
                  </a:lnTo>
                  <a:lnTo>
                    <a:pt x="1368" y="536"/>
                  </a:lnTo>
                  <a:lnTo>
                    <a:pt x="1267" y="609"/>
                  </a:lnTo>
                  <a:lnTo>
                    <a:pt x="1171" y="690"/>
                  </a:lnTo>
                  <a:lnTo>
                    <a:pt x="1081" y="774"/>
                  </a:lnTo>
                  <a:lnTo>
                    <a:pt x="996" y="865"/>
                  </a:lnTo>
                  <a:lnTo>
                    <a:pt x="917" y="961"/>
                  </a:lnTo>
                  <a:lnTo>
                    <a:pt x="844" y="1062"/>
                  </a:lnTo>
                  <a:lnTo>
                    <a:pt x="777" y="1167"/>
                  </a:lnTo>
                  <a:lnTo>
                    <a:pt x="717" y="1278"/>
                  </a:lnTo>
                  <a:lnTo>
                    <a:pt x="664" y="1392"/>
                  </a:lnTo>
                  <a:lnTo>
                    <a:pt x="619" y="1510"/>
                  </a:lnTo>
                  <a:lnTo>
                    <a:pt x="581" y="1632"/>
                  </a:lnTo>
                  <a:lnTo>
                    <a:pt x="551" y="1755"/>
                  </a:lnTo>
                  <a:lnTo>
                    <a:pt x="528" y="1883"/>
                  </a:lnTo>
                  <a:lnTo>
                    <a:pt x="515" y="2014"/>
                  </a:lnTo>
                  <a:lnTo>
                    <a:pt x="511" y="2147"/>
                  </a:lnTo>
                  <a:lnTo>
                    <a:pt x="511" y="2192"/>
                  </a:lnTo>
                  <a:lnTo>
                    <a:pt x="572" y="2172"/>
                  </a:lnTo>
                  <a:lnTo>
                    <a:pt x="636" y="2159"/>
                  </a:lnTo>
                  <a:lnTo>
                    <a:pt x="700" y="2150"/>
                  </a:lnTo>
                  <a:lnTo>
                    <a:pt x="767" y="2147"/>
                  </a:lnTo>
                  <a:lnTo>
                    <a:pt x="920" y="2147"/>
                  </a:lnTo>
                  <a:lnTo>
                    <a:pt x="920" y="3681"/>
                  </a:lnTo>
                  <a:lnTo>
                    <a:pt x="767" y="3681"/>
                  </a:lnTo>
                  <a:lnTo>
                    <a:pt x="683" y="3677"/>
                  </a:lnTo>
                  <a:lnTo>
                    <a:pt x="603" y="3664"/>
                  </a:lnTo>
                  <a:lnTo>
                    <a:pt x="524" y="3641"/>
                  </a:lnTo>
                  <a:lnTo>
                    <a:pt x="450" y="3613"/>
                  </a:lnTo>
                  <a:lnTo>
                    <a:pt x="380" y="3576"/>
                  </a:lnTo>
                  <a:lnTo>
                    <a:pt x="314" y="3533"/>
                  </a:lnTo>
                  <a:lnTo>
                    <a:pt x="253" y="3484"/>
                  </a:lnTo>
                  <a:lnTo>
                    <a:pt x="198" y="3427"/>
                  </a:lnTo>
                  <a:lnTo>
                    <a:pt x="147" y="3366"/>
                  </a:lnTo>
                  <a:lnTo>
                    <a:pt x="104" y="3300"/>
                  </a:lnTo>
                  <a:lnTo>
                    <a:pt x="68" y="3230"/>
                  </a:lnTo>
                  <a:lnTo>
                    <a:pt x="39" y="3156"/>
                  </a:lnTo>
                  <a:lnTo>
                    <a:pt x="18" y="3079"/>
                  </a:lnTo>
                  <a:lnTo>
                    <a:pt x="4" y="2997"/>
                  </a:lnTo>
                  <a:lnTo>
                    <a:pt x="0" y="2913"/>
                  </a:lnTo>
                  <a:lnTo>
                    <a:pt x="4" y="2832"/>
                  </a:lnTo>
                  <a:lnTo>
                    <a:pt x="18" y="2751"/>
                  </a:lnTo>
                  <a:lnTo>
                    <a:pt x="39" y="2675"/>
                  </a:lnTo>
                  <a:lnTo>
                    <a:pt x="67" y="2601"/>
                  </a:lnTo>
                  <a:lnTo>
                    <a:pt x="103" y="2532"/>
                  </a:lnTo>
                  <a:lnTo>
                    <a:pt x="144" y="2467"/>
                  </a:lnTo>
                  <a:lnTo>
                    <a:pt x="194" y="2407"/>
                  </a:lnTo>
                  <a:lnTo>
                    <a:pt x="247" y="2352"/>
                  </a:lnTo>
                  <a:lnTo>
                    <a:pt x="307" y="2303"/>
                  </a:lnTo>
                  <a:lnTo>
                    <a:pt x="307" y="2147"/>
                  </a:lnTo>
                  <a:lnTo>
                    <a:pt x="311" y="2007"/>
                  </a:lnTo>
                  <a:lnTo>
                    <a:pt x="324" y="1867"/>
                  </a:lnTo>
                  <a:lnTo>
                    <a:pt x="347" y="1732"/>
                  </a:lnTo>
                  <a:lnTo>
                    <a:pt x="378" y="1599"/>
                  </a:lnTo>
                  <a:lnTo>
                    <a:pt x="417" y="1470"/>
                  </a:lnTo>
                  <a:lnTo>
                    <a:pt x="463" y="1343"/>
                  </a:lnTo>
                  <a:lnTo>
                    <a:pt x="517" y="1221"/>
                  </a:lnTo>
                  <a:lnTo>
                    <a:pt x="579" y="1103"/>
                  </a:lnTo>
                  <a:lnTo>
                    <a:pt x="646" y="989"/>
                  </a:lnTo>
                  <a:lnTo>
                    <a:pt x="722" y="880"/>
                  </a:lnTo>
                  <a:lnTo>
                    <a:pt x="802" y="776"/>
                  </a:lnTo>
                  <a:lnTo>
                    <a:pt x="890" y="676"/>
                  </a:lnTo>
                  <a:lnTo>
                    <a:pt x="984" y="584"/>
                  </a:lnTo>
                  <a:lnTo>
                    <a:pt x="1082" y="496"/>
                  </a:lnTo>
                  <a:lnTo>
                    <a:pt x="1186" y="414"/>
                  </a:lnTo>
                  <a:lnTo>
                    <a:pt x="1296" y="340"/>
                  </a:lnTo>
                  <a:lnTo>
                    <a:pt x="1410" y="271"/>
                  </a:lnTo>
                  <a:lnTo>
                    <a:pt x="1527" y="210"/>
                  </a:lnTo>
                  <a:lnTo>
                    <a:pt x="1649" y="157"/>
                  </a:lnTo>
                  <a:lnTo>
                    <a:pt x="1776" y="109"/>
                  </a:lnTo>
                  <a:lnTo>
                    <a:pt x="1905" y="70"/>
                  </a:lnTo>
                  <a:lnTo>
                    <a:pt x="2039" y="41"/>
                  </a:lnTo>
                  <a:lnTo>
                    <a:pt x="2175" y="18"/>
                  </a:lnTo>
                  <a:lnTo>
                    <a:pt x="2313" y="5"/>
                  </a:lnTo>
                  <a:lnTo>
                    <a:pt x="245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91" name="Google Shape;10491;p23"/>
            <p:cNvSpPr/>
            <p:nvPr/>
          </p:nvSpPr>
          <p:spPr>
            <a:xfrm>
              <a:off x="1367" y="2404"/>
              <a:ext cx="1227" cy="1227"/>
            </a:xfrm>
            <a:custGeom>
              <a:avLst/>
              <a:gdLst/>
              <a:ahLst/>
              <a:cxnLst/>
              <a:rect l="l" t="t" r="r" b="b"/>
              <a:pathLst>
                <a:path w="2454" h="2454" extrusionOk="0">
                  <a:moveTo>
                    <a:pt x="1228" y="747"/>
                  </a:moveTo>
                  <a:lnTo>
                    <a:pt x="1162" y="752"/>
                  </a:lnTo>
                  <a:lnTo>
                    <a:pt x="1100" y="765"/>
                  </a:lnTo>
                  <a:lnTo>
                    <a:pt x="1040" y="784"/>
                  </a:lnTo>
                  <a:lnTo>
                    <a:pt x="985" y="813"/>
                  </a:lnTo>
                  <a:lnTo>
                    <a:pt x="934" y="847"/>
                  </a:lnTo>
                  <a:lnTo>
                    <a:pt x="888" y="889"/>
                  </a:lnTo>
                  <a:lnTo>
                    <a:pt x="846" y="935"/>
                  </a:lnTo>
                  <a:lnTo>
                    <a:pt x="812" y="985"/>
                  </a:lnTo>
                  <a:lnTo>
                    <a:pt x="784" y="1040"/>
                  </a:lnTo>
                  <a:lnTo>
                    <a:pt x="765" y="1100"/>
                  </a:lnTo>
                  <a:lnTo>
                    <a:pt x="751" y="1162"/>
                  </a:lnTo>
                  <a:lnTo>
                    <a:pt x="747" y="1228"/>
                  </a:lnTo>
                  <a:lnTo>
                    <a:pt x="751" y="1292"/>
                  </a:lnTo>
                  <a:lnTo>
                    <a:pt x="765" y="1354"/>
                  </a:lnTo>
                  <a:lnTo>
                    <a:pt x="784" y="1414"/>
                  </a:lnTo>
                  <a:lnTo>
                    <a:pt x="812" y="1469"/>
                  </a:lnTo>
                  <a:lnTo>
                    <a:pt x="846" y="1521"/>
                  </a:lnTo>
                  <a:lnTo>
                    <a:pt x="888" y="1567"/>
                  </a:lnTo>
                  <a:lnTo>
                    <a:pt x="934" y="1608"/>
                  </a:lnTo>
                  <a:lnTo>
                    <a:pt x="985" y="1642"/>
                  </a:lnTo>
                  <a:lnTo>
                    <a:pt x="1040" y="1670"/>
                  </a:lnTo>
                  <a:lnTo>
                    <a:pt x="1100" y="1691"/>
                  </a:lnTo>
                  <a:lnTo>
                    <a:pt x="1162" y="1703"/>
                  </a:lnTo>
                  <a:lnTo>
                    <a:pt x="1228" y="1707"/>
                  </a:lnTo>
                  <a:lnTo>
                    <a:pt x="1292" y="1703"/>
                  </a:lnTo>
                  <a:lnTo>
                    <a:pt x="1354" y="1691"/>
                  </a:lnTo>
                  <a:lnTo>
                    <a:pt x="1414" y="1670"/>
                  </a:lnTo>
                  <a:lnTo>
                    <a:pt x="1469" y="1642"/>
                  </a:lnTo>
                  <a:lnTo>
                    <a:pt x="1521" y="1608"/>
                  </a:lnTo>
                  <a:lnTo>
                    <a:pt x="1567" y="1567"/>
                  </a:lnTo>
                  <a:lnTo>
                    <a:pt x="1607" y="1521"/>
                  </a:lnTo>
                  <a:lnTo>
                    <a:pt x="1641" y="1469"/>
                  </a:lnTo>
                  <a:lnTo>
                    <a:pt x="1670" y="1414"/>
                  </a:lnTo>
                  <a:lnTo>
                    <a:pt x="1690" y="1354"/>
                  </a:lnTo>
                  <a:lnTo>
                    <a:pt x="1702" y="1292"/>
                  </a:lnTo>
                  <a:lnTo>
                    <a:pt x="1707" y="1228"/>
                  </a:lnTo>
                  <a:lnTo>
                    <a:pt x="1702" y="1162"/>
                  </a:lnTo>
                  <a:lnTo>
                    <a:pt x="1690" y="1100"/>
                  </a:lnTo>
                  <a:lnTo>
                    <a:pt x="1670" y="1040"/>
                  </a:lnTo>
                  <a:lnTo>
                    <a:pt x="1641" y="985"/>
                  </a:lnTo>
                  <a:lnTo>
                    <a:pt x="1607" y="935"/>
                  </a:lnTo>
                  <a:lnTo>
                    <a:pt x="1567" y="889"/>
                  </a:lnTo>
                  <a:lnTo>
                    <a:pt x="1521" y="847"/>
                  </a:lnTo>
                  <a:lnTo>
                    <a:pt x="1469" y="813"/>
                  </a:lnTo>
                  <a:lnTo>
                    <a:pt x="1414" y="784"/>
                  </a:lnTo>
                  <a:lnTo>
                    <a:pt x="1354" y="765"/>
                  </a:lnTo>
                  <a:lnTo>
                    <a:pt x="1292" y="752"/>
                  </a:lnTo>
                  <a:lnTo>
                    <a:pt x="1228" y="747"/>
                  </a:lnTo>
                  <a:close/>
                  <a:moveTo>
                    <a:pt x="1067" y="0"/>
                  </a:moveTo>
                  <a:lnTo>
                    <a:pt x="1387" y="0"/>
                  </a:lnTo>
                  <a:lnTo>
                    <a:pt x="1436" y="290"/>
                  </a:lnTo>
                  <a:lnTo>
                    <a:pt x="1516" y="313"/>
                  </a:lnTo>
                  <a:lnTo>
                    <a:pt x="1595" y="341"/>
                  </a:lnTo>
                  <a:lnTo>
                    <a:pt x="1671" y="377"/>
                  </a:lnTo>
                  <a:lnTo>
                    <a:pt x="1743" y="418"/>
                  </a:lnTo>
                  <a:lnTo>
                    <a:pt x="1982" y="247"/>
                  </a:lnTo>
                  <a:lnTo>
                    <a:pt x="2208" y="473"/>
                  </a:lnTo>
                  <a:lnTo>
                    <a:pt x="2037" y="713"/>
                  </a:lnTo>
                  <a:lnTo>
                    <a:pt x="2077" y="784"/>
                  </a:lnTo>
                  <a:lnTo>
                    <a:pt x="2113" y="859"/>
                  </a:lnTo>
                  <a:lnTo>
                    <a:pt x="2141" y="938"/>
                  </a:lnTo>
                  <a:lnTo>
                    <a:pt x="2164" y="1020"/>
                  </a:lnTo>
                  <a:lnTo>
                    <a:pt x="2454" y="1067"/>
                  </a:lnTo>
                  <a:lnTo>
                    <a:pt x="2454" y="1387"/>
                  </a:lnTo>
                  <a:lnTo>
                    <a:pt x="2164" y="1436"/>
                  </a:lnTo>
                  <a:lnTo>
                    <a:pt x="2141" y="1517"/>
                  </a:lnTo>
                  <a:lnTo>
                    <a:pt x="2113" y="1596"/>
                  </a:lnTo>
                  <a:lnTo>
                    <a:pt x="2077" y="1672"/>
                  </a:lnTo>
                  <a:lnTo>
                    <a:pt x="2037" y="1743"/>
                  </a:lnTo>
                  <a:lnTo>
                    <a:pt x="2208" y="1983"/>
                  </a:lnTo>
                  <a:lnTo>
                    <a:pt x="1982" y="2209"/>
                  </a:lnTo>
                  <a:lnTo>
                    <a:pt x="1743" y="2038"/>
                  </a:lnTo>
                  <a:lnTo>
                    <a:pt x="1671" y="2078"/>
                  </a:lnTo>
                  <a:lnTo>
                    <a:pt x="1595" y="2114"/>
                  </a:lnTo>
                  <a:lnTo>
                    <a:pt x="1516" y="2142"/>
                  </a:lnTo>
                  <a:lnTo>
                    <a:pt x="1436" y="2164"/>
                  </a:lnTo>
                  <a:lnTo>
                    <a:pt x="1387" y="2454"/>
                  </a:lnTo>
                  <a:lnTo>
                    <a:pt x="1067" y="2454"/>
                  </a:lnTo>
                  <a:lnTo>
                    <a:pt x="1019" y="2164"/>
                  </a:lnTo>
                  <a:lnTo>
                    <a:pt x="937" y="2142"/>
                  </a:lnTo>
                  <a:lnTo>
                    <a:pt x="858" y="2114"/>
                  </a:lnTo>
                  <a:lnTo>
                    <a:pt x="784" y="2078"/>
                  </a:lnTo>
                  <a:lnTo>
                    <a:pt x="712" y="2038"/>
                  </a:lnTo>
                  <a:lnTo>
                    <a:pt x="473" y="2209"/>
                  </a:lnTo>
                  <a:lnTo>
                    <a:pt x="247" y="1983"/>
                  </a:lnTo>
                  <a:lnTo>
                    <a:pt x="418" y="1743"/>
                  </a:lnTo>
                  <a:lnTo>
                    <a:pt x="376" y="1672"/>
                  </a:lnTo>
                  <a:lnTo>
                    <a:pt x="340" y="1596"/>
                  </a:lnTo>
                  <a:lnTo>
                    <a:pt x="312" y="1517"/>
                  </a:lnTo>
                  <a:lnTo>
                    <a:pt x="290" y="1436"/>
                  </a:lnTo>
                  <a:lnTo>
                    <a:pt x="0" y="1387"/>
                  </a:lnTo>
                  <a:lnTo>
                    <a:pt x="0" y="1067"/>
                  </a:lnTo>
                  <a:lnTo>
                    <a:pt x="290" y="1020"/>
                  </a:lnTo>
                  <a:lnTo>
                    <a:pt x="312" y="938"/>
                  </a:lnTo>
                  <a:lnTo>
                    <a:pt x="340" y="859"/>
                  </a:lnTo>
                  <a:lnTo>
                    <a:pt x="376" y="784"/>
                  </a:lnTo>
                  <a:lnTo>
                    <a:pt x="418" y="713"/>
                  </a:lnTo>
                  <a:lnTo>
                    <a:pt x="247" y="473"/>
                  </a:lnTo>
                  <a:lnTo>
                    <a:pt x="473" y="247"/>
                  </a:lnTo>
                  <a:lnTo>
                    <a:pt x="712" y="418"/>
                  </a:lnTo>
                  <a:lnTo>
                    <a:pt x="784" y="377"/>
                  </a:lnTo>
                  <a:lnTo>
                    <a:pt x="858" y="341"/>
                  </a:lnTo>
                  <a:lnTo>
                    <a:pt x="937" y="313"/>
                  </a:lnTo>
                  <a:lnTo>
                    <a:pt x="1019" y="290"/>
                  </a:lnTo>
                  <a:lnTo>
                    <a:pt x="106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492" name="Google Shape;10492;p23"/>
          <p:cNvGrpSpPr/>
          <p:nvPr/>
        </p:nvGrpSpPr>
        <p:grpSpPr>
          <a:xfrm>
            <a:off x="3522431" y="22614477"/>
            <a:ext cx="426988" cy="485220"/>
            <a:chOff x="1985" y="2539"/>
            <a:chExt cx="843" cy="958"/>
          </a:xfrm>
          <a:solidFill>
            <a:srgbClr val="006994"/>
          </a:solidFill>
        </p:grpSpPr>
        <p:sp>
          <p:nvSpPr>
            <p:cNvPr id="10493" name="Google Shape;10493;p23"/>
            <p:cNvSpPr/>
            <p:nvPr/>
          </p:nvSpPr>
          <p:spPr>
            <a:xfrm>
              <a:off x="2259" y="2929"/>
              <a:ext cx="413" cy="568"/>
            </a:xfrm>
            <a:custGeom>
              <a:avLst/>
              <a:gdLst/>
              <a:ahLst/>
              <a:cxnLst/>
              <a:rect l="l" t="t" r="r" b="b"/>
              <a:pathLst>
                <a:path w="1651" h="2273" extrusionOk="0">
                  <a:moveTo>
                    <a:pt x="591" y="0"/>
                  </a:moveTo>
                  <a:lnTo>
                    <a:pt x="626" y="4"/>
                  </a:lnTo>
                  <a:lnTo>
                    <a:pt x="659" y="13"/>
                  </a:lnTo>
                  <a:lnTo>
                    <a:pt x="688" y="27"/>
                  </a:lnTo>
                  <a:lnTo>
                    <a:pt x="717" y="47"/>
                  </a:lnTo>
                  <a:lnTo>
                    <a:pt x="740" y="70"/>
                  </a:lnTo>
                  <a:lnTo>
                    <a:pt x="761" y="98"/>
                  </a:lnTo>
                  <a:lnTo>
                    <a:pt x="777" y="130"/>
                  </a:lnTo>
                  <a:lnTo>
                    <a:pt x="789" y="164"/>
                  </a:lnTo>
                  <a:lnTo>
                    <a:pt x="797" y="200"/>
                  </a:lnTo>
                  <a:lnTo>
                    <a:pt x="800" y="239"/>
                  </a:lnTo>
                  <a:lnTo>
                    <a:pt x="800" y="771"/>
                  </a:lnTo>
                  <a:lnTo>
                    <a:pt x="1238" y="771"/>
                  </a:lnTo>
                  <a:lnTo>
                    <a:pt x="1289" y="775"/>
                  </a:lnTo>
                  <a:lnTo>
                    <a:pt x="1340" y="784"/>
                  </a:lnTo>
                  <a:lnTo>
                    <a:pt x="1386" y="799"/>
                  </a:lnTo>
                  <a:lnTo>
                    <a:pt x="1432" y="820"/>
                  </a:lnTo>
                  <a:lnTo>
                    <a:pt x="1473" y="845"/>
                  </a:lnTo>
                  <a:lnTo>
                    <a:pt x="1512" y="875"/>
                  </a:lnTo>
                  <a:lnTo>
                    <a:pt x="1547" y="910"/>
                  </a:lnTo>
                  <a:lnTo>
                    <a:pt x="1576" y="948"/>
                  </a:lnTo>
                  <a:lnTo>
                    <a:pt x="1602" y="990"/>
                  </a:lnTo>
                  <a:lnTo>
                    <a:pt x="1623" y="1034"/>
                  </a:lnTo>
                  <a:lnTo>
                    <a:pt x="1638" y="1082"/>
                  </a:lnTo>
                  <a:lnTo>
                    <a:pt x="1647" y="1131"/>
                  </a:lnTo>
                  <a:lnTo>
                    <a:pt x="1651" y="1183"/>
                  </a:lnTo>
                  <a:lnTo>
                    <a:pt x="1651" y="1192"/>
                  </a:lnTo>
                  <a:lnTo>
                    <a:pt x="1651" y="1202"/>
                  </a:lnTo>
                  <a:lnTo>
                    <a:pt x="1649" y="1204"/>
                  </a:lnTo>
                  <a:lnTo>
                    <a:pt x="1648" y="1206"/>
                  </a:lnTo>
                  <a:lnTo>
                    <a:pt x="1646" y="1210"/>
                  </a:lnTo>
                  <a:lnTo>
                    <a:pt x="1646" y="1212"/>
                  </a:lnTo>
                  <a:lnTo>
                    <a:pt x="1646" y="1954"/>
                  </a:lnTo>
                  <a:lnTo>
                    <a:pt x="1644" y="1998"/>
                  </a:lnTo>
                  <a:lnTo>
                    <a:pt x="1638" y="2040"/>
                  </a:lnTo>
                  <a:lnTo>
                    <a:pt x="1627" y="2079"/>
                  </a:lnTo>
                  <a:lnTo>
                    <a:pt x="1612" y="2115"/>
                  </a:lnTo>
                  <a:lnTo>
                    <a:pt x="1593" y="2147"/>
                  </a:lnTo>
                  <a:lnTo>
                    <a:pt x="1571" y="2176"/>
                  </a:lnTo>
                  <a:lnTo>
                    <a:pt x="1544" y="2202"/>
                  </a:lnTo>
                  <a:lnTo>
                    <a:pt x="1514" y="2223"/>
                  </a:lnTo>
                  <a:lnTo>
                    <a:pt x="1480" y="2240"/>
                  </a:lnTo>
                  <a:lnTo>
                    <a:pt x="1441" y="2255"/>
                  </a:lnTo>
                  <a:lnTo>
                    <a:pt x="1398" y="2265"/>
                  </a:lnTo>
                  <a:lnTo>
                    <a:pt x="1353" y="2271"/>
                  </a:lnTo>
                  <a:lnTo>
                    <a:pt x="1302" y="2273"/>
                  </a:lnTo>
                  <a:lnTo>
                    <a:pt x="717" y="2273"/>
                  </a:lnTo>
                  <a:lnTo>
                    <a:pt x="674" y="2271"/>
                  </a:lnTo>
                  <a:lnTo>
                    <a:pt x="635" y="2262"/>
                  </a:lnTo>
                  <a:lnTo>
                    <a:pt x="596" y="2250"/>
                  </a:lnTo>
                  <a:lnTo>
                    <a:pt x="560" y="2231"/>
                  </a:lnTo>
                  <a:lnTo>
                    <a:pt x="525" y="2207"/>
                  </a:lnTo>
                  <a:lnTo>
                    <a:pt x="492" y="2179"/>
                  </a:lnTo>
                  <a:lnTo>
                    <a:pt x="462" y="2148"/>
                  </a:lnTo>
                  <a:lnTo>
                    <a:pt x="435" y="2112"/>
                  </a:lnTo>
                  <a:lnTo>
                    <a:pt x="431" y="2105"/>
                  </a:lnTo>
                  <a:lnTo>
                    <a:pt x="424" y="2093"/>
                  </a:lnTo>
                  <a:lnTo>
                    <a:pt x="416" y="2075"/>
                  </a:lnTo>
                  <a:lnTo>
                    <a:pt x="404" y="2054"/>
                  </a:lnTo>
                  <a:lnTo>
                    <a:pt x="390" y="2027"/>
                  </a:lnTo>
                  <a:lnTo>
                    <a:pt x="375" y="1998"/>
                  </a:lnTo>
                  <a:lnTo>
                    <a:pt x="359" y="1965"/>
                  </a:lnTo>
                  <a:lnTo>
                    <a:pt x="340" y="1929"/>
                  </a:lnTo>
                  <a:lnTo>
                    <a:pt x="320" y="1890"/>
                  </a:lnTo>
                  <a:lnTo>
                    <a:pt x="300" y="1851"/>
                  </a:lnTo>
                  <a:lnTo>
                    <a:pt x="279" y="1809"/>
                  </a:lnTo>
                  <a:lnTo>
                    <a:pt x="257" y="1765"/>
                  </a:lnTo>
                  <a:lnTo>
                    <a:pt x="235" y="1721"/>
                  </a:lnTo>
                  <a:lnTo>
                    <a:pt x="213" y="1676"/>
                  </a:lnTo>
                  <a:lnTo>
                    <a:pt x="189" y="1632"/>
                  </a:lnTo>
                  <a:lnTo>
                    <a:pt x="168" y="1588"/>
                  </a:lnTo>
                  <a:lnTo>
                    <a:pt x="146" y="1545"/>
                  </a:lnTo>
                  <a:lnTo>
                    <a:pt x="125" y="1503"/>
                  </a:lnTo>
                  <a:lnTo>
                    <a:pt x="105" y="1464"/>
                  </a:lnTo>
                  <a:lnTo>
                    <a:pt x="86" y="1426"/>
                  </a:lnTo>
                  <a:lnTo>
                    <a:pt x="69" y="1391"/>
                  </a:lnTo>
                  <a:lnTo>
                    <a:pt x="52" y="1358"/>
                  </a:lnTo>
                  <a:lnTo>
                    <a:pt x="38" y="1330"/>
                  </a:lnTo>
                  <a:lnTo>
                    <a:pt x="26" y="1306"/>
                  </a:lnTo>
                  <a:lnTo>
                    <a:pt x="12" y="1269"/>
                  </a:lnTo>
                  <a:lnTo>
                    <a:pt x="3" y="1233"/>
                  </a:lnTo>
                  <a:lnTo>
                    <a:pt x="0" y="1197"/>
                  </a:lnTo>
                  <a:lnTo>
                    <a:pt x="1" y="1161"/>
                  </a:lnTo>
                  <a:lnTo>
                    <a:pt x="8" y="1125"/>
                  </a:lnTo>
                  <a:lnTo>
                    <a:pt x="20" y="1092"/>
                  </a:lnTo>
                  <a:lnTo>
                    <a:pt x="35" y="1060"/>
                  </a:lnTo>
                  <a:lnTo>
                    <a:pt x="56" y="1032"/>
                  </a:lnTo>
                  <a:lnTo>
                    <a:pt x="80" y="1006"/>
                  </a:lnTo>
                  <a:lnTo>
                    <a:pt x="109" y="985"/>
                  </a:lnTo>
                  <a:lnTo>
                    <a:pt x="142" y="968"/>
                  </a:lnTo>
                  <a:lnTo>
                    <a:pt x="179" y="957"/>
                  </a:lnTo>
                  <a:lnTo>
                    <a:pt x="215" y="954"/>
                  </a:lnTo>
                  <a:lnTo>
                    <a:pt x="248" y="957"/>
                  </a:lnTo>
                  <a:lnTo>
                    <a:pt x="278" y="965"/>
                  </a:lnTo>
                  <a:lnTo>
                    <a:pt x="306" y="978"/>
                  </a:lnTo>
                  <a:lnTo>
                    <a:pt x="333" y="996"/>
                  </a:lnTo>
                  <a:lnTo>
                    <a:pt x="359" y="1018"/>
                  </a:lnTo>
                  <a:lnTo>
                    <a:pt x="384" y="1045"/>
                  </a:lnTo>
                  <a:lnTo>
                    <a:pt x="384" y="239"/>
                  </a:lnTo>
                  <a:lnTo>
                    <a:pt x="387" y="200"/>
                  </a:lnTo>
                  <a:lnTo>
                    <a:pt x="395" y="164"/>
                  </a:lnTo>
                  <a:lnTo>
                    <a:pt x="407" y="130"/>
                  </a:lnTo>
                  <a:lnTo>
                    <a:pt x="423" y="98"/>
                  </a:lnTo>
                  <a:lnTo>
                    <a:pt x="444" y="70"/>
                  </a:lnTo>
                  <a:lnTo>
                    <a:pt x="467" y="47"/>
                  </a:lnTo>
                  <a:lnTo>
                    <a:pt x="494" y="27"/>
                  </a:lnTo>
                  <a:lnTo>
                    <a:pt x="525" y="13"/>
                  </a:lnTo>
                  <a:lnTo>
                    <a:pt x="558" y="4"/>
                  </a:lnTo>
                  <a:lnTo>
                    <a:pt x="59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94" name="Google Shape;10494;p23"/>
            <p:cNvSpPr/>
            <p:nvPr/>
          </p:nvSpPr>
          <p:spPr>
            <a:xfrm>
              <a:off x="2180" y="2734"/>
              <a:ext cx="453" cy="402"/>
            </a:xfrm>
            <a:custGeom>
              <a:avLst/>
              <a:gdLst/>
              <a:ahLst/>
              <a:cxnLst/>
              <a:rect l="l" t="t" r="r" b="b"/>
              <a:pathLst>
                <a:path w="1812" h="1608" extrusionOk="0">
                  <a:moveTo>
                    <a:pt x="906" y="0"/>
                  </a:moveTo>
                  <a:lnTo>
                    <a:pt x="989" y="4"/>
                  </a:lnTo>
                  <a:lnTo>
                    <a:pt x="1069" y="15"/>
                  </a:lnTo>
                  <a:lnTo>
                    <a:pt x="1147" y="32"/>
                  </a:lnTo>
                  <a:lnTo>
                    <a:pt x="1222" y="57"/>
                  </a:lnTo>
                  <a:lnTo>
                    <a:pt x="1294" y="87"/>
                  </a:lnTo>
                  <a:lnTo>
                    <a:pt x="1363" y="124"/>
                  </a:lnTo>
                  <a:lnTo>
                    <a:pt x="1429" y="167"/>
                  </a:lnTo>
                  <a:lnTo>
                    <a:pt x="1489" y="214"/>
                  </a:lnTo>
                  <a:lnTo>
                    <a:pt x="1547" y="266"/>
                  </a:lnTo>
                  <a:lnTo>
                    <a:pt x="1599" y="324"/>
                  </a:lnTo>
                  <a:lnTo>
                    <a:pt x="1646" y="384"/>
                  </a:lnTo>
                  <a:lnTo>
                    <a:pt x="1688" y="450"/>
                  </a:lnTo>
                  <a:lnTo>
                    <a:pt x="1724" y="519"/>
                  </a:lnTo>
                  <a:lnTo>
                    <a:pt x="1755" y="591"/>
                  </a:lnTo>
                  <a:lnTo>
                    <a:pt x="1779" y="666"/>
                  </a:lnTo>
                  <a:lnTo>
                    <a:pt x="1798" y="745"/>
                  </a:lnTo>
                  <a:lnTo>
                    <a:pt x="1809" y="824"/>
                  </a:lnTo>
                  <a:lnTo>
                    <a:pt x="1812" y="907"/>
                  </a:lnTo>
                  <a:lnTo>
                    <a:pt x="1809" y="981"/>
                  </a:lnTo>
                  <a:lnTo>
                    <a:pt x="1800" y="1053"/>
                  </a:lnTo>
                  <a:lnTo>
                    <a:pt x="1786" y="1124"/>
                  </a:lnTo>
                  <a:lnTo>
                    <a:pt x="1767" y="1191"/>
                  </a:lnTo>
                  <a:lnTo>
                    <a:pt x="1742" y="1258"/>
                  </a:lnTo>
                  <a:lnTo>
                    <a:pt x="1712" y="1321"/>
                  </a:lnTo>
                  <a:lnTo>
                    <a:pt x="1678" y="1382"/>
                  </a:lnTo>
                  <a:lnTo>
                    <a:pt x="1620" y="1375"/>
                  </a:lnTo>
                  <a:lnTo>
                    <a:pt x="1562" y="1373"/>
                  </a:lnTo>
                  <a:lnTo>
                    <a:pt x="1299" y="1373"/>
                  </a:lnTo>
                  <a:lnTo>
                    <a:pt x="1299" y="1194"/>
                  </a:lnTo>
                  <a:lnTo>
                    <a:pt x="1329" y="1152"/>
                  </a:lnTo>
                  <a:lnTo>
                    <a:pt x="1354" y="1107"/>
                  </a:lnTo>
                  <a:lnTo>
                    <a:pt x="1373" y="1059"/>
                  </a:lnTo>
                  <a:lnTo>
                    <a:pt x="1385" y="1010"/>
                  </a:lnTo>
                  <a:lnTo>
                    <a:pt x="1392" y="959"/>
                  </a:lnTo>
                  <a:lnTo>
                    <a:pt x="1396" y="906"/>
                  </a:lnTo>
                  <a:lnTo>
                    <a:pt x="1392" y="849"/>
                  </a:lnTo>
                  <a:lnTo>
                    <a:pt x="1383" y="793"/>
                  </a:lnTo>
                  <a:lnTo>
                    <a:pt x="1367" y="740"/>
                  </a:lnTo>
                  <a:lnTo>
                    <a:pt x="1346" y="690"/>
                  </a:lnTo>
                  <a:lnTo>
                    <a:pt x="1320" y="642"/>
                  </a:lnTo>
                  <a:lnTo>
                    <a:pt x="1288" y="597"/>
                  </a:lnTo>
                  <a:lnTo>
                    <a:pt x="1252" y="557"/>
                  </a:lnTo>
                  <a:lnTo>
                    <a:pt x="1212" y="521"/>
                  </a:lnTo>
                  <a:lnTo>
                    <a:pt x="1169" y="490"/>
                  </a:lnTo>
                  <a:lnTo>
                    <a:pt x="1121" y="463"/>
                  </a:lnTo>
                  <a:lnTo>
                    <a:pt x="1071" y="441"/>
                  </a:lnTo>
                  <a:lnTo>
                    <a:pt x="1018" y="425"/>
                  </a:lnTo>
                  <a:lnTo>
                    <a:pt x="963" y="416"/>
                  </a:lnTo>
                  <a:lnTo>
                    <a:pt x="905" y="412"/>
                  </a:lnTo>
                  <a:lnTo>
                    <a:pt x="848" y="416"/>
                  </a:lnTo>
                  <a:lnTo>
                    <a:pt x="793" y="425"/>
                  </a:lnTo>
                  <a:lnTo>
                    <a:pt x="739" y="441"/>
                  </a:lnTo>
                  <a:lnTo>
                    <a:pt x="689" y="463"/>
                  </a:lnTo>
                  <a:lnTo>
                    <a:pt x="641" y="490"/>
                  </a:lnTo>
                  <a:lnTo>
                    <a:pt x="596" y="521"/>
                  </a:lnTo>
                  <a:lnTo>
                    <a:pt x="557" y="557"/>
                  </a:lnTo>
                  <a:lnTo>
                    <a:pt x="520" y="597"/>
                  </a:lnTo>
                  <a:lnTo>
                    <a:pt x="489" y="642"/>
                  </a:lnTo>
                  <a:lnTo>
                    <a:pt x="462" y="690"/>
                  </a:lnTo>
                  <a:lnTo>
                    <a:pt x="440" y="740"/>
                  </a:lnTo>
                  <a:lnTo>
                    <a:pt x="424" y="793"/>
                  </a:lnTo>
                  <a:lnTo>
                    <a:pt x="414" y="849"/>
                  </a:lnTo>
                  <a:lnTo>
                    <a:pt x="412" y="906"/>
                  </a:lnTo>
                  <a:lnTo>
                    <a:pt x="414" y="963"/>
                  </a:lnTo>
                  <a:lnTo>
                    <a:pt x="424" y="1020"/>
                  </a:lnTo>
                  <a:lnTo>
                    <a:pt x="440" y="1073"/>
                  </a:lnTo>
                  <a:lnTo>
                    <a:pt x="462" y="1124"/>
                  </a:lnTo>
                  <a:lnTo>
                    <a:pt x="488" y="1172"/>
                  </a:lnTo>
                  <a:lnTo>
                    <a:pt x="519" y="1216"/>
                  </a:lnTo>
                  <a:lnTo>
                    <a:pt x="519" y="1552"/>
                  </a:lnTo>
                  <a:lnTo>
                    <a:pt x="470" y="1556"/>
                  </a:lnTo>
                  <a:lnTo>
                    <a:pt x="422" y="1568"/>
                  </a:lnTo>
                  <a:lnTo>
                    <a:pt x="376" y="1584"/>
                  </a:lnTo>
                  <a:lnTo>
                    <a:pt x="332" y="1608"/>
                  </a:lnTo>
                  <a:lnTo>
                    <a:pt x="279" y="1561"/>
                  </a:lnTo>
                  <a:lnTo>
                    <a:pt x="229" y="1510"/>
                  </a:lnTo>
                  <a:lnTo>
                    <a:pt x="184" y="1455"/>
                  </a:lnTo>
                  <a:lnTo>
                    <a:pt x="143" y="1395"/>
                  </a:lnTo>
                  <a:lnTo>
                    <a:pt x="106" y="1333"/>
                  </a:lnTo>
                  <a:lnTo>
                    <a:pt x="75" y="1269"/>
                  </a:lnTo>
                  <a:lnTo>
                    <a:pt x="49" y="1201"/>
                  </a:lnTo>
                  <a:lnTo>
                    <a:pt x="28" y="1129"/>
                  </a:lnTo>
                  <a:lnTo>
                    <a:pt x="13" y="1057"/>
                  </a:lnTo>
                  <a:lnTo>
                    <a:pt x="3" y="983"/>
                  </a:lnTo>
                  <a:lnTo>
                    <a:pt x="0" y="906"/>
                  </a:lnTo>
                  <a:lnTo>
                    <a:pt x="3" y="824"/>
                  </a:lnTo>
                  <a:lnTo>
                    <a:pt x="15" y="743"/>
                  </a:lnTo>
                  <a:lnTo>
                    <a:pt x="33" y="665"/>
                  </a:lnTo>
                  <a:lnTo>
                    <a:pt x="57" y="590"/>
                  </a:lnTo>
                  <a:lnTo>
                    <a:pt x="88" y="518"/>
                  </a:lnTo>
                  <a:lnTo>
                    <a:pt x="124" y="449"/>
                  </a:lnTo>
                  <a:lnTo>
                    <a:pt x="166" y="384"/>
                  </a:lnTo>
                  <a:lnTo>
                    <a:pt x="214" y="322"/>
                  </a:lnTo>
                  <a:lnTo>
                    <a:pt x="265" y="266"/>
                  </a:lnTo>
                  <a:lnTo>
                    <a:pt x="323" y="214"/>
                  </a:lnTo>
                  <a:lnTo>
                    <a:pt x="385" y="166"/>
                  </a:lnTo>
                  <a:lnTo>
                    <a:pt x="449" y="124"/>
                  </a:lnTo>
                  <a:lnTo>
                    <a:pt x="518" y="87"/>
                  </a:lnTo>
                  <a:lnTo>
                    <a:pt x="590" y="57"/>
                  </a:lnTo>
                  <a:lnTo>
                    <a:pt x="665" y="32"/>
                  </a:lnTo>
                  <a:lnTo>
                    <a:pt x="744" y="15"/>
                  </a:lnTo>
                  <a:lnTo>
                    <a:pt x="824" y="4"/>
                  </a:lnTo>
                  <a:lnTo>
                    <a:pt x="90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95" name="Google Shape;10495;p23"/>
            <p:cNvSpPr/>
            <p:nvPr/>
          </p:nvSpPr>
          <p:spPr>
            <a:xfrm>
              <a:off x="1985" y="2539"/>
              <a:ext cx="843" cy="820"/>
            </a:xfrm>
            <a:custGeom>
              <a:avLst/>
              <a:gdLst/>
              <a:ahLst/>
              <a:cxnLst/>
              <a:rect l="l" t="t" r="r" b="b"/>
              <a:pathLst>
                <a:path w="3373" h="3280" extrusionOk="0">
                  <a:moveTo>
                    <a:pt x="1687" y="0"/>
                  </a:moveTo>
                  <a:lnTo>
                    <a:pt x="1798" y="4"/>
                  </a:lnTo>
                  <a:lnTo>
                    <a:pt x="1907" y="14"/>
                  </a:lnTo>
                  <a:lnTo>
                    <a:pt x="2013" y="32"/>
                  </a:lnTo>
                  <a:lnTo>
                    <a:pt x="2117" y="55"/>
                  </a:lnTo>
                  <a:lnTo>
                    <a:pt x="2219" y="86"/>
                  </a:lnTo>
                  <a:lnTo>
                    <a:pt x="2318" y="123"/>
                  </a:lnTo>
                  <a:lnTo>
                    <a:pt x="2414" y="165"/>
                  </a:lnTo>
                  <a:lnTo>
                    <a:pt x="2508" y="213"/>
                  </a:lnTo>
                  <a:lnTo>
                    <a:pt x="2597" y="267"/>
                  </a:lnTo>
                  <a:lnTo>
                    <a:pt x="2682" y="325"/>
                  </a:lnTo>
                  <a:lnTo>
                    <a:pt x="2764" y="390"/>
                  </a:lnTo>
                  <a:lnTo>
                    <a:pt x="2842" y="459"/>
                  </a:lnTo>
                  <a:lnTo>
                    <a:pt x="2915" y="532"/>
                  </a:lnTo>
                  <a:lnTo>
                    <a:pt x="2983" y="610"/>
                  </a:lnTo>
                  <a:lnTo>
                    <a:pt x="3048" y="691"/>
                  </a:lnTo>
                  <a:lnTo>
                    <a:pt x="3106" y="777"/>
                  </a:lnTo>
                  <a:lnTo>
                    <a:pt x="3160" y="867"/>
                  </a:lnTo>
                  <a:lnTo>
                    <a:pt x="3208" y="959"/>
                  </a:lnTo>
                  <a:lnTo>
                    <a:pt x="3250" y="1056"/>
                  </a:lnTo>
                  <a:lnTo>
                    <a:pt x="3287" y="1155"/>
                  </a:lnTo>
                  <a:lnTo>
                    <a:pt x="3317" y="1256"/>
                  </a:lnTo>
                  <a:lnTo>
                    <a:pt x="3341" y="1362"/>
                  </a:lnTo>
                  <a:lnTo>
                    <a:pt x="3359" y="1468"/>
                  </a:lnTo>
                  <a:lnTo>
                    <a:pt x="3369" y="1577"/>
                  </a:lnTo>
                  <a:lnTo>
                    <a:pt x="3373" y="1688"/>
                  </a:lnTo>
                  <a:lnTo>
                    <a:pt x="3369" y="1797"/>
                  </a:lnTo>
                  <a:lnTo>
                    <a:pt x="3360" y="1903"/>
                  </a:lnTo>
                  <a:lnTo>
                    <a:pt x="3342" y="2009"/>
                  </a:lnTo>
                  <a:lnTo>
                    <a:pt x="3320" y="2111"/>
                  </a:lnTo>
                  <a:lnTo>
                    <a:pt x="3291" y="2212"/>
                  </a:lnTo>
                  <a:lnTo>
                    <a:pt x="3256" y="2309"/>
                  </a:lnTo>
                  <a:lnTo>
                    <a:pt x="3215" y="2404"/>
                  </a:lnTo>
                  <a:lnTo>
                    <a:pt x="3168" y="2495"/>
                  </a:lnTo>
                  <a:lnTo>
                    <a:pt x="3116" y="2584"/>
                  </a:lnTo>
                  <a:lnTo>
                    <a:pt x="3058" y="2668"/>
                  </a:lnTo>
                  <a:lnTo>
                    <a:pt x="2995" y="2750"/>
                  </a:lnTo>
                  <a:lnTo>
                    <a:pt x="2927" y="2827"/>
                  </a:lnTo>
                  <a:lnTo>
                    <a:pt x="2927" y="2770"/>
                  </a:lnTo>
                  <a:lnTo>
                    <a:pt x="2927" y="2765"/>
                  </a:lnTo>
                  <a:lnTo>
                    <a:pt x="2930" y="2762"/>
                  </a:lnTo>
                  <a:lnTo>
                    <a:pt x="2930" y="2758"/>
                  </a:lnTo>
                  <a:lnTo>
                    <a:pt x="2931" y="2752"/>
                  </a:lnTo>
                  <a:lnTo>
                    <a:pt x="2932" y="2747"/>
                  </a:lnTo>
                  <a:lnTo>
                    <a:pt x="2933" y="2741"/>
                  </a:lnTo>
                  <a:lnTo>
                    <a:pt x="2930" y="2676"/>
                  </a:lnTo>
                  <a:lnTo>
                    <a:pt x="2919" y="2614"/>
                  </a:lnTo>
                  <a:lnTo>
                    <a:pt x="2903" y="2555"/>
                  </a:lnTo>
                  <a:lnTo>
                    <a:pt x="2881" y="2497"/>
                  </a:lnTo>
                  <a:lnTo>
                    <a:pt x="2853" y="2444"/>
                  </a:lnTo>
                  <a:lnTo>
                    <a:pt x="2819" y="2393"/>
                  </a:lnTo>
                  <a:lnTo>
                    <a:pt x="2780" y="2345"/>
                  </a:lnTo>
                  <a:lnTo>
                    <a:pt x="2822" y="2273"/>
                  </a:lnTo>
                  <a:lnTo>
                    <a:pt x="2858" y="2196"/>
                  </a:lnTo>
                  <a:lnTo>
                    <a:pt x="2890" y="2117"/>
                  </a:lnTo>
                  <a:lnTo>
                    <a:pt x="2916" y="2035"/>
                  </a:lnTo>
                  <a:lnTo>
                    <a:pt x="2937" y="1951"/>
                  </a:lnTo>
                  <a:lnTo>
                    <a:pt x="2951" y="1866"/>
                  </a:lnTo>
                  <a:lnTo>
                    <a:pt x="2960" y="1778"/>
                  </a:lnTo>
                  <a:lnTo>
                    <a:pt x="2964" y="1688"/>
                  </a:lnTo>
                  <a:lnTo>
                    <a:pt x="2960" y="1593"/>
                  </a:lnTo>
                  <a:lnTo>
                    <a:pt x="2950" y="1500"/>
                  </a:lnTo>
                  <a:lnTo>
                    <a:pt x="2933" y="1409"/>
                  </a:lnTo>
                  <a:lnTo>
                    <a:pt x="2910" y="1320"/>
                  </a:lnTo>
                  <a:lnTo>
                    <a:pt x="2881" y="1234"/>
                  </a:lnTo>
                  <a:lnTo>
                    <a:pt x="2844" y="1151"/>
                  </a:lnTo>
                  <a:lnTo>
                    <a:pt x="2805" y="1070"/>
                  </a:lnTo>
                  <a:lnTo>
                    <a:pt x="2758" y="993"/>
                  </a:lnTo>
                  <a:lnTo>
                    <a:pt x="2706" y="921"/>
                  </a:lnTo>
                  <a:lnTo>
                    <a:pt x="2650" y="852"/>
                  </a:lnTo>
                  <a:lnTo>
                    <a:pt x="2589" y="786"/>
                  </a:lnTo>
                  <a:lnTo>
                    <a:pt x="2524" y="725"/>
                  </a:lnTo>
                  <a:lnTo>
                    <a:pt x="2455" y="669"/>
                  </a:lnTo>
                  <a:lnTo>
                    <a:pt x="2383" y="618"/>
                  </a:lnTo>
                  <a:lnTo>
                    <a:pt x="2305" y="572"/>
                  </a:lnTo>
                  <a:lnTo>
                    <a:pt x="2226" y="531"/>
                  </a:lnTo>
                  <a:lnTo>
                    <a:pt x="2142" y="496"/>
                  </a:lnTo>
                  <a:lnTo>
                    <a:pt x="2056" y="466"/>
                  </a:lnTo>
                  <a:lnTo>
                    <a:pt x="1968" y="442"/>
                  </a:lnTo>
                  <a:lnTo>
                    <a:pt x="1876" y="426"/>
                  </a:lnTo>
                  <a:lnTo>
                    <a:pt x="1783" y="415"/>
                  </a:lnTo>
                  <a:lnTo>
                    <a:pt x="1688" y="412"/>
                  </a:lnTo>
                  <a:lnTo>
                    <a:pt x="1593" y="415"/>
                  </a:lnTo>
                  <a:lnTo>
                    <a:pt x="1500" y="426"/>
                  </a:lnTo>
                  <a:lnTo>
                    <a:pt x="1409" y="442"/>
                  </a:lnTo>
                  <a:lnTo>
                    <a:pt x="1320" y="466"/>
                  </a:lnTo>
                  <a:lnTo>
                    <a:pt x="1234" y="496"/>
                  </a:lnTo>
                  <a:lnTo>
                    <a:pt x="1151" y="531"/>
                  </a:lnTo>
                  <a:lnTo>
                    <a:pt x="1071" y="572"/>
                  </a:lnTo>
                  <a:lnTo>
                    <a:pt x="994" y="618"/>
                  </a:lnTo>
                  <a:lnTo>
                    <a:pt x="921" y="669"/>
                  </a:lnTo>
                  <a:lnTo>
                    <a:pt x="852" y="725"/>
                  </a:lnTo>
                  <a:lnTo>
                    <a:pt x="787" y="786"/>
                  </a:lnTo>
                  <a:lnTo>
                    <a:pt x="726" y="852"/>
                  </a:lnTo>
                  <a:lnTo>
                    <a:pt x="670" y="921"/>
                  </a:lnTo>
                  <a:lnTo>
                    <a:pt x="618" y="993"/>
                  </a:lnTo>
                  <a:lnTo>
                    <a:pt x="573" y="1070"/>
                  </a:lnTo>
                  <a:lnTo>
                    <a:pt x="532" y="1151"/>
                  </a:lnTo>
                  <a:lnTo>
                    <a:pt x="497" y="1234"/>
                  </a:lnTo>
                  <a:lnTo>
                    <a:pt x="466" y="1320"/>
                  </a:lnTo>
                  <a:lnTo>
                    <a:pt x="443" y="1409"/>
                  </a:lnTo>
                  <a:lnTo>
                    <a:pt x="427" y="1500"/>
                  </a:lnTo>
                  <a:lnTo>
                    <a:pt x="416" y="1593"/>
                  </a:lnTo>
                  <a:lnTo>
                    <a:pt x="413" y="1688"/>
                  </a:lnTo>
                  <a:lnTo>
                    <a:pt x="416" y="1784"/>
                  </a:lnTo>
                  <a:lnTo>
                    <a:pt x="427" y="1876"/>
                  </a:lnTo>
                  <a:lnTo>
                    <a:pt x="444" y="1968"/>
                  </a:lnTo>
                  <a:lnTo>
                    <a:pt x="467" y="2057"/>
                  </a:lnTo>
                  <a:lnTo>
                    <a:pt x="497" y="2143"/>
                  </a:lnTo>
                  <a:lnTo>
                    <a:pt x="532" y="2226"/>
                  </a:lnTo>
                  <a:lnTo>
                    <a:pt x="573" y="2307"/>
                  </a:lnTo>
                  <a:lnTo>
                    <a:pt x="619" y="2384"/>
                  </a:lnTo>
                  <a:lnTo>
                    <a:pt x="671" y="2457"/>
                  </a:lnTo>
                  <a:lnTo>
                    <a:pt x="727" y="2526"/>
                  </a:lnTo>
                  <a:lnTo>
                    <a:pt x="788" y="2591"/>
                  </a:lnTo>
                  <a:lnTo>
                    <a:pt x="853" y="2652"/>
                  </a:lnTo>
                  <a:lnTo>
                    <a:pt x="922" y="2708"/>
                  </a:lnTo>
                  <a:lnTo>
                    <a:pt x="921" y="2755"/>
                  </a:lnTo>
                  <a:lnTo>
                    <a:pt x="923" y="2802"/>
                  </a:lnTo>
                  <a:lnTo>
                    <a:pt x="932" y="2848"/>
                  </a:lnTo>
                  <a:lnTo>
                    <a:pt x="945" y="2894"/>
                  </a:lnTo>
                  <a:lnTo>
                    <a:pt x="963" y="2940"/>
                  </a:lnTo>
                  <a:lnTo>
                    <a:pt x="1127" y="3280"/>
                  </a:lnTo>
                  <a:lnTo>
                    <a:pt x="1030" y="3243"/>
                  </a:lnTo>
                  <a:lnTo>
                    <a:pt x="936" y="3199"/>
                  </a:lnTo>
                  <a:lnTo>
                    <a:pt x="845" y="3150"/>
                  </a:lnTo>
                  <a:lnTo>
                    <a:pt x="757" y="3096"/>
                  </a:lnTo>
                  <a:lnTo>
                    <a:pt x="674" y="3037"/>
                  </a:lnTo>
                  <a:lnTo>
                    <a:pt x="594" y="2974"/>
                  </a:lnTo>
                  <a:lnTo>
                    <a:pt x="519" y="2905"/>
                  </a:lnTo>
                  <a:lnTo>
                    <a:pt x="446" y="2831"/>
                  </a:lnTo>
                  <a:lnTo>
                    <a:pt x="380" y="2754"/>
                  </a:lnTo>
                  <a:lnTo>
                    <a:pt x="318" y="2673"/>
                  </a:lnTo>
                  <a:lnTo>
                    <a:pt x="261" y="2588"/>
                  </a:lnTo>
                  <a:lnTo>
                    <a:pt x="208" y="2499"/>
                  </a:lnTo>
                  <a:lnTo>
                    <a:pt x="161" y="2407"/>
                  </a:lnTo>
                  <a:lnTo>
                    <a:pt x="119" y="2312"/>
                  </a:lnTo>
                  <a:lnTo>
                    <a:pt x="84" y="2214"/>
                  </a:lnTo>
                  <a:lnTo>
                    <a:pt x="54" y="2114"/>
                  </a:lnTo>
                  <a:lnTo>
                    <a:pt x="30" y="2010"/>
                  </a:lnTo>
                  <a:lnTo>
                    <a:pt x="14" y="1904"/>
                  </a:lnTo>
                  <a:lnTo>
                    <a:pt x="3" y="1798"/>
                  </a:lnTo>
                  <a:lnTo>
                    <a:pt x="0" y="1688"/>
                  </a:lnTo>
                  <a:lnTo>
                    <a:pt x="3" y="1577"/>
                  </a:lnTo>
                  <a:lnTo>
                    <a:pt x="14" y="1468"/>
                  </a:lnTo>
                  <a:lnTo>
                    <a:pt x="31" y="1362"/>
                  </a:lnTo>
                  <a:lnTo>
                    <a:pt x="56" y="1256"/>
                  </a:lnTo>
                  <a:lnTo>
                    <a:pt x="86" y="1155"/>
                  </a:lnTo>
                  <a:lnTo>
                    <a:pt x="123" y="1056"/>
                  </a:lnTo>
                  <a:lnTo>
                    <a:pt x="165" y="959"/>
                  </a:lnTo>
                  <a:lnTo>
                    <a:pt x="213" y="867"/>
                  </a:lnTo>
                  <a:lnTo>
                    <a:pt x="266" y="777"/>
                  </a:lnTo>
                  <a:lnTo>
                    <a:pt x="326" y="691"/>
                  </a:lnTo>
                  <a:lnTo>
                    <a:pt x="389" y="610"/>
                  </a:lnTo>
                  <a:lnTo>
                    <a:pt x="458" y="532"/>
                  </a:lnTo>
                  <a:lnTo>
                    <a:pt x="532" y="459"/>
                  </a:lnTo>
                  <a:lnTo>
                    <a:pt x="609" y="390"/>
                  </a:lnTo>
                  <a:lnTo>
                    <a:pt x="691" y="325"/>
                  </a:lnTo>
                  <a:lnTo>
                    <a:pt x="776" y="267"/>
                  </a:lnTo>
                  <a:lnTo>
                    <a:pt x="866" y="213"/>
                  </a:lnTo>
                  <a:lnTo>
                    <a:pt x="959" y="165"/>
                  </a:lnTo>
                  <a:lnTo>
                    <a:pt x="1054" y="123"/>
                  </a:lnTo>
                  <a:lnTo>
                    <a:pt x="1154" y="86"/>
                  </a:lnTo>
                  <a:lnTo>
                    <a:pt x="1255" y="55"/>
                  </a:lnTo>
                  <a:lnTo>
                    <a:pt x="1361" y="32"/>
                  </a:lnTo>
                  <a:lnTo>
                    <a:pt x="1467" y="14"/>
                  </a:lnTo>
                  <a:lnTo>
                    <a:pt x="1576" y="4"/>
                  </a:lnTo>
                  <a:lnTo>
                    <a:pt x="168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496" name="Google Shape;10496;p23"/>
          <p:cNvGrpSpPr/>
          <p:nvPr/>
        </p:nvGrpSpPr>
        <p:grpSpPr>
          <a:xfrm>
            <a:off x="4745223" y="22634619"/>
            <a:ext cx="314388" cy="444698"/>
            <a:chOff x="1218" y="2311"/>
            <a:chExt cx="1436" cy="2031"/>
          </a:xfrm>
          <a:solidFill>
            <a:srgbClr val="006994"/>
          </a:solidFill>
        </p:grpSpPr>
        <p:sp>
          <p:nvSpPr>
            <p:cNvPr id="10497" name="Google Shape;10497;p23"/>
            <p:cNvSpPr/>
            <p:nvPr/>
          </p:nvSpPr>
          <p:spPr>
            <a:xfrm>
              <a:off x="1930" y="3691"/>
              <a:ext cx="125" cy="126"/>
            </a:xfrm>
            <a:custGeom>
              <a:avLst/>
              <a:gdLst/>
              <a:ahLst/>
              <a:cxnLst/>
              <a:rect l="l" t="t" r="r" b="b"/>
              <a:pathLst>
                <a:path w="251" h="252" extrusionOk="0">
                  <a:moveTo>
                    <a:pt x="125" y="0"/>
                  </a:moveTo>
                  <a:lnTo>
                    <a:pt x="149" y="3"/>
                  </a:lnTo>
                  <a:lnTo>
                    <a:pt x="173" y="10"/>
                  </a:lnTo>
                  <a:lnTo>
                    <a:pt x="194" y="21"/>
                  </a:lnTo>
                  <a:lnTo>
                    <a:pt x="213" y="37"/>
                  </a:lnTo>
                  <a:lnTo>
                    <a:pt x="232" y="61"/>
                  </a:lnTo>
                  <a:lnTo>
                    <a:pt x="244" y="86"/>
                  </a:lnTo>
                  <a:lnTo>
                    <a:pt x="251" y="113"/>
                  </a:lnTo>
                  <a:lnTo>
                    <a:pt x="251" y="141"/>
                  </a:lnTo>
                  <a:lnTo>
                    <a:pt x="244" y="168"/>
                  </a:lnTo>
                  <a:lnTo>
                    <a:pt x="232" y="193"/>
                  </a:lnTo>
                  <a:lnTo>
                    <a:pt x="213" y="217"/>
                  </a:lnTo>
                  <a:lnTo>
                    <a:pt x="191" y="234"/>
                  </a:lnTo>
                  <a:lnTo>
                    <a:pt x="165" y="246"/>
                  </a:lnTo>
                  <a:lnTo>
                    <a:pt x="138" y="252"/>
                  </a:lnTo>
                  <a:lnTo>
                    <a:pt x="111" y="252"/>
                  </a:lnTo>
                  <a:lnTo>
                    <a:pt x="84" y="246"/>
                  </a:lnTo>
                  <a:lnTo>
                    <a:pt x="58" y="234"/>
                  </a:lnTo>
                  <a:lnTo>
                    <a:pt x="36" y="217"/>
                  </a:lnTo>
                  <a:lnTo>
                    <a:pt x="17" y="193"/>
                  </a:lnTo>
                  <a:lnTo>
                    <a:pt x="6" y="168"/>
                  </a:lnTo>
                  <a:lnTo>
                    <a:pt x="0" y="141"/>
                  </a:lnTo>
                  <a:lnTo>
                    <a:pt x="0" y="113"/>
                  </a:lnTo>
                  <a:lnTo>
                    <a:pt x="6" y="86"/>
                  </a:lnTo>
                  <a:lnTo>
                    <a:pt x="17" y="61"/>
                  </a:lnTo>
                  <a:lnTo>
                    <a:pt x="36" y="37"/>
                  </a:lnTo>
                  <a:lnTo>
                    <a:pt x="55" y="21"/>
                  </a:lnTo>
                  <a:lnTo>
                    <a:pt x="78" y="10"/>
                  </a:lnTo>
                  <a:lnTo>
                    <a:pt x="101" y="3"/>
                  </a:lnTo>
                  <a:lnTo>
                    <a:pt x="12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98" name="Google Shape;10498;p23"/>
            <p:cNvSpPr/>
            <p:nvPr/>
          </p:nvSpPr>
          <p:spPr>
            <a:xfrm>
              <a:off x="1528" y="3435"/>
              <a:ext cx="125" cy="125"/>
            </a:xfrm>
            <a:custGeom>
              <a:avLst/>
              <a:gdLst/>
              <a:ahLst/>
              <a:cxnLst/>
              <a:rect l="l" t="t" r="r" b="b"/>
              <a:pathLst>
                <a:path w="249" h="251" extrusionOk="0">
                  <a:moveTo>
                    <a:pt x="111" y="0"/>
                  </a:moveTo>
                  <a:lnTo>
                    <a:pt x="138" y="0"/>
                  </a:lnTo>
                  <a:lnTo>
                    <a:pt x="165" y="6"/>
                  </a:lnTo>
                  <a:lnTo>
                    <a:pt x="191" y="19"/>
                  </a:lnTo>
                  <a:lnTo>
                    <a:pt x="214" y="36"/>
                  </a:lnTo>
                  <a:lnTo>
                    <a:pt x="232" y="59"/>
                  </a:lnTo>
                  <a:lnTo>
                    <a:pt x="243" y="85"/>
                  </a:lnTo>
                  <a:lnTo>
                    <a:pt x="249" y="113"/>
                  </a:lnTo>
                  <a:lnTo>
                    <a:pt x="249" y="140"/>
                  </a:lnTo>
                  <a:lnTo>
                    <a:pt x="243" y="167"/>
                  </a:lnTo>
                  <a:lnTo>
                    <a:pt x="232" y="192"/>
                  </a:lnTo>
                  <a:lnTo>
                    <a:pt x="214" y="215"/>
                  </a:lnTo>
                  <a:lnTo>
                    <a:pt x="191" y="233"/>
                  </a:lnTo>
                  <a:lnTo>
                    <a:pt x="165" y="245"/>
                  </a:lnTo>
                  <a:lnTo>
                    <a:pt x="138" y="251"/>
                  </a:lnTo>
                  <a:lnTo>
                    <a:pt x="111" y="251"/>
                  </a:lnTo>
                  <a:lnTo>
                    <a:pt x="84" y="245"/>
                  </a:lnTo>
                  <a:lnTo>
                    <a:pt x="58" y="233"/>
                  </a:lnTo>
                  <a:lnTo>
                    <a:pt x="36" y="215"/>
                  </a:lnTo>
                  <a:lnTo>
                    <a:pt x="17" y="192"/>
                  </a:lnTo>
                  <a:lnTo>
                    <a:pt x="5" y="167"/>
                  </a:lnTo>
                  <a:lnTo>
                    <a:pt x="0" y="140"/>
                  </a:lnTo>
                  <a:lnTo>
                    <a:pt x="0" y="111"/>
                  </a:lnTo>
                  <a:lnTo>
                    <a:pt x="5" y="84"/>
                  </a:lnTo>
                  <a:lnTo>
                    <a:pt x="17" y="59"/>
                  </a:lnTo>
                  <a:lnTo>
                    <a:pt x="36" y="36"/>
                  </a:lnTo>
                  <a:lnTo>
                    <a:pt x="58" y="19"/>
                  </a:lnTo>
                  <a:lnTo>
                    <a:pt x="84" y="6"/>
                  </a:lnTo>
                  <a:lnTo>
                    <a:pt x="11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499" name="Google Shape;10499;p23"/>
            <p:cNvSpPr/>
            <p:nvPr/>
          </p:nvSpPr>
          <p:spPr>
            <a:xfrm>
              <a:off x="1218" y="2311"/>
              <a:ext cx="1436" cy="2031"/>
            </a:xfrm>
            <a:custGeom>
              <a:avLst/>
              <a:gdLst/>
              <a:ahLst/>
              <a:cxnLst/>
              <a:rect l="l" t="t" r="r" b="b"/>
              <a:pathLst>
                <a:path w="2871" h="4061" extrusionOk="0">
                  <a:moveTo>
                    <a:pt x="1549" y="2581"/>
                  </a:moveTo>
                  <a:lnTo>
                    <a:pt x="1503" y="2585"/>
                  </a:lnTo>
                  <a:lnTo>
                    <a:pt x="1460" y="2595"/>
                  </a:lnTo>
                  <a:lnTo>
                    <a:pt x="1420" y="2610"/>
                  </a:lnTo>
                  <a:lnTo>
                    <a:pt x="1382" y="2631"/>
                  </a:lnTo>
                  <a:lnTo>
                    <a:pt x="1349" y="2657"/>
                  </a:lnTo>
                  <a:lnTo>
                    <a:pt x="1319" y="2686"/>
                  </a:lnTo>
                  <a:lnTo>
                    <a:pt x="1293" y="2721"/>
                  </a:lnTo>
                  <a:lnTo>
                    <a:pt x="1272" y="2758"/>
                  </a:lnTo>
                  <a:lnTo>
                    <a:pt x="1256" y="2799"/>
                  </a:lnTo>
                  <a:lnTo>
                    <a:pt x="1247" y="2841"/>
                  </a:lnTo>
                  <a:lnTo>
                    <a:pt x="1244" y="2887"/>
                  </a:lnTo>
                  <a:lnTo>
                    <a:pt x="1247" y="2931"/>
                  </a:lnTo>
                  <a:lnTo>
                    <a:pt x="1256" y="2974"/>
                  </a:lnTo>
                  <a:lnTo>
                    <a:pt x="1272" y="3014"/>
                  </a:lnTo>
                  <a:lnTo>
                    <a:pt x="1293" y="3052"/>
                  </a:lnTo>
                  <a:lnTo>
                    <a:pt x="1319" y="3086"/>
                  </a:lnTo>
                  <a:lnTo>
                    <a:pt x="1349" y="3117"/>
                  </a:lnTo>
                  <a:lnTo>
                    <a:pt x="1382" y="3141"/>
                  </a:lnTo>
                  <a:lnTo>
                    <a:pt x="1420" y="3162"/>
                  </a:lnTo>
                  <a:lnTo>
                    <a:pt x="1460" y="3178"/>
                  </a:lnTo>
                  <a:lnTo>
                    <a:pt x="1503" y="3188"/>
                  </a:lnTo>
                  <a:lnTo>
                    <a:pt x="1549" y="3191"/>
                  </a:lnTo>
                  <a:lnTo>
                    <a:pt x="1593" y="3188"/>
                  </a:lnTo>
                  <a:lnTo>
                    <a:pt x="1636" y="3178"/>
                  </a:lnTo>
                  <a:lnTo>
                    <a:pt x="1676" y="3162"/>
                  </a:lnTo>
                  <a:lnTo>
                    <a:pt x="1714" y="3141"/>
                  </a:lnTo>
                  <a:lnTo>
                    <a:pt x="1748" y="3117"/>
                  </a:lnTo>
                  <a:lnTo>
                    <a:pt x="1777" y="3086"/>
                  </a:lnTo>
                  <a:lnTo>
                    <a:pt x="1803" y="3052"/>
                  </a:lnTo>
                  <a:lnTo>
                    <a:pt x="1824" y="3014"/>
                  </a:lnTo>
                  <a:lnTo>
                    <a:pt x="1840" y="2974"/>
                  </a:lnTo>
                  <a:lnTo>
                    <a:pt x="1849" y="2931"/>
                  </a:lnTo>
                  <a:lnTo>
                    <a:pt x="1853" y="2887"/>
                  </a:lnTo>
                  <a:lnTo>
                    <a:pt x="1849" y="2841"/>
                  </a:lnTo>
                  <a:lnTo>
                    <a:pt x="1840" y="2799"/>
                  </a:lnTo>
                  <a:lnTo>
                    <a:pt x="1824" y="2758"/>
                  </a:lnTo>
                  <a:lnTo>
                    <a:pt x="1803" y="2721"/>
                  </a:lnTo>
                  <a:lnTo>
                    <a:pt x="1777" y="2686"/>
                  </a:lnTo>
                  <a:lnTo>
                    <a:pt x="1748" y="2657"/>
                  </a:lnTo>
                  <a:lnTo>
                    <a:pt x="1714" y="2631"/>
                  </a:lnTo>
                  <a:lnTo>
                    <a:pt x="1676" y="2610"/>
                  </a:lnTo>
                  <a:lnTo>
                    <a:pt x="1636" y="2595"/>
                  </a:lnTo>
                  <a:lnTo>
                    <a:pt x="1593" y="2585"/>
                  </a:lnTo>
                  <a:lnTo>
                    <a:pt x="1549" y="2581"/>
                  </a:lnTo>
                  <a:close/>
                  <a:moveTo>
                    <a:pt x="1539" y="2074"/>
                  </a:moveTo>
                  <a:lnTo>
                    <a:pt x="1520" y="2078"/>
                  </a:lnTo>
                  <a:lnTo>
                    <a:pt x="1503" y="2087"/>
                  </a:lnTo>
                  <a:lnTo>
                    <a:pt x="1488" y="2100"/>
                  </a:lnTo>
                  <a:lnTo>
                    <a:pt x="689" y="3065"/>
                  </a:lnTo>
                  <a:lnTo>
                    <a:pt x="678" y="3082"/>
                  </a:lnTo>
                  <a:lnTo>
                    <a:pt x="673" y="3100"/>
                  </a:lnTo>
                  <a:lnTo>
                    <a:pt x="672" y="3119"/>
                  </a:lnTo>
                  <a:lnTo>
                    <a:pt x="677" y="3138"/>
                  </a:lnTo>
                  <a:lnTo>
                    <a:pt x="685" y="3155"/>
                  </a:lnTo>
                  <a:lnTo>
                    <a:pt x="699" y="3170"/>
                  </a:lnTo>
                  <a:lnTo>
                    <a:pt x="715" y="3180"/>
                  </a:lnTo>
                  <a:lnTo>
                    <a:pt x="734" y="3186"/>
                  </a:lnTo>
                  <a:lnTo>
                    <a:pt x="752" y="3186"/>
                  </a:lnTo>
                  <a:lnTo>
                    <a:pt x="771" y="3182"/>
                  </a:lnTo>
                  <a:lnTo>
                    <a:pt x="788" y="3173"/>
                  </a:lnTo>
                  <a:lnTo>
                    <a:pt x="803" y="3160"/>
                  </a:lnTo>
                  <a:lnTo>
                    <a:pt x="1603" y="2195"/>
                  </a:lnTo>
                  <a:lnTo>
                    <a:pt x="1613" y="2178"/>
                  </a:lnTo>
                  <a:lnTo>
                    <a:pt x="1619" y="2160"/>
                  </a:lnTo>
                  <a:lnTo>
                    <a:pt x="1619" y="2141"/>
                  </a:lnTo>
                  <a:lnTo>
                    <a:pt x="1615" y="2122"/>
                  </a:lnTo>
                  <a:lnTo>
                    <a:pt x="1607" y="2105"/>
                  </a:lnTo>
                  <a:lnTo>
                    <a:pt x="1593" y="2090"/>
                  </a:lnTo>
                  <a:lnTo>
                    <a:pt x="1576" y="2080"/>
                  </a:lnTo>
                  <a:lnTo>
                    <a:pt x="1557" y="2074"/>
                  </a:lnTo>
                  <a:lnTo>
                    <a:pt x="1539" y="2074"/>
                  </a:lnTo>
                  <a:close/>
                  <a:moveTo>
                    <a:pt x="745" y="2067"/>
                  </a:moveTo>
                  <a:lnTo>
                    <a:pt x="699" y="2071"/>
                  </a:lnTo>
                  <a:lnTo>
                    <a:pt x="657" y="2080"/>
                  </a:lnTo>
                  <a:lnTo>
                    <a:pt x="616" y="2095"/>
                  </a:lnTo>
                  <a:lnTo>
                    <a:pt x="579" y="2116"/>
                  </a:lnTo>
                  <a:lnTo>
                    <a:pt x="545" y="2142"/>
                  </a:lnTo>
                  <a:lnTo>
                    <a:pt x="515" y="2172"/>
                  </a:lnTo>
                  <a:lnTo>
                    <a:pt x="489" y="2207"/>
                  </a:lnTo>
                  <a:lnTo>
                    <a:pt x="468" y="2244"/>
                  </a:lnTo>
                  <a:lnTo>
                    <a:pt x="453" y="2284"/>
                  </a:lnTo>
                  <a:lnTo>
                    <a:pt x="443" y="2328"/>
                  </a:lnTo>
                  <a:lnTo>
                    <a:pt x="440" y="2372"/>
                  </a:lnTo>
                  <a:lnTo>
                    <a:pt x="443" y="2417"/>
                  </a:lnTo>
                  <a:lnTo>
                    <a:pt x="453" y="2460"/>
                  </a:lnTo>
                  <a:lnTo>
                    <a:pt x="468" y="2501"/>
                  </a:lnTo>
                  <a:lnTo>
                    <a:pt x="489" y="2538"/>
                  </a:lnTo>
                  <a:lnTo>
                    <a:pt x="515" y="2573"/>
                  </a:lnTo>
                  <a:lnTo>
                    <a:pt x="545" y="2602"/>
                  </a:lnTo>
                  <a:lnTo>
                    <a:pt x="579" y="2628"/>
                  </a:lnTo>
                  <a:lnTo>
                    <a:pt x="616" y="2649"/>
                  </a:lnTo>
                  <a:lnTo>
                    <a:pt x="657" y="2664"/>
                  </a:lnTo>
                  <a:lnTo>
                    <a:pt x="699" y="2674"/>
                  </a:lnTo>
                  <a:lnTo>
                    <a:pt x="745" y="2676"/>
                  </a:lnTo>
                  <a:lnTo>
                    <a:pt x="789" y="2674"/>
                  </a:lnTo>
                  <a:lnTo>
                    <a:pt x="832" y="2664"/>
                  </a:lnTo>
                  <a:lnTo>
                    <a:pt x="872" y="2648"/>
                  </a:lnTo>
                  <a:lnTo>
                    <a:pt x="910" y="2628"/>
                  </a:lnTo>
                  <a:lnTo>
                    <a:pt x="944" y="2602"/>
                  </a:lnTo>
                  <a:lnTo>
                    <a:pt x="974" y="2571"/>
                  </a:lnTo>
                  <a:lnTo>
                    <a:pt x="999" y="2538"/>
                  </a:lnTo>
                  <a:lnTo>
                    <a:pt x="1020" y="2501"/>
                  </a:lnTo>
                  <a:lnTo>
                    <a:pt x="1036" y="2460"/>
                  </a:lnTo>
                  <a:lnTo>
                    <a:pt x="1045" y="2417"/>
                  </a:lnTo>
                  <a:lnTo>
                    <a:pt x="1049" y="2372"/>
                  </a:lnTo>
                  <a:lnTo>
                    <a:pt x="1045" y="2328"/>
                  </a:lnTo>
                  <a:lnTo>
                    <a:pt x="1036" y="2284"/>
                  </a:lnTo>
                  <a:lnTo>
                    <a:pt x="1020" y="2244"/>
                  </a:lnTo>
                  <a:lnTo>
                    <a:pt x="999" y="2207"/>
                  </a:lnTo>
                  <a:lnTo>
                    <a:pt x="974" y="2172"/>
                  </a:lnTo>
                  <a:lnTo>
                    <a:pt x="944" y="2142"/>
                  </a:lnTo>
                  <a:lnTo>
                    <a:pt x="910" y="2116"/>
                  </a:lnTo>
                  <a:lnTo>
                    <a:pt x="872" y="2095"/>
                  </a:lnTo>
                  <a:lnTo>
                    <a:pt x="832" y="2080"/>
                  </a:lnTo>
                  <a:lnTo>
                    <a:pt x="789" y="2071"/>
                  </a:lnTo>
                  <a:lnTo>
                    <a:pt x="745" y="2067"/>
                  </a:lnTo>
                  <a:close/>
                  <a:moveTo>
                    <a:pt x="2313" y="296"/>
                  </a:moveTo>
                  <a:lnTo>
                    <a:pt x="2243" y="298"/>
                  </a:lnTo>
                  <a:lnTo>
                    <a:pt x="2168" y="305"/>
                  </a:lnTo>
                  <a:lnTo>
                    <a:pt x="2090" y="317"/>
                  </a:lnTo>
                  <a:lnTo>
                    <a:pt x="2010" y="333"/>
                  </a:lnTo>
                  <a:lnTo>
                    <a:pt x="1928" y="354"/>
                  </a:lnTo>
                  <a:lnTo>
                    <a:pt x="1844" y="379"/>
                  </a:lnTo>
                  <a:lnTo>
                    <a:pt x="1760" y="408"/>
                  </a:lnTo>
                  <a:lnTo>
                    <a:pt x="1676" y="440"/>
                  </a:lnTo>
                  <a:lnTo>
                    <a:pt x="1651" y="451"/>
                  </a:lnTo>
                  <a:lnTo>
                    <a:pt x="1945" y="738"/>
                  </a:lnTo>
                  <a:lnTo>
                    <a:pt x="1876" y="771"/>
                  </a:lnTo>
                  <a:lnTo>
                    <a:pt x="1802" y="802"/>
                  </a:lnTo>
                  <a:lnTo>
                    <a:pt x="1716" y="835"/>
                  </a:lnTo>
                  <a:lnTo>
                    <a:pt x="1629" y="865"/>
                  </a:lnTo>
                  <a:lnTo>
                    <a:pt x="1544" y="890"/>
                  </a:lnTo>
                  <a:lnTo>
                    <a:pt x="1460" y="911"/>
                  </a:lnTo>
                  <a:lnTo>
                    <a:pt x="1377" y="927"/>
                  </a:lnTo>
                  <a:lnTo>
                    <a:pt x="1349" y="894"/>
                  </a:lnTo>
                  <a:lnTo>
                    <a:pt x="1314" y="865"/>
                  </a:lnTo>
                  <a:lnTo>
                    <a:pt x="1277" y="842"/>
                  </a:lnTo>
                  <a:lnTo>
                    <a:pt x="1235" y="824"/>
                  </a:lnTo>
                  <a:lnTo>
                    <a:pt x="1191" y="813"/>
                  </a:lnTo>
                  <a:lnTo>
                    <a:pt x="1144" y="809"/>
                  </a:lnTo>
                  <a:lnTo>
                    <a:pt x="1095" y="813"/>
                  </a:lnTo>
                  <a:lnTo>
                    <a:pt x="1051" y="824"/>
                  </a:lnTo>
                  <a:lnTo>
                    <a:pt x="1009" y="842"/>
                  </a:lnTo>
                  <a:lnTo>
                    <a:pt x="971" y="865"/>
                  </a:lnTo>
                  <a:lnTo>
                    <a:pt x="937" y="895"/>
                  </a:lnTo>
                  <a:lnTo>
                    <a:pt x="908" y="928"/>
                  </a:lnTo>
                  <a:lnTo>
                    <a:pt x="884" y="966"/>
                  </a:lnTo>
                  <a:lnTo>
                    <a:pt x="867" y="1009"/>
                  </a:lnTo>
                  <a:lnTo>
                    <a:pt x="856" y="1053"/>
                  </a:lnTo>
                  <a:lnTo>
                    <a:pt x="852" y="1100"/>
                  </a:lnTo>
                  <a:lnTo>
                    <a:pt x="856" y="1148"/>
                  </a:lnTo>
                  <a:lnTo>
                    <a:pt x="867" y="1193"/>
                  </a:lnTo>
                  <a:lnTo>
                    <a:pt x="884" y="1235"/>
                  </a:lnTo>
                  <a:lnTo>
                    <a:pt x="908" y="1273"/>
                  </a:lnTo>
                  <a:lnTo>
                    <a:pt x="937" y="1306"/>
                  </a:lnTo>
                  <a:lnTo>
                    <a:pt x="971" y="1336"/>
                  </a:lnTo>
                  <a:lnTo>
                    <a:pt x="1009" y="1360"/>
                  </a:lnTo>
                  <a:lnTo>
                    <a:pt x="1051" y="1377"/>
                  </a:lnTo>
                  <a:lnTo>
                    <a:pt x="1095" y="1388"/>
                  </a:lnTo>
                  <a:lnTo>
                    <a:pt x="1144" y="1392"/>
                  </a:lnTo>
                  <a:lnTo>
                    <a:pt x="1191" y="1388"/>
                  </a:lnTo>
                  <a:lnTo>
                    <a:pt x="1235" y="1377"/>
                  </a:lnTo>
                  <a:lnTo>
                    <a:pt x="1277" y="1360"/>
                  </a:lnTo>
                  <a:lnTo>
                    <a:pt x="1315" y="1336"/>
                  </a:lnTo>
                  <a:lnTo>
                    <a:pt x="1349" y="1306"/>
                  </a:lnTo>
                  <a:lnTo>
                    <a:pt x="1378" y="1273"/>
                  </a:lnTo>
                  <a:lnTo>
                    <a:pt x="1402" y="1235"/>
                  </a:lnTo>
                  <a:lnTo>
                    <a:pt x="1419" y="1193"/>
                  </a:lnTo>
                  <a:lnTo>
                    <a:pt x="1430" y="1148"/>
                  </a:lnTo>
                  <a:lnTo>
                    <a:pt x="1434" y="1100"/>
                  </a:lnTo>
                  <a:lnTo>
                    <a:pt x="1434" y="1094"/>
                  </a:lnTo>
                  <a:lnTo>
                    <a:pt x="1434" y="1088"/>
                  </a:lnTo>
                  <a:lnTo>
                    <a:pt x="1434" y="1081"/>
                  </a:lnTo>
                  <a:lnTo>
                    <a:pt x="1520" y="1065"/>
                  </a:lnTo>
                  <a:lnTo>
                    <a:pt x="1611" y="1044"/>
                  </a:lnTo>
                  <a:lnTo>
                    <a:pt x="1702" y="1018"/>
                  </a:lnTo>
                  <a:lnTo>
                    <a:pt x="1793" y="988"/>
                  </a:lnTo>
                  <a:lnTo>
                    <a:pt x="1886" y="952"/>
                  </a:lnTo>
                  <a:lnTo>
                    <a:pt x="1975" y="913"/>
                  </a:lnTo>
                  <a:lnTo>
                    <a:pt x="2056" y="874"/>
                  </a:lnTo>
                  <a:lnTo>
                    <a:pt x="2132" y="833"/>
                  </a:lnTo>
                  <a:lnTo>
                    <a:pt x="2201" y="791"/>
                  </a:lnTo>
                  <a:lnTo>
                    <a:pt x="2264" y="750"/>
                  </a:lnTo>
                  <a:lnTo>
                    <a:pt x="2321" y="708"/>
                  </a:lnTo>
                  <a:lnTo>
                    <a:pt x="2371" y="669"/>
                  </a:lnTo>
                  <a:lnTo>
                    <a:pt x="2416" y="628"/>
                  </a:lnTo>
                  <a:lnTo>
                    <a:pt x="2455" y="589"/>
                  </a:lnTo>
                  <a:lnTo>
                    <a:pt x="2489" y="552"/>
                  </a:lnTo>
                  <a:lnTo>
                    <a:pt x="2516" y="518"/>
                  </a:lnTo>
                  <a:lnTo>
                    <a:pt x="2538" y="486"/>
                  </a:lnTo>
                  <a:lnTo>
                    <a:pt x="2556" y="456"/>
                  </a:lnTo>
                  <a:lnTo>
                    <a:pt x="2567" y="429"/>
                  </a:lnTo>
                  <a:lnTo>
                    <a:pt x="2574" y="405"/>
                  </a:lnTo>
                  <a:lnTo>
                    <a:pt x="2575" y="385"/>
                  </a:lnTo>
                  <a:lnTo>
                    <a:pt x="2572" y="369"/>
                  </a:lnTo>
                  <a:lnTo>
                    <a:pt x="2568" y="362"/>
                  </a:lnTo>
                  <a:lnTo>
                    <a:pt x="2559" y="352"/>
                  </a:lnTo>
                  <a:lnTo>
                    <a:pt x="2547" y="343"/>
                  </a:lnTo>
                  <a:lnTo>
                    <a:pt x="2530" y="333"/>
                  </a:lnTo>
                  <a:lnTo>
                    <a:pt x="2509" y="324"/>
                  </a:lnTo>
                  <a:lnTo>
                    <a:pt x="2483" y="315"/>
                  </a:lnTo>
                  <a:lnTo>
                    <a:pt x="2451" y="308"/>
                  </a:lnTo>
                  <a:lnTo>
                    <a:pt x="2413" y="301"/>
                  </a:lnTo>
                  <a:lnTo>
                    <a:pt x="2370" y="298"/>
                  </a:lnTo>
                  <a:lnTo>
                    <a:pt x="2322" y="296"/>
                  </a:lnTo>
                  <a:lnTo>
                    <a:pt x="2313" y="296"/>
                  </a:lnTo>
                  <a:close/>
                  <a:moveTo>
                    <a:pt x="2312" y="0"/>
                  </a:moveTo>
                  <a:lnTo>
                    <a:pt x="2325" y="0"/>
                  </a:lnTo>
                  <a:lnTo>
                    <a:pt x="2389" y="2"/>
                  </a:lnTo>
                  <a:lnTo>
                    <a:pt x="2449" y="7"/>
                  </a:lnTo>
                  <a:lnTo>
                    <a:pt x="2504" y="16"/>
                  </a:lnTo>
                  <a:lnTo>
                    <a:pt x="2553" y="28"/>
                  </a:lnTo>
                  <a:lnTo>
                    <a:pt x="2599" y="42"/>
                  </a:lnTo>
                  <a:lnTo>
                    <a:pt x="2638" y="58"/>
                  </a:lnTo>
                  <a:lnTo>
                    <a:pt x="2674" y="75"/>
                  </a:lnTo>
                  <a:lnTo>
                    <a:pt x="2706" y="94"/>
                  </a:lnTo>
                  <a:lnTo>
                    <a:pt x="2735" y="113"/>
                  </a:lnTo>
                  <a:lnTo>
                    <a:pt x="2759" y="134"/>
                  </a:lnTo>
                  <a:lnTo>
                    <a:pt x="2780" y="155"/>
                  </a:lnTo>
                  <a:lnTo>
                    <a:pt x="2799" y="176"/>
                  </a:lnTo>
                  <a:lnTo>
                    <a:pt x="2815" y="199"/>
                  </a:lnTo>
                  <a:lnTo>
                    <a:pt x="2827" y="218"/>
                  </a:lnTo>
                  <a:lnTo>
                    <a:pt x="2837" y="238"/>
                  </a:lnTo>
                  <a:lnTo>
                    <a:pt x="2846" y="257"/>
                  </a:lnTo>
                  <a:lnTo>
                    <a:pt x="2853" y="277"/>
                  </a:lnTo>
                  <a:lnTo>
                    <a:pt x="2861" y="300"/>
                  </a:lnTo>
                  <a:lnTo>
                    <a:pt x="2866" y="326"/>
                  </a:lnTo>
                  <a:lnTo>
                    <a:pt x="2869" y="353"/>
                  </a:lnTo>
                  <a:lnTo>
                    <a:pt x="2871" y="384"/>
                  </a:lnTo>
                  <a:lnTo>
                    <a:pt x="2869" y="418"/>
                  </a:lnTo>
                  <a:lnTo>
                    <a:pt x="2866" y="452"/>
                  </a:lnTo>
                  <a:lnTo>
                    <a:pt x="2857" y="489"/>
                  </a:lnTo>
                  <a:lnTo>
                    <a:pt x="2845" y="529"/>
                  </a:lnTo>
                  <a:lnTo>
                    <a:pt x="2829" y="571"/>
                  </a:lnTo>
                  <a:lnTo>
                    <a:pt x="2806" y="614"/>
                  </a:lnTo>
                  <a:lnTo>
                    <a:pt x="2778" y="660"/>
                  </a:lnTo>
                  <a:lnTo>
                    <a:pt x="2745" y="707"/>
                  </a:lnTo>
                  <a:lnTo>
                    <a:pt x="2705" y="756"/>
                  </a:lnTo>
                  <a:lnTo>
                    <a:pt x="2658" y="807"/>
                  </a:lnTo>
                  <a:lnTo>
                    <a:pt x="2591" y="870"/>
                  </a:lnTo>
                  <a:lnTo>
                    <a:pt x="2518" y="931"/>
                  </a:lnTo>
                  <a:lnTo>
                    <a:pt x="2439" y="989"/>
                  </a:lnTo>
                  <a:lnTo>
                    <a:pt x="2354" y="1046"/>
                  </a:lnTo>
                  <a:lnTo>
                    <a:pt x="2264" y="1099"/>
                  </a:lnTo>
                  <a:lnTo>
                    <a:pt x="2281" y="1146"/>
                  </a:lnTo>
                  <a:lnTo>
                    <a:pt x="2295" y="1195"/>
                  </a:lnTo>
                  <a:lnTo>
                    <a:pt x="2302" y="1246"/>
                  </a:lnTo>
                  <a:lnTo>
                    <a:pt x="2305" y="1298"/>
                  </a:lnTo>
                  <a:lnTo>
                    <a:pt x="2305" y="3709"/>
                  </a:lnTo>
                  <a:lnTo>
                    <a:pt x="2301" y="3761"/>
                  </a:lnTo>
                  <a:lnTo>
                    <a:pt x="2290" y="3810"/>
                  </a:lnTo>
                  <a:lnTo>
                    <a:pt x="2273" y="3857"/>
                  </a:lnTo>
                  <a:lnTo>
                    <a:pt x="2248" y="3900"/>
                  </a:lnTo>
                  <a:lnTo>
                    <a:pt x="2218" y="3940"/>
                  </a:lnTo>
                  <a:lnTo>
                    <a:pt x="2184" y="3975"/>
                  </a:lnTo>
                  <a:lnTo>
                    <a:pt x="2144" y="4004"/>
                  </a:lnTo>
                  <a:lnTo>
                    <a:pt x="2101" y="4028"/>
                  </a:lnTo>
                  <a:lnTo>
                    <a:pt x="2055" y="4046"/>
                  </a:lnTo>
                  <a:lnTo>
                    <a:pt x="2005" y="4057"/>
                  </a:lnTo>
                  <a:lnTo>
                    <a:pt x="1953" y="4061"/>
                  </a:lnTo>
                  <a:lnTo>
                    <a:pt x="352" y="4061"/>
                  </a:lnTo>
                  <a:lnTo>
                    <a:pt x="300" y="4057"/>
                  </a:lnTo>
                  <a:lnTo>
                    <a:pt x="251" y="4046"/>
                  </a:lnTo>
                  <a:lnTo>
                    <a:pt x="204" y="4028"/>
                  </a:lnTo>
                  <a:lnTo>
                    <a:pt x="160" y="4004"/>
                  </a:lnTo>
                  <a:lnTo>
                    <a:pt x="121" y="3975"/>
                  </a:lnTo>
                  <a:lnTo>
                    <a:pt x="86" y="3940"/>
                  </a:lnTo>
                  <a:lnTo>
                    <a:pt x="57" y="3900"/>
                  </a:lnTo>
                  <a:lnTo>
                    <a:pt x="33" y="3857"/>
                  </a:lnTo>
                  <a:lnTo>
                    <a:pt x="15" y="3810"/>
                  </a:lnTo>
                  <a:lnTo>
                    <a:pt x="3" y="3761"/>
                  </a:lnTo>
                  <a:lnTo>
                    <a:pt x="0" y="3709"/>
                  </a:lnTo>
                  <a:lnTo>
                    <a:pt x="0" y="1298"/>
                  </a:lnTo>
                  <a:lnTo>
                    <a:pt x="3" y="1240"/>
                  </a:lnTo>
                  <a:lnTo>
                    <a:pt x="13" y="1184"/>
                  </a:lnTo>
                  <a:lnTo>
                    <a:pt x="29" y="1128"/>
                  </a:lnTo>
                  <a:lnTo>
                    <a:pt x="52" y="1077"/>
                  </a:lnTo>
                  <a:lnTo>
                    <a:pt x="79" y="1027"/>
                  </a:lnTo>
                  <a:lnTo>
                    <a:pt x="112" y="981"/>
                  </a:lnTo>
                  <a:lnTo>
                    <a:pt x="152" y="938"/>
                  </a:lnTo>
                  <a:lnTo>
                    <a:pt x="883" y="227"/>
                  </a:lnTo>
                  <a:lnTo>
                    <a:pt x="923" y="194"/>
                  </a:lnTo>
                  <a:lnTo>
                    <a:pt x="965" y="167"/>
                  </a:lnTo>
                  <a:lnTo>
                    <a:pt x="1009" y="146"/>
                  </a:lnTo>
                  <a:lnTo>
                    <a:pt x="1056" y="129"/>
                  </a:lnTo>
                  <a:lnTo>
                    <a:pt x="1104" y="121"/>
                  </a:lnTo>
                  <a:lnTo>
                    <a:pt x="1152" y="118"/>
                  </a:lnTo>
                  <a:lnTo>
                    <a:pt x="1200" y="121"/>
                  </a:lnTo>
                  <a:lnTo>
                    <a:pt x="1249" y="129"/>
                  </a:lnTo>
                  <a:lnTo>
                    <a:pt x="1294" y="146"/>
                  </a:lnTo>
                  <a:lnTo>
                    <a:pt x="1339" y="167"/>
                  </a:lnTo>
                  <a:lnTo>
                    <a:pt x="1381" y="194"/>
                  </a:lnTo>
                  <a:lnTo>
                    <a:pt x="1420" y="227"/>
                  </a:lnTo>
                  <a:lnTo>
                    <a:pt x="1423" y="230"/>
                  </a:lnTo>
                  <a:lnTo>
                    <a:pt x="1492" y="197"/>
                  </a:lnTo>
                  <a:lnTo>
                    <a:pt x="1562" y="167"/>
                  </a:lnTo>
                  <a:lnTo>
                    <a:pt x="1660" y="128"/>
                  </a:lnTo>
                  <a:lnTo>
                    <a:pt x="1759" y="95"/>
                  </a:lnTo>
                  <a:lnTo>
                    <a:pt x="1855" y="66"/>
                  </a:lnTo>
                  <a:lnTo>
                    <a:pt x="1951" y="42"/>
                  </a:lnTo>
                  <a:lnTo>
                    <a:pt x="2045" y="23"/>
                  </a:lnTo>
                  <a:lnTo>
                    <a:pt x="2138" y="11"/>
                  </a:lnTo>
                  <a:lnTo>
                    <a:pt x="2227" y="2"/>
                  </a:lnTo>
                  <a:lnTo>
                    <a:pt x="231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500" name="Google Shape;10500;p23"/>
          <p:cNvGrpSpPr/>
          <p:nvPr/>
        </p:nvGrpSpPr>
        <p:grpSpPr>
          <a:xfrm>
            <a:off x="5855653" y="22641871"/>
            <a:ext cx="421705" cy="430304"/>
            <a:chOff x="2108" y="2212"/>
            <a:chExt cx="1987" cy="2027"/>
          </a:xfrm>
          <a:solidFill>
            <a:srgbClr val="006994"/>
          </a:solidFill>
        </p:grpSpPr>
        <p:sp>
          <p:nvSpPr>
            <p:cNvPr id="10501" name="Google Shape;10501;p23"/>
            <p:cNvSpPr/>
            <p:nvPr/>
          </p:nvSpPr>
          <p:spPr>
            <a:xfrm>
              <a:off x="2747" y="2969"/>
              <a:ext cx="170" cy="169"/>
            </a:xfrm>
            <a:custGeom>
              <a:avLst/>
              <a:gdLst/>
              <a:ahLst/>
              <a:cxnLst/>
              <a:rect l="l" t="t" r="r" b="b"/>
              <a:pathLst>
                <a:path w="340" h="338" extrusionOk="0">
                  <a:moveTo>
                    <a:pt x="169" y="0"/>
                  </a:moveTo>
                  <a:lnTo>
                    <a:pt x="204" y="3"/>
                  </a:lnTo>
                  <a:lnTo>
                    <a:pt x="236" y="13"/>
                  </a:lnTo>
                  <a:lnTo>
                    <a:pt x="264" y="29"/>
                  </a:lnTo>
                  <a:lnTo>
                    <a:pt x="290" y="50"/>
                  </a:lnTo>
                  <a:lnTo>
                    <a:pt x="310" y="74"/>
                  </a:lnTo>
                  <a:lnTo>
                    <a:pt x="326" y="104"/>
                  </a:lnTo>
                  <a:lnTo>
                    <a:pt x="336" y="135"/>
                  </a:lnTo>
                  <a:lnTo>
                    <a:pt x="340" y="169"/>
                  </a:lnTo>
                  <a:lnTo>
                    <a:pt x="336" y="204"/>
                  </a:lnTo>
                  <a:lnTo>
                    <a:pt x="326" y="236"/>
                  </a:lnTo>
                  <a:lnTo>
                    <a:pt x="310" y="264"/>
                  </a:lnTo>
                  <a:lnTo>
                    <a:pt x="290" y="289"/>
                  </a:lnTo>
                  <a:lnTo>
                    <a:pt x="264" y="310"/>
                  </a:lnTo>
                  <a:lnTo>
                    <a:pt x="236" y="326"/>
                  </a:lnTo>
                  <a:lnTo>
                    <a:pt x="204" y="336"/>
                  </a:lnTo>
                  <a:lnTo>
                    <a:pt x="169" y="338"/>
                  </a:lnTo>
                  <a:lnTo>
                    <a:pt x="136" y="336"/>
                  </a:lnTo>
                  <a:lnTo>
                    <a:pt x="104" y="326"/>
                  </a:lnTo>
                  <a:lnTo>
                    <a:pt x="76" y="310"/>
                  </a:lnTo>
                  <a:lnTo>
                    <a:pt x="50" y="289"/>
                  </a:lnTo>
                  <a:lnTo>
                    <a:pt x="29" y="264"/>
                  </a:lnTo>
                  <a:lnTo>
                    <a:pt x="14" y="236"/>
                  </a:lnTo>
                  <a:lnTo>
                    <a:pt x="4" y="204"/>
                  </a:lnTo>
                  <a:lnTo>
                    <a:pt x="0" y="169"/>
                  </a:lnTo>
                  <a:lnTo>
                    <a:pt x="4" y="135"/>
                  </a:lnTo>
                  <a:lnTo>
                    <a:pt x="14" y="104"/>
                  </a:lnTo>
                  <a:lnTo>
                    <a:pt x="29" y="74"/>
                  </a:lnTo>
                  <a:lnTo>
                    <a:pt x="50" y="50"/>
                  </a:lnTo>
                  <a:lnTo>
                    <a:pt x="76" y="29"/>
                  </a:lnTo>
                  <a:lnTo>
                    <a:pt x="104" y="13"/>
                  </a:lnTo>
                  <a:lnTo>
                    <a:pt x="136" y="3"/>
                  </a:lnTo>
                  <a:lnTo>
                    <a:pt x="16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02" name="Google Shape;10502;p23"/>
            <p:cNvSpPr/>
            <p:nvPr/>
          </p:nvSpPr>
          <p:spPr>
            <a:xfrm>
              <a:off x="3286" y="3313"/>
              <a:ext cx="169" cy="169"/>
            </a:xfrm>
            <a:custGeom>
              <a:avLst/>
              <a:gdLst/>
              <a:ahLst/>
              <a:cxnLst/>
              <a:rect l="l" t="t" r="r" b="b"/>
              <a:pathLst>
                <a:path w="340" h="339" extrusionOk="0">
                  <a:moveTo>
                    <a:pt x="170" y="0"/>
                  </a:moveTo>
                  <a:lnTo>
                    <a:pt x="204" y="4"/>
                  </a:lnTo>
                  <a:lnTo>
                    <a:pt x="236" y="14"/>
                  </a:lnTo>
                  <a:lnTo>
                    <a:pt x="265" y="30"/>
                  </a:lnTo>
                  <a:lnTo>
                    <a:pt x="289" y="51"/>
                  </a:lnTo>
                  <a:lnTo>
                    <a:pt x="310" y="75"/>
                  </a:lnTo>
                  <a:lnTo>
                    <a:pt x="326" y="104"/>
                  </a:lnTo>
                  <a:lnTo>
                    <a:pt x="336" y="136"/>
                  </a:lnTo>
                  <a:lnTo>
                    <a:pt x="340" y="170"/>
                  </a:lnTo>
                  <a:lnTo>
                    <a:pt x="336" y="204"/>
                  </a:lnTo>
                  <a:lnTo>
                    <a:pt x="326" y="236"/>
                  </a:lnTo>
                  <a:lnTo>
                    <a:pt x="310" y="265"/>
                  </a:lnTo>
                  <a:lnTo>
                    <a:pt x="289" y="290"/>
                  </a:lnTo>
                  <a:lnTo>
                    <a:pt x="265" y="311"/>
                  </a:lnTo>
                  <a:lnTo>
                    <a:pt x="236" y="326"/>
                  </a:lnTo>
                  <a:lnTo>
                    <a:pt x="204" y="336"/>
                  </a:lnTo>
                  <a:lnTo>
                    <a:pt x="170" y="339"/>
                  </a:lnTo>
                  <a:lnTo>
                    <a:pt x="135" y="336"/>
                  </a:lnTo>
                  <a:lnTo>
                    <a:pt x="104" y="326"/>
                  </a:lnTo>
                  <a:lnTo>
                    <a:pt x="74" y="311"/>
                  </a:lnTo>
                  <a:lnTo>
                    <a:pt x="50" y="290"/>
                  </a:lnTo>
                  <a:lnTo>
                    <a:pt x="29" y="265"/>
                  </a:lnTo>
                  <a:lnTo>
                    <a:pt x="14" y="236"/>
                  </a:lnTo>
                  <a:lnTo>
                    <a:pt x="4" y="204"/>
                  </a:lnTo>
                  <a:lnTo>
                    <a:pt x="0" y="170"/>
                  </a:lnTo>
                  <a:lnTo>
                    <a:pt x="4" y="136"/>
                  </a:lnTo>
                  <a:lnTo>
                    <a:pt x="14" y="104"/>
                  </a:lnTo>
                  <a:lnTo>
                    <a:pt x="29" y="75"/>
                  </a:lnTo>
                  <a:lnTo>
                    <a:pt x="50" y="51"/>
                  </a:lnTo>
                  <a:lnTo>
                    <a:pt x="74" y="30"/>
                  </a:lnTo>
                  <a:lnTo>
                    <a:pt x="104" y="14"/>
                  </a:lnTo>
                  <a:lnTo>
                    <a:pt x="135" y="4"/>
                  </a:lnTo>
                  <a:lnTo>
                    <a:pt x="17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03" name="Google Shape;10503;p23"/>
            <p:cNvSpPr/>
            <p:nvPr/>
          </p:nvSpPr>
          <p:spPr>
            <a:xfrm>
              <a:off x="2108" y="2212"/>
              <a:ext cx="1987" cy="2027"/>
            </a:xfrm>
            <a:custGeom>
              <a:avLst/>
              <a:gdLst/>
              <a:ahLst/>
              <a:cxnLst/>
              <a:rect l="l" t="t" r="r" b="b"/>
              <a:pathLst>
                <a:path w="3973" h="4054" extrusionOk="0">
                  <a:moveTo>
                    <a:pt x="2525" y="1961"/>
                  </a:moveTo>
                  <a:lnTo>
                    <a:pt x="2469" y="1965"/>
                  </a:lnTo>
                  <a:lnTo>
                    <a:pt x="2416" y="1976"/>
                  </a:lnTo>
                  <a:lnTo>
                    <a:pt x="2365" y="1993"/>
                  </a:lnTo>
                  <a:lnTo>
                    <a:pt x="2318" y="2018"/>
                  </a:lnTo>
                  <a:lnTo>
                    <a:pt x="2275" y="2046"/>
                  </a:lnTo>
                  <a:lnTo>
                    <a:pt x="2236" y="2081"/>
                  </a:lnTo>
                  <a:lnTo>
                    <a:pt x="2201" y="2120"/>
                  </a:lnTo>
                  <a:lnTo>
                    <a:pt x="2172" y="2163"/>
                  </a:lnTo>
                  <a:lnTo>
                    <a:pt x="2148" y="2211"/>
                  </a:lnTo>
                  <a:lnTo>
                    <a:pt x="2131" y="2262"/>
                  </a:lnTo>
                  <a:lnTo>
                    <a:pt x="2120" y="2315"/>
                  </a:lnTo>
                  <a:lnTo>
                    <a:pt x="2116" y="2370"/>
                  </a:lnTo>
                  <a:lnTo>
                    <a:pt x="2120" y="2426"/>
                  </a:lnTo>
                  <a:lnTo>
                    <a:pt x="2131" y="2479"/>
                  </a:lnTo>
                  <a:lnTo>
                    <a:pt x="2148" y="2530"/>
                  </a:lnTo>
                  <a:lnTo>
                    <a:pt x="2172" y="2576"/>
                  </a:lnTo>
                  <a:lnTo>
                    <a:pt x="2201" y="2620"/>
                  </a:lnTo>
                  <a:lnTo>
                    <a:pt x="2236" y="2659"/>
                  </a:lnTo>
                  <a:lnTo>
                    <a:pt x="2275" y="2694"/>
                  </a:lnTo>
                  <a:lnTo>
                    <a:pt x="2318" y="2723"/>
                  </a:lnTo>
                  <a:lnTo>
                    <a:pt x="2365" y="2747"/>
                  </a:lnTo>
                  <a:lnTo>
                    <a:pt x="2416" y="2764"/>
                  </a:lnTo>
                  <a:lnTo>
                    <a:pt x="2469" y="2775"/>
                  </a:lnTo>
                  <a:lnTo>
                    <a:pt x="2525" y="2779"/>
                  </a:lnTo>
                  <a:lnTo>
                    <a:pt x="2580" y="2775"/>
                  </a:lnTo>
                  <a:lnTo>
                    <a:pt x="2633" y="2764"/>
                  </a:lnTo>
                  <a:lnTo>
                    <a:pt x="2684" y="2747"/>
                  </a:lnTo>
                  <a:lnTo>
                    <a:pt x="2731" y="2723"/>
                  </a:lnTo>
                  <a:lnTo>
                    <a:pt x="2775" y="2694"/>
                  </a:lnTo>
                  <a:lnTo>
                    <a:pt x="2814" y="2659"/>
                  </a:lnTo>
                  <a:lnTo>
                    <a:pt x="2849" y="2620"/>
                  </a:lnTo>
                  <a:lnTo>
                    <a:pt x="2877" y="2576"/>
                  </a:lnTo>
                  <a:lnTo>
                    <a:pt x="2902" y="2530"/>
                  </a:lnTo>
                  <a:lnTo>
                    <a:pt x="2919" y="2479"/>
                  </a:lnTo>
                  <a:lnTo>
                    <a:pt x="2929" y="2426"/>
                  </a:lnTo>
                  <a:lnTo>
                    <a:pt x="2934" y="2370"/>
                  </a:lnTo>
                  <a:lnTo>
                    <a:pt x="2929" y="2315"/>
                  </a:lnTo>
                  <a:lnTo>
                    <a:pt x="2919" y="2262"/>
                  </a:lnTo>
                  <a:lnTo>
                    <a:pt x="2902" y="2211"/>
                  </a:lnTo>
                  <a:lnTo>
                    <a:pt x="2877" y="2163"/>
                  </a:lnTo>
                  <a:lnTo>
                    <a:pt x="2849" y="2120"/>
                  </a:lnTo>
                  <a:lnTo>
                    <a:pt x="2814" y="2081"/>
                  </a:lnTo>
                  <a:lnTo>
                    <a:pt x="2775" y="2046"/>
                  </a:lnTo>
                  <a:lnTo>
                    <a:pt x="2731" y="2018"/>
                  </a:lnTo>
                  <a:lnTo>
                    <a:pt x="2684" y="1993"/>
                  </a:lnTo>
                  <a:lnTo>
                    <a:pt x="2633" y="1976"/>
                  </a:lnTo>
                  <a:lnTo>
                    <a:pt x="2580" y="1965"/>
                  </a:lnTo>
                  <a:lnTo>
                    <a:pt x="2525" y="1961"/>
                  </a:lnTo>
                  <a:close/>
                  <a:moveTo>
                    <a:pt x="2523" y="1281"/>
                  </a:moveTo>
                  <a:lnTo>
                    <a:pt x="2501" y="1284"/>
                  </a:lnTo>
                  <a:lnTo>
                    <a:pt x="2480" y="1290"/>
                  </a:lnTo>
                  <a:lnTo>
                    <a:pt x="2462" y="1302"/>
                  </a:lnTo>
                  <a:lnTo>
                    <a:pt x="2446" y="1317"/>
                  </a:lnTo>
                  <a:lnTo>
                    <a:pt x="1372" y="2610"/>
                  </a:lnTo>
                  <a:lnTo>
                    <a:pt x="1360" y="2628"/>
                  </a:lnTo>
                  <a:lnTo>
                    <a:pt x="1352" y="2649"/>
                  </a:lnTo>
                  <a:lnTo>
                    <a:pt x="1350" y="2671"/>
                  </a:lnTo>
                  <a:lnTo>
                    <a:pt x="1351" y="2694"/>
                  </a:lnTo>
                  <a:lnTo>
                    <a:pt x="1358" y="2715"/>
                  </a:lnTo>
                  <a:lnTo>
                    <a:pt x="1370" y="2733"/>
                  </a:lnTo>
                  <a:lnTo>
                    <a:pt x="1386" y="2749"/>
                  </a:lnTo>
                  <a:lnTo>
                    <a:pt x="1404" y="2763"/>
                  </a:lnTo>
                  <a:lnTo>
                    <a:pt x="1425" y="2770"/>
                  </a:lnTo>
                  <a:lnTo>
                    <a:pt x="1447" y="2772"/>
                  </a:lnTo>
                  <a:lnTo>
                    <a:pt x="1470" y="2770"/>
                  </a:lnTo>
                  <a:lnTo>
                    <a:pt x="1491" y="2764"/>
                  </a:lnTo>
                  <a:lnTo>
                    <a:pt x="1509" y="2753"/>
                  </a:lnTo>
                  <a:lnTo>
                    <a:pt x="1526" y="2737"/>
                  </a:lnTo>
                  <a:lnTo>
                    <a:pt x="2599" y="1444"/>
                  </a:lnTo>
                  <a:lnTo>
                    <a:pt x="2611" y="1426"/>
                  </a:lnTo>
                  <a:lnTo>
                    <a:pt x="2618" y="1405"/>
                  </a:lnTo>
                  <a:lnTo>
                    <a:pt x="2622" y="1383"/>
                  </a:lnTo>
                  <a:lnTo>
                    <a:pt x="2620" y="1362"/>
                  </a:lnTo>
                  <a:lnTo>
                    <a:pt x="2612" y="1341"/>
                  </a:lnTo>
                  <a:lnTo>
                    <a:pt x="2601" y="1321"/>
                  </a:lnTo>
                  <a:lnTo>
                    <a:pt x="2585" y="1305"/>
                  </a:lnTo>
                  <a:lnTo>
                    <a:pt x="2566" y="1292"/>
                  </a:lnTo>
                  <a:lnTo>
                    <a:pt x="2545" y="1284"/>
                  </a:lnTo>
                  <a:lnTo>
                    <a:pt x="2523" y="1281"/>
                  </a:lnTo>
                  <a:close/>
                  <a:moveTo>
                    <a:pt x="1447" y="1274"/>
                  </a:moveTo>
                  <a:lnTo>
                    <a:pt x="1392" y="1278"/>
                  </a:lnTo>
                  <a:lnTo>
                    <a:pt x="1339" y="1289"/>
                  </a:lnTo>
                  <a:lnTo>
                    <a:pt x="1288" y="1306"/>
                  </a:lnTo>
                  <a:lnTo>
                    <a:pt x="1240" y="1329"/>
                  </a:lnTo>
                  <a:lnTo>
                    <a:pt x="1197" y="1359"/>
                  </a:lnTo>
                  <a:lnTo>
                    <a:pt x="1157" y="1394"/>
                  </a:lnTo>
                  <a:lnTo>
                    <a:pt x="1123" y="1433"/>
                  </a:lnTo>
                  <a:lnTo>
                    <a:pt x="1094" y="1476"/>
                  </a:lnTo>
                  <a:lnTo>
                    <a:pt x="1070" y="1523"/>
                  </a:lnTo>
                  <a:lnTo>
                    <a:pt x="1052" y="1574"/>
                  </a:lnTo>
                  <a:lnTo>
                    <a:pt x="1041" y="1627"/>
                  </a:lnTo>
                  <a:lnTo>
                    <a:pt x="1038" y="1682"/>
                  </a:lnTo>
                  <a:lnTo>
                    <a:pt x="1041" y="1738"/>
                  </a:lnTo>
                  <a:lnTo>
                    <a:pt x="1052" y="1791"/>
                  </a:lnTo>
                  <a:lnTo>
                    <a:pt x="1070" y="1841"/>
                  </a:lnTo>
                  <a:lnTo>
                    <a:pt x="1094" y="1888"/>
                  </a:lnTo>
                  <a:lnTo>
                    <a:pt x="1123" y="1931"/>
                  </a:lnTo>
                  <a:lnTo>
                    <a:pt x="1157" y="1971"/>
                  </a:lnTo>
                  <a:lnTo>
                    <a:pt x="1197" y="2005"/>
                  </a:lnTo>
                  <a:lnTo>
                    <a:pt x="1240" y="2035"/>
                  </a:lnTo>
                  <a:lnTo>
                    <a:pt x="1288" y="2058"/>
                  </a:lnTo>
                  <a:lnTo>
                    <a:pt x="1339" y="2077"/>
                  </a:lnTo>
                  <a:lnTo>
                    <a:pt x="1392" y="2087"/>
                  </a:lnTo>
                  <a:lnTo>
                    <a:pt x="1447" y="2090"/>
                  </a:lnTo>
                  <a:lnTo>
                    <a:pt x="1503" y="2087"/>
                  </a:lnTo>
                  <a:lnTo>
                    <a:pt x="1556" y="2077"/>
                  </a:lnTo>
                  <a:lnTo>
                    <a:pt x="1607" y="2058"/>
                  </a:lnTo>
                  <a:lnTo>
                    <a:pt x="1653" y="2035"/>
                  </a:lnTo>
                  <a:lnTo>
                    <a:pt x="1697" y="2005"/>
                  </a:lnTo>
                  <a:lnTo>
                    <a:pt x="1736" y="1971"/>
                  </a:lnTo>
                  <a:lnTo>
                    <a:pt x="1771" y="1933"/>
                  </a:lnTo>
                  <a:lnTo>
                    <a:pt x="1800" y="1888"/>
                  </a:lnTo>
                  <a:lnTo>
                    <a:pt x="1824" y="1841"/>
                  </a:lnTo>
                  <a:lnTo>
                    <a:pt x="1841" y="1791"/>
                  </a:lnTo>
                  <a:lnTo>
                    <a:pt x="1852" y="1738"/>
                  </a:lnTo>
                  <a:lnTo>
                    <a:pt x="1856" y="1682"/>
                  </a:lnTo>
                  <a:lnTo>
                    <a:pt x="1852" y="1627"/>
                  </a:lnTo>
                  <a:lnTo>
                    <a:pt x="1841" y="1574"/>
                  </a:lnTo>
                  <a:lnTo>
                    <a:pt x="1824" y="1523"/>
                  </a:lnTo>
                  <a:lnTo>
                    <a:pt x="1800" y="1476"/>
                  </a:lnTo>
                  <a:lnTo>
                    <a:pt x="1771" y="1433"/>
                  </a:lnTo>
                  <a:lnTo>
                    <a:pt x="1736" y="1394"/>
                  </a:lnTo>
                  <a:lnTo>
                    <a:pt x="1697" y="1359"/>
                  </a:lnTo>
                  <a:lnTo>
                    <a:pt x="1653" y="1329"/>
                  </a:lnTo>
                  <a:lnTo>
                    <a:pt x="1607" y="1306"/>
                  </a:lnTo>
                  <a:lnTo>
                    <a:pt x="1556" y="1289"/>
                  </a:lnTo>
                  <a:lnTo>
                    <a:pt x="1503" y="1278"/>
                  </a:lnTo>
                  <a:lnTo>
                    <a:pt x="1447" y="1274"/>
                  </a:lnTo>
                  <a:close/>
                  <a:moveTo>
                    <a:pt x="1970" y="0"/>
                  </a:moveTo>
                  <a:lnTo>
                    <a:pt x="2008" y="2"/>
                  </a:lnTo>
                  <a:lnTo>
                    <a:pt x="2043" y="10"/>
                  </a:lnTo>
                  <a:lnTo>
                    <a:pt x="2078" y="21"/>
                  </a:lnTo>
                  <a:lnTo>
                    <a:pt x="2110" y="38"/>
                  </a:lnTo>
                  <a:lnTo>
                    <a:pt x="2141" y="60"/>
                  </a:lnTo>
                  <a:lnTo>
                    <a:pt x="2169" y="88"/>
                  </a:lnTo>
                  <a:lnTo>
                    <a:pt x="2238" y="165"/>
                  </a:lnTo>
                  <a:lnTo>
                    <a:pt x="2268" y="194"/>
                  </a:lnTo>
                  <a:lnTo>
                    <a:pt x="2302" y="217"/>
                  </a:lnTo>
                  <a:lnTo>
                    <a:pt x="2339" y="234"/>
                  </a:lnTo>
                  <a:lnTo>
                    <a:pt x="2378" y="247"/>
                  </a:lnTo>
                  <a:lnTo>
                    <a:pt x="2418" y="253"/>
                  </a:lnTo>
                  <a:lnTo>
                    <a:pt x="2459" y="252"/>
                  </a:lnTo>
                  <a:lnTo>
                    <a:pt x="2499" y="244"/>
                  </a:lnTo>
                  <a:lnTo>
                    <a:pt x="2539" y="232"/>
                  </a:lnTo>
                  <a:lnTo>
                    <a:pt x="2634" y="191"/>
                  </a:lnTo>
                  <a:lnTo>
                    <a:pt x="2675" y="176"/>
                  </a:lnTo>
                  <a:lnTo>
                    <a:pt x="2716" y="170"/>
                  </a:lnTo>
                  <a:lnTo>
                    <a:pt x="2756" y="169"/>
                  </a:lnTo>
                  <a:lnTo>
                    <a:pt x="2796" y="175"/>
                  </a:lnTo>
                  <a:lnTo>
                    <a:pt x="2833" y="186"/>
                  </a:lnTo>
                  <a:lnTo>
                    <a:pt x="2870" y="203"/>
                  </a:lnTo>
                  <a:lnTo>
                    <a:pt x="2902" y="224"/>
                  </a:lnTo>
                  <a:lnTo>
                    <a:pt x="2932" y="252"/>
                  </a:lnTo>
                  <a:lnTo>
                    <a:pt x="2958" y="284"/>
                  </a:lnTo>
                  <a:lnTo>
                    <a:pt x="2977" y="319"/>
                  </a:lnTo>
                  <a:lnTo>
                    <a:pt x="2992" y="359"/>
                  </a:lnTo>
                  <a:lnTo>
                    <a:pt x="3022" y="459"/>
                  </a:lnTo>
                  <a:lnTo>
                    <a:pt x="3037" y="498"/>
                  </a:lnTo>
                  <a:lnTo>
                    <a:pt x="3058" y="534"/>
                  </a:lnTo>
                  <a:lnTo>
                    <a:pt x="3082" y="566"/>
                  </a:lnTo>
                  <a:lnTo>
                    <a:pt x="3112" y="593"/>
                  </a:lnTo>
                  <a:lnTo>
                    <a:pt x="3146" y="615"/>
                  </a:lnTo>
                  <a:lnTo>
                    <a:pt x="3183" y="633"/>
                  </a:lnTo>
                  <a:lnTo>
                    <a:pt x="3223" y="644"/>
                  </a:lnTo>
                  <a:lnTo>
                    <a:pt x="3265" y="649"/>
                  </a:lnTo>
                  <a:lnTo>
                    <a:pt x="3368" y="654"/>
                  </a:lnTo>
                  <a:lnTo>
                    <a:pt x="3410" y="659"/>
                  </a:lnTo>
                  <a:lnTo>
                    <a:pt x="3450" y="670"/>
                  </a:lnTo>
                  <a:lnTo>
                    <a:pt x="3487" y="687"/>
                  </a:lnTo>
                  <a:lnTo>
                    <a:pt x="3520" y="709"/>
                  </a:lnTo>
                  <a:lnTo>
                    <a:pt x="3550" y="736"/>
                  </a:lnTo>
                  <a:lnTo>
                    <a:pt x="3575" y="767"/>
                  </a:lnTo>
                  <a:lnTo>
                    <a:pt x="3594" y="800"/>
                  </a:lnTo>
                  <a:lnTo>
                    <a:pt x="3609" y="837"/>
                  </a:lnTo>
                  <a:lnTo>
                    <a:pt x="3618" y="877"/>
                  </a:lnTo>
                  <a:lnTo>
                    <a:pt x="3621" y="919"/>
                  </a:lnTo>
                  <a:lnTo>
                    <a:pt x="3618" y="961"/>
                  </a:lnTo>
                  <a:lnTo>
                    <a:pt x="3600" y="1063"/>
                  </a:lnTo>
                  <a:lnTo>
                    <a:pt x="3597" y="1105"/>
                  </a:lnTo>
                  <a:lnTo>
                    <a:pt x="3599" y="1146"/>
                  </a:lnTo>
                  <a:lnTo>
                    <a:pt x="3608" y="1185"/>
                  </a:lnTo>
                  <a:lnTo>
                    <a:pt x="3623" y="1223"/>
                  </a:lnTo>
                  <a:lnTo>
                    <a:pt x="3644" y="1258"/>
                  </a:lnTo>
                  <a:lnTo>
                    <a:pt x="3670" y="1289"/>
                  </a:lnTo>
                  <a:lnTo>
                    <a:pt x="3700" y="1317"/>
                  </a:lnTo>
                  <a:lnTo>
                    <a:pt x="3735" y="1339"/>
                  </a:lnTo>
                  <a:lnTo>
                    <a:pt x="3826" y="1389"/>
                  </a:lnTo>
                  <a:lnTo>
                    <a:pt x="3860" y="1410"/>
                  </a:lnTo>
                  <a:lnTo>
                    <a:pt x="3889" y="1434"/>
                  </a:lnTo>
                  <a:lnTo>
                    <a:pt x="3914" y="1463"/>
                  </a:lnTo>
                  <a:lnTo>
                    <a:pt x="3934" y="1494"/>
                  </a:lnTo>
                  <a:lnTo>
                    <a:pt x="3948" y="1526"/>
                  </a:lnTo>
                  <a:lnTo>
                    <a:pt x="3959" y="1560"/>
                  </a:lnTo>
                  <a:lnTo>
                    <a:pt x="3966" y="1597"/>
                  </a:lnTo>
                  <a:lnTo>
                    <a:pt x="3967" y="1633"/>
                  </a:lnTo>
                  <a:lnTo>
                    <a:pt x="3962" y="1670"/>
                  </a:lnTo>
                  <a:lnTo>
                    <a:pt x="3953" y="1706"/>
                  </a:lnTo>
                  <a:lnTo>
                    <a:pt x="3939" y="1740"/>
                  </a:lnTo>
                  <a:lnTo>
                    <a:pt x="3919" y="1773"/>
                  </a:lnTo>
                  <a:lnTo>
                    <a:pt x="3858" y="1859"/>
                  </a:lnTo>
                  <a:lnTo>
                    <a:pt x="3837" y="1894"/>
                  </a:lnTo>
                  <a:lnTo>
                    <a:pt x="3821" y="1933"/>
                  </a:lnTo>
                  <a:lnTo>
                    <a:pt x="3813" y="1973"/>
                  </a:lnTo>
                  <a:lnTo>
                    <a:pt x="3810" y="2013"/>
                  </a:lnTo>
                  <a:lnTo>
                    <a:pt x="3814" y="2053"/>
                  </a:lnTo>
                  <a:lnTo>
                    <a:pt x="3824" y="2093"/>
                  </a:lnTo>
                  <a:lnTo>
                    <a:pt x="3839" y="2131"/>
                  </a:lnTo>
                  <a:lnTo>
                    <a:pt x="3861" y="2167"/>
                  </a:lnTo>
                  <a:lnTo>
                    <a:pt x="3922" y="2251"/>
                  </a:lnTo>
                  <a:lnTo>
                    <a:pt x="3943" y="2284"/>
                  </a:lnTo>
                  <a:lnTo>
                    <a:pt x="3958" y="2319"/>
                  </a:lnTo>
                  <a:lnTo>
                    <a:pt x="3968" y="2354"/>
                  </a:lnTo>
                  <a:lnTo>
                    <a:pt x="3973" y="2391"/>
                  </a:lnTo>
                  <a:lnTo>
                    <a:pt x="3973" y="2427"/>
                  </a:lnTo>
                  <a:lnTo>
                    <a:pt x="3967" y="2463"/>
                  </a:lnTo>
                  <a:lnTo>
                    <a:pt x="3957" y="2497"/>
                  </a:lnTo>
                  <a:lnTo>
                    <a:pt x="3942" y="2531"/>
                  </a:lnTo>
                  <a:lnTo>
                    <a:pt x="3922" y="2562"/>
                  </a:lnTo>
                  <a:lnTo>
                    <a:pt x="3899" y="2590"/>
                  </a:lnTo>
                  <a:lnTo>
                    <a:pt x="3871" y="2616"/>
                  </a:lnTo>
                  <a:lnTo>
                    <a:pt x="3837" y="2637"/>
                  </a:lnTo>
                  <a:lnTo>
                    <a:pt x="3747" y="2687"/>
                  </a:lnTo>
                  <a:lnTo>
                    <a:pt x="3713" y="2711"/>
                  </a:lnTo>
                  <a:lnTo>
                    <a:pt x="3682" y="2738"/>
                  </a:lnTo>
                  <a:lnTo>
                    <a:pt x="3657" y="2770"/>
                  </a:lnTo>
                  <a:lnTo>
                    <a:pt x="3636" y="2806"/>
                  </a:lnTo>
                  <a:lnTo>
                    <a:pt x="3623" y="2843"/>
                  </a:lnTo>
                  <a:lnTo>
                    <a:pt x="3614" y="2883"/>
                  </a:lnTo>
                  <a:lnTo>
                    <a:pt x="3612" y="2924"/>
                  </a:lnTo>
                  <a:lnTo>
                    <a:pt x="3615" y="2966"/>
                  </a:lnTo>
                  <a:lnTo>
                    <a:pt x="3635" y="3067"/>
                  </a:lnTo>
                  <a:lnTo>
                    <a:pt x="3640" y="3110"/>
                  </a:lnTo>
                  <a:lnTo>
                    <a:pt x="3637" y="3151"/>
                  </a:lnTo>
                  <a:lnTo>
                    <a:pt x="3629" y="3191"/>
                  </a:lnTo>
                  <a:lnTo>
                    <a:pt x="3614" y="3228"/>
                  </a:lnTo>
                  <a:lnTo>
                    <a:pt x="3594" y="3262"/>
                  </a:lnTo>
                  <a:lnTo>
                    <a:pt x="3571" y="3294"/>
                  </a:lnTo>
                  <a:lnTo>
                    <a:pt x="3541" y="3321"/>
                  </a:lnTo>
                  <a:lnTo>
                    <a:pt x="3509" y="3344"/>
                  </a:lnTo>
                  <a:lnTo>
                    <a:pt x="3472" y="3362"/>
                  </a:lnTo>
                  <a:lnTo>
                    <a:pt x="3433" y="3373"/>
                  </a:lnTo>
                  <a:lnTo>
                    <a:pt x="3391" y="3379"/>
                  </a:lnTo>
                  <a:lnTo>
                    <a:pt x="3287" y="3385"/>
                  </a:lnTo>
                  <a:lnTo>
                    <a:pt x="3245" y="3390"/>
                  </a:lnTo>
                  <a:lnTo>
                    <a:pt x="3206" y="3403"/>
                  </a:lnTo>
                  <a:lnTo>
                    <a:pt x="3170" y="3420"/>
                  </a:lnTo>
                  <a:lnTo>
                    <a:pt x="3137" y="3443"/>
                  </a:lnTo>
                  <a:lnTo>
                    <a:pt x="3107" y="3471"/>
                  </a:lnTo>
                  <a:lnTo>
                    <a:pt x="3081" y="3503"/>
                  </a:lnTo>
                  <a:lnTo>
                    <a:pt x="3061" y="3540"/>
                  </a:lnTo>
                  <a:lnTo>
                    <a:pt x="3048" y="3579"/>
                  </a:lnTo>
                  <a:lnTo>
                    <a:pt x="3021" y="3679"/>
                  </a:lnTo>
                  <a:lnTo>
                    <a:pt x="3006" y="3718"/>
                  </a:lnTo>
                  <a:lnTo>
                    <a:pt x="2986" y="3755"/>
                  </a:lnTo>
                  <a:lnTo>
                    <a:pt x="2960" y="3788"/>
                  </a:lnTo>
                  <a:lnTo>
                    <a:pt x="2932" y="3815"/>
                  </a:lnTo>
                  <a:lnTo>
                    <a:pt x="2898" y="3837"/>
                  </a:lnTo>
                  <a:lnTo>
                    <a:pt x="2864" y="3854"/>
                  </a:lnTo>
                  <a:lnTo>
                    <a:pt x="2826" y="3866"/>
                  </a:lnTo>
                  <a:lnTo>
                    <a:pt x="2786" y="3873"/>
                  </a:lnTo>
                  <a:lnTo>
                    <a:pt x="2745" y="3873"/>
                  </a:lnTo>
                  <a:lnTo>
                    <a:pt x="2705" y="3866"/>
                  </a:lnTo>
                  <a:lnTo>
                    <a:pt x="2664" y="3854"/>
                  </a:lnTo>
                  <a:lnTo>
                    <a:pt x="2568" y="3813"/>
                  </a:lnTo>
                  <a:lnTo>
                    <a:pt x="2528" y="3801"/>
                  </a:lnTo>
                  <a:lnTo>
                    <a:pt x="2487" y="3795"/>
                  </a:lnTo>
                  <a:lnTo>
                    <a:pt x="2447" y="3795"/>
                  </a:lnTo>
                  <a:lnTo>
                    <a:pt x="2407" y="3801"/>
                  </a:lnTo>
                  <a:lnTo>
                    <a:pt x="2368" y="3813"/>
                  </a:lnTo>
                  <a:lnTo>
                    <a:pt x="2332" y="3831"/>
                  </a:lnTo>
                  <a:lnTo>
                    <a:pt x="2297" y="3855"/>
                  </a:lnTo>
                  <a:lnTo>
                    <a:pt x="2268" y="3884"/>
                  </a:lnTo>
                  <a:lnTo>
                    <a:pt x="2200" y="3963"/>
                  </a:lnTo>
                  <a:lnTo>
                    <a:pt x="2172" y="3990"/>
                  </a:lnTo>
                  <a:lnTo>
                    <a:pt x="2142" y="4013"/>
                  </a:lnTo>
                  <a:lnTo>
                    <a:pt x="2109" y="4030"/>
                  </a:lnTo>
                  <a:lnTo>
                    <a:pt x="2074" y="4043"/>
                  </a:lnTo>
                  <a:lnTo>
                    <a:pt x="2040" y="4050"/>
                  </a:lnTo>
                  <a:lnTo>
                    <a:pt x="2003" y="4054"/>
                  </a:lnTo>
                  <a:lnTo>
                    <a:pt x="1967" y="4051"/>
                  </a:lnTo>
                  <a:lnTo>
                    <a:pt x="1931" y="4044"/>
                  </a:lnTo>
                  <a:lnTo>
                    <a:pt x="1896" y="4032"/>
                  </a:lnTo>
                  <a:lnTo>
                    <a:pt x="1863" y="4014"/>
                  </a:lnTo>
                  <a:lnTo>
                    <a:pt x="1832" y="3992"/>
                  </a:lnTo>
                  <a:lnTo>
                    <a:pt x="1804" y="3965"/>
                  </a:lnTo>
                  <a:lnTo>
                    <a:pt x="1735" y="3889"/>
                  </a:lnTo>
                  <a:lnTo>
                    <a:pt x="1705" y="3859"/>
                  </a:lnTo>
                  <a:lnTo>
                    <a:pt x="1671" y="3836"/>
                  </a:lnTo>
                  <a:lnTo>
                    <a:pt x="1634" y="3818"/>
                  </a:lnTo>
                  <a:lnTo>
                    <a:pt x="1595" y="3806"/>
                  </a:lnTo>
                  <a:lnTo>
                    <a:pt x="1556" y="3801"/>
                  </a:lnTo>
                  <a:lnTo>
                    <a:pt x="1515" y="3801"/>
                  </a:lnTo>
                  <a:lnTo>
                    <a:pt x="1474" y="3808"/>
                  </a:lnTo>
                  <a:lnTo>
                    <a:pt x="1435" y="3822"/>
                  </a:lnTo>
                  <a:lnTo>
                    <a:pt x="1339" y="3863"/>
                  </a:lnTo>
                  <a:lnTo>
                    <a:pt x="1298" y="3876"/>
                  </a:lnTo>
                  <a:lnTo>
                    <a:pt x="1257" y="3884"/>
                  </a:lnTo>
                  <a:lnTo>
                    <a:pt x="1218" y="3884"/>
                  </a:lnTo>
                  <a:lnTo>
                    <a:pt x="1178" y="3879"/>
                  </a:lnTo>
                  <a:lnTo>
                    <a:pt x="1140" y="3868"/>
                  </a:lnTo>
                  <a:lnTo>
                    <a:pt x="1104" y="3850"/>
                  </a:lnTo>
                  <a:lnTo>
                    <a:pt x="1071" y="3828"/>
                  </a:lnTo>
                  <a:lnTo>
                    <a:pt x="1041" y="3801"/>
                  </a:lnTo>
                  <a:lnTo>
                    <a:pt x="1017" y="3770"/>
                  </a:lnTo>
                  <a:lnTo>
                    <a:pt x="996" y="3733"/>
                  </a:lnTo>
                  <a:lnTo>
                    <a:pt x="981" y="3694"/>
                  </a:lnTo>
                  <a:lnTo>
                    <a:pt x="951" y="3594"/>
                  </a:lnTo>
                  <a:lnTo>
                    <a:pt x="937" y="3556"/>
                  </a:lnTo>
                  <a:lnTo>
                    <a:pt x="917" y="3520"/>
                  </a:lnTo>
                  <a:lnTo>
                    <a:pt x="891" y="3488"/>
                  </a:lnTo>
                  <a:lnTo>
                    <a:pt x="861" y="3461"/>
                  </a:lnTo>
                  <a:lnTo>
                    <a:pt x="827" y="3437"/>
                  </a:lnTo>
                  <a:lnTo>
                    <a:pt x="790" y="3421"/>
                  </a:lnTo>
                  <a:lnTo>
                    <a:pt x="750" y="3409"/>
                  </a:lnTo>
                  <a:lnTo>
                    <a:pt x="709" y="3404"/>
                  </a:lnTo>
                  <a:lnTo>
                    <a:pt x="605" y="3400"/>
                  </a:lnTo>
                  <a:lnTo>
                    <a:pt x="563" y="3395"/>
                  </a:lnTo>
                  <a:lnTo>
                    <a:pt x="523" y="3383"/>
                  </a:lnTo>
                  <a:lnTo>
                    <a:pt x="486" y="3367"/>
                  </a:lnTo>
                  <a:lnTo>
                    <a:pt x="453" y="3345"/>
                  </a:lnTo>
                  <a:lnTo>
                    <a:pt x="424" y="3318"/>
                  </a:lnTo>
                  <a:lnTo>
                    <a:pt x="399" y="3287"/>
                  </a:lnTo>
                  <a:lnTo>
                    <a:pt x="379" y="3252"/>
                  </a:lnTo>
                  <a:lnTo>
                    <a:pt x="364" y="3215"/>
                  </a:lnTo>
                  <a:lnTo>
                    <a:pt x="355" y="3176"/>
                  </a:lnTo>
                  <a:lnTo>
                    <a:pt x="352" y="3135"/>
                  </a:lnTo>
                  <a:lnTo>
                    <a:pt x="355" y="3093"/>
                  </a:lnTo>
                  <a:lnTo>
                    <a:pt x="374" y="2991"/>
                  </a:lnTo>
                  <a:lnTo>
                    <a:pt x="378" y="2949"/>
                  </a:lnTo>
                  <a:lnTo>
                    <a:pt x="374" y="2907"/>
                  </a:lnTo>
                  <a:lnTo>
                    <a:pt x="365" y="2867"/>
                  </a:lnTo>
                  <a:lnTo>
                    <a:pt x="350" y="2830"/>
                  </a:lnTo>
                  <a:lnTo>
                    <a:pt x="329" y="2795"/>
                  </a:lnTo>
                  <a:lnTo>
                    <a:pt x="304" y="2764"/>
                  </a:lnTo>
                  <a:lnTo>
                    <a:pt x="273" y="2737"/>
                  </a:lnTo>
                  <a:lnTo>
                    <a:pt x="238" y="2715"/>
                  </a:lnTo>
                  <a:lnTo>
                    <a:pt x="147" y="2665"/>
                  </a:lnTo>
                  <a:lnTo>
                    <a:pt x="114" y="2644"/>
                  </a:lnTo>
                  <a:lnTo>
                    <a:pt x="85" y="2620"/>
                  </a:lnTo>
                  <a:lnTo>
                    <a:pt x="60" y="2591"/>
                  </a:lnTo>
                  <a:lnTo>
                    <a:pt x="39" y="2560"/>
                  </a:lnTo>
                  <a:lnTo>
                    <a:pt x="25" y="2527"/>
                  </a:lnTo>
                  <a:lnTo>
                    <a:pt x="14" y="2493"/>
                  </a:lnTo>
                  <a:lnTo>
                    <a:pt x="7" y="2457"/>
                  </a:lnTo>
                  <a:lnTo>
                    <a:pt x="7" y="2420"/>
                  </a:lnTo>
                  <a:lnTo>
                    <a:pt x="11" y="2384"/>
                  </a:lnTo>
                  <a:lnTo>
                    <a:pt x="20" y="2348"/>
                  </a:lnTo>
                  <a:lnTo>
                    <a:pt x="35" y="2312"/>
                  </a:lnTo>
                  <a:lnTo>
                    <a:pt x="56" y="2279"/>
                  </a:lnTo>
                  <a:lnTo>
                    <a:pt x="115" y="2195"/>
                  </a:lnTo>
                  <a:lnTo>
                    <a:pt x="137" y="2158"/>
                  </a:lnTo>
                  <a:lnTo>
                    <a:pt x="152" y="2120"/>
                  </a:lnTo>
                  <a:lnTo>
                    <a:pt x="160" y="2081"/>
                  </a:lnTo>
                  <a:lnTo>
                    <a:pt x="163" y="2040"/>
                  </a:lnTo>
                  <a:lnTo>
                    <a:pt x="159" y="1999"/>
                  </a:lnTo>
                  <a:lnTo>
                    <a:pt x="151" y="1960"/>
                  </a:lnTo>
                  <a:lnTo>
                    <a:pt x="134" y="1923"/>
                  </a:lnTo>
                  <a:lnTo>
                    <a:pt x="112" y="1887"/>
                  </a:lnTo>
                  <a:lnTo>
                    <a:pt x="51" y="1803"/>
                  </a:lnTo>
                  <a:lnTo>
                    <a:pt x="30" y="1770"/>
                  </a:lnTo>
                  <a:lnTo>
                    <a:pt x="15" y="1735"/>
                  </a:lnTo>
                  <a:lnTo>
                    <a:pt x="5" y="1699"/>
                  </a:lnTo>
                  <a:lnTo>
                    <a:pt x="0" y="1662"/>
                  </a:lnTo>
                  <a:lnTo>
                    <a:pt x="1" y="1627"/>
                  </a:lnTo>
                  <a:lnTo>
                    <a:pt x="6" y="1591"/>
                  </a:lnTo>
                  <a:lnTo>
                    <a:pt x="16" y="1555"/>
                  </a:lnTo>
                  <a:lnTo>
                    <a:pt x="31" y="1523"/>
                  </a:lnTo>
                  <a:lnTo>
                    <a:pt x="51" y="1491"/>
                  </a:lnTo>
                  <a:lnTo>
                    <a:pt x="75" y="1463"/>
                  </a:lnTo>
                  <a:lnTo>
                    <a:pt x="104" y="1438"/>
                  </a:lnTo>
                  <a:lnTo>
                    <a:pt x="136" y="1417"/>
                  </a:lnTo>
                  <a:lnTo>
                    <a:pt x="226" y="1365"/>
                  </a:lnTo>
                  <a:lnTo>
                    <a:pt x="262" y="1343"/>
                  </a:lnTo>
                  <a:lnTo>
                    <a:pt x="291" y="1315"/>
                  </a:lnTo>
                  <a:lnTo>
                    <a:pt x="317" y="1283"/>
                  </a:lnTo>
                  <a:lnTo>
                    <a:pt x="337" y="1248"/>
                  </a:lnTo>
                  <a:lnTo>
                    <a:pt x="352" y="1210"/>
                  </a:lnTo>
                  <a:lnTo>
                    <a:pt x="360" y="1170"/>
                  </a:lnTo>
                  <a:lnTo>
                    <a:pt x="362" y="1130"/>
                  </a:lnTo>
                  <a:lnTo>
                    <a:pt x="358" y="1088"/>
                  </a:lnTo>
                  <a:lnTo>
                    <a:pt x="338" y="985"/>
                  </a:lnTo>
                  <a:lnTo>
                    <a:pt x="334" y="943"/>
                  </a:lnTo>
                  <a:lnTo>
                    <a:pt x="336" y="902"/>
                  </a:lnTo>
                  <a:lnTo>
                    <a:pt x="344" y="862"/>
                  </a:lnTo>
                  <a:lnTo>
                    <a:pt x="359" y="825"/>
                  </a:lnTo>
                  <a:lnTo>
                    <a:pt x="379" y="791"/>
                  </a:lnTo>
                  <a:lnTo>
                    <a:pt x="403" y="760"/>
                  </a:lnTo>
                  <a:lnTo>
                    <a:pt x="432" y="733"/>
                  </a:lnTo>
                  <a:lnTo>
                    <a:pt x="465" y="709"/>
                  </a:lnTo>
                  <a:lnTo>
                    <a:pt x="501" y="692"/>
                  </a:lnTo>
                  <a:lnTo>
                    <a:pt x="540" y="680"/>
                  </a:lnTo>
                  <a:lnTo>
                    <a:pt x="582" y="673"/>
                  </a:lnTo>
                  <a:lnTo>
                    <a:pt x="686" y="668"/>
                  </a:lnTo>
                  <a:lnTo>
                    <a:pt x="728" y="662"/>
                  </a:lnTo>
                  <a:lnTo>
                    <a:pt x="767" y="651"/>
                  </a:lnTo>
                  <a:lnTo>
                    <a:pt x="804" y="633"/>
                  </a:lnTo>
                  <a:lnTo>
                    <a:pt x="838" y="610"/>
                  </a:lnTo>
                  <a:lnTo>
                    <a:pt x="867" y="582"/>
                  </a:lnTo>
                  <a:lnTo>
                    <a:pt x="892" y="550"/>
                  </a:lnTo>
                  <a:lnTo>
                    <a:pt x="912" y="514"/>
                  </a:lnTo>
                  <a:lnTo>
                    <a:pt x="925" y="475"/>
                  </a:lnTo>
                  <a:lnTo>
                    <a:pt x="954" y="374"/>
                  </a:lnTo>
                  <a:lnTo>
                    <a:pt x="967" y="334"/>
                  </a:lnTo>
                  <a:lnTo>
                    <a:pt x="988" y="298"/>
                  </a:lnTo>
                  <a:lnTo>
                    <a:pt x="1013" y="266"/>
                  </a:lnTo>
                  <a:lnTo>
                    <a:pt x="1041" y="239"/>
                  </a:lnTo>
                  <a:lnTo>
                    <a:pt x="1075" y="216"/>
                  </a:lnTo>
                  <a:lnTo>
                    <a:pt x="1110" y="199"/>
                  </a:lnTo>
                  <a:lnTo>
                    <a:pt x="1148" y="186"/>
                  </a:lnTo>
                  <a:lnTo>
                    <a:pt x="1187" y="180"/>
                  </a:lnTo>
                  <a:lnTo>
                    <a:pt x="1228" y="180"/>
                  </a:lnTo>
                  <a:lnTo>
                    <a:pt x="1268" y="186"/>
                  </a:lnTo>
                  <a:lnTo>
                    <a:pt x="1309" y="200"/>
                  </a:lnTo>
                  <a:lnTo>
                    <a:pt x="1405" y="239"/>
                  </a:lnTo>
                  <a:lnTo>
                    <a:pt x="1445" y="253"/>
                  </a:lnTo>
                  <a:lnTo>
                    <a:pt x="1486" y="259"/>
                  </a:lnTo>
                  <a:lnTo>
                    <a:pt x="1526" y="259"/>
                  </a:lnTo>
                  <a:lnTo>
                    <a:pt x="1567" y="253"/>
                  </a:lnTo>
                  <a:lnTo>
                    <a:pt x="1605" y="240"/>
                  </a:lnTo>
                  <a:lnTo>
                    <a:pt x="1642" y="222"/>
                  </a:lnTo>
                  <a:lnTo>
                    <a:pt x="1676" y="199"/>
                  </a:lnTo>
                  <a:lnTo>
                    <a:pt x="1705" y="169"/>
                  </a:lnTo>
                  <a:lnTo>
                    <a:pt x="1773" y="91"/>
                  </a:lnTo>
                  <a:lnTo>
                    <a:pt x="1801" y="63"/>
                  </a:lnTo>
                  <a:lnTo>
                    <a:pt x="1832" y="41"/>
                  </a:lnTo>
                  <a:lnTo>
                    <a:pt x="1864" y="23"/>
                  </a:lnTo>
                  <a:lnTo>
                    <a:pt x="1899" y="10"/>
                  </a:lnTo>
                  <a:lnTo>
                    <a:pt x="1935" y="2"/>
                  </a:lnTo>
                  <a:lnTo>
                    <a:pt x="197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504" name="Google Shape;10504;p23"/>
          <p:cNvGrpSpPr/>
          <p:nvPr/>
        </p:nvGrpSpPr>
        <p:grpSpPr>
          <a:xfrm>
            <a:off x="7073397" y="22585373"/>
            <a:ext cx="432083" cy="543299"/>
            <a:chOff x="2162" y="1791"/>
            <a:chExt cx="1607" cy="2020"/>
          </a:xfrm>
          <a:solidFill>
            <a:srgbClr val="006994"/>
          </a:solidFill>
        </p:grpSpPr>
        <p:sp>
          <p:nvSpPr>
            <p:cNvPr id="10505" name="Google Shape;10505;p23"/>
            <p:cNvSpPr/>
            <p:nvPr/>
          </p:nvSpPr>
          <p:spPr>
            <a:xfrm>
              <a:off x="3033" y="3471"/>
              <a:ext cx="184" cy="156"/>
            </a:xfrm>
            <a:custGeom>
              <a:avLst/>
              <a:gdLst/>
              <a:ahLst/>
              <a:cxnLst/>
              <a:rect l="l" t="t" r="r" b="b"/>
              <a:pathLst>
                <a:path w="369" h="314" extrusionOk="0">
                  <a:moveTo>
                    <a:pt x="369" y="0"/>
                  </a:moveTo>
                  <a:lnTo>
                    <a:pt x="369" y="129"/>
                  </a:lnTo>
                  <a:lnTo>
                    <a:pt x="365" y="166"/>
                  </a:lnTo>
                  <a:lnTo>
                    <a:pt x="354" y="201"/>
                  </a:lnTo>
                  <a:lnTo>
                    <a:pt x="337" y="233"/>
                  </a:lnTo>
                  <a:lnTo>
                    <a:pt x="315" y="260"/>
                  </a:lnTo>
                  <a:lnTo>
                    <a:pt x="288" y="282"/>
                  </a:lnTo>
                  <a:lnTo>
                    <a:pt x="256" y="299"/>
                  </a:lnTo>
                  <a:lnTo>
                    <a:pt x="221" y="310"/>
                  </a:lnTo>
                  <a:lnTo>
                    <a:pt x="184" y="314"/>
                  </a:lnTo>
                  <a:lnTo>
                    <a:pt x="148" y="310"/>
                  </a:lnTo>
                  <a:lnTo>
                    <a:pt x="113" y="299"/>
                  </a:lnTo>
                  <a:lnTo>
                    <a:pt x="81" y="282"/>
                  </a:lnTo>
                  <a:lnTo>
                    <a:pt x="54" y="260"/>
                  </a:lnTo>
                  <a:lnTo>
                    <a:pt x="32" y="233"/>
                  </a:lnTo>
                  <a:lnTo>
                    <a:pt x="15" y="201"/>
                  </a:lnTo>
                  <a:lnTo>
                    <a:pt x="4" y="166"/>
                  </a:lnTo>
                  <a:lnTo>
                    <a:pt x="0" y="129"/>
                  </a:lnTo>
                  <a:lnTo>
                    <a:pt x="0" y="0"/>
                  </a:lnTo>
                  <a:lnTo>
                    <a:pt x="369" y="0"/>
                  </a:lnTo>
                  <a:lnTo>
                    <a:pt x="36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06" name="Google Shape;10506;p23"/>
            <p:cNvSpPr/>
            <p:nvPr/>
          </p:nvSpPr>
          <p:spPr>
            <a:xfrm>
              <a:off x="3075" y="1791"/>
              <a:ext cx="320" cy="366"/>
            </a:xfrm>
            <a:custGeom>
              <a:avLst/>
              <a:gdLst/>
              <a:ahLst/>
              <a:cxnLst/>
              <a:rect l="l" t="t" r="r" b="b"/>
              <a:pathLst>
                <a:path w="639" h="731" extrusionOk="0">
                  <a:moveTo>
                    <a:pt x="319" y="0"/>
                  </a:moveTo>
                  <a:lnTo>
                    <a:pt x="319" y="0"/>
                  </a:lnTo>
                  <a:lnTo>
                    <a:pt x="367" y="4"/>
                  </a:lnTo>
                  <a:lnTo>
                    <a:pt x="411" y="15"/>
                  </a:lnTo>
                  <a:lnTo>
                    <a:pt x="454" y="33"/>
                  </a:lnTo>
                  <a:lnTo>
                    <a:pt x="494" y="59"/>
                  </a:lnTo>
                  <a:lnTo>
                    <a:pt x="529" y="90"/>
                  </a:lnTo>
                  <a:lnTo>
                    <a:pt x="561" y="126"/>
                  </a:lnTo>
                  <a:lnTo>
                    <a:pt x="588" y="166"/>
                  </a:lnTo>
                  <a:lnTo>
                    <a:pt x="609" y="212"/>
                  </a:lnTo>
                  <a:lnTo>
                    <a:pt x="625" y="259"/>
                  </a:lnTo>
                  <a:lnTo>
                    <a:pt x="636" y="311"/>
                  </a:lnTo>
                  <a:lnTo>
                    <a:pt x="639" y="365"/>
                  </a:lnTo>
                  <a:lnTo>
                    <a:pt x="636" y="419"/>
                  </a:lnTo>
                  <a:lnTo>
                    <a:pt x="625" y="471"/>
                  </a:lnTo>
                  <a:lnTo>
                    <a:pt x="609" y="520"/>
                  </a:lnTo>
                  <a:lnTo>
                    <a:pt x="588" y="564"/>
                  </a:lnTo>
                  <a:lnTo>
                    <a:pt x="561" y="605"/>
                  </a:lnTo>
                  <a:lnTo>
                    <a:pt x="529" y="642"/>
                  </a:lnTo>
                  <a:lnTo>
                    <a:pt x="494" y="672"/>
                  </a:lnTo>
                  <a:lnTo>
                    <a:pt x="454" y="697"/>
                  </a:lnTo>
                  <a:lnTo>
                    <a:pt x="411" y="715"/>
                  </a:lnTo>
                  <a:lnTo>
                    <a:pt x="367" y="728"/>
                  </a:lnTo>
                  <a:lnTo>
                    <a:pt x="319" y="731"/>
                  </a:lnTo>
                  <a:lnTo>
                    <a:pt x="273" y="728"/>
                  </a:lnTo>
                  <a:lnTo>
                    <a:pt x="227" y="715"/>
                  </a:lnTo>
                  <a:lnTo>
                    <a:pt x="185" y="697"/>
                  </a:lnTo>
                  <a:lnTo>
                    <a:pt x="146" y="672"/>
                  </a:lnTo>
                  <a:lnTo>
                    <a:pt x="110" y="642"/>
                  </a:lnTo>
                  <a:lnTo>
                    <a:pt x="79" y="605"/>
                  </a:lnTo>
                  <a:lnTo>
                    <a:pt x="52" y="564"/>
                  </a:lnTo>
                  <a:lnTo>
                    <a:pt x="29" y="520"/>
                  </a:lnTo>
                  <a:lnTo>
                    <a:pt x="13" y="471"/>
                  </a:lnTo>
                  <a:lnTo>
                    <a:pt x="4" y="419"/>
                  </a:lnTo>
                  <a:lnTo>
                    <a:pt x="0" y="365"/>
                  </a:lnTo>
                  <a:lnTo>
                    <a:pt x="4" y="311"/>
                  </a:lnTo>
                  <a:lnTo>
                    <a:pt x="13" y="259"/>
                  </a:lnTo>
                  <a:lnTo>
                    <a:pt x="29" y="212"/>
                  </a:lnTo>
                  <a:lnTo>
                    <a:pt x="52" y="166"/>
                  </a:lnTo>
                  <a:lnTo>
                    <a:pt x="79" y="126"/>
                  </a:lnTo>
                  <a:lnTo>
                    <a:pt x="110" y="90"/>
                  </a:lnTo>
                  <a:lnTo>
                    <a:pt x="146" y="59"/>
                  </a:lnTo>
                  <a:lnTo>
                    <a:pt x="185" y="33"/>
                  </a:lnTo>
                  <a:lnTo>
                    <a:pt x="227" y="15"/>
                  </a:lnTo>
                  <a:lnTo>
                    <a:pt x="273" y="4"/>
                  </a:lnTo>
                  <a:lnTo>
                    <a:pt x="31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07" name="Google Shape;10507;p23"/>
            <p:cNvSpPr/>
            <p:nvPr/>
          </p:nvSpPr>
          <p:spPr>
            <a:xfrm>
              <a:off x="2949" y="2221"/>
              <a:ext cx="820" cy="1409"/>
            </a:xfrm>
            <a:custGeom>
              <a:avLst/>
              <a:gdLst/>
              <a:ahLst/>
              <a:cxnLst/>
              <a:rect l="l" t="t" r="r" b="b"/>
              <a:pathLst>
                <a:path w="1639" h="2818" extrusionOk="0">
                  <a:moveTo>
                    <a:pt x="1228" y="1112"/>
                  </a:moveTo>
                  <a:lnTo>
                    <a:pt x="1200" y="1140"/>
                  </a:lnTo>
                  <a:lnTo>
                    <a:pt x="1077" y="1262"/>
                  </a:lnTo>
                  <a:lnTo>
                    <a:pt x="1485" y="1262"/>
                  </a:lnTo>
                  <a:lnTo>
                    <a:pt x="1362" y="1140"/>
                  </a:lnTo>
                  <a:lnTo>
                    <a:pt x="1334" y="1112"/>
                  </a:lnTo>
                  <a:lnTo>
                    <a:pt x="1308" y="1119"/>
                  </a:lnTo>
                  <a:lnTo>
                    <a:pt x="1281" y="1122"/>
                  </a:lnTo>
                  <a:lnTo>
                    <a:pt x="1254" y="1119"/>
                  </a:lnTo>
                  <a:lnTo>
                    <a:pt x="1228" y="1112"/>
                  </a:lnTo>
                  <a:close/>
                  <a:moveTo>
                    <a:pt x="594" y="0"/>
                  </a:moveTo>
                  <a:lnTo>
                    <a:pt x="639" y="0"/>
                  </a:lnTo>
                  <a:lnTo>
                    <a:pt x="680" y="0"/>
                  </a:lnTo>
                  <a:lnTo>
                    <a:pt x="720" y="0"/>
                  </a:lnTo>
                  <a:lnTo>
                    <a:pt x="757" y="1"/>
                  </a:lnTo>
                  <a:lnTo>
                    <a:pt x="789" y="1"/>
                  </a:lnTo>
                  <a:lnTo>
                    <a:pt x="816" y="1"/>
                  </a:lnTo>
                  <a:lnTo>
                    <a:pt x="835" y="1"/>
                  </a:lnTo>
                  <a:lnTo>
                    <a:pt x="849" y="1"/>
                  </a:lnTo>
                  <a:lnTo>
                    <a:pt x="854" y="1"/>
                  </a:lnTo>
                  <a:lnTo>
                    <a:pt x="883" y="1"/>
                  </a:lnTo>
                  <a:lnTo>
                    <a:pt x="913" y="7"/>
                  </a:lnTo>
                  <a:lnTo>
                    <a:pt x="941" y="18"/>
                  </a:lnTo>
                  <a:lnTo>
                    <a:pt x="966" y="35"/>
                  </a:lnTo>
                  <a:lnTo>
                    <a:pt x="988" y="56"/>
                  </a:lnTo>
                  <a:lnTo>
                    <a:pt x="1004" y="83"/>
                  </a:lnTo>
                  <a:lnTo>
                    <a:pt x="1419" y="899"/>
                  </a:lnTo>
                  <a:lnTo>
                    <a:pt x="1430" y="930"/>
                  </a:lnTo>
                  <a:lnTo>
                    <a:pt x="1435" y="962"/>
                  </a:lnTo>
                  <a:lnTo>
                    <a:pt x="1431" y="994"/>
                  </a:lnTo>
                  <a:lnTo>
                    <a:pt x="1423" y="1025"/>
                  </a:lnTo>
                  <a:lnTo>
                    <a:pt x="1408" y="1053"/>
                  </a:lnTo>
                  <a:lnTo>
                    <a:pt x="1387" y="1077"/>
                  </a:lnTo>
                  <a:lnTo>
                    <a:pt x="1450" y="1140"/>
                  </a:lnTo>
                  <a:lnTo>
                    <a:pt x="1572" y="1262"/>
                  </a:lnTo>
                  <a:lnTo>
                    <a:pt x="1596" y="1262"/>
                  </a:lnTo>
                  <a:lnTo>
                    <a:pt x="1613" y="1265"/>
                  </a:lnTo>
                  <a:lnTo>
                    <a:pt x="1626" y="1275"/>
                  </a:lnTo>
                  <a:lnTo>
                    <a:pt x="1636" y="1289"/>
                  </a:lnTo>
                  <a:lnTo>
                    <a:pt x="1639" y="1306"/>
                  </a:lnTo>
                  <a:lnTo>
                    <a:pt x="1639" y="1972"/>
                  </a:lnTo>
                  <a:lnTo>
                    <a:pt x="1636" y="1988"/>
                  </a:lnTo>
                  <a:lnTo>
                    <a:pt x="1626" y="2003"/>
                  </a:lnTo>
                  <a:lnTo>
                    <a:pt x="1613" y="2012"/>
                  </a:lnTo>
                  <a:lnTo>
                    <a:pt x="1596" y="2015"/>
                  </a:lnTo>
                  <a:lnTo>
                    <a:pt x="967" y="2015"/>
                  </a:lnTo>
                  <a:lnTo>
                    <a:pt x="950" y="2012"/>
                  </a:lnTo>
                  <a:lnTo>
                    <a:pt x="936" y="2003"/>
                  </a:lnTo>
                  <a:lnTo>
                    <a:pt x="927" y="1988"/>
                  </a:lnTo>
                  <a:lnTo>
                    <a:pt x="924" y="1972"/>
                  </a:lnTo>
                  <a:lnTo>
                    <a:pt x="924" y="1306"/>
                  </a:lnTo>
                  <a:lnTo>
                    <a:pt x="927" y="1289"/>
                  </a:lnTo>
                  <a:lnTo>
                    <a:pt x="936" y="1275"/>
                  </a:lnTo>
                  <a:lnTo>
                    <a:pt x="950" y="1265"/>
                  </a:lnTo>
                  <a:lnTo>
                    <a:pt x="967" y="1262"/>
                  </a:lnTo>
                  <a:lnTo>
                    <a:pt x="991" y="1262"/>
                  </a:lnTo>
                  <a:lnTo>
                    <a:pt x="1114" y="1140"/>
                  </a:lnTo>
                  <a:lnTo>
                    <a:pt x="1176" y="1079"/>
                  </a:lnTo>
                  <a:lnTo>
                    <a:pt x="1158" y="1060"/>
                  </a:lnTo>
                  <a:lnTo>
                    <a:pt x="1145" y="1038"/>
                  </a:lnTo>
                  <a:lnTo>
                    <a:pt x="980" y="715"/>
                  </a:lnTo>
                  <a:lnTo>
                    <a:pt x="980" y="1140"/>
                  </a:lnTo>
                  <a:lnTo>
                    <a:pt x="967" y="1140"/>
                  </a:lnTo>
                  <a:lnTo>
                    <a:pt x="941" y="1143"/>
                  </a:lnTo>
                  <a:lnTo>
                    <a:pt x="916" y="1149"/>
                  </a:lnTo>
                  <a:lnTo>
                    <a:pt x="893" y="1159"/>
                  </a:lnTo>
                  <a:lnTo>
                    <a:pt x="867" y="1175"/>
                  </a:lnTo>
                  <a:lnTo>
                    <a:pt x="845" y="1195"/>
                  </a:lnTo>
                  <a:lnTo>
                    <a:pt x="827" y="1219"/>
                  </a:lnTo>
                  <a:lnTo>
                    <a:pt x="813" y="1245"/>
                  </a:lnTo>
                  <a:lnTo>
                    <a:pt x="805" y="1274"/>
                  </a:lnTo>
                  <a:lnTo>
                    <a:pt x="801" y="1306"/>
                  </a:lnTo>
                  <a:lnTo>
                    <a:pt x="801" y="1972"/>
                  </a:lnTo>
                  <a:lnTo>
                    <a:pt x="805" y="2005"/>
                  </a:lnTo>
                  <a:lnTo>
                    <a:pt x="814" y="2036"/>
                  </a:lnTo>
                  <a:lnTo>
                    <a:pt x="829" y="2064"/>
                  </a:lnTo>
                  <a:lnTo>
                    <a:pt x="850" y="2089"/>
                  </a:lnTo>
                  <a:lnTo>
                    <a:pt x="875" y="2110"/>
                  </a:lnTo>
                  <a:lnTo>
                    <a:pt x="903" y="2125"/>
                  </a:lnTo>
                  <a:lnTo>
                    <a:pt x="934" y="2134"/>
                  </a:lnTo>
                  <a:lnTo>
                    <a:pt x="967" y="2138"/>
                  </a:lnTo>
                  <a:lnTo>
                    <a:pt x="979" y="2138"/>
                  </a:lnTo>
                  <a:lnTo>
                    <a:pt x="979" y="2633"/>
                  </a:lnTo>
                  <a:lnTo>
                    <a:pt x="975" y="2672"/>
                  </a:lnTo>
                  <a:lnTo>
                    <a:pt x="964" y="2706"/>
                  </a:lnTo>
                  <a:lnTo>
                    <a:pt x="947" y="2737"/>
                  </a:lnTo>
                  <a:lnTo>
                    <a:pt x="925" y="2764"/>
                  </a:lnTo>
                  <a:lnTo>
                    <a:pt x="898" y="2787"/>
                  </a:lnTo>
                  <a:lnTo>
                    <a:pt x="866" y="2803"/>
                  </a:lnTo>
                  <a:lnTo>
                    <a:pt x="832" y="2814"/>
                  </a:lnTo>
                  <a:lnTo>
                    <a:pt x="795" y="2818"/>
                  </a:lnTo>
                  <a:lnTo>
                    <a:pt x="758" y="2814"/>
                  </a:lnTo>
                  <a:lnTo>
                    <a:pt x="722" y="2803"/>
                  </a:lnTo>
                  <a:lnTo>
                    <a:pt x="692" y="2787"/>
                  </a:lnTo>
                  <a:lnTo>
                    <a:pt x="664" y="2764"/>
                  </a:lnTo>
                  <a:lnTo>
                    <a:pt x="642" y="2737"/>
                  </a:lnTo>
                  <a:lnTo>
                    <a:pt x="625" y="2706"/>
                  </a:lnTo>
                  <a:lnTo>
                    <a:pt x="614" y="2672"/>
                  </a:lnTo>
                  <a:lnTo>
                    <a:pt x="610" y="2633"/>
                  </a:lnTo>
                  <a:lnTo>
                    <a:pt x="610" y="2479"/>
                  </a:lnTo>
                  <a:lnTo>
                    <a:pt x="636" y="2463"/>
                  </a:lnTo>
                  <a:lnTo>
                    <a:pt x="658" y="2443"/>
                  </a:lnTo>
                  <a:lnTo>
                    <a:pt x="677" y="2420"/>
                  </a:lnTo>
                  <a:lnTo>
                    <a:pt x="690" y="2393"/>
                  </a:lnTo>
                  <a:lnTo>
                    <a:pt x="699" y="2364"/>
                  </a:lnTo>
                  <a:lnTo>
                    <a:pt x="703" y="2332"/>
                  </a:lnTo>
                  <a:lnTo>
                    <a:pt x="703" y="1666"/>
                  </a:lnTo>
                  <a:lnTo>
                    <a:pt x="699" y="1634"/>
                  </a:lnTo>
                  <a:lnTo>
                    <a:pt x="690" y="1606"/>
                  </a:lnTo>
                  <a:lnTo>
                    <a:pt x="677" y="1579"/>
                  </a:lnTo>
                  <a:lnTo>
                    <a:pt x="658" y="1556"/>
                  </a:lnTo>
                  <a:lnTo>
                    <a:pt x="636" y="1536"/>
                  </a:lnTo>
                  <a:lnTo>
                    <a:pt x="610" y="1520"/>
                  </a:lnTo>
                  <a:lnTo>
                    <a:pt x="587" y="1510"/>
                  </a:lnTo>
                  <a:lnTo>
                    <a:pt x="563" y="1503"/>
                  </a:lnTo>
                  <a:lnTo>
                    <a:pt x="537" y="1500"/>
                  </a:lnTo>
                  <a:lnTo>
                    <a:pt x="537" y="1500"/>
                  </a:lnTo>
                  <a:lnTo>
                    <a:pt x="520" y="1500"/>
                  </a:lnTo>
                  <a:lnTo>
                    <a:pt x="446" y="1426"/>
                  </a:lnTo>
                  <a:lnTo>
                    <a:pt x="458" y="1393"/>
                  </a:lnTo>
                  <a:lnTo>
                    <a:pt x="464" y="1359"/>
                  </a:lnTo>
                  <a:lnTo>
                    <a:pt x="467" y="1323"/>
                  </a:lnTo>
                  <a:lnTo>
                    <a:pt x="463" y="1288"/>
                  </a:lnTo>
                  <a:lnTo>
                    <a:pt x="454" y="1252"/>
                  </a:lnTo>
                  <a:lnTo>
                    <a:pt x="441" y="1218"/>
                  </a:lnTo>
                  <a:lnTo>
                    <a:pt x="395" y="1129"/>
                  </a:lnTo>
                  <a:lnTo>
                    <a:pt x="27" y="401"/>
                  </a:lnTo>
                  <a:lnTo>
                    <a:pt x="15" y="381"/>
                  </a:lnTo>
                  <a:lnTo>
                    <a:pt x="0" y="361"/>
                  </a:lnTo>
                  <a:lnTo>
                    <a:pt x="141" y="83"/>
                  </a:lnTo>
                  <a:lnTo>
                    <a:pt x="158" y="56"/>
                  </a:lnTo>
                  <a:lnTo>
                    <a:pt x="180" y="35"/>
                  </a:lnTo>
                  <a:lnTo>
                    <a:pt x="205" y="18"/>
                  </a:lnTo>
                  <a:lnTo>
                    <a:pt x="232" y="7"/>
                  </a:lnTo>
                  <a:lnTo>
                    <a:pt x="262" y="1"/>
                  </a:lnTo>
                  <a:lnTo>
                    <a:pt x="292" y="1"/>
                  </a:lnTo>
                  <a:lnTo>
                    <a:pt x="297" y="1"/>
                  </a:lnTo>
                  <a:lnTo>
                    <a:pt x="309" y="1"/>
                  </a:lnTo>
                  <a:lnTo>
                    <a:pt x="330" y="1"/>
                  </a:lnTo>
                  <a:lnTo>
                    <a:pt x="357" y="1"/>
                  </a:lnTo>
                  <a:lnTo>
                    <a:pt x="389" y="1"/>
                  </a:lnTo>
                  <a:lnTo>
                    <a:pt x="425" y="0"/>
                  </a:lnTo>
                  <a:lnTo>
                    <a:pt x="464" y="0"/>
                  </a:lnTo>
                  <a:lnTo>
                    <a:pt x="507" y="0"/>
                  </a:lnTo>
                  <a:lnTo>
                    <a:pt x="550" y="0"/>
                  </a:lnTo>
                  <a:lnTo>
                    <a:pt x="59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08" name="Google Shape;10508;p23"/>
            <p:cNvSpPr/>
            <p:nvPr/>
          </p:nvSpPr>
          <p:spPr>
            <a:xfrm>
              <a:off x="2546" y="1971"/>
              <a:ext cx="320" cy="366"/>
            </a:xfrm>
            <a:custGeom>
              <a:avLst/>
              <a:gdLst/>
              <a:ahLst/>
              <a:cxnLst/>
              <a:rect l="l" t="t" r="r" b="b"/>
              <a:pathLst>
                <a:path w="639" h="732" extrusionOk="0">
                  <a:moveTo>
                    <a:pt x="319" y="0"/>
                  </a:moveTo>
                  <a:lnTo>
                    <a:pt x="366" y="4"/>
                  </a:lnTo>
                  <a:lnTo>
                    <a:pt x="411" y="16"/>
                  </a:lnTo>
                  <a:lnTo>
                    <a:pt x="453" y="35"/>
                  </a:lnTo>
                  <a:lnTo>
                    <a:pt x="493" y="59"/>
                  </a:lnTo>
                  <a:lnTo>
                    <a:pt x="528" y="90"/>
                  </a:lnTo>
                  <a:lnTo>
                    <a:pt x="560" y="126"/>
                  </a:lnTo>
                  <a:lnTo>
                    <a:pt x="587" y="167"/>
                  </a:lnTo>
                  <a:lnTo>
                    <a:pt x="609" y="212"/>
                  </a:lnTo>
                  <a:lnTo>
                    <a:pt x="625" y="261"/>
                  </a:lnTo>
                  <a:lnTo>
                    <a:pt x="635" y="312"/>
                  </a:lnTo>
                  <a:lnTo>
                    <a:pt x="639" y="367"/>
                  </a:lnTo>
                  <a:lnTo>
                    <a:pt x="635" y="421"/>
                  </a:lnTo>
                  <a:lnTo>
                    <a:pt x="625" y="472"/>
                  </a:lnTo>
                  <a:lnTo>
                    <a:pt x="609" y="520"/>
                  </a:lnTo>
                  <a:lnTo>
                    <a:pt x="587" y="566"/>
                  </a:lnTo>
                  <a:lnTo>
                    <a:pt x="560" y="606"/>
                  </a:lnTo>
                  <a:lnTo>
                    <a:pt x="528" y="642"/>
                  </a:lnTo>
                  <a:lnTo>
                    <a:pt x="493" y="673"/>
                  </a:lnTo>
                  <a:lnTo>
                    <a:pt x="453" y="698"/>
                  </a:lnTo>
                  <a:lnTo>
                    <a:pt x="411" y="717"/>
                  </a:lnTo>
                  <a:lnTo>
                    <a:pt x="366" y="728"/>
                  </a:lnTo>
                  <a:lnTo>
                    <a:pt x="319" y="732"/>
                  </a:lnTo>
                  <a:lnTo>
                    <a:pt x="271" y="728"/>
                  </a:lnTo>
                  <a:lnTo>
                    <a:pt x="227" y="717"/>
                  </a:lnTo>
                  <a:lnTo>
                    <a:pt x="184" y="698"/>
                  </a:lnTo>
                  <a:lnTo>
                    <a:pt x="145" y="673"/>
                  </a:lnTo>
                  <a:lnTo>
                    <a:pt x="109" y="642"/>
                  </a:lnTo>
                  <a:lnTo>
                    <a:pt x="77" y="606"/>
                  </a:lnTo>
                  <a:lnTo>
                    <a:pt x="50" y="566"/>
                  </a:lnTo>
                  <a:lnTo>
                    <a:pt x="29" y="520"/>
                  </a:lnTo>
                  <a:lnTo>
                    <a:pt x="13" y="472"/>
                  </a:lnTo>
                  <a:lnTo>
                    <a:pt x="2" y="421"/>
                  </a:lnTo>
                  <a:lnTo>
                    <a:pt x="0" y="367"/>
                  </a:lnTo>
                  <a:lnTo>
                    <a:pt x="2" y="312"/>
                  </a:lnTo>
                  <a:lnTo>
                    <a:pt x="13" y="261"/>
                  </a:lnTo>
                  <a:lnTo>
                    <a:pt x="29" y="212"/>
                  </a:lnTo>
                  <a:lnTo>
                    <a:pt x="50" y="167"/>
                  </a:lnTo>
                  <a:lnTo>
                    <a:pt x="77" y="126"/>
                  </a:lnTo>
                  <a:lnTo>
                    <a:pt x="109" y="90"/>
                  </a:lnTo>
                  <a:lnTo>
                    <a:pt x="145" y="59"/>
                  </a:lnTo>
                  <a:lnTo>
                    <a:pt x="184" y="35"/>
                  </a:lnTo>
                  <a:lnTo>
                    <a:pt x="227" y="16"/>
                  </a:lnTo>
                  <a:lnTo>
                    <a:pt x="271" y="4"/>
                  </a:lnTo>
                  <a:lnTo>
                    <a:pt x="31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09" name="Google Shape;10509;p23"/>
            <p:cNvSpPr/>
            <p:nvPr/>
          </p:nvSpPr>
          <p:spPr>
            <a:xfrm>
              <a:off x="2162" y="2402"/>
              <a:ext cx="1077" cy="1409"/>
            </a:xfrm>
            <a:custGeom>
              <a:avLst/>
              <a:gdLst/>
              <a:ahLst/>
              <a:cxnLst/>
              <a:rect l="l" t="t" r="r" b="b"/>
              <a:pathLst>
                <a:path w="2154" h="2818" extrusionOk="0">
                  <a:moveTo>
                    <a:pt x="1743" y="1111"/>
                  </a:moveTo>
                  <a:lnTo>
                    <a:pt x="1715" y="1139"/>
                  </a:lnTo>
                  <a:lnTo>
                    <a:pt x="1592" y="1262"/>
                  </a:lnTo>
                  <a:lnTo>
                    <a:pt x="1999" y="1262"/>
                  </a:lnTo>
                  <a:lnTo>
                    <a:pt x="1876" y="1139"/>
                  </a:lnTo>
                  <a:lnTo>
                    <a:pt x="1848" y="1111"/>
                  </a:lnTo>
                  <a:lnTo>
                    <a:pt x="1822" y="1118"/>
                  </a:lnTo>
                  <a:lnTo>
                    <a:pt x="1796" y="1122"/>
                  </a:lnTo>
                  <a:lnTo>
                    <a:pt x="1769" y="1118"/>
                  </a:lnTo>
                  <a:lnTo>
                    <a:pt x="1743" y="1111"/>
                  </a:lnTo>
                  <a:close/>
                  <a:moveTo>
                    <a:pt x="311" y="1106"/>
                  </a:moveTo>
                  <a:lnTo>
                    <a:pt x="276" y="1139"/>
                  </a:lnTo>
                  <a:lnTo>
                    <a:pt x="154" y="1262"/>
                  </a:lnTo>
                  <a:lnTo>
                    <a:pt x="561" y="1262"/>
                  </a:lnTo>
                  <a:lnTo>
                    <a:pt x="439" y="1139"/>
                  </a:lnTo>
                  <a:lnTo>
                    <a:pt x="415" y="1117"/>
                  </a:lnTo>
                  <a:lnTo>
                    <a:pt x="397" y="1121"/>
                  </a:lnTo>
                  <a:lnTo>
                    <a:pt x="378" y="1122"/>
                  </a:lnTo>
                  <a:lnTo>
                    <a:pt x="355" y="1120"/>
                  </a:lnTo>
                  <a:lnTo>
                    <a:pt x="333" y="1115"/>
                  </a:lnTo>
                  <a:lnTo>
                    <a:pt x="311" y="1106"/>
                  </a:lnTo>
                  <a:close/>
                  <a:moveTo>
                    <a:pt x="1495" y="714"/>
                  </a:moveTo>
                  <a:lnTo>
                    <a:pt x="1495" y="1262"/>
                  </a:lnTo>
                  <a:lnTo>
                    <a:pt x="1505" y="1262"/>
                  </a:lnTo>
                  <a:lnTo>
                    <a:pt x="1628" y="1139"/>
                  </a:lnTo>
                  <a:lnTo>
                    <a:pt x="1689" y="1078"/>
                  </a:lnTo>
                  <a:lnTo>
                    <a:pt x="1672" y="1059"/>
                  </a:lnTo>
                  <a:lnTo>
                    <a:pt x="1659" y="1037"/>
                  </a:lnTo>
                  <a:lnTo>
                    <a:pt x="1639" y="998"/>
                  </a:lnTo>
                  <a:lnTo>
                    <a:pt x="1495" y="714"/>
                  </a:lnTo>
                  <a:close/>
                  <a:moveTo>
                    <a:pt x="679" y="714"/>
                  </a:moveTo>
                  <a:lnTo>
                    <a:pt x="515" y="1037"/>
                  </a:lnTo>
                  <a:lnTo>
                    <a:pt x="504" y="1057"/>
                  </a:lnTo>
                  <a:lnTo>
                    <a:pt x="489" y="1073"/>
                  </a:lnTo>
                  <a:lnTo>
                    <a:pt x="473" y="1088"/>
                  </a:lnTo>
                  <a:lnTo>
                    <a:pt x="525" y="1139"/>
                  </a:lnTo>
                  <a:lnTo>
                    <a:pt x="647" y="1262"/>
                  </a:lnTo>
                  <a:lnTo>
                    <a:pt x="679" y="1262"/>
                  </a:lnTo>
                  <a:lnTo>
                    <a:pt x="679" y="714"/>
                  </a:lnTo>
                  <a:close/>
                  <a:moveTo>
                    <a:pt x="1148" y="0"/>
                  </a:moveTo>
                  <a:lnTo>
                    <a:pt x="1189" y="0"/>
                  </a:lnTo>
                  <a:lnTo>
                    <a:pt x="1231" y="0"/>
                  </a:lnTo>
                  <a:lnTo>
                    <a:pt x="1268" y="0"/>
                  </a:lnTo>
                  <a:lnTo>
                    <a:pt x="1301" y="0"/>
                  </a:lnTo>
                  <a:lnTo>
                    <a:pt x="1328" y="0"/>
                  </a:lnTo>
                  <a:lnTo>
                    <a:pt x="1349" y="0"/>
                  </a:lnTo>
                  <a:lnTo>
                    <a:pt x="1363" y="0"/>
                  </a:lnTo>
                  <a:lnTo>
                    <a:pt x="1367" y="0"/>
                  </a:lnTo>
                  <a:lnTo>
                    <a:pt x="1398" y="0"/>
                  </a:lnTo>
                  <a:lnTo>
                    <a:pt x="1428" y="6"/>
                  </a:lnTo>
                  <a:lnTo>
                    <a:pt x="1455" y="17"/>
                  </a:lnTo>
                  <a:lnTo>
                    <a:pt x="1479" y="34"/>
                  </a:lnTo>
                  <a:lnTo>
                    <a:pt x="1501" y="56"/>
                  </a:lnTo>
                  <a:lnTo>
                    <a:pt x="1519" y="82"/>
                  </a:lnTo>
                  <a:lnTo>
                    <a:pt x="1933" y="898"/>
                  </a:lnTo>
                  <a:lnTo>
                    <a:pt x="1941" y="922"/>
                  </a:lnTo>
                  <a:lnTo>
                    <a:pt x="1946" y="944"/>
                  </a:lnTo>
                  <a:lnTo>
                    <a:pt x="1947" y="967"/>
                  </a:lnTo>
                  <a:lnTo>
                    <a:pt x="1945" y="991"/>
                  </a:lnTo>
                  <a:lnTo>
                    <a:pt x="1939" y="1015"/>
                  </a:lnTo>
                  <a:lnTo>
                    <a:pt x="1930" y="1037"/>
                  </a:lnTo>
                  <a:lnTo>
                    <a:pt x="1918" y="1058"/>
                  </a:lnTo>
                  <a:lnTo>
                    <a:pt x="1901" y="1077"/>
                  </a:lnTo>
                  <a:lnTo>
                    <a:pt x="1963" y="1139"/>
                  </a:lnTo>
                  <a:lnTo>
                    <a:pt x="2086" y="1262"/>
                  </a:lnTo>
                  <a:lnTo>
                    <a:pt x="2111" y="1262"/>
                  </a:lnTo>
                  <a:lnTo>
                    <a:pt x="2127" y="1266"/>
                  </a:lnTo>
                  <a:lnTo>
                    <a:pt x="2140" y="1274"/>
                  </a:lnTo>
                  <a:lnTo>
                    <a:pt x="2150" y="1288"/>
                  </a:lnTo>
                  <a:lnTo>
                    <a:pt x="2154" y="1305"/>
                  </a:lnTo>
                  <a:lnTo>
                    <a:pt x="2154" y="1971"/>
                  </a:lnTo>
                  <a:lnTo>
                    <a:pt x="2150" y="1989"/>
                  </a:lnTo>
                  <a:lnTo>
                    <a:pt x="2140" y="2002"/>
                  </a:lnTo>
                  <a:lnTo>
                    <a:pt x="2127" y="2011"/>
                  </a:lnTo>
                  <a:lnTo>
                    <a:pt x="2111" y="2014"/>
                  </a:lnTo>
                  <a:lnTo>
                    <a:pt x="1482" y="2014"/>
                  </a:lnTo>
                  <a:lnTo>
                    <a:pt x="1464" y="2011"/>
                  </a:lnTo>
                  <a:lnTo>
                    <a:pt x="1451" y="2002"/>
                  </a:lnTo>
                  <a:lnTo>
                    <a:pt x="1441" y="1989"/>
                  </a:lnTo>
                  <a:lnTo>
                    <a:pt x="1437" y="1971"/>
                  </a:lnTo>
                  <a:lnTo>
                    <a:pt x="1437" y="1566"/>
                  </a:lnTo>
                  <a:lnTo>
                    <a:pt x="1420" y="1577"/>
                  </a:lnTo>
                  <a:lnTo>
                    <a:pt x="1402" y="1585"/>
                  </a:lnTo>
                  <a:lnTo>
                    <a:pt x="1382" y="1592"/>
                  </a:lnTo>
                  <a:lnTo>
                    <a:pt x="1361" y="1593"/>
                  </a:lnTo>
                  <a:lnTo>
                    <a:pt x="1316" y="1593"/>
                  </a:lnTo>
                  <a:lnTo>
                    <a:pt x="1316" y="1971"/>
                  </a:lnTo>
                  <a:lnTo>
                    <a:pt x="1318" y="2005"/>
                  </a:lnTo>
                  <a:lnTo>
                    <a:pt x="1328" y="2036"/>
                  </a:lnTo>
                  <a:lnTo>
                    <a:pt x="1344" y="2064"/>
                  </a:lnTo>
                  <a:lnTo>
                    <a:pt x="1364" y="2088"/>
                  </a:lnTo>
                  <a:lnTo>
                    <a:pt x="1388" y="2109"/>
                  </a:lnTo>
                  <a:lnTo>
                    <a:pt x="1417" y="2124"/>
                  </a:lnTo>
                  <a:lnTo>
                    <a:pt x="1447" y="2134"/>
                  </a:lnTo>
                  <a:lnTo>
                    <a:pt x="1482" y="2137"/>
                  </a:lnTo>
                  <a:lnTo>
                    <a:pt x="1493" y="2137"/>
                  </a:lnTo>
                  <a:lnTo>
                    <a:pt x="1493" y="2634"/>
                  </a:lnTo>
                  <a:lnTo>
                    <a:pt x="1489" y="2671"/>
                  </a:lnTo>
                  <a:lnTo>
                    <a:pt x="1478" y="2705"/>
                  </a:lnTo>
                  <a:lnTo>
                    <a:pt x="1461" y="2737"/>
                  </a:lnTo>
                  <a:lnTo>
                    <a:pt x="1439" y="2764"/>
                  </a:lnTo>
                  <a:lnTo>
                    <a:pt x="1412" y="2786"/>
                  </a:lnTo>
                  <a:lnTo>
                    <a:pt x="1380" y="2803"/>
                  </a:lnTo>
                  <a:lnTo>
                    <a:pt x="1345" y="2814"/>
                  </a:lnTo>
                  <a:lnTo>
                    <a:pt x="1308" y="2818"/>
                  </a:lnTo>
                  <a:lnTo>
                    <a:pt x="1272" y="2814"/>
                  </a:lnTo>
                  <a:lnTo>
                    <a:pt x="1237" y="2803"/>
                  </a:lnTo>
                  <a:lnTo>
                    <a:pt x="1205" y="2786"/>
                  </a:lnTo>
                  <a:lnTo>
                    <a:pt x="1178" y="2764"/>
                  </a:lnTo>
                  <a:lnTo>
                    <a:pt x="1156" y="2737"/>
                  </a:lnTo>
                  <a:lnTo>
                    <a:pt x="1139" y="2705"/>
                  </a:lnTo>
                  <a:lnTo>
                    <a:pt x="1128" y="2671"/>
                  </a:lnTo>
                  <a:lnTo>
                    <a:pt x="1124" y="2634"/>
                  </a:lnTo>
                  <a:lnTo>
                    <a:pt x="1124" y="1593"/>
                  </a:lnTo>
                  <a:lnTo>
                    <a:pt x="1050" y="1593"/>
                  </a:lnTo>
                  <a:lnTo>
                    <a:pt x="1050" y="2626"/>
                  </a:lnTo>
                  <a:lnTo>
                    <a:pt x="1047" y="2663"/>
                  </a:lnTo>
                  <a:lnTo>
                    <a:pt x="1037" y="2698"/>
                  </a:lnTo>
                  <a:lnTo>
                    <a:pt x="1020" y="2730"/>
                  </a:lnTo>
                  <a:lnTo>
                    <a:pt x="996" y="2757"/>
                  </a:lnTo>
                  <a:lnTo>
                    <a:pt x="969" y="2779"/>
                  </a:lnTo>
                  <a:lnTo>
                    <a:pt x="939" y="2796"/>
                  </a:lnTo>
                  <a:lnTo>
                    <a:pt x="904" y="2807"/>
                  </a:lnTo>
                  <a:lnTo>
                    <a:pt x="867" y="2811"/>
                  </a:lnTo>
                  <a:lnTo>
                    <a:pt x="829" y="2807"/>
                  </a:lnTo>
                  <a:lnTo>
                    <a:pt x="795" y="2796"/>
                  </a:lnTo>
                  <a:lnTo>
                    <a:pt x="764" y="2779"/>
                  </a:lnTo>
                  <a:lnTo>
                    <a:pt x="737" y="2757"/>
                  </a:lnTo>
                  <a:lnTo>
                    <a:pt x="714" y="2730"/>
                  </a:lnTo>
                  <a:lnTo>
                    <a:pt x="697" y="2698"/>
                  </a:lnTo>
                  <a:lnTo>
                    <a:pt x="687" y="2663"/>
                  </a:lnTo>
                  <a:lnTo>
                    <a:pt x="683" y="2626"/>
                  </a:lnTo>
                  <a:lnTo>
                    <a:pt x="683" y="2135"/>
                  </a:lnTo>
                  <a:lnTo>
                    <a:pt x="714" y="2130"/>
                  </a:lnTo>
                  <a:lnTo>
                    <a:pt x="743" y="2120"/>
                  </a:lnTo>
                  <a:lnTo>
                    <a:pt x="770" y="2104"/>
                  </a:lnTo>
                  <a:lnTo>
                    <a:pt x="792" y="2084"/>
                  </a:lnTo>
                  <a:lnTo>
                    <a:pt x="812" y="2060"/>
                  </a:lnTo>
                  <a:lnTo>
                    <a:pt x="826" y="2033"/>
                  </a:lnTo>
                  <a:lnTo>
                    <a:pt x="835" y="2003"/>
                  </a:lnTo>
                  <a:lnTo>
                    <a:pt x="838" y="1971"/>
                  </a:lnTo>
                  <a:lnTo>
                    <a:pt x="838" y="1593"/>
                  </a:lnTo>
                  <a:lnTo>
                    <a:pt x="812" y="1593"/>
                  </a:lnTo>
                  <a:lnTo>
                    <a:pt x="784" y="1590"/>
                  </a:lnTo>
                  <a:lnTo>
                    <a:pt x="758" y="1582"/>
                  </a:lnTo>
                  <a:lnTo>
                    <a:pt x="735" y="1568"/>
                  </a:lnTo>
                  <a:lnTo>
                    <a:pt x="715" y="1550"/>
                  </a:lnTo>
                  <a:lnTo>
                    <a:pt x="715" y="1971"/>
                  </a:lnTo>
                  <a:lnTo>
                    <a:pt x="711" y="1989"/>
                  </a:lnTo>
                  <a:lnTo>
                    <a:pt x="703" y="2002"/>
                  </a:lnTo>
                  <a:lnTo>
                    <a:pt x="689" y="2011"/>
                  </a:lnTo>
                  <a:lnTo>
                    <a:pt x="672" y="2014"/>
                  </a:lnTo>
                  <a:lnTo>
                    <a:pt x="43" y="2014"/>
                  </a:lnTo>
                  <a:lnTo>
                    <a:pt x="26" y="2011"/>
                  </a:lnTo>
                  <a:lnTo>
                    <a:pt x="12" y="2002"/>
                  </a:lnTo>
                  <a:lnTo>
                    <a:pt x="4" y="1989"/>
                  </a:lnTo>
                  <a:lnTo>
                    <a:pt x="0" y="1971"/>
                  </a:lnTo>
                  <a:lnTo>
                    <a:pt x="0" y="1305"/>
                  </a:lnTo>
                  <a:lnTo>
                    <a:pt x="4" y="1288"/>
                  </a:lnTo>
                  <a:lnTo>
                    <a:pt x="12" y="1274"/>
                  </a:lnTo>
                  <a:lnTo>
                    <a:pt x="26" y="1266"/>
                  </a:lnTo>
                  <a:lnTo>
                    <a:pt x="43" y="1262"/>
                  </a:lnTo>
                  <a:lnTo>
                    <a:pt x="68" y="1262"/>
                  </a:lnTo>
                  <a:lnTo>
                    <a:pt x="190" y="1139"/>
                  </a:lnTo>
                  <a:lnTo>
                    <a:pt x="262" y="1068"/>
                  </a:lnTo>
                  <a:lnTo>
                    <a:pt x="244" y="1043"/>
                  </a:lnTo>
                  <a:lnTo>
                    <a:pt x="232" y="1016"/>
                  </a:lnTo>
                  <a:lnTo>
                    <a:pt x="226" y="987"/>
                  </a:lnTo>
                  <a:lnTo>
                    <a:pt x="225" y="957"/>
                  </a:lnTo>
                  <a:lnTo>
                    <a:pt x="230" y="928"/>
                  </a:lnTo>
                  <a:lnTo>
                    <a:pt x="242" y="898"/>
                  </a:lnTo>
                  <a:lnTo>
                    <a:pt x="656" y="82"/>
                  </a:lnTo>
                  <a:lnTo>
                    <a:pt x="673" y="56"/>
                  </a:lnTo>
                  <a:lnTo>
                    <a:pt x="694" y="34"/>
                  </a:lnTo>
                  <a:lnTo>
                    <a:pt x="719" y="17"/>
                  </a:lnTo>
                  <a:lnTo>
                    <a:pt x="747" y="6"/>
                  </a:lnTo>
                  <a:lnTo>
                    <a:pt x="776" y="0"/>
                  </a:lnTo>
                  <a:lnTo>
                    <a:pt x="806" y="0"/>
                  </a:lnTo>
                  <a:lnTo>
                    <a:pt x="811" y="0"/>
                  </a:lnTo>
                  <a:lnTo>
                    <a:pt x="823" y="0"/>
                  </a:lnTo>
                  <a:lnTo>
                    <a:pt x="844" y="0"/>
                  </a:lnTo>
                  <a:lnTo>
                    <a:pt x="870" y="0"/>
                  </a:lnTo>
                  <a:lnTo>
                    <a:pt x="902" y="0"/>
                  </a:lnTo>
                  <a:lnTo>
                    <a:pt x="937" y="0"/>
                  </a:lnTo>
                  <a:lnTo>
                    <a:pt x="976" y="0"/>
                  </a:lnTo>
                  <a:lnTo>
                    <a:pt x="1017" y="0"/>
                  </a:lnTo>
                  <a:lnTo>
                    <a:pt x="1060" y="0"/>
                  </a:lnTo>
                  <a:lnTo>
                    <a:pt x="1105" y="0"/>
                  </a:lnTo>
                  <a:lnTo>
                    <a:pt x="114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510" name="Google Shape;10510;p23"/>
          <p:cNvGrpSpPr/>
          <p:nvPr/>
        </p:nvGrpSpPr>
        <p:grpSpPr>
          <a:xfrm>
            <a:off x="8301279" y="22635003"/>
            <a:ext cx="339593" cy="443805"/>
            <a:chOff x="3461" y="3121"/>
            <a:chExt cx="724" cy="947"/>
          </a:xfrm>
          <a:solidFill>
            <a:srgbClr val="006994"/>
          </a:solidFill>
        </p:grpSpPr>
        <p:sp>
          <p:nvSpPr>
            <p:cNvPr id="10511" name="Google Shape;10511;p23"/>
            <p:cNvSpPr/>
            <p:nvPr/>
          </p:nvSpPr>
          <p:spPr>
            <a:xfrm>
              <a:off x="3873" y="3121"/>
              <a:ext cx="312" cy="946"/>
            </a:xfrm>
            <a:custGeom>
              <a:avLst/>
              <a:gdLst/>
              <a:ahLst/>
              <a:cxnLst/>
              <a:rect l="l" t="t" r="r" b="b"/>
              <a:pathLst>
                <a:path w="1249" h="3784" extrusionOk="0">
                  <a:moveTo>
                    <a:pt x="150" y="0"/>
                  </a:moveTo>
                  <a:lnTo>
                    <a:pt x="1099" y="0"/>
                  </a:lnTo>
                  <a:lnTo>
                    <a:pt x="1129" y="4"/>
                  </a:lnTo>
                  <a:lnTo>
                    <a:pt x="1157" y="13"/>
                  </a:lnTo>
                  <a:lnTo>
                    <a:pt x="1183" y="27"/>
                  </a:lnTo>
                  <a:lnTo>
                    <a:pt x="1205" y="46"/>
                  </a:lnTo>
                  <a:lnTo>
                    <a:pt x="1223" y="69"/>
                  </a:lnTo>
                  <a:lnTo>
                    <a:pt x="1237" y="95"/>
                  </a:lnTo>
                  <a:lnTo>
                    <a:pt x="1245" y="124"/>
                  </a:lnTo>
                  <a:lnTo>
                    <a:pt x="1249" y="154"/>
                  </a:lnTo>
                  <a:lnTo>
                    <a:pt x="1249" y="3640"/>
                  </a:lnTo>
                  <a:lnTo>
                    <a:pt x="1245" y="3670"/>
                  </a:lnTo>
                  <a:lnTo>
                    <a:pt x="1237" y="3698"/>
                  </a:lnTo>
                  <a:lnTo>
                    <a:pt x="1223" y="3722"/>
                  </a:lnTo>
                  <a:lnTo>
                    <a:pt x="1205" y="3743"/>
                  </a:lnTo>
                  <a:lnTo>
                    <a:pt x="1183" y="3759"/>
                  </a:lnTo>
                  <a:lnTo>
                    <a:pt x="1157" y="3772"/>
                  </a:lnTo>
                  <a:lnTo>
                    <a:pt x="1129" y="3780"/>
                  </a:lnTo>
                  <a:lnTo>
                    <a:pt x="1099" y="3784"/>
                  </a:lnTo>
                  <a:lnTo>
                    <a:pt x="150" y="3784"/>
                  </a:lnTo>
                  <a:lnTo>
                    <a:pt x="120" y="3780"/>
                  </a:lnTo>
                  <a:lnTo>
                    <a:pt x="92" y="3772"/>
                  </a:lnTo>
                  <a:lnTo>
                    <a:pt x="67" y="3759"/>
                  </a:lnTo>
                  <a:lnTo>
                    <a:pt x="45" y="3743"/>
                  </a:lnTo>
                  <a:lnTo>
                    <a:pt x="26" y="3722"/>
                  </a:lnTo>
                  <a:lnTo>
                    <a:pt x="12" y="3698"/>
                  </a:lnTo>
                  <a:lnTo>
                    <a:pt x="4" y="3670"/>
                  </a:lnTo>
                  <a:lnTo>
                    <a:pt x="0" y="3640"/>
                  </a:lnTo>
                  <a:lnTo>
                    <a:pt x="0" y="3366"/>
                  </a:lnTo>
                  <a:lnTo>
                    <a:pt x="4" y="3336"/>
                  </a:lnTo>
                  <a:lnTo>
                    <a:pt x="12" y="3308"/>
                  </a:lnTo>
                  <a:lnTo>
                    <a:pt x="26" y="3284"/>
                  </a:lnTo>
                  <a:lnTo>
                    <a:pt x="45" y="3262"/>
                  </a:lnTo>
                  <a:lnTo>
                    <a:pt x="67" y="3244"/>
                  </a:lnTo>
                  <a:lnTo>
                    <a:pt x="92" y="3231"/>
                  </a:lnTo>
                  <a:lnTo>
                    <a:pt x="120" y="3222"/>
                  </a:lnTo>
                  <a:lnTo>
                    <a:pt x="150" y="3219"/>
                  </a:lnTo>
                  <a:lnTo>
                    <a:pt x="446" y="3219"/>
                  </a:lnTo>
                  <a:lnTo>
                    <a:pt x="442" y="3202"/>
                  </a:lnTo>
                  <a:lnTo>
                    <a:pt x="437" y="3186"/>
                  </a:lnTo>
                  <a:lnTo>
                    <a:pt x="433" y="3167"/>
                  </a:lnTo>
                  <a:lnTo>
                    <a:pt x="433" y="3002"/>
                  </a:lnTo>
                  <a:lnTo>
                    <a:pt x="435" y="2989"/>
                  </a:lnTo>
                  <a:lnTo>
                    <a:pt x="439" y="2978"/>
                  </a:lnTo>
                  <a:lnTo>
                    <a:pt x="444" y="2966"/>
                  </a:lnTo>
                  <a:lnTo>
                    <a:pt x="446" y="2953"/>
                  </a:lnTo>
                  <a:lnTo>
                    <a:pt x="150" y="2953"/>
                  </a:lnTo>
                  <a:lnTo>
                    <a:pt x="120" y="2951"/>
                  </a:lnTo>
                  <a:lnTo>
                    <a:pt x="92" y="2942"/>
                  </a:lnTo>
                  <a:lnTo>
                    <a:pt x="67" y="2928"/>
                  </a:lnTo>
                  <a:lnTo>
                    <a:pt x="45" y="2910"/>
                  </a:lnTo>
                  <a:lnTo>
                    <a:pt x="26" y="2888"/>
                  </a:lnTo>
                  <a:lnTo>
                    <a:pt x="12" y="2862"/>
                  </a:lnTo>
                  <a:lnTo>
                    <a:pt x="4" y="2833"/>
                  </a:lnTo>
                  <a:lnTo>
                    <a:pt x="0" y="2803"/>
                  </a:lnTo>
                  <a:lnTo>
                    <a:pt x="0" y="2571"/>
                  </a:lnTo>
                  <a:lnTo>
                    <a:pt x="4" y="2542"/>
                  </a:lnTo>
                  <a:lnTo>
                    <a:pt x="12" y="2513"/>
                  </a:lnTo>
                  <a:lnTo>
                    <a:pt x="26" y="2489"/>
                  </a:lnTo>
                  <a:lnTo>
                    <a:pt x="45" y="2467"/>
                  </a:lnTo>
                  <a:lnTo>
                    <a:pt x="67" y="2448"/>
                  </a:lnTo>
                  <a:lnTo>
                    <a:pt x="92" y="2434"/>
                  </a:lnTo>
                  <a:lnTo>
                    <a:pt x="120" y="2426"/>
                  </a:lnTo>
                  <a:lnTo>
                    <a:pt x="150" y="2423"/>
                  </a:lnTo>
                  <a:lnTo>
                    <a:pt x="265" y="2423"/>
                  </a:lnTo>
                  <a:lnTo>
                    <a:pt x="266" y="2398"/>
                  </a:lnTo>
                  <a:lnTo>
                    <a:pt x="267" y="2372"/>
                  </a:lnTo>
                  <a:lnTo>
                    <a:pt x="267" y="2208"/>
                  </a:lnTo>
                  <a:lnTo>
                    <a:pt x="266" y="2182"/>
                  </a:lnTo>
                  <a:lnTo>
                    <a:pt x="265" y="2158"/>
                  </a:lnTo>
                  <a:lnTo>
                    <a:pt x="150" y="2158"/>
                  </a:lnTo>
                  <a:lnTo>
                    <a:pt x="120" y="2154"/>
                  </a:lnTo>
                  <a:lnTo>
                    <a:pt x="92" y="2145"/>
                  </a:lnTo>
                  <a:lnTo>
                    <a:pt x="67" y="2131"/>
                  </a:lnTo>
                  <a:lnTo>
                    <a:pt x="45" y="2114"/>
                  </a:lnTo>
                  <a:lnTo>
                    <a:pt x="26" y="2092"/>
                  </a:lnTo>
                  <a:lnTo>
                    <a:pt x="12" y="2067"/>
                  </a:lnTo>
                  <a:lnTo>
                    <a:pt x="4" y="2038"/>
                  </a:lnTo>
                  <a:lnTo>
                    <a:pt x="0" y="2008"/>
                  </a:lnTo>
                  <a:lnTo>
                    <a:pt x="0" y="1776"/>
                  </a:lnTo>
                  <a:lnTo>
                    <a:pt x="4" y="1746"/>
                  </a:lnTo>
                  <a:lnTo>
                    <a:pt x="12" y="1717"/>
                  </a:lnTo>
                  <a:lnTo>
                    <a:pt x="26" y="1692"/>
                  </a:lnTo>
                  <a:lnTo>
                    <a:pt x="45" y="1670"/>
                  </a:lnTo>
                  <a:lnTo>
                    <a:pt x="67" y="1651"/>
                  </a:lnTo>
                  <a:lnTo>
                    <a:pt x="92" y="1639"/>
                  </a:lnTo>
                  <a:lnTo>
                    <a:pt x="120" y="1629"/>
                  </a:lnTo>
                  <a:lnTo>
                    <a:pt x="150" y="1626"/>
                  </a:lnTo>
                  <a:lnTo>
                    <a:pt x="446" y="1626"/>
                  </a:lnTo>
                  <a:lnTo>
                    <a:pt x="444" y="1614"/>
                  </a:lnTo>
                  <a:lnTo>
                    <a:pt x="439" y="1602"/>
                  </a:lnTo>
                  <a:lnTo>
                    <a:pt x="435" y="1590"/>
                  </a:lnTo>
                  <a:lnTo>
                    <a:pt x="433" y="1576"/>
                  </a:lnTo>
                  <a:lnTo>
                    <a:pt x="433" y="1412"/>
                  </a:lnTo>
                  <a:lnTo>
                    <a:pt x="435" y="1398"/>
                  </a:lnTo>
                  <a:lnTo>
                    <a:pt x="439" y="1385"/>
                  </a:lnTo>
                  <a:lnTo>
                    <a:pt x="444" y="1374"/>
                  </a:lnTo>
                  <a:lnTo>
                    <a:pt x="446" y="1361"/>
                  </a:lnTo>
                  <a:lnTo>
                    <a:pt x="150" y="1361"/>
                  </a:lnTo>
                  <a:lnTo>
                    <a:pt x="120" y="1358"/>
                  </a:lnTo>
                  <a:lnTo>
                    <a:pt x="92" y="1350"/>
                  </a:lnTo>
                  <a:lnTo>
                    <a:pt x="67" y="1336"/>
                  </a:lnTo>
                  <a:lnTo>
                    <a:pt x="45" y="1317"/>
                  </a:lnTo>
                  <a:lnTo>
                    <a:pt x="26" y="1295"/>
                  </a:lnTo>
                  <a:lnTo>
                    <a:pt x="12" y="1271"/>
                  </a:lnTo>
                  <a:lnTo>
                    <a:pt x="4" y="1242"/>
                  </a:lnTo>
                  <a:lnTo>
                    <a:pt x="0" y="1212"/>
                  </a:lnTo>
                  <a:lnTo>
                    <a:pt x="0" y="981"/>
                  </a:lnTo>
                  <a:lnTo>
                    <a:pt x="4" y="951"/>
                  </a:lnTo>
                  <a:lnTo>
                    <a:pt x="12" y="922"/>
                  </a:lnTo>
                  <a:lnTo>
                    <a:pt x="26" y="896"/>
                  </a:lnTo>
                  <a:lnTo>
                    <a:pt x="45" y="874"/>
                  </a:lnTo>
                  <a:lnTo>
                    <a:pt x="67" y="856"/>
                  </a:lnTo>
                  <a:lnTo>
                    <a:pt x="92" y="842"/>
                  </a:lnTo>
                  <a:lnTo>
                    <a:pt x="120" y="833"/>
                  </a:lnTo>
                  <a:lnTo>
                    <a:pt x="150" y="830"/>
                  </a:lnTo>
                  <a:lnTo>
                    <a:pt x="265" y="830"/>
                  </a:lnTo>
                  <a:lnTo>
                    <a:pt x="266" y="806"/>
                  </a:lnTo>
                  <a:lnTo>
                    <a:pt x="267" y="781"/>
                  </a:lnTo>
                  <a:lnTo>
                    <a:pt x="267" y="616"/>
                  </a:lnTo>
                  <a:lnTo>
                    <a:pt x="266" y="590"/>
                  </a:lnTo>
                  <a:lnTo>
                    <a:pt x="265" y="564"/>
                  </a:lnTo>
                  <a:lnTo>
                    <a:pt x="150" y="564"/>
                  </a:lnTo>
                  <a:lnTo>
                    <a:pt x="120" y="562"/>
                  </a:lnTo>
                  <a:lnTo>
                    <a:pt x="92" y="553"/>
                  </a:lnTo>
                  <a:lnTo>
                    <a:pt x="67" y="540"/>
                  </a:lnTo>
                  <a:lnTo>
                    <a:pt x="45" y="522"/>
                  </a:lnTo>
                  <a:lnTo>
                    <a:pt x="26" y="500"/>
                  </a:lnTo>
                  <a:lnTo>
                    <a:pt x="12" y="475"/>
                  </a:lnTo>
                  <a:lnTo>
                    <a:pt x="4" y="446"/>
                  </a:lnTo>
                  <a:lnTo>
                    <a:pt x="0" y="418"/>
                  </a:lnTo>
                  <a:lnTo>
                    <a:pt x="0" y="154"/>
                  </a:lnTo>
                  <a:lnTo>
                    <a:pt x="4" y="124"/>
                  </a:lnTo>
                  <a:lnTo>
                    <a:pt x="12" y="95"/>
                  </a:lnTo>
                  <a:lnTo>
                    <a:pt x="26" y="69"/>
                  </a:lnTo>
                  <a:lnTo>
                    <a:pt x="45" y="46"/>
                  </a:lnTo>
                  <a:lnTo>
                    <a:pt x="67" y="27"/>
                  </a:lnTo>
                  <a:lnTo>
                    <a:pt x="92" y="13"/>
                  </a:lnTo>
                  <a:lnTo>
                    <a:pt x="120" y="4"/>
                  </a:lnTo>
                  <a:lnTo>
                    <a:pt x="15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12" name="Google Shape;10512;p23"/>
            <p:cNvSpPr/>
            <p:nvPr/>
          </p:nvSpPr>
          <p:spPr>
            <a:xfrm>
              <a:off x="3461" y="3320"/>
              <a:ext cx="295" cy="748"/>
            </a:xfrm>
            <a:custGeom>
              <a:avLst/>
              <a:gdLst/>
              <a:ahLst/>
              <a:cxnLst/>
              <a:rect l="l" t="t" r="r" b="b"/>
              <a:pathLst>
                <a:path w="1181" h="2990" extrusionOk="0">
                  <a:moveTo>
                    <a:pt x="0" y="0"/>
                  </a:moveTo>
                  <a:lnTo>
                    <a:pt x="465" y="0"/>
                  </a:lnTo>
                  <a:lnTo>
                    <a:pt x="465" y="2107"/>
                  </a:lnTo>
                  <a:lnTo>
                    <a:pt x="715" y="2107"/>
                  </a:lnTo>
                  <a:lnTo>
                    <a:pt x="715" y="0"/>
                  </a:lnTo>
                  <a:lnTo>
                    <a:pt x="1181" y="0"/>
                  </a:lnTo>
                  <a:lnTo>
                    <a:pt x="1181" y="2192"/>
                  </a:lnTo>
                  <a:lnTo>
                    <a:pt x="1180" y="2228"/>
                  </a:lnTo>
                  <a:lnTo>
                    <a:pt x="1174" y="2264"/>
                  </a:lnTo>
                  <a:lnTo>
                    <a:pt x="1165" y="2301"/>
                  </a:lnTo>
                  <a:lnTo>
                    <a:pt x="1153" y="2338"/>
                  </a:lnTo>
                  <a:lnTo>
                    <a:pt x="1139" y="2373"/>
                  </a:lnTo>
                  <a:lnTo>
                    <a:pt x="1123" y="2404"/>
                  </a:lnTo>
                  <a:lnTo>
                    <a:pt x="1104" y="2431"/>
                  </a:lnTo>
                  <a:lnTo>
                    <a:pt x="712" y="2934"/>
                  </a:lnTo>
                  <a:lnTo>
                    <a:pt x="694" y="2953"/>
                  </a:lnTo>
                  <a:lnTo>
                    <a:pt x="673" y="2969"/>
                  </a:lnTo>
                  <a:lnTo>
                    <a:pt x="651" y="2981"/>
                  </a:lnTo>
                  <a:lnTo>
                    <a:pt x="626" y="2988"/>
                  </a:lnTo>
                  <a:lnTo>
                    <a:pt x="601" y="2990"/>
                  </a:lnTo>
                  <a:lnTo>
                    <a:pt x="575" y="2988"/>
                  </a:lnTo>
                  <a:lnTo>
                    <a:pt x="551" y="2981"/>
                  </a:lnTo>
                  <a:lnTo>
                    <a:pt x="528" y="2969"/>
                  </a:lnTo>
                  <a:lnTo>
                    <a:pt x="507" y="2953"/>
                  </a:lnTo>
                  <a:lnTo>
                    <a:pt x="488" y="2934"/>
                  </a:lnTo>
                  <a:lnTo>
                    <a:pt x="88" y="2431"/>
                  </a:lnTo>
                  <a:lnTo>
                    <a:pt x="68" y="2403"/>
                  </a:lnTo>
                  <a:lnTo>
                    <a:pt x="50" y="2370"/>
                  </a:lnTo>
                  <a:lnTo>
                    <a:pt x="32" y="2335"/>
                  </a:lnTo>
                  <a:lnTo>
                    <a:pt x="20" y="2298"/>
                  </a:lnTo>
                  <a:lnTo>
                    <a:pt x="8" y="2262"/>
                  </a:lnTo>
                  <a:lnTo>
                    <a:pt x="2" y="2226"/>
                  </a:lnTo>
                  <a:lnTo>
                    <a:pt x="0" y="2192"/>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13" name="Google Shape;10513;p23"/>
            <p:cNvSpPr/>
            <p:nvPr/>
          </p:nvSpPr>
          <p:spPr>
            <a:xfrm>
              <a:off x="3461" y="3121"/>
              <a:ext cx="295" cy="129"/>
            </a:xfrm>
            <a:custGeom>
              <a:avLst/>
              <a:gdLst/>
              <a:ahLst/>
              <a:cxnLst/>
              <a:rect l="l" t="t" r="r" b="b"/>
              <a:pathLst>
                <a:path w="1181" h="515" extrusionOk="0">
                  <a:moveTo>
                    <a:pt x="210" y="0"/>
                  </a:moveTo>
                  <a:lnTo>
                    <a:pt x="994" y="0"/>
                  </a:lnTo>
                  <a:lnTo>
                    <a:pt x="1030" y="4"/>
                  </a:lnTo>
                  <a:lnTo>
                    <a:pt x="1063" y="12"/>
                  </a:lnTo>
                  <a:lnTo>
                    <a:pt x="1092" y="26"/>
                  </a:lnTo>
                  <a:lnTo>
                    <a:pt x="1117" y="44"/>
                  </a:lnTo>
                  <a:lnTo>
                    <a:pt x="1139" y="67"/>
                  </a:lnTo>
                  <a:lnTo>
                    <a:pt x="1158" y="94"/>
                  </a:lnTo>
                  <a:lnTo>
                    <a:pt x="1171" y="124"/>
                  </a:lnTo>
                  <a:lnTo>
                    <a:pt x="1179" y="156"/>
                  </a:lnTo>
                  <a:lnTo>
                    <a:pt x="1181" y="192"/>
                  </a:lnTo>
                  <a:lnTo>
                    <a:pt x="1181" y="515"/>
                  </a:lnTo>
                  <a:lnTo>
                    <a:pt x="0" y="515"/>
                  </a:lnTo>
                  <a:lnTo>
                    <a:pt x="0" y="192"/>
                  </a:lnTo>
                  <a:lnTo>
                    <a:pt x="3" y="157"/>
                  </a:lnTo>
                  <a:lnTo>
                    <a:pt x="13" y="125"/>
                  </a:lnTo>
                  <a:lnTo>
                    <a:pt x="29" y="95"/>
                  </a:lnTo>
                  <a:lnTo>
                    <a:pt x="50" y="68"/>
                  </a:lnTo>
                  <a:lnTo>
                    <a:pt x="75" y="45"/>
                  </a:lnTo>
                  <a:lnTo>
                    <a:pt x="106" y="27"/>
                  </a:lnTo>
                  <a:lnTo>
                    <a:pt x="138" y="13"/>
                  </a:lnTo>
                  <a:lnTo>
                    <a:pt x="173" y="4"/>
                  </a:lnTo>
                  <a:lnTo>
                    <a:pt x="21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0514" name="Google Shape;10514;p23"/>
          <p:cNvSpPr/>
          <p:nvPr/>
        </p:nvSpPr>
        <p:spPr>
          <a:xfrm>
            <a:off x="9436685" y="22604025"/>
            <a:ext cx="484055" cy="506007"/>
          </a:xfrm>
          <a:custGeom>
            <a:avLst/>
            <a:gdLst/>
            <a:ahLst/>
            <a:cxnLst/>
            <a:rect l="l" t="t" r="r" b="b"/>
            <a:pathLst>
              <a:path w="3702" h="3869" extrusionOk="0">
                <a:moveTo>
                  <a:pt x="1861" y="3281"/>
                </a:moveTo>
                <a:lnTo>
                  <a:pt x="1834" y="3284"/>
                </a:lnTo>
                <a:lnTo>
                  <a:pt x="1808" y="3293"/>
                </a:lnTo>
                <a:lnTo>
                  <a:pt x="1785" y="3307"/>
                </a:lnTo>
                <a:lnTo>
                  <a:pt x="1766" y="3326"/>
                </a:lnTo>
                <a:lnTo>
                  <a:pt x="1752" y="3349"/>
                </a:lnTo>
                <a:lnTo>
                  <a:pt x="1744" y="3374"/>
                </a:lnTo>
                <a:lnTo>
                  <a:pt x="1740" y="3402"/>
                </a:lnTo>
                <a:lnTo>
                  <a:pt x="1744" y="3429"/>
                </a:lnTo>
                <a:lnTo>
                  <a:pt x="1752" y="3455"/>
                </a:lnTo>
                <a:lnTo>
                  <a:pt x="1766" y="3478"/>
                </a:lnTo>
                <a:lnTo>
                  <a:pt x="1785" y="3496"/>
                </a:lnTo>
                <a:lnTo>
                  <a:pt x="1808" y="3510"/>
                </a:lnTo>
                <a:lnTo>
                  <a:pt x="1834" y="3519"/>
                </a:lnTo>
                <a:lnTo>
                  <a:pt x="1861" y="3523"/>
                </a:lnTo>
                <a:lnTo>
                  <a:pt x="1888" y="3519"/>
                </a:lnTo>
                <a:lnTo>
                  <a:pt x="1914" y="3510"/>
                </a:lnTo>
                <a:lnTo>
                  <a:pt x="1937" y="3496"/>
                </a:lnTo>
                <a:lnTo>
                  <a:pt x="1956" y="3478"/>
                </a:lnTo>
                <a:lnTo>
                  <a:pt x="1970" y="3455"/>
                </a:lnTo>
                <a:lnTo>
                  <a:pt x="1978" y="3429"/>
                </a:lnTo>
                <a:lnTo>
                  <a:pt x="1982" y="3402"/>
                </a:lnTo>
                <a:lnTo>
                  <a:pt x="1978" y="3374"/>
                </a:lnTo>
                <a:lnTo>
                  <a:pt x="1970" y="3349"/>
                </a:lnTo>
                <a:lnTo>
                  <a:pt x="1956" y="3326"/>
                </a:lnTo>
                <a:lnTo>
                  <a:pt x="1937" y="3307"/>
                </a:lnTo>
                <a:lnTo>
                  <a:pt x="1914" y="3293"/>
                </a:lnTo>
                <a:lnTo>
                  <a:pt x="1888" y="3284"/>
                </a:lnTo>
                <a:lnTo>
                  <a:pt x="1861" y="3281"/>
                </a:lnTo>
                <a:close/>
                <a:moveTo>
                  <a:pt x="1981" y="1906"/>
                </a:moveTo>
                <a:lnTo>
                  <a:pt x="1981" y="2139"/>
                </a:lnTo>
                <a:lnTo>
                  <a:pt x="3145" y="2139"/>
                </a:lnTo>
                <a:lnTo>
                  <a:pt x="3145" y="1906"/>
                </a:lnTo>
                <a:lnTo>
                  <a:pt x="1981" y="1906"/>
                </a:lnTo>
                <a:close/>
                <a:moveTo>
                  <a:pt x="1013" y="1821"/>
                </a:moveTo>
                <a:lnTo>
                  <a:pt x="806" y="2028"/>
                </a:lnTo>
                <a:lnTo>
                  <a:pt x="822" y="2038"/>
                </a:lnTo>
                <a:lnTo>
                  <a:pt x="874" y="2067"/>
                </a:lnTo>
                <a:lnTo>
                  <a:pt x="929" y="2090"/>
                </a:lnTo>
                <a:lnTo>
                  <a:pt x="986" y="2108"/>
                </a:lnTo>
                <a:lnTo>
                  <a:pt x="1044" y="2120"/>
                </a:lnTo>
                <a:lnTo>
                  <a:pt x="1102" y="2125"/>
                </a:lnTo>
                <a:lnTo>
                  <a:pt x="1161" y="2125"/>
                </a:lnTo>
                <a:lnTo>
                  <a:pt x="1221" y="2120"/>
                </a:lnTo>
                <a:lnTo>
                  <a:pt x="1279" y="2108"/>
                </a:lnTo>
                <a:lnTo>
                  <a:pt x="1336" y="2090"/>
                </a:lnTo>
                <a:lnTo>
                  <a:pt x="1390" y="2067"/>
                </a:lnTo>
                <a:lnTo>
                  <a:pt x="1443" y="2038"/>
                </a:lnTo>
                <a:lnTo>
                  <a:pt x="1457" y="2028"/>
                </a:lnTo>
                <a:lnTo>
                  <a:pt x="1250" y="1821"/>
                </a:lnTo>
                <a:lnTo>
                  <a:pt x="1242" y="1825"/>
                </a:lnTo>
                <a:lnTo>
                  <a:pt x="1198" y="1838"/>
                </a:lnTo>
                <a:lnTo>
                  <a:pt x="1154" y="1844"/>
                </a:lnTo>
                <a:lnTo>
                  <a:pt x="1109" y="1844"/>
                </a:lnTo>
                <a:lnTo>
                  <a:pt x="1066" y="1838"/>
                </a:lnTo>
                <a:lnTo>
                  <a:pt x="1022" y="1825"/>
                </a:lnTo>
                <a:lnTo>
                  <a:pt x="1013" y="1821"/>
                </a:lnTo>
                <a:close/>
                <a:moveTo>
                  <a:pt x="1981" y="1423"/>
                </a:moveTo>
                <a:lnTo>
                  <a:pt x="1981" y="1657"/>
                </a:lnTo>
                <a:lnTo>
                  <a:pt x="3145" y="1657"/>
                </a:lnTo>
                <a:lnTo>
                  <a:pt x="3145" y="1423"/>
                </a:lnTo>
                <a:lnTo>
                  <a:pt x="1981" y="1423"/>
                </a:lnTo>
                <a:close/>
                <a:moveTo>
                  <a:pt x="1624" y="1210"/>
                </a:moveTo>
                <a:lnTo>
                  <a:pt x="1417" y="1417"/>
                </a:lnTo>
                <a:lnTo>
                  <a:pt x="1421" y="1426"/>
                </a:lnTo>
                <a:lnTo>
                  <a:pt x="1434" y="1469"/>
                </a:lnTo>
                <a:lnTo>
                  <a:pt x="1440" y="1513"/>
                </a:lnTo>
                <a:lnTo>
                  <a:pt x="1440" y="1558"/>
                </a:lnTo>
                <a:lnTo>
                  <a:pt x="1434" y="1602"/>
                </a:lnTo>
                <a:lnTo>
                  <a:pt x="1421" y="1646"/>
                </a:lnTo>
                <a:lnTo>
                  <a:pt x="1417" y="1654"/>
                </a:lnTo>
                <a:lnTo>
                  <a:pt x="1624" y="1861"/>
                </a:lnTo>
                <a:lnTo>
                  <a:pt x="1634" y="1847"/>
                </a:lnTo>
                <a:lnTo>
                  <a:pt x="1663" y="1794"/>
                </a:lnTo>
                <a:lnTo>
                  <a:pt x="1686" y="1739"/>
                </a:lnTo>
                <a:lnTo>
                  <a:pt x="1704" y="1683"/>
                </a:lnTo>
                <a:lnTo>
                  <a:pt x="1716" y="1625"/>
                </a:lnTo>
                <a:lnTo>
                  <a:pt x="1721" y="1565"/>
                </a:lnTo>
                <a:lnTo>
                  <a:pt x="1721" y="1506"/>
                </a:lnTo>
                <a:lnTo>
                  <a:pt x="1716" y="1448"/>
                </a:lnTo>
                <a:lnTo>
                  <a:pt x="1704" y="1390"/>
                </a:lnTo>
                <a:lnTo>
                  <a:pt x="1686" y="1333"/>
                </a:lnTo>
                <a:lnTo>
                  <a:pt x="1663" y="1278"/>
                </a:lnTo>
                <a:lnTo>
                  <a:pt x="1634" y="1225"/>
                </a:lnTo>
                <a:lnTo>
                  <a:pt x="1624" y="1210"/>
                </a:lnTo>
                <a:close/>
                <a:moveTo>
                  <a:pt x="1153" y="945"/>
                </a:moveTo>
                <a:lnTo>
                  <a:pt x="1094" y="946"/>
                </a:lnTo>
                <a:lnTo>
                  <a:pt x="1035" y="953"/>
                </a:lnTo>
                <a:lnTo>
                  <a:pt x="976" y="965"/>
                </a:lnTo>
                <a:lnTo>
                  <a:pt x="919" y="984"/>
                </a:lnTo>
                <a:lnTo>
                  <a:pt x="864" y="1009"/>
                </a:lnTo>
                <a:lnTo>
                  <a:pt x="811" y="1040"/>
                </a:lnTo>
                <a:lnTo>
                  <a:pt x="761" y="1076"/>
                </a:lnTo>
                <a:lnTo>
                  <a:pt x="714" y="1118"/>
                </a:lnTo>
                <a:lnTo>
                  <a:pt x="672" y="1165"/>
                </a:lnTo>
                <a:lnTo>
                  <a:pt x="636" y="1215"/>
                </a:lnTo>
                <a:lnTo>
                  <a:pt x="605" y="1268"/>
                </a:lnTo>
                <a:lnTo>
                  <a:pt x="580" y="1323"/>
                </a:lnTo>
                <a:lnTo>
                  <a:pt x="562" y="1379"/>
                </a:lnTo>
                <a:lnTo>
                  <a:pt x="549" y="1437"/>
                </a:lnTo>
                <a:lnTo>
                  <a:pt x="542" y="1498"/>
                </a:lnTo>
                <a:lnTo>
                  <a:pt x="541" y="1557"/>
                </a:lnTo>
                <a:lnTo>
                  <a:pt x="547" y="1616"/>
                </a:lnTo>
                <a:lnTo>
                  <a:pt x="558" y="1677"/>
                </a:lnTo>
                <a:lnTo>
                  <a:pt x="575" y="1735"/>
                </a:lnTo>
                <a:lnTo>
                  <a:pt x="599" y="1792"/>
                </a:lnTo>
                <a:lnTo>
                  <a:pt x="630" y="1847"/>
                </a:lnTo>
                <a:lnTo>
                  <a:pt x="639" y="1861"/>
                </a:lnTo>
                <a:lnTo>
                  <a:pt x="847" y="1654"/>
                </a:lnTo>
                <a:lnTo>
                  <a:pt x="843" y="1646"/>
                </a:lnTo>
                <a:lnTo>
                  <a:pt x="831" y="1607"/>
                </a:lnTo>
                <a:lnTo>
                  <a:pt x="825" y="1568"/>
                </a:lnTo>
                <a:lnTo>
                  <a:pt x="823" y="1529"/>
                </a:lnTo>
                <a:lnTo>
                  <a:pt x="826" y="1490"/>
                </a:lnTo>
                <a:lnTo>
                  <a:pt x="835" y="1452"/>
                </a:lnTo>
                <a:lnTo>
                  <a:pt x="848" y="1415"/>
                </a:lnTo>
                <a:lnTo>
                  <a:pt x="865" y="1381"/>
                </a:lnTo>
                <a:lnTo>
                  <a:pt x="887" y="1347"/>
                </a:lnTo>
                <a:lnTo>
                  <a:pt x="914" y="1317"/>
                </a:lnTo>
                <a:lnTo>
                  <a:pt x="944" y="1291"/>
                </a:lnTo>
                <a:lnTo>
                  <a:pt x="977" y="1269"/>
                </a:lnTo>
                <a:lnTo>
                  <a:pt x="1011" y="1252"/>
                </a:lnTo>
                <a:lnTo>
                  <a:pt x="1048" y="1238"/>
                </a:lnTo>
                <a:lnTo>
                  <a:pt x="1087" y="1230"/>
                </a:lnTo>
                <a:lnTo>
                  <a:pt x="1125" y="1227"/>
                </a:lnTo>
                <a:lnTo>
                  <a:pt x="1165" y="1229"/>
                </a:lnTo>
                <a:lnTo>
                  <a:pt x="1204" y="1235"/>
                </a:lnTo>
                <a:lnTo>
                  <a:pt x="1242" y="1247"/>
                </a:lnTo>
                <a:lnTo>
                  <a:pt x="1250" y="1250"/>
                </a:lnTo>
                <a:lnTo>
                  <a:pt x="1457" y="1043"/>
                </a:lnTo>
                <a:lnTo>
                  <a:pt x="1443" y="1034"/>
                </a:lnTo>
                <a:lnTo>
                  <a:pt x="1388" y="1003"/>
                </a:lnTo>
                <a:lnTo>
                  <a:pt x="1331" y="979"/>
                </a:lnTo>
                <a:lnTo>
                  <a:pt x="1273" y="961"/>
                </a:lnTo>
                <a:lnTo>
                  <a:pt x="1214" y="951"/>
                </a:lnTo>
                <a:lnTo>
                  <a:pt x="1153" y="945"/>
                </a:lnTo>
                <a:close/>
                <a:moveTo>
                  <a:pt x="1981" y="941"/>
                </a:moveTo>
                <a:lnTo>
                  <a:pt x="1981" y="1175"/>
                </a:lnTo>
                <a:lnTo>
                  <a:pt x="3145" y="1175"/>
                </a:lnTo>
                <a:lnTo>
                  <a:pt x="3145" y="941"/>
                </a:lnTo>
                <a:lnTo>
                  <a:pt x="1981" y="941"/>
                </a:lnTo>
                <a:close/>
                <a:moveTo>
                  <a:pt x="1861" y="0"/>
                </a:moveTo>
                <a:lnTo>
                  <a:pt x="1909" y="3"/>
                </a:lnTo>
                <a:lnTo>
                  <a:pt x="1954" y="12"/>
                </a:lnTo>
                <a:lnTo>
                  <a:pt x="1996" y="27"/>
                </a:lnTo>
                <a:lnTo>
                  <a:pt x="2036" y="47"/>
                </a:lnTo>
                <a:lnTo>
                  <a:pt x="2073" y="71"/>
                </a:lnTo>
                <a:lnTo>
                  <a:pt x="2107" y="100"/>
                </a:lnTo>
                <a:lnTo>
                  <a:pt x="2137" y="134"/>
                </a:lnTo>
                <a:lnTo>
                  <a:pt x="2163" y="170"/>
                </a:lnTo>
                <a:lnTo>
                  <a:pt x="2183" y="209"/>
                </a:lnTo>
                <a:lnTo>
                  <a:pt x="3467" y="209"/>
                </a:lnTo>
                <a:lnTo>
                  <a:pt x="3505" y="213"/>
                </a:lnTo>
                <a:lnTo>
                  <a:pt x="3541" y="222"/>
                </a:lnTo>
                <a:lnTo>
                  <a:pt x="3576" y="238"/>
                </a:lnTo>
                <a:lnTo>
                  <a:pt x="3606" y="258"/>
                </a:lnTo>
                <a:lnTo>
                  <a:pt x="3634" y="283"/>
                </a:lnTo>
                <a:lnTo>
                  <a:pt x="3657" y="312"/>
                </a:lnTo>
                <a:lnTo>
                  <a:pt x="3676" y="344"/>
                </a:lnTo>
                <a:lnTo>
                  <a:pt x="3690" y="380"/>
                </a:lnTo>
                <a:lnTo>
                  <a:pt x="3699" y="419"/>
                </a:lnTo>
                <a:lnTo>
                  <a:pt x="3702" y="459"/>
                </a:lnTo>
                <a:lnTo>
                  <a:pt x="3699" y="498"/>
                </a:lnTo>
                <a:lnTo>
                  <a:pt x="3692" y="535"/>
                </a:lnTo>
                <a:lnTo>
                  <a:pt x="3679" y="571"/>
                </a:lnTo>
                <a:lnTo>
                  <a:pt x="3661" y="603"/>
                </a:lnTo>
                <a:lnTo>
                  <a:pt x="3638" y="631"/>
                </a:lnTo>
                <a:lnTo>
                  <a:pt x="3612" y="656"/>
                </a:lnTo>
                <a:lnTo>
                  <a:pt x="3581" y="676"/>
                </a:lnTo>
                <a:lnTo>
                  <a:pt x="3548" y="693"/>
                </a:lnTo>
                <a:lnTo>
                  <a:pt x="3510" y="703"/>
                </a:lnTo>
                <a:lnTo>
                  <a:pt x="3510" y="2378"/>
                </a:lnTo>
                <a:lnTo>
                  <a:pt x="3548" y="2388"/>
                </a:lnTo>
                <a:lnTo>
                  <a:pt x="3581" y="2404"/>
                </a:lnTo>
                <a:lnTo>
                  <a:pt x="3612" y="2425"/>
                </a:lnTo>
                <a:lnTo>
                  <a:pt x="3638" y="2450"/>
                </a:lnTo>
                <a:lnTo>
                  <a:pt x="3661" y="2478"/>
                </a:lnTo>
                <a:lnTo>
                  <a:pt x="3679" y="2510"/>
                </a:lnTo>
                <a:lnTo>
                  <a:pt x="3692" y="2545"/>
                </a:lnTo>
                <a:lnTo>
                  <a:pt x="3699" y="2581"/>
                </a:lnTo>
                <a:lnTo>
                  <a:pt x="3702" y="2620"/>
                </a:lnTo>
                <a:lnTo>
                  <a:pt x="3699" y="2662"/>
                </a:lnTo>
                <a:lnTo>
                  <a:pt x="3690" y="2700"/>
                </a:lnTo>
                <a:lnTo>
                  <a:pt x="3676" y="2735"/>
                </a:lnTo>
                <a:lnTo>
                  <a:pt x="3657" y="2769"/>
                </a:lnTo>
                <a:lnTo>
                  <a:pt x="3634" y="2797"/>
                </a:lnTo>
                <a:lnTo>
                  <a:pt x="3606" y="2822"/>
                </a:lnTo>
                <a:lnTo>
                  <a:pt x="3576" y="2842"/>
                </a:lnTo>
                <a:lnTo>
                  <a:pt x="3541" y="2857"/>
                </a:lnTo>
                <a:lnTo>
                  <a:pt x="3505" y="2867"/>
                </a:lnTo>
                <a:lnTo>
                  <a:pt x="3467" y="2870"/>
                </a:lnTo>
                <a:lnTo>
                  <a:pt x="2032" y="2870"/>
                </a:lnTo>
                <a:lnTo>
                  <a:pt x="2032" y="2967"/>
                </a:lnTo>
                <a:lnTo>
                  <a:pt x="2080" y="2991"/>
                </a:lnTo>
                <a:lnTo>
                  <a:pt x="2125" y="3021"/>
                </a:lnTo>
                <a:lnTo>
                  <a:pt x="2168" y="3055"/>
                </a:lnTo>
                <a:lnTo>
                  <a:pt x="2207" y="3094"/>
                </a:lnTo>
                <a:lnTo>
                  <a:pt x="2241" y="3137"/>
                </a:lnTo>
                <a:lnTo>
                  <a:pt x="2270" y="3184"/>
                </a:lnTo>
                <a:lnTo>
                  <a:pt x="2293" y="3234"/>
                </a:lnTo>
                <a:lnTo>
                  <a:pt x="2311" y="3287"/>
                </a:lnTo>
                <a:lnTo>
                  <a:pt x="2322" y="3344"/>
                </a:lnTo>
                <a:lnTo>
                  <a:pt x="2326" y="3402"/>
                </a:lnTo>
                <a:lnTo>
                  <a:pt x="2323" y="3460"/>
                </a:lnTo>
                <a:lnTo>
                  <a:pt x="2312" y="3517"/>
                </a:lnTo>
                <a:lnTo>
                  <a:pt x="2295" y="3570"/>
                </a:lnTo>
                <a:lnTo>
                  <a:pt x="2272" y="3621"/>
                </a:lnTo>
                <a:lnTo>
                  <a:pt x="2242" y="3669"/>
                </a:lnTo>
                <a:lnTo>
                  <a:pt x="2208" y="3712"/>
                </a:lnTo>
                <a:lnTo>
                  <a:pt x="2169" y="3751"/>
                </a:lnTo>
                <a:lnTo>
                  <a:pt x="2126" y="3786"/>
                </a:lnTo>
                <a:lnTo>
                  <a:pt x="2079" y="3814"/>
                </a:lnTo>
                <a:lnTo>
                  <a:pt x="2028" y="3838"/>
                </a:lnTo>
                <a:lnTo>
                  <a:pt x="1975" y="3854"/>
                </a:lnTo>
                <a:lnTo>
                  <a:pt x="1918" y="3865"/>
                </a:lnTo>
                <a:lnTo>
                  <a:pt x="1859" y="3869"/>
                </a:lnTo>
                <a:lnTo>
                  <a:pt x="1801" y="3865"/>
                </a:lnTo>
                <a:lnTo>
                  <a:pt x="1745" y="3854"/>
                </a:lnTo>
                <a:lnTo>
                  <a:pt x="1691" y="3838"/>
                </a:lnTo>
                <a:lnTo>
                  <a:pt x="1640" y="3814"/>
                </a:lnTo>
                <a:lnTo>
                  <a:pt x="1592" y="3786"/>
                </a:lnTo>
                <a:lnTo>
                  <a:pt x="1549" y="3751"/>
                </a:lnTo>
                <a:lnTo>
                  <a:pt x="1510" y="3712"/>
                </a:lnTo>
                <a:lnTo>
                  <a:pt x="1475" y="3669"/>
                </a:lnTo>
                <a:lnTo>
                  <a:pt x="1446" y="3621"/>
                </a:lnTo>
                <a:lnTo>
                  <a:pt x="1423" y="3570"/>
                </a:lnTo>
                <a:lnTo>
                  <a:pt x="1405" y="3517"/>
                </a:lnTo>
                <a:lnTo>
                  <a:pt x="1395" y="3460"/>
                </a:lnTo>
                <a:lnTo>
                  <a:pt x="1391" y="3402"/>
                </a:lnTo>
                <a:lnTo>
                  <a:pt x="1395" y="3344"/>
                </a:lnTo>
                <a:lnTo>
                  <a:pt x="1405" y="3287"/>
                </a:lnTo>
                <a:lnTo>
                  <a:pt x="1422" y="3234"/>
                </a:lnTo>
                <a:lnTo>
                  <a:pt x="1446" y="3184"/>
                </a:lnTo>
                <a:lnTo>
                  <a:pt x="1474" y="3137"/>
                </a:lnTo>
                <a:lnTo>
                  <a:pt x="1507" y="3094"/>
                </a:lnTo>
                <a:lnTo>
                  <a:pt x="1546" y="3055"/>
                </a:lnTo>
                <a:lnTo>
                  <a:pt x="1588" y="3021"/>
                </a:lnTo>
                <a:lnTo>
                  <a:pt x="1634" y="2991"/>
                </a:lnTo>
                <a:lnTo>
                  <a:pt x="1682" y="2967"/>
                </a:lnTo>
                <a:lnTo>
                  <a:pt x="1682" y="2870"/>
                </a:lnTo>
                <a:lnTo>
                  <a:pt x="242" y="2870"/>
                </a:lnTo>
                <a:lnTo>
                  <a:pt x="202" y="2867"/>
                </a:lnTo>
                <a:lnTo>
                  <a:pt x="166" y="2857"/>
                </a:lnTo>
                <a:lnTo>
                  <a:pt x="131" y="2842"/>
                </a:lnTo>
                <a:lnTo>
                  <a:pt x="99" y="2822"/>
                </a:lnTo>
                <a:lnTo>
                  <a:pt x="71" y="2797"/>
                </a:lnTo>
                <a:lnTo>
                  <a:pt x="47" y="2769"/>
                </a:lnTo>
                <a:lnTo>
                  <a:pt x="27" y="2735"/>
                </a:lnTo>
                <a:lnTo>
                  <a:pt x="13" y="2700"/>
                </a:lnTo>
                <a:lnTo>
                  <a:pt x="4" y="2662"/>
                </a:lnTo>
                <a:lnTo>
                  <a:pt x="0" y="2620"/>
                </a:lnTo>
                <a:lnTo>
                  <a:pt x="4" y="2580"/>
                </a:lnTo>
                <a:lnTo>
                  <a:pt x="12" y="2541"/>
                </a:lnTo>
                <a:lnTo>
                  <a:pt x="26" y="2504"/>
                </a:lnTo>
                <a:lnTo>
                  <a:pt x="46" y="2472"/>
                </a:lnTo>
                <a:lnTo>
                  <a:pt x="70" y="2443"/>
                </a:lnTo>
                <a:lnTo>
                  <a:pt x="98" y="2418"/>
                </a:lnTo>
                <a:lnTo>
                  <a:pt x="130" y="2398"/>
                </a:lnTo>
                <a:lnTo>
                  <a:pt x="165" y="2384"/>
                </a:lnTo>
                <a:lnTo>
                  <a:pt x="202" y="2374"/>
                </a:lnTo>
                <a:lnTo>
                  <a:pt x="202" y="706"/>
                </a:lnTo>
                <a:lnTo>
                  <a:pt x="165" y="697"/>
                </a:lnTo>
                <a:lnTo>
                  <a:pt x="130" y="682"/>
                </a:lnTo>
                <a:lnTo>
                  <a:pt x="98" y="662"/>
                </a:lnTo>
                <a:lnTo>
                  <a:pt x="70" y="637"/>
                </a:lnTo>
                <a:lnTo>
                  <a:pt x="46" y="608"/>
                </a:lnTo>
                <a:lnTo>
                  <a:pt x="26" y="575"/>
                </a:lnTo>
                <a:lnTo>
                  <a:pt x="12" y="539"/>
                </a:lnTo>
                <a:lnTo>
                  <a:pt x="4" y="500"/>
                </a:lnTo>
                <a:lnTo>
                  <a:pt x="0" y="459"/>
                </a:lnTo>
                <a:lnTo>
                  <a:pt x="4" y="419"/>
                </a:lnTo>
                <a:lnTo>
                  <a:pt x="13" y="380"/>
                </a:lnTo>
                <a:lnTo>
                  <a:pt x="27" y="344"/>
                </a:lnTo>
                <a:lnTo>
                  <a:pt x="47" y="312"/>
                </a:lnTo>
                <a:lnTo>
                  <a:pt x="71" y="283"/>
                </a:lnTo>
                <a:lnTo>
                  <a:pt x="99" y="258"/>
                </a:lnTo>
                <a:lnTo>
                  <a:pt x="131" y="238"/>
                </a:lnTo>
                <a:lnTo>
                  <a:pt x="166" y="222"/>
                </a:lnTo>
                <a:lnTo>
                  <a:pt x="202" y="213"/>
                </a:lnTo>
                <a:lnTo>
                  <a:pt x="242" y="209"/>
                </a:lnTo>
                <a:lnTo>
                  <a:pt x="1539" y="209"/>
                </a:lnTo>
                <a:lnTo>
                  <a:pt x="1559" y="170"/>
                </a:lnTo>
                <a:lnTo>
                  <a:pt x="1585" y="134"/>
                </a:lnTo>
                <a:lnTo>
                  <a:pt x="1615" y="100"/>
                </a:lnTo>
                <a:lnTo>
                  <a:pt x="1648" y="71"/>
                </a:lnTo>
                <a:lnTo>
                  <a:pt x="1686" y="47"/>
                </a:lnTo>
                <a:lnTo>
                  <a:pt x="1726" y="27"/>
                </a:lnTo>
                <a:lnTo>
                  <a:pt x="1769" y="12"/>
                </a:lnTo>
                <a:lnTo>
                  <a:pt x="1814" y="3"/>
                </a:lnTo>
                <a:lnTo>
                  <a:pt x="1861"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0515" name="Google Shape;10515;p23"/>
          <p:cNvGrpSpPr/>
          <p:nvPr/>
        </p:nvGrpSpPr>
        <p:grpSpPr>
          <a:xfrm>
            <a:off x="10716662" y="22668405"/>
            <a:ext cx="694026" cy="377419"/>
            <a:chOff x="1992" y="3167"/>
            <a:chExt cx="953" cy="518"/>
          </a:xfrm>
          <a:solidFill>
            <a:srgbClr val="006994"/>
          </a:solidFill>
        </p:grpSpPr>
        <p:sp>
          <p:nvSpPr>
            <p:cNvPr id="10516" name="Google Shape;10516;p23"/>
            <p:cNvSpPr/>
            <p:nvPr/>
          </p:nvSpPr>
          <p:spPr>
            <a:xfrm>
              <a:off x="1992" y="3167"/>
              <a:ext cx="953" cy="518"/>
            </a:xfrm>
            <a:custGeom>
              <a:avLst/>
              <a:gdLst/>
              <a:ahLst/>
              <a:cxnLst/>
              <a:rect l="l" t="t" r="r" b="b"/>
              <a:pathLst>
                <a:path w="3812" h="2073" extrusionOk="0">
                  <a:moveTo>
                    <a:pt x="3506" y="548"/>
                  </a:moveTo>
                  <a:lnTo>
                    <a:pt x="3504" y="548"/>
                  </a:lnTo>
                  <a:lnTo>
                    <a:pt x="3501" y="548"/>
                  </a:lnTo>
                  <a:lnTo>
                    <a:pt x="3365" y="548"/>
                  </a:lnTo>
                  <a:lnTo>
                    <a:pt x="3365" y="1404"/>
                  </a:lnTo>
                  <a:lnTo>
                    <a:pt x="3361" y="1440"/>
                  </a:lnTo>
                  <a:lnTo>
                    <a:pt x="3353" y="1473"/>
                  </a:lnTo>
                  <a:lnTo>
                    <a:pt x="3341" y="1504"/>
                  </a:lnTo>
                  <a:lnTo>
                    <a:pt x="3323" y="1533"/>
                  </a:lnTo>
                  <a:lnTo>
                    <a:pt x="3303" y="1559"/>
                  </a:lnTo>
                  <a:lnTo>
                    <a:pt x="3278" y="1582"/>
                  </a:lnTo>
                  <a:lnTo>
                    <a:pt x="3251" y="1599"/>
                  </a:lnTo>
                  <a:lnTo>
                    <a:pt x="3219" y="1613"/>
                  </a:lnTo>
                  <a:lnTo>
                    <a:pt x="3187" y="1622"/>
                  </a:lnTo>
                  <a:lnTo>
                    <a:pt x="3152" y="1625"/>
                  </a:lnTo>
                  <a:lnTo>
                    <a:pt x="546" y="1625"/>
                  </a:lnTo>
                  <a:lnTo>
                    <a:pt x="546" y="1747"/>
                  </a:lnTo>
                  <a:lnTo>
                    <a:pt x="550" y="1752"/>
                  </a:lnTo>
                  <a:lnTo>
                    <a:pt x="557" y="1755"/>
                  </a:lnTo>
                  <a:lnTo>
                    <a:pt x="565" y="1758"/>
                  </a:lnTo>
                  <a:lnTo>
                    <a:pt x="572" y="1758"/>
                  </a:lnTo>
                  <a:lnTo>
                    <a:pt x="3501" y="1758"/>
                  </a:lnTo>
                  <a:lnTo>
                    <a:pt x="3505" y="1758"/>
                  </a:lnTo>
                  <a:lnTo>
                    <a:pt x="3507" y="1756"/>
                  </a:lnTo>
                  <a:lnTo>
                    <a:pt x="3509" y="1755"/>
                  </a:lnTo>
                  <a:lnTo>
                    <a:pt x="3512" y="1753"/>
                  </a:lnTo>
                  <a:lnTo>
                    <a:pt x="3513" y="1751"/>
                  </a:lnTo>
                  <a:lnTo>
                    <a:pt x="3514" y="1747"/>
                  </a:lnTo>
                  <a:lnTo>
                    <a:pt x="3514" y="552"/>
                  </a:lnTo>
                  <a:lnTo>
                    <a:pt x="3513" y="550"/>
                  </a:lnTo>
                  <a:lnTo>
                    <a:pt x="3513" y="549"/>
                  </a:lnTo>
                  <a:lnTo>
                    <a:pt x="3511" y="548"/>
                  </a:lnTo>
                  <a:lnTo>
                    <a:pt x="3509" y="548"/>
                  </a:lnTo>
                  <a:lnTo>
                    <a:pt x="3506" y="548"/>
                  </a:lnTo>
                  <a:close/>
                  <a:moveTo>
                    <a:pt x="1695" y="141"/>
                  </a:moveTo>
                  <a:lnTo>
                    <a:pt x="1628" y="144"/>
                  </a:lnTo>
                  <a:lnTo>
                    <a:pt x="1561" y="155"/>
                  </a:lnTo>
                  <a:lnTo>
                    <a:pt x="1497" y="171"/>
                  </a:lnTo>
                  <a:lnTo>
                    <a:pt x="1436" y="194"/>
                  </a:lnTo>
                  <a:lnTo>
                    <a:pt x="1378" y="222"/>
                  </a:lnTo>
                  <a:lnTo>
                    <a:pt x="1323" y="255"/>
                  </a:lnTo>
                  <a:lnTo>
                    <a:pt x="1272" y="293"/>
                  </a:lnTo>
                  <a:lnTo>
                    <a:pt x="1224" y="336"/>
                  </a:lnTo>
                  <a:lnTo>
                    <a:pt x="1182" y="384"/>
                  </a:lnTo>
                  <a:lnTo>
                    <a:pt x="1144" y="434"/>
                  </a:lnTo>
                  <a:lnTo>
                    <a:pt x="1110" y="490"/>
                  </a:lnTo>
                  <a:lnTo>
                    <a:pt x="1082" y="548"/>
                  </a:lnTo>
                  <a:lnTo>
                    <a:pt x="1059" y="609"/>
                  </a:lnTo>
                  <a:lnTo>
                    <a:pt x="1043" y="672"/>
                  </a:lnTo>
                  <a:lnTo>
                    <a:pt x="1033" y="738"/>
                  </a:lnTo>
                  <a:lnTo>
                    <a:pt x="1029" y="806"/>
                  </a:lnTo>
                  <a:lnTo>
                    <a:pt x="1033" y="875"/>
                  </a:lnTo>
                  <a:lnTo>
                    <a:pt x="1043" y="942"/>
                  </a:lnTo>
                  <a:lnTo>
                    <a:pt x="1059" y="1005"/>
                  </a:lnTo>
                  <a:lnTo>
                    <a:pt x="1082" y="1066"/>
                  </a:lnTo>
                  <a:lnTo>
                    <a:pt x="1110" y="1124"/>
                  </a:lnTo>
                  <a:lnTo>
                    <a:pt x="1144" y="1180"/>
                  </a:lnTo>
                  <a:lnTo>
                    <a:pt x="1182" y="1231"/>
                  </a:lnTo>
                  <a:lnTo>
                    <a:pt x="1224" y="1278"/>
                  </a:lnTo>
                  <a:lnTo>
                    <a:pt x="1272" y="1321"/>
                  </a:lnTo>
                  <a:lnTo>
                    <a:pt x="1323" y="1359"/>
                  </a:lnTo>
                  <a:lnTo>
                    <a:pt x="1378" y="1392"/>
                  </a:lnTo>
                  <a:lnTo>
                    <a:pt x="1436" y="1420"/>
                  </a:lnTo>
                  <a:lnTo>
                    <a:pt x="1497" y="1443"/>
                  </a:lnTo>
                  <a:lnTo>
                    <a:pt x="1561" y="1459"/>
                  </a:lnTo>
                  <a:lnTo>
                    <a:pt x="1628" y="1470"/>
                  </a:lnTo>
                  <a:lnTo>
                    <a:pt x="1695" y="1473"/>
                  </a:lnTo>
                  <a:lnTo>
                    <a:pt x="1763" y="1470"/>
                  </a:lnTo>
                  <a:lnTo>
                    <a:pt x="1830" y="1459"/>
                  </a:lnTo>
                  <a:lnTo>
                    <a:pt x="1893" y="1443"/>
                  </a:lnTo>
                  <a:lnTo>
                    <a:pt x="1955" y="1420"/>
                  </a:lnTo>
                  <a:lnTo>
                    <a:pt x="2012" y="1392"/>
                  </a:lnTo>
                  <a:lnTo>
                    <a:pt x="2068" y="1359"/>
                  </a:lnTo>
                  <a:lnTo>
                    <a:pt x="2119" y="1321"/>
                  </a:lnTo>
                  <a:lnTo>
                    <a:pt x="2166" y="1278"/>
                  </a:lnTo>
                  <a:lnTo>
                    <a:pt x="2209" y="1231"/>
                  </a:lnTo>
                  <a:lnTo>
                    <a:pt x="2247" y="1180"/>
                  </a:lnTo>
                  <a:lnTo>
                    <a:pt x="2280" y="1124"/>
                  </a:lnTo>
                  <a:lnTo>
                    <a:pt x="2308" y="1066"/>
                  </a:lnTo>
                  <a:lnTo>
                    <a:pt x="2331" y="1005"/>
                  </a:lnTo>
                  <a:lnTo>
                    <a:pt x="2347" y="942"/>
                  </a:lnTo>
                  <a:lnTo>
                    <a:pt x="2358" y="875"/>
                  </a:lnTo>
                  <a:lnTo>
                    <a:pt x="2361" y="806"/>
                  </a:lnTo>
                  <a:lnTo>
                    <a:pt x="2358" y="738"/>
                  </a:lnTo>
                  <a:lnTo>
                    <a:pt x="2347" y="672"/>
                  </a:lnTo>
                  <a:lnTo>
                    <a:pt x="2331" y="609"/>
                  </a:lnTo>
                  <a:lnTo>
                    <a:pt x="2308" y="548"/>
                  </a:lnTo>
                  <a:lnTo>
                    <a:pt x="2280" y="490"/>
                  </a:lnTo>
                  <a:lnTo>
                    <a:pt x="2247" y="434"/>
                  </a:lnTo>
                  <a:lnTo>
                    <a:pt x="2209" y="384"/>
                  </a:lnTo>
                  <a:lnTo>
                    <a:pt x="2166" y="336"/>
                  </a:lnTo>
                  <a:lnTo>
                    <a:pt x="2119" y="293"/>
                  </a:lnTo>
                  <a:lnTo>
                    <a:pt x="2068" y="255"/>
                  </a:lnTo>
                  <a:lnTo>
                    <a:pt x="2012" y="222"/>
                  </a:lnTo>
                  <a:lnTo>
                    <a:pt x="1955" y="194"/>
                  </a:lnTo>
                  <a:lnTo>
                    <a:pt x="1893" y="171"/>
                  </a:lnTo>
                  <a:lnTo>
                    <a:pt x="1830" y="155"/>
                  </a:lnTo>
                  <a:lnTo>
                    <a:pt x="1763" y="144"/>
                  </a:lnTo>
                  <a:lnTo>
                    <a:pt x="1695" y="141"/>
                  </a:lnTo>
                  <a:close/>
                  <a:moveTo>
                    <a:pt x="223" y="0"/>
                  </a:moveTo>
                  <a:lnTo>
                    <a:pt x="3152" y="0"/>
                  </a:lnTo>
                  <a:lnTo>
                    <a:pt x="3191" y="3"/>
                  </a:lnTo>
                  <a:lnTo>
                    <a:pt x="3226" y="13"/>
                  </a:lnTo>
                  <a:lnTo>
                    <a:pt x="3260" y="28"/>
                  </a:lnTo>
                  <a:lnTo>
                    <a:pt x="3289" y="48"/>
                  </a:lnTo>
                  <a:lnTo>
                    <a:pt x="3315" y="74"/>
                  </a:lnTo>
                  <a:lnTo>
                    <a:pt x="3336" y="103"/>
                  </a:lnTo>
                  <a:lnTo>
                    <a:pt x="3351" y="135"/>
                  </a:lnTo>
                  <a:lnTo>
                    <a:pt x="3361" y="171"/>
                  </a:lnTo>
                  <a:lnTo>
                    <a:pt x="3365" y="209"/>
                  </a:lnTo>
                  <a:lnTo>
                    <a:pt x="3365" y="232"/>
                  </a:lnTo>
                  <a:lnTo>
                    <a:pt x="3501" y="232"/>
                  </a:lnTo>
                  <a:lnTo>
                    <a:pt x="3547" y="236"/>
                  </a:lnTo>
                  <a:lnTo>
                    <a:pt x="3593" y="246"/>
                  </a:lnTo>
                  <a:lnTo>
                    <a:pt x="3634" y="262"/>
                  </a:lnTo>
                  <a:lnTo>
                    <a:pt x="3672" y="284"/>
                  </a:lnTo>
                  <a:lnTo>
                    <a:pt x="3707" y="311"/>
                  </a:lnTo>
                  <a:lnTo>
                    <a:pt x="3737" y="343"/>
                  </a:lnTo>
                  <a:lnTo>
                    <a:pt x="3762" y="379"/>
                  </a:lnTo>
                  <a:lnTo>
                    <a:pt x="3783" y="418"/>
                  </a:lnTo>
                  <a:lnTo>
                    <a:pt x="3799" y="461"/>
                  </a:lnTo>
                  <a:lnTo>
                    <a:pt x="3809" y="505"/>
                  </a:lnTo>
                  <a:lnTo>
                    <a:pt x="3812" y="552"/>
                  </a:lnTo>
                  <a:lnTo>
                    <a:pt x="3812" y="1747"/>
                  </a:lnTo>
                  <a:lnTo>
                    <a:pt x="3810" y="1791"/>
                  </a:lnTo>
                  <a:lnTo>
                    <a:pt x="3802" y="1833"/>
                  </a:lnTo>
                  <a:lnTo>
                    <a:pt x="3788" y="1872"/>
                  </a:lnTo>
                  <a:lnTo>
                    <a:pt x="3770" y="1910"/>
                  </a:lnTo>
                  <a:lnTo>
                    <a:pt x="3748" y="1945"/>
                  </a:lnTo>
                  <a:lnTo>
                    <a:pt x="3722" y="1976"/>
                  </a:lnTo>
                  <a:lnTo>
                    <a:pt x="3693" y="2004"/>
                  </a:lnTo>
                  <a:lnTo>
                    <a:pt x="3660" y="2027"/>
                  </a:lnTo>
                  <a:lnTo>
                    <a:pt x="3624" y="2046"/>
                  </a:lnTo>
                  <a:lnTo>
                    <a:pt x="3584" y="2060"/>
                  </a:lnTo>
                  <a:lnTo>
                    <a:pt x="3544" y="2070"/>
                  </a:lnTo>
                  <a:lnTo>
                    <a:pt x="3501" y="2073"/>
                  </a:lnTo>
                  <a:lnTo>
                    <a:pt x="572" y="2073"/>
                  </a:lnTo>
                  <a:lnTo>
                    <a:pt x="524" y="2070"/>
                  </a:lnTo>
                  <a:lnTo>
                    <a:pt x="479" y="2059"/>
                  </a:lnTo>
                  <a:lnTo>
                    <a:pt x="437" y="2042"/>
                  </a:lnTo>
                  <a:lnTo>
                    <a:pt x="397" y="2019"/>
                  </a:lnTo>
                  <a:lnTo>
                    <a:pt x="360" y="1991"/>
                  </a:lnTo>
                  <a:lnTo>
                    <a:pt x="329" y="1959"/>
                  </a:lnTo>
                  <a:lnTo>
                    <a:pt x="301" y="1923"/>
                  </a:lnTo>
                  <a:lnTo>
                    <a:pt x="280" y="1882"/>
                  </a:lnTo>
                  <a:lnTo>
                    <a:pt x="262" y="1840"/>
                  </a:lnTo>
                  <a:lnTo>
                    <a:pt x="252" y="1794"/>
                  </a:lnTo>
                  <a:lnTo>
                    <a:pt x="248" y="1747"/>
                  </a:lnTo>
                  <a:lnTo>
                    <a:pt x="248" y="1625"/>
                  </a:lnTo>
                  <a:lnTo>
                    <a:pt x="223" y="1625"/>
                  </a:lnTo>
                  <a:lnTo>
                    <a:pt x="184" y="1621"/>
                  </a:lnTo>
                  <a:lnTo>
                    <a:pt x="147" y="1611"/>
                  </a:lnTo>
                  <a:lnTo>
                    <a:pt x="112" y="1595"/>
                  </a:lnTo>
                  <a:lnTo>
                    <a:pt x="81" y="1571"/>
                  </a:lnTo>
                  <a:lnTo>
                    <a:pt x="54" y="1545"/>
                  </a:lnTo>
                  <a:lnTo>
                    <a:pt x="31" y="1514"/>
                  </a:lnTo>
                  <a:lnTo>
                    <a:pt x="15" y="1480"/>
                  </a:lnTo>
                  <a:lnTo>
                    <a:pt x="3" y="1443"/>
                  </a:lnTo>
                  <a:lnTo>
                    <a:pt x="0" y="1404"/>
                  </a:lnTo>
                  <a:lnTo>
                    <a:pt x="0" y="209"/>
                  </a:lnTo>
                  <a:lnTo>
                    <a:pt x="3" y="174"/>
                  </a:lnTo>
                  <a:lnTo>
                    <a:pt x="12" y="142"/>
                  </a:lnTo>
                  <a:lnTo>
                    <a:pt x="25" y="112"/>
                  </a:lnTo>
                  <a:lnTo>
                    <a:pt x="44" y="84"/>
                  </a:lnTo>
                  <a:lnTo>
                    <a:pt x="67" y="60"/>
                  </a:lnTo>
                  <a:lnTo>
                    <a:pt x="94" y="40"/>
                  </a:lnTo>
                  <a:lnTo>
                    <a:pt x="122" y="23"/>
                  </a:lnTo>
                  <a:lnTo>
                    <a:pt x="155" y="10"/>
                  </a:lnTo>
                  <a:lnTo>
                    <a:pt x="188" y="3"/>
                  </a:lnTo>
                  <a:lnTo>
                    <a:pt x="22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17" name="Google Shape;10517;p23"/>
            <p:cNvSpPr/>
            <p:nvPr/>
          </p:nvSpPr>
          <p:spPr>
            <a:xfrm>
              <a:off x="2347" y="3250"/>
              <a:ext cx="134" cy="245"/>
            </a:xfrm>
            <a:custGeom>
              <a:avLst/>
              <a:gdLst/>
              <a:ahLst/>
              <a:cxnLst/>
              <a:rect l="l" t="t" r="r" b="b"/>
              <a:pathLst>
                <a:path w="534" h="978" extrusionOk="0">
                  <a:moveTo>
                    <a:pt x="219" y="0"/>
                  </a:moveTo>
                  <a:lnTo>
                    <a:pt x="336" y="0"/>
                  </a:lnTo>
                  <a:lnTo>
                    <a:pt x="336" y="104"/>
                  </a:lnTo>
                  <a:lnTo>
                    <a:pt x="366" y="112"/>
                  </a:lnTo>
                  <a:lnTo>
                    <a:pt x="397" y="123"/>
                  </a:lnTo>
                  <a:lnTo>
                    <a:pt x="426" y="139"/>
                  </a:lnTo>
                  <a:lnTo>
                    <a:pt x="453" y="158"/>
                  </a:lnTo>
                  <a:lnTo>
                    <a:pt x="476" y="180"/>
                  </a:lnTo>
                  <a:lnTo>
                    <a:pt x="497" y="208"/>
                  </a:lnTo>
                  <a:lnTo>
                    <a:pt x="513" y="238"/>
                  </a:lnTo>
                  <a:lnTo>
                    <a:pt x="524" y="271"/>
                  </a:lnTo>
                  <a:lnTo>
                    <a:pt x="531" y="307"/>
                  </a:lnTo>
                  <a:lnTo>
                    <a:pt x="534" y="345"/>
                  </a:lnTo>
                  <a:lnTo>
                    <a:pt x="534" y="348"/>
                  </a:lnTo>
                  <a:lnTo>
                    <a:pt x="527" y="365"/>
                  </a:lnTo>
                  <a:lnTo>
                    <a:pt x="336" y="365"/>
                  </a:lnTo>
                  <a:lnTo>
                    <a:pt x="336" y="347"/>
                  </a:lnTo>
                  <a:lnTo>
                    <a:pt x="335" y="324"/>
                  </a:lnTo>
                  <a:lnTo>
                    <a:pt x="331" y="306"/>
                  </a:lnTo>
                  <a:lnTo>
                    <a:pt x="326" y="290"/>
                  </a:lnTo>
                  <a:lnTo>
                    <a:pt x="319" y="277"/>
                  </a:lnTo>
                  <a:lnTo>
                    <a:pt x="307" y="265"/>
                  </a:lnTo>
                  <a:lnTo>
                    <a:pt x="292" y="260"/>
                  </a:lnTo>
                  <a:lnTo>
                    <a:pt x="276" y="257"/>
                  </a:lnTo>
                  <a:lnTo>
                    <a:pt x="260" y="258"/>
                  </a:lnTo>
                  <a:lnTo>
                    <a:pt x="246" y="264"/>
                  </a:lnTo>
                  <a:lnTo>
                    <a:pt x="237" y="272"/>
                  </a:lnTo>
                  <a:lnTo>
                    <a:pt x="230" y="285"/>
                  </a:lnTo>
                  <a:lnTo>
                    <a:pt x="225" y="300"/>
                  </a:lnTo>
                  <a:lnTo>
                    <a:pt x="224" y="317"/>
                  </a:lnTo>
                  <a:lnTo>
                    <a:pt x="225" y="335"/>
                  </a:lnTo>
                  <a:lnTo>
                    <a:pt x="230" y="350"/>
                  </a:lnTo>
                  <a:lnTo>
                    <a:pt x="238" y="362"/>
                  </a:lnTo>
                  <a:lnTo>
                    <a:pt x="251" y="375"/>
                  </a:lnTo>
                  <a:lnTo>
                    <a:pt x="271" y="388"/>
                  </a:lnTo>
                  <a:lnTo>
                    <a:pt x="299" y="400"/>
                  </a:lnTo>
                  <a:lnTo>
                    <a:pt x="353" y="426"/>
                  </a:lnTo>
                  <a:lnTo>
                    <a:pt x="400" y="451"/>
                  </a:lnTo>
                  <a:lnTo>
                    <a:pt x="439" y="477"/>
                  </a:lnTo>
                  <a:lnTo>
                    <a:pt x="471" y="501"/>
                  </a:lnTo>
                  <a:lnTo>
                    <a:pt x="492" y="525"/>
                  </a:lnTo>
                  <a:lnTo>
                    <a:pt x="508" y="552"/>
                  </a:lnTo>
                  <a:lnTo>
                    <a:pt x="520" y="582"/>
                  </a:lnTo>
                  <a:lnTo>
                    <a:pt x="527" y="615"/>
                  </a:lnTo>
                  <a:lnTo>
                    <a:pt x="529" y="654"/>
                  </a:lnTo>
                  <a:lnTo>
                    <a:pt x="527" y="689"/>
                  </a:lnTo>
                  <a:lnTo>
                    <a:pt x="518" y="722"/>
                  </a:lnTo>
                  <a:lnTo>
                    <a:pt x="506" y="752"/>
                  </a:lnTo>
                  <a:lnTo>
                    <a:pt x="488" y="780"/>
                  </a:lnTo>
                  <a:lnTo>
                    <a:pt x="467" y="804"/>
                  </a:lnTo>
                  <a:lnTo>
                    <a:pt x="443" y="823"/>
                  </a:lnTo>
                  <a:lnTo>
                    <a:pt x="418" y="840"/>
                  </a:lnTo>
                  <a:lnTo>
                    <a:pt x="389" y="852"/>
                  </a:lnTo>
                  <a:lnTo>
                    <a:pt x="357" y="862"/>
                  </a:lnTo>
                  <a:lnTo>
                    <a:pt x="320" y="869"/>
                  </a:lnTo>
                  <a:lnTo>
                    <a:pt x="320" y="978"/>
                  </a:lnTo>
                  <a:lnTo>
                    <a:pt x="219" y="978"/>
                  </a:lnTo>
                  <a:lnTo>
                    <a:pt x="219" y="869"/>
                  </a:lnTo>
                  <a:lnTo>
                    <a:pt x="182" y="862"/>
                  </a:lnTo>
                  <a:lnTo>
                    <a:pt x="149" y="851"/>
                  </a:lnTo>
                  <a:lnTo>
                    <a:pt x="119" y="837"/>
                  </a:lnTo>
                  <a:lnTo>
                    <a:pt x="91" y="819"/>
                  </a:lnTo>
                  <a:lnTo>
                    <a:pt x="66" y="798"/>
                  </a:lnTo>
                  <a:lnTo>
                    <a:pt x="45" y="776"/>
                  </a:lnTo>
                  <a:lnTo>
                    <a:pt x="28" y="751"/>
                  </a:lnTo>
                  <a:lnTo>
                    <a:pt x="15" y="722"/>
                  </a:lnTo>
                  <a:lnTo>
                    <a:pt x="6" y="689"/>
                  </a:lnTo>
                  <a:lnTo>
                    <a:pt x="1" y="655"/>
                  </a:lnTo>
                  <a:lnTo>
                    <a:pt x="0" y="617"/>
                  </a:lnTo>
                  <a:lnTo>
                    <a:pt x="0" y="613"/>
                  </a:lnTo>
                  <a:lnTo>
                    <a:pt x="7" y="597"/>
                  </a:lnTo>
                  <a:lnTo>
                    <a:pt x="187" y="597"/>
                  </a:lnTo>
                  <a:lnTo>
                    <a:pt x="187" y="614"/>
                  </a:lnTo>
                  <a:lnTo>
                    <a:pt x="189" y="640"/>
                  </a:lnTo>
                  <a:lnTo>
                    <a:pt x="195" y="661"/>
                  </a:lnTo>
                  <a:lnTo>
                    <a:pt x="203" y="678"/>
                  </a:lnTo>
                  <a:lnTo>
                    <a:pt x="214" y="691"/>
                  </a:lnTo>
                  <a:lnTo>
                    <a:pt x="226" y="701"/>
                  </a:lnTo>
                  <a:lnTo>
                    <a:pt x="241" y="708"/>
                  </a:lnTo>
                  <a:lnTo>
                    <a:pt x="259" y="711"/>
                  </a:lnTo>
                  <a:lnTo>
                    <a:pt x="276" y="713"/>
                  </a:lnTo>
                  <a:lnTo>
                    <a:pt x="293" y="711"/>
                  </a:lnTo>
                  <a:lnTo>
                    <a:pt x="307" y="707"/>
                  </a:lnTo>
                  <a:lnTo>
                    <a:pt x="318" y="697"/>
                  </a:lnTo>
                  <a:lnTo>
                    <a:pt x="326" y="686"/>
                  </a:lnTo>
                  <a:lnTo>
                    <a:pt x="330" y="671"/>
                  </a:lnTo>
                  <a:lnTo>
                    <a:pt x="331" y="655"/>
                  </a:lnTo>
                  <a:lnTo>
                    <a:pt x="330" y="634"/>
                  </a:lnTo>
                  <a:lnTo>
                    <a:pt x="326" y="618"/>
                  </a:lnTo>
                  <a:lnTo>
                    <a:pt x="318" y="605"/>
                  </a:lnTo>
                  <a:lnTo>
                    <a:pt x="302" y="592"/>
                  </a:lnTo>
                  <a:lnTo>
                    <a:pt x="283" y="580"/>
                  </a:lnTo>
                  <a:lnTo>
                    <a:pt x="256" y="567"/>
                  </a:lnTo>
                  <a:lnTo>
                    <a:pt x="200" y="543"/>
                  </a:lnTo>
                  <a:lnTo>
                    <a:pt x="152" y="518"/>
                  </a:lnTo>
                  <a:lnTo>
                    <a:pt x="112" y="494"/>
                  </a:lnTo>
                  <a:lnTo>
                    <a:pt x="81" y="469"/>
                  </a:lnTo>
                  <a:lnTo>
                    <a:pt x="60" y="447"/>
                  </a:lnTo>
                  <a:lnTo>
                    <a:pt x="43" y="419"/>
                  </a:lnTo>
                  <a:lnTo>
                    <a:pt x="31" y="389"/>
                  </a:lnTo>
                  <a:lnTo>
                    <a:pt x="23" y="354"/>
                  </a:lnTo>
                  <a:lnTo>
                    <a:pt x="21" y="316"/>
                  </a:lnTo>
                  <a:lnTo>
                    <a:pt x="23" y="281"/>
                  </a:lnTo>
                  <a:lnTo>
                    <a:pt x="30" y="249"/>
                  </a:lnTo>
                  <a:lnTo>
                    <a:pt x="41" y="219"/>
                  </a:lnTo>
                  <a:lnTo>
                    <a:pt x="58" y="191"/>
                  </a:lnTo>
                  <a:lnTo>
                    <a:pt x="80" y="167"/>
                  </a:lnTo>
                  <a:lnTo>
                    <a:pt x="104" y="146"/>
                  </a:lnTo>
                  <a:lnTo>
                    <a:pt x="130" y="130"/>
                  </a:lnTo>
                  <a:lnTo>
                    <a:pt x="159" y="117"/>
                  </a:lnTo>
                  <a:lnTo>
                    <a:pt x="189" y="107"/>
                  </a:lnTo>
                  <a:lnTo>
                    <a:pt x="219" y="101"/>
                  </a:lnTo>
                  <a:lnTo>
                    <a:pt x="21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0518" name="Google Shape;10518;p23"/>
          <p:cNvSpPr/>
          <p:nvPr/>
        </p:nvSpPr>
        <p:spPr>
          <a:xfrm>
            <a:off x="13534736" y="22606626"/>
            <a:ext cx="326223" cy="500798"/>
          </a:xfrm>
          <a:custGeom>
            <a:avLst/>
            <a:gdLst/>
            <a:ahLst/>
            <a:cxnLst/>
            <a:rect l="l" t="t" r="r" b="b"/>
            <a:pathLst>
              <a:path w="2433" h="3735" extrusionOk="0">
                <a:moveTo>
                  <a:pt x="1722" y="3081"/>
                </a:moveTo>
                <a:lnTo>
                  <a:pt x="1695" y="3084"/>
                </a:lnTo>
                <a:lnTo>
                  <a:pt x="1669" y="3093"/>
                </a:lnTo>
                <a:lnTo>
                  <a:pt x="1648" y="3107"/>
                </a:lnTo>
                <a:lnTo>
                  <a:pt x="1629" y="3125"/>
                </a:lnTo>
                <a:lnTo>
                  <a:pt x="1615" y="3148"/>
                </a:lnTo>
                <a:lnTo>
                  <a:pt x="1606" y="3172"/>
                </a:lnTo>
                <a:lnTo>
                  <a:pt x="1603" y="3201"/>
                </a:lnTo>
                <a:lnTo>
                  <a:pt x="1603" y="3407"/>
                </a:lnTo>
                <a:lnTo>
                  <a:pt x="1606" y="3434"/>
                </a:lnTo>
                <a:lnTo>
                  <a:pt x="1615" y="3460"/>
                </a:lnTo>
                <a:lnTo>
                  <a:pt x="1629" y="3481"/>
                </a:lnTo>
                <a:lnTo>
                  <a:pt x="1648" y="3501"/>
                </a:lnTo>
                <a:lnTo>
                  <a:pt x="1669" y="3514"/>
                </a:lnTo>
                <a:lnTo>
                  <a:pt x="1695" y="3523"/>
                </a:lnTo>
                <a:lnTo>
                  <a:pt x="1722" y="3527"/>
                </a:lnTo>
                <a:lnTo>
                  <a:pt x="1915" y="3527"/>
                </a:lnTo>
                <a:lnTo>
                  <a:pt x="1943" y="3523"/>
                </a:lnTo>
                <a:lnTo>
                  <a:pt x="1968" y="3514"/>
                </a:lnTo>
                <a:lnTo>
                  <a:pt x="1990" y="3501"/>
                </a:lnTo>
                <a:lnTo>
                  <a:pt x="2008" y="3481"/>
                </a:lnTo>
                <a:lnTo>
                  <a:pt x="2023" y="3460"/>
                </a:lnTo>
                <a:lnTo>
                  <a:pt x="2032" y="3434"/>
                </a:lnTo>
                <a:lnTo>
                  <a:pt x="2034" y="3407"/>
                </a:lnTo>
                <a:lnTo>
                  <a:pt x="2034" y="3201"/>
                </a:lnTo>
                <a:lnTo>
                  <a:pt x="2032" y="3172"/>
                </a:lnTo>
                <a:lnTo>
                  <a:pt x="2023" y="3148"/>
                </a:lnTo>
                <a:lnTo>
                  <a:pt x="2008" y="3125"/>
                </a:lnTo>
                <a:lnTo>
                  <a:pt x="1990" y="3107"/>
                </a:lnTo>
                <a:lnTo>
                  <a:pt x="1968" y="3093"/>
                </a:lnTo>
                <a:lnTo>
                  <a:pt x="1943" y="3084"/>
                </a:lnTo>
                <a:lnTo>
                  <a:pt x="1915" y="3081"/>
                </a:lnTo>
                <a:lnTo>
                  <a:pt x="1722" y="3081"/>
                </a:lnTo>
                <a:close/>
                <a:moveTo>
                  <a:pt x="1120" y="3081"/>
                </a:moveTo>
                <a:lnTo>
                  <a:pt x="1093" y="3084"/>
                </a:lnTo>
                <a:lnTo>
                  <a:pt x="1068" y="3093"/>
                </a:lnTo>
                <a:lnTo>
                  <a:pt x="1045" y="3107"/>
                </a:lnTo>
                <a:lnTo>
                  <a:pt x="1027" y="3125"/>
                </a:lnTo>
                <a:lnTo>
                  <a:pt x="1013" y="3148"/>
                </a:lnTo>
                <a:lnTo>
                  <a:pt x="1004" y="3172"/>
                </a:lnTo>
                <a:lnTo>
                  <a:pt x="1000" y="3201"/>
                </a:lnTo>
                <a:lnTo>
                  <a:pt x="1000" y="3407"/>
                </a:lnTo>
                <a:lnTo>
                  <a:pt x="1004" y="3434"/>
                </a:lnTo>
                <a:lnTo>
                  <a:pt x="1013" y="3460"/>
                </a:lnTo>
                <a:lnTo>
                  <a:pt x="1027" y="3481"/>
                </a:lnTo>
                <a:lnTo>
                  <a:pt x="1045" y="3501"/>
                </a:lnTo>
                <a:lnTo>
                  <a:pt x="1068" y="3514"/>
                </a:lnTo>
                <a:lnTo>
                  <a:pt x="1093" y="3523"/>
                </a:lnTo>
                <a:lnTo>
                  <a:pt x="1120" y="3527"/>
                </a:lnTo>
                <a:lnTo>
                  <a:pt x="1313" y="3527"/>
                </a:lnTo>
                <a:lnTo>
                  <a:pt x="1340" y="3523"/>
                </a:lnTo>
                <a:lnTo>
                  <a:pt x="1366" y="3514"/>
                </a:lnTo>
                <a:lnTo>
                  <a:pt x="1388" y="3501"/>
                </a:lnTo>
                <a:lnTo>
                  <a:pt x="1407" y="3481"/>
                </a:lnTo>
                <a:lnTo>
                  <a:pt x="1421" y="3460"/>
                </a:lnTo>
                <a:lnTo>
                  <a:pt x="1430" y="3434"/>
                </a:lnTo>
                <a:lnTo>
                  <a:pt x="1433" y="3407"/>
                </a:lnTo>
                <a:lnTo>
                  <a:pt x="1433" y="3201"/>
                </a:lnTo>
                <a:lnTo>
                  <a:pt x="1430" y="3172"/>
                </a:lnTo>
                <a:lnTo>
                  <a:pt x="1421" y="3148"/>
                </a:lnTo>
                <a:lnTo>
                  <a:pt x="1407" y="3125"/>
                </a:lnTo>
                <a:lnTo>
                  <a:pt x="1388" y="3107"/>
                </a:lnTo>
                <a:lnTo>
                  <a:pt x="1366" y="3093"/>
                </a:lnTo>
                <a:lnTo>
                  <a:pt x="1340" y="3084"/>
                </a:lnTo>
                <a:lnTo>
                  <a:pt x="1313" y="3081"/>
                </a:lnTo>
                <a:lnTo>
                  <a:pt x="1120" y="3081"/>
                </a:lnTo>
                <a:close/>
                <a:moveTo>
                  <a:pt x="519" y="3081"/>
                </a:moveTo>
                <a:lnTo>
                  <a:pt x="491" y="3084"/>
                </a:lnTo>
                <a:lnTo>
                  <a:pt x="466" y="3093"/>
                </a:lnTo>
                <a:lnTo>
                  <a:pt x="443" y="3107"/>
                </a:lnTo>
                <a:lnTo>
                  <a:pt x="425" y="3125"/>
                </a:lnTo>
                <a:lnTo>
                  <a:pt x="411" y="3148"/>
                </a:lnTo>
                <a:lnTo>
                  <a:pt x="402" y="3172"/>
                </a:lnTo>
                <a:lnTo>
                  <a:pt x="399" y="3201"/>
                </a:lnTo>
                <a:lnTo>
                  <a:pt x="399" y="3407"/>
                </a:lnTo>
                <a:lnTo>
                  <a:pt x="402" y="3434"/>
                </a:lnTo>
                <a:lnTo>
                  <a:pt x="411" y="3460"/>
                </a:lnTo>
                <a:lnTo>
                  <a:pt x="425" y="3481"/>
                </a:lnTo>
                <a:lnTo>
                  <a:pt x="443" y="3501"/>
                </a:lnTo>
                <a:lnTo>
                  <a:pt x="466" y="3514"/>
                </a:lnTo>
                <a:lnTo>
                  <a:pt x="491" y="3523"/>
                </a:lnTo>
                <a:lnTo>
                  <a:pt x="519" y="3527"/>
                </a:lnTo>
                <a:lnTo>
                  <a:pt x="711" y="3527"/>
                </a:lnTo>
                <a:lnTo>
                  <a:pt x="739" y="3523"/>
                </a:lnTo>
                <a:lnTo>
                  <a:pt x="764" y="3514"/>
                </a:lnTo>
                <a:lnTo>
                  <a:pt x="787" y="3501"/>
                </a:lnTo>
                <a:lnTo>
                  <a:pt x="805" y="3481"/>
                </a:lnTo>
                <a:lnTo>
                  <a:pt x="819" y="3460"/>
                </a:lnTo>
                <a:lnTo>
                  <a:pt x="828" y="3434"/>
                </a:lnTo>
                <a:lnTo>
                  <a:pt x="831" y="3407"/>
                </a:lnTo>
                <a:lnTo>
                  <a:pt x="831" y="3201"/>
                </a:lnTo>
                <a:lnTo>
                  <a:pt x="828" y="3172"/>
                </a:lnTo>
                <a:lnTo>
                  <a:pt x="819" y="3148"/>
                </a:lnTo>
                <a:lnTo>
                  <a:pt x="805" y="3125"/>
                </a:lnTo>
                <a:lnTo>
                  <a:pt x="787" y="3107"/>
                </a:lnTo>
                <a:lnTo>
                  <a:pt x="764" y="3093"/>
                </a:lnTo>
                <a:lnTo>
                  <a:pt x="739" y="3084"/>
                </a:lnTo>
                <a:lnTo>
                  <a:pt x="711" y="3081"/>
                </a:lnTo>
                <a:lnTo>
                  <a:pt x="519" y="3081"/>
                </a:lnTo>
                <a:close/>
                <a:moveTo>
                  <a:pt x="1722" y="2478"/>
                </a:moveTo>
                <a:lnTo>
                  <a:pt x="1695" y="2481"/>
                </a:lnTo>
                <a:lnTo>
                  <a:pt x="1669" y="2490"/>
                </a:lnTo>
                <a:lnTo>
                  <a:pt x="1648" y="2504"/>
                </a:lnTo>
                <a:lnTo>
                  <a:pt x="1629" y="2523"/>
                </a:lnTo>
                <a:lnTo>
                  <a:pt x="1615" y="2544"/>
                </a:lnTo>
                <a:lnTo>
                  <a:pt x="1606" y="2570"/>
                </a:lnTo>
                <a:lnTo>
                  <a:pt x="1603" y="2598"/>
                </a:lnTo>
                <a:lnTo>
                  <a:pt x="1603" y="2804"/>
                </a:lnTo>
                <a:lnTo>
                  <a:pt x="1606" y="2832"/>
                </a:lnTo>
                <a:lnTo>
                  <a:pt x="1615" y="2857"/>
                </a:lnTo>
                <a:lnTo>
                  <a:pt x="1629" y="2879"/>
                </a:lnTo>
                <a:lnTo>
                  <a:pt x="1648" y="2897"/>
                </a:lnTo>
                <a:lnTo>
                  <a:pt x="1669" y="2912"/>
                </a:lnTo>
                <a:lnTo>
                  <a:pt x="1695" y="2921"/>
                </a:lnTo>
                <a:lnTo>
                  <a:pt x="1722" y="2923"/>
                </a:lnTo>
                <a:lnTo>
                  <a:pt x="1915" y="2923"/>
                </a:lnTo>
                <a:lnTo>
                  <a:pt x="1943" y="2921"/>
                </a:lnTo>
                <a:lnTo>
                  <a:pt x="1968" y="2912"/>
                </a:lnTo>
                <a:lnTo>
                  <a:pt x="1990" y="2897"/>
                </a:lnTo>
                <a:lnTo>
                  <a:pt x="2008" y="2879"/>
                </a:lnTo>
                <a:lnTo>
                  <a:pt x="2023" y="2857"/>
                </a:lnTo>
                <a:lnTo>
                  <a:pt x="2032" y="2832"/>
                </a:lnTo>
                <a:lnTo>
                  <a:pt x="2034" y="2804"/>
                </a:lnTo>
                <a:lnTo>
                  <a:pt x="2034" y="2598"/>
                </a:lnTo>
                <a:lnTo>
                  <a:pt x="2032" y="2570"/>
                </a:lnTo>
                <a:lnTo>
                  <a:pt x="2023" y="2544"/>
                </a:lnTo>
                <a:lnTo>
                  <a:pt x="2008" y="2523"/>
                </a:lnTo>
                <a:lnTo>
                  <a:pt x="1990" y="2504"/>
                </a:lnTo>
                <a:lnTo>
                  <a:pt x="1968" y="2490"/>
                </a:lnTo>
                <a:lnTo>
                  <a:pt x="1943" y="2481"/>
                </a:lnTo>
                <a:lnTo>
                  <a:pt x="1915" y="2478"/>
                </a:lnTo>
                <a:lnTo>
                  <a:pt x="1722" y="2478"/>
                </a:lnTo>
                <a:close/>
                <a:moveTo>
                  <a:pt x="1120" y="2478"/>
                </a:moveTo>
                <a:lnTo>
                  <a:pt x="1093" y="2481"/>
                </a:lnTo>
                <a:lnTo>
                  <a:pt x="1068" y="2490"/>
                </a:lnTo>
                <a:lnTo>
                  <a:pt x="1045" y="2504"/>
                </a:lnTo>
                <a:lnTo>
                  <a:pt x="1027" y="2523"/>
                </a:lnTo>
                <a:lnTo>
                  <a:pt x="1013" y="2544"/>
                </a:lnTo>
                <a:lnTo>
                  <a:pt x="1004" y="2570"/>
                </a:lnTo>
                <a:lnTo>
                  <a:pt x="1000" y="2598"/>
                </a:lnTo>
                <a:lnTo>
                  <a:pt x="1000" y="2804"/>
                </a:lnTo>
                <a:lnTo>
                  <a:pt x="1004" y="2832"/>
                </a:lnTo>
                <a:lnTo>
                  <a:pt x="1013" y="2857"/>
                </a:lnTo>
                <a:lnTo>
                  <a:pt x="1027" y="2879"/>
                </a:lnTo>
                <a:lnTo>
                  <a:pt x="1045" y="2897"/>
                </a:lnTo>
                <a:lnTo>
                  <a:pt x="1068" y="2912"/>
                </a:lnTo>
                <a:lnTo>
                  <a:pt x="1093" y="2921"/>
                </a:lnTo>
                <a:lnTo>
                  <a:pt x="1120" y="2923"/>
                </a:lnTo>
                <a:lnTo>
                  <a:pt x="1313" y="2923"/>
                </a:lnTo>
                <a:lnTo>
                  <a:pt x="1340" y="2921"/>
                </a:lnTo>
                <a:lnTo>
                  <a:pt x="1366" y="2912"/>
                </a:lnTo>
                <a:lnTo>
                  <a:pt x="1388" y="2897"/>
                </a:lnTo>
                <a:lnTo>
                  <a:pt x="1407" y="2879"/>
                </a:lnTo>
                <a:lnTo>
                  <a:pt x="1421" y="2857"/>
                </a:lnTo>
                <a:lnTo>
                  <a:pt x="1430" y="2832"/>
                </a:lnTo>
                <a:lnTo>
                  <a:pt x="1433" y="2804"/>
                </a:lnTo>
                <a:lnTo>
                  <a:pt x="1433" y="2598"/>
                </a:lnTo>
                <a:lnTo>
                  <a:pt x="1430" y="2570"/>
                </a:lnTo>
                <a:lnTo>
                  <a:pt x="1421" y="2544"/>
                </a:lnTo>
                <a:lnTo>
                  <a:pt x="1407" y="2523"/>
                </a:lnTo>
                <a:lnTo>
                  <a:pt x="1388" y="2504"/>
                </a:lnTo>
                <a:lnTo>
                  <a:pt x="1366" y="2490"/>
                </a:lnTo>
                <a:lnTo>
                  <a:pt x="1340" y="2481"/>
                </a:lnTo>
                <a:lnTo>
                  <a:pt x="1313" y="2478"/>
                </a:lnTo>
                <a:lnTo>
                  <a:pt x="1120" y="2478"/>
                </a:lnTo>
                <a:close/>
                <a:moveTo>
                  <a:pt x="519" y="2478"/>
                </a:moveTo>
                <a:lnTo>
                  <a:pt x="491" y="2481"/>
                </a:lnTo>
                <a:lnTo>
                  <a:pt x="466" y="2490"/>
                </a:lnTo>
                <a:lnTo>
                  <a:pt x="443" y="2504"/>
                </a:lnTo>
                <a:lnTo>
                  <a:pt x="425" y="2523"/>
                </a:lnTo>
                <a:lnTo>
                  <a:pt x="411" y="2544"/>
                </a:lnTo>
                <a:lnTo>
                  <a:pt x="402" y="2570"/>
                </a:lnTo>
                <a:lnTo>
                  <a:pt x="399" y="2598"/>
                </a:lnTo>
                <a:lnTo>
                  <a:pt x="399" y="2804"/>
                </a:lnTo>
                <a:lnTo>
                  <a:pt x="402" y="2832"/>
                </a:lnTo>
                <a:lnTo>
                  <a:pt x="411" y="2857"/>
                </a:lnTo>
                <a:lnTo>
                  <a:pt x="425" y="2879"/>
                </a:lnTo>
                <a:lnTo>
                  <a:pt x="443" y="2897"/>
                </a:lnTo>
                <a:lnTo>
                  <a:pt x="466" y="2912"/>
                </a:lnTo>
                <a:lnTo>
                  <a:pt x="491" y="2921"/>
                </a:lnTo>
                <a:lnTo>
                  <a:pt x="519" y="2923"/>
                </a:lnTo>
                <a:lnTo>
                  <a:pt x="711" y="2923"/>
                </a:lnTo>
                <a:lnTo>
                  <a:pt x="739" y="2921"/>
                </a:lnTo>
                <a:lnTo>
                  <a:pt x="764" y="2912"/>
                </a:lnTo>
                <a:lnTo>
                  <a:pt x="787" y="2897"/>
                </a:lnTo>
                <a:lnTo>
                  <a:pt x="805" y="2879"/>
                </a:lnTo>
                <a:lnTo>
                  <a:pt x="819" y="2857"/>
                </a:lnTo>
                <a:lnTo>
                  <a:pt x="828" y="2832"/>
                </a:lnTo>
                <a:lnTo>
                  <a:pt x="831" y="2804"/>
                </a:lnTo>
                <a:lnTo>
                  <a:pt x="831" y="2598"/>
                </a:lnTo>
                <a:lnTo>
                  <a:pt x="828" y="2570"/>
                </a:lnTo>
                <a:lnTo>
                  <a:pt x="819" y="2544"/>
                </a:lnTo>
                <a:lnTo>
                  <a:pt x="805" y="2523"/>
                </a:lnTo>
                <a:lnTo>
                  <a:pt x="787" y="2504"/>
                </a:lnTo>
                <a:lnTo>
                  <a:pt x="764" y="2490"/>
                </a:lnTo>
                <a:lnTo>
                  <a:pt x="739" y="2481"/>
                </a:lnTo>
                <a:lnTo>
                  <a:pt x="711" y="2478"/>
                </a:lnTo>
                <a:lnTo>
                  <a:pt x="519" y="2478"/>
                </a:lnTo>
                <a:close/>
                <a:moveTo>
                  <a:pt x="1722" y="1875"/>
                </a:moveTo>
                <a:lnTo>
                  <a:pt x="1695" y="1878"/>
                </a:lnTo>
                <a:lnTo>
                  <a:pt x="1669" y="1887"/>
                </a:lnTo>
                <a:lnTo>
                  <a:pt x="1648" y="1901"/>
                </a:lnTo>
                <a:lnTo>
                  <a:pt x="1629" y="1920"/>
                </a:lnTo>
                <a:lnTo>
                  <a:pt x="1615" y="1942"/>
                </a:lnTo>
                <a:lnTo>
                  <a:pt x="1606" y="1967"/>
                </a:lnTo>
                <a:lnTo>
                  <a:pt x="1603" y="1994"/>
                </a:lnTo>
                <a:lnTo>
                  <a:pt x="1603" y="2201"/>
                </a:lnTo>
                <a:lnTo>
                  <a:pt x="1606" y="2229"/>
                </a:lnTo>
                <a:lnTo>
                  <a:pt x="1615" y="2253"/>
                </a:lnTo>
                <a:lnTo>
                  <a:pt x="1629" y="2276"/>
                </a:lnTo>
                <a:lnTo>
                  <a:pt x="1648" y="2295"/>
                </a:lnTo>
                <a:lnTo>
                  <a:pt x="1669" y="2309"/>
                </a:lnTo>
                <a:lnTo>
                  <a:pt x="1695" y="2318"/>
                </a:lnTo>
                <a:lnTo>
                  <a:pt x="1722" y="2321"/>
                </a:lnTo>
                <a:lnTo>
                  <a:pt x="1915" y="2321"/>
                </a:lnTo>
                <a:lnTo>
                  <a:pt x="1943" y="2318"/>
                </a:lnTo>
                <a:lnTo>
                  <a:pt x="1968" y="2309"/>
                </a:lnTo>
                <a:lnTo>
                  <a:pt x="1990" y="2295"/>
                </a:lnTo>
                <a:lnTo>
                  <a:pt x="2008" y="2276"/>
                </a:lnTo>
                <a:lnTo>
                  <a:pt x="2023" y="2253"/>
                </a:lnTo>
                <a:lnTo>
                  <a:pt x="2032" y="2229"/>
                </a:lnTo>
                <a:lnTo>
                  <a:pt x="2034" y="2201"/>
                </a:lnTo>
                <a:lnTo>
                  <a:pt x="2034" y="1994"/>
                </a:lnTo>
                <a:lnTo>
                  <a:pt x="2032" y="1967"/>
                </a:lnTo>
                <a:lnTo>
                  <a:pt x="2023" y="1942"/>
                </a:lnTo>
                <a:lnTo>
                  <a:pt x="2008" y="1920"/>
                </a:lnTo>
                <a:lnTo>
                  <a:pt x="1990" y="1901"/>
                </a:lnTo>
                <a:lnTo>
                  <a:pt x="1968" y="1887"/>
                </a:lnTo>
                <a:lnTo>
                  <a:pt x="1943" y="1878"/>
                </a:lnTo>
                <a:lnTo>
                  <a:pt x="1915" y="1875"/>
                </a:lnTo>
                <a:lnTo>
                  <a:pt x="1722" y="1875"/>
                </a:lnTo>
                <a:close/>
                <a:moveTo>
                  <a:pt x="1120" y="1875"/>
                </a:moveTo>
                <a:lnTo>
                  <a:pt x="1093" y="1878"/>
                </a:lnTo>
                <a:lnTo>
                  <a:pt x="1068" y="1887"/>
                </a:lnTo>
                <a:lnTo>
                  <a:pt x="1045" y="1901"/>
                </a:lnTo>
                <a:lnTo>
                  <a:pt x="1027" y="1920"/>
                </a:lnTo>
                <a:lnTo>
                  <a:pt x="1013" y="1942"/>
                </a:lnTo>
                <a:lnTo>
                  <a:pt x="1004" y="1967"/>
                </a:lnTo>
                <a:lnTo>
                  <a:pt x="1000" y="1994"/>
                </a:lnTo>
                <a:lnTo>
                  <a:pt x="1000" y="2201"/>
                </a:lnTo>
                <a:lnTo>
                  <a:pt x="1004" y="2229"/>
                </a:lnTo>
                <a:lnTo>
                  <a:pt x="1013" y="2253"/>
                </a:lnTo>
                <a:lnTo>
                  <a:pt x="1027" y="2276"/>
                </a:lnTo>
                <a:lnTo>
                  <a:pt x="1045" y="2295"/>
                </a:lnTo>
                <a:lnTo>
                  <a:pt x="1068" y="2309"/>
                </a:lnTo>
                <a:lnTo>
                  <a:pt x="1093" y="2318"/>
                </a:lnTo>
                <a:lnTo>
                  <a:pt x="1120" y="2321"/>
                </a:lnTo>
                <a:lnTo>
                  <a:pt x="1313" y="2321"/>
                </a:lnTo>
                <a:lnTo>
                  <a:pt x="1340" y="2318"/>
                </a:lnTo>
                <a:lnTo>
                  <a:pt x="1366" y="2309"/>
                </a:lnTo>
                <a:lnTo>
                  <a:pt x="1388" y="2295"/>
                </a:lnTo>
                <a:lnTo>
                  <a:pt x="1407" y="2276"/>
                </a:lnTo>
                <a:lnTo>
                  <a:pt x="1421" y="2253"/>
                </a:lnTo>
                <a:lnTo>
                  <a:pt x="1430" y="2229"/>
                </a:lnTo>
                <a:lnTo>
                  <a:pt x="1433" y="2201"/>
                </a:lnTo>
                <a:lnTo>
                  <a:pt x="1433" y="1994"/>
                </a:lnTo>
                <a:lnTo>
                  <a:pt x="1430" y="1967"/>
                </a:lnTo>
                <a:lnTo>
                  <a:pt x="1421" y="1942"/>
                </a:lnTo>
                <a:lnTo>
                  <a:pt x="1407" y="1920"/>
                </a:lnTo>
                <a:lnTo>
                  <a:pt x="1388" y="1901"/>
                </a:lnTo>
                <a:lnTo>
                  <a:pt x="1366" y="1887"/>
                </a:lnTo>
                <a:lnTo>
                  <a:pt x="1340" y="1878"/>
                </a:lnTo>
                <a:lnTo>
                  <a:pt x="1313" y="1875"/>
                </a:lnTo>
                <a:lnTo>
                  <a:pt x="1120" y="1875"/>
                </a:lnTo>
                <a:close/>
                <a:moveTo>
                  <a:pt x="519" y="1875"/>
                </a:moveTo>
                <a:lnTo>
                  <a:pt x="491" y="1878"/>
                </a:lnTo>
                <a:lnTo>
                  <a:pt x="466" y="1887"/>
                </a:lnTo>
                <a:lnTo>
                  <a:pt x="443" y="1901"/>
                </a:lnTo>
                <a:lnTo>
                  <a:pt x="425" y="1920"/>
                </a:lnTo>
                <a:lnTo>
                  <a:pt x="411" y="1942"/>
                </a:lnTo>
                <a:lnTo>
                  <a:pt x="402" y="1967"/>
                </a:lnTo>
                <a:lnTo>
                  <a:pt x="399" y="1994"/>
                </a:lnTo>
                <a:lnTo>
                  <a:pt x="399" y="2201"/>
                </a:lnTo>
                <a:lnTo>
                  <a:pt x="402" y="2229"/>
                </a:lnTo>
                <a:lnTo>
                  <a:pt x="411" y="2253"/>
                </a:lnTo>
                <a:lnTo>
                  <a:pt x="425" y="2276"/>
                </a:lnTo>
                <a:lnTo>
                  <a:pt x="443" y="2295"/>
                </a:lnTo>
                <a:lnTo>
                  <a:pt x="466" y="2309"/>
                </a:lnTo>
                <a:lnTo>
                  <a:pt x="491" y="2318"/>
                </a:lnTo>
                <a:lnTo>
                  <a:pt x="519" y="2321"/>
                </a:lnTo>
                <a:lnTo>
                  <a:pt x="711" y="2321"/>
                </a:lnTo>
                <a:lnTo>
                  <a:pt x="739" y="2318"/>
                </a:lnTo>
                <a:lnTo>
                  <a:pt x="764" y="2309"/>
                </a:lnTo>
                <a:lnTo>
                  <a:pt x="787" y="2295"/>
                </a:lnTo>
                <a:lnTo>
                  <a:pt x="805" y="2276"/>
                </a:lnTo>
                <a:lnTo>
                  <a:pt x="819" y="2253"/>
                </a:lnTo>
                <a:lnTo>
                  <a:pt x="828" y="2229"/>
                </a:lnTo>
                <a:lnTo>
                  <a:pt x="831" y="2201"/>
                </a:lnTo>
                <a:lnTo>
                  <a:pt x="831" y="1994"/>
                </a:lnTo>
                <a:lnTo>
                  <a:pt x="828" y="1967"/>
                </a:lnTo>
                <a:lnTo>
                  <a:pt x="819" y="1942"/>
                </a:lnTo>
                <a:lnTo>
                  <a:pt x="805" y="1920"/>
                </a:lnTo>
                <a:lnTo>
                  <a:pt x="787" y="1901"/>
                </a:lnTo>
                <a:lnTo>
                  <a:pt x="764" y="1887"/>
                </a:lnTo>
                <a:lnTo>
                  <a:pt x="739" y="1878"/>
                </a:lnTo>
                <a:lnTo>
                  <a:pt x="711" y="1875"/>
                </a:lnTo>
                <a:lnTo>
                  <a:pt x="519" y="1875"/>
                </a:lnTo>
                <a:close/>
                <a:moveTo>
                  <a:pt x="604" y="1084"/>
                </a:moveTo>
                <a:lnTo>
                  <a:pt x="566" y="1088"/>
                </a:lnTo>
                <a:lnTo>
                  <a:pt x="532" y="1098"/>
                </a:lnTo>
                <a:lnTo>
                  <a:pt x="500" y="1113"/>
                </a:lnTo>
                <a:lnTo>
                  <a:pt x="471" y="1133"/>
                </a:lnTo>
                <a:lnTo>
                  <a:pt x="446" y="1158"/>
                </a:lnTo>
                <a:lnTo>
                  <a:pt x="426" y="1186"/>
                </a:lnTo>
                <a:lnTo>
                  <a:pt x="411" y="1218"/>
                </a:lnTo>
                <a:lnTo>
                  <a:pt x="402" y="1253"/>
                </a:lnTo>
                <a:lnTo>
                  <a:pt x="399" y="1289"/>
                </a:lnTo>
                <a:lnTo>
                  <a:pt x="399" y="1501"/>
                </a:lnTo>
                <a:lnTo>
                  <a:pt x="402" y="1538"/>
                </a:lnTo>
                <a:lnTo>
                  <a:pt x="411" y="1572"/>
                </a:lnTo>
                <a:lnTo>
                  <a:pt x="426" y="1605"/>
                </a:lnTo>
                <a:lnTo>
                  <a:pt x="446" y="1633"/>
                </a:lnTo>
                <a:lnTo>
                  <a:pt x="471" y="1658"/>
                </a:lnTo>
                <a:lnTo>
                  <a:pt x="500" y="1678"/>
                </a:lnTo>
                <a:lnTo>
                  <a:pt x="532" y="1693"/>
                </a:lnTo>
                <a:lnTo>
                  <a:pt x="566" y="1702"/>
                </a:lnTo>
                <a:lnTo>
                  <a:pt x="604" y="1706"/>
                </a:lnTo>
                <a:lnTo>
                  <a:pt x="1830" y="1706"/>
                </a:lnTo>
                <a:lnTo>
                  <a:pt x="1867" y="1702"/>
                </a:lnTo>
                <a:lnTo>
                  <a:pt x="1902" y="1693"/>
                </a:lnTo>
                <a:lnTo>
                  <a:pt x="1934" y="1678"/>
                </a:lnTo>
                <a:lnTo>
                  <a:pt x="1962" y="1658"/>
                </a:lnTo>
                <a:lnTo>
                  <a:pt x="1987" y="1633"/>
                </a:lnTo>
                <a:lnTo>
                  <a:pt x="2007" y="1605"/>
                </a:lnTo>
                <a:lnTo>
                  <a:pt x="2022" y="1572"/>
                </a:lnTo>
                <a:lnTo>
                  <a:pt x="2032" y="1538"/>
                </a:lnTo>
                <a:lnTo>
                  <a:pt x="2034" y="1501"/>
                </a:lnTo>
                <a:lnTo>
                  <a:pt x="2034" y="1289"/>
                </a:lnTo>
                <a:lnTo>
                  <a:pt x="2032" y="1253"/>
                </a:lnTo>
                <a:lnTo>
                  <a:pt x="2022" y="1218"/>
                </a:lnTo>
                <a:lnTo>
                  <a:pt x="2007" y="1186"/>
                </a:lnTo>
                <a:lnTo>
                  <a:pt x="1987" y="1158"/>
                </a:lnTo>
                <a:lnTo>
                  <a:pt x="1962" y="1133"/>
                </a:lnTo>
                <a:lnTo>
                  <a:pt x="1934" y="1113"/>
                </a:lnTo>
                <a:lnTo>
                  <a:pt x="1902" y="1098"/>
                </a:lnTo>
                <a:lnTo>
                  <a:pt x="1867" y="1088"/>
                </a:lnTo>
                <a:lnTo>
                  <a:pt x="1830" y="1084"/>
                </a:lnTo>
                <a:lnTo>
                  <a:pt x="604" y="1084"/>
                </a:lnTo>
                <a:close/>
                <a:moveTo>
                  <a:pt x="1536" y="240"/>
                </a:moveTo>
                <a:lnTo>
                  <a:pt x="1536" y="890"/>
                </a:lnTo>
                <a:lnTo>
                  <a:pt x="1676" y="890"/>
                </a:lnTo>
                <a:lnTo>
                  <a:pt x="1676" y="240"/>
                </a:lnTo>
                <a:lnTo>
                  <a:pt x="1536" y="240"/>
                </a:lnTo>
                <a:close/>
                <a:moveTo>
                  <a:pt x="758" y="240"/>
                </a:moveTo>
                <a:lnTo>
                  <a:pt x="758" y="890"/>
                </a:lnTo>
                <a:lnTo>
                  <a:pt x="1197" y="890"/>
                </a:lnTo>
                <a:lnTo>
                  <a:pt x="1197" y="240"/>
                </a:lnTo>
                <a:lnTo>
                  <a:pt x="758" y="240"/>
                </a:lnTo>
                <a:close/>
                <a:moveTo>
                  <a:pt x="639" y="0"/>
                </a:moveTo>
                <a:lnTo>
                  <a:pt x="1796" y="0"/>
                </a:lnTo>
                <a:lnTo>
                  <a:pt x="1823" y="3"/>
                </a:lnTo>
                <a:lnTo>
                  <a:pt x="1848" y="12"/>
                </a:lnTo>
                <a:lnTo>
                  <a:pt x="1871" y="26"/>
                </a:lnTo>
                <a:lnTo>
                  <a:pt x="1889" y="45"/>
                </a:lnTo>
                <a:lnTo>
                  <a:pt x="1903" y="67"/>
                </a:lnTo>
                <a:lnTo>
                  <a:pt x="1912" y="93"/>
                </a:lnTo>
                <a:lnTo>
                  <a:pt x="1915" y="120"/>
                </a:lnTo>
                <a:lnTo>
                  <a:pt x="1915" y="344"/>
                </a:lnTo>
                <a:lnTo>
                  <a:pt x="2154" y="344"/>
                </a:lnTo>
                <a:lnTo>
                  <a:pt x="2196" y="347"/>
                </a:lnTo>
                <a:lnTo>
                  <a:pt x="2236" y="357"/>
                </a:lnTo>
                <a:lnTo>
                  <a:pt x="2273" y="370"/>
                </a:lnTo>
                <a:lnTo>
                  <a:pt x="2307" y="389"/>
                </a:lnTo>
                <a:lnTo>
                  <a:pt x="2338" y="413"/>
                </a:lnTo>
                <a:lnTo>
                  <a:pt x="2366" y="441"/>
                </a:lnTo>
                <a:lnTo>
                  <a:pt x="2389" y="472"/>
                </a:lnTo>
                <a:lnTo>
                  <a:pt x="2408" y="506"/>
                </a:lnTo>
                <a:lnTo>
                  <a:pt x="2422" y="543"/>
                </a:lnTo>
                <a:lnTo>
                  <a:pt x="2431" y="583"/>
                </a:lnTo>
                <a:lnTo>
                  <a:pt x="2433" y="625"/>
                </a:lnTo>
                <a:lnTo>
                  <a:pt x="2433" y="3455"/>
                </a:lnTo>
                <a:lnTo>
                  <a:pt x="2431" y="3496"/>
                </a:lnTo>
                <a:lnTo>
                  <a:pt x="2422" y="3536"/>
                </a:lnTo>
                <a:lnTo>
                  <a:pt x="2408" y="3573"/>
                </a:lnTo>
                <a:lnTo>
                  <a:pt x="2389" y="3607"/>
                </a:lnTo>
                <a:lnTo>
                  <a:pt x="2366" y="3639"/>
                </a:lnTo>
                <a:lnTo>
                  <a:pt x="2338" y="3666"/>
                </a:lnTo>
                <a:lnTo>
                  <a:pt x="2307" y="3690"/>
                </a:lnTo>
                <a:lnTo>
                  <a:pt x="2273" y="3709"/>
                </a:lnTo>
                <a:lnTo>
                  <a:pt x="2236" y="3724"/>
                </a:lnTo>
                <a:lnTo>
                  <a:pt x="2196" y="3732"/>
                </a:lnTo>
                <a:lnTo>
                  <a:pt x="2154" y="3735"/>
                </a:lnTo>
                <a:lnTo>
                  <a:pt x="279" y="3735"/>
                </a:lnTo>
                <a:lnTo>
                  <a:pt x="237" y="3732"/>
                </a:lnTo>
                <a:lnTo>
                  <a:pt x="198" y="3724"/>
                </a:lnTo>
                <a:lnTo>
                  <a:pt x="162" y="3709"/>
                </a:lnTo>
                <a:lnTo>
                  <a:pt x="127" y="3690"/>
                </a:lnTo>
                <a:lnTo>
                  <a:pt x="96" y="3666"/>
                </a:lnTo>
                <a:lnTo>
                  <a:pt x="68" y="3639"/>
                </a:lnTo>
                <a:lnTo>
                  <a:pt x="44" y="3607"/>
                </a:lnTo>
                <a:lnTo>
                  <a:pt x="26" y="3573"/>
                </a:lnTo>
                <a:lnTo>
                  <a:pt x="11" y="3536"/>
                </a:lnTo>
                <a:lnTo>
                  <a:pt x="2" y="3496"/>
                </a:lnTo>
                <a:lnTo>
                  <a:pt x="0" y="3455"/>
                </a:lnTo>
                <a:lnTo>
                  <a:pt x="0" y="625"/>
                </a:lnTo>
                <a:lnTo>
                  <a:pt x="2" y="583"/>
                </a:lnTo>
                <a:lnTo>
                  <a:pt x="11" y="543"/>
                </a:lnTo>
                <a:lnTo>
                  <a:pt x="26" y="506"/>
                </a:lnTo>
                <a:lnTo>
                  <a:pt x="44" y="472"/>
                </a:lnTo>
                <a:lnTo>
                  <a:pt x="68" y="441"/>
                </a:lnTo>
                <a:lnTo>
                  <a:pt x="96" y="413"/>
                </a:lnTo>
                <a:lnTo>
                  <a:pt x="127" y="389"/>
                </a:lnTo>
                <a:lnTo>
                  <a:pt x="162" y="370"/>
                </a:lnTo>
                <a:lnTo>
                  <a:pt x="198" y="357"/>
                </a:lnTo>
                <a:lnTo>
                  <a:pt x="237" y="347"/>
                </a:lnTo>
                <a:lnTo>
                  <a:pt x="279" y="344"/>
                </a:lnTo>
                <a:lnTo>
                  <a:pt x="519" y="344"/>
                </a:lnTo>
                <a:lnTo>
                  <a:pt x="519" y="120"/>
                </a:lnTo>
                <a:lnTo>
                  <a:pt x="521" y="93"/>
                </a:lnTo>
                <a:lnTo>
                  <a:pt x="530" y="67"/>
                </a:lnTo>
                <a:lnTo>
                  <a:pt x="545" y="45"/>
                </a:lnTo>
                <a:lnTo>
                  <a:pt x="563" y="26"/>
                </a:lnTo>
                <a:lnTo>
                  <a:pt x="585" y="12"/>
                </a:lnTo>
                <a:lnTo>
                  <a:pt x="610" y="3"/>
                </a:lnTo>
                <a:lnTo>
                  <a:pt x="639"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19" name="Google Shape;10519;p23"/>
          <p:cNvSpPr/>
          <p:nvPr/>
        </p:nvSpPr>
        <p:spPr>
          <a:xfrm>
            <a:off x="18790980" y="22615038"/>
            <a:ext cx="473773" cy="483964"/>
          </a:xfrm>
          <a:custGeom>
            <a:avLst/>
            <a:gdLst/>
            <a:ahLst/>
            <a:cxnLst/>
            <a:rect l="l" t="t" r="r" b="b"/>
            <a:pathLst>
              <a:path w="3626" h="3703" extrusionOk="0">
                <a:moveTo>
                  <a:pt x="125" y="0"/>
                </a:moveTo>
                <a:lnTo>
                  <a:pt x="186" y="3"/>
                </a:lnTo>
                <a:lnTo>
                  <a:pt x="245" y="13"/>
                </a:lnTo>
                <a:lnTo>
                  <a:pt x="300" y="29"/>
                </a:lnTo>
                <a:lnTo>
                  <a:pt x="353" y="52"/>
                </a:lnTo>
                <a:lnTo>
                  <a:pt x="403" y="80"/>
                </a:lnTo>
                <a:lnTo>
                  <a:pt x="449" y="113"/>
                </a:lnTo>
                <a:lnTo>
                  <a:pt x="492" y="151"/>
                </a:lnTo>
                <a:lnTo>
                  <a:pt x="530" y="193"/>
                </a:lnTo>
                <a:lnTo>
                  <a:pt x="563" y="239"/>
                </a:lnTo>
                <a:lnTo>
                  <a:pt x="591" y="290"/>
                </a:lnTo>
                <a:lnTo>
                  <a:pt x="613" y="343"/>
                </a:lnTo>
                <a:lnTo>
                  <a:pt x="630" y="398"/>
                </a:lnTo>
                <a:lnTo>
                  <a:pt x="640" y="457"/>
                </a:lnTo>
                <a:lnTo>
                  <a:pt x="644" y="517"/>
                </a:lnTo>
                <a:lnTo>
                  <a:pt x="644" y="647"/>
                </a:lnTo>
                <a:lnTo>
                  <a:pt x="3501" y="647"/>
                </a:lnTo>
                <a:lnTo>
                  <a:pt x="3523" y="649"/>
                </a:lnTo>
                <a:lnTo>
                  <a:pt x="3546" y="656"/>
                </a:lnTo>
                <a:lnTo>
                  <a:pt x="3566" y="666"/>
                </a:lnTo>
                <a:lnTo>
                  <a:pt x="3585" y="679"/>
                </a:lnTo>
                <a:lnTo>
                  <a:pt x="3601" y="696"/>
                </a:lnTo>
                <a:lnTo>
                  <a:pt x="3613" y="717"/>
                </a:lnTo>
                <a:lnTo>
                  <a:pt x="3622" y="738"/>
                </a:lnTo>
                <a:lnTo>
                  <a:pt x="3626" y="761"/>
                </a:lnTo>
                <a:lnTo>
                  <a:pt x="3626" y="783"/>
                </a:lnTo>
                <a:lnTo>
                  <a:pt x="3622" y="807"/>
                </a:lnTo>
                <a:lnTo>
                  <a:pt x="3297" y="1941"/>
                </a:lnTo>
                <a:lnTo>
                  <a:pt x="3278" y="1996"/>
                </a:lnTo>
                <a:lnTo>
                  <a:pt x="3253" y="2049"/>
                </a:lnTo>
                <a:lnTo>
                  <a:pt x="3224" y="2100"/>
                </a:lnTo>
                <a:lnTo>
                  <a:pt x="3189" y="2147"/>
                </a:lnTo>
                <a:lnTo>
                  <a:pt x="3151" y="2192"/>
                </a:lnTo>
                <a:lnTo>
                  <a:pt x="3108" y="2234"/>
                </a:lnTo>
                <a:lnTo>
                  <a:pt x="3061" y="2273"/>
                </a:lnTo>
                <a:lnTo>
                  <a:pt x="3012" y="2306"/>
                </a:lnTo>
                <a:lnTo>
                  <a:pt x="2960" y="2337"/>
                </a:lnTo>
                <a:lnTo>
                  <a:pt x="2906" y="2362"/>
                </a:lnTo>
                <a:lnTo>
                  <a:pt x="2850" y="2381"/>
                </a:lnTo>
                <a:lnTo>
                  <a:pt x="2793" y="2396"/>
                </a:lnTo>
                <a:lnTo>
                  <a:pt x="2735" y="2406"/>
                </a:lnTo>
                <a:lnTo>
                  <a:pt x="2676" y="2408"/>
                </a:lnTo>
                <a:lnTo>
                  <a:pt x="910" y="2408"/>
                </a:lnTo>
                <a:lnTo>
                  <a:pt x="853" y="2405"/>
                </a:lnTo>
                <a:lnTo>
                  <a:pt x="797" y="2396"/>
                </a:lnTo>
                <a:lnTo>
                  <a:pt x="743" y="2381"/>
                </a:lnTo>
                <a:lnTo>
                  <a:pt x="692" y="2359"/>
                </a:lnTo>
                <a:lnTo>
                  <a:pt x="644" y="2333"/>
                </a:lnTo>
                <a:lnTo>
                  <a:pt x="644" y="2538"/>
                </a:lnTo>
                <a:lnTo>
                  <a:pt x="647" y="2581"/>
                </a:lnTo>
                <a:lnTo>
                  <a:pt x="657" y="2623"/>
                </a:lnTo>
                <a:lnTo>
                  <a:pt x="674" y="2661"/>
                </a:lnTo>
                <a:lnTo>
                  <a:pt x="696" y="2696"/>
                </a:lnTo>
                <a:lnTo>
                  <a:pt x="722" y="2726"/>
                </a:lnTo>
                <a:lnTo>
                  <a:pt x="753" y="2753"/>
                </a:lnTo>
                <a:lnTo>
                  <a:pt x="788" y="2775"/>
                </a:lnTo>
                <a:lnTo>
                  <a:pt x="827" y="2791"/>
                </a:lnTo>
                <a:lnTo>
                  <a:pt x="867" y="2801"/>
                </a:lnTo>
                <a:lnTo>
                  <a:pt x="910" y="2805"/>
                </a:lnTo>
                <a:lnTo>
                  <a:pt x="3108" y="2805"/>
                </a:lnTo>
                <a:lnTo>
                  <a:pt x="3137" y="2808"/>
                </a:lnTo>
                <a:lnTo>
                  <a:pt x="3163" y="2818"/>
                </a:lnTo>
                <a:lnTo>
                  <a:pt x="3187" y="2833"/>
                </a:lnTo>
                <a:lnTo>
                  <a:pt x="3206" y="2852"/>
                </a:lnTo>
                <a:lnTo>
                  <a:pt x="3221" y="2875"/>
                </a:lnTo>
                <a:lnTo>
                  <a:pt x="3231" y="2901"/>
                </a:lnTo>
                <a:lnTo>
                  <a:pt x="3233" y="2931"/>
                </a:lnTo>
                <a:lnTo>
                  <a:pt x="3231" y="2959"/>
                </a:lnTo>
                <a:lnTo>
                  <a:pt x="3221" y="2985"/>
                </a:lnTo>
                <a:lnTo>
                  <a:pt x="3206" y="3009"/>
                </a:lnTo>
                <a:lnTo>
                  <a:pt x="3187" y="3028"/>
                </a:lnTo>
                <a:lnTo>
                  <a:pt x="3163" y="3043"/>
                </a:lnTo>
                <a:lnTo>
                  <a:pt x="3137" y="3053"/>
                </a:lnTo>
                <a:lnTo>
                  <a:pt x="3108" y="3056"/>
                </a:lnTo>
                <a:lnTo>
                  <a:pt x="2827" y="3056"/>
                </a:lnTo>
                <a:lnTo>
                  <a:pt x="2867" y="3080"/>
                </a:lnTo>
                <a:lnTo>
                  <a:pt x="2904" y="3108"/>
                </a:lnTo>
                <a:lnTo>
                  <a:pt x="2937" y="3142"/>
                </a:lnTo>
                <a:lnTo>
                  <a:pt x="2964" y="3179"/>
                </a:lnTo>
                <a:lnTo>
                  <a:pt x="2987" y="3221"/>
                </a:lnTo>
                <a:lnTo>
                  <a:pt x="3004" y="3265"/>
                </a:lnTo>
                <a:lnTo>
                  <a:pt x="3014" y="3312"/>
                </a:lnTo>
                <a:lnTo>
                  <a:pt x="3017" y="3362"/>
                </a:lnTo>
                <a:lnTo>
                  <a:pt x="3015" y="3408"/>
                </a:lnTo>
                <a:lnTo>
                  <a:pt x="3006" y="3452"/>
                </a:lnTo>
                <a:lnTo>
                  <a:pt x="2991" y="3494"/>
                </a:lnTo>
                <a:lnTo>
                  <a:pt x="2971" y="3534"/>
                </a:lnTo>
                <a:lnTo>
                  <a:pt x="2946" y="3571"/>
                </a:lnTo>
                <a:lnTo>
                  <a:pt x="2918" y="3604"/>
                </a:lnTo>
                <a:lnTo>
                  <a:pt x="2885" y="3632"/>
                </a:lnTo>
                <a:lnTo>
                  <a:pt x="2849" y="3657"/>
                </a:lnTo>
                <a:lnTo>
                  <a:pt x="2810" y="3676"/>
                </a:lnTo>
                <a:lnTo>
                  <a:pt x="2767" y="3691"/>
                </a:lnTo>
                <a:lnTo>
                  <a:pt x="2723" y="3700"/>
                </a:lnTo>
                <a:lnTo>
                  <a:pt x="2676" y="3703"/>
                </a:lnTo>
                <a:lnTo>
                  <a:pt x="2630" y="3700"/>
                </a:lnTo>
                <a:lnTo>
                  <a:pt x="2586" y="3691"/>
                </a:lnTo>
                <a:lnTo>
                  <a:pt x="2544" y="3676"/>
                </a:lnTo>
                <a:lnTo>
                  <a:pt x="2505" y="3657"/>
                </a:lnTo>
                <a:lnTo>
                  <a:pt x="2469" y="3632"/>
                </a:lnTo>
                <a:lnTo>
                  <a:pt x="2436" y="3604"/>
                </a:lnTo>
                <a:lnTo>
                  <a:pt x="2406" y="3571"/>
                </a:lnTo>
                <a:lnTo>
                  <a:pt x="2382" y="3534"/>
                </a:lnTo>
                <a:lnTo>
                  <a:pt x="2362" y="3494"/>
                </a:lnTo>
                <a:lnTo>
                  <a:pt x="2348" y="3452"/>
                </a:lnTo>
                <a:lnTo>
                  <a:pt x="2339" y="3408"/>
                </a:lnTo>
                <a:lnTo>
                  <a:pt x="2335" y="3362"/>
                </a:lnTo>
                <a:lnTo>
                  <a:pt x="2339" y="3312"/>
                </a:lnTo>
                <a:lnTo>
                  <a:pt x="2349" y="3265"/>
                </a:lnTo>
                <a:lnTo>
                  <a:pt x="2366" y="3221"/>
                </a:lnTo>
                <a:lnTo>
                  <a:pt x="2388" y="3179"/>
                </a:lnTo>
                <a:lnTo>
                  <a:pt x="2417" y="3142"/>
                </a:lnTo>
                <a:lnTo>
                  <a:pt x="2448" y="3108"/>
                </a:lnTo>
                <a:lnTo>
                  <a:pt x="2485" y="3080"/>
                </a:lnTo>
                <a:lnTo>
                  <a:pt x="2526" y="3056"/>
                </a:lnTo>
                <a:lnTo>
                  <a:pt x="1208" y="3056"/>
                </a:lnTo>
                <a:lnTo>
                  <a:pt x="1249" y="3080"/>
                </a:lnTo>
                <a:lnTo>
                  <a:pt x="1286" y="3108"/>
                </a:lnTo>
                <a:lnTo>
                  <a:pt x="1319" y="3142"/>
                </a:lnTo>
                <a:lnTo>
                  <a:pt x="1346" y="3179"/>
                </a:lnTo>
                <a:lnTo>
                  <a:pt x="1369" y="3221"/>
                </a:lnTo>
                <a:lnTo>
                  <a:pt x="1386" y="3265"/>
                </a:lnTo>
                <a:lnTo>
                  <a:pt x="1396" y="3312"/>
                </a:lnTo>
                <a:lnTo>
                  <a:pt x="1399" y="3362"/>
                </a:lnTo>
                <a:lnTo>
                  <a:pt x="1396" y="3408"/>
                </a:lnTo>
                <a:lnTo>
                  <a:pt x="1387" y="3452"/>
                </a:lnTo>
                <a:lnTo>
                  <a:pt x="1372" y="3494"/>
                </a:lnTo>
                <a:lnTo>
                  <a:pt x="1353" y="3534"/>
                </a:lnTo>
                <a:lnTo>
                  <a:pt x="1328" y="3571"/>
                </a:lnTo>
                <a:lnTo>
                  <a:pt x="1299" y="3604"/>
                </a:lnTo>
                <a:lnTo>
                  <a:pt x="1266" y="3632"/>
                </a:lnTo>
                <a:lnTo>
                  <a:pt x="1230" y="3657"/>
                </a:lnTo>
                <a:lnTo>
                  <a:pt x="1190" y="3676"/>
                </a:lnTo>
                <a:lnTo>
                  <a:pt x="1148" y="3691"/>
                </a:lnTo>
                <a:lnTo>
                  <a:pt x="1104" y="3700"/>
                </a:lnTo>
                <a:lnTo>
                  <a:pt x="1058" y="3703"/>
                </a:lnTo>
                <a:lnTo>
                  <a:pt x="1012" y="3700"/>
                </a:lnTo>
                <a:lnTo>
                  <a:pt x="968" y="3691"/>
                </a:lnTo>
                <a:lnTo>
                  <a:pt x="925" y="3676"/>
                </a:lnTo>
                <a:lnTo>
                  <a:pt x="885" y="3657"/>
                </a:lnTo>
                <a:lnTo>
                  <a:pt x="849" y="3632"/>
                </a:lnTo>
                <a:lnTo>
                  <a:pt x="816" y="3604"/>
                </a:lnTo>
                <a:lnTo>
                  <a:pt x="788" y="3571"/>
                </a:lnTo>
                <a:lnTo>
                  <a:pt x="763" y="3534"/>
                </a:lnTo>
                <a:lnTo>
                  <a:pt x="743" y="3494"/>
                </a:lnTo>
                <a:lnTo>
                  <a:pt x="728" y="3452"/>
                </a:lnTo>
                <a:lnTo>
                  <a:pt x="719" y="3408"/>
                </a:lnTo>
                <a:lnTo>
                  <a:pt x="717" y="3362"/>
                </a:lnTo>
                <a:lnTo>
                  <a:pt x="720" y="3312"/>
                </a:lnTo>
                <a:lnTo>
                  <a:pt x="731" y="3265"/>
                </a:lnTo>
                <a:lnTo>
                  <a:pt x="747" y="3221"/>
                </a:lnTo>
                <a:lnTo>
                  <a:pt x="770" y="3179"/>
                </a:lnTo>
                <a:lnTo>
                  <a:pt x="797" y="3142"/>
                </a:lnTo>
                <a:lnTo>
                  <a:pt x="830" y="3108"/>
                </a:lnTo>
                <a:lnTo>
                  <a:pt x="867" y="3080"/>
                </a:lnTo>
                <a:lnTo>
                  <a:pt x="908" y="3056"/>
                </a:lnTo>
                <a:lnTo>
                  <a:pt x="848" y="3052"/>
                </a:lnTo>
                <a:lnTo>
                  <a:pt x="789" y="3041"/>
                </a:lnTo>
                <a:lnTo>
                  <a:pt x="734" y="3024"/>
                </a:lnTo>
                <a:lnTo>
                  <a:pt x="681" y="3002"/>
                </a:lnTo>
                <a:lnTo>
                  <a:pt x="631" y="2974"/>
                </a:lnTo>
                <a:lnTo>
                  <a:pt x="586" y="2941"/>
                </a:lnTo>
                <a:lnTo>
                  <a:pt x="544" y="2903"/>
                </a:lnTo>
                <a:lnTo>
                  <a:pt x="506" y="2861"/>
                </a:lnTo>
                <a:lnTo>
                  <a:pt x="473" y="2814"/>
                </a:lnTo>
                <a:lnTo>
                  <a:pt x="445" y="2765"/>
                </a:lnTo>
                <a:lnTo>
                  <a:pt x="423" y="2712"/>
                </a:lnTo>
                <a:lnTo>
                  <a:pt x="406" y="2656"/>
                </a:lnTo>
                <a:lnTo>
                  <a:pt x="396" y="2598"/>
                </a:lnTo>
                <a:lnTo>
                  <a:pt x="393" y="2538"/>
                </a:lnTo>
                <a:lnTo>
                  <a:pt x="393" y="517"/>
                </a:lnTo>
                <a:lnTo>
                  <a:pt x="389" y="474"/>
                </a:lnTo>
                <a:lnTo>
                  <a:pt x="379" y="433"/>
                </a:lnTo>
                <a:lnTo>
                  <a:pt x="364" y="395"/>
                </a:lnTo>
                <a:lnTo>
                  <a:pt x="341" y="360"/>
                </a:lnTo>
                <a:lnTo>
                  <a:pt x="315" y="328"/>
                </a:lnTo>
                <a:lnTo>
                  <a:pt x="283" y="301"/>
                </a:lnTo>
                <a:lnTo>
                  <a:pt x="248" y="280"/>
                </a:lnTo>
                <a:lnTo>
                  <a:pt x="210" y="264"/>
                </a:lnTo>
                <a:lnTo>
                  <a:pt x="169" y="254"/>
                </a:lnTo>
                <a:lnTo>
                  <a:pt x="126" y="250"/>
                </a:lnTo>
                <a:lnTo>
                  <a:pt x="97" y="247"/>
                </a:lnTo>
                <a:lnTo>
                  <a:pt x="71" y="237"/>
                </a:lnTo>
                <a:lnTo>
                  <a:pt x="47" y="222"/>
                </a:lnTo>
                <a:lnTo>
                  <a:pt x="28" y="203"/>
                </a:lnTo>
                <a:lnTo>
                  <a:pt x="13" y="179"/>
                </a:lnTo>
                <a:lnTo>
                  <a:pt x="3" y="153"/>
                </a:lnTo>
                <a:lnTo>
                  <a:pt x="0" y="125"/>
                </a:lnTo>
                <a:lnTo>
                  <a:pt x="3" y="96"/>
                </a:lnTo>
                <a:lnTo>
                  <a:pt x="13" y="70"/>
                </a:lnTo>
                <a:lnTo>
                  <a:pt x="28" y="46"/>
                </a:lnTo>
                <a:lnTo>
                  <a:pt x="47" y="27"/>
                </a:lnTo>
                <a:lnTo>
                  <a:pt x="71" y="12"/>
                </a:lnTo>
                <a:lnTo>
                  <a:pt x="97" y="2"/>
                </a:lnTo>
                <a:lnTo>
                  <a:pt x="125"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0520" name="Google Shape;10520;p23"/>
          <p:cNvGrpSpPr/>
          <p:nvPr/>
        </p:nvGrpSpPr>
        <p:grpSpPr>
          <a:xfrm>
            <a:off x="16080899" y="22599731"/>
            <a:ext cx="492539" cy="514709"/>
            <a:chOff x="91" y="2455"/>
            <a:chExt cx="1944" cy="2032"/>
          </a:xfrm>
          <a:solidFill>
            <a:srgbClr val="006994"/>
          </a:solidFill>
        </p:grpSpPr>
        <p:sp>
          <p:nvSpPr>
            <p:cNvPr id="10521" name="Google Shape;10521;p23"/>
            <p:cNvSpPr/>
            <p:nvPr/>
          </p:nvSpPr>
          <p:spPr>
            <a:xfrm>
              <a:off x="1004" y="3622"/>
              <a:ext cx="507" cy="536"/>
            </a:xfrm>
            <a:custGeom>
              <a:avLst/>
              <a:gdLst/>
              <a:ahLst/>
              <a:cxnLst/>
              <a:rect l="l" t="t" r="r" b="b"/>
              <a:pathLst>
                <a:path w="1013" h="1072" extrusionOk="0">
                  <a:moveTo>
                    <a:pt x="222" y="0"/>
                  </a:moveTo>
                  <a:lnTo>
                    <a:pt x="309" y="47"/>
                  </a:lnTo>
                  <a:lnTo>
                    <a:pt x="819" y="299"/>
                  </a:lnTo>
                  <a:lnTo>
                    <a:pt x="866" y="326"/>
                  </a:lnTo>
                  <a:lnTo>
                    <a:pt x="909" y="357"/>
                  </a:lnTo>
                  <a:lnTo>
                    <a:pt x="947" y="394"/>
                  </a:lnTo>
                  <a:lnTo>
                    <a:pt x="983" y="434"/>
                  </a:lnTo>
                  <a:lnTo>
                    <a:pt x="1013" y="478"/>
                  </a:lnTo>
                  <a:lnTo>
                    <a:pt x="419" y="1072"/>
                  </a:lnTo>
                  <a:lnTo>
                    <a:pt x="35" y="687"/>
                  </a:lnTo>
                  <a:lnTo>
                    <a:pt x="0" y="653"/>
                  </a:lnTo>
                  <a:lnTo>
                    <a:pt x="159" y="457"/>
                  </a:lnTo>
                  <a:lnTo>
                    <a:pt x="384" y="475"/>
                  </a:lnTo>
                  <a:lnTo>
                    <a:pt x="22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22" name="Google Shape;10522;p23"/>
            <p:cNvSpPr/>
            <p:nvPr/>
          </p:nvSpPr>
          <p:spPr>
            <a:xfrm>
              <a:off x="91" y="3622"/>
              <a:ext cx="574" cy="574"/>
            </a:xfrm>
            <a:custGeom>
              <a:avLst/>
              <a:gdLst/>
              <a:ahLst/>
              <a:cxnLst/>
              <a:rect l="l" t="t" r="r" b="b"/>
              <a:pathLst>
                <a:path w="1148" h="1148" extrusionOk="0">
                  <a:moveTo>
                    <a:pt x="933" y="0"/>
                  </a:moveTo>
                  <a:lnTo>
                    <a:pt x="769" y="475"/>
                  </a:lnTo>
                  <a:lnTo>
                    <a:pt x="994" y="457"/>
                  </a:lnTo>
                  <a:lnTo>
                    <a:pt x="1148" y="648"/>
                  </a:lnTo>
                  <a:lnTo>
                    <a:pt x="648" y="1148"/>
                  </a:lnTo>
                  <a:lnTo>
                    <a:pt x="53" y="1148"/>
                  </a:lnTo>
                  <a:lnTo>
                    <a:pt x="35" y="1145"/>
                  </a:lnTo>
                  <a:lnTo>
                    <a:pt x="19" y="1136"/>
                  </a:lnTo>
                  <a:lnTo>
                    <a:pt x="6" y="1121"/>
                  </a:lnTo>
                  <a:lnTo>
                    <a:pt x="0" y="1104"/>
                  </a:lnTo>
                  <a:lnTo>
                    <a:pt x="0" y="1084"/>
                  </a:lnTo>
                  <a:lnTo>
                    <a:pt x="81" y="634"/>
                  </a:lnTo>
                  <a:lnTo>
                    <a:pt x="94" y="581"/>
                  </a:lnTo>
                  <a:lnTo>
                    <a:pt x="114" y="529"/>
                  </a:lnTo>
                  <a:lnTo>
                    <a:pt x="138" y="481"/>
                  </a:lnTo>
                  <a:lnTo>
                    <a:pt x="168" y="436"/>
                  </a:lnTo>
                  <a:lnTo>
                    <a:pt x="204" y="394"/>
                  </a:lnTo>
                  <a:lnTo>
                    <a:pt x="243" y="357"/>
                  </a:lnTo>
                  <a:lnTo>
                    <a:pt x="288" y="325"/>
                  </a:lnTo>
                  <a:lnTo>
                    <a:pt x="335" y="298"/>
                  </a:lnTo>
                  <a:lnTo>
                    <a:pt x="832" y="52"/>
                  </a:lnTo>
                  <a:lnTo>
                    <a:pt x="93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23" name="Google Shape;10523;p23"/>
            <p:cNvSpPr/>
            <p:nvPr/>
          </p:nvSpPr>
          <p:spPr>
            <a:xfrm>
              <a:off x="1439" y="2771"/>
              <a:ext cx="383" cy="742"/>
            </a:xfrm>
            <a:custGeom>
              <a:avLst/>
              <a:gdLst/>
              <a:ahLst/>
              <a:cxnLst/>
              <a:rect l="l" t="t" r="r" b="b"/>
              <a:pathLst>
                <a:path w="770" h="1485" extrusionOk="0">
                  <a:moveTo>
                    <a:pt x="347" y="0"/>
                  </a:moveTo>
                  <a:lnTo>
                    <a:pt x="388" y="0"/>
                  </a:lnTo>
                  <a:lnTo>
                    <a:pt x="419" y="0"/>
                  </a:lnTo>
                  <a:lnTo>
                    <a:pt x="442" y="1"/>
                  </a:lnTo>
                  <a:lnTo>
                    <a:pt x="458" y="5"/>
                  </a:lnTo>
                  <a:lnTo>
                    <a:pt x="470" y="11"/>
                  </a:lnTo>
                  <a:lnTo>
                    <a:pt x="477" y="22"/>
                  </a:lnTo>
                  <a:lnTo>
                    <a:pt x="481" y="39"/>
                  </a:lnTo>
                  <a:lnTo>
                    <a:pt x="482" y="62"/>
                  </a:lnTo>
                  <a:lnTo>
                    <a:pt x="482" y="93"/>
                  </a:lnTo>
                  <a:lnTo>
                    <a:pt x="482" y="118"/>
                  </a:lnTo>
                  <a:lnTo>
                    <a:pt x="483" y="135"/>
                  </a:lnTo>
                  <a:lnTo>
                    <a:pt x="487" y="147"/>
                  </a:lnTo>
                  <a:lnTo>
                    <a:pt x="494" y="156"/>
                  </a:lnTo>
                  <a:lnTo>
                    <a:pt x="505" y="161"/>
                  </a:lnTo>
                  <a:lnTo>
                    <a:pt x="523" y="165"/>
                  </a:lnTo>
                  <a:lnTo>
                    <a:pt x="547" y="170"/>
                  </a:lnTo>
                  <a:lnTo>
                    <a:pt x="597" y="179"/>
                  </a:lnTo>
                  <a:lnTo>
                    <a:pt x="645" y="193"/>
                  </a:lnTo>
                  <a:lnTo>
                    <a:pt x="692" y="213"/>
                  </a:lnTo>
                  <a:lnTo>
                    <a:pt x="705" y="220"/>
                  </a:lnTo>
                  <a:lnTo>
                    <a:pt x="714" y="229"/>
                  </a:lnTo>
                  <a:lnTo>
                    <a:pt x="720" y="240"/>
                  </a:lnTo>
                  <a:lnTo>
                    <a:pt x="721" y="254"/>
                  </a:lnTo>
                  <a:lnTo>
                    <a:pt x="719" y="268"/>
                  </a:lnTo>
                  <a:lnTo>
                    <a:pt x="702" y="329"/>
                  </a:lnTo>
                  <a:lnTo>
                    <a:pt x="683" y="390"/>
                  </a:lnTo>
                  <a:lnTo>
                    <a:pt x="677" y="406"/>
                  </a:lnTo>
                  <a:lnTo>
                    <a:pt x="671" y="417"/>
                  </a:lnTo>
                  <a:lnTo>
                    <a:pt x="662" y="423"/>
                  </a:lnTo>
                  <a:lnTo>
                    <a:pt x="652" y="424"/>
                  </a:lnTo>
                  <a:lnTo>
                    <a:pt x="639" y="422"/>
                  </a:lnTo>
                  <a:lnTo>
                    <a:pt x="623" y="414"/>
                  </a:lnTo>
                  <a:lnTo>
                    <a:pt x="568" y="392"/>
                  </a:lnTo>
                  <a:lnTo>
                    <a:pt x="512" y="377"/>
                  </a:lnTo>
                  <a:lnTo>
                    <a:pt x="454" y="370"/>
                  </a:lnTo>
                  <a:lnTo>
                    <a:pt x="394" y="370"/>
                  </a:lnTo>
                  <a:lnTo>
                    <a:pt x="372" y="371"/>
                  </a:lnTo>
                  <a:lnTo>
                    <a:pt x="352" y="375"/>
                  </a:lnTo>
                  <a:lnTo>
                    <a:pt x="333" y="382"/>
                  </a:lnTo>
                  <a:lnTo>
                    <a:pt x="309" y="396"/>
                  </a:lnTo>
                  <a:lnTo>
                    <a:pt x="292" y="412"/>
                  </a:lnTo>
                  <a:lnTo>
                    <a:pt x="279" y="432"/>
                  </a:lnTo>
                  <a:lnTo>
                    <a:pt x="273" y="453"/>
                  </a:lnTo>
                  <a:lnTo>
                    <a:pt x="273" y="475"/>
                  </a:lnTo>
                  <a:lnTo>
                    <a:pt x="279" y="496"/>
                  </a:lnTo>
                  <a:lnTo>
                    <a:pt x="292" y="517"/>
                  </a:lnTo>
                  <a:lnTo>
                    <a:pt x="310" y="537"/>
                  </a:lnTo>
                  <a:lnTo>
                    <a:pt x="342" y="558"/>
                  </a:lnTo>
                  <a:lnTo>
                    <a:pt x="376" y="576"/>
                  </a:lnTo>
                  <a:lnTo>
                    <a:pt x="410" y="592"/>
                  </a:lnTo>
                  <a:lnTo>
                    <a:pt x="472" y="617"/>
                  </a:lnTo>
                  <a:lnTo>
                    <a:pt x="533" y="644"/>
                  </a:lnTo>
                  <a:lnTo>
                    <a:pt x="592" y="674"/>
                  </a:lnTo>
                  <a:lnTo>
                    <a:pt x="633" y="700"/>
                  </a:lnTo>
                  <a:lnTo>
                    <a:pt x="667" y="730"/>
                  </a:lnTo>
                  <a:lnTo>
                    <a:pt x="698" y="764"/>
                  </a:lnTo>
                  <a:lnTo>
                    <a:pt x="723" y="800"/>
                  </a:lnTo>
                  <a:lnTo>
                    <a:pt x="744" y="840"/>
                  </a:lnTo>
                  <a:lnTo>
                    <a:pt x="757" y="880"/>
                  </a:lnTo>
                  <a:lnTo>
                    <a:pt x="767" y="923"/>
                  </a:lnTo>
                  <a:lnTo>
                    <a:pt x="770" y="965"/>
                  </a:lnTo>
                  <a:lnTo>
                    <a:pt x="767" y="1008"/>
                  </a:lnTo>
                  <a:lnTo>
                    <a:pt x="759" y="1050"/>
                  </a:lnTo>
                  <a:lnTo>
                    <a:pt x="745" y="1092"/>
                  </a:lnTo>
                  <a:lnTo>
                    <a:pt x="724" y="1131"/>
                  </a:lnTo>
                  <a:lnTo>
                    <a:pt x="697" y="1170"/>
                  </a:lnTo>
                  <a:lnTo>
                    <a:pt x="667" y="1202"/>
                  </a:lnTo>
                  <a:lnTo>
                    <a:pt x="634" y="1230"/>
                  </a:lnTo>
                  <a:lnTo>
                    <a:pt x="597" y="1254"/>
                  </a:lnTo>
                  <a:lnTo>
                    <a:pt x="557" y="1272"/>
                  </a:lnTo>
                  <a:lnTo>
                    <a:pt x="515" y="1286"/>
                  </a:lnTo>
                  <a:lnTo>
                    <a:pt x="499" y="1292"/>
                  </a:lnTo>
                  <a:lnTo>
                    <a:pt x="486" y="1301"/>
                  </a:lnTo>
                  <a:lnTo>
                    <a:pt x="477" y="1312"/>
                  </a:lnTo>
                  <a:lnTo>
                    <a:pt x="473" y="1326"/>
                  </a:lnTo>
                  <a:lnTo>
                    <a:pt x="472" y="1343"/>
                  </a:lnTo>
                  <a:lnTo>
                    <a:pt x="472" y="1391"/>
                  </a:lnTo>
                  <a:lnTo>
                    <a:pt x="472" y="1439"/>
                  </a:lnTo>
                  <a:lnTo>
                    <a:pt x="470" y="1455"/>
                  </a:lnTo>
                  <a:lnTo>
                    <a:pt x="465" y="1468"/>
                  </a:lnTo>
                  <a:lnTo>
                    <a:pt x="456" y="1476"/>
                  </a:lnTo>
                  <a:lnTo>
                    <a:pt x="444" y="1483"/>
                  </a:lnTo>
                  <a:lnTo>
                    <a:pt x="429" y="1485"/>
                  </a:lnTo>
                  <a:lnTo>
                    <a:pt x="377" y="1485"/>
                  </a:lnTo>
                  <a:lnTo>
                    <a:pt x="325" y="1485"/>
                  </a:lnTo>
                  <a:lnTo>
                    <a:pt x="309" y="1483"/>
                  </a:lnTo>
                  <a:lnTo>
                    <a:pt x="297" y="1476"/>
                  </a:lnTo>
                  <a:lnTo>
                    <a:pt x="287" y="1467"/>
                  </a:lnTo>
                  <a:lnTo>
                    <a:pt x="282" y="1454"/>
                  </a:lnTo>
                  <a:lnTo>
                    <a:pt x="281" y="1437"/>
                  </a:lnTo>
                  <a:lnTo>
                    <a:pt x="279" y="1402"/>
                  </a:lnTo>
                  <a:lnTo>
                    <a:pt x="279" y="1366"/>
                  </a:lnTo>
                  <a:lnTo>
                    <a:pt x="279" y="1345"/>
                  </a:lnTo>
                  <a:lnTo>
                    <a:pt x="277" y="1329"/>
                  </a:lnTo>
                  <a:lnTo>
                    <a:pt x="272" y="1319"/>
                  </a:lnTo>
                  <a:lnTo>
                    <a:pt x="263" y="1313"/>
                  </a:lnTo>
                  <a:lnTo>
                    <a:pt x="249" y="1308"/>
                  </a:lnTo>
                  <a:lnTo>
                    <a:pt x="228" y="1306"/>
                  </a:lnTo>
                  <a:lnTo>
                    <a:pt x="181" y="1296"/>
                  </a:lnTo>
                  <a:lnTo>
                    <a:pt x="134" y="1285"/>
                  </a:lnTo>
                  <a:lnTo>
                    <a:pt x="88" y="1271"/>
                  </a:lnTo>
                  <a:lnTo>
                    <a:pt x="44" y="1253"/>
                  </a:lnTo>
                  <a:lnTo>
                    <a:pt x="24" y="1242"/>
                  </a:lnTo>
                  <a:lnTo>
                    <a:pt x="11" y="1232"/>
                  </a:lnTo>
                  <a:lnTo>
                    <a:pt x="3" y="1222"/>
                  </a:lnTo>
                  <a:lnTo>
                    <a:pt x="0" y="1208"/>
                  </a:lnTo>
                  <a:lnTo>
                    <a:pt x="3" y="1192"/>
                  </a:lnTo>
                  <a:lnTo>
                    <a:pt x="8" y="1170"/>
                  </a:lnTo>
                  <a:lnTo>
                    <a:pt x="23" y="1117"/>
                  </a:lnTo>
                  <a:lnTo>
                    <a:pt x="39" y="1063"/>
                  </a:lnTo>
                  <a:lnTo>
                    <a:pt x="45" y="1046"/>
                  </a:lnTo>
                  <a:lnTo>
                    <a:pt x="52" y="1034"/>
                  </a:lnTo>
                  <a:lnTo>
                    <a:pt x="60" y="1028"/>
                  </a:lnTo>
                  <a:lnTo>
                    <a:pt x="71" y="1026"/>
                  </a:lnTo>
                  <a:lnTo>
                    <a:pt x="83" y="1029"/>
                  </a:lnTo>
                  <a:lnTo>
                    <a:pt x="100" y="1038"/>
                  </a:lnTo>
                  <a:lnTo>
                    <a:pt x="150" y="1060"/>
                  </a:lnTo>
                  <a:lnTo>
                    <a:pt x="199" y="1077"/>
                  </a:lnTo>
                  <a:lnTo>
                    <a:pt x="251" y="1089"/>
                  </a:lnTo>
                  <a:lnTo>
                    <a:pt x="304" y="1098"/>
                  </a:lnTo>
                  <a:lnTo>
                    <a:pt x="339" y="1101"/>
                  </a:lnTo>
                  <a:lnTo>
                    <a:pt x="372" y="1099"/>
                  </a:lnTo>
                  <a:lnTo>
                    <a:pt x="405" y="1092"/>
                  </a:lnTo>
                  <a:lnTo>
                    <a:pt x="437" y="1081"/>
                  </a:lnTo>
                  <a:lnTo>
                    <a:pt x="462" y="1067"/>
                  </a:lnTo>
                  <a:lnTo>
                    <a:pt x="481" y="1050"/>
                  </a:lnTo>
                  <a:lnTo>
                    <a:pt x="494" y="1030"/>
                  </a:lnTo>
                  <a:lnTo>
                    <a:pt x="503" y="1009"/>
                  </a:lnTo>
                  <a:lnTo>
                    <a:pt x="507" y="986"/>
                  </a:lnTo>
                  <a:lnTo>
                    <a:pt x="504" y="962"/>
                  </a:lnTo>
                  <a:lnTo>
                    <a:pt x="496" y="940"/>
                  </a:lnTo>
                  <a:lnTo>
                    <a:pt x="482" y="918"/>
                  </a:lnTo>
                  <a:lnTo>
                    <a:pt x="462" y="898"/>
                  </a:lnTo>
                  <a:lnTo>
                    <a:pt x="439" y="880"/>
                  </a:lnTo>
                  <a:lnTo>
                    <a:pt x="413" y="866"/>
                  </a:lnTo>
                  <a:lnTo>
                    <a:pt x="387" y="853"/>
                  </a:lnTo>
                  <a:lnTo>
                    <a:pt x="334" y="831"/>
                  </a:lnTo>
                  <a:lnTo>
                    <a:pt x="281" y="810"/>
                  </a:lnTo>
                  <a:lnTo>
                    <a:pt x="229" y="787"/>
                  </a:lnTo>
                  <a:lnTo>
                    <a:pt x="178" y="759"/>
                  </a:lnTo>
                  <a:lnTo>
                    <a:pt x="144" y="737"/>
                  </a:lnTo>
                  <a:lnTo>
                    <a:pt x="113" y="714"/>
                  </a:lnTo>
                  <a:lnTo>
                    <a:pt x="86" y="686"/>
                  </a:lnTo>
                  <a:lnTo>
                    <a:pt x="62" y="658"/>
                  </a:lnTo>
                  <a:lnTo>
                    <a:pt x="42" y="627"/>
                  </a:lnTo>
                  <a:lnTo>
                    <a:pt x="28" y="594"/>
                  </a:lnTo>
                  <a:lnTo>
                    <a:pt x="16" y="558"/>
                  </a:lnTo>
                  <a:lnTo>
                    <a:pt x="11" y="519"/>
                  </a:lnTo>
                  <a:lnTo>
                    <a:pt x="11" y="477"/>
                  </a:lnTo>
                  <a:lnTo>
                    <a:pt x="18" y="430"/>
                  </a:lnTo>
                  <a:lnTo>
                    <a:pt x="29" y="387"/>
                  </a:lnTo>
                  <a:lnTo>
                    <a:pt x="45" y="348"/>
                  </a:lnTo>
                  <a:lnTo>
                    <a:pt x="66" y="313"/>
                  </a:lnTo>
                  <a:lnTo>
                    <a:pt x="92" y="281"/>
                  </a:lnTo>
                  <a:lnTo>
                    <a:pt x="121" y="252"/>
                  </a:lnTo>
                  <a:lnTo>
                    <a:pt x="157" y="228"/>
                  </a:lnTo>
                  <a:lnTo>
                    <a:pt x="195" y="207"/>
                  </a:lnTo>
                  <a:lnTo>
                    <a:pt x="239" y="189"/>
                  </a:lnTo>
                  <a:lnTo>
                    <a:pt x="260" y="181"/>
                  </a:lnTo>
                  <a:lnTo>
                    <a:pt x="274" y="175"/>
                  </a:lnTo>
                  <a:lnTo>
                    <a:pt x="284" y="168"/>
                  </a:lnTo>
                  <a:lnTo>
                    <a:pt x="291" y="160"/>
                  </a:lnTo>
                  <a:lnTo>
                    <a:pt x="294" y="149"/>
                  </a:lnTo>
                  <a:lnTo>
                    <a:pt x="295" y="132"/>
                  </a:lnTo>
                  <a:lnTo>
                    <a:pt x="295" y="111"/>
                  </a:lnTo>
                  <a:lnTo>
                    <a:pt x="294" y="82"/>
                  </a:lnTo>
                  <a:lnTo>
                    <a:pt x="295" y="52"/>
                  </a:lnTo>
                  <a:lnTo>
                    <a:pt x="297" y="34"/>
                  </a:lnTo>
                  <a:lnTo>
                    <a:pt x="300" y="20"/>
                  </a:lnTo>
                  <a:lnTo>
                    <a:pt x="305" y="10"/>
                  </a:lnTo>
                  <a:lnTo>
                    <a:pt x="315" y="4"/>
                  </a:lnTo>
                  <a:lnTo>
                    <a:pt x="329" y="1"/>
                  </a:lnTo>
                  <a:lnTo>
                    <a:pt x="34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24" name="Google Shape;10524;p23"/>
            <p:cNvSpPr/>
            <p:nvPr/>
          </p:nvSpPr>
          <p:spPr>
            <a:xfrm>
              <a:off x="289" y="2455"/>
              <a:ext cx="1089" cy="1425"/>
            </a:xfrm>
            <a:custGeom>
              <a:avLst/>
              <a:gdLst/>
              <a:ahLst/>
              <a:cxnLst/>
              <a:rect l="l" t="t" r="r" b="b"/>
              <a:pathLst>
                <a:path w="2178" h="2850" extrusionOk="0">
                  <a:moveTo>
                    <a:pt x="1040" y="0"/>
                  </a:moveTo>
                  <a:lnTo>
                    <a:pt x="1083" y="3"/>
                  </a:lnTo>
                  <a:lnTo>
                    <a:pt x="1124" y="8"/>
                  </a:lnTo>
                  <a:lnTo>
                    <a:pt x="1162" y="16"/>
                  </a:lnTo>
                  <a:lnTo>
                    <a:pt x="1197" y="26"/>
                  </a:lnTo>
                  <a:lnTo>
                    <a:pt x="1229" y="39"/>
                  </a:lnTo>
                  <a:lnTo>
                    <a:pt x="1257" y="51"/>
                  </a:lnTo>
                  <a:lnTo>
                    <a:pt x="1283" y="65"/>
                  </a:lnTo>
                  <a:lnTo>
                    <a:pt x="1305" y="78"/>
                  </a:lnTo>
                  <a:lnTo>
                    <a:pt x="1325" y="92"/>
                  </a:lnTo>
                  <a:lnTo>
                    <a:pt x="1341" y="106"/>
                  </a:lnTo>
                  <a:lnTo>
                    <a:pt x="1355" y="117"/>
                  </a:lnTo>
                  <a:lnTo>
                    <a:pt x="1366" y="127"/>
                  </a:lnTo>
                  <a:lnTo>
                    <a:pt x="1373" y="134"/>
                  </a:lnTo>
                  <a:lnTo>
                    <a:pt x="1378" y="139"/>
                  </a:lnTo>
                  <a:lnTo>
                    <a:pt x="1379" y="141"/>
                  </a:lnTo>
                  <a:lnTo>
                    <a:pt x="1436" y="138"/>
                  </a:lnTo>
                  <a:lnTo>
                    <a:pt x="1489" y="141"/>
                  </a:lnTo>
                  <a:lnTo>
                    <a:pt x="1539" y="150"/>
                  </a:lnTo>
                  <a:lnTo>
                    <a:pt x="1584" y="164"/>
                  </a:lnTo>
                  <a:lnTo>
                    <a:pt x="1627" y="181"/>
                  </a:lnTo>
                  <a:lnTo>
                    <a:pt x="1668" y="204"/>
                  </a:lnTo>
                  <a:lnTo>
                    <a:pt x="1705" y="232"/>
                  </a:lnTo>
                  <a:lnTo>
                    <a:pt x="1739" y="264"/>
                  </a:lnTo>
                  <a:lnTo>
                    <a:pt x="1769" y="300"/>
                  </a:lnTo>
                  <a:lnTo>
                    <a:pt x="1797" y="339"/>
                  </a:lnTo>
                  <a:lnTo>
                    <a:pt x="1823" y="384"/>
                  </a:lnTo>
                  <a:lnTo>
                    <a:pt x="1845" y="431"/>
                  </a:lnTo>
                  <a:lnTo>
                    <a:pt x="1863" y="480"/>
                  </a:lnTo>
                  <a:lnTo>
                    <a:pt x="1881" y="533"/>
                  </a:lnTo>
                  <a:lnTo>
                    <a:pt x="1894" y="590"/>
                  </a:lnTo>
                  <a:lnTo>
                    <a:pt x="1907" y="648"/>
                  </a:lnTo>
                  <a:lnTo>
                    <a:pt x="1915" y="710"/>
                  </a:lnTo>
                  <a:lnTo>
                    <a:pt x="1923" y="773"/>
                  </a:lnTo>
                  <a:lnTo>
                    <a:pt x="1928" y="839"/>
                  </a:lnTo>
                  <a:lnTo>
                    <a:pt x="1929" y="905"/>
                  </a:lnTo>
                  <a:lnTo>
                    <a:pt x="1929" y="973"/>
                  </a:lnTo>
                  <a:lnTo>
                    <a:pt x="1928" y="1044"/>
                  </a:lnTo>
                  <a:lnTo>
                    <a:pt x="1923" y="1116"/>
                  </a:lnTo>
                  <a:lnTo>
                    <a:pt x="1916" y="1187"/>
                  </a:lnTo>
                  <a:lnTo>
                    <a:pt x="1911" y="1260"/>
                  </a:lnTo>
                  <a:lnTo>
                    <a:pt x="1910" y="1328"/>
                  </a:lnTo>
                  <a:lnTo>
                    <a:pt x="1911" y="1390"/>
                  </a:lnTo>
                  <a:lnTo>
                    <a:pt x="1918" y="1448"/>
                  </a:lnTo>
                  <a:lnTo>
                    <a:pt x="1925" y="1500"/>
                  </a:lnTo>
                  <a:lnTo>
                    <a:pt x="1936" y="1548"/>
                  </a:lnTo>
                  <a:lnTo>
                    <a:pt x="1950" y="1593"/>
                  </a:lnTo>
                  <a:lnTo>
                    <a:pt x="1965" y="1632"/>
                  </a:lnTo>
                  <a:lnTo>
                    <a:pt x="1981" y="1668"/>
                  </a:lnTo>
                  <a:lnTo>
                    <a:pt x="1998" y="1699"/>
                  </a:lnTo>
                  <a:lnTo>
                    <a:pt x="2016" y="1728"/>
                  </a:lnTo>
                  <a:lnTo>
                    <a:pt x="2035" y="1752"/>
                  </a:lnTo>
                  <a:lnTo>
                    <a:pt x="2055" y="1775"/>
                  </a:lnTo>
                  <a:lnTo>
                    <a:pt x="2073" y="1793"/>
                  </a:lnTo>
                  <a:lnTo>
                    <a:pt x="2092" y="1809"/>
                  </a:lnTo>
                  <a:lnTo>
                    <a:pt x="2109" y="1822"/>
                  </a:lnTo>
                  <a:lnTo>
                    <a:pt x="2125" y="1833"/>
                  </a:lnTo>
                  <a:lnTo>
                    <a:pt x="2140" y="1841"/>
                  </a:lnTo>
                  <a:lnTo>
                    <a:pt x="2152" y="1848"/>
                  </a:lnTo>
                  <a:lnTo>
                    <a:pt x="2163" y="1852"/>
                  </a:lnTo>
                  <a:lnTo>
                    <a:pt x="2171" y="1856"/>
                  </a:lnTo>
                  <a:lnTo>
                    <a:pt x="2176" y="1857"/>
                  </a:lnTo>
                  <a:lnTo>
                    <a:pt x="2178" y="1859"/>
                  </a:lnTo>
                  <a:lnTo>
                    <a:pt x="2140" y="1893"/>
                  </a:lnTo>
                  <a:lnTo>
                    <a:pt x="2097" y="1924"/>
                  </a:lnTo>
                  <a:lnTo>
                    <a:pt x="2051" y="1951"/>
                  </a:lnTo>
                  <a:lnTo>
                    <a:pt x="2004" y="1975"/>
                  </a:lnTo>
                  <a:lnTo>
                    <a:pt x="1955" y="1995"/>
                  </a:lnTo>
                  <a:lnTo>
                    <a:pt x="1904" y="2012"/>
                  </a:lnTo>
                  <a:lnTo>
                    <a:pt x="1853" y="2026"/>
                  </a:lnTo>
                  <a:lnTo>
                    <a:pt x="1804" y="2038"/>
                  </a:lnTo>
                  <a:lnTo>
                    <a:pt x="1756" y="2047"/>
                  </a:lnTo>
                  <a:lnTo>
                    <a:pt x="1709" y="2054"/>
                  </a:lnTo>
                  <a:lnTo>
                    <a:pt x="1666" y="2059"/>
                  </a:lnTo>
                  <a:lnTo>
                    <a:pt x="1625" y="2063"/>
                  </a:lnTo>
                  <a:lnTo>
                    <a:pt x="1589" y="2065"/>
                  </a:lnTo>
                  <a:lnTo>
                    <a:pt x="1558" y="2068"/>
                  </a:lnTo>
                  <a:lnTo>
                    <a:pt x="1532" y="2068"/>
                  </a:lnTo>
                  <a:lnTo>
                    <a:pt x="1514" y="2068"/>
                  </a:lnTo>
                  <a:lnTo>
                    <a:pt x="1502" y="2068"/>
                  </a:lnTo>
                  <a:lnTo>
                    <a:pt x="1498" y="2068"/>
                  </a:lnTo>
                  <a:lnTo>
                    <a:pt x="1498" y="2214"/>
                  </a:lnTo>
                  <a:lnTo>
                    <a:pt x="1499" y="2225"/>
                  </a:lnTo>
                  <a:lnTo>
                    <a:pt x="1284" y="2850"/>
                  </a:lnTo>
                  <a:lnTo>
                    <a:pt x="1250" y="2828"/>
                  </a:lnTo>
                  <a:lnTo>
                    <a:pt x="1213" y="2811"/>
                  </a:lnTo>
                  <a:lnTo>
                    <a:pt x="1173" y="2798"/>
                  </a:lnTo>
                  <a:lnTo>
                    <a:pt x="1131" y="2791"/>
                  </a:lnTo>
                  <a:lnTo>
                    <a:pt x="1089" y="2787"/>
                  </a:lnTo>
                  <a:lnTo>
                    <a:pt x="1050" y="2790"/>
                  </a:lnTo>
                  <a:lnTo>
                    <a:pt x="1011" y="2797"/>
                  </a:lnTo>
                  <a:lnTo>
                    <a:pt x="973" y="2808"/>
                  </a:lnTo>
                  <a:lnTo>
                    <a:pt x="937" y="2824"/>
                  </a:lnTo>
                  <a:lnTo>
                    <a:pt x="903" y="2844"/>
                  </a:lnTo>
                  <a:lnTo>
                    <a:pt x="690" y="2221"/>
                  </a:lnTo>
                  <a:lnTo>
                    <a:pt x="690" y="2071"/>
                  </a:lnTo>
                  <a:lnTo>
                    <a:pt x="613" y="2070"/>
                  </a:lnTo>
                  <a:lnTo>
                    <a:pt x="541" y="2066"/>
                  </a:lnTo>
                  <a:lnTo>
                    <a:pt x="475" y="2059"/>
                  </a:lnTo>
                  <a:lnTo>
                    <a:pt x="414" y="2049"/>
                  </a:lnTo>
                  <a:lnTo>
                    <a:pt x="358" y="2038"/>
                  </a:lnTo>
                  <a:lnTo>
                    <a:pt x="306" y="2024"/>
                  </a:lnTo>
                  <a:lnTo>
                    <a:pt x="259" y="2010"/>
                  </a:lnTo>
                  <a:lnTo>
                    <a:pt x="217" y="1995"/>
                  </a:lnTo>
                  <a:lnTo>
                    <a:pt x="179" y="1979"/>
                  </a:lnTo>
                  <a:lnTo>
                    <a:pt x="146" y="1961"/>
                  </a:lnTo>
                  <a:lnTo>
                    <a:pt x="116" y="1944"/>
                  </a:lnTo>
                  <a:lnTo>
                    <a:pt x="90" y="1928"/>
                  </a:lnTo>
                  <a:lnTo>
                    <a:pt x="68" y="1912"/>
                  </a:lnTo>
                  <a:lnTo>
                    <a:pt x="49" y="1897"/>
                  </a:lnTo>
                  <a:lnTo>
                    <a:pt x="33" y="1883"/>
                  </a:lnTo>
                  <a:lnTo>
                    <a:pt x="21" y="1872"/>
                  </a:lnTo>
                  <a:lnTo>
                    <a:pt x="12" y="1862"/>
                  </a:lnTo>
                  <a:lnTo>
                    <a:pt x="5" y="1855"/>
                  </a:lnTo>
                  <a:lnTo>
                    <a:pt x="1" y="1850"/>
                  </a:lnTo>
                  <a:lnTo>
                    <a:pt x="0" y="1849"/>
                  </a:lnTo>
                  <a:lnTo>
                    <a:pt x="1" y="1849"/>
                  </a:lnTo>
                  <a:lnTo>
                    <a:pt x="5" y="1848"/>
                  </a:lnTo>
                  <a:lnTo>
                    <a:pt x="11" y="1848"/>
                  </a:lnTo>
                  <a:lnTo>
                    <a:pt x="19" y="1845"/>
                  </a:lnTo>
                  <a:lnTo>
                    <a:pt x="29" y="1843"/>
                  </a:lnTo>
                  <a:lnTo>
                    <a:pt x="38" y="1839"/>
                  </a:lnTo>
                  <a:lnTo>
                    <a:pt x="51" y="1834"/>
                  </a:lnTo>
                  <a:lnTo>
                    <a:pt x="64" y="1827"/>
                  </a:lnTo>
                  <a:lnTo>
                    <a:pt x="79" y="1818"/>
                  </a:lnTo>
                  <a:lnTo>
                    <a:pt x="94" y="1806"/>
                  </a:lnTo>
                  <a:lnTo>
                    <a:pt x="110" y="1792"/>
                  </a:lnTo>
                  <a:lnTo>
                    <a:pt x="126" y="1776"/>
                  </a:lnTo>
                  <a:lnTo>
                    <a:pt x="142" y="1756"/>
                  </a:lnTo>
                  <a:lnTo>
                    <a:pt x="158" y="1734"/>
                  </a:lnTo>
                  <a:lnTo>
                    <a:pt x="175" y="1708"/>
                  </a:lnTo>
                  <a:lnTo>
                    <a:pt x="190" y="1678"/>
                  </a:lnTo>
                  <a:lnTo>
                    <a:pt x="206" y="1645"/>
                  </a:lnTo>
                  <a:lnTo>
                    <a:pt x="221" y="1606"/>
                  </a:lnTo>
                  <a:lnTo>
                    <a:pt x="235" y="1564"/>
                  </a:lnTo>
                  <a:lnTo>
                    <a:pt x="247" y="1517"/>
                  </a:lnTo>
                  <a:lnTo>
                    <a:pt x="258" y="1466"/>
                  </a:lnTo>
                  <a:lnTo>
                    <a:pt x="267" y="1409"/>
                  </a:lnTo>
                  <a:lnTo>
                    <a:pt x="275" y="1347"/>
                  </a:lnTo>
                  <a:lnTo>
                    <a:pt x="282" y="1279"/>
                  </a:lnTo>
                  <a:lnTo>
                    <a:pt x="285" y="1206"/>
                  </a:lnTo>
                  <a:lnTo>
                    <a:pt x="287" y="1126"/>
                  </a:lnTo>
                  <a:lnTo>
                    <a:pt x="287" y="1039"/>
                  </a:lnTo>
                  <a:lnTo>
                    <a:pt x="285" y="950"/>
                  </a:lnTo>
                  <a:lnTo>
                    <a:pt x="288" y="866"/>
                  </a:lnTo>
                  <a:lnTo>
                    <a:pt x="294" y="787"/>
                  </a:lnTo>
                  <a:lnTo>
                    <a:pt x="303" y="714"/>
                  </a:lnTo>
                  <a:lnTo>
                    <a:pt x="314" y="646"/>
                  </a:lnTo>
                  <a:lnTo>
                    <a:pt x="327" y="583"/>
                  </a:lnTo>
                  <a:lnTo>
                    <a:pt x="343" y="525"/>
                  </a:lnTo>
                  <a:lnTo>
                    <a:pt x="361" y="470"/>
                  </a:lnTo>
                  <a:lnTo>
                    <a:pt x="380" y="421"/>
                  </a:lnTo>
                  <a:lnTo>
                    <a:pt x="401" y="376"/>
                  </a:lnTo>
                  <a:lnTo>
                    <a:pt x="424" y="334"/>
                  </a:lnTo>
                  <a:lnTo>
                    <a:pt x="447" y="297"/>
                  </a:lnTo>
                  <a:lnTo>
                    <a:pt x="472" y="263"/>
                  </a:lnTo>
                  <a:lnTo>
                    <a:pt x="496" y="233"/>
                  </a:lnTo>
                  <a:lnTo>
                    <a:pt x="522" y="204"/>
                  </a:lnTo>
                  <a:lnTo>
                    <a:pt x="548" y="180"/>
                  </a:lnTo>
                  <a:lnTo>
                    <a:pt x="574" y="159"/>
                  </a:lnTo>
                  <a:lnTo>
                    <a:pt x="600" y="139"/>
                  </a:lnTo>
                  <a:lnTo>
                    <a:pt x="626" y="122"/>
                  </a:lnTo>
                  <a:lnTo>
                    <a:pt x="651" y="107"/>
                  </a:lnTo>
                  <a:lnTo>
                    <a:pt x="674" y="93"/>
                  </a:lnTo>
                  <a:lnTo>
                    <a:pt x="698" y="82"/>
                  </a:lnTo>
                  <a:lnTo>
                    <a:pt x="720" y="72"/>
                  </a:lnTo>
                  <a:lnTo>
                    <a:pt x="740" y="63"/>
                  </a:lnTo>
                  <a:lnTo>
                    <a:pt x="758" y="57"/>
                  </a:lnTo>
                  <a:lnTo>
                    <a:pt x="776" y="50"/>
                  </a:lnTo>
                  <a:lnTo>
                    <a:pt x="835" y="30"/>
                  </a:lnTo>
                  <a:lnTo>
                    <a:pt x="890" y="15"/>
                  </a:lnTo>
                  <a:lnTo>
                    <a:pt x="943" y="7"/>
                  </a:lnTo>
                  <a:lnTo>
                    <a:pt x="993" y="0"/>
                  </a:lnTo>
                  <a:lnTo>
                    <a:pt x="104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25" name="Google Shape;10525;p23"/>
            <p:cNvSpPr/>
            <p:nvPr/>
          </p:nvSpPr>
          <p:spPr>
            <a:xfrm>
              <a:off x="449" y="3592"/>
              <a:ext cx="1586" cy="895"/>
            </a:xfrm>
            <a:custGeom>
              <a:avLst/>
              <a:gdLst/>
              <a:ahLst/>
              <a:cxnLst/>
              <a:rect l="l" t="t" r="r" b="b"/>
              <a:pathLst>
                <a:path w="3172" h="1789" extrusionOk="0">
                  <a:moveTo>
                    <a:pt x="3093" y="0"/>
                  </a:moveTo>
                  <a:lnTo>
                    <a:pt x="3102" y="0"/>
                  </a:lnTo>
                  <a:lnTo>
                    <a:pt x="3125" y="3"/>
                  </a:lnTo>
                  <a:lnTo>
                    <a:pt x="3144" y="9"/>
                  </a:lnTo>
                  <a:lnTo>
                    <a:pt x="3157" y="20"/>
                  </a:lnTo>
                  <a:lnTo>
                    <a:pt x="3167" y="35"/>
                  </a:lnTo>
                  <a:lnTo>
                    <a:pt x="3171" y="54"/>
                  </a:lnTo>
                  <a:lnTo>
                    <a:pt x="3172" y="78"/>
                  </a:lnTo>
                  <a:lnTo>
                    <a:pt x="3159" y="343"/>
                  </a:lnTo>
                  <a:lnTo>
                    <a:pt x="3146" y="606"/>
                  </a:lnTo>
                  <a:lnTo>
                    <a:pt x="3145" y="624"/>
                  </a:lnTo>
                  <a:lnTo>
                    <a:pt x="3141" y="643"/>
                  </a:lnTo>
                  <a:lnTo>
                    <a:pt x="3134" y="658"/>
                  </a:lnTo>
                  <a:lnTo>
                    <a:pt x="3123" y="673"/>
                  </a:lnTo>
                  <a:lnTo>
                    <a:pt x="3107" y="684"/>
                  </a:lnTo>
                  <a:lnTo>
                    <a:pt x="3092" y="690"/>
                  </a:lnTo>
                  <a:lnTo>
                    <a:pt x="3080" y="691"/>
                  </a:lnTo>
                  <a:lnTo>
                    <a:pt x="3065" y="689"/>
                  </a:lnTo>
                  <a:lnTo>
                    <a:pt x="3051" y="681"/>
                  </a:lnTo>
                  <a:lnTo>
                    <a:pt x="3040" y="671"/>
                  </a:lnTo>
                  <a:lnTo>
                    <a:pt x="3028" y="660"/>
                  </a:lnTo>
                  <a:lnTo>
                    <a:pt x="2866" y="498"/>
                  </a:lnTo>
                  <a:lnTo>
                    <a:pt x="1613" y="1753"/>
                  </a:lnTo>
                  <a:lnTo>
                    <a:pt x="1594" y="1769"/>
                  </a:lnTo>
                  <a:lnTo>
                    <a:pt x="1573" y="1780"/>
                  </a:lnTo>
                  <a:lnTo>
                    <a:pt x="1551" y="1787"/>
                  </a:lnTo>
                  <a:lnTo>
                    <a:pt x="1529" y="1789"/>
                  </a:lnTo>
                  <a:lnTo>
                    <a:pt x="1506" y="1787"/>
                  </a:lnTo>
                  <a:lnTo>
                    <a:pt x="1484" y="1780"/>
                  </a:lnTo>
                  <a:lnTo>
                    <a:pt x="1463" y="1769"/>
                  </a:lnTo>
                  <a:lnTo>
                    <a:pt x="1445" y="1753"/>
                  </a:lnTo>
                  <a:lnTo>
                    <a:pt x="768" y="1077"/>
                  </a:lnTo>
                  <a:lnTo>
                    <a:pt x="231" y="1615"/>
                  </a:lnTo>
                  <a:lnTo>
                    <a:pt x="213" y="1631"/>
                  </a:lnTo>
                  <a:lnTo>
                    <a:pt x="193" y="1641"/>
                  </a:lnTo>
                  <a:lnTo>
                    <a:pt x="171" y="1648"/>
                  </a:lnTo>
                  <a:lnTo>
                    <a:pt x="147" y="1649"/>
                  </a:lnTo>
                  <a:lnTo>
                    <a:pt x="125" y="1648"/>
                  </a:lnTo>
                  <a:lnTo>
                    <a:pt x="103" y="1641"/>
                  </a:lnTo>
                  <a:lnTo>
                    <a:pt x="83" y="1631"/>
                  </a:lnTo>
                  <a:lnTo>
                    <a:pt x="64" y="1615"/>
                  </a:lnTo>
                  <a:lnTo>
                    <a:pt x="33" y="1585"/>
                  </a:lnTo>
                  <a:lnTo>
                    <a:pt x="17" y="1564"/>
                  </a:lnTo>
                  <a:lnTo>
                    <a:pt x="5" y="1541"/>
                  </a:lnTo>
                  <a:lnTo>
                    <a:pt x="0" y="1515"/>
                  </a:lnTo>
                  <a:lnTo>
                    <a:pt x="0" y="1489"/>
                  </a:lnTo>
                  <a:lnTo>
                    <a:pt x="5" y="1463"/>
                  </a:lnTo>
                  <a:lnTo>
                    <a:pt x="17" y="1439"/>
                  </a:lnTo>
                  <a:lnTo>
                    <a:pt x="33" y="1417"/>
                  </a:lnTo>
                  <a:lnTo>
                    <a:pt x="656" y="794"/>
                  </a:lnTo>
                  <a:lnTo>
                    <a:pt x="685" y="764"/>
                  </a:lnTo>
                  <a:lnTo>
                    <a:pt x="704" y="749"/>
                  </a:lnTo>
                  <a:lnTo>
                    <a:pt x="724" y="738"/>
                  </a:lnTo>
                  <a:lnTo>
                    <a:pt x="746" y="732"/>
                  </a:lnTo>
                  <a:lnTo>
                    <a:pt x="768" y="730"/>
                  </a:lnTo>
                  <a:lnTo>
                    <a:pt x="792" y="732"/>
                  </a:lnTo>
                  <a:lnTo>
                    <a:pt x="813" y="738"/>
                  </a:lnTo>
                  <a:lnTo>
                    <a:pt x="834" y="749"/>
                  </a:lnTo>
                  <a:lnTo>
                    <a:pt x="852" y="764"/>
                  </a:lnTo>
                  <a:lnTo>
                    <a:pt x="883" y="794"/>
                  </a:lnTo>
                  <a:lnTo>
                    <a:pt x="992" y="904"/>
                  </a:lnTo>
                  <a:lnTo>
                    <a:pt x="1504" y="1417"/>
                  </a:lnTo>
                  <a:lnTo>
                    <a:pt x="1529" y="1442"/>
                  </a:lnTo>
                  <a:lnTo>
                    <a:pt x="2670" y="301"/>
                  </a:lnTo>
                  <a:lnTo>
                    <a:pt x="2587" y="218"/>
                  </a:lnTo>
                  <a:lnTo>
                    <a:pt x="2504" y="134"/>
                  </a:lnTo>
                  <a:lnTo>
                    <a:pt x="2494" y="125"/>
                  </a:lnTo>
                  <a:lnTo>
                    <a:pt x="2487" y="115"/>
                  </a:lnTo>
                  <a:lnTo>
                    <a:pt x="2481" y="104"/>
                  </a:lnTo>
                  <a:lnTo>
                    <a:pt x="2477" y="92"/>
                  </a:lnTo>
                  <a:lnTo>
                    <a:pt x="2477" y="78"/>
                  </a:lnTo>
                  <a:lnTo>
                    <a:pt x="2482" y="63"/>
                  </a:lnTo>
                  <a:lnTo>
                    <a:pt x="2491" y="48"/>
                  </a:lnTo>
                  <a:lnTo>
                    <a:pt x="2502" y="38"/>
                  </a:lnTo>
                  <a:lnTo>
                    <a:pt x="2513" y="32"/>
                  </a:lnTo>
                  <a:lnTo>
                    <a:pt x="2526" y="29"/>
                  </a:lnTo>
                  <a:lnTo>
                    <a:pt x="2540" y="27"/>
                  </a:lnTo>
                  <a:lnTo>
                    <a:pt x="2554" y="26"/>
                  </a:lnTo>
                  <a:lnTo>
                    <a:pt x="309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526" name="Google Shape;10526;p23"/>
          <p:cNvGrpSpPr/>
          <p:nvPr/>
        </p:nvGrpSpPr>
        <p:grpSpPr>
          <a:xfrm>
            <a:off x="12206621" y="22544184"/>
            <a:ext cx="537103" cy="630743"/>
            <a:chOff x="5445" y="2207"/>
            <a:chExt cx="224" cy="263"/>
          </a:xfrm>
          <a:solidFill>
            <a:srgbClr val="006994"/>
          </a:solidFill>
        </p:grpSpPr>
        <p:sp>
          <p:nvSpPr>
            <p:cNvPr id="10527" name="Google Shape;10527;p23"/>
            <p:cNvSpPr/>
            <p:nvPr/>
          </p:nvSpPr>
          <p:spPr>
            <a:xfrm>
              <a:off x="5445" y="2207"/>
              <a:ext cx="224" cy="263"/>
            </a:xfrm>
            <a:custGeom>
              <a:avLst/>
              <a:gdLst/>
              <a:ahLst/>
              <a:cxnLst/>
              <a:rect l="l" t="t" r="r" b="b"/>
              <a:pathLst>
                <a:path w="2891" h="3395" extrusionOk="0">
                  <a:moveTo>
                    <a:pt x="1551" y="352"/>
                  </a:moveTo>
                  <a:lnTo>
                    <a:pt x="1481" y="357"/>
                  </a:lnTo>
                  <a:lnTo>
                    <a:pt x="1413" y="367"/>
                  </a:lnTo>
                  <a:lnTo>
                    <a:pt x="1345" y="383"/>
                  </a:lnTo>
                  <a:lnTo>
                    <a:pt x="1278" y="403"/>
                  </a:lnTo>
                  <a:lnTo>
                    <a:pt x="1213" y="428"/>
                  </a:lnTo>
                  <a:lnTo>
                    <a:pt x="1149" y="458"/>
                  </a:lnTo>
                  <a:lnTo>
                    <a:pt x="1087" y="493"/>
                  </a:lnTo>
                  <a:lnTo>
                    <a:pt x="1028" y="534"/>
                  </a:lnTo>
                  <a:lnTo>
                    <a:pt x="971" y="579"/>
                  </a:lnTo>
                  <a:lnTo>
                    <a:pt x="916" y="630"/>
                  </a:lnTo>
                  <a:lnTo>
                    <a:pt x="868" y="681"/>
                  </a:lnTo>
                  <a:lnTo>
                    <a:pt x="823" y="737"/>
                  </a:lnTo>
                  <a:lnTo>
                    <a:pt x="784" y="794"/>
                  </a:lnTo>
                  <a:lnTo>
                    <a:pt x="750" y="854"/>
                  </a:lnTo>
                  <a:lnTo>
                    <a:pt x="720" y="915"/>
                  </a:lnTo>
                  <a:lnTo>
                    <a:pt x="694" y="977"/>
                  </a:lnTo>
                  <a:lnTo>
                    <a:pt x="675" y="1041"/>
                  </a:lnTo>
                  <a:lnTo>
                    <a:pt x="658" y="1106"/>
                  </a:lnTo>
                  <a:lnTo>
                    <a:pt x="647" y="1173"/>
                  </a:lnTo>
                  <a:lnTo>
                    <a:pt x="641" y="1239"/>
                  </a:lnTo>
                  <a:lnTo>
                    <a:pt x="639" y="1306"/>
                  </a:lnTo>
                  <a:lnTo>
                    <a:pt x="642" y="1372"/>
                  </a:lnTo>
                  <a:lnTo>
                    <a:pt x="649" y="1439"/>
                  </a:lnTo>
                  <a:lnTo>
                    <a:pt x="661" y="1504"/>
                  </a:lnTo>
                  <a:lnTo>
                    <a:pt x="678" y="1569"/>
                  </a:lnTo>
                  <a:lnTo>
                    <a:pt x="699" y="1633"/>
                  </a:lnTo>
                  <a:lnTo>
                    <a:pt x="725" y="1696"/>
                  </a:lnTo>
                  <a:lnTo>
                    <a:pt x="756" y="1757"/>
                  </a:lnTo>
                  <a:lnTo>
                    <a:pt x="791" y="1816"/>
                  </a:lnTo>
                  <a:lnTo>
                    <a:pt x="832" y="1872"/>
                  </a:lnTo>
                  <a:lnTo>
                    <a:pt x="876" y="1927"/>
                  </a:lnTo>
                  <a:lnTo>
                    <a:pt x="886" y="1934"/>
                  </a:lnTo>
                  <a:lnTo>
                    <a:pt x="872" y="1964"/>
                  </a:lnTo>
                  <a:lnTo>
                    <a:pt x="854" y="1995"/>
                  </a:lnTo>
                  <a:lnTo>
                    <a:pt x="835" y="2026"/>
                  </a:lnTo>
                  <a:lnTo>
                    <a:pt x="812" y="2056"/>
                  </a:lnTo>
                  <a:lnTo>
                    <a:pt x="786" y="2085"/>
                  </a:lnTo>
                  <a:lnTo>
                    <a:pt x="757" y="2112"/>
                  </a:lnTo>
                  <a:lnTo>
                    <a:pt x="726" y="2136"/>
                  </a:lnTo>
                  <a:lnTo>
                    <a:pt x="691" y="2155"/>
                  </a:lnTo>
                  <a:lnTo>
                    <a:pt x="681" y="2163"/>
                  </a:lnTo>
                  <a:lnTo>
                    <a:pt x="674" y="2173"/>
                  </a:lnTo>
                  <a:lnTo>
                    <a:pt x="671" y="2183"/>
                  </a:lnTo>
                  <a:lnTo>
                    <a:pt x="671" y="2194"/>
                  </a:lnTo>
                  <a:lnTo>
                    <a:pt x="674" y="2205"/>
                  </a:lnTo>
                  <a:lnTo>
                    <a:pt x="680" y="2214"/>
                  </a:lnTo>
                  <a:lnTo>
                    <a:pt x="689" y="2221"/>
                  </a:lnTo>
                  <a:lnTo>
                    <a:pt x="702" y="2225"/>
                  </a:lnTo>
                  <a:lnTo>
                    <a:pt x="739" y="2229"/>
                  </a:lnTo>
                  <a:lnTo>
                    <a:pt x="779" y="2230"/>
                  </a:lnTo>
                  <a:lnTo>
                    <a:pt x="821" y="2228"/>
                  </a:lnTo>
                  <a:lnTo>
                    <a:pt x="867" y="2222"/>
                  </a:lnTo>
                  <a:lnTo>
                    <a:pt x="912" y="2211"/>
                  </a:lnTo>
                  <a:lnTo>
                    <a:pt x="959" y="2195"/>
                  </a:lnTo>
                  <a:lnTo>
                    <a:pt x="1008" y="2175"/>
                  </a:lnTo>
                  <a:lnTo>
                    <a:pt x="1056" y="2148"/>
                  </a:lnTo>
                  <a:lnTo>
                    <a:pt x="1104" y="2115"/>
                  </a:lnTo>
                  <a:lnTo>
                    <a:pt x="1106" y="2117"/>
                  </a:lnTo>
                  <a:lnTo>
                    <a:pt x="1168" y="2150"/>
                  </a:lnTo>
                  <a:lnTo>
                    <a:pt x="1231" y="2178"/>
                  </a:lnTo>
                  <a:lnTo>
                    <a:pt x="1296" y="2202"/>
                  </a:lnTo>
                  <a:lnTo>
                    <a:pt x="1362" y="2220"/>
                  </a:lnTo>
                  <a:lnTo>
                    <a:pt x="1429" y="2234"/>
                  </a:lnTo>
                  <a:lnTo>
                    <a:pt x="1496" y="2243"/>
                  </a:lnTo>
                  <a:lnTo>
                    <a:pt x="1564" y="2247"/>
                  </a:lnTo>
                  <a:lnTo>
                    <a:pt x="1632" y="2246"/>
                  </a:lnTo>
                  <a:lnTo>
                    <a:pt x="1700" y="2240"/>
                  </a:lnTo>
                  <a:lnTo>
                    <a:pt x="1767" y="2229"/>
                  </a:lnTo>
                  <a:lnTo>
                    <a:pt x="1834" y="2214"/>
                  </a:lnTo>
                  <a:lnTo>
                    <a:pt x="1899" y="2193"/>
                  </a:lnTo>
                  <a:lnTo>
                    <a:pt x="1964" y="2169"/>
                  </a:lnTo>
                  <a:lnTo>
                    <a:pt x="2026" y="2139"/>
                  </a:lnTo>
                  <a:lnTo>
                    <a:pt x="2087" y="2104"/>
                  </a:lnTo>
                  <a:lnTo>
                    <a:pt x="2146" y="2063"/>
                  </a:lnTo>
                  <a:lnTo>
                    <a:pt x="2202" y="2019"/>
                  </a:lnTo>
                  <a:lnTo>
                    <a:pt x="2255" y="1969"/>
                  </a:lnTo>
                  <a:lnTo>
                    <a:pt x="2306" y="1915"/>
                  </a:lnTo>
                  <a:lnTo>
                    <a:pt x="2351" y="1858"/>
                  </a:lnTo>
                  <a:lnTo>
                    <a:pt x="2391" y="1798"/>
                  </a:lnTo>
                  <a:lnTo>
                    <a:pt x="2426" y="1736"/>
                  </a:lnTo>
                  <a:lnTo>
                    <a:pt x="2456" y="1672"/>
                  </a:lnTo>
                  <a:lnTo>
                    <a:pt x="2482" y="1607"/>
                  </a:lnTo>
                  <a:lnTo>
                    <a:pt x="2502" y="1540"/>
                  </a:lnTo>
                  <a:lnTo>
                    <a:pt x="2517" y="1472"/>
                  </a:lnTo>
                  <a:lnTo>
                    <a:pt x="2528" y="1404"/>
                  </a:lnTo>
                  <a:lnTo>
                    <a:pt x="2533" y="1335"/>
                  </a:lnTo>
                  <a:lnTo>
                    <a:pt x="2533" y="1264"/>
                  </a:lnTo>
                  <a:lnTo>
                    <a:pt x="2528" y="1195"/>
                  </a:lnTo>
                  <a:lnTo>
                    <a:pt x="2517" y="1127"/>
                  </a:lnTo>
                  <a:lnTo>
                    <a:pt x="2502" y="1059"/>
                  </a:lnTo>
                  <a:lnTo>
                    <a:pt x="2482" y="992"/>
                  </a:lnTo>
                  <a:lnTo>
                    <a:pt x="2456" y="927"/>
                  </a:lnTo>
                  <a:lnTo>
                    <a:pt x="2426" y="863"/>
                  </a:lnTo>
                  <a:lnTo>
                    <a:pt x="2391" y="801"/>
                  </a:lnTo>
                  <a:lnTo>
                    <a:pt x="2351" y="741"/>
                  </a:lnTo>
                  <a:lnTo>
                    <a:pt x="2306" y="683"/>
                  </a:lnTo>
                  <a:lnTo>
                    <a:pt x="2255" y="630"/>
                  </a:lnTo>
                  <a:lnTo>
                    <a:pt x="2202" y="579"/>
                  </a:lnTo>
                  <a:lnTo>
                    <a:pt x="2144" y="534"/>
                  </a:lnTo>
                  <a:lnTo>
                    <a:pt x="2084" y="493"/>
                  </a:lnTo>
                  <a:lnTo>
                    <a:pt x="2022" y="458"/>
                  </a:lnTo>
                  <a:lnTo>
                    <a:pt x="1958" y="428"/>
                  </a:lnTo>
                  <a:lnTo>
                    <a:pt x="1893" y="403"/>
                  </a:lnTo>
                  <a:lnTo>
                    <a:pt x="1826" y="383"/>
                  </a:lnTo>
                  <a:lnTo>
                    <a:pt x="1758" y="367"/>
                  </a:lnTo>
                  <a:lnTo>
                    <a:pt x="1690" y="357"/>
                  </a:lnTo>
                  <a:lnTo>
                    <a:pt x="1621" y="352"/>
                  </a:lnTo>
                  <a:lnTo>
                    <a:pt x="1551" y="352"/>
                  </a:lnTo>
                  <a:close/>
                  <a:moveTo>
                    <a:pt x="1594" y="0"/>
                  </a:moveTo>
                  <a:lnTo>
                    <a:pt x="1687" y="3"/>
                  </a:lnTo>
                  <a:lnTo>
                    <a:pt x="1778" y="13"/>
                  </a:lnTo>
                  <a:lnTo>
                    <a:pt x="1866" y="29"/>
                  </a:lnTo>
                  <a:lnTo>
                    <a:pt x="1953" y="51"/>
                  </a:lnTo>
                  <a:lnTo>
                    <a:pt x="2037" y="77"/>
                  </a:lnTo>
                  <a:lnTo>
                    <a:pt x="2118" y="111"/>
                  </a:lnTo>
                  <a:lnTo>
                    <a:pt x="2197" y="149"/>
                  </a:lnTo>
                  <a:lnTo>
                    <a:pt x="2273" y="192"/>
                  </a:lnTo>
                  <a:lnTo>
                    <a:pt x="2345" y="241"/>
                  </a:lnTo>
                  <a:lnTo>
                    <a:pt x="2414" y="293"/>
                  </a:lnTo>
                  <a:lnTo>
                    <a:pt x="2479" y="350"/>
                  </a:lnTo>
                  <a:lnTo>
                    <a:pt x="2541" y="411"/>
                  </a:lnTo>
                  <a:lnTo>
                    <a:pt x="2598" y="476"/>
                  </a:lnTo>
                  <a:lnTo>
                    <a:pt x="2650" y="545"/>
                  </a:lnTo>
                  <a:lnTo>
                    <a:pt x="2698" y="617"/>
                  </a:lnTo>
                  <a:lnTo>
                    <a:pt x="2741" y="694"/>
                  </a:lnTo>
                  <a:lnTo>
                    <a:pt x="2779" y="772"/>
                  </a:lnTo>
                  <a:lnTo>
                    <a:pt x="2812" y="854"/>
                  </a:lnTo>
                  <a:lnTo>
                    <a:pt x="2840" y="938"/>
                  </a:lnTo>
                  <a:lnTo>
                    <a:pt x="2862" y="1025"/>
                  </a:lnTo>
                  <a:lnTo>
                    <a:pt x="2877" y="1114"/>
                  </a:lnTo>
                  <a:lnTo>
                    <a:pt x="2888" y="1205"/>
                  </a:lnTo>
                  <a:lnTo>
                    <a:pt x="2891" y="1297"/>
                  </a:lnTo>
                  <a:lnTo>
                    <a:pt x="2888" y="1383"/>
                  </a:lnTo>
                  <a:lnTo>
                    <a:pt x="2879" y="1469"/>
                  </a:lnTo>
                  <a:lnTo>
                    <a:pt x="2866" y="1551"/>
                  </a:lnTo>
                  <a:lnTo>
                    <a:pt x="2846" y="1633"/>
                  </a:lnTo>
                  <a:lnTo>
                    <a:pt x="2823" y="1712"/>
                  </a:lnTo>
                  <a:lnTo>
                    <a:pt x="2794" y="1790"/>
                  </a:lnTo>
                  <a:lnTo>
                    <a:pt x="2761" y="1865"/>
                  </a:lnTo>
                  <a:lnTo>
                    <a:pt x="2723" y="1936"/>
                  </a:lnTo>
                  <a:lnTo>
                    <a:pt x="2680" y="2007"/>
                  </a:lnTo>
                  <a:lnTo>
                    <a:pt x="2633" y="2073"/>
                  </a:lnTo>
                  <a:lnTo>
                    <a:pt x="2583" y="2136"/>
                  </a:lnTo>
                  <a:lnTo>
                    <a:pt x="2529" y="2196"/>
                  </a:lnTo>
                  <a:lnTo>
                    <a:pt x="2471" y="2252"/>
                  </a:lnTo>
                  <a:lnTo>
                    <a:pt x="2471" y="3046"/>
                  </a:lnTo>
                  <a:lnTo>
                    <a:pt x="2468" y="3071"/>
                  </a:lnTo>
                  <a:lnTo>
                    <a:pt x="2458" y="3095"/>
                  </a:lnTo>
                  <a:lnTo>
                    <a:pt x="2443" y="3116"/>
                  </a:lnTo>
                  <a:lnTo>
                    <a:pt x="2424" y="3135"/>
                  </a:lnTo>
                  <a:lnTo>
                    <a:pt x="2403" y="3148"/>
                  </a:lnTo>
                  <a:lnTo>
                    <a:pt x="2378" y="3155"/>
                  </a:lnTo>
                  <a:lnTo>
                    <a:pt x="1031" y="3394"/>
                  </a:lnTo>
                  <a:lnTo>
                    <a:pt x="1009" y="3395"/>
                  </a:lnTo>
                  <a:lnTo>
                    <a:pt x="990" y="3392"/>
                  </a:lnTo>
                  <a:lnTo>
                    <a:pt x="973" y="3384"/>
                  </a:lnTo>
                  <a:lnTo>
                    <a:pt x="959" y="3374"/>
                  </a:lnTo>
                  <a:lnTo>
                    <a:pt x="948" y="3360"/>
                  </a:lnTo>
                  <a:lnTo>
                    <a:pt x="941" y="3342"/>
                  </a:lnTo>
                  <a:lnTo>
                    <a:pt x="938" y="3322"/>
                  </a:lnTo>
                  <a:lnTo>
                    <a:pt x="938" y="3320"/>
                  </a:lnTo>
                  <a:lnTo>
                    <a:pt x="937" y="2946"/>
                  </a:lnTo>
                  <a:lnTo>
                    <a:pt x="563" y="3001"/>
                  </a:lnTo>
                  <a:lnTo>
                    <a:pt x="523" y="2998"/>
                  </a:lnTo>
                  <a:lnTo>
                    <a:pt x="484" y="2990"/>
                  </a:lnTo>
                  <a:lnTo>
                    <a:pt x="448" y="2976"/>
                  </a:lnTo>
                  <a:lnTo>
                    <a:pt x="415" y="2957"/>
                  </a:lnTo>
                  <a:lnTo>
                    <a:pt x="385" y="2934"/>
                  </a:lnTo>
                  <a:lnTo>
                    <a:pt x="357" y="2908"/>
                  </a:lnTo>
                  <a:lnTo>
                    <a:pt x="334" y="2878"/>
                  </a:lnTo>
                  <a:lnTo>
                    <a:pt x="316" y="2844"/>
                  </a:lnTo>
                  <a:lnTo>
                    <a:pt x="302" y="2807"/>
                  </a:lnTo>
                  <a:lnTo>
                    <a:pt x="293" y="2769"/>
                  </a:lnTo>
                  <a:lnTo>
                    <a:pt x="291" y="2729"/>
                  </a:lnTo>
                  <a:lnTo>
                    <a:pt x="291" y="2250"/>
                  </a:lnTo>
                  <a:lnTo>
                    <a:pt x="166" y="2250"/>
                  </a:lnTo>
                  <a:lnTo>
                    <a:pt x="132" y="2248"/>
                  </a:lnTo>
                  <a:lnTo>
                    <a:pt x="101" y="2242"/>
                  </a:lnTo>
                  <a:lnTo>
                    <a:pt x="74" y="2232"/>
                  </a:lnTo>
                  <a:lnTo>
                    <a:pt x="52" y="2218"/>
                  </a:lnTo>
                  <a:lnTo>
                    <a:pt x="32" y="2202"/>
                  </a:lnTo>
                  <a:lnTo>
                    <a:pt x="18" y="2182"/>
                  </a:lnTo>
                  <a:lnTo>
                    <a:pt x="7" y="2159"/>
                  </a:lnTo>
                  <a:lnTo>
                    <a:pt x="1" y="2134"/>
                  </a:lnTo>
                  <a:lnTo>
                    <a:pt x="0" y="2109"/>
                  </a:lnTo>
                  <a:lnTo>
                    <a:pt x="3" y="2080"/>
                  </a:lnTo>
                  <a:lnTo>
                    <a:pt x="12" y="2050"/>
                  </a:lnTo>
                  <a:lnTo>
                    <a:pt x="27" y="2018"/>
                  </a:lnTo>
                  <a:lnTo>
                    <a:pt x="291" y="1514"/>
                  </a:lnTo>
                  <a:lnTo>
                    <a:pt x="291" y="1298"/>
                  </a:lnTo>
                  <a:lnTo>
                    <a:pt x="294" y="1208"/>
                  </a:lnTo>
                  <a:lnTo>
                    <a:pt x="303" y="1118"/>
                  </a:lnTo>
                  <a:lnTo>
                    <a:pt x="318" y="1030"/>
                  </a:lnTo>
                  <a:lnTo>
                    <a:pt x="339" y="945"/>
                  </a:lnTo>
                  <a:lnTo>
                    <a:pt x="365" y="862"/>
                  </a:lnTo>
                  <a:lnTo>
                    <a:pt x="397" y="781"/>
                  </a:lnTo>
                  <a:lnTo>
                    <a:pt x="434" y="704"/>
                  </a:lnTo>
                  <a:lnTo>
                    <a:pt x="477" y="630"/>
                  </a:lnTo>
                  <a:lnTo>
                    <a:pt x="523" y="557"/>
                  </a:lnTo>
                  <a:lnTo>
                    <a:pt x="574" y="489"/>
                  </a:lnTo>
                  <a:lnTo>
                    <a:pt x="629" y="425"/>
                  </a:lnTo>
                  <a:lnTo>
                    <a:pt x="689" y="364"/>
                  </a:lnTo>
                  <a:lnTo>
                    <a:pt x="752" y="308"/>
                  </a:lnTo>
                  <a:lnTo>
                    <a:pt x="819" y="255"/>
                  </a:lnTo>
                  <a:lnTo>
                    <a:pt x="889" y="206"/>
                  </a:lnTo>
                  <a:lnTo>
                    <a:pt x="964" y="163"/>
                  </a:lnTo>
                  <a:lnTo>
                    <a:pt x="1040" y="124"/>
                  </a:lnTo>
                  <a:lnTo>
                    <a:pt x="1113" y="92"/>
                  </a:lnTo>
                  <a:lnTo>
                    <a:pt x="1188" y="65"/>
                  </a:lnTo>
                  <a:lnTo>
                    <a:pt x="1266" y="42"/>
                  </a:lnTo>
                  <a:lnTo>
                    <a:pt x="1345" y="24"/>
                  </a:lnTo>
                  <a:lnTo>
                    <a:pt x="1427" y="10"/>
                  </a:lnTo>
                  <a:lnTo>
                    <a:pt x="1509" y="3"/>
                  </a:lnTo>
                  <a:lnTo>
                    <a:pt x="159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28" name="Google Shape;10528;p23"/>
            <p:cNvSpPr/>
            <p:nvPr/>
          </p:nvSpPr>
          <p:spPr>
            <a:xfrm>
              <a:off x="5541" y="2257"/>
              <a:ext cx="53" cy="102"/>
            </a:xfrm>
            <a:custGeom>
              <a:avLst/>
              <a:gdLst/>
              <a:ahLst/>
              <a:cxnLst/>
              <a:rect l="l" t="t" r="r" b="b"/>
              <a:pathLst>
                <a:path w="679" h="1311" extrusionOk="0">
                  <a:moveTo>
                    <a:pt x="306" y="0"/>
                  </a:moveTo>
                  <a:lnTo>
                    <a:pt x="342" y="0"/>
                  </a:lnTo>
                  <a:lnTo>
                    <a:pt x="369" y="0"/>
                  </a:lnTo>
                  <a:lnTo>
                    <a:pt x="389" y="2"/>
                  </a:lnTo>
                  <a:lnTo>
                    <a:pt x="404" y="4"/>
                  </a:lnTo>
                  <a:lnTo>
                    <a:pt x="413" y="10"/>
                  </a:lnTo>
                  <a:lnTo>
                    <a:pt x="419" y="21"/>
                  </a:lnTo>
                  <a:lnTo>
                    <a:pt x="422" y="35"/>
                  </a:lnTo>
                  <a:lnTo>
                    <a:pt x="423" y="56"/>
                  </a:lnTo>
                  <a:lnTo>
                    <a:pt x="423" y="83"/>
                  </a:lnTo>
                  <a:lnTo>
                    <a:pt x="423" y="104"/>
                  </a:lnTo>
                  <a:lnTo>
                    <a:pt x="424" y="120"/>
                  </a:lnTo>
                  <a:lnTo>
                    <a:pt x="427" y="131"/>
                  </a:lnTo>
                  <a:lnTo>
                    <a:pt x="433" y="138"/>
                  </a:lnTo>
                  <a:lnTo>
                    <a:pt x="444" y="144"/>
                  </a:lnTo>
                  <a:lnTo>
                    <a:pt x="459" y="147"/>
                  </a:lnTo>
                  <a:lnTo>
                    <a:pt x="481" y="150"/>
                  </a:lnTo>
                  <a:lnTo>
                    <a:pt x="524" y="159"/>
                  </a:lnTo>
                  <a:lnTo>
                    <a:pt x="567" y="173"/>
                  </a:lnTo>
                  <a:lnTo>
                    <a:pt x="608" y="189"/>
                  </a:lnTo>
                  <a:lnTo>
                    <a:pt x="620" y="195"/>
                  </a:lnTo>
                  <a:lnTo>
                    <a:pt x="628" y="203"/>
                  </a:lnTo>
                  <a:lnTo>
                    <a:pt x="634" y="213"/>
                  </a:lnTo>
                  <a:lnTo>
                    <a:pt x="635" y="225"/>
                  </a:lnTo>
                  <a:lnTo>
                    <a:pt x="633" y="239"/>
                  </a:lnTo>
                  <a:lnTo>
                    <a:pt x="617" y="291"/>
                  </a:lnTo>
                  <a:lnTo>
                    <a:pt x="602" y="345"/>
                  </a:lnTo>
                  <a:lnTo>
                    <a:pt x="595" y="359"/>
                  </a:lnTo>
                  <a:lnTo>
                    <a:pt x="590" y="369"/>
                  </a:lnTo>
                  <a:lnTo>
                    <a:pt x="583" y="374"/>
                  </a:lnTo>
                  <a:lnTo>
                    <a:pt x="574" y="376"/>
                  </a:lnTo>
                  <a:lnTo>
                    <a:pt x="562" y="373"/>
                  </a:lnTo>
                  <a:lnTo>
                    <a:pt x="548" y="367"/>
                  </a:lnTo>
                  <a:lnTo>
                    <a:pt x="500" y="347"/>
                  </a:lnTo>
                  <a:lnTo>
                    <a:pt x="450" y="334"/>
                  </a:lnTo>
                  <a:lnTo>
                    <a:pt x="398" y="326"/>
                  </a:lnTo>
                  <a:lnTo>
                    <a:pt x="346" y="326"/>
                  </a:lnTo>
                  <a:lnTo>
                    <a:pt x="328" y="328"/>
                  </a:lnTo>
                  <a:lnTo>
                    <a:pt x="311" y="331"/>
                  </a:lnTo>
                  <a:lnTo>
                    <a:pt x="292" y="338"/>
                  </a:lnTo>
                  <a:lnTo>
                    <a:pt x="274" y="348"/>
                  </a:lnTo>
                  <a:lnTo>
                    <a:pt x="259" y="360"/>
                  </a:lnTo>
                  <a:lnTo>
                    <a:pt x="249" y="376"/>
                  </a:lnTo>
                  <a:lnTo>
                    <a:pt x="243" y="391"/>
                  </a:lnTo>
                  <a:lnTo>
                    <a:pt x="240" y="409"/>
                  </a:lnTo>
                  <a:lnTo>
                    <a:pt x="242" y="425"/>
                  </a:lnTo>
                  <a:lnTo>
                    <a:pt x="248" y="443"/>
                  </a:lnTo>
                  <a:lnTo>
                    <a:pt x="259" y="458"/>
                  </a:lnTo>
                  <a:lnTo>
                    <a:pt x="274" y="474"/>
                  </a:lnTo>
                  <a:lnTo>
                    <a:pt x="301" y="492"/>
                  </a:lnTo>
                  <a:lnTo>
                    <a:pt x="330" y="509"/>
                  </a:lnTo>
                  <a:lnTo>
                    <a:pt x="361" y="523"/>
                  </a:lnTo>
                  <a:lnTo>
                    <a:pt x="416" y="545"/>
                  </a:lnTo>
                  <a:lnTo>
                    <a:pt x="470" y="569"/>
                  </a:lnTo>
                  <a:lnTo>
                    <a:pt x="522" y="596"/>
                  </a:lnTo>
                  <a:lnTo>
                    <a:pt x="555" y="616"/>
                  </a:lnTo>
                  <a:lnTo>
                    <a:pt x="585" y="641"/>
                  </a:lnTo>
                  <a:lnTo>
                    <a:pt x="611" y="668"/>
                  </a:lnTo>
                  <a:lnTo>
                    <a:pt x="633" y="698"/>
                  </a:lnTo>
                  <a:lnTo>
                    <a:pt x="650" y="729"/>
                  </a:lnTo>
                  <a:lnTo>
                    <a:pt x="664" y="762"/>
                  </a:lnTo>
                  <a:lnTo>
                    <a:pt x="673" y="796"/>
                  </a:lnTo>
                  <a:lnTo>
                    <a:pt x="678" y="830"/>
                  </a:lnTo>
                  <a:lnTo>
                    <a:pt x="679" y="866"/>
                  </a:lnTo>
                  <a:lnTo>
                    <a:pt x="676" y="901"/>
                  </a:lnTo>
                  <a:lnTo>
                    <a:pt x="668" y="935"/>
                  </a:lnTo>
                  <a:lnTo>
                    <a:pt x="654" y="969"/>
                  </a:lnTo>
                  <a:lnTo>
                    <a:pt x="638" y="1002"/>
                  </a:lnTo>
                  <a:lnTo>
                    <a:pt x="615" y="1033"/>
                  </a:lnTo>
                  <a:lnTo>
                    <a:pt x="588" y="1062"/>
                  </a:lnTo>
                  <a:lnTo>
                    <a:pt x="559" y="1086"/>
                  </a:lnTo>
                  <a:lnTo>
                    <a:pt x="527" y="1107"/>
                  </a:lnTo>
                  <a:lnTo>
                    <a:pt x="492" y="1123"/>
                  </a:lnTo>
                  <a:lnTo>
                    <a:pt x="455" y="1135"/>
                  </a:lnTo>
                  <a:lnTo>
                    <a:pt x="441" y="1142"/>
                  </a:lnTo>
                  <a:lnTo>
                    <a:pt x="429" y="1149"/>
                  </a:lnTo>
                  <a:lnTo>
                    <a:pt x="422" y="1158"/>
                  </a:lnTo>
                  <a:lnTo>
                    <a:pt x="417" y="1171"/>
                  </a:lnTo>
                  <a:lnTo>
                    <a:pt x="417" y="1186"/>
                  </a:lnTo>
                  <a:lnTo>
                    <a:pt x="417" y="1229"/>
                  </a:lnTo>
                  <a:lnTo>
                    <a:pt x="417" y="1272"/>
                  </a:lnTo>
                  <a:lnTo>
                    <a:pt x="415" y="1285"/>
                  </a:lnTo>
                  <a:lnTo>
                    <a:pt x="411" y="1295"/>
                  </a:lnTo>
                  <a:lnTo>
                    <a:pt x="403" y="1304"/>
                  </a:lnTo>
                  <a:lnTo>
                    <a:pt x="392" y="1309"/>
                  </a:lnTo>
                  <a:lnTo>
                    <a:pt x="379" y="1311"/>
                  </a:lnTo>
                  <a:lnTo>
                    <a:pt x="288" y="1311"/>
                  </a:lnTo>
                  <a:lnTo>
                    <a:pt x="274" y="1309"/>
                  </a:lnTo>
                  <a:lnTo>
                    <a:pt x="262" y="1303"/>
                  </a:lnTo>
                  <a:lnTo>
                    <a:pt x="254" y="1294"/>
                  </a:lnTo>
                  <a:lnTo>
                    <a:pt x="250" y="1283"/>
                  </a:lnTo>
                  <a:lnTo>
                    <a:pt x="248" y="1269"/>
                  </a:lnTo>
                  <a:lnTo>
                    <a:pt x="248" y="1238"/>
                  </a:lnTo>
                  <a:lnTo>
                    <a:pt x="248" y="1207"/>
                  </a:lnTo>
                  <a:lnTo>
                    <a:pt x="247" y="1187"/>
                  </a:lnTo>
                  <a:lnTo>
                    <a:pt x="245" y="1174"/>
                  </a:lnTo>
                  <a:lnTo>
                    <a:pt x="241" y="1165"/>
                  </a:lnTo>
                  <a:lnTo>
                    <a:pt x="232" y="1159"/>
                  </a:lnTo>
                  <a:lnTo>
                    <a:pt x="220" y="1156"/>
                  </a:lnTo>
                  <a:lnTo>
                    <a:pt x="201" y="1152"/>
                  </a:lnTo>
                  <a:lnTo>
                    <a:pt x="160" y="1145"/>
                  </a:lnTo>
                  <a:lnTo>
                    <a:pt x="119" y="1135"/>
                  </a:lnTo>
                  <a:lnTo>
                    <a:pt x="79" y="1122"/>
                  </a:lnTo>
                  <a:lnTo>
                    <a:pt x="39" y="1106"/>
                  </a:lnTo>
                  <a:lnTo>
                    <a:pt x="22" y="1096"/>
                  </a:lnTo>
                  <a:lnTo>
                    <a:pt x="9" y="1088"/>
                  </a:lnTo>
                  <a:lnTo>
                    <a:pt x="3" y="1079"/>
                  </a:lnTo>
                  <a:lnTo>
                    <a:pt x="0" y="1067"/>
                  </a:lnTo>
                  <a:lnTo>
                    <a:pt x="2" y="1053"/>
                  </a:lnTo>
                  <a:lnTo>
                    <a:pt x="6" y="1034"/>
                  </a:lnTo>
                  <a:lnTo>
                    <a:pt x="20" y="987"/>
                  </a:lnTo>
                  <a:lnTo>
                    <a:pt x="33" y="939"/>
                  </a:lnTo>
                  <a:lnTo>
                    <a:pt x="39" y="925"/>
                  </a:lnTo>
                  <a:lnTo>
                    <a:pt x="46" y="915"/>
                  </a:lnTo>
                  <a:lnTo>
                    <a:pt x="52" y="908"/>
                  </a:lnTo>
                  <a:lnTo>
                    <a:pt x="61" y="907"/>
                  </a:lnTo>
                  <a:lnTo>
                    <a:pt x="73" y="910"/>
                  </a:lnTo>
                  <a:lnTo>
                    <a:pt x="88" y="917"/>
                  </a:lnTo>
                  <a:lnTo>
                    <a:pt x="131" y="936"/>
                  </a:lnTo>
                  <a:lnTo>
                    <a:pt x="176" y="952"/>
                  </a:lnTo>
                  <a:lnTo>
                    <a:pt x="221" y="963"/>
                  </a:lnTo>
                  <a:lnTo>
                    <a:pt x="268" y="970"/>
                  </a:lnTo>
                  <a:lnTo>
                    <a:pt x="298" y="972"/>
                  </a:lnTo>
                  <a:lnTo>
                    <a:pt x="328" y="971"/>
                  </a:lnTo>
                  <a:lnTo>
                    <a:pt x="358" y="965"/>
                  </a:lnTo>
                  <a:lnTo>
                    <a:pt x="387" y="955"/>
                  </a:lnTo>
                  <a:lnTo>
                    <a:pt x="408" y="943"/>
                  </a:lnTo>
                  <a:lnTo>
                    <a:pt x="424" y="928"/>
                  </a:lnTo>
                  <a:lnTo>
                    <a:pt x="437" y="910"/>
                  </a:lnTo>
                  <a:lnTo>
                    <a:pt x="444" y="892"/>
                  </a:lnTo>
                  <a:lnTo>
                    <a:pt x="447" y="871"/>
                  </a:lnTo>
                  <a:lnTo>
                    <a:pt x="445" y="851"/>
                  </a:lnTo>
                  <a:lnTo>
                    <a:pt x="438" y="831"/>
                  </a:lnTo>
                  <a:lnTo>
                    <a:pt x="425" y="811"/>
                  </a:lnTo>
                  <a:lnTo>
                    <a:pt x="408" y="794"/>
                  </a:lnTo>
                  <a:lnTo>
                    <a:pt x="387" y="778"/>
                  </a:lnTo>
                  <a:lnTo>
                    <a:pt x="365" y="766"/>
                  </a:lnTo>
                  <a:lnTo>
                    <a:pt x="342" y="755"/>
                  </a:lnTo>
                  <a:lnTo>
                    <a:pt x="295" y="735"/>
                  </a:lnTo>
                  <a:lnTo>
                    <a:pt x="249" y="715"/>
                  </a:lnTo>
                  <a:lnTo>
                    <a:pt x="202" y="696"/>
                  </a:lnTo>
                  <a:lnTo>
                    <a:pt x="157" y="672"/>
                  </a:lnTo>
                  <a:lnTo>
                    <a:pt x="127" y="651"/>
                  </a:lnTo>
                  <a:lnTo>
                    <a:pt x="100" y="631"/>
                  </a:lnTo>
                  <a:lnTo>
                    <a:pt x="76" y="607"/>
                  </a:lnTo>
                  <a:lnTo>
                    <a:pt x="55" y="582"/>
                  </a:lnTo>
                  <a:lnTo>
                    <a:pt x="37" y="554"/>
                  </a:lnTo>
                  <a:lnTo>
                    <a:pt x="24" y="525"/>
                  </a:lnTo>
                  <a:lnTo>
                    <a:pt x="15" y="493"/>
                  </a:lnTo>
                  <a:lnTo>
                    <a:pt x="9" y="459"/>
                  </a:lnTo>
                  <a:lnTo>
                    <a:pt x="9" y="422"/>
                  </a:lnTo>
                  <a:lnTo>
                    <a:pt x="14" y="385"/>
                  </a:lnTo>
                  <a:lnTo>
                    <a:pt x="22" y="350"/>
                  </a:lnTo>
                  <a:lnTo>
                    <a:pt x="34" y="318"/>
                  </a:lnTo>
                  <a:lnTo>
                    <a:pt x="50" y="289"/>
                  </a:lnTo>
                  <a:lnTo>
                    <a:pt x="68" y="262"/>
                  </a:lnTo>
                  <a:lnTo>
                    <a:pt x="91" y="239"/>
                  </a:lnTo>
                  <a:lnTo>
                    <a:pt x="116" y="217"/>
                  </a:lnTo>
                  <a:lnTo>
                    <a:pt x="145" y="198"/>
                  </a:lnTo>
                  <a:lnTo>
                    <a:pt x="176" y="182"/>
                  </a:lnTo>
                  <a:lnTo>
                    <a:pt x="211" y="167"/>
                  </a:lnTo>
                  <a:lnTo>
                    <a:pt x="228" y="161"/>
                  </a:lnTo>
                  <a:lnTo>
                    <a:pt x="242" y="156"/>
                  </a:lnTo>
                  <a:lnTo>
                    <a:pt x="250" y="150"/>
                  </a:lnTo>
                  <a:lnTo>
                    <a:pt x="256" y="143"/>
                  </a:lnTo>
                  <a:lnTo>
                    <a:pt x="258" y="132"/>
                  </a:lnTo>
                  <a:lnTo>
                    <a:pt x="260" y="119"/>
                  </a:lnTo>
                  <a:lnTo>
                    <a:pt x="260" y="99"/>
                  </a:lnTo>
                  <a:lnTo>
                    <a:pt x="260" y="48"/>
                  </a:lnTo>
                  <a:lnTo>
                    <a:pt x="261" y="30"/>
                  </a:lnTo>
                  <a:lnTo>
                    <a:pt x="263" y="18"/>
                  </a:lnTo>
                  <a:lnTo>
                    <a:pt x="268" y="9"/>
                  </a:lnTo>
                  <a:lnTo>
                    <a:pt x="277" y="4"/>
                  </a:lnTo>
                  <a:lnTo>
                    <a:pt x="289" y="1"/>
                  </a:lnTo>
                  <a:lnTo>
                    <a:pt x="30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529" name="Google Shape;10529;p23"/>
          <p:cNvGrpSpPr/>
          <p:nvPr/>
        </p:nvGrpSpPr>
        <p:grpSpPr>
          <a:xfrm>
            <a:off x="14656892" y="22589731"/>
            <a:ext cx="628824" cy="532727"/>
            <a:chOff x="5911" y="2226"/>
            <a:chExt cx="262" cy="222"/>
          </a:xfrm>
          <a:solidFill>
            <a:srgbClr val="006994"/>
          </a:solidFill>
        </p:grpSpPr>
        <p:sp>
          <p:nvSpPr>
            <p:cNvPr id="10530" name="Google Shape;10530;p23"/>
            <p:cNvSpPr/>
            <p:nvPr/>
          </p:nvSpPr>
          <p:spPr>
            <a:xfrm>
              <a:off x="5933" y="2253"/>
              <a:ext cx="124" cy="194"/>
            </a:xfrm>
            <a:custGeom>
              <a:avLst/>
              <a:gdLst/>
              <a:ahLst/>
              <a:cxnLst/>
              <a:rect l="l" t="t" r="r" b="b"/>
              <a:pathLst>
                <a:path w="1600" h="2499" extrusionOk="0">
                  <a:moveTo>
                    <a:pt x="745" y="0"/>
                  </a:moveTo>
                  <a:lnTo>
                    <a:pt x="781" y="1"/>
                  </a:lnTo>
                  <a:lnTo>
                    <a:pt x="816" y="4"/>
                  </a:lnTo>
                  <a:lnTo>
                    <a:pt x="847" y="10"/>
                  </a:lnTo>
                  <a:lnTo>
                    <a:pt x="876" y="19"/>
                  </a:lnTo>
                  <a:lnTo>
                    <a:pt x="902" y="28"/>
                  </a:lnTo>
                  <a:lnTo>
                    <a:pt x="926" y="38"/>
                  </a:lnTo>
                  <a:lnTo>
                    <a:pt x="946" y="49"/>
                  </a:lnTo>
                  <a:lnTo>
                    <a:pt x="964" y="61"/>
                  </a:lnTo>
                  <a:lnTo>
                    <a:pt x="978" y="72"/>
                  </a:lnTo>
                  <a:lnTo>
                    <a:pt x="991" y="82"/>
                  </a:lnTo>
                  <a:lnTo>
                    <a:pt x="1001" y="91"/>
                  </a:lnTo>
                  <a:lnTo>
                    <a:pt x="1007" y="97"/>
                  </a:lnTo>
                  <a:lnTo>
                    <a:pt x="1012" y="101"/>
                  </a:lnTo>
                  <a:lnTo>
                    <a:pt x="1014" y="103"/>
                  </a:lnTo>
                  <a:lnTo>
                    <a:pt x="1058" y="101"/>
                  </a:lnTo>
                  <a:lnTo>
                    <a:pt x="1100" y="104"/>
                  </a:lnTo>
                  <a:lnTo>
                    <a:pt x="1139" y="112"/>
                  </a:lnTo>
                  <a:lnTo>
                    <a:pt x="1176" y="124"/>
                  </a:lnTo>
                  <a:lnTo>
                    <a:pt x="1210" y="140"/>
                  </a:lnTo>
                  <a:lnTo>
                    <a:pt x="1241" y="161"/>
                  </a:lnTo>
                  <a:lnTo>
                    <a:pt x="1269" y="185"/>
                  </a:lnTo>
                  <a:lnTo>
                    <a:pt x="1293" y="213"/>
                  </a:lnTo>
                  <a:lnTo>
                    <a:pt x="1317" y="244"/>
                  </a:lnTo>
                  <a:lnTo>
                    <a:pt x="1337" y="279"/>
                  </a:lnTo>
                  <a:lnTo>
                    <a:pt x="1355" y="316"/>
                  </a:lnTo>
                  <a:lnTo>
                    <a:pt x="1371" y="356"/>
                  </a:lnTo>
                  <a:lnTo>
                    <a:pt x="1383" y="400"/>
                  </a:lnTo>
                  <a:lnTo>
                    <a:pt x="1394" y="445"/>
                  </a:lnTo>
                  <a:lnTo>
                    <a:pt x="1403" y="492"/>
                  </a:lnTo>
                  <a:lnTo>
                    <a:pt x="1410" y="542"/>
                  </a:lnTo>
                  <a:lnTo>
                    <a:pt x="1414" y="594"/>
                  </a:lnTo>
                  <a:lnTo>
                    <a:pt x="1417" y="646"/>
                  </a:lnTo>
                  <a:lnTo>
                    <a:pt x="1417" y="701"/>
                  </a:lnTo>
                  <a:lnTo>
                    <a:pt x="1416" y="757"/>
                  </a:lnTo>
                  <a:lnTo>
                    <a:pt x="1412" y="814"/>
                  </a:lnTo>
                  <a:lnTo>
                    <a:pt x="1408" y="871"/>
                  </a:lnTo>
                  <a:lnTo>
                    <a:pt x="1404" y="927"/>
                  </a:lnTo>
                  <a:lnTo>
                    <a:pt x="1403" y="979"/>
                  </a:lnTo>
                  <a:lnTo>
                    <a:pt x="1405" y="1026"/>
                  </a:lnTo>
                  <a:lnTo>
                    <a:pt x="1410" y="1070"/>
                  </a:lnTo>
                  <a:lnTo>
                    <a:pt x="1416" y="1109"/>
                  </a:lnTo>
                  <a:lnTo>
                    <a:pt x="1425" y="1146"/>
                  </a:lnTo>
                  <a:lnTo>
                    <a:pt x="1436" y="1178"/>
                  </a:lnTo>
                  <a:lnTo>
                    <a:pt x="1447" y="1208"/>
                  </a:lnTo>
                  <a:lnTo>
                    <a:pt x="1460" y="1234"/>
                  </a:lnTo>
                  <a:lnTo>
                    <a:pt x="1474" y="1258"/>
                  </a:lnTo>
                  <a:lnTo>
                    <a:pt x="1488" y="1277"/>
                  </a:lnTo>
                  <a:lnTo>
                    <a:pt x="1503" y="1296"/>
                  </a:lnTo>
                  <a:lnTo>
                    <a:pt x="1517" y="1310"/>
                  </a:lnTo>
                  <a:lnTo>
                    <a:pt x="1532" y="1324"/>
                  </a:lnTo>
                  <a:lnTo>
                    <a:pt x="1545" y="1334"/>
                  </a:lnTo>
                  <a:lnTo>
                    <a:pt x="1559" y="1343"/>
                  </a:lnTo>
                  <a:lnTo>
                    <a:pt x="1570" y="1351"/>
                  </a:lnTo>
                  <a:lnTo>
                    <a:pt x="1580" y="1356"/>
                  </a:lnTo>
                  <a:lnTo>
                    <a:pt x="1588" y="1360"/>
                  </a:lnTo>
                  <a:lnTo>
                    <a:pt x="1595" y="1362"/>
                  </a:lnTo>
                  <a:lnTo>
                    <a:pt x="1599" y="1364"/>
                  </a:lnTo>
                  <a:lnTo>
                    <a:pt x="1600" y="1364"/>
                  </a:lnTo>
                  <a:lnTo>
                    <a:pt x="1570" y="1391"/>
                  </a:lnTo>
                  <a:lnTo>
                    <a:pt x="1537" y="1415"/>
                  </a:lnTo>
                  <a:lnTo>
                    <a:pt x="1501" y="1435"/>
                  </a:lnTo>
                  <a:lnTo>
                    <a:pt x="1464" y="1453"/>
                  </a:lnTo>
                  <a:lnTo>
                    <a:pt x="1425" y="1468"/>
                  </a:lnTo>
                  <a:lnTo>
                    <a:pt x="1386" y="1481"/>
                  </a:lnTo>
                  <a:lnTo>
                    <a:pt x="1347" y="1491"/>
                  </a:lnTo>
                  <a:lnTo>
                    <a:pt x="1309" y="1499"/>
                  </a:lnTo>
                  <a:lnTo>
                    <a:pt x="1272" y="1505"/>
                  </a:lnTo>
                  <a:lnTo>
                    <a:pt x="1237" y="1510"/>
                  </a:lnTo>
                  <a:lnTo>
                    <a:pt x="1205" y="1514"/>
                  </a:lnTo>
                  <a:lnTo>
                    <a:pt x="1176" y="1516"/>
                  </a:lnTo>
                  <a:lnTo>
                    <a:pt x="1150" y="1517"/>
                  </a:lnTo>
                  <a:lnTo>
                    <a:pt x="1129" y="1518"/>
                  </a:lnTo>
                  <a:lnTo>
                    <a:pt x="1114" y="1518"/>
                  </a:lnTo>
                  <a:lnTo>
                    <a:pt x="1104" y="1518"/>
                  </a:lnTo>
                  <a:lnTo>
                    <a:pt x="1100" y="1518"/>
                  </a:lnTo>
                  <a:lnTo>
                    <a:pt x="1100" y="1625"/>
                  </a:lnTo>
                  <a:lnTo>
                    <a:pt x="1101" y="1633"/>
                  </a:lnTo>
                  <a:lnTo>
                    <a:pt x="805" y="2499"/>
                  </a:lnTo>
                  <a:lnTo>
                    <a:pt x="507" y="1630"/>
                  </a:lnTo>
                  <a:lnTo>
                    <a:pt x="507" y="1521"/>
                  </a:lnTo>
                  <a:lnTo>
                    <a:pt x="447" y="1520"/>
                  </a:lnTo>
                  <a:lnTo>
                    <a:pt x="392" y="1516"/>
                  </a:lnTo>
                  <a:lnTo>
                    <a:pt x="342" y="1511"/>
                  </a:lnTo>
                  <a:lnTo>
                    <a:pt x="295" y="1503"/>
                  </a:lnTo>
                  <a:lnTo>
                    <a:pt x="252" y="1494"/>
                  </a:lnTo>
                  <a:lnTo>
                    <a:pt x="214" y="1483"/>
                  </a:lnTo>
                  <a:lnTo>
                    <a:pt x="179" y="1471"/>
                  </a:lnTo>
                  <a:lnTo>
                    <a:pt x="148" y="1459"/>
                  </a:lnTo>
                  <a:lnTo>
                    <a:pt x="120" y="1447"/>
                  </a:lnTo>
                  <a:lnTo>
                    <a:pt x="95" y="1433"/>
                  </a:lnTo>
                  <a:lnTo>
                    <a:pt x="73" y="1420"/>
                  </a:lnTo>
                  <a:lnTo>
                    <a:pt x="56" y="1407"/>
                  </a:lnTo>
                  <a:lnTo>
                    <a:pt x="40" y="1396"/>
                  </a:lnTo>
                  <a:lnTo>
                    <a:pt x="27" y="1385"/>
                  </a:lnTo>
                  <a:lnTo>
                    <a:pt x="18" y="1375"/>
                  </a:lnTo>
                  <a:lnTo>
                    <a:pt x="9" y="1367"/>
                  </a:lnTo>
                  <a:lnTo>
                    <a:pt x="4" y="1362"/>
                  </a:lnTo>
                  <a:lnTo>
                    <a:pt x="1" y="1358"/>
                  </a:lnTo>
                  <a:lnTo>
                    <a:pt x="0" y="1357"/>
                  </a:lnTo>
                  <a:lnTo>
                    <a:pt x="1" y="1357"/>
                  </a:lnTo>
                  <a:lnTo>
                    <a:pt x="4" y="1356"/>
                  </a:lnTo>
                  <a:lnTo>
                    <a:pt x="9" y="1355"/>
                  </a:lnTo>
                  <a:lnTo>
                    <a:pt x="16" y="1354"/>
                  </a:lnTo>
                  <a:lnTo>
                    <a:pt x="24" y="1352"/>
                  </a:lnTo>
                  <a:lnTo>
                    <a:pt x="33" y="1348"/>
                  </a:lnTo>
                  <a:lnTo>
                    <a:pt x="43" y="1342"/>
                  </a:lnTo>
                  <a:lnTo>
                    <a:pt x="54" y="1336"/>
                  </a:lnTo>
                  <a:lnTo>
                    <a:pt x="66" y="1328"/>
                  </a:lnTo>
                  <a:lnTo>
                    <a:pt x="78" y="1318"/>
                  </a:lnTo>
                  <a:lnTo>
                    <a:pt x="91" y="1305"/>
                  </a:lnTo>
                  <a:lnTo>
                    <a:pt x="104" y="1290"/>
                  </a:lnTo>
                  <a:lnTo>
                    <a:pt x="117" y="1271"/>
                  </a:lnTo>
                  <a:lnTo>
                    <a:pt x="130" y="1250"/>
                  </a:lnTo>
                  <a:lnTo>
                    <a:pt x="142" y="1227"/>
                  </a:lnTo>
                  <a:lnTo>
                    <a:pt x="155" y="1199"/>
                  </a:lnTo>
                  <a:lnTo>
                    <a:pt x="166" y="1168"/>
                  </a:lnTo>
                  <a:lnTo>
                    <a:pt x="177" y="1134"/>
                  </a:lnTo>
                  <a:lnTo>
                    <a:pt x="186" y="1095"/>
                  </a:lnTo>
                  <a:lnTo>
                    <a:pt x="194" y="1051"/>
                  </a:lnTo>
                  <a:lnTo>
                    <a:pt x="200" y="1004"/>
                  </a:lnTo>
                  <a:lnTo>
                    <a:pt x="205" y="951"/>
                  </a:lnTo>
                  <a:lnTo>
                    <a:pt x="210" y="894"/>
                  </a:lnTo>
                  <a:lnTo>
                    <a:pt x="211" y="831"/>
                  </a:lnTo>
                  <a:lnTo>
                    <a:pt x="211" y="763"/>
                  </a:lnTo>
                  <a:lnTo>
                    <a:pt x="211" y="692"/>
                  </a:lnTo>
                  <a:lnTo>
                    <a:pt x="213" y="626"/>
                  </a:lnTo>
                  <a:lnTo>
                    <a:pt x="218" y="564"/>
                  </a:lnTo>
                  <a:lnTo>
                    <a:pt x="225" y="507"/>
                  </a:lnTo>
                  <a:lnTo>
                    <a:pt x="234" y="454"/>
                  </a:lnTo>
                  <a:lnTo>
                    <a:pt x="247" y="407"/>
                  </a:lnTo>
                  <a:lnTo>
                    <a:pt x="260" y="362"/>
                  </a:lnTo>
                  <a:lnTo>
                    <a:pt x="275" y="321"/>
                  </a:lnTo>
                  <a:lnTo>
                    <a:pt x="291" y="284"/>
                  </a:lnTo>
                  <a:lnTo>
                    <a:pt x="309" y="251"/>
                  </a:lnTo>
                  <a:lnTo>
                    <a:pt x="327" y="221"/>
                  </a:lnTo>
                  <a:lnTo>
                    <a:pt x="347" y="193"/>
                  </a:lnTo>
                  <a:lnTo>
                    <a:pt x="366" y="169"/>
                  </a:lnTo>
                  <a:lnTo>
                    <a:pt x="387" y="148"/>
                  </a:lnTo>
                  <a:lnTo>
                    <a:pt x="408" y="128"/>
                  </a:lnTo>
                  <a:lnTo>
                    <a:pt x="428" y="111"/>
                  </a:lnTo>
                  <a:lnTo>
                    <a:pt x="449" y="97"/>
                  </a:lnTo>
                  <a:lnTo>
                    <a:pt x="469" y="84"/>
                  </a:lnTo>
                  <a:lnTo>
                    <a:pt x="488" y="72"/>
                  </a:lnTo>
                  <a:lnTo>
                    <a:pt x="507" y="63"/>
                  </a:lnTo>
                  <a:lnTo>
                    <a:pt x="524" y="55"/>
                  </a:lnTo>
                  <a:lnTo>
                    <a:pt x="541" y="48"/>
                  </a:lnTo>
                  <a:lnTo>
                    <a:pt x="556" y="42"/>
                  </a:lnTo>
                  <a:lnTo>
                    <a:pt x="570" y="37"/>
                  </a:lnTo>
                  <a:lnTo>
                    <a:pt x="617" y="21"/>
                  </a:lnTo>
                  <a:lnTo>
                    <a:pt x="663" y="9"/>
                  </a:lnTo>
                  <a:lnTo>
                    <a:pt x="705" y="3"/>
                  </a:lnTo>
                  <a:lnTo>
                    <a:pt x="74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31" name="Google Shape;10531;p23"/>
            <p:cNvSpPr/>
            <p:nvPr/>
          </p:nvSpPr>
          <p:spPr>
            <a:xfrm>
              <a:off x="5911" y="2385"/>
              <a:ext cx="170" cy="63"/>
            </a:xfrm>
            <a:custGeom>
              <a:avLst/>
              <a:gdLst/>
              <a:ahLst/>
              <a:cxnLst/>
              <a:rect l="l" t="t" r="r" b="b"/>
              <a:pathLst>
                <a:path w="2188" h="843" extrusionOk="0">
                  <a:moveTo>
                    <a:pt x="685" y="0"/>
                  </a:moveTo>
                  <a:lnTo>
                    <a:pt x="566" y="348"/>
                  </a:lnTo>
                  <a:lnTo>
                    <a:pt x="730" y="336"/>
                  </a:lnTo>
                  <a:lnTo>
                    <a:pt x="1094" y="784"/>
                  </a:lnTo>
                  <a:lnTo>
                    <a:pt x="1457" y="336"/>
                  </a:lnTo>
                  <a:lnTo>
                    <a:pt x="1623" y="348"/>
                  </a:lnTo>
                  <a:lnTo>
                    <a:pt x="1505" y="0"/>
                  </a:lnTo>
                  <a:lnTo>
                    <a:pt x="1536" y="18"/>
                  </a:lnTo>
                  <a:lnTo>
                    <a:pt x="1568" y="34"/>
                  </a:lnTo>
                  <a:lnTo>
                    <a:pt x="1941" y="219"/>
                  </a:lnTo>
                  <a:lnTo>
                    <a:pt x="1977" y="240"/>
                  </a:lnTo>
                  <a:lnTo>
                    <a:pt x="2010" y="263"/>
                  </a:lnTo>
                  <a:lnTo>
                    <a:pt x="2038" y="290"/>
                  </a:lnTo>
                  <a:lnTo>
                    <a:pt x="2064" y="320"/>
                  </a:lnTo>
                  <a:lnTo>
                    <a:pt x="2086" y="353"/>
                  </a:lnTo>
                  <a:lnTo>
                    <a:pt x="2105" y="389"/>
                  </a:lnTo>
                  <a:lnTo>
                    <a:pt x="2118" y="427"/>
                  </a:lnTo>
                  <a:lnTo>
                    <a:pt x="2128" y="466"/>
                  </a:lnTo>
                  <a:lnTo>
                    <a:pt x="2188" y="796"/>
                  </a:lnTo>
                  <a:lnTo>
                    <a:pt x="2188" y="810"/>
                  </a:lnTo>
                  <a:lnTo>
                    <a:pt x="2183" y="823"/>
                  </a:lnTo>
                  <a:lnTo>
                    <a:pt x="2175" y="833"/>
                  </a:lnTo>
                  <a:lnTo>
                    <a:pt x="2163" y="840"/>
                  </a:lnTo>
                  <a:lnTo>
                    <a:pt x="2149" y="843"/>
                  </a:lnTo>
                  <a:lnTo>
                    <a:pt x="38" y="843"/>
                  </a:lnTo>
                  <a:lnTo>
                    <a:pt x="25" y="840"/>
                  </a:lnTo>
                  <a:lnTo>
                    <a:pt x="13" y="833"/>
                  </a:lnTo>
                  <a:lnTo>
                    <a:pt x="4" y="823"/>
                  </a:lnTo>
                  <a:lnTo>
                    <a:pt x="0" y="810"/>
                  </a:lnTo>
                  <a:lnTo>
                    <a:pt x="0" y="796"/>
                  </a:lnTo>
                  <a:lnTo>
                    <a:pt x="59" y="466"/>
                  </a:lnTo>
                  <a:lnTo>
                    <a:pt x="69" y="426"/>
                  </a:lnTo>
                  <a:lnTo>
                    <a:pt x="83" y="388"/>
                  </a:lnTo>
                  <a:lnTo>
                    <a:pt x="101" y="353"/>
                  </a:lnTo>
                  <a:lnTo>
                    <a:pt x="123" y="320"/>
                  </a:lnTo>
                  <a:lnTo>
                    <a:pt x="149" y="289"/>
                  </a:lnTo>
                  <a:lnTo>
                    <a:pt x="179" y="262"/>
                  </a:lnTo>
                  <a:lnTo>
                    <a:pt x="211" y="239"/>
                  </a:lnTo>
                  <a:lnTo>
                    <a:pt x="246" y="219"/>
                  </a:lnTo>
                  <a:lnTo>
                    <a:pt x="611" y="38"/>
                  </a:lnTo>
                  <a:lnTo>
                    <a:pt x="68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32" name="Google Shape;10532;p23"/>
            <p:cNvSpPr/>
            <p:nvPr/>
          </p:nvSpPr>
          <p:spPr>
            <a:xfrm>
              <a:off x="6059" y="2226"/>
              <a:ext cx="114" cy="114"/>
            </a:xfrm>
            <a:custGeom>
              <a:avLst/>
              <a:gdLst/>
              <a:ahLst/>
              <a:cxnLst/>
              <a:rect l="l" t="t" r="r" b="b"/>
              <a:pathLst>
                <a:path w="1475" h="1477" extrusionOk="0">
                  <a:moveTo>
                    <a:pt x="1055" y="642"/>
                  </a:moveTo>
                  <a:lnTo>
                    <a:pt x="1033" y="646"/>
                  </a:lnTo>
                  <a:lnTo>
                    <a:pt x="1013" y="653"/>
                  </a:lnTo>
                  <a:lnTo>
                    <a:pt x="995" y="664"/>
                  </a:lnTo>
                  <a:lnTo>
                    <a:pt x="980" y="679"/>
                  </a:lnTo>
                  <a:lnTo>
                    <a:pt x="969" y="696"/>
                  </a:lnTo>
                  <a:lnTo>
                    <a:pt x="962" y="717"/>
                  </a:lnTo>
                  <a:lnTo>
                    <a:pt x="959" y="738"/>
                  </a:lnTo>
                  <a:lnTo>
                    <a:pt x="962" y="760"/>
                  </a:lnTo>
                  <a:lnTo>
                    <a:pt x="969" y="781"/>
                  </a:lnTo>
                  <a:lnTo>
                    <a:pt x="980" y="798"/>
                  </a:lnTo>
                  <a:lnTo>
                    <a:pt x="995" y="814"/>
                  </a:lnTo>
                  <a:lnTo>
                    <a:pt x="1013" y="825"/>
                  </a:lnTo>
                  <a:lnTo>
                    <a:pt x="1033" y="832"/>
                  </a:lnTo>
                  <a:lnTo>
                    <a:pt x="1055" y="834"/>
                  </a:lnTo>
                  <a:lnTo>
                    <a:pt x="1077" y="832"/>
                  </a:lnTo>
                  <a:lnTo>
                    <a:pt x="1097" y="825"/>
                  </a:lnTo>
                  <a:lnTo>
                    <a:pt x="1115" y="814"/>
                  </a:lnTo>
                  <a:lnTo>
                    <a:pt x="1130" y="798"/>
                  </a:lnTo>
                  <a:lnTo>
                    <a:pt x="1141" y="781"/>
                  </a:lnTo>
                  <a:lnTo>
                    <a:pt x="1149" y="760"/>
                  </a:lnTo>
                  <a:lnTo>
                    <a:pt x="1151" y="738"/>
                  </a:lnTo>
                  <a:lnTo>
                    <a:pt x="1149" y="717"/>
                  </a:lnTo>
                  <a:lnTo>
                    <a:pt x="1141" y="696"/>
                  </a:lnTo>
                  <a:lnTo>
                    <a:pt x="1130" y="679"/>
                  </a:lnTo>
                  <a:lnTo>
                    <a:pt x="1115" y="664"/>
                  </a:lnTo>
                  <a:lnTo>
                    <a:pt x="1097" y="653"/>
                  </a:lnTo>
                  <a:lnTo>
                    <a:pt x="1077" y="646"/>
                  </a:lnTo>
                  <a:lnTo>
                    <a:pt x="1055" y="642"/>
                  </a:lnTo>
                  <a:close/>
                  <a:moveTo>
                    <a:pt x="738" y="642"/>
                  </a:moveTo>
                  <a:lnTo>
                    <a:pt x="715" y="646"/>
                  </a:lnTo>
                  <a:lnTo>
                    <a:pt x="696" y="653"/>
                  </a:lnTo>
                  <a:lnTo>
                    <a:pt x="678" y="664"/>
                  </a:lnTo>
                  <a:lnTo>
                    <a:pt x="663" y="679"/>
                  </a:lnTo>
                  <a:lnTo>
                    <a:pt x="651" y="696"/>
                  </a:lnTo>
                  <a:lnTo>
                    <a:pt x="644" y="717"/>
                  </a:lnTo>
                  <a:lnTo>
                    <a:pt x="642" y="738"/>
                  </a:lnTo>
                  <a:lnTo>
                    <a:pt x="644" y="760"/>
                  </a:lnTo>
                  <a:lnTo>
                    <a:pt x="651" y="781"/>
                  </a:lnTo>
                  <a:lnTo>
                    <a:pt x="663" y="798"/>
                  </a:lnTo>
                  <a:lnTo>
                    <a:pt x="678" y="814"/>
                  </a:lnTo>
                  <a:lnTo>
                    <a:pt x="696" y="825"/>
                  </a:lnTo>
                  <a:lnTo>
                    <a:pt x="715" y="832"/>
                  </a:lnTo>
                  <a:lnTo>
                    <a:pt x="738" y="834"/>
                  </a:lnTo>
                  <a:lnTo>
                    <a:pt x="760" y="832"/>
                  </a:lnTo>
                  <a:lnTo>
                    <a:pt x="779" y="825"/>
                  </a:lnTo>
                  <a:lnTo>
                    <a:pt x="798" y="814"/>
                  </a:lnTo>
                  <a:lnTo>
                    <a:pt x="812" y="798"/>
                  </a:lnTo>
                  <a:lnTo>
                    <a:pt x="824" y="781"/>
                  </a:lnTo>
                  <a:lnTo>
                    <a:pt x="831" y="760"/>
                  </a:lnTo>
                  <a:lnTo>
                    <a:pt x="834" y="738"/>
                  </a:lnTo>
                  <a:lnTo>
                    <a:pt x="831" y="717"/>
                  </a:lnTo>
                  <a:lnTo>
                    <a:pt x="824" y="696"/>
                  </a:lnTo>
                  <a:lnTo>
                    <a:pt x="812" y="679"/>
                  </a:lnTo>
                  <a:lnTo>
                    <a:pt x="798" y="664"/>
                  </a:lnTo>
                  <a:lnTo>
                    <a:pt x="779" y="653"/>
                  </a:lnTo>
                  <a:lnTo>
                    <a:pt x="760" y="646"/>
                  </a:lnTo>
                  <a:lnTo>
                    <a:pt x="738" y="642"/>
                  </a:lnTo>
                  <a:close/>
                  <a:moveTo>
                    <a:pt x="420" y="642"/>
                  </a:moveTo>
                  <a:lnTo>
                    <a:pt x="398" y="646"/>
                  </a:lnTo>
                  <a:lnTo>
                    <a:pt x="378" y="653"/>
                  </a:lnTo>
                  <a:lnTo>
                    <a:pt x="360" y="664"/>
                  </a:lnTo>
                  <a:lnTo>
                    <a:pt x="345" y="679"/>
                  </a:lnTo>
                  <a:lnTo>
                    <a:pt x="333" y="696"/>
                  </a:lnTo>
                  <a:lnTo>
                    <a:pt x="326" y="717"/>
                  </a:lnTo>
                  <a:lnTo>
                    <a:pt x="324" y="738"/>
                  </a:lnTo>
                  <a:lnTo>
                    <a:pt x="326" y="760"/>
                  </a:lnTo>
                  <a:lnTo>
                    <a:pt x="333" y="781"/>
                  </a:lnTo>
                  <a:lnTo>
                    <a:pt x="345" y="798"/>
                  </a:lnTo>
                  <a:lnTo>
                    <a:pt x="360" y="814"/>
                  </a:lnTo>
                  <a:lnTo>
                    <a:pt x="378" y="825"/>
                  </a:lnTo>
                  <a:lnTo>
                    <a:pt x="398" y="832"/>
                  </a:lnTo>
                  <a:lnTo>
                    <a:pt x="420" y="834"/>
                  </a:lnTo>
                  <a:lnTo>
                    <a:pt x="442" y="832"/>
                  </a:lnTo>
                  <a:lnTo>
                    <a:pt x="462" y="825"/>
                  </a:lnTo>
                  <a:lnTo>
                    <a:pt x="480" y="814"/>
                  </a:lnTo>
                  <a:lnTo>
                    <a:pt x="494" y="798"/>
                  </a:lnTo>
                  <a:lnTo>
                    <a:pt x="506" y="781"/>
                  </a:lnTo>
                  <a:lnTo>
                    <a:pt x="513" y="760"/>
                  </a:lnTo>
                  <a:lnTo>
                    <a:pt x="516" y="738"/>
                  </a:lnTo>
                  <a:lnTo>
                    <a:pt x="513" y="717"/>
                  </a:lnTo>
                  <a:lnTo>
                    <a:pt x="506" y="696"/>
                  </a:lnTo>
                  <a:lnTo>
                    <a:pt x="494" y="679"/>
                  </a:lnTo>
                  <a:lnTo>
                    <a:pt x="480" y="664"/>
                  </a:lnTo>
                  <a:lnTo>
                    <a:pt x="462" y="653"/>
                  </a:lnTo>
                  <a:lnTo>
                    <a:pt x="442" y="646"/>
                  </a:lnTo>
                  <a:lnTo>
                    <a:pt x="420" y="642"/>
                  </a:lnTo>
                  <a:close/>
                  <a:moveTo>
                    <a:pt x="768" y="0"/>
                  </a:moveTo>
                  <a:lnTo>
                    <a:pt x="827" y="5"/>
                  </a:lnTo>
                  <a:lnTo>
                    <a:pt x="885" y="15"/>
                  </a:lnTo>
                  <a:lnTo>
                    <a:pt x="944" y="29"/>
                  </a:lnTo>
                  <a:lnTo>
                    <a:pt x="1001" y="49"/>
                  </a:lnTo>
                  <a:lnTo>
                    <a:pt x="1057" y="72"/>
                  </a:lnTo>
                  <a:lnTo>
                    <a:pt x="1111" y="101"/>
                  </a:lnTo>
                  <a:lnTo>
                    <a:pt x="1163" y="134"/>
                  </a:lnTo>
                  <a:lnTo>
                    <a:pt x="1213" y="174"/>
                  </a:lnTo>
                  <a:lnTo>
                    <a:pt x="1259" y="216"/>
                  </a:lnTo>
                  <a:lnTo>
                    <a:pt x="1302" y="263"/>
                  </a:lnTo>
                  <a:lnTo>
                    <a:pt x="1341" y="313"/>
                  </a:lnTo>
                  <a:lnTo>
                    <a:pt x="1375" y="365"/>
                  </a:lnTo>
                  <a:lnTo>
                    <a:pt x="1404" y="419"/>
                  </a:lnTo>
                  <a:lnTo>
                    <a:pt x="1427" y="475"/>
                  </a:lnTo>
                  <a:lnTo>
                    <a:pt x="1447" y="532"/>
                  </a:lnTo>
                  <a:lnTo>
                    <a:pt x="1461" y="591"/>
                  </a:lnTo>
                  <a:lnTo>
                    <a:pt x="1471" y="650"/>
                  </a:lnTo>
                  <a:lnTo>
                    <a:pt x="1475" y="710"/>
                  </a:lnTo>
                  <a:lnTo>
                    <a:pt x="1475" y="768"/>
                  </a:lnTo>
                  <a:lnTo>
                    <a:pt x="1471" y="828"/>
                  </a:lnTo>
                  <a:lnTo>
                    <a:pt x="1461" y="887"/>
                  </a:lnTo>
                  <a:lnTo>
                    <a:pt x="1447" y="946"/>
                  </a:lnTo>
                  <a:lnTo>
                    <a:pt x="1427" y="1003"/>
                  </a:lnTo>
                  <a:lnTo>
                    <a:pt x="1404" y="1059"/>
                  </a:lnTo>
                  <a:lnTo>
                    <a:pt x="1375" y="1113"/>
                  </a:lnTo>
                  <a:lnTo>
                    <a:pt x="1341" y="1165"/>
                  </a:lnTo>
                  <a:lnTo>
                    <a:pt x="1302" y="1214"/>
                  </a:lnTo>
                  <a:lnTo>
                    <a:pt x="1259" y="1262"/>
                  </a:lnTo>
                  <a:lnTo>
                    <a:pt x="1213" y="1304"/>
                  </a:lnTo>
                  <a:lnTo>
                    <a:pt x="1163" y="1344"/>
                  </a:lnTo>
                  <a:lnTo>
                    <a:pt x="1112" y="1377"/>
                  </a:lnTo>
                  <a:lnTo>
                    <a:pt x="1057" y="1406"/>
                  </a:lnTo>
                  <a:lnTo>
                    <a:pt x="1001" y="1429"/>
                  </a:lnTo>
                  <a:lnTo>
                    <a:pt x="944" y="1449"/>
                  </a:lnTo>
                  <a:lnTo>
                    <a:pt x="885" y="1462"/>
                  </a:lnTo>
                  <a:lnTo>
                    <a:pt x="827" y="1473"/>
                  </a:lnTo>
                  <a:lnTo>
                    <a:pt x="767" y="1477"/>
                  </a:lnTo>
                  <a:lnTo>
                    <a:pt x="707" y="1477"/>
                  </a:lnTo>
                  <a:lnTo>
                    <a:pt x="648" y="1473"/>
                  </a:lnTo>
                  <a:lnTo>
                    <a:pt x="589" y="1462"/>
                  </a:lnTo>
                  <a:lnTo>
                    <a:pt x="530" y="1448"/>
                  </a:lnTo>
                  <a:lnTo>
                    <a:pt x="474" y="1429"/>
                  </a:lnTo>
                  <a:lnTo>
                    <a:pt x="418" y="1406"/>
                  </a:lnTo>
                  <a:lnTo>
                    <a:pt x="363" y="1377"/>
                  </a:lnTo>
                  <a:lnTo>
                    <a:pt x="362" y="1375"/>
                  </a:lnTo>
                  <a:lnTo>
                    <a:pt x="320" y="1403"/>
                  </a:lnTo>
                  <a:lnTo>
                    <a:pt x="278" y="1426"/>
                  </a:lnTo>
                  <a:lnTo>
                    <a:pt x="236" y="1443"/>
                  </a:lnTo>
                  <a:lnTo>
                    <a:pt x="195" y="1454"/>
                  </a:lnTo>
                  <a:lnTo>
                    <a:pt x="155" y="1461"/>
                  </a:lnTo>
                  <a:lnTo>
                    <a:pt x="117" y="1464"/>
                  </a:lnTo>
                  <a:lnTo>
                    <a:pt x="80" y="1464"/>
                  </a:lnTo>
                  <a:lnTo>
                    <a:pt x="48" y="1460"/>
                  </a:lnTo>
                  <a:lnTo>
                    <a:pt x="37" y="1457"/>
                  </a:lnTo>
                  <a:lnTo>
                    <a:pt x="30" y="1450"/>
                  </a:lnTo>
                  <a:lnTo>
                    <a:pt x="25" y="1442"/>
                  </a:lnTo>
                  <a:lnTo>
                    <a:pt x="24" y="1431"/>
                  </a:lnTo>
                  <a:lnTo>
                    <a:pt x="26" y="1422"/>
                  </a:lnTo>
                  <a:lnTo>
                    <a:pt x="31" y="1413"/>
                  </a:lnTo>
                  <a:lnTo>
                    <a:pt x="39" y="1407"/>
                  </a:lnTo>
                  <a:lnTo>
                    <a:pt x="71" y="1388"/>
                  </a:lnTo>
                  <a:lnTo>
                    <a:pt x="98" y="1366"/>
                  </a:lnTo>
                  <a:lnTo>
                    <a:pt x="123" y="1343"/>
                  </a:lnTo>
                  <a:lnTo>
                    <a:pt x="144" y="1316"/>
                  </a:lnTo>
                  <a:lnTo>
                    <a:pt x="163" y="1289"/>
                  </a:lnTo>
                  <a:lnTo>
                    <a:pt x="178" y="1261"/>
                  </a:lnTo>
                  <a:lnTo>
                    <a:pt x="192" y="1234"/>
                  </a:lnTo>
                  <a:lnTo>
                    <a:pt x="185" y="1228"/>
                  </a:lnTo>
                  <a:lnTo>
                    <a:pt x="144" y="1178"/>
                  </a:lnTo>
                  <a:lnTo>
                    <a:pt x="108" y="1127"/>
                  </a:lnTo>
                  <a:lnTo>
                    <a:pt x="78" y="1072"/>
                  </a:lnTo>
                  <a:lnTo>
                    <a:pt x="53" y="1015"/>
                  </a:lnTo>
                  <a:lnTo>
                    <a:pt x="32" y="957"/>
                  </a:lnTo>
                  <a:lnTo>
                    <a:pt x="16" y="899"/>
                  </a:lnTo>
                  <a:lnTo>
                    <a:pt x="6" y="839"/>
                  </a:lnTo>
                  <a:lnTo>
                    <a:pt x="0" y="779"/>
                  </a:lnTo>
                  <a:lnTo>
                    <a:pt x="0" y="718"/>
                  </a:lnTo>
                  <a:lnTo>
                    <a:pt x="4" y="657"/>
                  </a:lnTo>
                  <a:lnTo>
                    <a:pt x="13" y="597"/>
                  </a:lnTo>
                  <a:lnTo>
                    <a:pt x="27" y="537"/>
                  </a:lnTo>
                  <a:lnTo>
                    <a:pt x="46" y="479"/>
                  </a:lnTo>
                  <a:lnTo>
                    <a:pt x="70" y="422"/>
                  </a:lnTo>
                  <a:lnTo>
                    <a:pt x="99" y="368"/>
                  </a:lnTo>
                  <a:lnTo>
                    <a:pt x="133" y="315"/>
                  </a:lnTo>
                  <a:lnTo>
                    <a:pt x="171" y="264"/>
                  </a:lnTo>
                  <a:lnTo>
                    <a:pt x="216" y="216"/>
                  </a:lnTo>
                  <a:lnTo>
                    <a:pt x="262" y="174"/>
                  </a:lnTo>
                  <a:lnTo>
                    <a:pt x="312" y="134"/>
                  </a:lnTo>
                  <a:lnTo>
                    <a:pt x="364" y="101"/>
                  </a:lnTo>
                  <a:lnTo>
                    <a:pt x="418" y="72"/>
                  </a:lnTo>
                  <a:lnTo>
                    <a:pt x="474" y="49"/>
                  </a:lnTo>
                  <a:lnTo>
                    <a:pt x="531" y="29"/>
                  </a:lnTo>
                  <a:lnTo>
                    <a:pt x="589" y="15"/>
                  </a:lnTo>
                  <a:lnTo>
                    <a:pt x="648" y="5"/>
                  </a:lnTo>
                  <a:lnTo>
                    <a:pt x="708" y="0"/>
                  </a:lnTo>
                  <a:lnTo>
                    <a:pt x="76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533" name="Google Shape;10533;p23"/>
          <p:cNvGrpSpPr/>
          <p:nvPr/>
        </p:nvGrpSpPr>
        <p:grpSpPr>
          <a:xfrm>
            <a:off x="17369371" y="22575349"/>
            <a:ext cx="626670" cy="566000"/>
            <a:chOff x="6416" y="2220"/>
            <a:chExt cx="261" cy="236"/>
          </a:xfrm>
          <a:solidFill>
            <a:srgbClr val="006994"/>
          </a:solidFill>
        </p:grpSpPr>
        <p:sp>
          <p:nvSpPr>
            <p:cNvPr id="10534" name="Google Shape;10534;p23"/>
            <p:cNvSpPr/>
            <p:nvPr/>
          </p:nvSpPr>
          <p:spPr>
            <a:xfrm>
              <a:off x="6461" y="2220"/>
              <a:ext cx="101" cy="134"/>
            </a:xfrm>
            <a:custGeom>
              <a:avLst/>
              <a:gdLst/>
              <a:ahLst/>
              <a:cxnLst/>
              <a:rect l="l" t="t" r="r" b="b"/>
              <a:pathLst>
                <a:path w="1303" h="1733" extrusionOk="0">
                  <a:moveTo>
                    <a:pt x="662" y="0"/>
                  </a:moveTo>
                  <a:lnTo>
                    <a:pt x="708" y="2"/>
                  </a:lnTo>
                  <a:lnTo>
                    <a:pt x="752" y="7"/>
                  </a:lnTo>
                  <a:lnTo>
                    <a:pt x="793" y="14"/>
                  </a:lnTo>
                  <a:lnTo>
                    <a:pt x="831" y="26"/>
                  </a:lnTo>
                  <a:lnTo>
                    <a:pt x="866" y="38"/>
                  </a:lnTo>
                  <a:lnTo>
                    <a:pt x="898" y="52"/>
                  </a:lnTo>
                  <a:lnTo>
                    <a:pt x="926" y="69"/>
                  </a:lnTo>
                  <a:lnTo>
                    <a:pt x="958" y="87"/>
                  </a:lnTo>
                  <a:lnTo>
                    <a:pt x="986" y="107"/>
                  </a:lnTo>
                  <a:lnTo>
                    <a:pt x="1009" y="126"/>
                  </a:lnTo>
                  <a:lnTo>
                    <a:pt x="1029" y="145"/>
                  </a:lnTo>
                  <a:lnTo>
                    <a:pt x="1046" y="163"/>
                  </a:lnTo>
                  <a:lnTo>
                    <a:pt x="1058" y="178"/>
                  </a:lnTo>
                  <a:lnTo>
                    <a:pt x="1068" y="192"/>
                  </a:lnTo>
                  <a:lnTo>
                    <a:pt x="1074" y="202"/>
                  </a:lnTo>
                  <a:lnTo>
                    <a:pt x="1079" y="208"/>
                  </a:lnTo>
                  <a:lnTo>
                    <a:pt x="1081" y="210"/>
                  </a:lnTo>
                  <a:lnTo>
                    <a:pt x="1082" y="210"/>
                  </a:lnTo>
                  <a:lnTo>
                    <a:pt x="1085" y="211"/>
                  </a:lnTo>
                  <a:lnTo>
                    <a:pt x="1090" y="212"/>
                  </a:lnTo>
                  <a:lnTo>
                    <a:pt x="1097" y="214"/>
                  </a:lnTo>
                  <a:lnTo>
                    <a:pt x="1106" y="216"/>
                  </a:lnTo>
                  <a:lnTo>
                    <a:pt x="1116" y="220"/>
                  </a:lnTo>
                  <a:lnTo>
                    <a:pt x="1127" y="225"/>
                  </a:lnTo>
                  <a:lnTo>
                    <a:pt x="1139" y="232"/>
                  </a:lnTo>
                  <a:lnTo>
                    <a:pt x="1152" y="240"/>
                  </a:lnTo>
                  <a:lnTo>
                    <a:pt x="1164" y="250"/>
                  </a:lnTo>
                  <a:lnTo>
                    <a:pt x="1177" y="261"/>
                  </a:lnTo>
                  <a:lnTo>
                    <a:pt x="1190" y="276"/>
                  </a:lnTo>
                  <a:lnTo>
                    <a:pt x="1203" y="292"/>
                  </a:lnTo>
                  <a:lnTo>
                    <a:pt x="1215" y="312"/>
                  </a:lnTo>
                  <a:lnTo>
                    <a:pt x="1227" y="333"/>
                  </a:lnTo>
                  <a:lnTo>
                    <a:pt x="1237" y="359"/>
                  </a:lnTo>
                  <a:lnTo>
                    <a:pt x="1246" y="386"/>
                  </a:lnTo>
                  <a:lnTo>
                    <a:pt x="1253" y="417"/>
                  </a:lnTo>
                  <a:lnTo>
                    <a:pt x="1260" y="452"/>
                  </a:lnTo>
                  <a:lnTo>
                    <a:pt x="1264" y="491"/>
                  </a:lnTo>
                  <a:lnTo>
                    <a:pt x="1266" y="533"/>
                  </a:lnTo>
                  <a:lnTo>
                    <a:pt x="1266" y="579"/>
                  </a:lnTo>
                  <a:lnTo>
                    <a:pt x="1263" y="629"/>
                  </a:lnTo>
                  <a:lnTo>
                    <a:pt x="1257" y="685"/>
                  </a:lnTo>
                  <a:lnTo>
                    <a:pt x="1248" y="744"/>
                  </a:lnTo>
                  <a:lnTo>
                    <a:pt x="1239" y="785"/>
                  </a:lnTo>
                  <a:lnTo>
                    <a:pt x="1226" y="826"/>
                  </a:lnTo>
                  <a:lnTo>
                    <a:pt x="1236" y="826"/>
                  </a:lnTo>
                  <a:lnTo>
                    <a:pt x="1246" y="826"/>
                  </a:lnTo>
                  <a:lnTo>
                    <a:pt x="1256" y="829"/>
                  </a:lnTo>
                  <a:lnTo>
                    <a:pt x="1267" y="832"/>
                  </a:lnTo>
                  <a:lnTo>
                    <a:pt x="1275" y="838"/>
                  </a:lnTo>
                  <a:lnTo>
                    <a:pt x="1283" y="845"/>
                  </a:lnTo>
                  <a:lnTo>
                    <a:pt x="1290" y="856"/>
                  </a:lnTo>
                  <a:lnTo>
                    <a:pt x="1297" y="868"/>
                  </a:lnTo>
                  <a:lnTo>
                    <a:pt x="1301" y="884"/>
                  </a:lnTo>
                  <a:lnTo>
                    <a:pt x="1303" y="903"/>
                  </a:lnTo>
                  <a:lnTo>
                    <a:pt x="1303" y="924"/>
                  </a:lnTo>
                  <a:lnTo>
                    <a:pt x="1302" y="950"/>
                  </a:lnTo>
                  <a:lnTo>
                    <a:pt x="1298" y="979"/>
                  </a:lnTo>
                  <a:lnTo>
                    <a:pt x="1290" y="1012"/>
                  </a:lnTo>
                  <a:lnTo>
                    <a:pt x="1280" y="1050"/>
                  </a:lnTo>
                  <a:lnTo>
                    <a:pt x="1267" y="1094"/>
                  </a:lnTo>
                  <a:lnTo>
                    <a:pt x="1253" y="1132"/>
                  </a:lnTo>
                  <a:lnTo>
                    <a:pt x="1240" y="1163"/>
                  </a:lnTo>
                  <a:lnTo>
                    <a:pt x="1228" y="1188"/>
                  </a:lnTo>
                  <a:lnTo>
                    <a:pt x="1215" y="1207"/>
                  </a:lnTo>
                  <a:lnTo>
                    <a:pt x="1204" y="1220"/>
                  </a:lnTo>
                  <a:lnTo>
                    <a:pt x="1193" y="1231"/>
                  </a:lnTo>
                  <a:lnTo>
                    <a:pt x="1181" y="1236"/>
                  </a:lnTo>
                  <a:lnTo>
                    <a:pt x="1171" y="1238"/>
                  </a:lnTo>
                  <a:lnTo>
                    <a:pt x="1164" y="1279"/>
                  </a:lnTo>
                  <a:lnTo>
                    <a:pt x="1152" y="1321"/>
                  </a:lnTo>
                  <a:lnTo>
                    <a:pt x="1136" y="1363"/>
                  </a:lnTo>
                  <a:lnTo>
                    <a:pt x="1117" y="1405"/>
                  </a:lnTo>
                  <a:lnTo>
                    <a:pt x="1093" y="1447"/>
                  </a:lnTo>
                  <a:lnTo>
                    <a:pt x="1066" y="1489"/>
                  </a:lnTo>
                  <a:lnTo>
                    <a:pt x="1036" y="1528"/>
                  </a:lnTo>
                  <a:lnTo>
                    <a:pt x="1004" y="1566"/>
                  </a:lnTo>
                  <a:lnTo>
                    <a:pt x="966" y="1602"/>
                  </a:lnTo>
                  <a:lnTo>
                    <a:pt x="926" y="1633"/>
                  </a:lnTo>
                  <a:lnTo>
                    <a:pt x="884" y="1662"/>
                  </a:lnTo>
                  <a:lnTo>
                    <a:pt x="838" y="1688"/>
                  </a:lnTo>
                  <a:lnTo>
                    <a:pt x="790" y="1708"/>
                  </a:lnTo>
                  <a:lnTo>
                    <a:pt x="744" y="1722"/>
                  </a:lnTo>
                  <a:lnTo>
                    <a:pt x="697" y="1730"/>
                  </a:lnTo>
                  <a:lnTo>
                    <a:pt x="651" y="1733"/>
                  </a:lnTo>
                  <a:lnTo>
                    <a:pt x="604" y="1730"/>
                  </a:lnTo>
                  <a:lnTo>
                    <a:pt x="556" y="1722"/>
                  </a:lnTo>
                  <a:lnTo>
                    <a:pt x="511" y="1708"/>
                  </a:lnTo>
                  <a:lnTo>
                    <a:pt x="462" y="1688"/>
                  </a:lnTo>
                  <a:lnTo>
                    <a:pt x="415" y="1663"/>
                  </a:lnTo>
                  <a:lnTo>
                    <a:pt x="372" y="1634"/>
                  </a:lnTo>
                  <a:lnTo>
                    <a:pt x="333" y="1603"/>
                  </a:lnTo>
                  <a:lnTo>
                    <a:pt x="296" y="1567"/>
                  </a:lnTo>
                  <a:lnTo>
                    <a:pt x="263" y="1529"/>
                  </a:lnTo>
                  <a:lnTo>
                    <a:pt x="233" y="1489"/>
                  </a:lnTo>
                  <a:lnTo>
                    <a:pt x="208" y="1448"/>
                  </a:lnTo>
                  <a:lnTo>
                    <a:pt x="185" y="1406"/>
                  </a:lnTo>
                  <a:lnTo>
                    <a:pt x="166" y="1363"/>
                  </a:lnTo>
                  <a:lnTo>
                    <a:pt x="150" y="1321"/>
                  </a:lnTo>
                  <a:lnTo>
                    <a:pt x="139" y="1279"/>
                  </a:lnTo>
                  <a:lnTo>
                    <a:pt x="131" y="1238"/>
                  </a:lnTo>
                  <a:lnTo>
                    <a:pt x="120" y="1236"/>
                  </a:lnTo>
                  <a:lnTo>
                    <a:pt x="110" y="1231"/>
                  </a:lnTo>
                  <a:lnTo>
                    <a:pt x="99" y="1220"/>
                  </a:lnTo>
                  <a:lnTo>
                    <a:pt x="86" y="1207"/>
                  </a:lnTo>
                  <a:lnTo>
                    <a:pt x="74" y="1188"/>
                  </a:lnTo>
                  <a:lnTo>
                    <a:pt x="62" y="1163"/>
                  </a:lnTo>
                  <a:lnTo>
                    <a:pt x="49" y="1132"/>
                  </a:lnTo>
                  <a:lnTo>
                    <a:pt x="36" y="1094"/>
                  </a:lnTo>
                  <a:lnTo>
                    <a:pt x="23" y="1050"/>
                  </a:lnTo>
                  <a:lnTo>
                    <a:pt x="12" y="1012"/>
                  </a:lnTo>
                  <a:lnTo>
                    <a:pt x="6" y="979"/>
                  </a:lnTo>
                  <a:lnTo>
                    <a:pt x="1" y="950"/>
                  </a:lnTo>
                  <a:lnTo>
                    <a:pt x="0" y="924"/>
                  </a:lnTo>
                  <a:lnTo>
                    <a:pt x="0" y="902"/>
                  </a:lnTo>
                  <a:lnTo>
                    <a:pt x="2" y="883"/>
                  </a:lnTo>
                  <a:lnTo>
                    <a:pt x="6" y="868"/>
                  </a:lnTo>
                  <a:lnTo>
                    <a:pt x="12" y="856"/>
                  </a:lnTo>
                  <a:lnTo>
                    <a:pt x="20" y="845"/>
                  </a:lnTo>
                  <a:lnTo>
                    <a:pt x="28" y="837"/>
                  </a:lnTo>
                  <a:lnTo>
                    <a:pt x="36" y="832"/>
                  </a:lnTo>
                  <a:lnTo>
                    <a:pt x="46" y="828"/>
                  </a:lnTo>
                  <a:lnTo>
                    <a:pt x="57" y="826"/>
                  </a:lnTo>
                  <a:lnTo>
                    <a:pt x="67" y="826"/>
                  </a:lnTo>
                  <a:lnTo>
                    <a:pt x="77" y="826"/>
                  </a:lnTo>
                  <a:lnTo>
                    <a:pt x="64" y="785"/>
                  </a:lnTo>
                  <a:lnTo>
                    <a:pt x="55" y="744"/>
                  </a:lnTo>
                  <a:lnTo>
                    <a:pt x="45" y="689"/>
                  </a:lnTo>
                  <a:lnTo>
                    <a:pt x="40" y="635"/>
                  </a:lnTo>
                  <a:lnTo>
                    <a:pt x="39" y="583"/>
                  </a:lnTo>
                  <a:lnTo>
                    <a:pt x="43" y="532"/>
                  </a:lnTo>
                  <a:lnTo>
                    <a:pt x="53" y="482"/>
                  </a:lnTo>
                  <a:lnTo>
                    <a:pt x="66" y="436"/>
                  </a:lnTo>
                  <a:lnTo>
                    <a:pt x="83" y="391"/>
                  </a:lnTo>
                  <a:lnTo>
                    <a:pt x="103" y="352"/>
                  </a:lnTo>
                  <a:lnTo>
                    <a:pt x="125" y="313"/>
                  </a:lnTo>
                  <a:lnTo>
                    <a:pt x="151" y="277"/>
                  </a:lnTo>
                  <a:lnTo>
                    <a:pt x="178" y="244"/>
                  </a:lnTo>
                  <a:lnTo>
                    <a:pt x="207" y="213"/>
                  </a:lnTo>
                  <a:lnTo>
                    <a:pt x="251" y="170"/>
                  </a:lnTo>
                  <a:lnTo>
                    <a:pt x="298" y="131"/>
                  </a:lnTo>
                  <a:lnTo>
                    <a:pt x="349" y="96"/>
                  </a:lnTo>
                  <a:lnTo>
                    <a:pt x="380" y="76"/>
                  </a:lnTo>
                  <a:lnTo>
                    <a:pt x="414" y="56"/>
                  </a:lnTo>
                  <a:lnTo>
                    <a:pt x="449" y="40"/>
                  </a:lnTo>
                  <a:lnTo>
                    <a:pt x="486" y="27"/>
                  </a:lnTo>
                  <a:lnTo>
                    <a:pt x="526" y="14"/>
                  </a:lnTo>
                  <a:lnTo>
                    <a:pt x="569" y="6"/>
                  </a:lnTo>
                  <a:lnTo>
                    <a:pt x="612" y="2"/>
                  </a:lnTo>
                  <a:lnTo>
                    <a:pt x="66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35" name="Google Shape;10535;p23"/>
            <p:cNvSpPr/>
            <p:nvPr/>
          </p:nvSpPr>
          <p:spPr>
            <a:xfrm>
              <a:off x="6617" y="2370"/>
              <a:ext cx="26" cy="53"/>
            </a:xfrm>
            <a:custGeom>
              <a:avLst/>
              <a:gdLst/>
              <a:ahLst/>
              <a:cxnLst/>
              <a:rect l="l" t="t" r="r" b="b"/>
              <a:pathLst>
                <a:path w="337" h="683" extrusionOk="0">
                  <a:moveTo>
                    <a:pt x="83" y="0"/>
                  </a:moveTo>
                  <a:lnTo>
                    <a:pt x="101" y="3"/>
                  </a:lnTo>
                  <a:lnTo>
                    <a:pt x="117" y="10"/>
                  </a:lnTo>
                  <a:lnTo>
                    <a:pt x="129" y="23"/>
                  </a:lnTo>
                  <a:lnTo>
                    <a:pt x="138" y="37"/>
                  </a:lnTo>
                  <a:lnTo>
                    <a:pt x="142" y="54"/>
                  </a:lnTo>
                  <a:lnTo>
                    <a:pt x="164" y="383"/>
                  </a:lnTo>
                  <a:lnTo>
                    <a:pt x="167" y="397"/>
                  </a:lnTo>
                  <a:lnTo>
                    <a:pt x="174" y="409"/>
                  </a:lnTo>
                  <a:lnTo>
                    <a:pt x="321" y="584"/>
                  </a:lnTo>
                  <a:lnTo>
                    <a:pt x="323" y="586"/>
                  </a:lnTo>
                  <a:lnTo>
                    <a:pt x="324" y="587"/>
                  </a:lnTo>
                  <a:lnTo>
                    <a:pt x="333" y="602"/>
                  </a:lnTo>
                  <a:lnTo>
                    <a:pt x="337" y="618"/>
                  </a:lnTo>
                  <a:lnTo>
                    <a:pt x="336" y="635"/>
                  </a:lnTo>
                  <a:lnTo>
                    <a:pt x="330" y="651"/>
                  </a:lnTo>
                  <a:lnTo>
                    <a:pt x="319" y="665"/>
                  </a:lnTo>
                  <a:lnTo>
                    <a:pt x="304" y="675"/>
                  </a:lnTo>
                  <a:lnTo>
                    <a:pt x="287" y="682"/>
                  </a:lnTo>
                  <a:lnTo>
                    <a:pt x="270" y="683"/>
                  </a:lnTo>
                  <a:lnTo>
                    <a:pt x="254" y="677"/>
                  </a:lnTo>
                  <a:lnTo>
                    <a:pt x="238" y="668"/>
                  </a:lnTo>
                  <a:lnTo>
                    <a:pt x="35" y="498"/>
                  </a:lnTo>
                  <a:lnTo>
                    <a:pt x="29" y="494"/>
                  </a:lnTo>
                  <a:lnTo>
                    <a:pt x="24" y="490"/>
                  </a:lnTo>
                  <a:lnTo>
                    <a:pt x="13" y="477"/>
                  </a:lnTo>
                  <a:lnTo>
                    <a:pt x="6" y="461"/>
                  </a:lnTo>
                  <a:lnTo>
                    <a:pt x="1" y="446"/>
                  </a:lnTo>
                  <a:lnTo>
                    <a:pt x="0" y="429"/>
                  </a:lnTo>
                  <a:lnTo>
                    <a:pt x="0" y="425"/>
                  </a:lnTo>
                  <a:lnTo>
                    <a:pt x="0" y="422"/>
                  </a:lnTo>
                  <a:lnTo>
                    <a:pt x="1" y="418"/>
                  </a:lnTo>
                  <a:lnTo>
                    <a:pt x="24" y="58"/>
                  </a:lnTo>
                  <a:lnTo>
                    <a:pt x="24" y="52"/>
                  </a:lnTo>
                  <a:lnTo>
                    <a:pt x="28" y="36"/>
                  </a:lnTo>
                  <a:lnTo>
                    <a:pt x="38" y="22"/>
                  </a:lnTo>
                  <a:lnTo>
                    <a:pt x="50" y="10"/>
                  </a:lnTo>
                  <a:lnTo>
                    <a:pt x="65" y="3"/>
                  </a:lnTo>
                  <a:lnTo>
                    <a:pt x="8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36" name="Google Shape;10536;p23"/>
            <p:cNvSpPr/>
            <p:nvPr/>
          </p:nvSpPr>
          <p:spPr>
            <a:xfrm>
              <a:off x="6416" y="2348"/>
              <a:ext cx="158" cy="98"/>
            </a:xfrm>
            <a:custGeom>
              <a:avLst/>
              <a:gdLst/>
              <a:ahLst/>
              <a:cxnLst/>
              <a:rect l="l" t="t" r="r" b="b"/>
              <a:pathLst>
                <a:path w="2042" h="1259" extrusionOk="0">
                  <a:moveTo>
                    <a:pt x="797" y="0"/>
                  </a:moveTo>
                  <a:lnTo>
                    <a:pt x="993" y="619"/>
                  </a:lnTo>
                  <a:lnTo>
                    <a:pt x="1030" y="736"/>
                  </a:lnTo>
                  <a:lnTo>
                    <a:pt x="1031" y="734"/>
                  </a:lnTo>
                  <a:lnTo>
                    <a:pt x="1063" y="833"/>
                  </a:lnTo>
                  <a:lnTo>
                    <a:pt x="1167" y="540"/>
                  </a:lnTo>
                  <a:lnTo>
                    <a:pt x="1139" y="501"/>
                  </a:lnTo>
                  <a:lnTo>
                    <a:pt x="1118" y="464"/>
                  </a:lnTo>
                  <a:lnTo>
                    <a:pt x="1099" y="431"/>
                  </a:lnTo>
                  <a:lnTo>
                    <a:pt x="1086" y="401"/>
                  </a:lnTo>
                  <a:lnTo>
                    <a:pt x="1075" y="373"/>
                  </a:lnTo>
                  <a:lnTo>
                    <a:pt x="1069" y="347"/>
                  </a:lnTo>
                  <a:lnTo>
                    <a:pt x="1066" y="325"/>
                  </a:lnTo>
                  <a:lnTo>
                    <a:pt x="1066" y="304"/>
                  </a:lnTo>
                  <a:lnTo>
                    <a:pt x="1068" y="286"/>
                  </a:lnTo>
                  <a:lnTo>
                    <a:pt x="1073" y="270"/>
                  </a:lnTo>
                  <a:lnTo>
                    <a:pt x="1080" y="255"/>
                  </a:lnTo>
                  <a:lnTo>
                    <a:pt x="1089" y="243"/>
                  </a:lnTo>
                  <a:lnTo>
                    <a:pt x="1099" y="233"/>
                  </a:lnTo>
                  <a:lnTo>
                    <a:pt x="1110" y="223"/>
                  </a:lnTo>
                  <a:lnTo>
                    <a:pt x="1123" y="215"/>
                  </a:lnTo>
                  <a:lnTo>
                    <a:pt x="1135" y="209"/>
                  </a:lnTo>
                  <a:lnTo>
                    <a:pt x="1148" y="204"/>
                  </a:lnTo>
                  <a:lnTo>
                    <a:pt x="1162" y="200"/>
                  </a:lnTo>
                  <a:lnTo>
                    <a:pt x="1175" y="196"/>
                  </a:lnTo>
                  <a:lnTo>
                    <a:pt x="1188" y="194"/>
                  </a:lnTo>
                  <a:lnTo>
                    <a:pt x="1199" y="192"/>
                  </a:lnTo>
                  <a:lnTo>
                    <a:pt x="1209" y="191"/>
                  </a:lnTo>
                  <a:lnTo>
                    <a:pt x="1218" y="191"/>
                  </a:lnTo>
                  <a:lnTo>
                    <a:pt x="1227" y="191"/>
                  </a:lnTo>
                  <a:lnTo>
                    <a:pt x="1232" y="191"/>
                  </a:lnTo>
                  <a:lnTo>
                    <a:pt x="1235" y="191"/>
                  </a:lnTo>
                  <a:lnTo>
                    <a:pt x="1238" y="191"/>
                  </a:lnTo>
                  <a:lnTo>
                    <a:pt x="1244" y="191"/>
                  </a:lnTo>
                  <a:lnTo>
                    <a:pt x="1251" y="191"/>
                  </a:lnTo>
                  <a:lnTo>
                    <a:pt x="1261" y="191"/>
                  </a:lnTo>
                  <a:lnTo>
                    <a:pt x="1271" y="192"/>
                  </a:lnTo>
                  <a:lnTo>
                    <a:pt x="1282" y="194"/>
                  </a:lnTo>
                  <a:lnTo>
                    <a:pt x="1294" y="196"/>
                  </a:lnTo>
                  <a:lnTo>
                    <a:pt x="1308" y="200"/>
                  </a:lnTo>
                  <a:lnTo>
                    <a:pt x="1321" y="204"/>
                  </a:lnTo>
                  <a:lnTo>
                    <a:pt x="1335" y="209"/>
                  </a:lnTo>
                  <a:lnTo>
                    <a:pt x="1347" y="215"/>
                  </a:lnTo>
                  <a:lnTo>
                    <a:pt x="1359" y="223"/>
                  </a:lnTo>
                  <a:lnTo>
                    <a:pt x="1371" y="233"/>
                  </a:lnTo>
                  <a:lnTo>
                    <a:pt x="1381" y="243"/>
                  </a:lnTo>
                  <a:lnTo>
                    <a:pt x="1390" y="255"/>
                  </a:lnTo>
                  <a:lnTo>
                    <a:pt x="1396" y="270"/>
                  </a:lnTo>
                  <a:lnTo>
                    <a:pt x="1401" y="286"/>
                  </a:lnTo>
                  <a:lnTo>
                    <a:pt x="1404" y="304"/>
                  </a:lnTo>
                  <a:lnTo>
                    <a:pt x="1403" y="325"/>
                  </a:lnTo>
                  <a:lnTo>
                    <a:pt x="1400" y="347"/>
                  </a:lnTo>
                  <a:lnTo>
                    <a:pt x="1394" y="373"/>
                  </a:lnTo>
                  <a:lnTo>
                    <a:pt x="1384" y="401"/>
                  </a:lnTo>
                  <a:lnTo>
                    <a:pt x="1371" y="431"/>
                  </a:lnTo>
                  <a:lnTo>
                    <a:pt x="1353" y="464"/>
                  </a:lnTo>
                  <a:lnTo>
                    <a:pt x="1330" y="501"/>
                  </a:lnTo>
                  <a:lnTo>
                    <a:pt x="1304" y="540"/>
                  </a:lnTo>
                  <a:lnTo>
                    <a:pt x="1407" y="833"/>
                  </a:lnTo>
                  <a:lnTo>
                    <a:pt x="1438" y="734"/>
                  </a:lnTo>
                  <a:lnTo>
                    <a:pt x="1439" y="736"/>
                  </a:lnTo>
                  <a:lnTo>
                    <a:pt x="1476" y="619"/>
                  </a:lnTo>
                  <a:lnTo>
                    <a:pt x="1673" y="0"/>
                  </a:lnTo>
                  <a:lnTo>
                    <a:pt x="1676" y="1"/>
                  </a:lnTo>
                  <a:lnTo>
                    <a:pt x="1682" y="6"/>
                  </a:lnTo>
                  <a:lnTo>
                    <a:pt x="1693" y="13"/>
                  </a:lnTo>
                  <a:lnTo>
                    <a:pt x="1709" y="24"/>
                  </a:lnTo>
                  <a:lnTo>
                    <a:pt x="1728" y="35"/>
                  </a:lnTo>
                  <a:lnTo>
                    <a:pt x="1751" y="49"/>
                  </a:lnTo>
                  <a:lnTo>
                    <a:pt x="1778" y="65"/>
                  </a:lnTo>
                  <a:lnTo>
                    <a:pt x="1807" y="81"/>
                  </a:lnTo>
                  <a:lnTo>
                    <a:pt x="1839" y="98"/>
                  </a:lnTo>
                  <a:lnTo>
                    <a:pt x="1875" y="117"/>
                  </a:lnTo>
                  <a:lnTo>
                    <a:pt x="1913" y="136"/>
                  </a:lnTo>
                  <a:lnTo>
                    <a:pt x="1955" y="155"/>
                  </a:lnTo>
                  <a:lnTo>
                    <a:pt x="1998" y="174"/>
                  </a:lnTo>
                  <a:lnTo>
                    <a:pt x="2042" y="193"/>
                  </a:lnTo>
                  <a:lnTo>
                    <a:pt x="2003" y="247"/>
                  </a:lnTo>
                  <a:lnTo>
                    <a:pt x="1967" y="305"/>
                  </a:lnTo>
                  <a:lnTo>
                    <a:pt x="1937" y="366"/>
                  </a:lnTo>
                  <a:lnTo>
                    <a:pt x="1911" y="430"/>
                  </a:lnTo>
                  <a:lnTo>
                    <a:pt x="1891" y="496"/>
                  </a:lnTo>
                  <a:lnTo>
                    <a:pt x="1875" y="565"/>
                  </a:lnTo>
                  <a:lnTo>
                    <a:pt x="1866" y="634"/>
                  </a:lnTo>
                  <a:lnTo>
                    <a:pt x="1862" y="706"/>
                  </a:lnTo>
                  <a:lnTo>
                    <a:pt x="1865" y="776"/>
                  </a:lnTo>
                  <a:lnTo>
                    <a:pt x="1874" y="844"/>
                  </a:lnTo>
                  <a:lnTo>
                    <a:pt x="1888" y="910"/>
                  </a:lnTo>
                  <a:lnTo>
                    <a:pt x="1907" y="975"/>
                  </a:lnTo>
                  <a:lnTo>
                    <a:pt x="1931" y="1037"/>
                  </a:lnTo>
                  <a:lnTo>
                    <a:pt x="1960" y="1097"/>
                  </a:lnTo>
                  <a:lnTo>
                    <a:pt x="1994" y="1154"/>
                  </a:lnTo>
                  <a:lnTo>
                    <a:pt x="1926" y="1172"/>
                  </a:lnTo>
                  <a:lnTo>
                    <a:pt x="1854" y="1190"/>
                  </a:lnTo>
                  <a:lnTo>
                    <a:pt x="1778" y="1206"/>
                  </a:lnTo>
                  <a:lnTo>
                    <a:pt x="1697" y="1222"/>
                  </a:lnTo>
                  <a:lnTo>
                    <a:pt x="1612" y="1234"/>
                  </a:lnTo>
                  <a:lnTo>
                    <a:pt x="1524" y="1245"/>
                  </a:lnTo>
                  <a:lnTo>
                    <a:pt x="1431" y="1252"/>
                  </a:lnTo>
                  <a:lnTo>
                    <a:pt x="1335" y="1257"/>
                  </a:lnTo>
                  <a:lnTo>
                    <a:pt x="1235" y="1259"/>
                  </a:lnTo>
                  <a:lnTo>
                    <a:pt x="1141" y="1257"/>
                  </a:lnTo>
                  <a:lnTo>
                    <a:pt x="1052" y="1253"/>
                  </a:lnTo>
                  <a:lnTo>
                    <a:pt x="965" y="1247"/>
                  </a:lnTo>
                  <a:lnTo>
                    <a:pt x="883" y="1238"/>
                  </a:lnTo>
                  <a:lnTo>
                    <a:pt x="803" y="1227"/>
                  </a:lnTo>
                  <a:lnTo>
                    <a:pt x="728" y="1213"/>
                  </a:lnTo>
                  <a:lnTo>
                    <a:pt x="655" y="1199"/>
                  </a:lnTo>
                  <a:lnTo>
                    <a:pt x="586" y="1184"/>
                  </a:lnTo>
                  <a:lnTo>
                    <a:pt x="521" y="1167"/>
                  </a:lnTo>
                  <a:lnTo>
                    <a:pt x="460" y="1150"/>
                  </a:lnTo>
                  <a:lnTo>
                    <a:pt x="402" y="1131"/>
                  </a:lnTo>
                  <a:lnTo>
                    <a:pt x="349" y="1113"/>
                  </a:lnTo>
                  <a:lnTo>
                    <a:pt x="298" y="1094"/>
                  </a:lnTo>
                  <a:lnTo>
                    <a:pt x="253" y="1077"/>
                  </a:lnTo>
                  <a:lnTo>
                    <a:pt x="211" y="1060"/>
                  </a:lnTo>
                  <a:lnTo>
                    <a:pt x="174" y="1043"/>
                  </a:lnTo>
                  <a:lnTo>
                    <a:pt x="140" y="1027"/>
                  </a:lnTo>
                  <a:lnTo>
                    <a:pt x="111" y="1013"/>
                  </a:lnTo>
                  <a:lnTo>
                    <a:pt x="86" y="1000"/>
                  </a:lnTo>
                  <a:lnTo>
                    <a:pt x="66" y="989"/>
                  </a:lnTo>
                  <a:lnTo>
                    <a:pt x="49" y="980"/>
                  </a:lnTo>
                  <a:lnTo>
                    <a:pt x="38" y="973"/>
                  </a:lnTo>
                  <a:lnTo>
                    <a:pt x="31" y="968"/>
                  </a:lnTo>
                  <a:lnTo>
                    <a:pt x="29" y="967"/>
                  </a:lnTo>
                  <a:lnTo>
                    <a:pt x="26" y="946"/>
                  </a:lnTo>
                  <a:lnTo>
                    <a:pt x="22" y="921"/>
                  </a:lnTo>
                  <a:lnTo>
                    <a:pt x="19" y="895"/>
                  </a:lnTo>
                  <a:lnTo>
                    <a:pt x="15" y="866"/>
                  </a:lnTo>
                  <a:lnTo>
                    <a:pt x="13" y="837"/>
                  </a:lnTo>
                  <a:lnTo>
                    <a:pt x="10" y="810"/>
                  </a:lnTo>
                  <a:lnTo>
                    <a:pt x="8" y="783"/>
                  </a:lnTo>
                  <a:lnTo>
                    <a:pt x="6" y="759"/>
                  </a:lnTo>
                  <a:lnTo>
                    <a:pt x="4" y="740"/>
                  </a:lnTo>
                  <a:lnTo>
                    <a:pt x="3" y="725"/>
                  </a:lnTo>
                  <a:lnTo>
                    <a:pt x="2" y="714"/>
                  </a:lnTo>
                  <a:lnTo>
                    <a:pt x="2" y="710"/>
                  </a:lnTo>
                  <a:lnTo>
                    <a:pt x="1" y="688"/>
                  </a:lnTo>
                  <a:lnTo>
                    <a:pt x="0" y="662"/>
                  </a:lnTo>
                  <a:lnTo>
                    <a:pt x="0" y="635"/>
                  </a:lnTo>
                  <a:lnTo>
                    <a:pt x="1" y="607"/>
                  </a:lnTo>
                  <a:lnTo>
                    <a:pt x="3" y="577"/>
                  </a:lnTo>
                  <a:lnTo>
                    <a:pt x="7" y="547"/>
                  </a:lnTo>
                  <a:lnTo>
                    <a:pt x="12" y="517"/>
                  </a:lnTo>
                  <a:lnTo>
                    <a:pt x="20" y="486"/>
                  </a:lnTo>
                  <a:lnTo>
                    <a:pt x="29" y="455"/>
                  </a:lnTo>
                  <a:lnTo>
                    <a:pt x="40" y="425"/>
                  </a:lnTo>
                  <a:lnTo>
                    <a:pt x="53" y="397"/>
                  </a:lnTo>
                  <a:lnTo>
                    <a:pt x="70" y="370"/>
                  </a:lnTo>
                  <a:lnTo>
                    <a:pt x="89" y="344"/>
                  </a:lnTo>
                  <a:lnTo>
                    <a:pt x="111" y="321"/>
                  </a:lnTo>
                  <a:lnTo>
                    <a:pt x="137" y="300"/>
                  </a:lnTo>
                  <a:lnTo>
                    <a:pt x="166" y="282"/>
                  </a:lnTo>
                  <a:lnTo>
                    <a:pt x="198" y="267"/>
                  </a:lnTo>
                  <a:lnTo>
                    <a:pt x="235" y="255"/>
                  </a:lnTo>
                  <a:lnTo>
                    <a:pt x="286" y="241"/>
                  </a:lnTo>
                  <a:lnTo>
                    <a:pt x="336" y="226"/>
                  </a:lnTo>
                  <a:lnTo>
                    <a:pt x="385" y="209"/>
                  </a:lnTo>
                  <a:lnTo>
                    <a:pt x="431" y="191"/>
                  </a:lnTo>
                  <a:lnTo>
                    <a:pt x="476" y="172"/>
                  </a:lnTo>
                  <a:lnTo>
                    <a:pt x="518" y="154"/>
                  </a:lnTo>
                  <a:lnTo>
                    <a:pt x="559" y="135"/>
                  </a:lnTo>
                  <a:lnTo>
                    <a:pt x="597" y="116"/>
                  </a:lnTo>
                  <a:lnTo>
                    <a:pt x="632" y="97"/>
                  </a:lnTo>
                  <a:lnTo>
                    <a:pt x="664" y="80"/>
                  </a:lnTo>
                  <a:lnTo>
                    <a:pt x="694" y="64"/>
                  </a:lnTo>
                  <a:lnTo>
                    <a:pt x="720" y="48"/>
                  </a:lnTo>
                  <a:lnTo>
                    <a:pt x="742" y="35"/>
                  </a:lnTo>
                  <a:lnTo>
                    <a:pt x="762" y="23"/>
                  </a:lnTo>
                  <a:lnTo>
                    <a:pt x="776" y="13"/>
                  </a:lnTo>
                  <a:lnTo>
                    <a:pt x="788" y="6"/>
                  </a:lnTo>
                  <a:lnTo>
                    <a:pt x="795" y="1"/>
                  </a:lnTo>
                  <a:lnTo>
                    <a:pt x="79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37" name="Google Shape;10537;p23"/>
            <p:cNvSpPr/>
            <p:nvPr/>
          </p:nvSpPr>
          <p:spPr>
            <a:xfrm>
              <a:off x="6570" y="2349"/>
              <a:ext cx="107" cy="107"/>
            </a:xfrm>
            <a:custGeom>
              <a:avLst/>
              <a:gdLst/>
              <a:ahLst/>
              <a:cxnLst/>
              <a:rect l="l" t="t" r="r" b="b"/>
              <a:pathLst>
                <a:path w="1386" h="1382" extrusionOk="0">
                  <a:moveTo>
                    <a:pt x="693" y="179"/>
                  </a:moveTo>
                  <a:lnTo>
                    <a:pt x="636" y="182"/>
                  </a:lnTo>
                  <a:lnTo>
                    <a:pt x="582" y="190"/>
                  </a:lnTo>
                  <a:lnTo>
                    <a:pt x="531" y="204"/>
                  </a:lnTo>
                  <a:lnTo>
                    <a:pt x="480" y="224"/>
                  </a:lnTo>
                  <a:lnTo>
                    <a:pt x="433" y="248"/>
                  </a:lnTo>
                  <a:lnTo>
                    <a:pt x="389" y="277"/>
                  </a:lnTo>
                  <a:lnTo>
                    <a:pt x="349" y="311"/>
                  </a:lnTo>
                  <a:lnTo>
                    <a:pt x="311" y="348"/>
                  </a:lnTo>
                  <a:lnTo>
                    <a:pt x="278" y="389"/>
                  </a:lnTo>
                  <a:lnTo>
                    <a:pt x="249" y="432"/>
                  </a:lnTo>
                  <a:lnTo>
                    <a:pt x="224" y="479"/>
                  </a:lnTo>
                  <a:lnTo>
                    <a:pt x="205" y="529"/>
                  </a:lnTo>
                  <a:lnTo>
                    <a:pt x="190" y="581"/>
                  </a:lnTo>
                  <a:lnTo>
                    <a:pt x="182" y="635"/>
                  </a:lnTo>
                  <a:lnTo>
                    <a:pt x="179" y="691"/>
                  </a:lnTo>
                  <a:lnTo>
                    <a:pt x="182" y="746"/>
                  </a:lnTo>
                  <a:lnTo>
                    <a:pt x="190" y="801"/>
                  </a:lnTo>
                  <a:lnTo>
                    <a:pt x="205" y="853"/>
                  </a:lnTo>
                  <a:lnTo>
                    <a:pt x="224" y="902"/>
                  </a:lnTo>
                  <a:lnTo>
                    <a:pt x="249" y="949"/>
                  </a:lnTo>
                  <a:lnTo>
                    <a:pt x="278" y="993"/>
                  </a:lnTo>
                  <a:lnTo>
                    <a:pt x="312" y="1034"/>
                  </a:lnTo>
                  <a:lnTo>
                    <a:pt x="349" y="1071"/>
                  </a:lnTo>
                  <a:lnTo>
                    <a:pt x="390" y="1105"/>
                  </a:lnTo>
                  <a:lnTo>
                    <a:pt x="434" y="1134"/>
                  </a:lnTo>
                  <a:lnTo>
                    <a:pt x="480" y="1158"/>
                  </a:lnTo>
                  <a:lnTo>
                    <a:pt x="531" y="1178"/>
                  </a:lnTo>
                  <a:lnTo>
                    <a:pt x="583" y="1192"/>
                  </a:lnTo>
                  <a:lnTo>
                    <a:pt x="636" y="1200"/>
                  </a:lnTo>
                  <a:lnTo>
                    <a:pt x="693" y="1204"/>
                  </a:lnTo>
                  <a:lnTo>
                    <a:pt x="749" y="1200"/>
                  </a:lnTo>
                  <a:lnTo>
                    <a:pt x="803" y="1192"/>
                  </a:lnTo>
                  <a:lnTo>
                    <a:pt x="855" y="1178"/>
                  </a:lnTo>
                  <a:lnTo>
                    <a:pt x="905" y="1158"/>
                  </a:lnTo>
                  <a:lnTo>
                    <a:pt x="952" y="1134"/>
                  </a:lnTo>
                  <a:lnTo>
                    <a:pt x="996" y="1105"/>
                  </a:lnTo>
                  <a:lnTo>
                    <a:pt x="1037" y="1071"/>
                  </a:lnTo>
                  <a:lnTo>
                    <a:pt x="1074" y="1034"/>
                  </a:lnTo>
                  <a:lnTo>
                    <a:pt x="1107" y="993"/>
                  </a:lnTo>
                  <a:lnTo>
                    <a:pt x="1136" y="949"/>
                  </a:lnTo>
                  <a:lnTo>
                    <a:pt x="1161" y="902"/>
                  </a:lnTo>
                  <a:lnTo>
                    <a:pt x="1180" y="853"/>
                  </a:lnTo>
                  <a:lnTo>
                    <a:pt x="1195" y="801"/>
                  </a:lnTo>
                  <a:lnTo>
                    <a:pt x="1204" y="746"/>
                  </a:lnTo>
                  <a:lnTo>
                    <a:pt x="1207" y="691"/>
                  </a:lnTo>
                  <a:lnTo>
                    <a:pt x="1204" y="635"/>
                  </a:lnTo>
                  <a:lnTo>
                    <a:pt x="1195" y="581"/>
                  </a:lnTo>
                  <a:lnTo>
                    <a:pt x="1180" y="529"/>
                  </a:lnTo>
                  <a:lnTo>
                    <a:pt x="1161" y="479"/>
                  </a:lnTo>
                  <a:lnTo>
                    <a:pt x="1136" y="432"/>
                  </a:lnTo>
                  <a:lnTo>
                    <a:pt x="1107" y="389"/>
                  </a:lnTo>
                  <a:lnTo>
                    <a:pt x="1074" y="348"/>
                  </a:lnTo>
                  <a:lnTo>
                    <a:pt x="1037" y="311"/>
                  </a:lnTo>
                  <a:lnTo>
                    <a:pt x="996" y="277"/>
                  </a:lnTo>
                  <a:lnTo>
                    <a:pt x="952" y="248"/>
                  </a:lnTo>
                  <a:lnTo>
                    <a:pt x="905" y="224"/>
                  </a:lnTo>
                  <a:lnTo>
                    <a:pt x="855" y="204"/>
                  </a:lnTo>
                  <a:lnTo>
                    <a:pt x="803" y="190"/>
                  </a:lnTo>
                  <a:lnTo>
                    <a:pt x="749" y="182"/>
                  </a:lnTo>
                  <a:lnTo>
                    <a:pt x="693" y="179"/>
                  </a:lnTo>
                  <a:close/>
                  <a:moveTo>
                    <a:pt x="693" y="0"/>
                  </a:moveTo>
                  <a:lnTo>
                    <a:pt x="759" y="4"/>
                  </a:lnTo>
                  <a:lnTo>
                    <a:pt x="825" y="13"/>
                  </a:lnTo>
                  <a:lnTo>
                    <a:pt x="887" y="28"/>
                  </a:lnTo>
                  <a:lnTo>
                    <a:pt x="947" y="49"/>
                  </a:lnTo>
                  <a:lnTo>
                    <a:pt x="1006" y="75"/>
                  </a:lnTo>
                  <a:lnTo>
                    <a:pt x="1060" y="106"/>
                  </a:lnTo>
                  <a:lnTo>
                    <a:pt x="1111" y="142"/>
                  </a:lnTo>
                  <a:lnTo>
                    <a:pt x="1160" y="182"/>
                  </a:lnTo>
                  <a:lnTo>
                    <a:pt x="1204" y="226"/>
                  </a:lnTo>
                  <a:lnTo>
                    <a:pt x="1244" y="274"/>
                  </a:lnTo>
                  <a:lnTo>
                    <a:pt x="1280" y="325"/>
                  </a:lnTo>
                  <a:lnTo>
                    <a:pt x="1311" y="380"/>
                  </a:lnTo>
                  <a:lnTo>
                    <a:pt x="1337" y="437"/>
                  </a:lnTo>
                  <a:lnTo>
                    <a:pt x="1358" y="497"/>
                  </a:lnTo>
                  <a:lnTo>
                    <a:pt x="1373" y="560"/>
                  </a:lnTo>
                  <a:lnTo>
                    <a:pt x="1383" y="625"/>
                  </a:lnTo>
                  <a:lnTo>
                    <a:pt x="1386" y="691"/>
                  </a:lnTo>
                  <a:lnTo>
                    <a:pt x="1383" y="758"/>
                  </a:lnTo>
                  <a:lnTo>
                    <a:pt x="1373" y="822"/>
                  </a:lnTo>
                  <a:lnTo>
                    <a:pt x="1358" y="885"/>
                  </a:lnTo>
                  <a:lnTo>
                    <a:pt x="1337" y="945"/>
                  </a:lnTo>
                  <a:lnTo>
                    <a:pt x="1311" y="1003"/>
                  </a:lnTo>
                  <a:lnTo>
                    <a:pt x="1280" y="1057"/>
                  </a:lnTo>
                  <a:lnTo>
                    <a:pt x="1244" y="1109"/>
                  </a:lnTo>
                  <a:lnTo>
                    <a:pt x="1204" y="1156"/>
                  </a:lnTo>
                  <a:lnTo>
                    <a:pt x="1160" y="1200"/>
                  </a:lnTo>
                  <a:lnTo>
                    <a:pt x="1111" y="1240"/>
                  </a:lnTo>
                  <a:lnTo>
                    <a:pt x="1060" y="1276"/>
                  </a:lnTo>
                  <a:lnTo>
                    <a:pt x="1006" y="1307"/>
                  </a:lnTo>
                  <a:lnTo>
                    <a:pt x="947" y="1334"/>
                  </a:lnTo>
                  <a:lnTo>
                    <a:pt x="887" y="1354"/>
                  </a:lnTo>
                  <a:lnTo>
                    <a:pt x="825" y="1370"/>
                  </a:lnTo>
                  <a:lnTo>
                    <a:pt x="759" y="1379"/>
                  </a:lnTo>
                  <a:lnTo>
                    <a:pt x="693" y="1382"/>
                  </a:lnTo>
                  <a:lnTo>
                    <a:pt x="626" y="1379"/>
                  </a:lnTo>
                  <a:lnTo>
                    <a:pt x="561" y="1370"/>
                  </a:lnTo>
                  <a:lnTo>
                    <a:pt x="499" y="1354"/>
                  </a:lnTo>
                  <a:lnTo>
                    <a:pt x="438" y="1334"/>
                  </a:lnTo>
                  <a:lnTo>
                    <a:pt x="380" y="1307"/>
                  </a:lnTo>
                  <a:lnTo>
                    <a:pt x="325" y="1276"/>
                  </a:lnTo>
                  <a:lnTo>
                    <a:pt x="274" y="1240"/>
                  </a:lnTo>
                  <a:lnTo>
                    <a:pt x="225" y="1200"/>
                  </a:lnTo>
                  <a:lnTo>
                    <a:pt x="181" y="1156"/>
                  </a:lnTo>
                  <a:lnTo>
                    <a:pt x="141" y="1108"/>
                  </a:lnTo>
                  <a:lnTo>
                    <a:pt x="105" y="1057"/>
                  </a:lnTo>
                  <a:lnTo>
                    <a:pt x="74" y="1003"/>
                  </a:lnTo>
                  <a:lnTo>
                    <a:pt x="48" y="945"/>
                  </a:lnTo>
                  <a:lnTo>
                    <a:pt x="28" y="885"/>
                  </a:lnTo>
                  <a:lnTo>
                    <a:pt x="12" y="822"/>
                  </a:lnTo>
                  <a:lnTo>
                    <a:pt x="3" y="758"/>
                  </a:lnTo>
                  <a:lnTo>
                    <a:pt x="0" y="691"/>
                  </a:lnTo>
                  <a:lnTo>
                    <a:pt x="3" y="625"/>
                  </a:lnTo>
                  <a:lnTo>
                    <a:pt x="12" y="560"/>
                  </a:lnTo>
                  <a:lnTo>
                    <a:pt x="28" y="497"/>
                  </a:lnTo>
                  <a:lnTo>
                    <a:pt x="48" y="437"/>
                  </a:lnTo>
                  <a:lnTo>
                    <a:pt x="74" y="380"/>
                  </a:lnTo>
                  <a:lnTo>
                    <a:pt x="106" y="324"/>
                  </a:lnTo>
                  <a:lnTo>
                    <a:pt x="141" y="273"/>
                  </a:lnTo>
                  <a:lnTo>
                    <a:pt x="182" y="225"/>
                  </a:lnTo>
                  <a:lnTo>
                    <a:pt x="226" y="181"/>
                  </a:lnTo>
                  <a:lnTo>
                    <a:pt x="274" y="141"/>
                  </a:lnTo>
                  <a:lnTo>
                    <a:pt x="326" y="106"/>
                  </a:lnTo>
                  <a:lnTo>
                    <a:pt x="380" y="74"/>
                  </a:lnTo>
                  <a:lnTo>
                    <a:pt x="438" y="49"/>
                  </a:lnTo>
                  <a:lnTo>
                    <a:pt x="499" y="28"/>
                  </a:lnTo>
                  <a:lnTo>
                    <a:pt x="561" y="13"/>
                  </a:lnTo>
                  <a:lnTo>
                    <a:pt x="626" y="4"/>
                  </a:lnTo>
                  <a:lnTo>
                    <a:pt x="69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538" name="Google Shape;10538;p23"/>
          <p:cNvGrpSpPr/>
          <p:nvPr/>
        </p:nvGrpSpPr>
        <p:grpSpPr>
          <a:xfrm>
            <a:off x="20060676" y="22544184"/>
            <a:ext cx="552152" cy="628681"/>
            <a:chOff x="6919" y="2207"/>
            <a:chExt cx="230" cy="262"/>
          </a:xfrm>
          <a:solidFill>
            <a:srgbClr val="006994"/>
          </a:solidFill>
        </p:grpSpPr>
        <p:sp>
          <p:nvSpPr>
            <p:cNvPr id="10539" name="Google Shape;10539;p23"/>
            <p:cNvSpPr/>
            <p:nvPr/>
          </p:nvSpPr>
          <p:spPr>
            <a:xfrm>
              <a:off x="6919" y="2363"/>
              <a:ext cx="230" cy="106"/>
            </a:xfrm>
            <a:custGeom>
              <a:avLst/>
              <a:gdLst/>
              <a:ahLst/>
              <a:cxnLst/>
              <a:rect l="l" t="t" r="r" b="b"/>
              <a:pathLst>
                <a:path w="2972" h="1371" extrusionOk="0">
                  <a:moveTo>
                    <a:pt x="965" y="0"/>
                  </a:moveTo>
                  <a:lnTo>
                    <a:pt x="1245" y="885"/>
                  </a:lnTo>
                  <a:lnTo>
                    <a:pt x="1283" y="1004"/>
                  </a:lnTo>
                  <a:lnTo>
                    <a:pt x="1408" y="649"/>
                  </a:lnTo>
                  <a:lnTo>
                    <a:pt x="1379" y="607"/>
                  </a:lnTo>
                  <a:lnTo>
                    <a:pt x="1354" y="567"/>
                  </a:lnTo>
                  <a:lnTo>
                    <a:pt x="1334" y="530"/>
                  </a:lnTo>
                  <a:lnTo>
                    <a:pt x="1317" y="495"/>
                  </a:lnTo>
                  <a:lnTo>
                    <a:pt x="1305" y="463"/>
                  </a:lnTo>
                  <a:lnTo>
                    <a:pt x="1296" y="435"/>
                  </a:lnTo>
                  <a:lnTo>
                    <a:pt x="1290" y="409"/>
                  </a:lnTo>
                  <a:lnTo>
                    <a:pt x="1287" y="384"/>
                  </a:lnTo>
                  <a:lnTo>
                    <a:pt x="1288" y="362"/>
                  </a:lnTo>
                  <a:lnTo>
                    <a:pt x="1291" y="343"/>
                  </a:lnTo>
                  <a:lnTo>
                    <a:pt x="1297" y="325"/>
                  </a:lnTo>
                  <a:lnTo>
                    <a:pt x="1304" y="310"/>
                  </a:lnTo>
                  <a:lnTo>
                    <a:pt x="1313" y="295"/>
                  </a:lnTo>
                  <a:lnTo>
                    <a:pt x="1324" y="283"/>
                  </a:lnTo>
                  <a:lnTo>
                    <a:pt x="1335" y="273"/>
                  </a:lnTo>
                  <a:lnTo>
                    <a:pt x="1348" y="263"/>
                  </a:lnTo>
                  <a:lnTo>
                    <a:pt x="1362" y="256"/>
                  </a:lnTo>
                  <a:lnTo>
                    <a:pt x="1376" y="249"/>
                  </a:lnTo>
                  <a:lnTo>
                    <a:pt x="1391" y="244"/>
                  </a:lnTo>
                  <a:lnTo>
                    <a:pt x="1405" y="240"/>
                  </a:lnTo>
                  <a:lnTo>
                    <a:pt x="1420" y="236"/>
                  </a:lnTo>
                  <a:lnTo>
                    <a:pt x="1433" y="233"/>
                  </a:lnTo>
                  <a:lnTo>
                    <a:pt x="1446" y="231"/>
                  </a:lnTo>
                  <a:lnTo>
                    <a:pt x="1458" y="230"/>
                  </a:lnTo>
                  <a:lnTo>
                    <a:pt x="1468" y="229"/>
                  </a:lnTo>
                  <a:lnTo>
                    <a:pt x="1477" y="229"/>
                  </a:lnTo>
                  <a:lnTo>
                    <a:pt x="1484" y="229"/>
                  </a:lnTo>
                  <a:lnTo>
                    <a:pt x="1487" y="229"/>
                  </a:lnTo>
                  <a:lnTo>
                    <a:pt x="1493" y="229"/>
                  </a:lnTo>
                  <a:lnTo>
                    <a:pt x="1502" y="229"/>
                  </a:lnTo>
                  <a:lnTo>
                    <a:pt x="1513" y="230"/>
                  </a:lnTo>
                  <a:lnTo>
                    <a:pt x="1525" y="231"/>
                  </a:lnTo>
                  <a:lnTo>
                    <a:pt x="1538" y="233"/>
                  </a:lnTo>
                  <a:lnTo>
                    <a:pt x="1551" y="235"/>
                  </a:lnTo>
                  <a:lnTo>
                    <a:pt x="1566" y="240"/>
                  </a:lnTo>
                  <a:lnTo>
                    <a:pt x="1580" y="244"/>
                  </a:lnTo>
                  <a:lnTo>
                    <a:pt x="1594" y="249"/>
                  </a:lnTo>
                  <a:lnTo>
                    <a:pt x="1609" y="255"/>
                  </a:lnTo>
                  <a:lnTo>
                    <a:pt x="1622" y="263"/>
                  </a:lnTo>
                  <a:lnTo>
                    <a:pt x="1636" y="273"/>
                  </a:lnTo>
                  <a:lnTo>
                    <a:pt x="1647" y="283"/>
                  </a:lnTo>
                  <a:lnTo>
                    <a:pt x="1659" y="295"/>
                  </a:lnTo>
                  <a:lnTo>
                    <a:pt x="1667" y="309"/>
                  </a:lnTo>
                  <a:lnTo>
                    <a:pt x="1675" y="325"/>
                  </a:lnTo>
                  <a:lnTo>
                    <a:pt x="1680" y="343"/>
                  </a:lnTo>
                  <a:lnTo>
                    <a:pt x="1683" y="362"/>
                  </a:lnTo>
                  <a:lnTo>
                    <a:pt x="1683" y="384"/>
                  </a:lnTo>
                  <a:lnTo>
                    <a:pt x="1681" y="408"/>
                  </a:lnTo>
                  <a:lnTo>
                    <a:pt x="1675" y="435"/>
                  </a:lnTo>
                  <a:lnTo>
                    <a:pt x="1667" y="463"/>
                  </a:lnTo>
                  <a:lnTo>
                    <a:pt x="1654" y="495"/>
                  </a:lnTo>
                  <a:lnTo>
                    <a:pt x="1638" y="530"/>
                  </a:lnTo>
                  <a:lnTo>
                    <a:pt x="1617" y="567"/>
                  </a:lnTo>
                  <a:lnTo>
                    <a:pt x="1592" y="607"/>
                  </a:lnTo>
                  <a:lnTo>
                    <a:pt x="1562" y="649"/>
                  </a:lnTo>
                  <a:lnTo>
                    <a:pt x="1688" y="1004"/>
                  </a:lnTo>
                  <a:lnTo>
                    <a:pt x="1726" y="885"/>
                  </a:lnTo>
                  <a:lnTo>
                    <a:pt x="2006" y="0"/>
                  </a:lnTo>
                  <a:lnTo>
                    <a:pt x="2008" y="2"/>
                  </a:lnTo>
                  <a:lnTo>
                    <a:pt x="2015" y="6"/>
                  </a:lnTo>
                  <a:lnTo>
                    <a:pt x="2026" y="12"/>
                  </a:lnTo>
                  <a:lnTo>
                    <a:pt x="2041" y="22"/>
                  </a:lnTo>
                  <a:lnTo>
                    <a:pt x="2061" y="33"/>
                  </a:lnTo>
                  <a:lnTo>
                    <a:pt x="2085" y="46"/>
                  </a:lnTo>
                  <a:lnTo>
                    <a:pt x="2111" y="62"/>
                  </a:lnTo>
                  <a:lnTo>
                    <a:pt x="2142" y="80"/>
                  </a:lnTo>
                  <a:lnTo>
                    <a:pt x="2179" y="98"/>
                  </a:lnTo>
                  <a:lnTo>
                    <a:pt x="2217" y="118"/>
                  </a:lnTo>
                  <a:lnTo>
                    <a:pt x="2259" y="139"/>
                  </a:lnTo>
                  <a:lnTo>
                    <a:pt x="2306" y="161"/>
                  </a:lnTo>
                  <a:lnTo>
                    <a:pt x="2356" y="184"/>
                  </a:lnTo>
                  <a:lnTo>
                    <a:pt x="2408" y="208"/>
                  </a:lnTo>
                  <a:lnTo>
                    <a:pt x="2465" y="231"/>
                  </a:lnTo>
                  <a:lnTo>
                    <a:pt x="2524" y="256"/>
                  </a:lnTo>
                  <a:lnTo>
                    <a:pt x="2587" y="281"/>
                  </a:lnTo>
                  <a:lnTo>
                    <a:pt x="2641" y="302"/>
                  </a:lnTo>
                  <a:lnTo>
                    <a:pt x="2690" y="327"/>
                  </a:lnTo>
                  <a:lnTo>
                    <a:pt x="2734" y="354"/>
                  </a:lnTo>
                  <a:lnTo>
                    <a:pt x="2772" y="384"/>
                  </a:lnTo>
                  <a:lnTo>
                    <a:pt x="2806" y="417"/>
                  </a:lnTo>
                  <a:lnTo>
                    <a:pt x="2836" y="452"/>
                  </a:lnTo>
                  <a:lnTo>
                    <a:pt x="2862" y="490"/>
                  </a:lnTo>
                  <a:lnTo>
                    <a:pt x="2884" y="532"/>
                  </a:lnTo>
                  <a:lnTo>
                    <a:pt x="2904" y="576"/>
                  </a:lnTo>
                  <a:lnTo>
                    <a:pt x="2919" y="623"/>
                  </a:lnTo>
                  <a:lnTo>
                    <a:pt x="2931" y="675"/>
                  </a:lnTo>
                  <a:lnTo>
                    <a:pt x="2942" y="729"/>
                  </a:lnTo>
                  <a:lnTo>
                    <a:pt x="2950" y="785"/>
                  </a:lnTo>
                  <a:lnTo>
                    <a:pt x="2956" y="846"/>
                  </a:lnTo>
                  <a:lnTo>
                    <a:pt x="2961" y="910"/>
                  </a:lnTo>
                  <a:lnTo>
                    <a:pt x="2965" y="977"/>
                  </a:lnTo>
                  <a:lnTo>
                    <a:pt x="2967" y="1049"/>
                  </a:lnTo>
                  <a:lnTo>
                    <a:pt x="2969" y="1124"/>
                  </a:lnTo>
                  <a:lnTo>
                    <a:pt x="2970" y="1202"/>
                  </a:lnTo>
                  <a:lnTo>
                    <a:pt x="2971" y="1284"/>
                  </a:lnTo>
                  <a:lnTo>
                    <a:pt x="2972" y="1371"/>
                  </a:lnTo>
                  <a:lnTo>
                    <a:pt x="0" y="1371"/>
                  </a:lnTo>
                  <a:lnTo>
                    <a:pt x="1" y="1288"/>
                  </a:lnTo>
                  <a:lnTo>
                    <a:pt x="2" y="1210"/>
                  </a:lnTo>
                  <a:lnTo>
                    <a:pt x="3" y="1134"/>
                  </a:lnTo>
                  <a:lnTo>
                    <a:pt x="4" y="1062"/>
                  </a:lnTo>
                  <a:lnTo>
                    <a:pt x="6" y="994"/>
                  </a:lnTo>
                  <a:lnTo>
                    <a:pt x="9" y="928"/>
                  </a:lnTo>
                  <a:lnTo>
                    <a:pt x="13" y="866"/>
                  </a:lnTo>
                  <a:lnTo>
                    <a:pt x="19" y="807"/>
                  </a:lnTo>
                  <a:lnTo>
                    <a:pt x="26" y="751"/>
                  </a:lnTo>
                  <a:lnTo>
                    <a:pt x="34" y="699"/>
                  </a:lnTo>
                  <a:lnTo>
                    <a:pt x="45" y="649"/>
                  </a:lnTo>
                  <a:lnTo>
                    <a:pt x="59" y="602"/>
                  </a:lnTo>
                  <a:lnTo>
                    <a:pt x="74" y="557"/>
                  </a:lnTo>
                  <a:lnTo>
                    <a:pt x="94" y="516"/>
                  </a:lnTo>
                  <a:lnTo>
                    <a:pt x="117" y="478"/>
                  </a:lnTo>
                  <a:lnTo>
                    <a:pt x="143" y="442"/>
                  </a:lnTo>
                  <a:lnTo>
                    <a:pt x="172" y="409"/>
                  </a:lnTo>
                  <a:lnTo>
                    <a:pt x="205" y="379"/>
                  </a:lnTo>
                  <a:lnTo>
                    <a:pt x="243" y="350"/>
                  </a:lnTo>
                  <a:lnTo>
                    <a:pt x="285" y="324"/>
                  </a:lnTo>
                  <a:lnTo>
                    <a:pt x="332" y="301"/>
                  </a:lnTo>
                  <a:lnTo>
                    <a:pt x="385" y="281"/>
                  </a:lnTo>
                  <a:lnTo>
                    <a:pt x="447" y="256"/>
                  </a:lnTo>
                  <a:lnTo>
                    <a:pt x="507" y="231"/>
                  </a:lnTo>
                  <a:lnTo>
                    <a:pt x="562" y="208"/>
                  </a:lnTo>
                  <a:lnTo>
                    <a:pt x="615" y="184"/>
                  </a:lnTo>
                  <a:lnTo>
                    <a:pt x="665" y="161"/>
                  </a:lnTo>
                  <a:lnTo>
                    <a:pt x="711" y="139"/>
                  </a:lnTo>
                  <a:lnTo>
                    <a:pt x="754" y="118"/>
                  </a:lnTo>
                  <a:lnTo>
                    <a:pt x="793" y="98"/>
                  </a:lnTo>
                  <a:lnTo>
                    <a:pt x="828" y="80"/>
                  </a:lnTo>
                  <a:lnTo>
                    <a:pt x="859" y="62"/>
                  </a:lnTo>
                  <a:lnTo>
                    <a:pt x="887" y="46"/>
                  </a:lnTo>
                  <a:lnTo>
                    <a:pt x="910" y="33"/>
                  </a:lnTo>
                  <a:lnTo>
                    <a:pt x="930" y="22"/>
                  </a:lnTo>
                  <a:lnTo>
                    <a:pt x="945" y="12"/>
                  </a:lnTo>
                  <a:lnTo>
                    <a:pt x="956" y="6"/>
                  </a:lnTo>
                  <a:lnTo>
                    <a:pt x="963" y="2"/>
                  </a:lnTo>
                  <a:lnTo>
                    <a:pt x="96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40" name="Google Shape;10540;p23"/>
            <p:cNvSpPr/>
            <p:nvPr/>
          </p:nvSpPr>
          <p:spPr>
            <a:xfrm>
              <a:off x="6960" y="2207"/>
              <a:ext cx="147" cy="147"/>
            </a:xfrm>
            <a:custGeom>
              <a:avLst/>
              <a:gdLst/>
              <a:ahLst/>
              <a:cxnLst/>
              <a:rect l="l" t="t" r="r" b="b"/>
              <a:pathLst>
                <a:path w="1903" h="1898" extrusionOk="0">
                  <a:moveTo>
                    <a:pt x="760" y="743"/>
                  </a:moveTo>
                  <a:lnTo>
                    <a:pt x="743" y="744"/>
                  </a:lnTo>
                  <a:lnTo>
                    <a:pt x="725" y="746"/>
                  </a:lnTo>
                  <a:lnTo>
                    <a:pt x="711" y="750"/>
                  </a:lnTo>
                  <a:lnTo>
                    <a:pt x="700" y="758"/>
                  </a:lnTo>
                  <a:lnTo>
                    <a:pt x="693" y="767"/>
                  </a:lnTo>
                  <a:lnTo>
                    <a:pt x="690" y="778"/>
                  </a:lnTo>
                  <a:lnTo>
                    <a:pt x="691" y="790"/>
                  </a:lnTo>
                  <a:lnTo>
                    <a:pt x="696" y="800"/>
                  </a:lnTo>
                  <a:lnTo>
                    <a:pt x="705" y="809"/>
                  </a:lnTo>
                  <a:lnTo>
                    <a:pt x="718" y="816"/>
                  </a:lnTo>
                  <a:lnTo>
                    <a:pt x="735" y="821"/>
                  </a:lnTo>
                  <a:lnTo>
                    <a:pt x="752" y="824"/>
                  </a:lnTo>
                  <a:lnTo>
                    <a:pt x="769" y="826"/>
                  </a:lnTo>
                  <a:lnTo>
                    <a:pt x="787" y="830"/>
                  </a:lnTo>
                  <a:lnTo>
                    <a:pt x="801" y="835"/>
                  </a:lnTo>
                  <a:lnTo>
                    <a:pt x="811" y="843"/>
                  </a:lnTo>
                  <a:lnTo>
                    <a:pt x="817" y="854"/>
                  </a:lnTo>
                  <a:lnTo>
                    <a:pt x="821" y="868"/>
                  </a:lnTo>
                  <a:lnTo>
                    <a:pt x="822" y="887"/>
                  </a:lnTo>
                  <a:lnTo>
                    <a:pt x="821" y="896"/>
                  </a:lnTo>
                  <a:lnTo>
                    <a:pt x="820" y="905"/>
                  </a:lnTo>
                  <a:lnTo>
                    <a:pt x="770" y="1195"/>
                  </a:lnTo>
                  <a:lnTo>
                    <a:pt x="756" y="1278"/>
                  </a:lnTo>
                  <a:lnTo>
                    <a:pt x="744" y="1361"/>
                  </a:lnTo>
                  <a:lnTo>
                    <a:pt x="744" y="1389"/>
                  </a:lnTo>
                  <a:lnTo>
                    <a:pt x="749" y="1415"/>
                  </a:lnTo>
                  <a:lnTo>
                    <a:pt x="759" y="1440"/>
                  </a:lnTo>
                  <a:lnTo>
                    <a:pt x="773" y="1463"/>
                  </a:lnTo>
                  <a:lnTo>
                    <a:pt x="790" y="1483"/>
                  </a:lnTo>
                  <a:lnTo>
                    <a:pt x="810" y="1500"/>
                  </a:lnTo>
                  <a:lnTo>
                    <a:pt x="831" y="1514"/>
                  </a:lnTo>
                  <a:lnTo>
                    <a:pt x="852" y="1523"/>
                  </a:lnTo>
                  <a:lnTo>
                    <a:pt x="873" y="1530"/>
                  </a:lnTo>
                  <a:lnTo>
                    <a:pt x="911" y="1534"/>
                  </a:lnTo>
                  <a:lnTo>
                    <a:pt x="949" y="1536"/>
                  </a:lnTo>
                  <a:lnTo>
                    <a:pt x="987" y="1536"/>
                  </a:lnTo>
                  <a:lnTo>
                    <a:pt x="1026" y="1533"/>
                  </a:lnTo>
                  <a:lnTo>
                    <a:pt x="1063" y="1525"/>
                  </a:lnTo>
                  <a:lnTo>
                    <a:pt x="1097" y="1511"/>
                  </a:lnTo>
                  <a:lnTo>
                    <a:pt x="1131" y="1493"/>
                  </a:lnTo>
                  <a:lnTo>
                    <a:pt x="1162" y="1471"/>
                  </a:lnTo>
                  <a:lnTo>
                    <a:pt x="1192" y="1444"/>
                  </a:lnTo>
                  <a:lnTo>
                    <a:pt x="1200" y="1433"/>
                  </a:lnTo>
                  <a:lnTo>
                    <a:pt x="1208" y="1420"/>
                  </a:lnTo>
                  <a:lnTo>
                    <a:pt x="1212" y="1407"/>
                  </a:lnTo>
                  <a:lnTo>
                    <a:pt x="1213" y="1394"/>
                  </a:lnTo>
                  <a:lnTo>
                    <a:pt x="1209" y="1384"/>
                  </a:lnTo>
                  <a:lnTo>
                    <a:pt x="1201" y="1377"/>
                  </a:lnTo>
                  <a:lnTo>
                    <a:pt x="1190" y="1375"/>
                  </a:lnTo>
                  <a:lnTo>
                    <a:pt x="1177" y="1377"/>
                  </a:lnTo>
                  <a:lnTo>
                    <a:pt x="1163" y="1384"/>
                  </a:lnTo>
                  <a:lnTo>
                    <a:pt x="1148" y="1392"/>
                  </a:lnTo>
                  <a:lnTo>
                    <a:pt x="1134" y="1400"/>
                  </a:lnTo>
                  <a:lnTo>
                    <a:pt x="1105" y="1409"/>
                  </a:lnTo>
                  <a:lnTo>
                    <a:pt x="1076" y="1415"/>
                  </a:lnTo>
                  <a:lnTo>
                    <a:pt x="1062" y="1415"/>
                  </a:lnTo>
                  <a:lnTo>
                    <a:pt x="1051" y="1411"/>
                  </a:lnTo>
                  <a:lnTo>
                    <a:pt x="1041" y="1405"/>
                  </a:lnTo>
                  <a:lnTo>
                    <a:pt x="1033" y="1394"/>
                  </a:lnTo>
                  <a:lnTo>
                    <a:pt x="1029" y="1382"/>
                  </a:lnTo>
                  <a:lnTo>
                    <a:pt x="1025" y="1365"/>
                  </a:lnTo>
                  <a:lnTo>
                    <a:pt x="1023" y="1346"/>
                  </a:lnTo>
                  <a:lnTo>
                    <a:pt x="1024" y="1328"/>
                  </a:lnTo>
                  <a:lnTo>
                    <a:pt x="1032" y="1274"/>
                  </a:lnTo>
                  <a:lnTo>
                    <a:pt x="1043" y="1219"/>
                  </a:lnTo>
                  <a:lnTo>
                    <a:pt x="1074" y="1053"/>
                  </a:lnTo>
                  <a:lnTo>
                    <a:pt x="1104" y="887"/>
                  </a:lnTo>
                  <a:lnTo>
                    <a:pt x="1109" y="857"/>
                  </a:lnTo>
                  <a:lnTo>
                    <a:pt x="1112" y="827"/>
                  </a:lnTo>
                  <a:lnTo>
                    <a:pt x="1113" y="797"/>
                  </a:lnTo>
                  <a:lnTo>
                    <a:pt x="1111" y="780"/>
                  </a:lnTo>
                  <a:lnTo>
                    <a:pt x="1106" y="767"/>
                  </a:lnTo>
                  <a:lnTo>
                    <a:pt x="1097" y="757"/>
                  </a:lnTo>
                  <a:lnTo>
                    <a:pt x="1086" y="749"/>
                  </a:lnTo>
                  <a:lnTo>
                    <a:pt x="1072" y="744"/>
                  </a:lnTo>
                  <a:lnTo>
                    <a:pt x="1055" y="743"/>
                  </a:lnTo>
                  <a:lnTo>
                    <a:pt x="760" y="743"/>
                  </a:lnTo>
                  <a:close/>
                  <a:moveTo>
                    <a:pt x="992" y="362"/>
                  </a:moveTo>
                  <a:lnTo>
                    <a:pt x="960" y="365"/>
                  </a:lnTo>
                  <a:lnTo>
                    <a:pt x="932" y="375"/>
                  </a:lnTo>
                  <a:lnTo>
                    <a:pt x="905" y="388"/>
                  </a:lnTo>
                  <a:lnTo>
                    <a:pt x="882" y="407"/>
                  </a:lnTo>
                  <a:lnTo>
                    <a:pt x="863" y="430"/>
                  </a:lnTo>
                  <a:lnTo>
                    <a:pt x="848" y="456"/>
                  </a:lnTo>
                  <a:lnTo>
                    <a:pt x="839" y="485"/>
                  </a:lnTo>
                  <a:lnTo>
                    <a:pt x="836" y="517"/>
                  </a:lnTo>
                  <a:lnTo>
                    <a:pt x="839" y="549"/>
                  </a:lnTo>
                  <a:lnTo>
                    <a:pt x="848" y="578"/>
                  </a:lnTo>
                  <a:lnTo>
                    <a:pt x="862" y="605"/>
                  </a:lnTo>
                  <a:lnTo>
                    <a:pt x="881" y="628"/>
                  </a:lnTo>
                  <a:lnTo>
                    <a:pt x="904" y="647"/>
                  </a:lnTo>
                  <a:lnTo>
                    <a:pt x="930" y="662"/>
                  </a:lnTo>
                  <a:lnTo>
                    <a:pt x="960" y="671"/>
                  </a:lnTo>
                  <a:lnTo>
                    <a:pt x="991" y="674"/>
                  </a:lnTo>
                  <a:lnTo>
                    <a:pt x="1022" y="671"/>
                  </a:lnTo>
                  <a:lnTo>
                    <a:pt x="1051" y="663"/>
                  </a:lnTo>
                  <a:lnTo>
                    <a:pt x="1077" y="648"/>
                  </a:lnTo>
                  <a:lnTo>
                    <a:pt x="1100" y="630"/>
                  </a:lnTo>
                  <a:lnTo>
                    <a:pt x="1118" y="606"/>
                  </a:lnTo>
                  <a:lnTo>
                    <a:pt x="1133" y="580"/>
                  </a:lnTo>
                  <a:lnTo>
                    <a:pt x="1142" y="550"/>
                  </a:lnTo>
                  <a:lnTo>
                    <a:pt x="1145" y="519"/>
                  </a:lnTo>
                  <a:lnTo>
                    <a:pt x="1142" y="487"/>
                  </a:lnTo>
                  <a:lnTo>
                    <a:pt x="1134" y="458"/>
                  </a:lnTo>
                  <a:lnTo>
                    <a:pt x="1119" y="431"/>
                  </a:lnTo>
                  <a:lnTo>
                    <a:pt x="1101" y="409"/>
                  </a:lnTo>
                  <a:lnTo>
                    <a:pt x="1078" y="389"/>
                  </a:lnTo>
                  <a:lnTo>
                    <a:pt x="1052" y="375"/>
                  </a:lnTo>
                  <a:lnTo>
                    <a:pt x="1023" y="365"/>
                  </a:lnTo>
                  <a:lnTo>
                    <a:pt x="992" y="362"/>
                  </a:lnTo>
                  <a:close/>
                  <a:moveTo>
                    <a:pt x="918" y="0"/>
                  </a:moveTo>
                  <a:lnTo>
                    <a:pt x="987" y="0"/>
                  </a:lnTo>
                  <a:lnTo>
                    <a:pt x="1056" y="5"/>
                  </a:lnTo>
                  <a:lnTo>
                    <a:pt x="1125" y="15"/>
                  </a:lnTo>
                  <a:lnTo>
                    <a:pt x="1194" y="30"/>
                  </a:lnTo>
                  <a:lnTo>
                    <a:pt x="1261" y="51"/>
                  </a:lnTo>
                  <a:lnTo>
                    <a:pt x="1326" y="75"/>
                  </a:lnTo>
                  <a:lnTo>
                    <a:pt x="1391" y="105"/>
                  </a:lnTo>
                  <a:lnTo>
                    <a:pt x="1453" y="141"/>
                  </a:lnTo>
                  <a:lnTo>
                    <a:pt x="1513" y="182"/>
                  </a:lnTo>
                  <a:lnTo>
                    <a:pt x="1570" y="227"/>
                  </a:lnTo>
                  <a:lnTo>
                    <a:pt x="1625" y="278"/>
                  </a:lnTo>
                  <a:lnTo>
                    <a:pt x="1676" y="331"/>
                  </a:lnTo>
                  <a:lnTo>
                    <a:pt x="1721" y="389"/>
                  </a:lnTo>
                  <a:lnTo>
                    <a:pt x="1761" y="449"/>
                  </a:lnTo>
                  <a:lnTo>
                    <a:pt x="1798" y="511"/>
                  </a:lnTo>
                  <a:lnTo>
                    <a:pt x="1828" y="575"/>
                  </a:lnTo>
                  <a:lnTo>
                    <a:pt x="1852" y="641"/>
                  </a:lnTo>
                  <a:lnTo>
                    <a:pt x="1873" y="708"/>
                  </a:lnTo>
                  <a:lnTo>
                    <a:pt x="1889" y="776"/>
                  </a:lnTo>
                  <a:lnTo>
                    <a:pt x="1898" y="844"/>
                  </a:lnTo>
                  <a:lnTo>
                    <a:pt x="1903" y="913"/>
                  </a:lnTo>
                  <a:lnTo>
                    <a:pt x="1903" y="984"/>
                  </a:lnTo>
                  <a:lnTo>
                    <a:pt x="1898" y="1053"/>
                  </a:lnTo>
                  <a:lnTo>
                    <a:pt x="1889" y="1122"/>
                  </a:lnTo>
                  <a:lnTo>
                    <a:pt x="1873" y="1189"/>
                  </a:lnTo>
                  <a:lnTo>
                    <a:pt x="1852" y="1256"/>
                  </a:lnTo>
                  <a:lnTo>
                    <a:pt x="1828" y="1322"/>
                  </a:lnTo>
                  <a:lnTo>
                    <a:pt x="1798" y="1386"/>
                  </a:lnTo>
                  <a:lnTo>
                    <a:pt x="1761" y="1448"/>
                  </a:lnTo>
                  <a:lnTo>
                    <a:pt x="1721" y="1508"/>
                  </a:lnTo>
                  <a:lnTo>
                    <a:pt x="1676" y="1566"/>
                  </a:lnTo>
                  <a:lnTo>
                    <a:pt x="1625" y="1620"/>
                  </a:lnTo>
                  <a:lnTo>
                    <a:pt x="1571" y="1670"/>
                  </a:lnTo>
                  <a:lnTo>
                    <a:pt x="1515" y="1714"/>
                  </a:lnTo>
                  <a:lnTo>
                    <a:pt x="1456" y="1755"/>
                  </a:lnTo>
                  <a:lnTo>
                    <a:pt x="1395" y="1790"/>
                  </a:lnTo>
                  <a:lnTo>
                    <a:pt x="1332" y="1820"/>
                  </a:lnTo>
                  <a:lnTo>
                    <a:pt x="1267" y="1844"/>
                  </a:lnTo>
                  <a:lnTo>
                    <a:pt x="1202" y="1865"/>
                  </a:lnTo>
                  <a:lnTo>
                    <a:pt x="1135" y="1881"/>
                  </a:lnTo>
                  <a:lnTo>
                    <a:pt x="1066" y="1891"/>
                  </a:lnTo>
                  <a:lnTo>
                    <a:pt x="998" y="1897"/>
                  </a:lnTo>
                  <a:lnTo>
                    <a:pt x="930" y="1898"/>
                  </a:lnTo>
                  <a:lnTo>
                    <a:pt x="862" y="1894"/>
                  </a:lnTo>
                  <a:lnTo>
                    <a:pt x="795" y="1885"/>
                  </a:lnTo>
                  <a:lnTo>
                    <a:pt x="727" y="1871"/>
                  </a:lnTo>
                  <a:lnTo>
                    <a:pt x="661" y="1853"/>
                  </a:lnTo>
                  <a:lnTo>
                    <a:pt x="596" y="1829"/>
                  </a:lnTo>
                  <a:lnTo>
                    <a:pt x="532" y="1800"/>
                  </a:lnTo>
                  <a:lnTo>
                    <a:pt x="471" y="1767"/>
                  </a:lnTo>
                  <a:lnTo>
                    <a:pt x="469" y="1766"/>
                  </a:lnTo>
                  <a:lnTo>
                    <a:pt x="420" y="1799"/>
                  </a:lnTo>
                  <a:lnTo>
                    <a:pt x="372" y="1825"/>
                  </a:lnTo>
                  <a:lnTo>
                    <a:pt x="323" y="1847"/>
                  </a:lnTo>
                  <a:lnTo>
                    <a:pt x="275" y="1862"/>
                  </a:lnTo>
                  <a:lnTo>
                    <a:pt x="229" y="1872"/>
                  </a:lnTo>
                  <a:lnTo>
                    <a:pt x="184" y="1879"/>
                  </a:lnTo>
                  <a:lnTo>
                    <a:pt x="141" y="1882"/>
                  </a:lnTo>
                  <a:lnTo>
                    <a:pt x="101" y="1881"/>
                  </a:lnTo>
                  <a:lnTo>
                    <a:pt x="63" y="1876"/>
                  </a:lnTo>
                  <a:lnTo>
                    <a:pt x="52" y="1872"/>
                  </a:lnTo>
                  <a:lnTo>
                    <a:pt x="43" y="1865"/>
                  </a:lnTo>
                  <a:lnTo>
                    <a:pt x="37" y="1856"/>
                  </a:lnTo>
                  <a:lnTo>
                    <a:pt x="33" y="1845"/>
                  </a:lnTo>
                  <a:lnTo>
                    <a:pt x="33" y="1834"/>
                  </a:lnTo>
                  <a:lnTo>
                    <a:pt x="37" y="1824"/>
                  </a:lnTo>
                  <a:lnTo>
                    <a:pt x="43" y="1814"/>
                  </a:lnTo>
                  <a:lnTo>
                    <a:pt x="53" y="1806"/>
                  </a:lnTo>
                  <a:lnTo>
                    <a:pt x="88" y="1787"/>
                  </a:lnTo>
                  <a:lnTo>
                    <a:pt x="120" y="1763"/>
                  </a:lnTo>
                  <a:lnTo>
                    <a:pt x="149" y="1736"/>
                  </a:lnTo>
                  <a:lnTo>
                    <a:pt x="174" y="1707"/>
                  </a:lnTo>
                  <a:lnTo>
                    <a:pt x="197" y="1677"/>
                  </a:lnTo>
                  <a:lnTo>
                    <a:pt x="216" y="1646"/>
                  </a:lnTo>
                  <a:lnTo>
                    <a:pt x="234" y="1615"/>
                  </a:lnTo>
                  <a:lnTo>
                    <a:pt x="249" y="1585"/>
                  </a:lnTo>
                  <a:lnTo>
                    <a:pt x="239" y="1578"/>
                  </a:lnTo>
                  <a:lnTo>
                    <a:pt x="194" y="1523"/>
                  </a:lnTo>
                  <a:lnTo>
                    <a:pt x="154" y="1467"/>
                  </a:lnTo>
                  <a:lnTo>
                    <a:pt x="118" y="1407"/>
                  </a:lnTo>
                  <a:lnTo>
                    <a:pt x="87" y="1346"/>
                  </a:lnTo>
                  <a:lnTo>
                    <a:pt x="61" y="1283"/>
                  </a:lnTo>
                  <a:lnTo>
                    <a:pt x="40" y="1219"/>
                  </a:lnTo>
                  <a:lnTo>
                    <a:pt x="23" y="1154"/>
                  </a:lnTo>
                  <a:lnTo>
                    <a:pt x="11" y="1088"/>
                  </a:lnTo>
                  <a:lnTo>
                    <a:pt x="3" y="1022"/>
                  </a:lnTo>
                  <a:lnTo>
                    <a:pt x="0" y="955"/>
                  </a:lnTo>
                  <a:lnTo>
                    <a:pt x="2" y="889"/>
                  </a:lnTo>
                  <a:lnTo>
                    <a:pt x="10" y="822"/>
                  </a:lnTo>
                  <a:lnTo>
                    <a:pt x="20" y="756"/>
                  </a:lnTo>
                  <a:lnTo>
                    <a:pt x="37" y="691"/>
                  </a:lnTo>
                  <a:lnTo>
                    <a:pt x="57" y="627"/>
                  </a:lnTo>
                  <a:lnTo>
                    <a:pt x="82" y="564"/>
                  </a:lnTo>
                  <a:lnTo>
                    <a:pt x="112" y="502"/>
                  </a:lnTo>
                  <a:lnTo>
                    <a:pt x="147" y="443"/>
                  </a:lnTo>
                  <a:lnTo>
                    <a:pt x="186" y="385"/>
                  </a:lnTo>
                  <a:lnTo>
                    <a:pt x="231" y="330"/>
                  </a:lnTo>
                  <a:lnTo>
                    <a:pt x="280" y="278"/>
                  </a:lnTo>
                  <a:lnTo>
                    <a:pt x="334" y="227"/>
                  </a:lnTo>
                  <a:lnTo>
                    <a:pt x="391" y="182"/>
                  </a:lnTo>
                  <a:lnTo>
                    <a:pt x="451" y="141"/>
                  </a:lnTo>
                  <a:lnTo>
                    <a:pt x="514" y="105"/>
                  </a:lnTo>
                  <a:lnTo>
                    <a:pt x="578" y="75"/>
                  </a:lnTo>
                  <a:lnTo>
                    <a:pt x="644" y="51"/>
                  </a:lnTo>
                  <a:lnTo>
                    <a:pt x="711" y="30"/>
                  </a:lnTo>
                  <a:lnTo>
                    <a:pt x="779" y="15"/>
                  </a:lnTo>
                  <a:lnTo>
                    <a:pt x="848" y="5"/>
                  </a:lnTo>
                  <a:lnTo>
                    <a:pt x="91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541" name="Google Shape;10541;p23"/>
          <p:cNvGrpSpPr/>
          <p:nvPr/>
        </p:nvGrpSpPr>
        <p:grpSpPr>
          <a:xfrm>
            <a:off x="16261911" y="24465079"/>
            <a:ext cx="496392" cy="462046"/>
            <a:chOff x="1214" y="2711"/>
            <a:chExt cx="1180" cy="1098"/>
          </a:xfrm>
          <a:solidFill>
            <a:srgbClr val="006994"/>
          </a:solidFill>
        </p:grpSpPr>
        <p:sp>
          <p:nvSpPr>
            <p:cNvPr id="10542" name="Google Shape;10542;p23"/>
            <p:cNvSpPr/>
            <p:nvPr/>
          </p:nvSpPr>
          <p:spPr>
            <a:xfrm>
              <a:off x="1456" y="3243"/>
              <a:ext cx="697" cy="492"/>
            </a:xfrm>
            <a:custGeom>
              <a:avLst/>
              <a:gdLst/>
              <a:ahLst/>
              <a:cxnLst/>
              <a:rect l="l" t="t" r="r" b="b"/>
              <a:pathLst>
                <a:path w="2097" h="1479" extrusionOk="0">
                  <a:moveTo>
                    <a:pt x="738" y="912"/>
                  </a:moveTo>
                  <a:lnTo>
                    <a:pt x="718" y="913"/>
                  </a:lnTo>
                  <a:lnTo>
                    <a:pt x="709" y="917"/>
                  </a:lnTo>
                  <a:lnTo>
                    <a:pt x="697" y="927"/>
                  </a:lnTo>
                  <a:lnTo>
                    <a:pt x="684" y="941"/>
                  </a:lnTo>
                  <a:lnTo>
                    <a:pt x="670" y="960"/>
                  </a:lnTo>
                  <a:lnTo>
                    <a:pt x="655" y="984"/>
                  </a:lnTo>
                  <a:lnTo>
                    <a:pt x="645" y="995"/>
                  </a:lnTo>
                  <a:lnTo>
                    <a:pt x="633" y="1001"/>
                  </a:lnTo>
                  <a:lnTo>
                    <a:pt x="620" y="1003"/>
                  </a:lnTo>
                  <a:lnTo>
                    <a:pt x="606" y="1001"/>
                  </a:lnTo>
                  <a:lnTo>
                    <a:pt x="595" y="995"/>
                  </a:lnTo>
                  <a:lnTo>
                    <a:pt x="586" y="985"/>
                  </a:lnTo>
                  <a:lnTo>
                    <a:pt x="581" y="972"/>
                  </a:lnTo>
                  <a:lnTo>
                    <a:pt x="580" y="958"/>
                  </a:lnTo>
                  <a:lnTo>
                    <a:pt x="580" y="954"/>
                  </a:lnTo>
                  <a:lnTo>
                    <a:pt x="576" y="946"/>
                  </a:lnTo>
                  <a:lnTo>
                    <a:pt x="570" y="938"/>
                  </a:lnTo>
                  <a:lnTo>
                    <a:pt x="560" y="928"/>
                  </a:lnTo>
                  <a:lnTo>
                    <a:pt x="551" y="921"/>
                  </a:lnTo>
                  <a:lnTo>
                    <a:pt x="540" y="915"/>
                  </a:lnTo>
                  <a:lnTo>
                    <a:pt x="530" y="913"/>
                  </a:lnTo>
                  <a:lnTo>
                    <a:pt x="522" y="914"/>
                  </a:lnTo>
                  <a:lnTo>
                    <a:pt x="516" y="920"/>
                  </a:lnTo>
                  <a:lnTo>
                    <a:pt x="448" y="1018"/>
                  </a:lnTo>
                  <a:lnTo>
                    <a:pt x="448" y="1022"/>
                  </a:lnTo>
                  <a:lnTo>
                    <a:pt x="453" y="1028"/>
                  </a:lnTo>
                  <a:lnTo>
                    <a:pt x="459" y="1037"/>
                  </a:lnTo>
                  <a:lnTo>
                    <a:pt x="471" y="1047"/>
                  </a:lnTo>
                  <a:lnTo>
                    <a:pt x="484" y="1055"/>
                  </a:lnTo>
                  <a:lnTo>
                    <a:pt x="498" y="1060"/>
                  </a:lnTo>
                  <a:lnTo>
                    <a:pt x="511" y="1061"/>
                  </a:lnTo>
                  <a:lnTo>
                    <a:pt x="525" y="1059"/>
                  </a:lnTo>
                  <a:lnTo>
                    <a:pt x="536" y="1053"/>
                  </a:lnTo>
                  <a:lnTo>
                    <a:pt x="547" y="1047"/>
                  </a:lnTo>
                  <a:lnTo>
                    <a:pt x="559" y="1045"/>
                  </a:lnTo>
                  <a:lnTo>
                    <a:pt x="572" y="1047"/>
                  </a:lnTo>
                  <a:lnTo>
                    <a:pt x="584" y="1053"/>
                  </a:lnTo>
                  <a:lnTo>
                    <a:pt x="593" y="1061"/>
                  </a:lnTo>
                  <a:lnTo>
                    <a:pt x="599" y="1072"/>
                  </a:lnTo>
                  <a:lnTo>
                    <a:pt x="601" y="1085"/>
                  </a:lnTo>
                  <a:lnTo>
                    <a:pt x="599" y="1097"/>
                  </a:lnTo>
                  <a:lnTo>
                    <a:pt x="598" y="1101"/>
                  </a:lnTo>
                  <a:lnTo>
                    <a:pt x="598" y="1109"/>
                  </a:lnTo>
                  <a:lnTo>
                    <a:pt x="600" y="1118"/>
                  </a:lnTo>
                  <a:lnTo>
                    <a:pt x="605" y="1129"/>
                  </a:lnTo>
                  <a:lnTo>
                    <a:pt x="619" y="1142"/>
                  </a:lnTo>
                  <a:lnTo>
                    <a:pt x="637" y="1153"/>
                  </a:lnTo>
                  <a:lnTo>
                    <a:pt x="655" y="1160"/>
                  </a:lnTo>
                  <a:lnTo>
                    <a:pt x="675" y="1162"/>
                  </a:lnTo>
                  <a:lnTo>
                    <a:pt x="684" y="1162"/>
                  </a:lnTo>
                  <a:lnTo>
                    <a:pt x="693" y="1159"/>
                  </a:lnTo>
                  <a:lnTo>
                    <a:pt x="702" y="1155"/>
                  </a:lnTo>
                  <a:lnTo>
                    <a:pt x="713" y="1149"/>
                  </a:lnTo>
                  <a:lnTo>
                    <a:pt x="725" y="1147"/>
                  </a:lnTo>
                  <a:lnTo>
                    <a:pt x="737" y="1148"/>
                  </a:lnTo>
                  <a:lnTo>
                    <a:pt x="747" y="1153"/>
                  </a:lnTo>
                  <a:lnTo>
                    <a:pt x="757" y="1160"/>
                  </a:lnTo>
                  <a:lnTo>
                    <a:pt x="762" y="1171"/>
                  </a:lnTo>
                  <a:lnTo>
                    <a:pt x="766" y="1183"/>
                  </a:lnTo>
                  <a:lnTo>
                    <a:pt x="766" y="1195"/>
                  </a:lnTo>
                  <a:lnTo>
                    <a:pt x="766" y="1209"/>
                  </a:lnTo>
                  <a:lnTo>
                    <a:pt x="771" y="1221"/>
                  </a:lnTo>
                  <a:lnTo>
                    <a:pt x="777" y="1231"/>
                  </a:lnTo>
                  <a:lnTo>
                    <a:pt x="791" y="1244"/>
                  </a:lnTo>
                  <a:lnTo>
                    <a:pt x="809" y="1255"/>
                  </a:lnTo>
                  <a:lnTo>
                    <a:pt x="827" y="1261"/>
                  </a:lnTo>
                  <a:lnTo>
                    <a:pt x="845" y="1264"/>
                  </a:lnTo>
                  <a:lnTo>
                    <a:pt x="864" y="1263"/>
                  </a:lnTo>
                  <a:lnTo>
                    <a:pt x="880" y="1258"/>
                  </a:lnTo>
                  <a:lnTo>
                    <a:pt x="889" y="1255"/>
                  </a:lnTo>
                  <a:lnTo>
                    <a:pt x="899" y="1253"/>
                  </a:lnTo>
                  <a:lnTo>
                    <a:pt x="912" y="1255"/>
                  </a:lnTo>
                  <a:lnTo>
                    <a:pt x="923" y="1261"/>
                  </a:lnTo>
                  <a:lnTo>
                    <a:pt x="931" y="1269"/>
                  </a:lnTo>
                  <a:lnTo>
                    <a:pt x="937" y="1279"/>
                  </a:lnTo>
                  <a:lnTo>
                    <a:pt x="939" y="1290"/>
                  </a:lnTo>
                  <a:lnTo>
                    <a:pt x="938" y="1302"/>
                  </a:lnTo>
                  <a:lnTo>
                    <a:pt x="938" y="1315"/>
                  </a:lnTo>
                  <a:lnTo>
                    <a:pt x="940" y="1328"/>
                  </a:lnTo>
                  <a:lnTo>
                    <a:pt x="947" y="1338"/>
                  </a:lnTo>
                  <a:lnTo>
                    <a:pt x="960" y="1350"/>
                  </a:lnTo>
                  <a:lnTo>
                    <a:pt x="976" y="1359"/>
                  </a:lnTo>
                  <a:lnTo>
                    <a:pt x="994" y="1362"/>
                  </a:lnTo>
                  <a:lnTo>
                    <a:pt x="997" y="1362"/>
                  </a:lnTo>
                  <a:lnTo>
                    <a:pt x="1000" y="1361"/>
                  </a:lnTo>
                  <a:lnTo>
                    <a:pt x="1002" y="1361"/>
                  </a:lnTo>
                  <a:lnTo>
                    <a:pt x="1005" y="1360"/>
                  </a:lnTo>
                  <a:lnTo>
                    <a:pt x="1008" y="1358"/>
                  </a:lnTo>
                  <a:lnTo>
                    <a:pt x="1012" y="1350"/>
                  </a:lnTo>
                  <a:lnTo>
                    <a:pt x="1019" y="1337"/>
                  </a:lnTo>
                  <a:lnTo>
                    <a:pt x="1029" y="1321"/>
                  </a:lnTo>
                  <a:lnTo>
                    <a:pt x="1041" y="1303"/>
                  </a:lnTo>
                  <a:lnTo>
                    <a:pt x="1053" y="1282"/>
                  </a:lnTo>
                  <a:lnTo>
                    <a:pt x="1066" y="1260"/>
                  </a:lnTo>
                  <a:lnTo>
                    <a:pt x="1079" y="1238"/>
                  </a:lnTo>
                  <a:lnTo>
                    <a:pt x="1092" y="1215"/>
                  </a:lnTo>
                  <a:lnTo>
                    <a:pt x="1103" y="1195"/>
                  </a:lnTo>
                  <a:lnTo>
                    <a:pt x="1114" y="1175"/>
                  </a:lnTo>
                  <a:lnTo>
                    <a:pt x="1124" y="1160"/>
                  </a:lnTo>
                  <a:lnTo>
                    <a:pt x="1131" y="1147"/>
                  </a:lnTo>
                  <a:lnTo>
                    <a:pt x="1136" y="1140"/>
                  </a:lnTo>
                  <a:lnTo>
                    <a:pt x="1142" y="1125"/>
                  </a:lnTo>
                  <a:lnTo>
                    <a:pt x="1143" y="1111"/>
                  </a:lnTo>
                  <a:lnTo>
                    <a:pt x="1139" y="1097"/>
                  </a:lnTo>
                  <a:lnTo>
                    <a:pt x="1131" y="1088"/>
                  </a:lnTo>
                  <a:lnTo>
                    <a:pt x="1122" y="1080"/>
                  </a:lnTo>
                  <a:lnTo>
                    <a:pt x="1111" y="1073"/>
                  </a:lnTo>
                  <a:lnTo>
                    <a:pt x="1099" y="1070"/>
                  </a:lnTo>
                  <a:lnTo>
                    <a:pt x="1088" y="1068"/>
                  </a:lnTo>
                  <a:lnTo>
                    <a:pt x="1079" y="1069"/>
                  </a:lnTo>
                  <a:lnTo>
                    <a:pt x="1070" y="1073"/>
                  </a:lnTo>
                  <a:lnTo>
                    <a:pt x="1058" y="1081"/>
                  </a:lnTo>
                  <a:lnTo>
                    <a:pt x="1045" y="1084"/>
                  </a:lnTo>
                  <a:lnTo>
                    <a:pt x="1032" y="1083"/>
                  </a:lnTo>
                  <a:lnTo>
                    <a:pt x="1019" y="1076"/>
                  </a:lnTo>
                  <a:lnTo>
                    <a:pt x="1010" y="1067"/>
                  </a:lnTo>
                  <a:lnTo>
                    <a:pt x="1004" y="1055"/>
                  </a:lnTo>
                  <a:lnTo>
                    <a:pt x="1003" y="1041"/>
                  </a:lnTo>
                  <a:lnTo>
                    <a:pt x="1005" y="1028"/>
                  </a:lnTo>
                  <a:lnTo>
                    <a:pt x="1007" y="1021"/>
                  </a:lnTo>
                  <a:lnTo>
                    <a:pt x="1004" y="1012"/>
                  </a:lnTo>
                  <a:lnTo>
                    <a:pt x="999" y="1002"/>
                  </a:lnTo>
                  <a:lnTo>
                    <a:pt x="990" y="990"/>
                  </a:lnTo>
                  <a:lnTo>
                    <a:pt x="979" y="981"/>
                  </a:lnTo>
                  <a:lnTo>
                    <a:pt x="965" y="972"/>
                  </a:lnTo>
                  <a:lnTo>
                    <a:pt x="950" y="967"/>
                  </a:lnTo>
                  <a:lnTo>
                    <a:pt x="935" y="964"/>
                  </a:lnTo>
                  <a:lnTo>
                    <a:pt x="918" y="965"/>
                  </a:lnTo>
                  <a:lnTo>
                    <a:pt x="903" y="969"/>
                  </a:lnTo>
                  <a:lnTo>
                    <a:pt x="889" y="979"/>
                  </a:lnTo>
                  <a:lnTo>
                    <a:pt x="878" y="994"/>
                  </a:lnTo>
                  <a:lnTo>
                    <a:pt x="869" y="1004"/>
                  </a:lnTo>
                  <a:lnTo>
                    <a:pt x="857" y="1011"/>
                  </a:lnTo>
                  <a:lnTo>
                    <a:pt x="845" y="1013"/>
                  </a:lnTo>
                  <a:lnTo>
                    <a:pt x="831" y="1012"/>
                  </a:lnTo>
                  <a:lnTo>
                    <a:pt x="819" y="1005"/>
                  </a:lnTo>
                  <a:lnTo>
                    <a:pt x="810" y="997"/>
                  </a:lnTo>
                  <a:lnTo>
                    <a:pt x="804" y="985"/>
                  </a:lnTo>
                  <a:lnTo>
                    <a:pt x="802" y="971"/>
                  </a:lnTo>
                  <a:lnTo>
                    <a:pt x="801" y="962"/>
                  </a:lnTo>
                  <a:lnTo>
                    <a:pt x="795" y="950"/>
                  </a:lnTo>
                  <a:lnTo>
                    <a:pt x="785" y="937"/>
                  </a:lnTo>
                  <a:lnTo>
                    <a:pt x="770" y="925"/>
                  </a:lnTo>
                  <a:lnTo>
                    <a:pt x="755" y="916"/>
                  </a:lnTo>
                  <a:lnTo>
                    <a:pt x="738" y="912"/>
                  </a:lnTo>
                  <a:close/>
                  <a:moveTo>
                    <a:pt x="1123" y="116"/>
                  </a:moveTo>
                  <a:lnTo>
                    <a:pt x="1114" y="119"/>
                  </a:lnTo>
                  <a:lnTo>
                    <a:pt x="1101" y="125"/>
                  </a:lnTo>
                  <a:lnTo>
                    <a:pt x="1085" y="132"/>
                  </a:lnTo>
                  <a:lnTo>
                    <a:pt x="1066" y="142"/>
                  </a:lnTo>
                  <a:lnTo>
                    <a:pt x="1046" y="152"/>
                  </a:lnTo>
                  <a:lnTo>
                    <a:pt x="1025" y="165"/>
                  </a:lnTo>
                  <a:lnTo>
                    <a:pt x="1002" y="178"/>
                  </a:lnTo>
                  <a:lnTo>
                    <a:pt x="981" y="192"/>
                  </a:lnTo>
                  <a:lnTo>
                    <a:pt x="960" y="206"/>
                  </a:lnTo>
                  <a:lnTo>
                    <a:pt x="941" y="219"/>
                  </a:lnTo>
                  <a:lnTo>
                    <a:pt x="924" y="232"/>
                  </a:lnTo>
                  <a:lnTo>
                    <a:pt x="910" y="244"/>
                  </a:lnTo>
                  <a:lnTo>
                    <a:pt x="899" y="253"/>
                  </a:lnTo>
                  <a:lnTo>
                    <a:pt x="893" y="262"/>
                  </a:lnTo>
                  <a:lnTo>
                    <a:pt x="888" y="278"/>
                  </a:lnTo>
                  <a:lnTo>
                    <a:pt x="884" y="301"/>
                  </a:lnTo>
                  <a:lnTo>
                    <a:pt x="878" y="328"/>
                  </a:lnTo>
                  <a:lnTo>
                    <a:pt x="871" y="358"/>
                  </a:lnTo>
                  <a:lnTo>
                    <a:pt x="865" y="390"/>
                  </a:lnTo>
                  <a:lnTo>
                    <a:pt x="858" y="423"/>
                  </a:lnTo>
                  <a:lnTo>
                    <a:pt x="853" y="455"/>
                  </a:lnTo>
                  <a:lnTo>
                    <a:pt x="846" y="488"/>
                  </a:lnTo>
                  <a:lnTo>
                    <a:pt x="840" y="517"/>
                  </a:lnTo>
                  <a:lnTo>
                    <a:pt x="836" y="541"/>
                  </a:lnTo>
                  <a:lnTo>
                    <a:pt x="843" y="553"/>
                  </a:lnTo>
                  <a:lnTo>
                    <a:pt x="857" y="564"/>
                  </a:lnTo>
                  <a:lnTo>
                    <a:pt x="874" y="576"/>
                  </a:lnTo>
                  <a:lnTo>
                    <a:pt x="894" y="585"/>
                  </a:lnTo>
                  <a:lnTo>
                    <a:pt x="915" y="594"/>
                  </a:lnTo>
                  <a:lnTo>
                    <a:pt x="937" y="599"/>
                  </a:lnTo>
                  <a:lnTo>
                    <a:pt x="957" y="603"/>
                  </a:lnTo>
                  <a:lnTo>
                    <a:pt x="974" y="602"/>
                  </a:lnTo>
                  <a:lnTo>
                    <a:pt x="981" y="579"/>
                  </a:lnTo>
                  <a:lnTo>
                    <a:pt x="987" y="554"/>
                  </a:lnTo>
                  <a:lnTo>
                    <a:pt x="995" y="527"/>
                  </a:lnTo>
                  <a:lnTo>
                    <a:pt x="1002" y="499"/>
                  </a:lnTo>
                  <a:lnTo>
                    <a:pt x="1010" y="472"/>
                  </a:lnTo>
                  <a:lnTo>
                    <a:pt x="1016" y="446"/>
                  </a:lnTo>
                  <a:lnTo>
                    <a:pt x="1023" y="422"/>
                  </a:lnTo>
                  <a:lnTo>
                    <a:pt x="1029" y="401"/>
                  </a:lnTo>
                  <a:lnTo>
                    <a:pt x="1033" y="385"/>
                  </a:lnTo>
                  <a:lnTo>
                    <a:pt x="1037" y="373"/>
                  </a:lnTo>
                  <a:lnTo>
                    <a:pt x="1038" y="367"/>
                  </a:lnTo>
                  <a:lnTo>
                    <a:pt x="1041" y="361"/>
                  </a:lnTo>
                  <a:lnTo>
                    <a:pt x="1046" y="352"/>
                  </a:lnTo>
                  <a:lnTo>
                    <a:pt x="1054" y="343"/>
                  </a:lnTo>
                  <a:lnTo>
                    <a:pt x="1066" y="331"/>
                  </a:lnTo>
                  <a:lnTo>
                    <a:pt x="1083" y="318"/>
                  </a:lnTo>
                  <a:lnTo>
                    <a:pt x="1104" y="305"/>
                  </a:lnTo>
                  <a:lnTo>
                    <a:pt x="1132" y="290"/>
                  </a:lnTo>
                  <a:lnTo>
                    <a:pt x="1138" y="288"/>
                  </a:lnTo>
                  <a:lnTo>
                    <a:pt x="1143" y="287"/>
                  </a:lnTo>
                  <a:lnTo>
                    <a:pt x="1149" y="286"/>
                  </a:lnTo>
                  <a:lnTo>
                    <a:pt x="1152" y="286"/>
                  </a:lnTo>
                  <a:lnTo>
                    <a:pt x="1160" y="286"/>
                  </a:lnTo>
                  <a:lnTo>
                    <a:pt x="1172" y="286"/>
                  </a:lnTo>
                  <a:lnTo>
                    <a:pt x="1185" y="285"/>
                  </a:lnTo>
                  <a:lnTo>
                    <a:pt x="1199" y="285"/>
                  </a:lnTo>
                  <a:lnTo>
                    <a:pt x="1211" y="284"/>
                  </a:lnTo>
                  <a:lnTo>
                    <a:pt x="1219" y="284"/>
                  </a:lnTo>
                  <a:lnTo>
                    <a:pt x="1223" y="284"/>
                  </a:lnTo>
                  <a:lnTo>
                    <a:pt x="1233" y="285"/>
                  </a:lnTo>
                  <a:lnTo>
                    <a:pt x="1243" y="289"/>
                  </a:lnTo>
                  <a:lnTo>
                    <a:pt x="1282" y="313"/>
                  </a:lnTo>
                  <a:lnTo>
                    <a:pt x="1321" y="336"/>
                  </a:lnTo>
                  <a:lnTo>
                    <a:pt x="1360" y="360"/>
                  </a:lnTo>
                  <a:lnTo>
                    <a:pt x="1399" y="383"/>
                  </a:lnTo>
                  <a:lnTo>
                    <a:pt x="1439" y="407"/>
                  </a:lnTo>
                  <a:lnTo>
                    <a:pt x="1478" y="430"/>
                  </a:lnTo>
                  <a:lnTo>
                    <a:pt x="1515" y="452"/>
                  </a:lnTo>
                  <a:lnTo>
                    <a:pt x="1552" y="473"/>
                  </a:lnTo>
                  <a:lnTo>
                    <a:pt x="1587" y="493"/>
                  </a:lnTo>
                  <a:lnTo>
                    <a:pt x="1621" y="512"/>
                  </a:lnTo>
                  <a:lnTo>
                    <a:pt x="1652" y="531"/>
                  </a:lnTo>
                  <a:lnTo>
                    <a:pt x="1681" y="547"/>
                  </a:lnTo>
                  <a:lnTo>
                    <a:pt x="1707" y="562"/>
                  </a:lnTo>
                  <a:lnTo>
                    <a:pt x="1730" y="575"/>
                  </a:lnTo>
                  <a:lnTo>
                    <a:pt x="1750" y="587"/>
                  </a:lnTo>
                  <a:lnTo>
                    <a:pt x="1765" y="595"/>
                  </a:lnTo>
                  <a:lnTo>
                    <a:pt x="1777" y="602"/>
                  </a:lnTo>
                  <a:lnTo>
                    <a:pt x="1784" y="606"/>
                  </a:lnTo>
                  <a:lnTo>
                    <a:pt x="1787" y="608"/>
                  </a:lnTo>
                  <a:lnTo>
                    <a:pt x="1809" y="627"/>
                  </a:lnTo>
                  <a:lnTo>
                    <a:pt x="1825" y="650"/>
                  </a:lnTo>
                  <a:lnTo>
                    <a:pt x="1838" y="675"/>
                  </a:lnTo>
                  <a:lnTo>
                    <a:pt x="1845" y="701"/>
                  </a:lnTo>
                  <a:lnTo>
                    <a:pt x="1848" y="729"/>
                  </a:lnTo>
                  <a:lnTo>
                    <a:pt x="1845" y="758"/>
                  </a:lnTo>
                  <a:lnTo>
                    <a:pt x="1838" y="787"/>
                  </a:lnTo>
                  <a:lnTo>
                    <a:pt x="1827" y="811"/>
                  </a:lnTo>
                  <a:lnTo>
                    <a:pt x="1814" y="833"/>
                  </a:lnTo>
                  <a:lnTo>
                    <a:pt x="1798" y="852"/>
                  </a:lnTo>
                  <a:lnTo>
                    <a:pt x="1970" y="804"/>
                  </a:lnTo>
                  <a:lnTo>
                    <a:pt x="1879" y="240"/>
                  </a:lnTo>
                  <a:lnTo>
                    <a:pt x="1858" y="245"/>
                  </a:lnTo>
                  <a:lnTo>
                    <a:pt x="1835" y="251"/>
                  </a:lnTo>
                  <a:lnTo>
                    <a:pt x="1808" y="258"/>
                  </a:lnTo>
                  <a:lnTo>
                    <a:pt x="1779" y="266"/>
                  </a:lnTo>
                  <a:lnTo>
                    <a:pt x="1749" y="274"/>
                  </a:lnTo>
                  <a:lnTo>
                    <a:pt x="1717" y="282"/>
                  </a:lnTo>
                  <a:lnTo>
                    <a:pt x="1687" y="290"/>
                  </a:lnTo>
                  <a:lnTo>
                    <a:pt x="1657" y="298"/>
                  </a:lnTo>
                  <a:lnTo>
                    <a:pt x="1629" y="305"/>
                  </a:lnTo>
                  <a:lnTo>
                    <a:pt x="1605" y="311"/>
                  </a:lnTo>
                  <a:lnTo>
                    <a:pt x="1582" y="317"/>
                  </a:lnTo>
                  <a:lnTo>
                    <a:pt x="1564" y="321"/>
                  </a:lnTo>
                  <a:lnTo>
                    <a:pt x="1550" y="323"/>
                  </a:lnTo>
                  <a:lnTo>
                    <a:pt x="1542" y="324"/>
                  </a:lnTo>
                  <a:lnTo>
                    <a:pt x="1518" y="322"/>
                  </a:lnTo>
                  <a:lnTo>
                    <a:pt x="1492" y="315"/>
                  </a:lnTo>
                  <a:lnTo>
                    <a:pt x="1461" y="303"/>
                  </a:lnTo>
                  <a:lnTo>
                    <a:pt x="1428" y="288"/>
                  </a:lnTo>
                  <a:lnTo>
                    <a:pt x="1390" y="269"/>
                  </a:lnTo>
                  <a:lnTo>
                    <a:pt x="1350" y="245"/>
                  </a:lnTo>
                  <a:lnTo>
                    <a:pt x="1304" y="219"/>
                  </a:lnTo>
                  <a:lnTo>
                    <a:pt x="1256" y="190"/>
                  </a:lnTo>
                  <a:lnTo>
                    <a:pt x="1236" y="178"/>
                  </a:lnTo>
                  <a:lnTo>
                    <a:pt x="1215" y="165"/>
                  </a:lnTo>
                  <a:lnTo>
                    <a:pt x="1195" y="154"/>
                  </a:lnTo>
                  <a:lnTo>
                    <a:pt x="1175" y="143"/>
                  </a:lnTo>
                  <a:lnTo>
                    <a:pt x="1158" y="133"/>
                  </a:lnTo>
                  <a:lnTo>
                    <a:pt x="1143" y="125"/>
                  </a:lnTo>
                  <a:lnTo>
                    <a:pt x="1131" y="119"/>
                  </a:lnTo>
                  <a:lnTo>
                    <a:pt x="1123" y="116"/>
                  </a:lnTo>
                  <a:close/>
                  <a:moveTo>
                    <a:pt x="1127" y="0"/>
                  </a:moveTo>
                  <a:lnTo>
                    <a:pt x="1138" y="0"/>
                  </a:lnTo>
                  <a:lnTo>
                    <a:pt x="1149" y="2"/>
                  </a:lnTo>
                  <a:lnTo>
                    <a:pt x="1160" y="5"/>
                  </a:lnTo>
                  <a:lnTo>
                    <a:pt x="1174" y="11"/>
                  </a:lnTo>
                  <a:lnTo>
                    <a:pt x="1189" y="18"/>
                  </a:lnTo>
                  <a:lnTo>
                    <a:pt x="1208" y="27"/>
                  </a:lnTo>
                  <a:lnTo>
                    <a:pt x="1229" y="39"/>
                  </a:lnTo>
                  <a:lnTo>
                    <a:pt x="1254" y="53"/>
                  </a:lnTo>
                  <a:lnTo>
                    <a:pt x="1283" y="70"/>
                  </a:lnTo>
                  <a:lnTo>
                    <a:pt x="1316" y="90"/>
                  </a:lnTo>
                  <a:lnTo>
                    <a:pt x="1354" y="112"/>
                  </a:lnTo>
                  <a:lnTo>
                    <a:pt x="1386" y="131"/>
                  </a:lnTo>
                  <a:lnTo>
                    <a:pt x="1415" y="148"/>
                  </a:lnTo>
                  <a:lnTo>
                    <a:pt x="1440" y="162"/>
                  </a:lnTo>
                  <a:lnTo>
                    <a:pt x="1461" y="174"/>
                  </a:lnTo>
                  <a:lnTo>
                    <a:pt x="1480" y="184"/>
                  </a:lnTo>
                  <a:lnTo>
                    <a:pt x="1495" y="191"/>
                  </a:lnTo>
                  <a:lnTo>
                    <a:pt x="1508" y="198"/>
                  </a:lnTo>
                  <a:lnTo>
                    <a:pt x="1518" y="202"/>
                  </a:lnTo>
                  <a:lnTo>
                    <a:pt x="1526" y="205"/>
                  </a:lnTo>
                  <a:lnTo>
                    <a:pt x="1532" y="207"/>
                  </a:lnTo>
                  <a:lnTo>
                    <a:pt x="1931" y="105"/>
                  </a:lnTo>
                  <a:lnTo>
                    <a:pt x="1943" y="104"/>
                  </a:lnTo>
                  <a:lnTo>
                    <a:pt x="1954" y="106"/>
                  </a:lnTo>
                  <a:lnTo>
                    <a:pt x="1964" y="111"/>
                  </a:lnTo>
                  <a:lnTo>
                    <a:pt x="1972" y="118"/>
                  </a:lnTo>
                  <a:lnTo>
                    <a:pt x="1979" y="128"/>
                  </a:lnTo>
                  <a:lnTo>
                    <a:pt x="1982" y="139"/>
                  </a:lnTo>
                  <a:lnTo>
                    <a:pt x="2097" y="853"/>
                  </a:lnTo>
                  <a:lnTo>
                    <a:pt x="2096" y="868"/>
                  </a:lnTo>
                  <a:lnTo>
                    <a:pt x="2091" y="881"/>
                  </a:lnTo>
                  <a:lnTo>
                    <a:pt x="2081" y="892"/>
                  </a:lnTo>
                  <a:lnTo>
                    <a:pt x="2068" y="898"/>
                  </a:lnTo>
                  <a:lnTo>
                    <a:pt x="2065" y="899"/>
                  </a:lnTo>
                  <a:lnTo>
                    <a:pt x="2055" y="901"/>
                  </a:lnTo>
                  <a:lnTo>
                    <a:pt x="2041" y="906"/>
                  </a:lnTo>
                  <a:lnTo>
                    <a:pt x="2023" y="911"/>
                  </a:lnTo>
                  <a:lnTo>
                    <a:pt x="2000" y="917"/>
                  </a:lnTo>
                  <a:lnTo>
                    <a:pt x="1974" y="924"/>
                  </a:lnTo>
                  <a:lnTo>
                    <a:pt x="1945" y="932"/>
                  </a:lnTo>
                  <a:lnTo>
                    <a:pt x="1914" y="941"/>
                  </a:lnTo>
                  <a:lnTo>
                    <a:pt x="1881" y="951"/>
                  </a:lnTo>
                  <a:lnTo>
                    <a:pt x="1848" y="959"/>
                  </a:lnTo>
                  <a:lnTo>
                    <a:pt x="1813" y="969"/>
                  </a:lnTo>
                  <a:lnTo>
                    <a:pt x="1780" y="979"/>
                  </a:lnTo>
                  <a:lnTo>
                    <a:pt x="1746" y="988"/>
                  </a:lnTo>
                  <a:lnTo>
                    <a:pt x="1715" y="997"/>
                  </a:lnTo>
                  <a:lnTo>
                    <a:pt x="1685" y="1005"/>
                  </a:lnTo>
                  <a:lnTo>
                    <a:pt x="1658" y="1013"/>
                  </a:lnTo>
                  <a:lnTo>
                    <a:pt x="1635" y="1019"/>
                  </a:lnTo>
                  <a:lnTo>
                    <a:pt x="1615" y="1025"/>
                  </a:lnTo>
                  <a:lnTo>
                    <a:pt x="1600" y="1029"/>
                  </a:lnTo>
                  <a:lnTo>
                    <a:pt x="1589" y="1031"/>
                  </a:lnTo>
                  <a:lnTo>
                    <a:pt x="1584" y="1032"/>
                  </a:lnTo>
                  <a:lnTo>
                    <a:pt x="1586" y="1056"/>
                  </a:lnTo>
                  <a:lnTo>
                    <a:pt x="1583" y="1079"/>
                  </a:lnTo>
                  <a:lnTo>
                    <a:pt x="1577" y="1101"/>
                  </a:lnTo>
                  <a:lnTo>
                    <a:pt x="1564" y="1126"/>
                  </a:lnTo>
                  <a:lnTo>
                    <a:pt x="1546" y="1146"/>
                  </a:lnTo>
                  <a:lnTo>
                    <a:pt x="1526" y="1163"/>
                  </a:lnTo>
                  <a:lnTo>
                    <a:pt x="1503" y="1176"/>
                  </a:lnTo>
                  <a:lnTo>
                    <a:pt x="1479" y="1185"/>
                  </a:lnTo>
                  <a:lnTo>
                    <a:pt x="1452" y="1188"/>
                  </a:lnTo>
                  <a:lnTo>
                    <a:pt x="1425" y="1187"/>
                  </a:lnTo>
                  <a:lnTo>
                    <a:pt x="1398" y="1181"/>
                  </a:lnTo>
                  <a:lnTo>
                    <a:pt x="1395" y="1199"/>
                  </a:lnTo>
                  <a:lnTo>
                    <a:pt x="1389" y="1218"/>
                  </a:lnTo>
                  <a:lnTo>
                    <a:pt x="1377" y="1243"/>
                  </a:lnTo>
                  <a:lnTo>
                    <a:pt x="1361" y="1264"/>
                  </a:lnTo>
                  <a:lnTo>
                    <a:pt x="1343" y="1282"/>
                  </a:lnTo>
                  <a:lnTo>
                    <a:pt x="1323" y="1294"/>
                  </a:lnTo>
                  <a:lnTo>
                    <a:pt x="1300" y="1303"/>
                  </a:lnTo>
                  <a:lnTo>
                    <a:pt x="1276" y="1306"/>
                  </a:lnTo>
                  <a:lnTo>
                    <a:pt x="1253" y="1304"/>
                  </a:lnTo>
                  <a:lnTo>
                    <a:pt x="1228" y="1298"/>
                  </a:lnTo>
                  <a:lnTo>
                    <a:pt x="1225" y="1297"/>
                  </a:lnTo>
                  <a:lnTo>
                    <a:pt x="1216" y="1293"/>
                  </a:lnTo>
                  <a:lnTo>
                    <a:pt x="1204" y="1288"/>
                  </a:lnTo>
                  <a:lnTo>
                    <a:pt x="1188" y="1282"/>
                  </a:lnTo>
                  <a:lnTo>
                    <a:pt x="1187" y="1284"/>
                  </a:lnTo>
                  <a:lnTo>
                    <a:pt x="1183" y="1290"/>
                  </a:lnTo>
                  <a:lnTo>
                    <a:pt x="1178" y="1301"/>
                  </a:lnTo>
                  <a:lnTo>
                    <a:pt x="1170" y="1314"/>
                  </a:lnTo>
                  <a:lnTo>
                    <a:pt x="1161" y="1329"/>
                  </a:lnTo>
                  <a:lnTo>
                    <a:pt x="1152" y="1345"/>
                  </a:lnTo>
                  <a:lnTo>
                    <a:pt x="1142" y="1361"/>
                  </a:lnTo>
                  <a:lnTo>
                    <a:pt x="1132" y="1377"/>
                  </a:lnTo>
                  <a:lnTo>
                    <a:pt x="1124" y="1392"/>
                  </a:lnTo>
                  <a:lnTo>
                    <a:pt x="1116" y="1405"/>
                  </a:lnTo>
                  <a:lnTo>
                    <a:pt x="1110" y="1416"/>
                  </a:lnTo>
                  <a:lnTo>
                    <a:pt x="1104" y="1423"/>
                  </a:lnTo>
                  <a:lnTo>
                    <a:pt x="1088" y="1443"/>
                  </a:lnTo>
                  <a:lnTo>
                    <a:pt x="1068" y="1459"/>
                  </a:lnTo>
                  <a:lnTo>
                    <a:pt x="1045" y="1470"/>
                  </a:lnTo>
                  <a:lnTo>
                    <a:pt x="1021" y="1477"/>
                  </a:lnTo>
                  <a:lnTo>
                    <a:pt x="994" y="1479"/>
                  </a:lnTo>
                  <a:lnTo>
                    <a:pt x="962" y="1476"/>
                  </a:lnTo>
                  <a:lnTo>
                    <a:pt x="932" y="1467"/>
                  </a:lnTo>
                  <a:lnTo>
                    <a:pt x="904" y="1455"/>
                  </a:lnTo>
                  <a:lnTo>
                    <a:pt x="879" y="1436"/>
                  </a:lnTo>
                  <a:lnTo>
                    <a:pt x="856" y="1414"/>
                  </a:lnTo>
                  <a:lnTo>
                    <a:pt x="845" y="1398"/>
                  </a:lnTo>
                  <a:lnTo>
                    <a:pt x="837" y="1381"/>
                  </a:lnTo>
                  <a:lnTo>
                    <a:pt x="803" y="1376"/>
                  </a:lnTo>
                  <a:lnTo>
                    <a:pt x="771" y="1366"/>
                  </a:lnTo>
                  <a:lnTo>
                    <a:pt x="740" y="1350"/>
                  </a:lnTo>
                  <a:lnTo>
                    <a:pt x="713" y="1331"/>
                  </a:lnTo>
                  <a:lnTo>
                    <a:pt x="688" y="1306"/>
                  </a:lnTo>
                  <a:lnTo>
                    <a:pt x="670" y="1279"/>
                  </a:lnTo>
                  <a:lnTo>
                    <a:pt x="639" y="1276"/>
                  </a:lnTo>
                  <a:lnTo>
                    <a:pt x="610" y="1269"/>
                  </a:lnTo>
                  <a:lnTo>
                    <a:pt x="581" y="1256"/>
                  </a:lnTo>
                  <a:lnTo>
                    <a:pt x="555" y="1241"/>
                  </a:lnTo>
                  <a:lnTo>
                    <a:pt x="531" y="1221"/>
                  </a:lnTo>
                  <a:lnTo>
                    <a:pt x="512" y="1199"/>
                  </a:lnTo>
                  <a:lnTo>
                    <a:pt x="499" y="1178"/>
                  </a:lnTo>
                  <a:lnTo>
                    <a:pt x="468" y="1173"/>
                  </a:lnTo>
                  <a:lnTo>
                    <a:pt x="438" y="1162"/>
                  </a:lnTo>
                  <a:lnTo>
                    <a:pt x="410" y="1147"/>
                  </a:lnTo>
                  <a:lnTo>
                    <a:pt x="385" y="1128"/>
                  </a:lnTo>
                  <a:lnTo>
                    <a:pt x="363" y="1105"/>
                  </a:lnTo>
                  <a:lnTo>
                    <a:pt x="346" y="1079"/>
                  </a:lnTo>
                  <a:lnTo>
                    <a:pt x="337" y="1053"/>
                  </a:lnTo>
                  <a:lnTo>
                    <a:pt x="332" y="1026"/>
                  </a:lnTo>
                  <a:lnTo>
                    <a:pt x="333" y="999"/>
                  </a:lnTo>
                  <a:lnTo>
                    <a:pt x="341" y="974"/>
                  </a:lnTo>
                  <a:lnTo>
                    <a:pt x="353" y="951"/>
                  </a:lnTo>
                  <a:lnTo>
                    <a:pt x="30" y="864"/>
                  </a:lnTo>
                  <a:lnTo>
                    <a:pt x="16" y="857"/>
                  </a:lnTo>
                  <a:lnTo>
                    <a:pt x="6" y="848"/>
                  </a:lnTo>
                  <a:lnTo>
                    <a:pt x="1" y="834"/>
                  </a:lnTo>
                  <a:lnTo>
                    <a:pt x="0" y="819"/>
                  </a:lnTo>
                  <a:lnTo>
                    <a:pt x="99" y="188"/>
                  </a:lnTo>
                  <a:lnTo>
                    <a:pt x="102" y="177"/>
                  </a:lnTo>
                  <a:lnTo>
                    <a:pt x="107" y="169"/>
                  </a:lnTo>
                  <a:lnTo>
                    <a:pt x="116" y="161"/>
                  </a:lnTo>
                  <a:lnTo>
                    <a:pt x="126" y="156"/>
                  </a:lnTo>
                  <a:lnTo>
                    <a:pt x="138" y="154"/>
                  </a:lnTo>
                  <a:lnTo>
                    <a:pt x="148" y="156"/>
                  </a:lnTo>
                  <a:lnTo>
                    <a:pt x="152" y="156"/>
                  </a:lnTo>
                  <a:lnTo>
                    <a:pt x="161" y="159"/>
                  </a:lnTo>
                  <a:lnTo>
                    <a:pt x="175" y="162"/>
                  </a:lnTo>
                  <a:lnTo>
                    <a:pt x="195" y="168"/>
                  </a:lnTo>
                  <a:lnTo>
                    <a:pt x="218" y="174"/>
                  </a:lnTo>
                  <a:lnTo>
                    <a:pt x="245" y="180"/>
                  </a:lnTo>
                  <a:lnTo>
                    <a:pt x="274" y="188"/>
                  </a:lnTo>
                  <a:lnTo>
                    <a:pt x="305" y="197"/>
                  </a:lnTo>
                  <a:lnTo>
                    <a:pt x="337" y="204"/>
                  </a:lnTo>
                  <a:lnTo>
                    <a:pt x="370" y="213"/>
                  </a:lnTo>
                  <a:lnTo>
                    <a:pt x="402" y="221"/>
                  </a:lnTo>
                  <a:lnTo>
                    <a:pt x="433" y="229"/>
                  </a:lnTo>
                  <a:lnTo>
                    <a:pt x="462" y="237"/>
                  </a:lnTo>
                  <a:lnTo>
                    <a:pt x="489" y="244"/>
                  </a:lnTo>
                  <a:lnTo>
                    <a:pt x="514" y="250"/>
                  </a:lnTo>
                  <a:lnTo>
                    <a:pt x="534" y="256"/>
                  </a:lnTo>
                  <a:lnTo>
                    <a:pt x="549" y="259"/>
                  </a:lnTo>
                  <a:lnTo>
                    <a:pt x="560" y="262"/>
                  </a:lnTo>
                  <a:lnTo>
                    <a:pt x="568" y="259"/>
                  </a:lnTo>
                  <a:lnTo>
                    <a:pt x="577" y="253"/>
                  </a:lnTo>
                  <a:lnTo>
                    <a:pt x="591" y="246"/>
                  </a:lnTo>
                  <a:lnTo>
                    <a:pt x="608" y="236"/>
                  </a:lnTo>
                  <a:lnTo>
                    <a:pt x="626" y="226"/>
                  </a:lnTo>
                  <a:lnTo>
                    <a:pt x="644" y="214"/>
                  </a:lnTo>
                  <a:lnTo>
                    <a:pt x="663" y="202"/>
                  </a:lnTo>
                  <a:lnTo>
                    <a:pt x="682" y="190"/>
                  </a:lnTo>
                  <a:lnTo>
                    <a:pt x="699" y="179"/>
                  </a:lnTo>
                  <a:lnTo>
                    <a:pt x="738" y="155"/>
                  </a:lnTo>
                  <a:lnTo>
                    <a:pt x="772" y="134"/>
                  </a:lnTo>
                  <a:lnTo>
                    <a:pt x="803" y="115"/>
                  </a:lnTo>
                  <a:lnTo>
                    <a:pt x="831" y="100"/>
                  </a:lnTo>
                  <a:lnTo>
                    <a:pt x="857" y="88"/>
                  </a:lnTo>
                  <a:lnTo>
                    <a:pt x="880" y="79"/>
                  </a:lnTo>
                  <a:lnTo>
                    <a:pt x="899" y="74"/>
                  </a:lnTo>
                  <a:lnTo>
                    <a:pt x="918" y="76"/>
                  </a:lnTo>
                  <a:lnTo>
                    <a:pt x="937" y="83"/>
                  </a:lnTo>
                  <a:lnTo>
                    <a:pt x="957" y="70"/>
                  </a:lnTo>
                  <a:lnTo>
                    <a:pt x="980" y="57"/>
                  </a:lnTo>
                  <a:lnTo>
                    <a:pt x="1003" y="44"/>
                  </a:lnTo>
                  <a:lnTo>
                    <a:pt x="1027" y="32"/>
                  </a:lnTo>
                  <a:lnTo>
                    <a:pt x="1050" y="23"/>
                  </a:lnTo>
                  <a:lnTo>
                    <a:pt x="1072" y="13"/>
                  </a:lnTo>
                  <a:lnTo>
                    <a:pt x="1094" y="5"/>
                  </a:lnTo>
                  <a:lnTo>
                    <a:pt x="1112" y="1"/>
                  </a:lnTo>
                  <a:lnTo>
                    <a:pt x="112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43" name="Google Shape;10543;p23"/>
            <p:cNvSpPr/>
            <p:nvPr/>
          </p:nvSpPr>
          <p:spPr>
            <a:xfrm>
              <a:off x="1374" y="2904"/>
              <a:ext cx="862" cy="905"/>
            </a:xfrm>
            <a:custGeom>
              <a:avLst/>
              <a:gdLst/>
              <a:ahLst/>
              <a:cxnLst/>
              <a:rect l="l" t="t" r="r" b="b"/>
              <a:pathLst>
                <a:path w="2591" h="2723" extrusionOk="0">
                  <a:moveTo>
                    <a:pt x="1296" y="187"/>
                  </a:moveTo>
                  <a:lnTo>
                    <a:pt x="161" y="1165"/>
                  </a:lnTo>
                  <a:lnTo>
                    <a:pt x="161" y="2562"/>
                  </a:lnTo>
                  <a:lnTo>
                    <a:pt x="2430" y="2562"/>
                  </a:lnTo>
                  <a:lnTo>
                    <a:pt x="2430" y="1165"/>
                  </a:lnTo>
                  <a:lnTo>
                    <a:pt x="1296" y="187"/>
                  </a:lnTo>
                  <a:close/>
                  <a:moveTo>
                    <a:pt x="1294" y="0"/>
                  </a:moveTo>
                  <a:lnTo>
                    <a:pt x="1314" y="2"/>
                  </a:lnTo>
                  <a:lnTo>
                    <a:pt x="1332" y="8"/>
                  </a:lnTo>
                  <a:lnTo>
                    <a:pt x="1348" y="19"/>
                  </a:lnTo>
                  <a:lnTo>
                    <a:pt x="2563" y="1066"/>
                  </a:lnTo>
                  <a:lnTo>
                    <a:pt x="2575" y="1079"/>
                  </a:lnTo>
                  <a:lnTo>
                    <a:pt x="2585" y="1094"/>
                  </a:lnTo>
                  <a:lnTo>
                    <a:pt x="2590" y="1110"/>
                  </a:lnTo>
                  <a:lnTo>
                    <a:pt x="2591" y="1128"/>
                  </a:lnTo>
                  <a:lnTo>
                    <a:pt x="2591" y="2642"/>
                  </a:lnTo>
                  <a:lnTo>
                    <a:pt x="2589" y="2664"/>
                  </a:lnTo>
                  <a:lnTo>
                    <a:pt x="2581" y="2683"/>
                  </a:lnTo>
                  <a:lnTo>
                    <a:pt x="2568" y="2699"/>
                  </a:lnTo>
                  <a:lnTo>
                    <a:pt x="2552" y="2712"/>
                  </a:lnTo>
                  <a:lnTo>
                    <a:pt x="2532" y="2721"/>
                  </a:lnTo>
                  <a:lnTo>
                    <a:pt x="2511" y="2723"/>
                  </a:lnTo>
                  <a:lnTo>
                    <a:pt x="80" y="2723"/>
                  </a:lnTo>
                  <a:lnTo>
                    <a:pt x="59" y="2721"/>
                  </a:lnTo>
                  <a:lnTo>
                    <a:pt x="39" y="2712"/>
                  </a:lnTo>
                  <a:lnTo>
                    <a:pt x="23" y="2699"/>
                  </a:lnTo>
                  <a:lnTo>
                    <a:pt x="10" y="2683"/>
                  </a:lnTo>
                  <a:lnTo>
                    <a:pt x="2" y="2664"/>
                  </a:lnTo>
                  <a:lnTo>
                    <a:pt x="0" y="2642"/>
                  </a:lnTo>
                  <a:lnTo>
                    <a:pt x="0" y="1128"/>
                  </a:lnTo>
                  <a:lnTo>
                    <a:pt x="1" y="1110"/>
                  </a:lnTo>
                  <a:lnTo>
                    <a:pt x="6" y="1094"/>
                  </a:lnTo>
                  <a:lnTo>
                    <a:pt x="16" y="1079"/>
                  </a:lnTo>
                  <a:lnTo>
                    <a:pt x="28" y="1066"/>
                  </a:lnTo>
                  <a:lnTo>
                    <a:pt x="1243" y="19"/>
                  </a:lnTo>
                  <a:lnTo>
                    <a:pt x="1259" y="8"/>
                  </a:lnTo>
                  <a:lnTo>
                    <a:pt x="1277" y="2"/>
                  </a:lnTo>
                  <a:lnTo>
                    <a:pt x="129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44" name="Google Shape;10544;p23"/>
            <p:cNvSpPr/>
            <p:nvPr/>
          </p:nvSpPr>
          <p:spPr>
            <a:xfrm>
              <a:off x="1214" y="2711"/>
              <a:ext cx="1180" cy="568"/>
            </a:xfrm>
            <a:custGeom>
              <a:avLst/>
              <a:gdLst/>
              <a:ahLst/>
              <a:cxnLst/>
              <a:rect l="l" t="t" r="r" b="b"/>
              <a:pathLst>
                <a:path w="3549" h="1708" extrusionOk="0">
                  <a:moveTo>
                    <a:pt x="1775" y="0"/>
                  </a:moveTo>
                  <a:lnTo>
                    <a:pt x="1802" y="2"/>
                  </a:lnTo>
                  <a:lnTo>
                    <a:pt x="1829" y="9"/>
                  </a:lnTo>
                  <a:lnTo>
                    <a:pt x="1856" y="22"/>
                  </a:lnTo>
                  <a:lnTo>
                    <a:pt x="1880" y="38"/>
                  </a:lnTo>
                  <a:lnTo>
                    <a:pt x="3493" y="1424"/>
                  </a:lnTo>
                  <a:lnTo>
                    <a:pt x="3514" y="1445"/>
                  </a:lnTo>
                  <a:lnTo>
                    <a:pt x="3529" y="1469"/>
                  </a:lnTo>
                  <a:lnTo>
                    <a:pt x="3540" y="1494"/>
                  </a:lnTo>
                  <a:lnTo>
                    <a:pt x="3547" y="1521"/>
                  </a:lnTo>
                  <a:lnTo>
                    <a:pt x="3549" y="1549"/>
                  </a:lnTo>
                  <a:lnTo>
                    <a:pt x="3547" y="1575"/>
                  </a:lnTo>
                  <a:lnTo>
                    <a:pt x="3539" y="1602"/>
                  </a:lnTo>
                  <a:lnTo>
                    <a:pt x="3526" y="1628"/>
                  </a:lnTo>
                  <a:lnTo>
                    <a:pt x="3510" y="1652"/>
                  </a:lnTo>
                  <a:lnTo>
                    <a:pt x="3490" y="1672"/>
                  </a:lnTo>
                  <a:lnTo>
                    <a:pt x="3466" y="1687"/>
                  </a:lnTo>
                  <a:lnTo>
                    <a:pt x="3441" y="1699"/>
                  </a:lnTo>
                  <a:lnTo>
                    <a:pt x="3415" y="1705"/>
                  </a:lnTo>
                  <a:lnTo>
                    <a:pt x="3388" y="1708"/>
                  </a:lnTo>
                  <a:lnTo>
                    <a:pt x="3360" y="1705"/>
                  </a:lnTo>
                  <a:lnTo>
                    <a:pt x="3333" y="1698"/>
                  </a:lnTo>
                  <a:lnTo>
                    <a:pt x="3307" y="1686"/>
                  </a:lnTo>
                  <a:lnTo>
                    <a:pt x="3282" y="1669"/>
                  </a:lnTo>
                  <a:lnTo>
                    <a:pt x="1775" y="373"/>
                  </a:lnTo>
                  <a:lnTo>
                    <a:pt x="267" y="1669"/>
                  </a:lnTo>
                  <a:lnTo>
                    <a:pt x="243" y="1686"/>
                  </a:lnTo>
                  <a:lnTo>
                    <a:pt x="217" y="1698"/>
                  </a:lnTo>
                  <a:lnTo>
                    <a:pt x="190" y="1705"/>
                  </a:lnTo>
                  <a:lnTo>
                    <a:pt x="163" y="1708"/>
                  </a:lnTo>
                  <a:lnTo>
                    <a:pt x="136" y="1705"/>
                  </a:lnTo>
                  <a:lnTo>
                    <a:pt x="109" y="1699"/>
                  </a:lnTo>
                  <a:lnTo>
                    <a:pt x="84" y="1688"/>
                  </a:lnTo>
                  <a:lnTo>
                    <a:pt x="60" y="1672"/>
                  </a:lnTo>
                  <a:lnTo>
                    <a:pt x="39" y="1652"/>
                  </a:lnTo>
                  <a:lnTo>
                    <a:pt x="23" y="1628"/>
                  </a:lnTo>
                  <a:lnTo>
                    <a:pt x="10" y="1602"/>
                  </a:lnTo>
                  <a:lnTo>
                    <a:pt x="2" y="1575"/>
                  </a:lnTo>
                  <a:lnTo>
                    <a:pt x="0" y="1549"/>
                  </a:lnTo>
                  <a:lnTo>
                    <a:pt x="2" y="1521"/>
                  </a:lnTo>
                  <a:lnTo>
                    <a:pt x="9" y="1494"/>
                  </a:lnTo>
                  <a:lnTo>
                    <a:pt x="20" y="1469"/>
                  </a:lnTo>
                  <a:lnTo>
                    <a:pt x="35" y="1445"/>
                  </a:lnTo>
                  <a:lnTo>
                    <a:pt x="56" y="1424"/>
                  </a:lnTo>
                  <a:lnTo>
                    <a:pt x="1669" y="38"/>
                  </a:lnTo>
                  <a:lnTo>
                    <a:pt x="1693" y="22"/>
                  </a:lnTo>
                  <a:lnTo>
                    <a:pt x="1720" y="9"/>
                  </a:lnTo>
                  <a:lnTo>
                    <a:pt x="1747" y="2"/>
                  </a:lnTo>
                  <a:lnTo>
                    <a:pt x="1773" y="0"/>
                  </a:lnTo>
                  <a:lnTo>
                    <a:pt x="177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545" name="Google Shape;10545;p23"/>
          <p:cNvGrpSpPr/>
          <p:nvPr/>
        </p:nvGrpSpPr>
        <p:grpSpPr>
          <a:xfrm>
            <a:off x="18828113" y="24442207"/>
            <a:ext cx="526893" cy="508758"/>
            <a:chOff x="5276" y="2136"/>
            <a:chExt cx="2019" cy="1950"/>
          </a:xfrm>
          <a:solidFill>
            <a:srgbClr val="006994"/>
          </a:solidFill>
        </p:grpSpPr>
        <p:sp>
          <p:nvSpPr>
            <p:cNvPr id="10546" name="Google Shape;10546;p23"/>
            <p:cNvSpPr/>
            <p:nvPr/>
          </p:nvSpPr>
          <p:spPr>
            <a:xfrm>
              <a:off x="5684" y="2136"/>
              <a:ext cx="740" cy="949"/>
            </a:xfrm>
            <a:custGeom>
              <a:avLst/>
              <a:gdLst/>
              <a:ahLst/>
              <a:cxnLst/>
              <a:rect l="l" t="t" r="r" b="b"/>
              <a:pathLst>
                <a:path w="1480" h="1897" extrusionOk="0">
                  <a:moveTo>
                    <a:pt x="761" y="0"/>
                  </a:moveTo>
                  <a:lnTo>
                    <a:pt x="777" y="0"/>
                  </a:lnTo>
                  <a:lnTo>
                    <a:pt x="795" y="1"/>
                  </a:lnTo>
                  <a:lnTo>
                    <a:pt x="817" y="2"/>
                  </a:lnTo>
                  <a:lnTo>
                    <a:pt x="842" y="5"/>
                  </a:lnTo>
                  <a:lnTo>
                    <a:pt x="869" y="8"/>
                  </a:lnTo>
                  <a:lnTo>
                    <a:pt x="898" y="13"/>
                  </a:lnTo>
                  <a:lnTo>
                    <a:pt x="929" y="19"/>
                  </a:lnTo>
                  <a:lnTo>
                    <a:pt x="962" y="27"/>
                  </a:lnTo>
                  <a:lnTo>
                    <a:pt x="995" y="38"/>
                  </a:lnTo>
                  <a:lnTo>
                    <a:pt x="1029" y="49"/>
                  </a:lnTo>
                  <a:lnTo>
                    <a:pt x="1065" y="64"/>
                  </a:lnTo>
                  <a:lnTo>
                    <a:pt x="1100" y="81"/>
                  </a:lnTo>
                  <a:lnTo>
                    <a:pt x="1136" y="99"/>
                  </a:lnTo>
                  <a:lnTo>
                    <a:pt x="1170" y="121"/>
                  </a:lnTo>
                  <a:lnTo>
                    <a:pt x="1205" y="147"/>
                  </a:lnTo>
                  <a:lnTo>
                    <a:pt x="1239" y="175"/>
                  </a:lnTo>
                  <a:lnTo>
                    <a:pt x="1272" y="207"/>
                  </a:lnTo>
                  <a:lnTo>
                    <a:pt x="1302" y="242"/>
                  </a:lnTo>
                  <a:lnTo>
                    <a:pt x="1333" y="280"/>
                  </a:lnTo>
                  <a:lnTo>
                    <a:pt x="1360" y="323"/>
                  </a:lnTo>
                  <a:lnTo>
                    <a:pt x="1385" y="371"/>
                  </a:lnTo>
                  <a:lnTo>
                    <a:pt x="1407" y="422"/>
                  </a:lnTo>
                  <a:lnTo>
                    <a:pt x="1428" y="478"/>
                  </a:lnTo>
                  <a:lnTo>
                    <a:pt x="1445" y="538"/>
                  </a:lnTo>
                  <a:lnTo>
                    <a:pt x="1458" y="604"/>
                  </a:lnTo>
                  <a:lnTo>
                    <a:pt x="1467" y="674"/>
                  </a:lnTo>
                  <a:lnTo>
                    <a:pt x="1474" y="750"/>
                  </a:lnTo>
                  <a:lnTo>
                    <a:pt x="1474" y="754"/>
                  </a:lnTo>
                  <a:lnTo>
                    <a:pt x="1475" y="761"/>
                  </a:lnTo>
                  <a:lnTo>
                    <a:pt x="1476" y="773"/>
                  </a:lnTo>
                  <a:lnTo>
                    <a:pt x="1477" y="789"/>
                  </a:lnTo>
                  <a:lnTo>
                    <a:pt x="1478" y="810"/>
                  </a:lnTo>
                  <a:lnTo>
                    <a:pt x="1478" y="835"/>
                  </a:lnTo>
                  <a:lnTo>
                    <a:pt x="1480" y="863"/>
                  </a:lnTo>
                  <a:lnTo>
                    <a:pt x="1480" y="895"/>
                  </a:lnTo>
                  <a:lnTo>
                    <a:pt x="1480" y="929"/>
                  </a:lnTo>
                  <a:lnTo>
                    <a:pt x="1478" y="966"/>
                  </a:lnTo>
                  <a:lnTo>
                    <a:pt x="1477" y="1005"/>
                  </a:lnTo>
                  <a:lnTo>
                    <a:pt x="1474" y="1046"/>
                  </a:lnTo>
                  <a:lnTo>
                    <a:pt x="1470" y="1089"/>
                  </a:lnTo>
                  <a:lnTo>
                    <a:pt x="1465" y="1133"/>
                  </a:lnTo>
                  <a:lnTo>
                    <a:pt x="1459" y="1180"/>
                  </a:lnTo>
                  <a:lnTo>
                    <a:pt x="1450" y="1226"/>
                  </a:lnTo>
                  <a:lnTo>
                    <a:pt x="1441" y="1273"/>
                  </a:lnTo>
                  <a:lnTo>
                    <a:pt x="1429" y="1320"/>
                  </a:lnTo>
                  <a:lnTo>
                    <a:pt x="1415" y="1368"/>
                  </a:lnTo>
                  <a:lnTo>
                    <a:pt x="1400" y="1415"/>
                  </a:lnTo>
                  <a:lnTo>
                    <a:pt x="1382" y="1462"/>
                  </a:lnTo>
                  <a:lnTo>
                    <a:pt x="1361" y="1508"/>
                  </a:lnTo>
                  <a:lnTo>
                    <a:pt x="1339" y="1553"/>
                  </a:lnTo>
                  <a:lnTo>
                    <a:pt x="1313" y="1596"/>
                  </a:lnTo>
                  <a:lnTo>
                    <a:pt x="1284" y="1637"/>
                  </a:lnTo>
                  <a:lnTo>
                    <a:pt x="1253" y="1677"/>
                  </a:lnTo>
                  <a:lnTo>
                    <a:pt x="1219" y="1715"/>
                  </a:lnTo>
                  <a:lnTo>
                    <a:pt x="1181" y="1749"/>
                  </a:lnTo>
                  <a:lnTo>
                    <a:pt x="1139" y="1781"/>
                  </a:lnTo>
                  <a:lnTo>
                    <a:pt x="1095" y="1809"/>
                  </a:lnTo>
                  <a:lnTo>
                    <a:pt x="1046" y="1835"/>
                  </a:lnTo>
                  <a:lnTo>
                    <a:pt x="995" y="1855"/>
                  </a:lnTo>
                  <a:lnTo>
                    <a:pt x="939" y="1872"/>
                  </a:lnTo>
                  <a:lnTo>
                    <a:pt x="879" y="1886"/>
                  </a:lnTo>
                  <a:lnTo>
                    <a:pt x="814" y="1893"/>
                  </a:lnTo>
                  <a:lnTo>
                    <a:pt x="745" y="1897"/>
                  </a:lnTo>
                  <a:lnTo>
                    <a:pt x="735" y="1897"/>
                  </a:lnTo>
                  <a:lnTo>
                    <a:pt x="667" y="1893"/>
                  </a:lnTo>
                  <a:lnTo>
                    <a:pt x="602" y="1886"/>
                  </a:lnTo>
                  <a:lnTo>
                    <a:pt x="542" y="1872"/>
                  </a:lnTo>
                  <a:lnTo>
                    <a:pt x="486" y="1855"/>
                  </a:lnTo>
                  <a:lnTo>
                    <a:pt x="433" y="1835"/>
                  </a:lnTo>
                  <a:lnTo>
                    <a:pt x="385" y="1809"/>
                  </a:lnTo>
                  <a:lnTo>
                    <a:pt x="340" y="1781"/>
                  </a:lnTo>
                  <a:lnTo>
                    <a:pt x="300" y="1749"/>
                  </a:lnTo>
                  <a:lnTo>
                    <a:pt x="262" y="1715"/>
                  </a:lnTo>
                  <a:lnTo>
                    <a:pt x="227" y="1677"/>
                  </a:lnTo>
                  <a:lnTo>
                    <a:pt x="195" y="1637"/>
                  </a:lnTo>
                  <a:lnTo>
                    <a:pt x="167" y="1596"/>
                  </a:lnTo>
                  <a:lnTo>
                    <a:pt x="142" y="1553"/>
                  </a:lnTo>
                  <a:lnTo>
                    <a:pt x="118" y="1508"/>
                  </a:lnTo>
                  <a:lnTo>
                    <a:pt x="99" y="1462"/>
                  </a:lnTo>
                  <a:lnTo>
                    <a:pt x="80" y="1416"/>
                  </a:lnTo>
                  <a:lnTo>
                    <a:pt x="64" y="1368"/>
                  </a:lnTo>
                  <a:lnTo>
                    <a:pt x="51" y="1320"/>
                  </a:lnTo>
                  <a:lnTo>
                    <a:pt x="40" y="1273"/>
                  </a:lnTo>
                  <a:lnTo>
                    <a:pt x="30" y="1226"/>
                  </a:lnTo>
                  <a:lnTo>
                    <a:pt x="22" y="1180"/>
                  </a:lnTo>
                  <a:lnTo>
                    <a:pt x="15" y="1133"/>
                  </a:lnTo>
                  <a:lnTo>
                    <a:pt x="9" y="1089"/>
                  </a:lnTo>
                  <a:lnTo>
                    <a:pt x="6" y="1046"/>
                  </a:lnTo>
                  <a:lnTo>
                    <a:pt x="3" y="1005"/>
                  </a:lnTo>
                  <a:lnTo>
                    <a:pt x="1" y="966"/>
                  </a:lnTo>
                  <a:lnTo>
                    <a:pt x="1" y="929"/>
                  </a:lnTo>
                  <a:lnTo>
                    <a:pt x="0" y="895"/>
                  </a:lnTo>
                  <a:lnTo>
                    <a:pt x="1" y="863"/>
                  </a:lnTo>
                  <a:lnTo>
                    <a:pt x="1" y="835"/>
                  </a:lnTo>
                  <a:lnTo>
                    <a:pt x="2" y="810"/>
                  </a:lnTo>
                  <a:lnTo>
                    <a:pt x="3" y="789"/>
                  </a:lnTo>
                  <a:lnTo>
                    <a:pt x="4" y="773"/>
                  </a:lnTo>
                  <a:lnTo>
                    <a:pt x="6" y="761"/>
                  </a:lnTo>
                  <a:lnTo>
                    <a:pt x="6" y="754"/>
                  </a:lnTo>
                  <a:lnTo>
                    <a:pt x="7" y="750"/>
                  </a:lnTo>
                  <a:lnTo>
                    <a:pt x="12" y="674"/>
                  </a:lnTo>
                  <a:lnTo>
                    <a:pt x="22" y="604"/>
                  </a:lnTo>
                  <a:lnTo>
                    <a:pt x="35" y="538"/>
                  </a:lnTo>
                  <a:lnTo>
                    <a:pt x="52" y="478"/>
                  </a:lnTo>
                  <a:lnTo>
                    <a:pt x="72" y="422"/>
                  </a:lnTo>
                  <a:lnTo>
                    <a:pt x="95" y="371"/>
                  </a:lnTo>
                  <a:lnTo>
                    <a:pt x="121" y="323"/>
                  </a:lnTo>
                  <a:lnTo>
                    <a:pt x="148" y="280"/>
                  </a:lnTo>
                  <a:lnTo>
                    <a:pt x="177" y="242"/>
                  </a:lnTo>
                  <a:lnTo>
                    <a:pt x="209" y="207"/>
                  </a:lnTo>
                  <a:lnTo>
                    <a:pt x="242" y="175"/>
                  </a:lnTo>
                  <a:lnTo>
                    <a:pt x="275" y="147"/>
                  </a:lnTo>
                  <a:lnTo>
                    <a:pt x="311" y="121"/>
                  </a:lnTo>
                  <a:lnTo>
                    <a:pt x="345" y="99"/>
                  </a:lnTo>
                  <a:lnTo>
                    <a:pt x="380" y="81"/>
                  </a:lnTo>
                  <a:lnTo>
                    <a:pt x="416" y="64"/>
                  </a:lnTo>
                  <a:lnTo>
                    <a:pt x="451" y="49"/>
                  </a:lnTo>
                  <a:lnTo>
                    <a:pt x="486" y="38"/>
                  </a:lnTo>
                  <a:lnTo>
                    <a:pt x="519" y="27"/>
                  </a:lnTo>
                  <a:lnTo>
                    <a:pt x="552" y="19"/>
                  </a:lnTo>
                  <a:lnTo>
                    <a:pt x="582" y="13"/>
                  </a:lnTo>
                  <a:lnTo>
                    <a:pt x="612" y="8"/>
                  </a:lnTo>
                  <a:lnTo>
                    <a:pt x="639" y="5"/>
                  </a:lnTo>
                  <a:lnTo>
                    <a:pt x="663" y="2"/>
                  </a:lnTo>
                  <a:lnTo>
                    <a:pt x="685" y="1"/>
                  </a:lnTo>
                  <a:lnTo>
                    <a:pt x="704" y="0"/>
                  </a:lnTo>
                  <a:lnTo>
                    <a:pt x="719" y="0"/>
                  </a:lnTo>
                  <a:lnTo>
                    <a:pt x="732" y="0"/>
                  </a:lnTo>
                  <a:lnTo>
                    <a:pt x="740" y="0"/>
                  </a:lnTo>
                  <a:lnTo>
                    <a:pt x="749" y="0"/>
                  </a:lnTo>
                  <a:lnTo>
                    <a:pt x="76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47" name="Google Shape;10547;p23"/>
            <p:cNvSpPr/>
            <p:nvPr/>
          </p:nvSpPr>
          <p:spPr>
            <a:xfrm>
              <a:off x="5276" y="3191"/>
              <a:ext cx="1406" cy="895"/>
            </a:xfrm>
            <a:custGeom>
              <a:avLst/>
              <a:gdLst/>
              <a:ahLst/>
              <a:cxnLst/>
              <a:rect l="l" t="t" r="r" b="b"/>
              <a:pathLst>
                <a:path w="2811" h="1789" extrusionOk="0">
                  <a:moveTo>
                    <a:pt x="1010" y="0"/>
                  </a:moveTo>
                  <a:lnTo>
                    <a:pt x="1305" y="934"/>
                  </a:lnTo>
                  <a:lnTo>
                    <a:pt x="1478" y="444"/>
                  </a:lnTo>
                  <a:lnTo>
                    <a:pt x="1446" y="396"/>
                  </a:lnTo>
                  <a:lnTo>
                    <a:pt x="1419" y="354"/>
                  </a:lnTo>
                  <a:lnTo>
                    <a:pt x="1397" y="313"/>
                  </a:lnTo>
                  <a:lnTo>
                    <a:pt x="1380" y="276"/>
                  </a:lnTo>
                  <a:lnTo>
                    <a:pt x="1366" y="242"/>
                  </a:lnTo>
                  <a:lnTo>
                    <a:pt x="1358" y="210"/>
                  </a:lnTo>
                  <a:lnTo>
                    <a:pt x="1352" y="182"/>
                  </a:lnTo>
                  <a:lnTo>
                    <a:pt x="1350" y="157"/>
                  </a:lnTo>
                  <a:lnTo>
                    <a:pt x="1352" y="133"/>
                  </a:lnTo>
                  <a:lnTo>
                    <a:pt x="1355" y="112"/>
                  </a:lnTo>
                  <a:lnTo>
                    <a:pt x="1363" y="94"/>
                  </a:lnTo>
                  <a:lnTo>
                    <a:pt x="1371" y="78"/>
                  </a:lnTo>
                  <a:lnTo>
                    <a:pt x="1382" y="64"/>
                  </a:lnTo>
                  <a:lnTo>
                    <a:pt x="1394" y="51"/>
                  </a:lnTo>
                  <a:lnTo>
                    <a:pt x="1408" y="40"/>
                  </a:lnTo>
                  <a:lnTo>
                    <a:pt x="1423" y="32"/>
                  </a:lnTo>
                  <a:lnTo>
                    <a:pt x="1438" y="23"/>
                  </a:lnTo>
                  <a:lnTo>
                    <a:pt x="1454" y="17"/>
                  </a:lnTo>
                  <a:lnTo>
                    <a:pt x="1469" y="12"/>
                  </a:lnTo>
                  <a:lnTo>
                    <a:pt x="1485" y="8"/>
                  </a:lnTo>
                  <a:lnTo>
                    <a:pt x="1501" y="5"/>
                  </a:lnTo>
                  <a:lnTo>
                    <a:pt x="1514" y="2"/>
                  </a:lnTo>
                  <a:lnTo>
                    <a:pt x="1528" y="1"/>
                  </a:lnTo>
                  <a:lnTo>
                    <a:pt x="1539" y="0"/>
                  </a:lnTo>
                  <a:lnTo>
                    <a:pt x="1549" y="0"/>
                  </a:lnTo>
                  <a:lnTo>
                    <a:pt x="1557" y="0"/>
                  </a:lnTo>
                  <a:lnTo>
                    <a:pt x="1561" y="0"/>
                  </a:lnTo>
                  <a:lnTo>
                    <a:pt x="1568" y="0"/>
                  </a:lnTo>
                  <a:lnTo>
                    <a:pt x="1578" y="0"/>
                  </a:lnTo>
                  <a:lnTo>
                    <a:pt x="1589" y="1"/>
                  </a:lnTo>
                  <a:lnTo>
                    <a:pt x="1603" y="2"/>
                  </a:lnTo>
                  <a:lnTo>
                    <a:pt x="1617" y="5"/>
                  </a:lnTo>
                  <a:lnTo>
                    <a:pt x="1632" y="7"/>
                  </a:lnTo>
                  <a:lnTo>
                    <a:pt x="1648" y="12"/>
                  </a:lnTo>
                  <a:lnTo>
                    <a:pt x="1664" y="17"/>
                  </a:lnTo>
                  <a:lnTo>
                    <a:pt x="1678" y="23"/>
                  </a:lnTo>
                  <a:lnTo>
                    <a:pt x="1694" y="30"/>
                  </a:lnTo>
                  <a:lnTo>
                    <a:pt x="1709" y="40"/>
                  </a:lnTo>
                  <a:lnTo>
                    <a:pt x="1723" y="51"/>
                  </a:lnTo>
                  <a:lnTo>
                    <a:pt x="1735" y="64"/>
                  </a:lnTo>
                  <a:lnTo>
                    <a:pt x="1746" y="78"/>
                  </a:lnTo>
                  <a:lnTo>
                    <a:pt x="1754" y="94"/>
                  </a:lnTo>
                  <a:lnTo>
                    <a:pt x="1762" y="112"/>
                  </a:lnTo>
                  <a:lnTo>
                    <a:pt x="1765" y="133"/>
                  </a:lnTo>
                  <a:lnTo>
                    <a:pt x="1767" y="157"/>
                  </a:lnTo>
                  <a:lnTo>
                    <a:pt x="1765" y="182"/>
                  </a:lnTo>
                  <a:lnTo>
                    <a:pt x="1760" y="210"/>
                  </a:lnTo>
                  <a:lnTo>
                    <a:pt x="1751" y="242"/>
                  </a:lnTo>
                  <a:lnTo>
                    <a:pt x="1738" y="276"/>
                  </a:lnTo>
                  <a:lnTo>
                    <a:pt x="1720" y="313"/>
                  </a:lnTo>
                  <a:lnTo>
                    <a:pt x="1698" y="354"/>
                  </a:lnTo>
                  <a:lnTo>
                    <a:pt x="1671" y="396"/>
                  </a:lnTo>
                  <a:lnTo>
                    <a:pt x="1639" y="444"/>
                  </a:lnTo>
                  <a:lnTo>
                    <a:pt x="1812" y="934"/>
                  </a:lnTo>
                  <a:lnTo>
                    <a:pt x="2108" y="0"/>
                  </a:lnTo>
                  <a:lnTo>
                    <a:pt x="2111" y="1"/>
                  </a:lnTo>
                  <a:lnTo>
                    <a:pt x="2119" y="6"/>
                  </a:lnTo>
                  <a:lnTo>
                    <a:pt x="2134" y="12"/>
                  </a:lnTo>
                  <a:lnTo>
                    <a:pt x="2153" y="22"/>
                  </a:lnTo>
                  <a:lnTo>
                    <a:pt x="2178" y="34"/>
                  </a:lnTo>
                  <a:lnTo>
                    <a:pt x="2206" y="49"/>
                  </a:lnTo>
                  <a:lnTo>
                    <a:pt x="2238" y="65"/>
                  </a:lnTo>
                  <a:lnTo>
                    <a:pt x="2275" y="84"/>
                  </a:lnTo>
                  <a:lnTo>
                    <a:pt x="2314" y="104"/>
                  </a:lnTo>
                  <a:lnTo>
                    <a:pt x="2357" y="127"/>
                  </a:lnTo>
                  <a:lnTo>
                    <a:pt x="2401" y="150"/>
                  </a:lnTo>
                  <a:lnTo>
                    <a:pt x="2448" y="176"/>
                  </a:lnTo>
                  <a:lnTo>
                    <a:pt x="2497" y="203"/>
                  </a:lnTo>
                  <a:lnTo>
                    <a:pt x="2548" y="231"/>
                  </a:lnTo>
                  <a:lnTo>
                    <a:pt x="2599" y="261"/>
                  </a:lnTo>
                  <a:lnTo>
                    <a:pt x="2652" y="291"/>
                  </a:lnTo>
                  <a:lnTo>
                    <a:pt x="2706" y="322"/>
                  </a:lnTo>
                  <a:lnTo>
                    <a:pt x="2758" y="354"/>
                  </a:lnTo>
                  <a:lnTo>
                    <a:pt x="2811" y="387"/>
                  </a:lnTo>
                  <a:lnTo>
                    <a:pt x="2773" y="399"/>
                  </a:lnTo>
                  <a:lnTo>
                    <a:pt x="2737" y="416"/>
                  </a:lnTo>
                  <a:lnTo>
                    <a:pt x="2706" y="439"/>
                  </a:lnTo>
                  <a:lnTo>
                    <a:pt x="2679" y="467"/>
                  </a:lnTo>
                  <a:lnTo>
                    <a:pt x="2657" y="499"/>
                  </a:lnTo>
                  <a:lnTo>
                    <a:pt x="2641" y="535"/>
                  </a:lnTo>
                  <a:lnTo>
                    <a:pt x="2630" y="573"/>
                  </a:lnTo>
                  <a:lnTo>
                    <a:pt x="2626" y="614"/>
                  </a:lnTo>
                  <a:lnTo>
                    <a:pt x="2626" y="734"/>
                  </a:lnTo>
                  <a:lnTo>
                    <a:pt x="2597" y="728"/>
                  </a:lnTo>
                  <a:lnTo>
                    <a:pt x="2565" y="727"/>
                  </a:lnTo>
                  <a:lnTo>
                    <a:pt x="2277" y="727"/>
                  </a:lnTo>
                  <a:lnTo>
                    <a:pt x="2234" y="731"/>
                  </a:lnTo>
                  <a:lnTo>
                    <a:pt x="2195" y="742"/>
                  </a:lnTo>
                  <a:lnTo>
                    <a:pt x="2158" y="759"/>
                  </a:lnTo>
                  <a:lnTo>
                    <a:pt x="2127" y="782"/>
                  </a:lnTo>
                  <a:lnTo>
                    <a:pt x="2098" y="810"/>
                  </a:lnTo>
                  <a:lnTo>
                    <a:pt x="2075" y="842"/>
                  </a:lnTo>
                  <a:lnTo>
                    <a:pt x="2058" y="879"/>
                  </a:lnTo>
                  <a:lnTo>
                    <a:pt x="2047" y="918"/>
                  </a:lnTo>
                  <a:lnTo>
                    <a:pt x="2043" y="959"/>
                  </a:lnTo>
                  <a:lnTo>
                    <a:pt x="2043" y="1726"/>
                  </a:lnTo>
                  <a:lnTo>
                    <a:pt x="2046" y="1757"/>
                  </a:lnTo>
                  <a:lnTo>
                    <a:pt x="2052" y="1789"/>
                  </a:lnTo>
                  <a:lnTo>
                    <a:pt x="0" y="1789"/>
                  </a:lnTo>
                  <a:lnTo>
                    <a:pt x="1" y="961"/>
                  </a:lnTo>
                  <a:lnTo>
                    <a:pt x="4" y="901"/>
                  </a:lnTo>
                  <a:lnTo>
                    <a:pt x="9" y="844"/>
                  </a:lnTo>
                  <a:lnTo>
                    <a:pt x="16" y="791"/>
                  </a:lnTo>
                  <a:lnTo>
                    <a:pt x="27" y="738"/>
                  </a:lnTo>
                  <a:lnTo>
                    <a:pt x="43" y="689"/>
                  </a:lnTo>
                  <a:lnTo>
                    <a:pt x="62" y="641"/>
                  </a:lnTo>
                  <a:lnTo>
                    <a:pt x="87" y="596"/>
                  </a:lnTo>
                  <a:lnTo>
                    <a:pt x="116" y="552"/>
                  </a:lnTo>
                  <a:lnTo>
                    <a:pt x="153" y="510"/>
                  </a:lnTo>
                  <a:lnTo>
                    <a:pt x="197" y="469"/>
                  </a:lnTo>
                  <a:lnTo>
                    <a:pt x="247" y="428"/>
                  </a:lnTo>
                  <a:lnTo>
                    <a:pt x="306" y="388"/>
                  </a:lnTo>
                  <a:lnTo>
                    <a:pt x="359" y="356"/>
                  </a:lnTo>
                  <a:lnTo>
                    <a:pt x="411" y="324"/>
                  </a:lnTo>
                  <a:lnTo>
                    <a:pt x="464" y="292"/>
                  </a:lnTo>
                  <a:lnTo>
                    <a:pt x="517" y="262"/>
                  </a:lnTo>
                  <a:lnTo>
                    <a:pt x="569" y="232"/>
                  </a:lnTo>
                  <a:lnTo>
                    <a:pt x="619" y="204"/>
                  </a:lnTo>
                  <a:lnTo>
                    <a:pt x="668" y="177"/>
                  </a:lnTo>
                  <a:lnTo>
                    <a:pt x="716" y="152"/>
                  </a:lnTo>
                  <a:lnTo>
                    <a:pt x="760" y="127"/>
                  </a:lnTo>
                  <a:lnTo>
                    <a:pt x="803" y="105"/>
                  </a:lnTo>
                  <a:lnTo>
                    <a:pt x="842" y="84"/>
                  </a:lnTo>
                  <a:lnTo>
                    <a:pt x="879" y="66"/>
                  </a:lnTo>
                  <a:lnTo>
                    <a:pt x="911" y="49"/>
                  </a:lnTo>
                  <a:lnTo>
                    <a:pt x="940" y="34"/>
                  </a:lnTo>
                  <a:lnTo>
                    <a:pt x="963" y="22"/>
                  </a:lnTo>
                  <a:lnTo>
                    <a:pt x="983" y="12"/>
                  </a:lnTo>
                  <a:lnTo>
                    <a:pt x="998" y="6"/>
                  </a:lnTo>
                  <a:lnTo>
                    <a:pt x="1006" y="1"/>
                  </a:lnTo>
                  <a:lnTo>
                    <a:pt x="101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48" name="Google Shape;10548;p23"/>
            <p:cNvSpPr/>
            <p:nvPr/>
          </p:nvSpPr>
          <p:spPr>
            <a:xfrm>
              <a:off x="6383" y="3640"/>
              <a:ext cx="206" cy="445"/>
            </a:xfrm>
            <a:custGeom>
              <a:avLst/>
              <a:gdLst/>
              <a:ahLst/>
              <a:cxnLst/>
              <a:rect l="l" t="t" r="r" b="b"/>
              <a:pathLst>
                <a:path w="413" h="891" extrusionOk="0">
                  <a:moveTo>
                    <a:pt x="63" y="0"/>
                  </a:moveTo>
                  <a:lnTo>
                    <a:pt x="351" y="0"/>
                  </a:lnTo>
                  <a:lnTo>
                    <a:pt x="371" y="4"/>
                  </a:lnTo>
                  <a:lnTo>
                    <a:pt x="389" y="12"/>
                  </a:lnTo>
                  <a:lnTo>
                    <a:pt x="402" y="26"/>
                  </a:lnTo>
                  <a:lnTo>
                    <a:pt x="411" y="43"/>
                  </a:lnTo>
                  <a:lnTo>
                    <a:pt x="413" y="62"/>
                  </a:lnTo>
                  <a:lnTo>
                    <a:pt x="413" y="829"/>
                  </a:lnTo>
                  <a:lnTo>
                    <a:pt x="411" y="848"/>
                  </a:lnTo>
                  <a:lnTo>
                    <a:pt x="401" y="865"/>
                  </a:lnTo>
                  <a:lnTo>
                    <a:pt x="387" y="879"/>
                  </a:lnTo>
                  <a:lnTo>
                    <a:pt x="370" y="887"/>
                  </a:lnTo>
                  <a:lnTo>
                    <a:pt x="351" y="891"/>
                  </a:lnTo>
                  <a:lnTo>
                    <a:pt x="63" y="891"/>
                  </a:lnTo>
                  <a:lnTo>
                    <a:pt x="43" y="887"/>
                  </a:lnTo>
                  <a:lnTo>
                    <a:pt x="26" y="879"/>
                  </a:lnTo>
                  <a:lnTo>
                    <a:pt x="13" y="865"/>
                  </a:lnTo>
                  <a:lnTo>
                    <a:pt x="4" y="848"/>
                  </a:lnTo>
                  <a:lnTo>
                    <a:pt x="0" y="829"/>
                  </a:lnTo>
                  <a:lnTo>
                    <a:pt x="0" y="62"/>
                  </a:lnTo>
                  <a:lnTo>
                    <a:pt x="4" y="43"/>
                  </a:lnTo>
                  <a:lnTo>
                    <a:pt x="13" y="26"/>
                  </a:lnTo>
                  <a:lnTo>
                    <a:pt x="26" y="12"/>
                  </a:lnTo>
                  <a:lnTo>
                    <a:pt x="43" y="4"/>
                  </a:lnTo>
                  <a:lnTo>
                    <a:pt x="6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49" name="Google Shape;10549;p23"/>
            <p:cNvSpPr/>
            <p:nvPr/>
          </p:nvSpPr>
          <p:spPr>
            <a:xfrm>
              <a:off x="6674" y="3468"/>
              <a:ext cx="207" cy="617"/>
            </a:xfrm>
            <a:custGeom>
              <a:avLst/>
              <a:gdLst/>
              <a:ahLst/>
              <a:cxnLst/>
              <a:rect l="l" t="t" r="r" b="b"/>
              <a:pathLst>
                <a:path w="414" h="1235" extrusionOk="0">
                  <a:moveTo>
                    <a:pt x="63" y="0"/>
                  </a:moveTo>
                  <a:lnTo>
                    <a:pt x="352" y="0"/>
                  </a:lnTo>
                  <a:lnTo>
                    <a:pt x="371" y="3"/>
                  </a:lnTo>
                  <a:lnTo>
                    <a:pt x="388" y="12"/>
                  </a:lnTo>
                  <a:lnTo>
                    <a:pt x="400" y="26"/>
                  </a:lnTo>
                  <a:lnTo>
                    <a:pt x="410" y="43"/>
                  </a:lnTo>
                  <a:lnTo>
                    <a:pt x="414" y="62"/>
                  </a:lnTo>
                  <a:lnTo>
                    <a:pt x="414" y="1173"/>
                  </a:lnTo>
                  <a:lnTo>
                    <a:pt x="410" y="1192"/>
                  </a:lnTo>
                  <a:lnTo>
                    <a:pt x="402" y="1209"/>
                  </a:lnTo>
                  <a:lnTo>
                    <a:pt x="388" y="1223"/>
                  </a:lnTo>
                  <a:lnTo>
                    <a:pt x="371" y="1231"/>
                  </a:lnTo>
                  <a:lnTo>
                    <a:pt x="352" y="1235"/>
                  </a:lnTo>
                  <a:lnTo>
                    <a:pt x="63" y="1235"/>
                  </a:lnTo>
                  <a:lnTo>
                    <a:pt x="43" y="1231"/>
                  </a:lnTo>
                  <a:lnTo>
                    <a:pt x="26" y="1223"/>
                  </a:lnTo>
                  <a:lnTo>
                    <a:pt x="12" y="1209"/>
                  </a:lnTo>
                  <a:lnTo>
                    <a:pt x="4" y="1192"/>
                  </a:lnTo>
                  <a:lnTo>
                    <a:pt x="0" y="1173"/>
                  </a:lnTo>
                  <a:lnTo>
                    <a:pt x="0" y="62"/>
                  </a:lnTo>
                  <a:lnTo>
                    <a:pt x="4" y="42"/>
                  </a:lnTo>
                  <a:lnTo>
                    <a:pt x="12" y="25"/>
                  </a:lnTo>
                  <a:lnTo>
                    <a:pt x="26" y="11"/>
                  </a:lnTo>
                  <a:lnTo>
                    <a:pt x="43" y="3"/>
                  </a:lnTo>
                  <a:lnTo>
                    <a:pt x="6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50" name="Google Shape;10550;p23"/>
            <p:cNvSpPr/>
            <p:nvPr/>
          </p:nvSpPr>
          <p:spPr>
            <a:xfrm>
              <a:off x="6843" y="2931"/>
              <a:ext cx="452" cy="1154"/>
            </a:xfrm>
            <a:custGeom>
              <a:avLst/>
              <a:gdLst/>
              <a:ahLst/>
              <a:cxnLst/>
              <a:rect l="l" t="t" r="r" b="b"/>
              <a:pathLst>
                <a:path w="904" h="2308" extrusionOk="0">
                  <a:moveTo>
                    <a:pt x="451" y="0"/>
                  </a:moveTo>
                  <a:lnTo>
                    <a:pt x="466" y="2"/>
                  </a:lnTo>
                  <a:lnTo>
                    <a:pt x="480" y="9"/>
                  </a:lnTo>
                  <a:lnTo>
                    <a:pt x="491" y="22"/>
                  </a:lnTo>
                  <a:lnTo>
                    <a:pt x="896" y="673"/>
                  </a:lnTo>
                  <a:lnTo>
                    <a:pt x="904" y="689"/>
                  </a:lnTo>
                  <a:lnTo>
                    <a:pt x="904" y="706"/>
                  </a:lnTo>
                  <a:lnTo>
                    <a:pt x="899" y="720"/>
                  </a:lnTo>
                  <a:lnTo>
                    <a:pt x="888" y="733"/>
                  </a:lnTo>
                  <a:lnTo>
                    <a:pt x="874" y="741"/>
                  </a:lnTo>
                  <a:lnTo>
                    <a:pt x="857" y="744"/>
                  </a:lnTo>
                  <a:lnTo>
                    <a:pt x="657" y="744"/>
                  </a:lnTo>
                  <a:lnTo>
                    <a:pt x="657" y="2250"/>
                  </a:lnTo>
                  <a:lnTo>
                    <a:pt x="657" y="2250"/>
                  </a:lnTo>
                  <a:lnTo>
                    <a:pt x="654" y="2269"/>
                  </a:lnTo>
                  <a:lnTo>
                    <a:pt x="644" y="2285"/>
                  </a:lnTo>
                  <a:lnTo>
                    <a:pt x="632" y="2297"/>
                  </a:lnTo>
                  <a:lnTo>
                    <a:pt x="615" y="2305"/>
                  </a:lnTo>
                  <a:lnTo>
                    <a:pt x="596" y="2308"/>
                  </a:lnTo>
                  <a:lnTo>
                    <a:pt x="307" y="2308"/>
                  </a:lnTo>
                  <a:lnTo>
                    <a:pt x="288" y="2305"/>
                  </a:lnTo>
                  <a:lnTo>
                    <a:pt x="271" y="2296"/>
                  </a:lnTo>
                  <a:lnTo>
                    <a:pt x="257" y="2282"/>
                  </a:lnTo>
                  <a:lnTo>
                    <a:pt x="249" y="2265"/>
                  </a:lnTo>
                  <a:lnTo>
                    <a:pt x="245" y="2245"/>
                  </a:lnTo>
                  <a:lnTo>
                    <a:pt x="245" y="744"/>
                  </a:lnTo>
                  <a:lnTo>
                    <a:pt x="45" y="744"/>
                  </a:lnTo>
                  <a:lnTo>
                    <a:pt x="28" y="741"/>
                  </a:lnTo>
                  <a:lnTo>
                    <a:pt x="15" y="733"/>
                  </a:lnTo>
                  <a:lnTo>
                    <a:pt x="5" y="720"/>
                  </a:lnTo>
                  <a:lnTo>
                    <a:pt x="0" y="706"/>
                  </a:lnTo>
                  <a:lnTo>
                    <a:pt x="0" y="689"/>
                  </a:lnTo>
                  <a:lnTo>
                    <a:pt x="6" y="673"/>
                  </a:lnTo>
                  <a:lnTo>
                    <a:pt x="411" y="22"/>
                  </a:lnTo>
                  <a:lnTo>
                    <a:pt x="422" y="9"/>
                  </a:lnTo>
                  <a:lnTo>
                    <a:pt x="436" y="2"/>
                  </a:lnTo>
                  <a:lnTo>
                    <a:pt x="45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551" name="Google Shape;10551;p23"/>
          <p:cNvGrpSpPr/>
          <p:nvPr/>
        </p:nvGrpSpPr>
        <p:grpSpPr>
          <a:xfrm>
            <a:off x="13716319" y="24397837"/>
            <a:ext cx="517616" cy="597631"/>
            <a:chOff x="7090" y="2220"/>
            <a:chExt cx="1634" cy="1886"/>
          </a:xfrm>
          <a:solidFill>
            <a:srgbClr val="006994"/>
          </a:solidFill>
        </p:grpSpPr>
        <p:sp>
          <p:nvSpPr>
            <p:cNvPr id="10552" name="Google Shape;10552;p23"/>
            <p:cNvSpPr/>
            <p:nvPr/>
          </p:nvSpPr>
          <p:spPr>
            <a:xfrm>
              <a:off x="7368" y="2220"/>
              <a:ext cx="1344" cy="1130"/>
            </a:xfrm>
            <a:custGeom>
              <a:avLst/>
              <a:gdLst/>
              <a:ahLst/>
              <a:cxnLst/>
              <a:rect l="l" t="t" r="r" b="b"/>
              <a:pathLst>
                <a:path w="2689" h="2261" extrusionOk="0">
                  <a:moveTo>
                    <a:pt x="2590" y="0"/>
                  </a:moveTo>
                  <a:lnTo>
                    <a:pt x="2600" y="0"/>
                  </a:lnTo>
                  <a:lnTo>
                    <a:pt x="2625" y="1"/>
                  </a:lnTo>
                  <a:lnTo>
                    <a:pt x="2646" y="7"/>
                  </a:lnTo>
                  <a:lnTo>
                    <a:pt x="2663" y="17"/>
                  </a:lnTo>
                  <a:lnTo>
                    <a:pt x="2676" y="31"/>
                  </a:lnTo>
                  <a:lnTo>
                    <a:pt x="2684" y="49"/>
                  </a:lnTo>
                  <a:lnTo>
                    <a:pt x="2689" y="71"/>
                  </a:lnTo>
                  <a:lnTo>
                    <a:pt x="2689" y="98"/>
                  </a:lnTo>
                  <a:lnTo>
                    <a:pt x="2658" y="765"/>
                  </a:lnTo>
                  <a:lnTo>
                    <a:pt x="2657" y="785"/>
                  </a:lnTo>
                  <a:lnTo>
                    <a:pt x="2654" y="803"/>
                  </a:lnTo>
                  <a:lnTo>
                    <a:pt x="2647" y="821"/>
                  </a:lnTo>
                  <a:lnTo>
                    <a:pt x="2638" y="837"/>
                  </a:lnTo>
                  <a:lnTo>
                    <a:pt x="2625" y="851"/>
                  </a:lnTo>
                  <a:lnTo>
                    <a:pt x="2607" y="863"/>
                  </a:lnTo>
                  <a:lnTo>
                    <a:pt x="2589" y="872"/>
                  </a:lnTo>
                  <a:lnTo>
                    <a:pt x="2573" y="873"/>
                  </a:lnTo>
                  <a:lnTo>
                    <a:pt x="2558" y="870"/>
                  </a:lnTo>
                  <a:lnTo>
                    <a:pt x="2544" y="864"/>
                  </a:lnTo>
                  <a:lnTo>
                    <a:pt x="2531" y="856"/>
                  </a:lnTo>
                  <a:lnTo>
                    <a:pt x="2520" y="845"/>
                  </a:lnTo>
                  <a:lnTo>
                    <a:pt x="2508" y="834"/>
                  </a:lnTo>
                  <a:lnTo>
                    <a:pt x="2301" y="629"/>
                  </a:lnTo>
                  <a:lnTo>
                    <a:pt x="2225" y="706"/>
                  </a:lnTo>
                  <a:lnTo>
                    <a:pt x="1595" y="1336"/>
                  </a:lnTo>
                  <a:lnTo>
                    <a:pt x="1402" y="1530"/>
                  </a:lnTo>
                  <a:lnTo>
                    <a:pt x="753" y="2179"/>
                  </a:lnTo>
                  <a:lnTo>
                    <a:pt x="715" y="2216"/>
                  </a:lnTo>
                  <a:lnTo>
                    <a:pt x="696" y="2232"/>
                  </a:lnTo>
                  <a:lnTo>
                    <a:pt x="675" y="2246"/>
                  </a:lnTo>
                  <a:lnTo>
                    <a:pt x="653" y="2254"/>
                  </a:lnTo>
                  <a:lnTo>
                    <a:pt x="628" y="2259"/>
                  </a:lnTo>
                  <a:lnTo>
                    <a:pt x="622" y="2259"/>
                  </a:lnTo>
                  <a:lnTo>
                    <a:pt x="616" y="2261"/>
                  </a:lnTo>
                  <a:lnTo>
                    <a:pt x="610" y="2261"/>
                  </a:lnTo>
                  <a:lnTo>
                    <a:pt x="580" y="2258"/>
                  </a:lnTo>
                  <a:lnTo>
                    <a:pt x="553" y="2249"/>
                  </a:lnTo>
                  <a:lnTo>
                    <a:pt x="526" y="2236"/>
                  </a:lnTo>
                  <a:lnTo>
                    <a:pt x="503" y="2216"/>
                  </a:lnTo>
                  <a:lnTo>
                    <a:pt x="466" y="2179"/>
                  </a:lnTo>
                  <a:lnTo>
                    <a:pt x="328" y="2041"/>
                  </a:lnTo>
                  <a:lnTo>
                    <a:pt x="0" y="1713"/>
                  </a:lnTo>
                  <a:lnTo>
                    <a:pt x="6" y="1645"/>
                  </a:lnTo>
                  <a:lnTo>
                    <a:pt x="19" y="1579"/>
                  </a:lnTo>
                  <a:lnTo>
                    <a:pt x="37" y="1515"/>
                  </a:lnTo>
                  <a:lnTo>
                    <a:pt x="62" y="1454"/>
                  </a:lnTo>
                  <a:lnTo>
                    <a:pt x="92" y="1396"/>
                  </a:lnTo>
                  <a:lnTo>
                    <a:pt x="128" y="1341"/>
                  </a:lnTo>
                  <a:lnTo>
                    <a:pt x="610" y="1823"/>
                  </a:lnTo>
                  <a:lnTo>
                    <a:pt x="628" y="1804"/>
                  </a:lnTo>
                  <a:lnTo>
                    <a:pt x="2052" y="379"/>
                  </a:lnTo>
                  <a:lnTo>
                    <a:pt x="1947" y="274"/>
                  </a:lnTo>
                  <a:lnTo>
                    <a:pt x="1844" y="168"/>
                  </a:lnTo>
                  <a:lnTo>
                    <a:pt x="1833" y="158"/>
                  </a:lnTo>
                  <a:lnTo>
                    <a:pt x="1824" y="147"/>
                  </a:lnTo>
                  <a:lnTo>
                    <a:pt x="1817" y="136"/>
                  </a:lnTo>
                  <a:lnTo>
                    <a:pt x="1812" y="124"/>
                  </a:lnTo>
                  <a:lnTo>
                    <a:pt x="1810" y="110"/>
                  </a:lnTo>
                  <a:lnTo>
                    <a:pt x="1811" y="94"/>
                  </a:lnTo>
                  <a:lnTo>
                    <a:pt x="1817" y="78"/>
                  </a:lnTo>
                  <a:lnTo>
                    <a:pt x="1828" y="60"/>
                  </a:lnTo>
                  <a:lnTo>
                    <a:pt x="1840" y="48"/>
                  </a:lnTo>
                  <a:lnTo>
                    <a:pt x="1855" y="39"/>
                  </a:lnTo>
                  <a:lnTo>
                    <a:pt x="1872" y="35"/>
                  </a:lnTo>
                  <a:lnTo>
                    <a:pt x="1889" y="33"/>
                  </a:lnTo>
                  <a:lnTo>
                    <a:pt x="1906" y="32"/>
                  </a:lnTo>
                  <a:lnTo>
                    <a:pt x="259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53" name="Google Shape;10553;p23"/>
            <p:cNvSpPr/>
            <p:nvPr/>
          </p:nvSpPr>
          <p:spPr>
            <a:xfrm>
              <a:off x="7090" y="2471"/>
              <a:ext cx="1634" cy="1635"/>
            </a:xfrm>
            <a:custGeom>
              <a:avLst/>
              <a:gdLst/>
              <a:ahLst/>
              <a:cxnLst/>
              <a:rect l="l" t="t" r="r" b="b"/>
              <a:pathLst>
                <a:path w="3267" h="3270" extrusionOk="0">
                  <a:moveTo>
                    <a:pt x="1237" y="0"/>
                  </a:moveTo>
                  <a:lnTo>
                    <a:pt x="1328" y="3"/>
                  </a:lnTo>
                  <a:lnTo>
                    <a:pt x="1418" y="12"/>
                  </a:lnTo>
                  <a:lnTo>
                    <a:pt x="1505" y="28"/>
                  </a:lnTo>
                  <a:lnTo>
                    <a:pt x="1589" y="50"/>
                  </a:lnTo>
                  <a:lnTo>
                    <a:pt x="1672" y="79"/>
                  </a:lnTo>
                  <a:lnTo>
                    <a:pt x="1751" y="112"/>
                  </a:lnTo>
                  <a:lnTo>
                    <a:pt x="1829" y="151"/>
                  </a:lnTo>
                  <a:lnTo>
                    <a:pt x="1902" y="194"/>
                  </a:lnTo>
                  <a:lnTo>
                    <a:pt x="1972" y="242"/>
                  </a:lnTo>
                  <a:lnTo>
                    <a:pt x="1707" y="507"/>
                  </a:lnTo>
                  <a:lnTo>
                    <a:pt x="1648" y="473"/>
                  </a:lnTo>
                  <a:lnTo>
                    <a:pt x="1586" y="442"/>
                  </a:lnTo>
                  <a:lnTo>
                    <a:pt x="1521" y="416"/>
                  </a:lnTo>
                  <a:lnTo>
                    <a:pt x="1452" y="395"/>
                  </a:lnTo>
                  <a:lnTo>
                    <a:pt x="1382" y="381"/>
                  </a:lnTo>
                  <a:lnTo>
                    <a:pt x="1311" y="372"/>
                  </a:lnTo>
                  <a:lnTo>
                    <a:pt x="1237" y="368"/>
                  </a:lnTo>
                  <a:lnTo>
                    <a:pt x="1158" y="372"/>
                  </a:lnTo>
                  <a:lnTo>
                    <a:pt x="1080" y="383"/>
                  </a:lnTo>
                  <a:lnTo>
                    <a:pt x="1007" y="400"/>
                  </a:lnTo>
                  <a:lnTo>
                    <a:pt x="934" y="424"/>
                  </a:lnTo>
                  <a:lnTo>
                    <a:pt x="864" y="452"/>
                  </a:lnTo>
                  <a:lnTo>
                    <a:pt x="798" y="488"/>
                  </a:lnTo>
                  <a:lnTo>
                    <a:pt x="736" y="528"/>
                  </a:lnTo>
                  <a:lnTo>
                    <a:pt x="678" y="574"/>
                  </a:lnTo>
                  <a:lnTo>
                    <a:pt x="623" y="624"/>
                  </a:lnTo>
                  <a:lnTo>
                    <a:pt x="572" y="678"/>
                  </a:lnTo>
                  <a:lnTo>
                    <a:pt x="527" y="737"/>
                  </a:lnTo>
                  <a:lnTo>
                    <a:pt x="487" y="799"/>
                  </a:lnTo>
                  <a:lnTo>
                    <a:pt x="452" y="866"/>
                  </a:lnTo>
                  <a:lnTo>
                    <a:pt x="423" y="935"/>
                  </a:lnTo>
                  <a:lnTo>
                    <a:pt x="399" y="1007"/>
                  </a:lnTo>
                  <a:lnTo>
                    <a:pt x="382" y="1082"/>
                  </a:lnTo>
                  <a:lnTo>
                    <a:pt x="371" y="1159"/>
                  </a:lnTo>
                  <a:lnTo>
                    <a:pt x="369" y="1238"/>
                  </a:lnTo>
                  <a:lnTo>
                    <a:pt x="371" y="1318"/>
                  </a:lnTo>
                  <a:lnTo>
                    <a:pt x="382" y="1395"/>
                  </a:lnTo>
                  <a:lnTo>
                    <a:pt x="399" y="1469"/>
                  </a:lnTo>
                  <a:lnTo>
                    <a:pt x="423" y="1541"/>
                  </a:lnTo>
                  <a:lnTo>
                    <a:pt x="452" y="1611"/>
                  </a:lnTo>
                  <a:lnTo>
                    <a:pt x="487" y="1677"/>
                  </a:lnTo>
                  <a:lnTo>
                    <a:pt x="527" y="1740"/>
                  </a:lnTo>
                  <a:lnTo>
                    <a:pt x="572" y="1798"/>
                  </a:lnTo>
                  <a:lnTo>
                    <a:pt x="623" y="1853"/>
                  </a:lnTo>
                  <a:lnTo>
                    <a:pt x="677" y="1903"/>
                  </a:lnTo>
                  <a:lnTo>
                    <a:pt x="736" y="1949"/>
                  </a:lnTo>
                  <a:lnTo>
                    <a:pt x="798" y="1989"/>
                  </a:lnTo>
                  <a:lnTo>
                    <a:pt x="864" y="2024"/>
                  </a:lnTo>
                  <a:lnTo>
                    <a:pt x="933" y="2053"/>
                  </a:lnTo>
                  <a:lnTo>
                    <a:pt x="1005" y="2077"/>
                  </a:lnTo>
                  <a:lnTo>
                    <a:pt x="1080" y="2094"/>
                  </a:lnTo>
                  <a:lnTo>
                    <a:pt x="1158" y="2105"/>
                  </a:lnTo>
                  <a:lnTo>
                    <a:pt x="1237" y="2107"/>
                  </a:lnTo>
                  <a:lnTo>
                    <a:pt x="1316" y="2105"/>
                  </a:lnTo>
                  <a:lnTo>
                    <a:pt x="1393" y="2094"/>
                  </a:lnTo>
                  <a:lnTo>
                    <a:pt x="1468" y="2077"/>
                  </a:lnTo>
                  <a:lnTo>
                    <a:pt x="1540" y="2053"/>
                  </a:lnTo>
                  <a:lnTo>
                    <a:pt x="1609" y="2024"/>
                  </a:lnTo>
                  <a:lnTo>
                    <a:pt x="1675" y="1989"/>
                  </a:lnTo>
                  <a:lnTo>
                    <a:pt x="1738" y="1949"/>
                  </a:lnTo>
                  <a:lnTo>
                    <a:pt x="1797" y="1903"/>
                  </a:lnTo>
                  <a:lnTo>
                    <a:pt x="1851" y="1853"/>
                  </a:lnTo>
                  <a:lnTo>
                    <a:pt x="1901" y="1799"/>
                  </a:lnTo>
                  <a:lnTo>
                    <a:pt x="1946" y="1740"/>
                  </a:lnTo>
                  <a:lnTo>
                    <a:pt x="1987" y="1677"/>
                  </a:lnTo>
                  <a:lnTo>
                    <a:pt x="2021" y="1611"/>
                  </a:lnTo>
                  <a:lnTo>
                    <a:pt x="2051" y="1542"/>
                  </a:lnTo>
                  <a:lnTo>
                    <a:pt x="2074" y="1470"/>
                  </a:lnTo>
                  <a:lnTo>
                    <a:pt x="2091" y="1395"/>
                  </a:lnTo>
                  <a:lnTo>
                    <a:pt x="2102" y="1318"/>
                  </a:lnTo>
                  <a:lnTo>
                    <a:pt x="2106" y="1238"/>
                  </a:lnTo>
                  <a:lnTo>
                    <a:pt x="2105" y="1196"/>
                  </a:lnTo>
                  <a:lnTo>
                    <a:pt x="2101" y="1156"/>
                  </a:lnTo>
                  <a:lnTo>
                    <a:pt x="2410" y="846"/>
                  </a:lnTo>
                  <a:lnTo>
                    <a:pt x="2432" y="921"/>
                  </a:lnTo>
                  <a:lnTo>
                    <a:pt x="2450" y="997"/>
                  </a:lnTo>
                  <a:lnTo>
                    <a:pt x="2463" y="1077"/>
                  </a:lnTo>
                  <a:lnTo>
                    <a:pt x="2470" y="1157"/>
                  </a:lnTo>
                  <a:lnTo>
                    <a:pt x="2474" y="1238"/>
                  </a:lnTo>
                  <a:lnTo>
                    <a:pt x="2470" y="1330"/>
                  </a:lnTo>
                  <a:lnTo>
                    <a:pt x="2460" y="1418"/>
                  </a:lnTo>
                  <a:lnTo>
                    <a:pt x="2444" y="1506"/>
                  </a:lnTo>
                  <a:lnTo>
                    <a:pt x="2422" y="1592"/>
                  </a:lnTo>
                  <a:lnTo>
                    <a:pt x="2394" y="1674"/>
                  </a:lnTo>
                  <a:lnTo>
                    <a:pt x="2361" y="1754"/>
                  </a:lnTo>
                  <a:lnTo>
                    <a:pt x="2323" y="1831"/>
                  </a:lnTo>
                  <a:lnTo>
                    <a:pt x="2279" y="1905"/>
                  </a:lnTo>
                  <a:lnTo>
                    <a:pt x="2231" y="1975"/>
                  </a:lnTo>
                  <a:lnTo>
                    <a:pt x="2295" y="2039"/>
                  </a:lnTo>
                  <a:lnTo>
                    <a:pt x="2341" y="1992"/>
                  </a:lnTo>
                  <a:lnTo>
                    <a:pt x="3195" y="2847"/>
                  </a:lnTo>
                  <a:lnTo>
                    <a:pt x="3221" y="2877"/>
                  </a:lnTo>
                  <a:lnTo>
                    <a:pt x="3242" y="2910"/>
                  </a:lnTo>
                  <a:lnTo>
                    <a:pt x="3255" y="2947"/>
                  </a:lnTo>
                  <a:lnTo>
                    <a:pt x="3264" y="2984"/>
                  </a:lnTo>
                  <a:lnTo>
                    <a:pt x="3267" y="3022"/>
                  </a:lnTo>
                  <a:lnTo>
                    <a:pt x="3265" y="3060"/>
                  </a:lnTo>
                  <a:lnTo>
                    <a:pt x="3256" y="3097"/>
                  </a:lnTo>
                  <a:lnTo>
                    <a:pt x="3242" y="3133"/>
                  </a:lnTo>
                  <a:lnTo>
                    <a:pt x="3222" y="3167"/>
                  </a:lnTo>
                  <a:lnTo>
                    <a:pt x="3196" y="3198"/>
                  </a:lnTo>
                  <a:lnTo>
                    <a:pt x="3166" y="3224"/>
                  </a:lnTo>
                  <a:lnTo>
                    <a:pt x="3131" y="3244"/>
                  </a:lnTo>
                  <a:lnTo>
                    <a:pt x="3096" y="3258"/>
                  </a:lnTo>
                  <a:lnTo>
                    <a:pt x="3059" y="3266"/>
                  </a:lnTo>
                  <a:lnTo>
                    <a:pt x="3021" y="3270"/>
                  </a:lnTo>
                  <a:lnTo>
                    <a:pt x="2983" y="3266"/>
                  </a:lnTo>
                  <a:lnTo>
                    <a:pt x="2946" y="3258"/>
                  </a:lnTo>
                  <a:lnTo>
                    <a:pt x="2910" y="3244"/>
                  </a:lnTo>
                  <a:lnTo>
                    <a:pt x="2876" y="3224"/>
                  </a:lnTo>
                  <a:lnTo>
                    <a:pt x="2847" y="3198"/>
                  </a:lnTo>
                  <a:lnTo>
                    <a:pt x="1993" y="2343"/>
                  </a:lnTo>
                  <a:lnTo>
                    <a:pt x="2040" y="2296"/>
                  </a:lnTo>
                  <a:lnTo>
                    <a:pt x="1975" y="2233"/>
                  </a:lnTo>
                  <a:lnTo>
                    <a:pt x="1905" y="2282"/>
                  </a:lnTo>
                  <a:lnTo>
                    <a:pt x="1831" y="2326"/>
                  </a:lnTo>
                  <a:lnTo>
                    <a:pt x="1754" y="2364"/>
                  </a:lnTo>
                  <a:lnTo>
                    <a:pt x="1674" y="2397"/>
                  </a:lnTo>
                  <a:lnTo>
                    <a:pt x="1591" y="2425"/>
                  </a:lnTo>
                  <a:lnTo>
                    <a:pt x="1506" y="2447"/>
                  </a:lnTo>
                  <a:lnTo>
                    <a:pt x="1418" y="2463"/>
                  </a:lnTo>
                  <a:lnTo>
                    <a:pt x="1328" y="2473"/>
                  </a:lnTo>
                  <a:lnTo>
                    <a:pt x="1237" y="2477"/>
                  </a:lnTo>
                  <a:lnTo>
                    <a:pt x="1140" y="2473"/>
                  </a:lnTo>
                  <a:lnTo>
                    <a:pt x="1046" y="2462"/>
                  </a:lnTo>
                  <a:lnTo>
                    <a:pt x="953" y="2444"/>
                  </a:lnTo>
                  <a:lnTo>
                    <a:pt x="863" y="2419"/>
                  </a:lnTo>
                  <a:lnTo>
                    <a:pt x="776" y="2388"/>
                  </a:lnTo>
                  <a:lnTo>
                    <a:pt x="693" y="2350"/>
                  </a:lnTo>
                  <a:lnTo>
                    <a:pt x="613" y="2307"/>
                  </a:lnTo>
                  <a:lnTo>
                    <a:pt x="536" y="2260"/>
                  </a:lnTo>
                  <a:lnTo>
                    <a:pt x="463" y="2204"/>
                  </a:lnTo>
                  <a:lnTo>
                    <a:pt x="395" y="2145"/>
                  </a:lnTo>
                  <a:lnTo>
                    <a:pt x="331" y="2081"/>
                  </a:lnTo>
                  <a:lnTo>
                    <a:pt x="272" y="2013"/>
                  </a:lnTo>
                  <a:lnTo>
                    <a:pt x="217" y="1940"/>
                  </a:lnTo>
                  <a:lnTo>
                    <a:pt x="169" y="1863"/>
                  </a:lnTo>
                  <a:lnTo>
                    <a:pt x="126" y="1783"/>
                  </a:lnTo>
                  <a:lnTo>
                    <a:pt x="88" y="1700"/>
                  </a:lnTo>
                  <a:lnTo>
                    <a:pt x="57" y="1612"/>
                  </a:lnTo>
                  <a:lnTo>
                    <a:pt x="33" y="1523"/>
                  </a:lnTo>
                  <a:lnTo>
                    <a:pt x="14" y="1429"/>
                  </a:lnTo>
                  <a:lnTo>
                    <a:pt x="3" y="1335"/>
                  </a:lnTo>
                  <a:lnTo>
                    <a:pt x="0" y="1238"/>
                  </a:lnTo>
                  <a:lnTo>
                    <a:pt x="3" y="1142"/>
                  </a:lnTo>
                  <a:lnTo>
                    <a:pt x="14" y="1046"/>
                  </a:lnTo>
                  <a:lnTo>
                    <a:pt x="33" y="954"/>
                  </a:lnTo>
                  <a:lnTo>
                    <a:pt x="57" y="865"/>
                  </a:lnTo>
                  <a:lnTo>
                    <a:pt x="88" y="777"/>
                  </a:lnTo>
                  <a:lnTo>
                    <a:pt x="126" y="694"/>
                  </a:lnTo>
                  <a:lnTo>
                    <a:pt x="169" y="613"/>
                  </a:lnTo>
                  <a:lnTo>
                    <a:pt x="217" y="537"/>
                  </a:lnTo>
                  <a:lnTo>
                    <a:pt x="272" y="464"/>
                  </a:lnTo>
                  <a:lnTo>
                    <a:pt x="331" y="395"/>
                  </a:lnTo>
                  <a:lnTo>
                    <a:pt x="395" y="332"/>
                  </a:lnTo>
                  <a:lnTo>
                    <a:pt x="463" y="271"/>
                  </a:lnTo>
                  <a:lnTo>
                    <a:pt x="536" y="217"/>
                  </a:lnTo>
                  <a:lnTo>
                    <a:pt x="613" y="168"/>
                  </a:lnTo>
                  <a:lnTo>
                    <a:pt x="693" y="125"/>
                  </a:lnTo>
                  <a:lnTo>
                    <a:pt x="776" y="88"/>
                  </a:lnTo>
                  <a:lnTo>
                    <a:pt x="863" y="58"/>
                  </a:lnTo>
                  <a:lnTo>
                    <a:pt x="953" y="32"/>
                  </a:lnTo>
                  <a:lnTo>
                    <a:pt x="1046" y="15"/>
                  </a:lnTo>
                  <a:lnTo>
                    <a:pt x="1140" y="4"/>
                  </a:lnTo>
                  <a:lnTo>
                    <a:pt x="123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554" name="Google Shape;10554;p23"/>
          <p:cNvGrpSpPr/>
          <p:nvPr/>
        </p:nvGrpSpPr>
        <p:grpSpPr>
          <a:xfrm>
            <a:off x="11087581" y="24460129"/>
            <a:ext cx="553123" cy="473183"/>
            <a:chOff x="198" y="2642"/>
            <a:chExt cx="1924" cy="1645"/>
          </a:xfrm>
          <a:solidFill>
            <a:srgbClr val="006994"/>
          </a:solidFill>
        </p:grpSpPr>
        <p:sp>
          <p:nvSpPr>
            <p:cNvPr id="10555" name="Google Shape;10555;p23"/>
            <p:cNvSpPr/>
            <p:nvPr/>
          </p:nvSpPr>
          <p:spPr>
            <a:xfrm>
              <a:off x="198" y="3638"/>
              <a:ext cx="290" cy="625"/>
            </a:xfrm>
            <a:custGeom>
              <a:avLst/>
              <a:gdLst/>
              <a:ahLst/>
              <a:cxnLst/>
              <a:rect l="l" t="t" r="r" b="b"/>
              <a:pathLst>
                <a:path w="580" h="1250" extrusionOk="0">
                  <a:moveTo>
                    <a:pt x="88" y="0"/>
                  </a:moveTo>
                  <a:lnTo>
                    <a:pt x="493" y="0"/>
                  </a:lnTo>
                  <a:lnTo>
                    <a:pt x="516" y="3"/>
                  </a:lnTo>
                  <a:lnTo>
                    <a:pt x="537" y="11"/>
                  </a:lnTo>
                  <a:lnTo>
                    <a:pt x="555" y="25"/>
                  </a:lnTo>
                  <a:lnTo>
                    <a:pt x="568" y="43"/>
                  </a:lnTo>
                  <a:lnTo>
                    <a:pt x="577" y="64"/>
                  </a:lnTo>
                  <a:lnTo>
                    <a:pt x="580" y="87"/>
                  </a:lnTo>
                  <a:lnTo>
                    <a:pt x="580" y="1163"/>
                  </a:lnTo>
                  <a:lnTo>
                    <a:pt x="577" y="1186"/>
                  </a:lnTo>
                  <a:lnTo>
                    <a:pt x="568" y="1207"/>
                  </a:lnTo>
                  <a:lnTo>
                    <a:pt x="555" y="1224"/>
                  </a:lnTo>
                  <a:lnTo>
                    <a:pt x="537" y="1238"/>
                  </a:lnTo>
                  <a:lnTo>
                    <a:pt x="516" y="1247"/>
                  </a:lnTo>
                  <a:lnTo>
                    <a:pt x="493" y="1250"/>
                  </a:lnTo>
                  <a:lnTo>
                    <a:pt x="88" y="1250"/>
                  </a:lnTo>
                  <a:lnTo>
                    <a:pt x="64" y="1247"/>
                  </a:lnTo>
                  <a:lnTo>
                    <a:pt x="43" y="1238"/>
                  </a:lnTo>
                  <a:lnTo>
                    <a:pt x="26" y="1224"/>
                  </a:lnTo>
                  <a:lnTo>
                    <a:pt x="12" y="1207"/>
                  </a:lnTo>
                  <a:lnTo>
                    <a:pt x="4" y="1186"/>
                  </a:lnTo>
                  <a:lnTo>
                    <a:pt x="0" y="1163"/>
                  </a:lnTo>
                  <a:lnTo>
                    <a:pt x="0" y="87"/>
                  </a:lnTo>
                  <a:lnTo>
                    <a:pt x="4" y="64"/>
                  </a:lnTo>
                  <a:lnTo>
                    <a:pt x="12" y="43"/>
                  </a:lnTo>
                  <a:lnTo>
                    <a:pt x="26" y="25"/>
                  </a:lnTo>
                  <a:lnTo>
                    <a:pt x="43" y="11"/>
                  </a:lnTo>
                  <a:lnTo>
                    <a:pt x="64" y="3"/>
                  </a:lnTo>
                  <a:lnTo>
                    <a:pt x="8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56" name="Google Shape;10556;p23"/>
            <p:cNvSpPr/>
            <p:nvPr/>
          </p:nvSpPr>
          <p:spPr>
            <a:xfrm>
              <a:off x="608" y="3396"/>
              <a:ext cx="289" cy="867"/>
            </a:xfrm>
            <a:custGeom>
              <a:avLst/>
              <a:gdLst/>
              <a:ahLst/>
              <a:cxnLst/>
              <a:rect l="l" t="t" r="r" b="b"/>
              <a:pathLst>
                <a:path w="579" h="1734" extrusionOk="0">
                  <a:moveTo>
                    <a:pt x="86" y="0"/>
                  </a:moveTo>
                  <a:lnTo>
                    <a:pt x="493" y="0"/>
                  </a:lnTo>
                  <a:lnTo>
                    <a:pt x="515" y="3"/>
                  </a:lnTo>
                  <a:lnTo>
                    <a:pt x="536" y="11"/>
                  </a:lnTo>
                  <a:lnTo>
                    <a:pt x="553" y="25"/>
                  </a:lnTo>
                  <a:lnTo>
                    <a:pt x="567" y="43"/>
                  </a:lnTo>
                  <a:lnTo>
                    <a:pt x="577" y="64"/>
                  </a:lnTo>
                  <a:lnTo>
                    <a:pt x="579" y="87"/>
                  </a:lnTo>
                  <a:lnTo>
                    <a:pt x="579" y="1647"/>
                  </a:lnTo>
                  <a:lnTo>
                    <a:pt x="577" y="1670"/>
                  </a:lnTo>
                  <a:lnTo>
                    <a:pt x="567" y="1691"/>
                  </a:lnTo>
                  <a:lnTo>
                    <a:pt x="553" y="1708"/>
                  </a:lnTo>
                  <a:lnTo>
                    <a:pt x="536" y="1722"/>
                  </a:lnTo>
                  <a:lnTo>
                    <a:pt x="515" y="1731"/>
                  </a:lnTo>
                  <a:lnTo>
                    <a:pt x="493" y="1734"/>
                  </a:lnTo>
                  <a:lnTo>
                    <a:pt x="86" y="1734"/>
                  </a:lnTo>
                  <a:lnTo>
                    <a:pt x="63" y="1731"/>
                  </a:lnTo>
                  <a:lnTo>
                    <a:pt x="43" y="1722"/>
                  </a:lnTo>
                  <a:lnTo>
                    <a:pt x="26" y="1708"/>
                  </a:lnTo>
                  <a:lnTo>
                    <a:pt x="12" y="1691"/>
                  </a:lnTo>
                  <a:lnTo>
                    <a:pt x="2" y="1670"/>
                  </a:lnTo>
                  <a:lnTo>
                    <a:pt x="0" y="1647"/>
                  </a:lnTo>
                  <a:lnTo>
                    <a:pt x="0" y="87"/>
                  </a:lnTo>
                  <a:lnTo>
                    <a:pt x="2" y="64"/>
                  </a:lnTo>
                  <a:lnTo>
                    <a:pt x="12" y="43"/>
                  </a:lnTo>
                  <a:lnTo>
                    <a:pt x="26" y="25"/>
                  </a:lnTo>
                  <a:lnTo>
                    <a:pt x="43" y="11"/>
                  </a:lnTo>
                  <a:lnTo>
                    <a:pt x="63" y="3"/>
                  </a:lnTo>
                  <a:lnTo>
                    <a:pt x="8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57" name="Google Shape;10557;p23"/>
            <p:cNvSpPr/>
            <p:nvPr/>
          </p:nvSpPr>
          <p:spPr>
            <a:xfrm>
              <a:off x="844" y="2642"/>
              <a:ext cx="637" cy="1621"/>
            </a:xfrm>
            <a:custGeom>
              <a:avLst/>
              <a:gdLst/>
              <a:ahLst/>
              <a:cxnLst/>
              <a:rect l="l" t="t" r="r" b="b"/>
              <a:pathLst>
                <a:path w="1273" h="3242" extrusionOk="0">
                  <a:moveTo>
                    <a:pt x="636" y="0"/>
                  </a:moveTo>
                  <a:lnTo>
                    <a:pt x="653" y="1"/>
                  </a:lnTo>
                  <a:lnTo>
                    <a:pt x="668" y="7"/>
                  </a:lnTo>
                  <a:lnTo>
                    <a:pt x="682" y="18"/>
                  </a:lnTo>
                  <a:lnTo>
                    <a:pt x="692" y="30"/>
                  </a:lnTo>
                  <a:lnTo>
                    <a:pt x="1262" y="946"/>
                  </a:lnTo>
                  <a:lnTo>
                    <a:pt x="1270" y="962"/>
                  </a:lnTo>
                  <a:lnTo>
                    <a:pt x="1273" y="980"/>
                  </a:lnTo>
                  <a:lnTo>
                    <a:pt x="1270" y="996"/>
                  </a:lnTo>
                  <a:lnTo>
                    <a:pt x="1264" y="1012"/>
                  </a:lnTo>
                  <a:lnTo>
                    <a:pt x="1254" y="1025"/>
                  </a:lnTo>
                  <a:lnTo>
                    <a:pt x="1241" y="1037"/>
                  </a:lnTo>
                  <a:lnTo>
                    <a:pt x="1225" y="1044"/>
                  </a:lnTo>
                  <a:lnTo>
                    <a:pt x="1207" y="1046"/>
                  </a:lnTo>
                  <a:lnTo>
                    <a:pt x="927" y="1046"/>
                  </a:lnTo>
                  <a:lnTo>
                    <a:pt x="927" y="1766"/>
                  </a:lnTo>
                  <a:lnTo>
                    <a:pt x="874" y="1830"/>
                  </a:lnTo>
                  <a:lnTo>
                    <a:pt x="828" y="1898"/>
                  </a:lnTo>
                  <a:lnTo>
                    <a:pt x="786" y="1970"/>
                  </a:lnTo>
                  <a:lnTo>
                    <a:pt x="749" y="2044"/>
                  </a:lnTo>
                  <a:lnTo>
                    <a:pt x="720" y="2122"/>
                  </a:lnTo>
                  <a:lnTo>
                    <a:pt x="696" y="2204"/>
                  </a:lnTo>
                  <a:lnTo>
                    <a:pt x="678" y="2287"/>
                  </a:lnTo>
                  <a:lnTo>
                    <a:pt x="668" y="2373"/>
                  </a:lnTo>
                  <a:lnTo>
                    <a:pt x="664" y="2460"/>
                  </a:lnTo>
                  <a:lnTo>
                    <a:pt x="668" y="2548"/>
                  </a:lnTo>
                  <a:lnTo>
                    <a:pt x="678" y="2634"/>
                  </a:lnTo>
                  <a:lnTo>
                    <a:pt x="696" y="2718"/>
                  </a:lnTo>
                  <a:lnTo>
                    <a:pt x="720" y="2799"/>
                  </a:lnTo>
                  <a:lnTo>
                    <a:pt x="749" y="2877"/>
                  </a:lnTo>
                  <a:lnTo>
                    <a:pt x="786" y="2953"/>
                  </a:lnTo>
                  <a:lnTo>
                    <a:pt x="828" y="3024"/>
                  </a:lnTo>
                  <a:lnTo>
                    <a:pt x="874" y="3091"/>
                  </a:lnTo>
                  <a:lnTo>
                    <a:pt x="926" y="3155"/>
                  </a:lnTo>
                  <a:lnTo>
                    <a:pt x="923" y="3179"/>
                  </a:lnTo>
                  <a:lnTo>
                    <a:pt x="914" y="3199"/>
                  </a:lnTo>
                  <a:lnTo>
                    <a:pt x="900" y="3216"/>
                  </a:lnTo>
                  <a:lnTo>
                    <a:pt x="883" y="3230"/>
                  </a:lnTo>
                  <a:lnTo>
                    <a:pt x="862" y="3239"/>
                  </a:lnTo>
                  <a:lnTo>
                    <a:pt x="839" y="3242"/>
                  </a:lnTo>
                  <a:lnTo>
                    <a:pt x="433" y="3242"/>
                  </a:lnTo>
                  <a:lnTo>
                    <a:pt x="410" y="3239"/>
                  </a:lnTo>
                  <a:lnTo>
                    <a:pt x="390" y="3230"/>
                  </a:lnTo>
                  <a:lnTo>
                    <a:pt x="371" y="3216"/>
                  </a:lnTo>
                  <a:lnTo>
                    <a:pt x="358" y="3199"/>
                  </a:lnTo>
                  <a:lnTo>
                    <a:pt x="349" y="3178"/>
                  </a:lnTo>
                  <a:lnTo>
                    <a:pt x="347" y="3155"/>
                  </a:lnTo>
                  <a:lnTo>
                    <a:pt x="347" y="1046"/>
                  </a:lnTo>
                  <a:lnTo>
                    <a:pt x="66" y="1046"/>
                  </a:lnTo>
                  <a:lnTo>
                    <a:pt x="48" y="1044"/>
                  </a:lnTo>
                  <a:lnTo>
                    <a:pt x="31" y="1037"/>
                  </a:lnTo>
                  <a:lnTo>
                    <a:pt x="18" y="1025"/>
                  </a:lnTo>
                  <a:lnTo>
                    <a:pt x="9" y="1012"/>
                  </a:lnTo>
                  <a:lnTo>
                    <a:pt x="2" y="996"/>
                  </a:lnTo>
                  <a:lnTo>
                    <a:pt x="0" y="980"/>
                  </a:lnTo>
                  <a:lnTo>
                    <a:pt x="3" y="962"/>
                  </a:lnTo>
                  <a:lnTo>
                    <a:pt x="10" y="946"/>
                  </a:lnTo>
                  <a:lnTo>
                    <a:pt x="580" y="30"/>
                  </a:lnTo>
                  <a:lnTo>
                    <a:pt x="592" y="18"/>
                  </a:lnTo>
                  <a:lnTo>
                    <a:pt x="605" y="7"/>
                  </a:lnTo>
                  <a:lnTo>
                    <a:pt x="620" y="1"/>
                  </a:lnTo>
                  <a:lnTo>
                    <a:pt x="63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58" name="Google Shape;10558;p23"/>
            <p:cNvSpPr/>
            <p:nvPr/>
          </p:nvSpPr>
          <p:spPr>
            <a:xfrm>
              <a:off x="1291" y="3458"/>
              <a:ext cx="831" cy="830"/>
            </a:xfrm>
            <a:custGeom>
              <a:avLst/>
              <a:gdLst/>
              <a:ahLst/>
              <a:cxnLst/>
              <a:rect l="l" t="t" r="r" b="b"/>
              <a:pathLst>
                <a:path w="1661" h="1659" extrusionOk="0">
                  <a:moveTo>
                    <a:pt x="801" y="264"/>
                  </a:moveTo>
                  <a:lnTo>
                    <a:pt x="785" y="265"/>
                  </a:lnTo>
                  <a:lnTo>
                    <a:pt x="773" y="269"/>
                  </a:lnTo>
                  <a:lnTo>
                    <a:pt x="766" y="276"/>
                  </a:lnTo>
                  <a:lnTo>
                    <a:pt x="763" y="287"/>
                  </a:lnTo>
                  <a:lnTo>
                    <a:pt x="762" y="305"/>
                  </a:lnTo>
                  <a:lnTo>
                    <a:pt x="762" y="349"/>
                  </a:lnTo>
                  <a:lnTo>
                    <a:pt x="762" y="365"/>
                  </a:lnTo>
                  <a:lnTo>
                    <a:pt x="760" y="378"/>
                  </a:lnTo>
                  <a:lnTo>
                    <a:pt x="758" y="386"/>
                  </a:lnTo>
                  <a:lnTo>
                    <a:pt x="753" y="392"/>
                  </a:lnTo>
                  <a:lnTo>
                    <a:pt x="746" y="398"/>
                  </a:lnTo>
                  <a:lnTo>
                    <a:pt x="735" y="403"/>
                  </a:lnTo>
                  <a:lnTo>
                    <a:pt x="718" y="409"/>
                  </a:lnTo>
                  <a:lnTo>
                    <a:pt x="686" y="423"/>
                  </a:lnTo>
                  <a:lnTo>
                    <a:pt x="655" y="439"/>
                  </a:lnTo>
                  <a:lnTo>
                    <a:pt x="628" y="458"/>
                  </a:lnTo>
                  <a:lnTo>
                    <a:pt x="605" y="478"/>
                  </a:lnTo>
                  <a:lnTo>
                    <a:pt x="585" y="503"/>
                  </a:lnTo>
                  <a:lnTo>
                    <a:pt x="569" y="530"/>
                  </a:lnTo>
                  <a:lnTo>
                    <a:pt x="557" y="560"/>
                  </a:lnTo>
                  <a:lnTo>
                    <a:pt x="549" y="594"/>
                  </a:lnTo>
                  <a:lnTo>
                    <a:pt x="544" y="629"/>
                  </a:lnTo>
                  <a:lnTo>
                    <a:pt x="544" y="665"/>
                  </a:lnTo>
                  <a:lnTo>
                    <a:pt x="550" y="698"/>
                  </a:lnTo>
                  <a:lnTo>
                    <a:pt x="561" y="728"/>
                  </a:lnTo>
                  <a:lnTo>
                    <a:pt x="575" y="756"/>
                  </a:lnTo>
                  <a:lnTo>
                    <a:pt x="595" y="782"/>
                  </a:lnTo>
                  <a:lnTo>
                    <a:pt x="617" y="805"/>
                  </a:lnTo>
                  <a:lnTo>
                    <a:pt x="642" y="826"/>
                  </a:lnTo>
                  <a:lnTo>
                    <a:pt x="672" y="845"/>
                  </a:lnTo>
                  <a:lnTo>
                    <a:pt x="710" y="866"/>
                  </a:lnTo>
                  <a:lnTo>
                    <a:pt x="751" y="883"/>
                  </a:lnTo>
                  <a:lnTo>
                    <a:pt x="792" y="899"/>
                  </a:lnTo>
                  <a:lnTo>
                    <a:pt x="832" y="917"/>
                  </a:lnTo>
                  <a:lnTo>
                    <a:pt x="862" y="932"/>
                  </a:lnTo>
                  <a:lnTo>
                    <a:pt x="890" y="951"/>
                  </a:lnTo>
                  <a:lnTo>
                    <a:pt x="906" y="967"/>
                  </a:lnTo>
                  <a:lnTo>
                    <a:pt x="917" y="987"/>
                  </a:lnTo>
                  <a:lnTo>
                    <a:pt x="923" y="1007"/>
                  </a:lnTo>
                  <a:lnTo>
                    <a:pt x="923" y="1027"/>
                  </a:lnTo>
                  <a:lnTo>
                    <a:pt x="917" y="1045"/>
                  </a:lnTo>
                  <a:lnTo>
                    <a:pt x="906" y="1063"/>
                  </a:lnTo>
                  <a:lnTo>
                    <a:pt x="891" y="1078"/>
                  </a:lnTo>
                  <a:lnTo>
                    <a:pt x="871" y="1089"/>
                  </a:lnTo>
                  <a:lnTo>
                    <a:pt x="837" y="1101"/>
                  </a:lnTo>
                  <a:lnTo>
                    <a:pt x="804" y="1105"/>
                  </a:lnTo>
                  <a:lnTo>
                    <a:pt x="769" y="1103"/>
                  </a:lnTo>
                  <a:lnTo>
                    <a:pt x="728" y="1096"/>
                  </a:lnTo>
                  <a:lnTo>
                    <a:pt x="688" y="1087"/>
                  </a:lnTo>
                  <a:lnTo>
                    <a:pt x="649" y="1074"/>
                  </a:lnTo>
                  <a:lnTo>
                    <a:pt x="612" y="1057"/>
                  </a:lnTo>
                  <a:lnTo>
                    <a:pt x="599" y="1051"/>
                  </a:lnTo>
                  <a:lnTo>
                    <a:pt x="590" y="1049"/>
                  </a:lnTo>
                  <a:lnTo>
                    <a:pt x="582" y="1050"/>
                  </a:lnTo>
                  <a:lnTo>
                    <a:pt x="575" y="1055"/>
                  </a:lnTo>
                  <a:lnTo>
                    <a:pt x="570" y="1063"/>
                  </a:lnTo>
                  <a:lnTo>
                    <a:pt x="565" y="1077"/>
                  </a:lnTo>
                  <a:lnTo>
                    <a:pt x="553" y="1117"/>
                  </a:lnTo>
                  <a:lnTo>
                    <a:pt x="542" y="1158"/>
                  </a:lnTo>
                  <a:lnTo>
                    <a:pt x="537" y="1175"/>
                  </a:lnTo>
                  <a:lnTo>
                    <a:pt x="537" y="1186"/>
                  </a:lnTo>
                  <a:lnTo>
                    <a:pt x="538" y="1197"/>
                  </a:lnTo>
                  <a:lnTo>
                    <a:pt x="544" y="1205"/>
                  </a:lnTo>
                  <a:lnTo>
                    <a:pt x="555" y="1212"/>
                  </a:lnTo>
                  <a:lnTo>
                    <a:pt x="570" y="1220"/>
                  </a:lnTo>
                  <a:lnTo>
                    <a:pt x="616" y="1239"/>
                  </a:lnTo>
                  <a:lnTo>
                    <a:pt x="662" y="1252"/>
                  </a:lnTo>
                  <a:lnTo>
                    <a:pt x="711" y="1261"/>
                  </a:lnTo>
                  <a:lnTo>
                    <a:pt x="728" y="1263"/>
                  </a:lnTo>
                  <a:lnTo>
                    <a:pt x="738" y="1267"/>
                  </a:lnTo>
                  <a:lnTo>
                    <a:pt x="745" y="1271"/>
                  </a:lnTo>
                  <a:lnTo>
                    <a:pt x="749" y="1280"/>
                  </a:lnTo>
                  <a:lnTo>
                    <a:pt x="751" y="1291"/>
                  </a:lnTo>
                  <a:lnTo>
                    <a:pt x="751" y="1309"/>
                  </a:lnTo>
                  <a:lnTo>
                    <a:pt x="752" y="1336"/>
                  </a:lnTo>
                  <a:lnTo>
                    <a:pt x="752" y="1362"/>
                  </a:lnTo>
                  <a:lnTo>
                    <a:pt x="755" y="1377"/>
                  </a:lnTo>
                  <a:lnTo>
                    <a:pt x="760" y="1388"/>
                  </a:lnTo>
                  <a:lnTo>
                    <a:pt x="771" y="1395"/>
                  </a:lnTo>
                  <a:lnTo>
                    <a:pt x="786" y="1397"/>
                  </a:lnTo>
                  <a:lnTo>
                    <a:pt x="825" y="1398"/>
                  </a:lnTo>
                  <a:lnTo>
                    <a:pt x="865" y="1397"/>
                  </a:lnTo>
                  <a:lnTo>
                    <a:pt x="880" y="1395"/>
                  </a:lnTo>
                  <a:lnTo>
                    <a:pt x="889" y="1388"/>
                  </a:lnTo>
                  <a:lnTo>
                    <a:pt x="896" y="1377"/>
                  </a:lnTo>
                  <a:lnTo>
                    <a:pt x="897" y="1364"/>
                  </a:lnTo>
                  <a:lnTo>
                    <a:pt x="898" y="1326"/>
                  </a:lnTo>
                  <a:lnTo>
                    <a:pt x="897" y="1290"/>
                  </a:lnTo>
                  <a:lnTo>
                    <a:pt x="898" y="1276"/>
                  </a:lnTo>
                  <a:lnTo>
                    <a:pt x="902" y="1266"/>
                  </a:lnTo>
                  <a:lnTo>
                    <a:pt x="908" y="1257"/>
                  </a:lnTo>
                  <a:lnTo>
                    <a:pt x="918" y="1250"/>
                  </a:lnTo>
                  <a:lnTo>
                    <a:pt x="931" y="1246"/>
                  </a:lnTo>
                  <a:lnTo>
                    <a:pt x="971" y="1232"/>
                  </a:lnTo>
                  <a:lnTo>
                    <a:pt x="1007" y="1212"/>
                  </a:lnTo>
                  <a:lnTo>
                    <a:pt x="1041" y="1187"/>
                  </a:lnTo>
                  <a:lnTo>
                    <a:pt x="1070" y="1157"/>
                  </a:lnTo>
                  <a:lnTo>
                    <a:pt x="1091" y="1126"/>
                  </a:lnTo>
                  <a:lnTo>
                    <a:pt x="1108" y="1092"/>
                  </a:lnTo>
                  <a:lnTo>
                    <a:pt x="1119" y="1058"/>
                  </a:lnTo>
                  <a:lnTo>
                    <a:pt x="1125" y="1022"/>
                  </a:lnTo>
                  <a:lnTo>
                    <a:pt x="1125" y="987"/>
                  </a:lnTo>
                  <a:lnTo>
                    <a:pt x="1120" y="952"/>
                  </a:lnTo>
                  <a:lnTo>
                    <a:pt x="1110" y="918"/>
                  </a:lnTo>
                  <a:lnTo>
                    <a:pt x="1096" y="885"/>
                  </a:lnTo>
                  <a:lnTo>
                    <a:pt x="1076" y="854"/>
                  </a:lnTo>
                  <a:lnTo>
                    <a:pt x="1051" y="826"/>
                  </a:lnTo>
                  <a:lnTo>
                    <a:pt x="1022" y="801"/>
                  </a:lnTo>
                  <a:lnTo>
                    <a:pt x="989" y="780"/>
                  </a:lnTo>
                  <a:lnTo>
                    <a:pt x="944" y="757"/>
                  </a:lnTo>
                  <a:lnTo>
                    <a:pt x="897" y="736"/>
                  </a:lnTo>
                  <a:lnTo>
                    <a:pt x="850" y="718"/>
                  </a:lnTo>
                  <a:lnTo>
                    <a:pt x="823" y="705"/>
                  </a:lnTo>
                  <a:lnTo>
                    <a:pt x="798" y="691"/>
                  </a:lnTo>
                  <a:lnTo>
                    <a:pt x="773" y="674"/>
                  </a:lnTo>
                  <a:lnTo>
                    <a:pt x="759" y="660"/>
                  </a:lnTo>
                  <a:lnTo>
                    <a:pt x="750" y="644"/>
                  </a:lnTo>
                  <a:lnTo>
                    <a:pt x="745" y="628"/>
                  </a:lnTo>
                  <a:lnTo>
                    <a:pt x="745" y="610"/>
                  </a:lnTo>
                  <a:lnTo>
                    <a:pt x="750" y="595"/>
                  </a:lnTo>
                  <a:lnTo>
                    <a:pt x="759" y="580"/>
                  </a:lnTo>
                  <a:lnTo>
                    <a:pt x="772" y="567"/>
                  </a:lnTo>
                  <a:lnTo>
                    <a:pt x="790" y="557"/>
                  </a:lnTo>
                  <a:lnTo>
                    <a:pt x="813" y="550"/>
                  </a:lnTo>
                  <a:lnTo>
                    <a:pt x="836" y="546"/>
                  </a:lnTo>
                  <a:lnTo>
                    <a:pt x="882" y="547"/>
                  </a:lnTo>
                  <a:lnTo>
                    <a:pt x="926" y="553"/>
                  </a:lnTo>
                  <a:lnTo>
                    <a:pt x="969" y="565"/>
                  </a:lnTo>
                  <a:lnTo>
                    <a:pt x="1013" y="581"/>
                  </a:lnTo>
                  <a:lnTo>
                    <a:pt x="1027" y="587"/>
                  </a:lnTo>
                  <a:lnTo>
                    <a:pt x="1038" y="588"/>
                  </a:lnTo>
                  <a:lnTo>
                    <a:pt x="1047" y="585"/>
                  </a:lnTo>
                  <a:lnTo>
                    <a:pt x="1052" y="576"/>
                  </a:lnTo>
                  <a:lnTo>
                    <a:pt x="1058" y="561"/>
                  </a:lnTo>
                  <a:lnTo>
                    <a:pt x="1072" y="516"/>
                  </a:lnTo>
                  <a:lnTo>
                    <a:pt x="1086" y="469"/>
                  </a:lnTo>
                  <a:lnTo>
                    <a:pt x="1089" y="455"/>
                  </a:lnTo>
                  <a:lnTo>
                    <a:pt x="1085" y="444"/>
                  </a:lnTo>
                  <a:lnTo>
                    <a:pt x="1078" y="433"/>
                  </a:lnTo>
                  <a:lnTo>
                    <a:pt x="1065" y="426"/>
                  </a:lnTo>
                  <a:lnTo>
                    <a:pt x="1029" y="412"/>
                  </a:lnTo>
                  <a:lnTo>
                    <a:pt x="993" y="400"/>
                  </a:lnTo>
                  <a:lnTo>
                    <a:pt x="954" y="393"/>
                  </a:lnTo>
                  <a:lnTo>
                    <a:pt x="936" y="390"/>
                  </a:lnTo>
                  <a:lnTo>
                    <a:pt x="923" y="388"/>
                  </a:lnTo>
                  <a:lnTo>
                    <a:pt x="913" y="383"/>
                  </a:lnTo>
                  <a:lnTo>
                    <a:pt x="908" y="377"/>
                  </a:lnTo>
                  <a:lnTo>
                    <a:pt x="905" y="368"/>
                  </a:lnTo>
                  <a:lnTo>
                    <a:pt x="904" y="354"/>
                  </a:lnTo>
                  <a:lnTo>
                    <a:pt x="904" y="335"/>
                  </a:lnTo>
                  <a:lnTo>
                    <a:pt x="904" y="308"/>
                  </a:lnTo>
                  <a:lnTo>
                    <a:pt x="903" y="290"/>
                  </a:lnTo>
                  <a:lnTo>
                    <a:pt x="898" y="277"/>
                  </a:lnTo>
                  <a:lnTo>
                    <a:pt x="891" y="269"/>
                  </a:lnTo>
                  <a:lnTo>
                    <a:pt x="878" y="265"/>
                  </a:lnTo>
                  <a:lnTo>
                    <a:pt x="858" y="264"/>
                  </a:lnTo>
                  <a:lnTo>
                    <a:pt x="833" y="264"/>
                  </a:lnTo>
                  <a:lnTo>
                    <a:pt x="801" y="264"/>
                  </a:lnTo>
                  <a:close/>
                  <a:moveTo>
                    <a:pt x="830" y="0"/>
                  </a:moveTo>
                  <a:lnTo>
                    <a:pt x="906" y="4"/>
                  </a:lnTo>
                  <a:lnTo>
                    <a:pt x="980" y="13"/>
                  </a:lnTo>
                  <a:lnTo>
                    <a:pt x="1051" y="30"/>
                  </a:lnTo>
                  <a:lnTo>
                    <a:pt x="1120" y="53"/>
                  </a:lnTo>
                  <a:lnTo>
                    <a:pt x="1187" y="80"/>
                  </a:lnTo>
                  <a:lnTo>
                    <a:pt x="1250" y="114"/>
                  </a:lnTo>
                  <a:lnTo>
                    <a:pt x="1309" y="152"/>
                  </a:lnTo>
                  <a:lnTo>
                    <a:pt x="1365" y="195"/>
                  </a:lnTo>
                  <a:lnTo>
                    <a:pt x="1418" y="243"/>
                  </a:lnTo>
                  <a:lnTo>
                    <a:pt x="1466" y="295"/>
                  </a:lnTo>
                  <a:lnTo>
                    <a:pt x="1509" y="351"/>
                  </a:lnTo>
                  <a:lnTo>
                    <a:pt x="1548" y="411"/>
                  </a:lnTo>
                  <a:lnTo>
                    <a:pt x="1581" y="474"/>
                  </a:lnTo>
                  <a:lnTo>
                    <a:pt x="1609" y="540"/>
                  </a:lnTo>
                  <a:lnTo>
                    <a:pt x="1632" y="609"/>
                  </a:lnTo>
                  <a:lnTo>
                    <a:pt x="1648" y="680"/>
                  </a:lnTo>
                  <a:lnTo>
                    <a:pt x="1657" y="754"/>
                  </a:lnTo>
                  <a:lnTo>
                    <a:pt x="1661" y="829"/>
                  </a:lnTo>
                  <a:lnTo>
                    <a:pt x="1657" y="905"/>
                  </a:lnTo>
                  <a:lnTo>
                    <a:pt x="1648" y="979"/>
                  </a:lnTo>
                  <a:lnTo>
                    <a:pt x="1632" y="1050"/>
                  </a:lnTo>
                  <a:lnTo>
                    <a:pt x="1609" y="1119"/>
                  </a:lnTo>
                  <a:lnTo>
                    <a:pt x="1581" y="1185"/>
                  </a:lnTo>
                  <a:lnTo>
                    <a:pt x="1548" y="1248"/>
                  </a:lnTo>
                  <a:lnTo>
                    <a:pt x="1509" y="1308"/>
                  </a:lnTo>
                  <a:lnTo>
                    <a:pt x="1466" y="1364"/>
                  </a:lnTo>
                  <a:lnTo>
                    <a:pt x="1418" y="1416"/>
                  </a:lnTo>
                  <a:lnTo>
                    <a:pt x="1365" y="1464"/>
                  </a:lnTo>
                  <a:lnTo>
                    <a:pt x="1309" y="1507"/>
                  </a:lnTo>
                  <a:lnTo>
                    <a:pt x="1250" y="1545"/>
                  </a:lnTo>
                  <a:lnTo>
                    <a:pt x="1187" y="1578"/>
                  </a:lnTo>
                  <a:lnTo>
                    <a:pt x="1120" y="1606"/>
                  </a:lnTo>
                  <a:lnTo>
                    <a:pt x="1051" y="1628"/>
                  </a:lnTo>
                  <a:lnTo>
                    <a:pt x="980" y="1645"/>
                  </a:lnTo>
                  <a:lnTo>
                    <a:pt x="906" y="1655"/>
                  </a:lnTo>
                  <a:lnTo>
                    <a:pt x="830" y="1659"/>
                  </a:lnTo>
                  <a:lnTo>
                    <a:pt x="756" y="1655"/>
                  </a:lnTo>
                  <a:lnTo>
                    <a:pt x="682" y="1645"/>
                  </a:lnTo>
                  <a:lnTo>
                    <a:pt x="610" y="1628"/>
                  </a:lnTo>
                  <a:lnTo>
                    <a:pt x="541" y="1606"/>
                  </a:lnTo>
                  <a:lnTo>
                    <a:pt x="475" y="1578"/>
                  </a:lnTo>
                  <a:lnTo>
                    <a:pt x="411" y="1545"/>
                  </a:lnTo>
                  <a:lnTo>
                    <a:pt x="352" y="1507"/>
                  </a:lnTo>
                  <a:lnTo>
                    <a:pt x="296" y="1464"/>
                  </a:lnTo>
                  <a:lnTo>
                    <a:pt x="244" y="1416"/>
                  </a:lnTo>
                  <a:lnTo>
                    <a:pt x="196" y="1364"/>
                  </a:lnTo>
                  <a:lnTo>
                    <a:pt x="152" y="1308"/>
                  </a:lnTo>
                  <a:lnTo>
                    <a:pt x="113" y="1248"/>
                  </a:lnTo>
                  <a:lnTo>
                    <a:pt x="81" y="1185"/>
                  </a:lnTo>
                  <a:lnTo>
                    <a:pt x="53" y="1119"/>
                  </a:lnTo>
                  <a:lnTo>
                    <a:pt x="30" y="1050"/>
                  </a:lnTo>
                  <a:lnTo>
                    <a:pt x="14" y="979"/>
                  </a:lnTo>
                  <a:lnTo>
                    <a:pt x="4" y="905"/>
                  </a:lnTo>
                  <a:lnTo>
                    <a:pt x="0" y="829"/>
                  </a:lnTo>
                  <a:lnTo>
                    <a:pt x="4" y="754"/>
                  </a:lnTo>
                  <a:lnTo>
                    <a:pt x="14" y="680"/>
                  </a:lnTo>
                  <a:lnTo>
                    <a:pt x="30" y="609"/>
                  </a:lnTo>
                  <a:lnTo>
                    <a:pt x="53" y="540"/>
                  </a:lnTo>
                  <a:lnTo>
                    <a:pt x="81" y="474"/>
                  </a:lnTo>
                  <a:lnTo>
                    <a:pt x="113" y="411"/>
                  </a:lnTo>
                  <a:lnTo>
                    <a:pt x="152" y="351"/>
                  </a:lnTo>
                  <a:lnTo>
                    <a:pt x="196" y="295"/>
                  </a:lnTo>
                  <a:lnTo>
                    <a:pt x="244" y="243"/>
                  </a:lnTo>
                  <a:lnTo>
                    <a:pt x="296" y="195"/>
                  </a:lnTo>
                  <a:lnTo>
                    <a:pt x="352" y="152"/>
                  </a:lnTo>
                  <a:lnTo>
                    <a:pt x="411" y="114"/>
                  </a:lnTo>
                  <a:lnTo>
                    <a:pt x="475" y="80"/>
                  </a:lnTo>
                  <a:lnTo>
                    <a:pt x="541" y="53"/>
                  </a:lnTo>
                  <a:lnTo>
                    <a:pt x="610" y="30"/>
                  </a:lnTo>
                  <a:lnTo>
                    <a:pt x="682" y="13"/>
                  </a:lnTo>
                  <a:lnTo>
                    <a:pt x="756" y="4"/>
                  </a:lnTo>
                  <a:lnTo>
                    <a:pt x="83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559" name="Google Shape;10559;p23"/>
          <p:cNvGrpSpPr/>
          <p:nvPr/>
        </p:nvGrpSpPr>
        <p:grpSpPr>
          <a:xfrm>
            <a:off x="8421743" y="24484716"/>
            <a:ext cx="581304" cy="424154"/>
            <a:chOff x="710" y="2680"/>
            <a:chExt cx="2021" cy="1475"/>
          </a:xfrm>
          <a:solidFill>
            <a:srgbClr val="006994"/>
          </a:solidFill>
        </p:grpSpPr>
        <p:sp>
          <p:nvSpPr>
            <p:cNvPr id="10560" name="Google Shape;10560;p23"/>
            <p:cNvSpPr/>
            <p:nvPr/>
          </p:nvSpPr>
          <p:spPr>
            <a:xfrm>
              <a:off x="1997" y="3435"/>
              <a:ext cx="432" cy="483"/>
            </a:xfrm>
            <a:custGeom>
              <a:avLst/>
              <a:gdLst/>
              <a:ahLst/>
              <a:cxnLst/>
              <a:rect l="l" t="t" r="r" b="b"/>
              <a:pathLst>
                <a:path w="863" h="965" extrusionOk="0">
                  <a:moveTo>
                    <a:pt x="196" y="0"/>
                  </a:moveTo>
                  <a:lnTo>
                    <a:pt x="199" y="1"/>
                  </a:lnTo>
                  <a:lnTo>
                    <a:pt x="207" y="6"/>
                  </a:lnTo>
                  <a:lnTo>
                    <a:pt x="222" y="15"/>
                  </a:lnTo>
                  <a:lnTo>
                    <a:pt x="240" y="26"/>
                  </a:lnTo>
                  <a:lnTo>
                    <a:pt x="265" y="41"/>
                  </a:lnTo>
                  <a:lnTo>
                    <a:pt x="293" y="56"/>
                  </a:lnTo>
                  <a:lnTo>
                    <a:pt x="327" y="74"/>
                  </a:lnTo>
                  <a:lnTo>
                    <a:pt x="366" y="93"/>
                  </a:lnTo>
                  <a:lnTo>
                    <a:pt x="409" y="114"/>
                  </a:lnTo>
                  <a:lnTo>
                    <a:pt x="456" y="136"/>
                  </a:lnTo>
                  <a:lnTo>
                    <a:pt x="509" y="159"/>
                  </a:lnTo>
                  <a:lnTo>
                    <a:pt x="564" y="183"/>
                  </a:lnTo>
                  <a:lnTo>
                    <a:pt x="624" y="206"/>
                  </a:lnTo>
                  <a:lnTo>
                    <a:pt x="671" y="226"/>
                  </a:lnTo>
                  <a:lnTo>
                    <a:pt x="712" y="249"/>
                  </a:lnTo>
                  <a:lnTo>
                    <a:pt x="749" y="273"/>
                  </a:lnTo>
                  <a:lnTo>
                    <a:pt x="780" y="302"/>
                  </a:lnTo>
                  <a:lnTo>
                    <a:pt x="807" y="332"/>
                  </a:lnTo>
                  <a:lnTo>
                    <a:pt x="830" y="367"/>
                  </a:lnTo>
                  <a:lnTo>
                    <a:pt x="848" y="403"/>
                  </a:lnTo>
                  <a:lnTo>
                    <a:pt x="863" y="444"/>
                  </a:lnTo>
                  <a:lnTo>
                    <a:pt x="593" y="715"/>
                  </a:lnTo>
                  <a:lnTo>
                    <a:pt x="518" y="789"/>
                  </a:lnTo>
                  <a:lnTo>
                    <a:pt x="342" y="965"/>
                  </a:lnTo>
                  <a:lnTo>
                    <a:pt x="0" y="621"/>
                  </a:lnTo>
                  <a:lnTo>
                    <a:pt x="19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61" name="Google Shape;10561;p23"/>
            <p:cNvSpPr/>
            <p:nvPr/>
          </p:nvSpPr>
          <p:spPr>
            <a:xfrm>
              <a:off x="1829" y="3519"/>
              <a:ext cx="147" cy="199"/>
            </a:xfrm>
            <a:custGeom>
              <a:avLst/>
              <a:gdLst/>
              <a:ahLst/>
              <a:cxnLst/>
              <a:rect l="l" t="t" r="r" b="b"/>
              <a:pathLst>
                <a:path w="293" h="397" extrusionOk="0">
                  <a:moveTo>
                    <a:pt x="144" y="0"/>
                  </a:moveTo>
                  <a:lnTo>
                    <a:pt x="148" y="0"/>
                  </a:lnTo>
                  <a:lnTo>
                    <a:pt x="154" y="0"/>
                  </a:lnTo>
                  <a:lnTo>
                    <a:pt x="163" y="1"/>
                  </a:lnTo>
                  <a:lnTo>
                    <a:pt x="173" y="1"/>
                  </a:lnTo>
                  <a:lnTo>
                    <a:pt x="185" y="4"/>
                  </a:lnTo>
                  <a:lnTo>
                    <a:pt x="197" y="6"/>
                  </a:lnTo>
                  <a:lnTo>
                    <a:pt x="209" y="9"/>
                  </a:lnTo>
                  <a:lnTo>
                    <a:pt x="223" y="13"/>
                  </a:lnTo>
                  <a:lnTo>
                    <a:pt x="235" y="18"/>
                  </a:lnTo>
                  <a:lnTo>
                    <a:pt x="249" y="26"/>
                  </a:lnTo>
                  <a:lnTo>
                    <a:pt x="260" y="34"/>
                  </a:lnTo>
                  <a:lnTo>
                    <a:pt x="270" y="44"/>
                  </a:lnTo>
                  <a:lnTo>
                    <a:pt x="279" y="56"/>
                  </a:lnTo>
                  <a:lnTo>
                    <a:pt x="285" y="70"/>
                  </a:lnTo>
                  <a:lnTo>
                    <a:pt x="290" y="87"/>
                  </a:lnTo>
                  <a:lnTo>
                    <a:pt x="293" y="105"/>
                  </a:lnTo>
                  <a:lnTo>
                    <a:pt x="292" y="126"/>
                  </a:lnTo>
                  <a:lnTo>
                    <a:pt x="287" y="150"/>
                  </a:lnTo>
                  <a:lnTo>
                    <a:pt x="279" y="175"/>
                  </a:lnTo>
                  <a:lnTo>
                    <a:pt x="267" y="205"/>
                  </a:lnTo>
                  <a:lnTo>
                    <a:pt x="251" y="237"/>
                  </a:lnTo>
                  <a:lnTo>
                    <a:pt x="229" y="272"/>
                  </a:lnTo>
                  <a:lnTo>
                    <a:pt x="203" y="310"/>
                  </a:lnTo>
                  <a:lnTo>
                    <a:pt x="232" y="390"/>
                  </a:lnTo>
                  <a:lnTo>
                    <a:pt x="193" y="381"/>
                  </a:lnTo>
                  <a:lnTo>
                    <a:pt x="154" y="377"/>
                  </a:lnTo>
                  <a:lnTo>
                    <a:pt x="121" y="380"/>
                  </a:lnTo>
                  <a:lnTo>
                    <a:pt x="89" y="386"/>
                  </a:lnTo>
                  <a:lnTo>
                    <a:pt x="59" y="397"/>
                  </a:lnTo>
                  <a:lnTo>
                    <a:pt x="89" y="310"/>
                  </a:lnTo>
                  <a:lnTo>
                    <a:pt x="63" y="272"/>
                  </a:lnTo>
                  <a:lnTo>
                    <a:pt x="41" y="237"/>
                  </a:lnTo>
                  <a:lnTo>
                    <a:pt x="25" y="205"/>
                  </a:lnTo>
                  <a:lnTo>
                    <a:pt x="13" y="175"/>
                  </a:lnTo>
                  <a:lnTo>
                    <a:pt x="6" y="150"/>
                  </a:lnTo>
                  <a:lnTo>
                    <a:pt x="1" y="126"/>
                  </a:lnTo>
                  <a:lnTo>
                    <a:pt x="0" y="105"/>
                  </a:lnTo>
                  <a:lnTo>
                    <a:pt x="2" y="87"/>
                  </a:lnTo>
                  <a:lnTo>
                    <a:pt x="7" y="70"/>
                  </a:lnTo>
                  <a:lnTo>
                    <a:pt x="13" y="56"/>
                  </a:lnTo>
                  <a:lnTo>
                    <a:pt x="23" y="44"/>
                  </a:lnTo>
                  <a:lnTo>
                    <a:pt x="33" y="34"/>
                  </a:lnTo>
                  <a:lnTo>
                    <a:pt x="45" y="26"/>
                  </a:lnTo>
                  <a:lnTo>
                    <a:pt x="57" y="18"/>
                  </a:lnTo>
                  <a:lnTo>
                    <a:pt x="70" y="13"/>
                  </a:lnTo>
                  <a:lnTo>
                    <a:pt x="83" y="9"/>
                  </a:lnTo>
                  <a:lnTo>
                    <a:pt x="97" y="6"/>
                  </a:lnTo>
                  <a:lnTo>
                    <a:pt x="109" y="4"/>
                  </a:lnTo>
                  <a:lnTo>
                    <a:pt x="120" y="1"/>
                  </a:lnTo>
                  <a:lnTo>
                    <a:pt x="130" y="1"/>
                  </a:lnTo>
                  <a:lnTo>
                    <a:pt x="138" y="0"/>
                  </a:lnTo>
                  <a:lnTo>
                    <a:pt x="14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62" name="Google Shape;10562;p23"/>
            <p:cNvSpPr/>
            <p:nvPr/>
          </p:nvSpPr>
          <p:spPr>
            <a:xfrm>
              <a:off x="710" y="3435"/>
              <a:ext cx="1101" cy="505"/>
            </a:xfrm>
            <a:custGeom>
              <a:avLst/>
              <a:gdLst/>
              <a:ahLst/>
              <a:cxnLst/>
              <a:rect l="l" t="t" r="r" b="b"/>
              <a:pathLst>
                <a:path w="2202" h="1010" extrusionOk="0">
                  <a:moveTo>
                    <a:pt x="2001" y="0"/>
                  </a:moveTo>
                  <a:lnTo>
                    <a:pt x="2202" y="635"/>
                  </a:lnTo>
                  <a:lnTo>
                    <a:pt x="2198" y="640"/>
                  </a:lnTo>
                  <a:lnTo>
                    <a:pt x="1827" y="1010"/>
                  </a:lnTo>
                  <a:lnTo>
                    <a:pt x="0" y="1010"/>
                  </a:lnTo>
                  <a:lnTo>
                    <a:pt x="1" y="940"/>
                  </a:lnTo>
                  <a:lnTo>
                    <a:pt x="1" y="875"/>
                  </a:lnTo>
                  <a:lnTo>
                    <a:pt x="2" y="814"/>
                  </a:lnTo>
                  <a:lnTo>
                    <a:pt x="4" y="756"/>
                  </a:lnTo>
                  <a:lnTo>
                    <a:pt x="7" y="702"/>
                  </a:lnTo>
                  <a:lnTo>
                    <a:pt x="12" y="652"/>
                  </a:lnTo>
                  <a:lnTo>
                    <a:pt x="18" y="606"/>
                  </a:lnTo>
                  <a:lnTo>
                    <a:pt x="27" y="563"/>
                  </a:lnTo>
                  <a:lnTo>
                    <a:pt x="39" y="523"/>
                  </a:lnTo>
                  <a:lnTo>
                    <a:pt x="54" y="487"/>
                  </a:lnTo>
                  <a:lnTo>
                    <a:pt x="74" y="454"/>
                  </a:lnTo>
                  <a:lnTo>
                    <a:pt x="96" y="424"/>
                  </a:lnTo>
                  <a:lnTo>
                    <a:pt x="124" y="397"/>
                  </a:lnTo>
                  <a:lnTo>
                    <a:pt x="156" y="373"/>
                  </a:lnTo>
                  <a:lnTo>
                    <a:pt x="194" y="352"/>
                  </a:lnTo>
                  <a:lnTo>
                    <a:pt x="237" y="335"/>
                  </a:lnTo>
                  <a:lnTo>
                    <a:pt x="291" y="313"/>
                  </a:lnTo>
                  <a:lnTo>
                    <a:pt x="341" y="292"/>
                  </a:lnTo>
                  <a:lnTo>
                    <a:pt x="388" y="271"/>
                  </a:lnTo>
                  <a:lnTo>
                    <a:pt x="431" y="250"/>
                  </a:lnTo>
                  <a:lnTo>
                    <a:pt x="467" y="232"/>
                  </a:lnTo>
                  <a:lnTo>
                    <a:pt x="502" y="215"/>
                  </a:lnTo>
                  <a:lnTo>
                    <a:pt x="530" y="199"/>
                  </a:lnTo>
                  <a:lnTo>
                    <a:pt x="553" y="186"/>
                  </a:lnTo>
                  <a:lnTo>
                    <a:pt x="573" y="175"/>
                  </a:lnTo>
                  <a:lnTo>
                    <a:pt x="586" y="167"/>
                  </a:lnTo>
                  <a:lnTo>
                    <a:pt x="594" y="162"/>
                  </a:lnTo>
                  <a:lnTo>
                    <a:pt x="597" y="159"/>
                  </a:lnTo>
                  <a:lnTo>
                    <a:pt x="770" y="710"/>
                  </a:lnTo>
                  <a:lnTo>
                    <a:pt x="795" y="783"/>
                  </a:lnTo>
                  <a:lnTo>
                    <a:pt x="872" y="563"/>
                  </a:lnTo>
                  <a:lnTo>
                    <a:pt x="849" y="527"/>
                  </a:lnTo>
                  <a:lnTo>
                    <a:pt x="829" y="495"/>
                  </a:lnTo>
                  <a:lnTo>
                    <a:pt x="816" y="466"/>
                  </a:lnTo>
                  <a:lnTo>
                    <a:pt x="806" y="440"/>
                  </a:lnTo>
                  <a:lnTo>
                    <a:pt x="800" y="417"/>
                  </a:lnTo>
                  <a:lnTo>
                    <a:pt x="797" y="397"/>
                  </a:lnTo>
                  <a:lnTo>
                    <a:pt x="799" y="379"/>
                  </a:lnTo>
                  <a:lnTo>
                    <a:pt x="802" y="364"/>
                  </a:lnTo>
                  <a:lnTo>
                    <a:pt x="808" y="351"/>
                  </a:lnTo>
                  <a:lnTo>
                    <a:pt x="816" y="340"/>
                  </a:lnTo>
                  <a:lnTo>
                    <a:pt x="826" y="330"/>
                  </a:lnTo>
                  <a:lnTo>
                    <a:pt x="837" y="322"/>
                  </a:lnTo>
                  <a:lnTo>
                    <a:pt x="849" y="316"/>
                  </a:lnTo>
                  <a:lnTo>
                    <a:pt x="861" y="311"/>
                  </a:lnTo>
                  <a:lnTo>
                    <a:pt x="872" y="308"/>
                  </a:lnTo>
                  <a:lnTo>
                    <a:pt x="884" y="305"/>
                  </a:lnTo>
                  <a:lnTo>
                    <a:pt x="895" y="303"/>
                  </a:lnTo>
                  <a:lnTo>
                    <a:pt x="905" y="303"/>
                  </a:lnTo>
                  <a:lnTo>
                    <a:pt x="913" y="302"/>
                  </a:lnTo>
                  <a:lnTo>
                    <a:pt x="919" y="302"/>
                  </a:lnTo>
                  <a:lnTo>
                    <a:pt x="922" y="302"/>
                  </a:lnTo>
                  <a:lnTo>
                    <a:pt x="929" y="302"/>
                  </a:lnTo>
                  <a:lnTo>
                    <a:pt x="937" y="303"/>
                  </a:lnTo>
                  <a:lnTo>
                    <a:pt x="947" y="303"/>
                  </a:lnTo>
                  <a:lnTo>
                    <a:pt x="957" y="305"/>
                  </a:lnTo>
                  <a:lnTo>
                    <a:pt x="969" y="308"/>
                  </a:lnTo>
                  <a:lnTo>
                    <a:pt x="981" y="311"/>
                  </a:lnTo>
                  <a:lnTo>
                    <a:pt x="994" y="316"/>
                  </a:lnTo>
                  <a:lnTo>
                    <a:pt x="1005" y="322"/>
                  </a:lnTo>
                  <a:lnTo>
                    <a:pt x="1016" y="330"/>
                  </a:lnTo>
                  <a:lnTo>
                    <a:pt x="1025" y="340"/>
                  </a:lnTo>
                  <a:lnTo>
                    <a:pt x="1033" y="351"/>
                  </a:lnTo>
                  <a:lnTo>
                    <a:pt x="1039" y="364"/>
                  </a:lnTo>
                  <a:lnTo>
                    <a:pt x="1043" y="379"/>
                  </a:lnTo>
                  <a:lnTo>
                    <a:pt x="1044" y="397"/>
                  </a:lnTo>
                  <a:lnTo>
                    <a:pt x="1041" y="417"/>
                  </a:lnTo>
                  <a:lnTo>
                    <a:pt x="1037" y="440"/>
                  </a:lnTo>
                  <a:lnTo>
                    <a:pt x="1027" y="466"/>
                  </a:lnTo>
                  <a:lnTo>
                    <a:pt x="1012" y="495"/>
                  </a:lnTo>
                  <a:lnTo>
                    <a:pt x="994" y="527"/>
                  </a:lnTo>
                  <a:lnTo>
                    <a:pt x="969" y="563"/>
                  </a:lnTo>
                  <a:lnTo>
                    <a:pt x="1048" y="783"/>
                  </a:lnTo>
                  <a:lnTo>
                    <a:pt x="1071" y="710"/>
                  </a:lnTo>
                  <a:lnTo>
                    <a:pt x="1245" y="159"/>
                  </a:lnTo>
                  <a:lnTo>
                    <a:pt x="1248" y="162"/>
                  </a:lnTo>
                  <a:lnTo>
                    <a:pt x="1256" y="167"/>
                  </a:lnTo>
                  <a:lnTo>
                    <a:pt x="1270" y="175"/>
                  </a:lnTo>
                  <a:lnTo>
                    <a:pt x="1288" y="185"/>
                  </a:lnTo>
                  <a:lnTo>
                    <a:pt x="1311" y="199"/>
                  </a:lnTo>
                  <a:lnTo>
                    <a:pt x="1340" y="215"/>
                  </a:lnTo>
                  <a:lnTo>
                    <a:pt x="1373" y="232"/>
                  </a:lnTo>
                  <a:lnTo>
                    <a:pt x="1411" y="250"/>
                  </a:lnTo>
                  <a:lnTo>
                    <a:pt x="1454" y="270"/>
                  </a:lnTo>
                  <a:lnTo>
                    <a:pt x="1488" y="246"/>
                  </a:lnTo>
                  <a:lnTo>
                    <a:pt x="1528" y="226"/>
                  </a:lnTo>
                  <a:lnTo>
                    <a:pt x="1574" y="207"/>
                  </a:lnTo>
                  <a:lnTo>
                    <a:pt x="1634" y="184"/>
                  </a:lnTo>
                  <a:lnTo>
                    <a:pt x="1689" y="161"/>
                  </a:lnTo>
                  <a:lnTo>
                    <a:pt x="1741" y="137"/>
                  </a:lnTo>
                  <a:lnTo>
                    <a:pt x="1788" y="115"/>
                  </a:lnTo>
                  <a:lnTo>
                    <a:pt x="1831" y="94"/>
                  </a:lnTo>
                  <a:lnTo>
                    <a:pt x="1871" y="75"/>
                  </a:lnTo>
                  <a:lnTo>
                    <a:pt x="1904" y="56"/>
                  </a:lnTo>
                  <a:lnTo>
                    <a:pt x="1933" y="41"/>
                  </a:lnTo>
                  <a:lnTo>
                    <a:pt x="1958" y="27"/>
                  </a:lnTo>
                  <a:lnTo>
                    <a:pt x="1976" y="16"/>
                  </a:lnTo>
                  <a:lnTo>
                    <a:pt x="1990" y="7"/>
                  </a:lnTo>
                  <a:lnTo>
                    <a:pt x="1998" y="3"/>
                  </a:lnTo>
                  <a:lnTo>
                    <a:pt x="200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63" name="Google Shape;10563;p23"/>
            <p:cNvSpPr/>
            <p:nvPr/>
          </p:nvSpPr>
          <p:spPr>
            <a:xfrm>
              <a:off x="1643" y="3542"/>
              <a:ext cx="1088" cy="613"/>
            </a:xfrm>
            <a:custGeom>
              <a:avLst/>
              <a:gdLst/>
              <a:ahLst/>
              <a:cxnLst/>
              <a:rect l="l" t="t" r="r" b="b"/>
              <a:pathLst>
                <a:path w="2177" h="1226" extrusionOk="0">
                  <a:moveTo>
                    <a:pt x="2124" y="0"/>
                  </a:moveTo>
                  <a:lnTo>
                    <a:pt x="2130" y="0"/>
                  </a:lnTo>
                  <a:lnTo>
                    <a:pt x="2149" y="2"/>
                  </a:lnTo>
                  <a:lnTo>
                    <a:pt x="2164" y="8"/>
                  </a:lnTo>
                  <a:lnTo>
                    <a:pt x="2172" y="19"/>
                  </a:lnTo>
                  <a:lnTo>
                    <a:pt x="2177" y="33"/>
                  </a:lnTo>
                  <a:lnTo>
                    <a:pt x="2176" y="53"/>
                  </a:lnTo>
                  <a:lnTo>
                    <a:pt x="2167" y="234"/>
                  </a:lnTo>
                  <a:lnTo>
                    <a:pt x="2160" y="415"/>
                  </a:lnTo>
                  <a:lnTo>
                    <a:pt x="2157" y="431"/>
                  </a:lnTo>
                  <a:lnTo>
                    <a:pt x="2154" y="445"/>
                  </a:lnTo>
                  <a:lnTo>
                    <a:pt x="2145" y="459"/>
                  </a:lnTo>
                  <a:lnTo>
                    <a:pt x="2132" y="469"/>
                  </a:lnTo>
                  <a:lnTo>
                    <a:pt x="2124" y="471"/>
                  </a:lnTo>
                  <a:lnTo>
                    <a:pt x="2119" y="473"/>
                  </a:lnTo>
                  <a:lnTo>
                    <a:pt x="2113" y="473"/>
                  </a:lnTo>
                  <a:lnTo>
                    <a:pt x="2103" y="472"/>
                  </a:lnTo>
                  <a:lnTo>
                    <a:pt x="2095" y="467"/>
                  </a:lnTo>
                  <a:lnTo>
                    <a:pt x="2086" y="460"/>
                  </a:lnTo>
                  <a:lnTo>
                    <a:pt x="2078" y="453"/>
                  </a:lnTo>
                  <a:lnTo>
                    <a:pt x="1967" y="341"/>
                  </a:lnTo>
                  <a:lnTo>
                    <a:pt x="1583" y="725"/>
                  </a:lnTo>
                  <a:lnTo>
                    <a:pt x="1553" y="755"/>
                  </a:lnTo>
                  <a:lnTo>
                    <a:pt x="1126" y="1182"/>
                  </a:lnTo>
                  <a:lnTo>
                    <a:pt x="1106" y="1201"/>
                  </a:lnTo>
                  <a:lnTo>
                    <a:pt x="1089" y="1215"/>
                  </a:lnTo>
                  <a:lnTo>
                    <a:pt x="1069" y="1222"/>
                  </a:lnTo>
                  <a:lnTo>
                    <a:pt x="1049" y="1226"/>
                  </a:lnTo>
                  <a:lnTo>
                    <a:pt x="1028" y="1222"/>
                  </a:lnTo>
                  <a:lnTo>
                    <a:pt x="1008" y="1215"/>
                  </a:lnTo>
                  <a:lnTo>
                    <a:pt x="991" y="1201"/>
                  </a:lnTo>
                  <a:lnTo>
                    <a:pt x="527" y="737"/>
                  </a:lnTo>
                  <a:lnTo>
                    <a:pt x="157" y="1107"/>
                  </a:lnTo>
                  <a:lnTo>
                    <a:pt x="141" y="1121"/>
                  </a:lnTo>
                  <a:lnTo>
                    <a:pt x="121" y="1128"/>
                  </a:lnTo>
                  <a:lnTo>
                    <a:pt x="100" y="1130"/>
                  </a:lnTo>
                  <a:lnTo>
                    <a:pt x="79" y="1128"/>
                  </a:lnTo>
                  <a:lnTo>
                    <a:pt x="60" y="1121"/>
                  </a:lnTo>
                  <a:lnTo>
                    <a:pt x="43" y="1107"/>
                  </a:lnTo>
                  <a:lnTo>
                    <a:pt x="23" y="1086"/>
                  </a:lnTo>
                  <a:lnTo>
                    <a:pt x="10" y="1069"/>
                  </a:lnTo>
                  <a:lnTo>
                    <a:pt x="2" y="1049"/>
                  </a:lnTo>
                  <a:lnTo>
                    <a:pt x="0" y="1029"/>
                  </a:lnTo>
                  <a:lnTo>
                    <a:pt x="2" y="1009"/>
                  </a:lnTo>
                  <a:lnTo>
                    <a:pt x="10" y="989"/>
                  </a:lnTo>
                  <a:lnTo>
                    <a:pt x="23" y="971"/>
                  </a:lnTo>
                  <a:lnTo>
                    <a:pt x="450" y="545"/>
                  </a:lnTo>
                  <a:lnTo>
                    <a:pt x="470" y="525"/>
                  </a:lnTo>
                  <a:lnTo>
                    <a:pt x="487" y="511"/>
                  </a:lnTo>
                  <a:lnTo>
                    <a:pt x="506" y="504"/>
                  </a:lnTo>
                  <a:lnTo>
                    <a:pt x="527" y="502"/>
                  </a:lnTo>
                  <a:lnTo>
                    <a:pt x="548" y="504"/>
                  </a:lnTo>
                  <a:lnTo>
                    <a:pt x="568" y="511"/>
                  </a:lnTo>
                  <a:lnTo>
                    <a:pt x="585" y="525"/>
                  </a:lnTo>
                  <a:lnTo>
                    <a:pt x="1049" y="989"/>
                  </a:lnTo>
                  <a:lnTo>
                    <a:pt x="1343" y="694"/>
                  </a:lnTo>
                  <a:lnTo>
                    <a:pt x="1448" y="589"/>
                  </a:lnTo>
                  <a:lnTo>
                    <a:pt x="1791" y="247"/>
                  </a:lnTo>
                  <a:lnTo>
                    <a:pt x="1834" y="205"/>
                  </a:lnTo>
                  <a:lnTo>
                    <a:pt x="1776" y="149"/>
                  </a:lnTo>
                  <a:lnTo>
                    <a:pt x="1720" y="91"/>
                  </a:lnTo>
                  <a:lnTo>
                    <a:pt x="1712" y="84"/>
                  </a:lnTo>
                  <a:lnTo>
                    <a:pt x="1705" y="75"/>
                  </a:lnTo>
                  <a:lnTo>
                    <a:pt x="1701" y="65"/>
                  </a:lnTo>
                  <a:lnTo>
                    <a:pt x="1701" y="56"/>
                  </a:lnTo>
                  <a:lnTo>
                    <a:pt x="1705" y="42"/>
                  </a:lnTo>
                  <a:lnTo>
                    <a:pt x="1712" y="31"/>
                  </a:lnTo>
                  <a:lnTo>
                    <a:pt x="1721" y="24"/>
                  </a:lnTo>
                  <a:lnTo>
                    <a:pt x="1731" y="20"/>
                  </a:lnTo>
                  <a:lnTo>
                    <a:pt x="1742" y="19"/>
                  </a:lnTo>
                  <a:lnTo>
                    <a:pt x="1754" y="18"/>
                  </a:lnTo>
                  <a:lnTo>
                    <a:pt x="212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64" name="Google Shape;10564;p23"/>
            <p:cNvSpPr/>
            <p:nvPr/>
          </p:nvSpPr>
          <p:spPr>
            <a:xfrm>
              <a:off x="2281" y="2953"/>
              <a:ext cx="264" cy="509"/>
            </a:xfrm>
            <a:custGeom>
              <a:avLst/>
              <a:gdLst/>
              <a:ahLst/>
              <a:cxnLst/>
              <a:rect l="l" t="t" r="r" b="b"/>
              <a:pathLst>
                <a:path w="527" h="1019" extrusionOk="0">
                  <a:moveTo>
                    <a:pt x="236" y="0"/>
                  </a:moveTo>
                  <a:lnTo>
                    <a:pt x="265" y="0"/>
                  </a:lnTo>
                  <a:lnTo>
                    <a:pt x="288" y="0"/>
                  </a:lnTo>
                  <a:lnTo>
                    <a:pt x="305" y="1"/>
                  </a:lnTo>
                  <a:lnTo>
                    <a:pt x="316" y="5"/>
                  </a:lnTo>
                  <a:lnTo>
                    <a:pt x="324" y="12"/>
                  </a:lnTo>
                  <a:lnTo>
                    <a:pt x="327" y="23"/>
                  </a:lnTo>
                  <a:lnTo>
                    <a:pt x="328" y="40"/>
                  </a:lnTo>
                  <a:lnTo>
                    <a:pt x="328" y="63"/>
                  </a:lnTo>
                  <a:lnTo>
                    <a:pt x="330" y="82"/>
                  </a:lnTo>
                  <a:lnTo>
                    <a:pt x="331" y="95"/>
                  </a:lnTo>
                  <a:lnTo>
                    <a:pt x="335" y="104"/>
                  </a:lnTo>
                  <a:lnTo>
                    <a:pt x="343" y="109"/>
                  </a:lnTo>
                  <a:lnTo>
                    <a:pt x="355" y="113"/>
                  </a:lnTo>
                  <a:lnTo>
                    <a:pt x="374" y="116"/>
                  </a:lnTo>
                  <a:lnTo>
                    <a:pt x="425" y="127"/>
                  </a:lnTo>
                  <a:lnTo>
                    <a:pt x="474" y="146"/>
                  </a:lnTo>
                  <a:lnTo>
                    <a:pt x="485" y="153"/>
                  </a:lnTo>
                  <a:lnTo>
                    <a:pt x="493" y="162"/>
                  </a:lnTo>
                  <a:lnTo>
                    <a:pt x="495" y="171"/>
                  </a:lnTo>
                  <a:lnTo>
                    <a:pt x="493" y="185"/>
                  </a:lnTo>
                  <a:lnTo>
                    <a:pt x="470" y="268"/>
                  </a:lnTo>
                  <a:lnTo>
                    <a:pt x="463" y="280"/>
                  </a:lnTo>
                  <a:lnTo>
                    <a:pt x="458" y="288"/>
                  </a:lnTo>
                  <a:lnTo>
                    <a:pt x="450" y="291"/>
                  </a:lnTo>
                  <a:lnTo>
                    <a:pt x="440" y="290"/>
                  </a:lnTo>
                  <a:lnTo>
                    <a:pt x="428" y="285"/>
                  </a:lnTo>
                  <a:lnTo>
                    <a:pt x="390" y="269"/>
                  </a:lnTo>
                  <a:lnTo>
                    <a:pt x="351" y="258"/>
                  </a:lnTo>
                  <a:lnTo>
                    <a:pt x="311" y="253"/>
                  </a:lnTo>
                  <a:lnTo>
                    <a:pt x="270" y="253"/>
                  </a:lnTo>
                  <a:lnTo>
                    <a:pt x="248" y="256"/>
                  </a:lnTo>
                  <a:lnTo>
                    <a:pt x="228" y="262"/>
                  </a:lnTo>
                  <a:lnTo>
                    <a:pt x="209" y="273"/>
                  </a:lnTo>
                  <a:lnTo>
                    <a:pt x="196" y="287"/>
                  </a:lnTo>
                  <a:lnTo>
                    <a:pt x="189" y="302"/>
                  </a:lnTo>
                  <a:lnTo>
                    <a:pt x="186" y="320"/>
                  </a:lnTo>
                  <a:lnTo>
                    <a:pt x="189" y="337"/>
                  </a:lnTo>
                  <a:lnTo>
                    <a:pt x="198" y="353"/>
                  </a:lnTo>
                  <a:lnTo>
                    <a:pt x="212" y="367"/>
                  </a:lnTo>
                  <a:lnTo>
                    <a:pt x="234" y="383"/>
                  </a:lnTo>
                  <a:lnTo>
                    <a:pt x="256" y="396"/>
                  </a:lnTo>
                  <a:lnTo>
                    <a:pt x="281" y="407"/>
                  </a:lnTo>
                  <a:lnTo>
                    <a:pt x="322" y="424"/>
                  </a:lnTo>
                  <a:lnTo>
                    <a:pt x="364" y="442"/>
                  </a:lnTo>
                  <a:lnTo>
                    <a:pt x="405" y="463"/>
                  </a:lnTo>
                  <a:lnTo>
                    <a:pt x="438" y="484"/>
                  </a:lnTo>
                  <a:lnTo>
                    <a:pt x="466" y="510"/>
                  </a:lnTo>
                  <a:lnTo>
                    <a:pt x="488" y="538"/>
                  </a:lnTo>
                  <a:lnTo>
                    <a:pt x="506" y="568"/>
                  </a:lnTo>
                  <a:lnTo>
                    <a:pt x="519" y="602"/>
                  </a:lnTo>
                  <a:lnTo>
                    <a:pt x="526" y="635"/>
                  </a:lnTo>
                  <a:lnTo>
                    <a:pt x="527" y="670"/>
                  </a:lnTo>
                  <a:lnTo>
                    <a:pt x="524" y="704"/>
                  </a:lnTo>
                  <a:lnTo>
                    <a:pt x="514" y="739"/>
                  </a:lnTo>
                  <a:lnTo>
                    <a:pt x="499" y="772"/>
                  </a:lnTo>
                  <a:lnTo>
                    <a:pt x="477" y="803"/>
                  </a:lnTo>
                  <a:lnTo>
                    <a:pt x="451" y="829"/>
                  </a:lnTo>
                  <a:lnTo>
                    <a:pt x="422" y="853"/>
                  </a:lnTo>
                  <a:lnTo>
                    <a:pt x="389" y="870"/>
                  </a:lnTo>
                  <a:lnTo>
                    <a:pt x="353" y="882"/>
                  </a:lnTo>
                  <a:lnTo>
                    <a:pt x="340" y="888"/>
                  </a:lnTo>
                  <a:lnTo>
                    <a:pt x="330" y="896"/>
                  </a:lnTo>
                  <a:lnTo>
                    <a:pt x="325" y="907"/>
                  </a:lnTo>
                  <a:lnTo>
                    <a:pt x="322" y="923"/>
                  </a:lnTo>
                  <a:lnTo>
                    <a:pt x="324" y="955"/>
                  </a:lnTo>
                  <a:lnTo>
                    <a:pt x="322" y="988"/>
                  </a:lnTo>
                  <a:lnTo>
                    <a:pt x="321" y="1001"/>
                  </a:lnTo>
                  <a:lnTo>
                    <a:pt x="315" y="1010"/>
                  </a:lnTo>
                  <a:lnTo>
                    <a:pt x="306" y="1016"/>
                  </a:lnTo>
                  <a:lnTo>
                    <a:pt x="294" y="1018"/>
                  </a:lnTo>
                  <a:lnTo>
                    <a:pt x="259" y="1019"/>
                  </a:lnTo>
                  <a:lnTo>
                    <a:pt x="223" y="1018"/>
                  </a:lnTo>
                  <a:lnTo>
                    <a:pt x="209" y="1016"/>
                  </a:lnTo>
                  <a:lnTo>
                    <a:pt x="200" y="1010"/>
                  </a:lnTo>
                  <a:lnTo>
                    <a:pt x="194" y="1000"/>
                  </a:lnTo>
                  <a:lnTo>
                    <a:pt x="192" y="986"/>
                  </a:lnTo>
                  <a:lnTo>
                    <a:pt x="191" y="937"/>
                  </a:lnTo>
                  <a:lnTo>
                    <a:pt x="190" y="920"/>
                  </a:lnTo>
                  <a:lnTo>
                    <a:pt x="187" y="909"/>
                  </a:lnTo>
                  <a:lnTo>
                    <a:pt x="182" y="903"/>
                  </a:lnTo>
                  <a:lnTo>
                    <a:pt x="171" y="899"/>
                  </a:lnTo>
                  <a:lnTo>
                    <a:pt x="156" y="896"/>
                  </a:lnTo>
                  <a:lnTo>
                    <a:pt x="113" y="887"/>
                  </a:lnTo>
                  <a:lnTo>
                    <a:pt x="70" y="875"/>
                  </a:lnTo>
                  <a:lnTo>
                    <a:pt x="29" y="859"/>
                  </a:lnTo>
                  <a:lnTo>
                    <a:pt x="13" y="850"/>
                  </a:lnTo>
                  <a:lnTo>
                    <a:pt x="5" y="843"/>
                  </a:lnTo>
                  <a:lnTo>
                    <a:pt x="0" y="833"/>
                  </a:lnTo>
                  <a:lnTo>
                    <a:pt x="0" y="821"/>
                  </a:lnTo>
                  <a:lnTo>
                    <a:pt x="3" y="804"/>
                  </a:lnTo>
                  <a:lnTo>
                    <a:pt x="13" y="768"/>
                  </a:lnTo>
                  <a:lnTo>
                    <a:pt x="24" y="731"/>
                  </a:lnTo>
                  <a:lnTo>
                    <a:pt x="29" y="717"/>
                  </a:lnTo>
                  <a:lnTo>
                    <a:pt x="35" y="709"/>
                  </a:lnTo>
                  <a:lnTo>
                    <a:pt x="43" y="706"/>
                  </a:lnTo>
                  <a:lnTo>
                    <a:pt x="52" y="707"/>
                  </a:lnTo>
                  <a:lnTo>
                    <a:pt x="66" y="713"/>
                  </a:lnTo>
                  <a:lnTo>
                    <a:pt x="111" y="733"/>
                  </a:lnTo>
                  <a:lnTo>
                    <a:pt x="158" y="747"/>
                  </a:lnTo>
                  <a:lnTo>
                    <a:pt x="207" y="756"/>
                  </a:lnTo>
                  <a:lnTo>
                    <a:pt x="238" y="756"/>
                  </a:lnTo>
                  <a:lnTo>
                    <a:pt x="270" y="752"/>
                  </a:lnTo>
                  <a:lnTo>
                    <a:pt x="299" y="742"/>
                  </a:lnTo>
                  <a:lnTo>
                    <a:pt x="317" y="733"/>
                  </a:lnTo>
                  <a:lnTo>
                    <a:pt x="331" y="718"/>
                  </a:lnTo>
                  <a:lnTo>
                    <a:pt x="341" y="703"/>
                  </a:lnTo>
                  <a:lnTo>
                    <a:pt x="346" y="686"/>
                  </a:lnTo>
                  <a:lnTo>
                    <a:pt x="346" y="668"/>
                  </a:lnTo>
                  <a:lnTo>
                    <a:pt x="341" y="651"/>
                  </a:lnTo>
                  <a:lnTo>
                    <a:pt x="331" y="633"/>
                  </a:lnTo>
                  <a:lnTo>
                    <a:pt x="316" y="617"/>
                  </a:lnTo>
                  <a:lnTo>
                    <a:pt x="292" y="600"/>
                  </a:lnTo>
                  <a:lnTo>
                    <a:pt x="263" y="587"/>
                  </a:lnTo>
                  <a:lnTo>
                    <a:pt x="228" y="572"/>
                  </a:lnTo>
                  <a:lnTo>
                    <a:pt x="191" y="556"/>
                  </a:lnTo>
                  <a:lnTo>
                    <a:pt x="156" y="541"/>
                  </a:lnTo>
                  <a:lnTo>
                    <a:pt x="120" y="522"/>
                  </a:lnTo>
                  <a:lnTo>
                    <a:pt x="94" y="505"/>
                  </a:lnTo>
                  <a:lnTo>
                    <a:pt x="71" y="486"/>
                  </a:lnTo>
                  <a:lnTo>
                    <a:pt x="50" y="465"/>
                  </a:lnTo>
                  <a:lnTo>
                    <a:pt x="33" y="442"/>
                  </a:lnTo>
                  <a:lnTo>
                    <a:pt x="21" y="418"/>
                  </a:lnTo>
                  <a:lnTo>
                    <a:pt x="11" y="390"/>
                  </a:lnTo>
                  <a:lnTo>
                    <a:pt x="6" y="360"/>
                  </a:lnTo>
                  <a:lnTo>
                    <a:pt x="6" y="328"/>
                  </a:lnTo>
                  <a:lnTo>
                    <a:pt x="11" y="291"/>
                  </a:lnTo>
                  <a:lnTo>
                    <a:pt x="19" y="260"/>
                  </a:lnTo>
                  <a:lnTo>
                    <a:pt x="33" y="230"/>
                  </a:lnTo>
                  <a:lnTo>
                    <a:pt x="51" y="203"/>
                  </a:lnTo>
                  <a:lnTo>
                    <a:pt x="73" y="181"/>
                  </a:lnTo>
                  <a:lnTo>
                    <a:pt x="99" y="160"/>
                  </a:lnTo>
                  <a:lnTo>
                    <a:pt x="129" y="144"/>
                  </a:lnTo>
                  <a:lnTo>
                    <a:pt x="162" y="130"/>
                  </a:lnTo>
                  <a:lnTo>
                    <a:pt x="178" y="124"/>
                  </a:lnTo>
                  <a:lnTo>
                    <a:pt x="189" y="119"/>
                  </a:lnTo>
                  <a:lnTo>
                    <a:pt x="196" y="114"/>
                  </a:lnTo>
                  <a:lnTo>
                    <a:pt x="200" y="105"/>
                  </a:lnTo>
                  <a:lnTo>
                    <a:pt x="201" y="94"/>
                  </a:lnTo>
                  <a:lnTo>
                    <a:pt x="201" y="77"/>
                  </a:lnTo>
                  <a:lnTo>
                    <a:pt x="201" y="37"/>
                  </a:lnTo>
                  <a:lnTo>
                    <a:pt x="202" y="21"/>
                  </a:lnTo>
                  <a:lnTo>
                    <a:pt x="205" y="11"/>
                  </a:lnTo>
                  <a:lnTo>
                    <a:pt x="211" y="3"/>
                  </a:lnTo>
                  <a:lnTo>
                    <a:pt x="222" y="1"/>
                  </a:lnTo>
                  <a:lnTo>
                    <a:pt x="23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65" name="Google Shape;10565;p23"/>
            <p:cNvSpPr/>
            <p:nvPr/>
          </p:nvSpPr>
          <p:spPr>
            <a:xfrm>
              <a:off x="1617" y="2680"/>
              <a:ext cx="572" cy="760"/>
            </a:xfrm>
            <a:custGeom>
              <a:avLst/>
              <a:gdLst/>
              <a:ahLst/>
              <a:cxnLst/>
              <a:rect l="l" t="t" r="r" b="b"/>
              <a:pathLst>
                <a:path w="1143" h="1520" extrusionOk="0">
                  <a:moveTo>
                    <a:pt x="586" y="0"/>
                  </a:moveTo>
                  <a:lnTo>
                    <a:pt x="633" y="3"/>
                  </a:lnTo>
                  <a:lnTo>
                    <a:pt x="675" y="9"/>
                  </a:lnTo>
                  <a:lnTo>
                    <a:pt x="714" y="17"/>
                  </a:lnTo>
                  <a:lnTo>
                    <a:pt x="751" y="30"/>
                  </a:lnTo>
                  <a:lnTo>
                    <a:pt x="783" y="44"/>
                  </a:lnTo>
                  <a:lnTo>
                    <a:pt x="812" y="60"/>
                  </a:lnTo>
                  <a:lnTo>
                    <a:pt x="843" y="79"/>
                  </a:lnTo>
                  <a:lnTo>
                    <a:pt x="868" y="97"/>
                  </a:lnTo>
                  <a:lnTo>
                    <a:pt x="891" y="117"/>
                  </a:lnTo>
                  <a:lnTo>
                    <a:pt x="909" y="134"/>
                  </a:lnTo>
                  <a:lnTo>
                    <a:pt x="924" y="151"/>
                  </a:lnTo>
                  <a:lnTo>
                    <a:pt x="934" y="164"/>
                  </a:lnTo>
                  <a:lnTo>
                    <a:pt x="941" y="175"/>
                  </a:lnTo>
                  <a:lnTo>
                    <a:pt x="946" y="183"/>
                  </a:lnTo>
                  <a:lnTo>
                    <a:pt x="947" y="185"/>
                  </a:lnTo>
                  <a:lnTo>
                    <a:pt x="948" y="185"/>
                  </a:lnTo>
                  <a:lnTo>
                    <a:pt x="952" y="185"/>
                  </a:lnTo>
                  <a:lnTo>
                    <a:pt x="958" y="186"/>
                  </a:lnTo>
                  <a:lnTo>
                    <a:pt x="967" y="189"/>
                  </a:lnTo>
                  <a:lnTo>
                    <a:pt x="975" y="193"/>
                  </a:lnTo>
                  <a:lnTo>
                    <a:pt x="986" y="197"/>
                  </a:lnTo>
                  <a:lnTo>
                    <a:pt x="999" y="204"/>
                  </a:lnTo>
                  <a:lnTo>
                    <a:pt x="1011" y="211"/>
                  </a:lnTo>
                  <a:lnTo>
                    <a:pt x="1023" y="222"/>
                  </a:lnTo>
                  <a:lnTo>
                    <a:pt x="1037" y="234"/>
                  </a:lnTo>
                  <a:lnTo>
                    <a:pt x="1049" y="249"/>
                  </a:lnTo>
                  <a:lnTo>
                    <a:pt x="1062" y="267"/>
                  </a:lnTo>
                  <a:lnTo>
                    <a:pt x="1073" y="288"/>
                  </a:lnTo>
                  <a:lnTo>
                    <a:pt x="1084" y="313"/>
                  </a:lnTo>
                  <a:lnTo>
                    <a:pt x="1093" y="340"/>
                  </a:lnTo>
                  <a:lnTo>
                    <a:pt x="1100" y="371"/>
                  </a:lnTo>
                  <a:lnTo>
                    <a:pt x="1106" y="407"/>
                  </a:lnTo>
                  <a:lnTo>
                    <a:pt x="1110" y="447"/>
                  </a:lnTo>
                  <a:lnTo>
                    <a:pt x="1110" y="492"/>
                  </a:lnTo>
                  <a:lnTo>
                    <a:pt x="1109" y="539"/>
                  </a:lnTo>
                  <a:lnTo>
                    <a:pt x="1104" y="593"/>
                  </a:lnTo>
                  <a:lnTo>
                    <a:pt x="1095" y="652"/>
                  </a:lnTo>
                  <a:lnTo>
                    <a:pt x="1087" y="689"/>
                  </a:lnTo>
                  <a:lnTo>
                    <a:pt x="1076" y="724"/>
                  </a:lnTo>
                  <a:lnTo>
                    <a:pt x="1086" y="724"/>
                  </a:lnTo>
                  <a:lnTo>
                    <a:pt x="1097" y="726"/>
                  </a:lnTo>
                  <a:lnTo>
                    <a:pt x="1106" y="728"/>
                  </a:lnTo>
                  <a:lnTo>
                    <a:pt x="1116" y="733"/>
                  </a:lnTo>
                  <a:lnTo>
                    <a:pt x="1125" y="740"/>
                  </a:lnTo>
                  <a:lnTo>
                    <a:pt x="1131" y="750"/>
                  </a:lnTo>
                  <a:lnTo>
                    <a:pt x="1137" y="762"/>
                  </a:lnTo>
                  <a:lnTo>
                    <a:pt x="1141" y="780"/>
                  </a:lnTo>
                  <a:lnTo>
                    <a:pt x="1143" y="799"/>
                  </a:lnTo>
                  <a:lnTo>
                    <a:pt x="1142" y="823"/>
                  </a:lnTo>
                  <a:lnTo>
                    <a:pt x="1140" y="851"/>
                  </a:lnTo>
                  <a:lnTo>
                    <a:pt x="1133" y="884"/>
                  </a:lnTo>
                  <a:lnTo>
                    <a:pt x="1124" y="922"/>
                  </a:lnTo>
                  <a:lnTo>
                    <a:pt x="1110" y="965"/>
                  </a:lnTo>
                  <a:lnTo>
                    <a:pt x="1097" y="1000"/>
                  </a:lnTo>
                  <a:lnTo>
                    <a:pt x="1083" y="1030"/>
                  </a:lnTo>
                  <a:lnTo>
                    <a:pt x="1071" y="1050"/>
                  </a:lnTo>
                  <a:lnTo>
                    <a:pt x="1060" y="1068"/>
                  </a:lnTo>
                  <a:lnTo>
                    <a:pt x="1049" y="1077"/>
                  </a:lnTo>
                  <a:lnTo>
                    <a:pt x="1038" y="1085"/>
                  </a:lnTo>
                  <a:lnTo>
                    <a:pt x="1028" y="1087"/>
                  </a:lnTo>
                  <a:lnTo>
                    <a:pt x="1019" y="1129"/>
                  </a:lnTo>
                  <a:lnTo>
                    <a:pt x="1006" y="1173"/>
                  </a:lnTo>
                  <a:lnTo>
                    <a:pt x="987" y="1217"/>
                  </a:lnTo>
                  <a:lnTo>
                    <a:pt x="965" y="1260"/>
                  </a:lnTo>
                  <a:lnTo>
                    <a:pt x="938" y="1303"/>
                  </a:lnTo>
                  <a:lnTo>
                    <a:pt x="907" y="1345"/>
                  </a:lnTo>
                  <a:lnTo>
                    <a:pt x="872" y="1384"/>
                  </a:lnTo>
                  <a:lnTo>
                    <a:pt x="833" y="1419"/>
                  </a:lnTo>
                  <a:lnTo>
                    <a:pt x="790" y="1450"/>
                  </a:lnTo>
                  <a:lnTo>
                    <a:pt x="743" y="1477"/>
                  </a:lnTo>
                  <a:lnTo>
                    <a:pt x="694" y="1499"/>
                  </a:lnTo>
                  <a:lnTo>
                    <a:pt x="646" y="1513"/>
                  </a:lnTo>
                  <a:lnTo>
                    <a:pt x="597" y="1520"/>
                  </a:lnTo>
                  <a:lnTo>
                    <a:pt x="547" y="1520"/>
                  </a:lnTo>
                  <a:lnTo>
                    <a:pt x="498" y="1514"/>
                  </a:lnTo>
                  <a:lnTo>
                    <a:pt x="450" y="1500"/>
                  </a:lnTo>
                  <a:lnTo>
                    <a:pt x="404" y="1481"/>
                  </a:lnTo>
                  <a:lnTo>
                    <a:pt x="359" y="1456"/>
                  </a:lnTo>
                  <a:lnTo>
                    <a:pt x="320" y="1428"/>
                  </a:lnTo>
                  <a:lnTo>
                    <a:pt x="283" y="1397"/>
                  </a:lnTo>
                  <a:lnTo>
                    <a:pt x="249" y="1362"/>
                  </a:lnTo>
                  <a:lnTo>
                    <a:pt x="220" y="1325"/>
                  </a:lnTo>
                  <a:lnTo>
                    <a:pt x="194" y="1287"/>
                  </a:lnTo>
                  <a:lnTo>
                    <a:pt x="171" y="1247"/>
                  </a:lnTo>
                  <a:lnTo>
                    <a:pt x="152" y="1206"/>
                  </a:lnTo>
                  <a:lnTo>
                    <a:pt x="136" y="1166"/>
                  </a:lnTo>
                  <a:lnTo>
                    <a:pt x="125" y="1126"/>
                  </a:lnTo>
                  <a:lnTo>
                    <a:pt x="117" y="1087"/>
                  </a:lnTo>
                  <a:lnTo>
                    <a:pt x="107" y="1085"/>
                  </a:lnTo>
                  <a:lnTo>
                    <a:pt x="96" y="1079"/>
                  </a:lnTo>
                  <a:lnTo>
                    <a:pt x="85" y="1068"/>
                  </a:lnTo>
                  <a:lnTo>
                    <a:pt x="72" y="1052"/>
                  </a:lnTo>
                  <a:lnTo>
                    <a:pt x="60" y="1030"/>
                  </a:lnTo>
                  <a:lnTo>
                    <a:pt x="48" y="1001"/>
                  </a:lnTo>
                  <a:lnTo>
                    <a:pt x="34" y="966"/>
                  </a:lnTo>
                  <a:lnTo>
                    <a:pt x="21" y="922"/>
                  </a:lnTo>
                  <a:lnTo>
                    <a:pt x="11" y="885"/>
                  </a:lnTo>
                  <a:lnTo>
                    <a:pt x="4" y="852"/>
                  </a:lnTo>
                  <a:lnTo>
                    <a:pt x="1" y="824"/>
                  </a:lnTo>
                  <a:lnTo>
                    <a:pt x="0" y="799"/>
                  </a:lnTo>
                  <a:lnTo>
                    <a:pt x="2" y="780"/>
                  </a:lnTo>
                  <a:lnTo>
                    <a:pt x="6" y="764"/>
                  </a:lnTo>
                  <a:lnTo>
                    <a:pt x="12" y="751"/>
                  </a:lnTo>
                  <a:lnTo>
                    <a:pt x="18" y="742"/>
                  </a:lnTo>
                  <a:lnTo>
                    <a:pt x="27" y="734"/>
                  </a:lnTo>
                  <a:lnTo>
                    <a:pt x="37" y="729"/>
                  </a:lnTo>
                  <a:lnTo>
                    <a:pt x="47" y="727"/>
                  </a:lnTo>
                  <a:lnTo>
                    <a:pt x="58" y="726"/>
                  </a:lnTo>
                  <a:lnTo>
                    <a:pt x="67" y="726"/>
                  </a:lnTo>
                  <a:lnTo>
                    <a:pt x="56" y="690"/>
                  </a:lnTo>
                  <a:lnTo>
                    <a:pt x="49" y="653"/>
                  </a:lnTo>
                  <a:lnTo>
                    <a:pt x="39" y="593"/>
                  </a:lnTo>
                  <a:lnTo>
                    <a:pt x="36" y="536"/>
                  </a:lnTo>
                  <a:lnTo>
                    <a:pt x="38" y="479"/>
                  </a:lnTo>
                  <a:lnTo>
                    <a:pt x="48" y="424"/>
                  </a:lnTo>
                  <a:lnTo>
                    <a:pt x="61" y="376"/>
                  </a:lnTo>
                  <a:lnTo>
                    <a:pt x="80" y="333"/>
                  </a:lnTo>
                  <a:lnTo>
                    <a:pt x="102" y="292"/>
                  </a:lnTo>
                  <a:lnTo>
                    <a:pt x="126" y="255"/>
                  </a:lnTo>
                  <a:lnTo>
                    <a:pt x="153" y="220"/>
                  </a:lnTo>
                  <a:lnTo>
                    <a:pt x="183" y="188"/>
                  </a:lnTo>
                  <a:lnTo>
                    <a:pt x="221" y="150"/>
                  </a:lnTo>
                  <a:lnTo>
                    <a:pt x="263" y="115"/>
                  </a:lnTo>
                  <a:lnTo>
                    <a:pt x="307" y="85"/>
                  </a:lnTo>
                  <a:lnTo>
                    <a:pt x="345" y="61"/>
                  </a:lnTo>
                  <a:lnTo>
                    <a:pt x="384" y="41"/>
                  </a:lnTo>
                  <a:lnTo>
                    <a:pt x="427" y="23"/>
                  </a:lnTo>
                  <a:lnTo>
                    <a:pt x="462" y="12"/>
                  </a:lnTo>
                  <a:lnTo>
                    <a:pt x="499" y="6"/>
                  </a:lnTo>
                  <a:lnTo>
                    <a:pt x="537" y="3"/>
                  </a:lnTo>
                  <a:lnTo>
                    <a:pt x="58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66" name="Google Shape;10566;p23"/>
            <p:cNvSpPr/>
            <p:nvPr/>
          </p:nvSpPr>
          <p:spPr>
            <a:xfrm>
              <a:off x="931" y="2880"/>
              <a:ext cx="483" cy="643"/>
            </a:xfrm>
            <a:custGeom>
              <a:avLst/>
              <a:gdLst/>
              <a:ahLst/>
              <a:cxnLst/>
              <a:rect l="l" t="t" r="r" b="b"/>
              <a:pathLst>
                <a:path w="965" h="1286" extrusionOk="0">
                  <a:moveTo>
                    <a:pt x="495" y="0"/>
                  </a:moveTo>
                  <a:lnTo>
                    <a:pt x="535" y="2"/>
                  </a:lnTo>
                  <a:lnTo>
                    <a:pt x="571" y="7"/>
                  </a:lnTo>
                  <a:lnTo>
                    <a:pt x="605" y="16"/>
                  </a:lnTo>
                  <a:lnTo>
                    <a:pt x="634" y="26"/>
                  </a:lnTo>
                  <a:lnTo>
                    <a:pt x="662" y="38"/>
                  </a:lnTo>
                  <a:lnTo>
                    <a:pt x="687" y="51"/>
                  </a:lnTo>
                  <a:lnTo>
                    <a:pt x="716" y="69"/>
                  </a:lnTo>
                  <a:lnTo>
                    <a:pt x="740" y="87"/>
                  </a:lnTo>
                  <a:lnTo>
                    <a:pt x="759" y="104"/>
                  </a:lnTo>
                  <a:lnTo>
                    <a:pt x="775" y="121"/>
                  </a:lnTo>
                  <a:lnTo>
                    <a:pt x="786" y="135"/>
                  </a:lnTo>
                  <a:lnTo>
                    <a:pt x="795" y="146"/>
                  </a:lnTo>
                  <a:lnTo>
                    <a:pt x="800" y="153"/>
                  </a:lnTo>
                  <a:lnTo>
                    <a:pt x="801" y="157"/>
                  </a:lnTo>
                  <a:lnTo>
                    <a:pt x="802" y="157"/>
                  </a:lnTo>
                  <a:lnTo>
                    <a:pt x="806" y="157"/>
                  </a:lnTo>
                  <a:lnTo>
                    <a:pt x="812" y="158"/>
                  </a:lnTo>
                  <a:lnTo>
                    <a:pt x="820" y="160"/>
                  </a:lnTo>
                  <a:lnTo>
                    <a:pt x="829" y="164"/>
                  </a:lnTo>
                  <a:lnTo>
                    <a:pt x="840" y="170"/>
                  </a:lnTo>
                  <a:lnTo>
                    <a:pt x="851" y="176"/>
                  </a:lnTo>
                  <a:lnTo>
                    <a:pt x="863" y="186"/>
                  </a:lnTo>
                  <a:lnTo>
                    <a:pt x="876" y="197"/>
                  </a:lnTo>
                  <a:lnTo>
                    <a:pt x="887" y="211"/>
                  </a:lnTo>
                  <a:lnTo>
                    <a:pt x="899" y="228"/>
                  </a:lnTo>
                  <a:lnTo>
                    <a:pt x="909" y="249"/>
                  </a:lnTo>
                  <a:lnTo>
                    <a:pt x="919" y="272"/>
                  </a:lnTo>
                  <a:lnTo>
                    <a:pt x="927" y="299"/>
                  </a:lnTo>
                  <a:lnTo>
                    <a:pt x="933" y="330"/>
                  </a:lnTo>
                  <a:lnTo>
                    <a:pt x="937" y="365"/>
                  </a:lnTo>
                  <a:lnTo>
                    <a:pt x="938" y="404"/>
                  </a:lnTo>
                  <a:lnTo>
                    <a:pt x="937" y="448"/>
                  </a:lnTo>
                  <a:lnTo>
                    <a:pt x="933" y="499"/>
                  </a:lnTo>
                  <a:lnTo>
                    <a:pt x="926" y="553"/>
                  </a:lnTo>
                  <a:lnTo>
                    <a:pt x="919" y="583"/>
                  </a:lnTo>
                  <a:lnTo>
                    <a:pt x="909" y="614"/>
                  </a:lnTo>
                  <a:lnTo>
                    <a:pt x="919" y="613"/>
                  </a:lnTo>
                  <a:lnTo>
                    <a:pt x="927" y="614"/>
                  </a:lnTo>
                  <a:lnTo>
                    <a:pt x="937" y="616"/>
                  </a:lnTo>
                  <a:lnTo>
                    <a:pt x="946" y="621"/>
                  </a:lnTo>
                  <a:lnTo>
                    <a:pt x="952" y="630"/>
                  </a:lnTo>
                  <a:lnTo>
                    <a:pt x="958" y="640"/>
                  </a:lnTo>
                  <a:lnTo>
                    <a:pt x="963" y="653"/>
                  </a:lnTo>
                  <a:lnTo>
                    <a:pt x="965" y="670"/>
                  </a:lnTo>
                  <a:lnTo>
                    <a:pt x="965" y="691"/>
                  </a:lnTo>
                  <a:lnTo>
                    <a:pt x="963" y="716"/>
                  </a:lnTo>
                  <a:lnTo>
                    <a:pt x="958" y="745"/>
                  </a:lnTo>
                  <a:lnTo>
                    <a:pt x="949" y="779"/>
                  </a:lnTo>
                  <a:lnTo>
                    <a:pt x="936" y="821"/>
                  </a:lnTo>
                  <a:lnTo>
                    <a:pt x="924" y="854"/>
                  </a:lnTo>
                  <a:lnTo>
                    <a:pt x="911" y="880"/>
                  </a:lnTo>
                  <a:lnTo>
                    <a:pt x="899" y="898"/>
                  </a:lnTo>
                  <a:lnTo>
                    <a:pt x="888" y="911"/>
                  </a:lnTo>
                  <a:lnTo>
                    <a:pt x="878" y="917"/>
                  </a:lnTo>
                  <a:lnTo>
                    <a:pt x="868" y="919"/>
                  </a:lnTo>
                  <a:lnTo>
                    <a:pt x="860" y="960"/>
                  </a:lnTo>
                  <a:lnTo>
                    <a:pt x="846" y="1000"/>
                  </a:lnTo>
                  <a:lnTo>
                    <a:pt x="829" y="1040"/>
                  </a:lnTo>
                  <a:lnTo>
                    <a:pt x="806" y="1081"/>
                  </a:lnTo>
                  <a:lnTo>
                    <a:pt x="779" y="1120"/>
                  </a:lnTo>
                  <a:lnTo>
                    <a:pt x="748" y="1158"/>
                  </a:lnTo>
                  <a:lnTo>
                    <a:pt x="713" y="1192"/>
                  </a:lnTo>
                  <a:lnTo>
                    <a:pt x="674" y="1223"/>
                  </a:lnTo>
                  <a:lnTo>
                    <a:pt x="632" y="1249"/>
                  </a:lnTo>
                  <a:lnTo>
                    <a:pt x="585" y="1268"/>
                  </a:lnTo>
                  <a:lnTo>
                    <a:pt x="544" y="1279"/>
                  </a:lnTo>
                  <a:lnTo>
                    <a:pt x="503" y="1286"/>
                  </a:lnTo>
                  <a:lnTo>
                    <a:pt x="461" y="1286"/>
                  </a:lnTo>
                  <a:lnTo>
                    <a:pt x="419" y="1279"/>
                  </a:lnTo>
                  <a:lnTo>
                    <a:pt x="378" y="1268"/>
                  </a:lnTo>
                  <a:lnTo>
                    <a:pt x="335" y="1251"/>
                  </a:lnTo>
                  <a:lnTo>
                    <a:pt x="295" y="1228"/>
                  </a:lnTo>
                  <a:lnTo>
                    <a:pt x="259" y="1201"/>
                  </a:lnTo>
                  <a:lnTo>
                    <a:pt x="226" y="1172"/>
                  </a:lnTo>
                  <a:lnTo>
                    <a:pt x="196" y="1139"/>
                  </a:lnTo>
                  <a:lnTo>
                    <a:pt x="170" y="1103"/>
                  </a:lnTo>
                  <a:lnTo>
                    <a:pt x="148" y="1067"/>
                  </a:lnTo>
                  <a:lnTo>
                    <a:pt x="130" y="1029"/>
                  </a:lnTo>
                  <a:lnTo>
                    <a:pt x="115" y="993"/>
                  </a:lnTo>
                  <a:lnTo>
                    <a:pt x="103" y="956"/>
                  </a:lnTo>
                  <a:lnTo>
                    <a:pt x="96" y="919"/>
                  </a:lnTo>
                  <a:lnTo>
                    <a:pt x="86" y="917"/>
                  </a:lnTo>
                  <a:lnTo>
                    <a:pt x="76" y="909"/>
                  </a:lnTo>
                  <a:lnTo>
                    <a:pt x="65" y="897"/>
                  </a:lnTo>
                  <a:lnTo>
                    <a:pt x="53" y="879"/>
                  </a:lnTo>
                  <a:lnTo>
                    <a:pt x="42" y="854"/>
                  </a:lnTo>
                  <a:lnTo>
                    <a:pt x="29" y="821"/>
                  </a:lnTo>
                  <a:lnTo>
                    <a:pt x="17" y="779"/>
                  </a:lnTo>
                  <a:lnTo>
                    <a:pt x="8" y="745"/>
                  </a:lnTo>
                  <a:lnTo>
                    <a:pt x="2" y="716"/>
                  </a:lnTo>
                  <a:lnTo>
                    <a:pt x="0" y="691"/>
                  </a:lnTo>
                  <a:lnTo>
                    <a:pt x="0" y="670"/>
                  </a:lnTo>
                  <a:lnTo>
                    <a:pt x="2" y="653"/>
                  </a:lnTo>
                  <a:lnTo>
                    <a:pt x="7" y="640"/>
                  </a:lnTo>
                  <a:lnTo>
                    <a:pt x="13" y="630"/>
                  </a:lnTo>
                  <a:lnTo>
                    <a:pt x="21" y="623"/>
                  </a:lnTo>
                  <a:lnTo>
                    <a:pt x="29" y="618"/>
                  </a:lnTo>
                  <a:lnTo>
                    <a:pt x="38" y="614"/>
                  </a:lnTo>
                  <a:lnTo>
                    <a:pt x="48" y="613"/>
                  </a:lnTo>
                  <a:lnTo>
                    <a:pt x="57" y="614"/>
                  </a:lnTo>
                  <a:lnTo>
                    <a:pt x="46" y="583"/>
                  </a:lnTo>
                  <a:lnTo>
                    <a:pt x="40" y="553"/>
                  </a:lnTo>
                  <a:lnTo>
                    <a:pt x="32" y="502"/>
                  </a:lnTo>
                  <a:lnTo>
                    <a:pt x="29" y="452"/>
                  </a:lnTo>
                  <a:lnTo>
                    <a:pt x="30" y="404"/>
                  </a:lnTo>
                  <a:lnTo>
                    <a:pt x="39" y="358"/>
                  </a:lnTo>
                  <a:lnTo>
                    <a:pt x="51" y="319"/>
                  </a:lnTo>
                  <a:lnTo>
                    <a:pt x="66" y="281"/>
                  </a:lnTo>
                  <a:lnTo>
                    <a:pt x="84" y="246"/>
                  </a:lnTo>
                  <a:lnTo>
                    <a:pt x="105" y="214"/>
                  </a:lnTo>
                  <a:lnTo>
                    <a:pt x="129" y="185"/>
                  </a:lnTo>
                  <a:lnTo>
                    <a:pt x="153" y="159"/>
                  </a:lnTo>
                  <a:lnTo>
                    <a:pt x="186" y="126"/>
                  </a:lnTo>
                  <a:lnTo>
                    <a:pt x="222" y="98"/>
                  </a:lnTo>
                  <a:lnTo>
                    <a:pt x="259" y="72"/>
                  </a:lnTo>
                  <a:lnTo>
                    <a:pt x="291" y="51"/>
                  </a:lnTo>
                  <a:lnTo>
                    <a:pt x="325" y="34"/>
                  </a:lnTo>
                  <a:lnTo>
                    <a:pt x="360" y="20"/>
                  </a:lnTo>
                  <a:lnTo>
                    <a:pt x="390" y="11"/>
                  </a:lnTo>
                  <a:lnTo>
                    <a:pt x="422" y="5"/>
                  </a:lnTo>
                  <a:lnTo>
                    <a:pt x="454" y="2"/>
                  </a:lnTo>
                  <a:lnTo>
                    <a:pt x="49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567" name="Google Shape;10567;p23"/>
          <p:cNvGrpSpPr/>
          <p:nvPr/>
        </p:nvGrpSpPr>
        <p:grpSpPr>
          <a:xfrm>
            <a:off x="9788163" y="24422894"/>
            <a:ext cx="514446" cy="547516"/>
            <a:chOff x="2528" y="2251"/>
            <a:chExt cx="1789" cy="1904"/>
          </a:xfrm>
          <a:solidFill>
            <a:srgbClr val="006994"/>
          </a:solidFill>
        </p:grpSpPr>
        <p:sp>
          <p:nvSpPr>
            <p:cNvPr id="10568" name="Google Shape;10568;p23"/>
            <p:cNvSpPr/>
            <p:nvPr/>
          </p:nvSpPr>
          <p:spPr>
            <a:xfrm>
              <a:off x="2744" y="2356"/>
              <a:ext cx="297" cy="296"/>
            </a:xfrm>
            <a:custGeom>
              <a:avLst/>
              <a:gdLst/>
              <a:ahLst/>
              <a:cxnLst/>
              <a:rect l="l" t="t" r="r" b="b"/>
              <a:pathLst>
                <a:path w="593" h="592" extrusionOk="0">
                  <a:moveTo>
                    <a:pt x="296" y="0"/>
                  </a:moveTo>
                  <a:lnTo>
                    <a:pt x="340" y="4"/>
                  </a:lnTo>
                  <a:lnTo>
                    <a:pt x="382" y="13"/>
                  </a:lnTo>
                  <a:lnTo>
                    <a:pt x="421" y="28"/>
                  </a:lnTo>
                  <a:lnTo>
                    <a:pt x="457" y="48"/>
                  </a:lnTo>
                  <a:lnTo>
                    <a:pt x="491" y="73"/>
                  </a:lnTo>
                  <a:lnTo>
                    <a:pt x="520" y="102"/>
                  </a:lnTo>
                  <a:lnTo>
                    <a:pt x="545" y="135"/>
                  </a:lnTo>
                  <a:lnTo>
                    <a:pt x="565" y="172"/>
                  </a:lnTo>
                  <a:lnTo>
                    <a:pt x="580" y="212"/>
                  </a:lnTo>
                  <a:lnTo>
                    <a:pt x="590" y="253"/>
                  </a:lnTo>
                  <a:lnTo>
                    <a:pt x="593" y="296"/>
                  </a:lnTo>
                  <a:lnTo>
                    <a:pt x="590" y="340"/>
                  </a:lnTo>
                  <a:lnTo>
                    <a:pt x="580" y="382"/>
                  </a:lnTo>
                  <a:lnTo>
                    <a:pt x="565" y="421"/>
                  </a:lnTo>
                  <a:lnTo>
                    <a:pt x="545" y="457"/>
                  </a:lnTo>
                  <a:lnTo>
                    <a:pt x="520" y="491"/>
                  </a:lnTo>
                  <a:lnTo>
                    <a:pt x="491" y="520"/>
                  </a:lnTo>
                  <a:lnTo>
                    <a:pt x="457" y="544"/>
                  </a:lnTo>
                  <a:lnTo>
                    <a:pt x="421" y="565"/>
                  </a:lnTo>
                  <a:lnTo>
                    <a:pt x="382" y="580"/>
                  </a:lnTo>
                  <a:lnTo>
                    <a:pt x="340" y="590"/>
                  </a:lnTo>
                  <a:lnTo>
                    <a:pt x="296" y="592"/>
                  </a:lnTo>
                  <a:lnTo>
                    <a:pt x="253" y="590"/>
                  </a:lnTo>
                  <a:lnTo>
                    <a:pt x="211" y="580"/>
                  </a:lnTo>
                  <a:lnTo>
                    <a:pt x="172" y="565"/>
                  </a:lnTo>
                  <a:lnTo>
                    <a:pt x="135" y="544"/>
                  </a:lnTo>
                  <a:lnTo>
                    <a:pt x="102" y="520"/>
                  </a:lnTo>
                  <a:lnTo>
                    <a:pt x="73" y="491"/>
                  </a:lnTo>
                  <a:lnTo>
                    <a:pt x="48" y="457"/>
                  </a:lnTo>
                  <a:lnTo>
                    <a:pt x="28" y="421"/>
                  </a:lnTo>
                  <a:lnTo>
                    <a:pt x="13" y="382"/>
                  </a:lnTo>
                  <a:lnTo>
                    <a:pt x="4" y="340"/>
                  </a:lnTo>
                  <a:lnTo>
                    <a:pt x="0" y="296"/>
                  </a:lnTo>
                  <a:lnTo>
                    <a:pt x="4" y="253"/>
                  </a:lnTo>
                  <a:lnTo>
                    <a:pt x="13" y="212"/>
                  </a:lnTo>
                  <a:lnTo>
                    <a:pt x="28" y="172"/>
                  </a:lnTo>
                  <a:lnTo>
                    <a:pt x="48" y="135"/>
                  </a:lnTo>
                  <a:lnTo>
                    <a:pt x="73" y="102"/>
                  </a:lnTo>
                  <a:lnTo>
                    <a:pt x="102" y="73"/>
                  </a:lnTo>
                  <a:lnTo>
                    <a:pt x="135" y="48"/>
                  </a:lnTo>
                  <a:lnTo>
                    <a:pt x="172" y="28"/>
                  </a:lnTo>
                  <a:lnTo>
                    <a:pt x="211" y="13"/>
                  </a:lnTo>
                  <a:lnTo>
                    <a:pt x="253" y="4"/>
                  </a:lnTo>
                  <a:lnTo>
                    <a:pt x="29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69" name="Google Shape;10569;p23"/>
            <p:cNvSpPr/>
            <p:nvPr/>
          </p:nvSpPr>
          <p:spPr>
            <a:xfrm>
              <a:off x="2528" y="2698"/>
              <a:ext cx="727" cy="1457"/>
            </a:xfrm>
            <a:custGeom>
              <a:avLst/>
              <a:gdLst/>
              <a:ahLst/>
              <a:cxnLst/>
              <a:rect l="l" t="t" r="r" b="b"/>
              <a:pathLst>
                <a:path w="1453" h="2913" extrusionOk="0">
                  <a:moveTo>
                    <a:pt x="658" y="0"/>
                  </a:moveTo>
                  <a:lnTo>
                    <a:pt x="798" y="0"/>
                  </a:lnTo>
                  <a:lnTo>
                    <a:pt x="802" y="0"/>
                  </a:lnTo>
                  <a:lnTo>
                    <a:pt x="808" y="2"/>
                  </a:lnTo>
                  <a:lnTo>
                    <a:pt x="812" y="6"/>
                  </a:lnTo>
                  <a:lnTo>
                    <a:pt x="815" y="10"/>
                  </a:lnTo>
                  <a:lnTo>
                    <a:pt x="819" y="20"/>
                  </a:lnTo>
                  <a:lnTo>
                    <a:pt x="815" y="30"/>
                  </a:lnTo>
                  <a:lnTo>
                    <a:pt x="764" y="123"/>
                  </a:lnTo>
                  <a:lnTo>
                    <a:pt x="822" y="227"/>
                  </a:lnTo>
                  <a:lnTo>
                    <a:pt x="827" y="240"/>
                  </a:lnTo>
                  <a:lnTo>
                    <a:pt x="829" y="254"/>
                  </a:lnTo>
                  <a:lnTo>
                    <a:pt x="828" y="268"/>
                  </a:lnTo>
                  <a:lnTo>
                    <a:pt x="786" y="465"/>
                  </a:lnTo>
                  <a:lnTo>
                    <a:pt x="964" y="2"/>
                  </a:lnTo>
                  <a:lnTo>
                    <a:pt x="1110" y="2"/>
                  </a:lnTo>
                  <a:lnTo>
                    <a:pt x="1160" y="6"/>
                  </a:lnTo>
                  <a:lnTo>
                    <a:pt x="1207" y="16"/>
                  </a:lnTo>
                  <a:lnTo>
                    <a:pt x="1251" y="33"/>
                  </a:lnTo>
                  <a:lnTo>
                    <a:pt x="1293" y="57"/>
                  </a:lnTo>
                  <a:lnTo>
                    <a:pt x="1330" y="84"/>
                  </a:lnTo>
                  <a:lnTo>
                    <a:pt x="1364" y="118"/>
                  </a:lnTo>
                  <a:lnTo>
                    <a:pt x="1393" y="155"/>
                  </a:lnTo>
                  <a:lnTo>
                    <a:pt x="1416" y="197"/>
                  </a:lnTo>
                  <a:lnTo>
                    <a:pt x="1433" y="241"/>
                  </a:lnTo>
                  <a:lnTo>
                    <a:pt x="1444" y="289"/>
                  </a:lnTo>
                  <a:lnTo>
                    <a:pt x="1447" y="339"/>
                  </a:lnTo>
                  <a:lnTo>
                    <a:pt x="1453" y="1388"/>
                  </a:lnTo>
                  <a:lnTo>
                    <a:pt x="1451" y="1416"/>
                  </a:lnTo>
                  <a:lnTo>
                    <a:pt x="1441" y="1444"/>
                  </a:lnTo>
                  <a:lnTo>
                    <a:pt x="1429" y="1468"/>
                  </a:lnTo>
                  <a:lnTo>
                    <a:pt x="1411" y="1489"/>
                  </a:lnTo>
                  <a:lnTo>
                    <a:pt x="1390" y="1507"/>
                  </a:lnTo>
                  <a:lnTo>
                    <a:pt x="1366" y="1519"/>
                  </a:lnTo>
                  <a:lnTo>
                    <a:pt x="1339" y="1529"/>
                  </a:lnTo>
                  <a:lnTo>
                    <a:pt x="1310" y="1531"/>
                  </a:lnTo>
                  <a:lnTo>
                    <a:pt x="1310" y="1531"/>
                  </a:lnTo>
                  <a:lnTo>
                    <a:pt x="1281" y="1529"/>
                  </a:lnTo>
                  <a:lnTo>
                    <a:pt x="1255" y="1521"/>
                  </a:lnTo>
                  <a:lnTo>
                    <a:pt x="1230" y="1507"/>
                  </a:lnTo>
                  <a:lnTo>
                    <a:pt x="1210" y="1489"/>
                  </a:lnTo>
                  <a:lnTo>
                    <a:pt x="1192" y="1468"/>
                  </a:lnTo>
                  <a:lnTo>
                    <a:pt x="1179" y="1445"/>
                  </a:lnTo>
                  <a:lnTo>
                    <a:pt x="1170" y="1418"/>
                  </a:lnTo>
                  <a:lnTo>
                    <a:pt x="1168" y="1389"/>
                  </a:lnTo>
                  <a:lnTo>
                    <a:pt x="1162" y="340"/>
                  </a:lnTo>
                  <a:lnTo>
                    <a:pt x="1162" y="334"/>
                  </a:lnTo>
                  <a:lnTo>
                    <a:pt x="1160" y="322"/>
                  </a:lnTo>
                  <a:lnTo>
                    <a:pt x="1154" y="313"/>
                  </a:lnTo>
                  <a:lnTo>
                    <a:pt x="1145" y="306"/>
                  </a:lnTo>
                  <a:lnTo>
                    <a:pt x="1132" y="304"/>
                  </a:lnTo>
                  <a:lnTo>
                    <a:pt x="1120" y="306"/>
                  </a:lnTo>
                  <a:lnTo>
                    <a:pt x="1111" y="313"/>
                  </a:lnTo>
                  <a:lnTo>
                    <a:pt x="1105" y="322"/>
                  </a:lnTo>
                  <a:lnTo>
                    <a:pt x="1103" y="334"/>
                  </a:lnTo>
                  <a:lnTo>
                    <a:pt x="1105" y="2741"/>
                  </a:lnTo>
                  <a:lnTo>
                    <a:pt x="1102" y="2776"/>
                  </a:lnTo>
                  <a:lnTo>
                    <a:pt x="1092" y="2808"/>
                  </a:lnTo>
                  <a:lnTo>
                    <a:pt x="1076" y="2837"/>
                  </a:lnTo>
                  <a:lnTo>
                    <a:pt x="1055" y="2863"/>
                  </a:lnTo>
                  <a:lnTo>
                    <a:pt x="1030" y="2884"/>
                  </a:lnTo>
                  <a:lnTo>
                    <a:pt x="1001" y="2899"/>
                  </a:lnTo>
                  <a:lnTo>
                    <a:pt x="968" y="2909"/>
                  </a:lnTo>
                  <a:lnTo>
                    <a:pt x="934" y="2913"/>
                  </a:lnTo>
                  <a:lnTo>
                    <a:pt x="900" y="2909"/>
                  </a:lnTo>
                  <a:lnTo>
                    <a:pt x="867" y="2899"/>
                  </a:lnTo>
                  <a:lnTo>
                    <a:pt x="838" y="2884"/>
                  </a:lnTo>
                  <a:lnTo>
                    <a:pt x="813" y="2863"/>
                  </a:lnTo>
                  <a:lnTo>
                    <a:pt x="792" y="2837"/>
                  </a:lnTo>
                  <a:lnTo>
                    <a:pt x="776" y="2808"/>
                  </a:lnTo>
                  <a:lnTo>
                    <a:pt x="767" y="2776"/>
                  </a:lnTo>
                  <a:lnTo>
                    <a:pt x="763" y="2741"/>
                  </a:lnTo>
                  <a:lnTo>
                    <a:pt x="763" y="1408"/>
                  </a:lnTo>
                  <a:lnTo>
                    <a:pt x="760" y="1394"/>
                  </a:lnTo>
                  <a:lnTo>
                    <a:pt x="751" y="1381"/>
                  </a:lnTo>
                  <a:lnTo>
                    <a:pt x="740" y="1374"/>
                  </a:lnTo>
                  <a:lnTo>
                    <a:pt x="726" y="1371"/>
                  </a:lnTo>
                  <a:lnTo>
                    <a:pt x="711" y="1374"/>
                  </a:lnTo>
                  <a:lnTo>
                    <a:pt x="699" y="1381"/>
                  </a:lnTo>
                  <a:lnTo>
                    <a:pt x="691" y="1394"/>
                  </a:lnTo>
                  <a:lnTo>
                    <a:pt x="689" y="1408"/>
                  </a:lnTo>
                  <a:lnTo>
                    <a:pt x="689" y="2741"/>
                  </a:lnTo>
                  <a:lnTo>
                    <a:pt x="685" y="2776"/>
                  </a:lnTo>
                  <a:lnTo>
                    <a:pt x="675" y="2808"/>
                  </a:lnTo>
                  <a:lnTo>
                    <a:pt x="660" y="2837"/>
                  </a:lnTo>
                  <a:lnTo>
                    <a:pt x="639" y="2863"/>
                  </a:lnTo>
                  <a:lnTo>
                    <a:pt x="613" y="2884"/>
                  </a:lnTo>
                  <a:lnTo>
                    <a:pt x="584" y="2899"/>
                  </a:lnTo>
                  <a:lnTo>
                    <a:pt x="552" y="2909"/>
                  </a:lnTo>
                  <a:lnTo>
                    <a:pt x="517" y="2913"/>
                  </a:lnTo>
                  <a:lnTo>
                    <a:pt x="482" y="2909"/>
                  </a:lnTo>
                  <a:lnTo>
                    <a:pt x="451" y="2899"/>
                  </a:lnTo>
                  <a:lnTo>
                    <a:pt x="421" y="2884"/>
                  </a:lnTo>
                  <a:lnTo>
                    <a:pt x="397" y="2863"/>
                  </a:lnTo>
                  <a:lnTo>
                    <a:pt x="376" y="2837"/>
                  </a:lnTo>
                  <a:lnTo>
                    <a:pt x="359" y="2808"/>
                  </a:lnTo>
                  <a:lnTo>
                    <a:pt x="349" y="2776"/>
                  </a:lnTo>
                  <a:lnTo>
                    <a:pt x="346" y="2741"/>
                  </a:lnTo>
                  <a:lnTo>
                    <a:pt x="346" y="340"/>
                  </a:lnTo>
                  <a:lnTo>
                    <a:pt x="343" y="329"/>
                  </a:lnTo>
                  <a:lnTo>
                    <a:pt x="337" y="320"/>
                  </a:lnTo>
                  <a:lnTo>
                    <a:pt x="329" y="314"/>
                  </a:lnTo>
                  <a:lnTo>
                    <a:pt x="319" y="312"/>
                  </a:lnTo>
                  <a:lnTo>
                    <a:pt x="307" y="314"/>
                  </a:lnTo>
                  <a:lnTo>
                    <a:pt x="299" y="320"/>
                  </a:lnTo>
                  <a:lnTo>
                    <a:pt x="293" y="329"/>
                  </a:lnTo>
                  <a:lnTo>
                    <a:pt x="291" y="340"/>
                  </a:lnTo>
                  <a:lnTo>
                    <a:pt x="285" y="1389"/>
                  </a:lnTo>
                  <a:lnTo>
                    <a:pt x="283" y="1417"/>
                  </a:lnTo>
                  <a:lnTo>
                    <a:pt x="274" y="1445"/>
                  </a:lnTo>
                  <a:lnTo>
                    <a:pt x="261" y="1468"/>
                  </a:lnTo>
                  <a:lnTo>
                    <a:pt x="244" y="1489"/>
                  </a:lnTo>
                  <a:lnTo>
                    <a:pt x="223" y="1507"/>
                  </a:lnTo>
                  <a:lnTo>
                    <a:pt x="198" y="1521"/>
                  </a:lnTo>
                  <a:lnTo>
                    <a:pt x="172" y="1529"/>
                  </a:lnTo>
                  <a:lnTo>
                    <a:pt x="143" y="1531"/>
                  </a:lnTo>
                  <a:lnTo>
                    <a:pt x="141" y="1531"/>
                  </a:lnTo>
                  <a:lnTo>
                    <a:pt x="114" y="1529"/>
                  </a:lnTo>
                  <a:lnTo>
                    <a:pt x="86" y="1519"/>
                  </a:lnTo>
                  <a:lnTo>
                    <a:pt x="63" y="1507"/>
                  </a:lnTo>
                  <a:lnTo>
                    <a:pt x="41" y="1489"/>
                  </a:lnTo>
                  <a:lnTo>
                    <a:pt x="24" y="1468"/>
                  </a:lnTo>
                  <a:lnTo>
                    <a:pt x="10" y="1444"/>
                  </a:lnTo>
                  <a:lnTo>
                    <a:pt x="2" y="1416"/>
                  </a:lnTo>
                  <a:lnTo>
                    <a:pt x="0" y="1388"/>
                  </a:lnTo>
                  <a:lnTo>
                    <a:pt x="5" y="339"/>
                  </a:lnTo>
                  <a:lnTo>
                    <a:pt x="9" y="289"/>
                  </a:lnTo>
                  <a:lnTo>
                    <a:pt x="20" y="241"/>
                  </a:lnTo>
                  <a:lnTo>
                    <a:pt x="37" y="197"/>
                  </a:lnTo>
                  <a:lnTo>
                    <a:pt x="60" y="155"/>
                  </a:lnTo>
                  <a:lnTo>
                    <a:pt x="89" y="118"/>
                  </a:lnTo>
                  <a:lnTo>
                    <a:pt x="122" y="84"/>
                  </a:lnTo>
                  <a:lnTo>
                    <a:pt x="160" y="57"/>
                  </a:lnTo>
                  <a:lnTo>
                    <a:pt x="202" y="33"/>
                  </a:lnTo>
                  <a:lnTo>
                    <a:pt x="246" y="16"/>
                  </a:lnTo>
                  <a:lnTo>
                    <a:pt x="293" y="6"/>
                  </a:lnTo>
                  <a:lnTo>
                    <a:pt x="343" y="2"/>
                  </a:lnTo>
                  <a:lnTo>
                    <a:pt x="488" y="2"/>
                  </a:lnTo>
                  <a:lnTo>
                    <a:pt x="663" y="465"/>
                  </a:lnTo>
                  <a:lnTo>
                    <a:pt x="626" y="268"/>
                  </a:lnTo>
                  <a:lnTo>
                    <a:pt x="626" y="254"/>
                  </a:lnTo>
                  <a:lnTo>
                    <a:pt x="627" y="240"/>
                  </a:lnTo>
                  <a:lnTo>
                    <a:pt x="633" y="227"/>
                  </a:lnTo>
                  <a:lnTo>
                    <a:pt x="690" y="123"/>
                  </a:lnTo>
                  <a:lnTo>
                    <a:pt x="639" y="30"/>
                  </a:lnTo>
                  <a:lnTo>
                    <a:pt x="637" y="20"/>
                  </a:lnTo>
                  <a:lnTo>
                    <a:pt x="640" y="10"/>
                  </a:lnTo>
                  <a:lnTo>
                    <a:pt x="644" y="6"/>
                  </a:lnTo>
                  <a:lnTo>
                    <a:pt x="647" y="2"/>
                  </a:lnTo>
                  <a:lnTo>
                    <a:pt x="653" y="0"/>
                  </a:lnTo>
                  <a:lnTo>
                    <a:pt x="65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70" name="Google Shape;10570;p23"/>
            <p:cNvSpPr/>
            <p:nvPr/>
          </p:nvSpPr>
          <p:spPr>
            <a:xfrm>
              <a:off x="3568" y="2356"/>
              <a:ext cx="296" cy="296"/>
            </a:xfrm>
            <a:custGeom>
              <a:avLst/>
              <a:gdLst/>
              <a:ahLst/>
              <a:cxnLst/>
              <a:rect l="l" t="t" r="r" b="b"/>
              <a:pathLst>
                <a:path w="592" h="592" extrusionOk="0">
                  <a:moveTo>
                    <a:pt x="296" y="0"/>
                  </a:moveTo>
                  <a:lnTo>
                    <a:pt x="340" y="4"/>
                  </a:lnTo>
                  <a:lnTo>
                    <a:pt x="382" y="13"/>
                  </a:lnTo>
                  <a:lnTo>
                    <a:pt x="421" y="28"/>
                  </a:lnTo>
                  <a:lnTo>
                    <a:pt x="457" y="48"/>
                  </a:lnTo>
                  <a:lnTo>
                    <a:pt x="491" y="73"/>
                  </a:lnTo>
                  <a:lnTo>
                    <a:pt x="520" y="102"/>
                  </a:lnTo>
                  <a:lnTo>
                    <a:pt x="544" y="135"/>
                  </a:lnTo>
                  <a:lnTo>
                    <a:pt x="565" y="172"/>
                  </a:lnTo>
                  <a:lnTo>
                    <a:pt x="580" y="212"/>
                  </a:lnTo>
                  <a:lnTo>
                    <a:pt x="590" y="253"/>
                  </a:lnTo>
                  <a:lnTo>
                    <a:pt x="592" y="296"/>
                  </a:lnTo>
                  <a:lnTo>
                    <a:pt x="590" y="340"/>
                  </a:lnTo>
                  <a:lnTo>
                    <a:pt x="580" y="382"/>
                  </a:lnTo>
                  <a:lnTo>
                    <a:pt x="565" y="421"/>
                  </a:lnTo>
                  <a:lnTo>
                    <a:pt x="544" y="457"/>
                  </a:lnTo>
                  <a:lnTo>
                    <a:pt x="520" y="491"/>
                  </a:lnTo>
                  <a:lnTo>
                    <a:pt x="491" y="520"/>
                  </a:lnTo>
                  <a:lnTo>
                    <a:pt x="457" y="544"/>
                  </a:lnTo>
                  <a:lnTo>
                    <a:pt x="421" y="565"/>
                  </a:lnTo>
                  <a:lnTo>
                    <a:pt x="382" y="580"/>
                  </a:lnTo>
                  <a:lnTo>
                    <a:pt x="340" y="590"/>
                  </a:lnTo>
                  <a:lnTo>
                    <a:pt x="296" y="592"/>
                  </a:lnTo>
                  <a:lnTo>
                    <a:pt x="253" y="590"/>
                  </a:lnTo>
                  <a:lnTo>
                    <a:pt x="211" y="580"/>
                  </a:lnTo>
                  <a:lnTo>
                    <a:pt x="172" y="565"/>
                  </a:lnTo>
                  <a:lnTo>
                    <a:pt x="135" y="544"/>
                  </a:lnTo>
                  <a:lnTo>
                    <a:pt x="102" y="520"/>
                  </a:lnTo>
                  <a:lnTo>
                    <a:pt x="73" y="491"/>
                  </a:lnTo>
                  <a:lnTo>
                    <a:pt x="48" y="457"/>
                  </a:lnTo>
                  <a:lnTo>
                    <a:pt x="28" y="421"/>
                  </a:lnTo>
                  <a:lnTo>
                    <a:pt x="13" y="382"/>
                  </a:lnTo>
                  <a:lnTo>
                    <a:pt x="4" y="340"/>
                  </a:lnTo>
                  <a:lnTo>
                    <a:pt x="0" y="296"/>
                  </a:lnTo>
                  <a:lnTo>
                    <a:pt x="4" y="253"/>
                  </a:lnTo>
                  <a:lnTo>
                    <a:pt x="13" y="212"/>
                  </a:lnTo>
                  <a:lnTo>
                    <a:pt x="28" y="172"/>
                  </a:lnTo>
                  <a:lnTo>
                    <a:pt x="48" y="135"/>
                  </a:lnTo>
                  <a:lnTo>
                    <a:pt x="73" y="102"/>
                  </a:lnTo>
                  <a:lnTo>
                    <a:pt x="102" y="73"/>
                  </a:lnTo>
                  <a:lnTo>
                    <a:pt x="135" y="48"/>
                  </a:lnTo>
                  <a:lnTo>
                    <a:pt x="172" y="28"/>
                  </a:lnTo>
                  <a:lnTo>
                    <a:pt x="211" y="13"/>
                  </a:lnTo>
                  <a:lnTo>
                    <a:pt x="253" y="4"/>
                  </a:lnTo>
                  <a:lnTo>
                    <a:pt x="29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71" name="Google Shape;10571;p23"/>
            <p:cNvSpPr/>
            <p:nvPr/>
          </p:nvSpPr>
          <p:spPr>
            <a:xfrm>
              <a:off x="3112" y="2251"/>
              <a:ext cx="1205" cy="1904"/>
            </a:xfrm>
            <a:custGeom>
              <a:avLst/>
              <a:gdLst/>
              <a:ahLst/>
              <a:cxnLst/>
              <a:rect l="l" t="t" r="r" b="b"/>
              <a:pathLst>
                <a:path w="2410" h="3808" extrusionOk="0">
                  <a:moveTo>
                    <a:pt x="155" y="0"/>
                  </a:moveTo>
                  <a:lnTo>
                    <a:pt x="182" y="6"/>
                  </a:lnTo>
                  <a:lnTo>
                    <a:pt x="207" y="16"/>
                  </a:lnTo>
                  <a:lnTo>
                    <a:pt x="231" y="31"/>
                  </a:lnTo>
                  <a:lnTo>
                    <a:pt x="251" y="51"/>
                  </a:lnTo>
                  <a:lnTo>
                    <a:pt x="977" y="919"/>
                  </a:lnTo>
                  <a:lnTo>
                    <a:pt x="1144" y="1360"/>
                  </a:lnTo>
                  <a:lnTo>
                    <a:pt x="1107" y="1163"/>
                  </a:lnTo>
                  <a:lnTo>
                    <a:pt x="1106" y="1149"/>
                  </a:lnTo>
                  <a:lnTo>
                    <a:pt x="1108" y="1135"/>
                  </a:lnTo>
                  <a:lnTo>
                    <a:pt x="1114" y="1122"/>
                  </a:lnTo>
                  <a:lnTo>
                    <a:pt x="1171" y="1018"/>
                  </a:lnTo>
                  <a:lnTo>
                    <a:pt x="1120" y="925"/>
                  </a:lnTo>
                  <a:lnTo>
                    <a:pt x="1118" y="915"/>
                  </a:lnTo>
                  <a:lnTo>
                    <a:pt x="1121" y="905"/>
                  </a:lnTo>
                  <a:lnTo>
                    <a:pt x="1123" y="901"/>
                  </a:lnTo>
                  <a:lnTo>
                    <a:pt x="1128" y="897"/>
                  </a:lnTo>
                  <a:lnTo>
                    <a:pt x="1133" y="895"/>
                  </a:lnTo>
                  <a:lnTo>
                    <a:pt x="1139" y="895"/>
                  </a:lnTo>
                  <a:lnTo>
                    <a:pt x="1279" y="895"/>
                  </a:lnTo>
                  <a:lnTo>
                    <a:pt x="1284" y="895"/>
                  </a:lnTo>
                  <a:lnTo>
                    <a:pt x="1288" y="897"/>
                  </a:lnTo>
                  <a:lnTo>
                    <a:pt x="1293" y="901"/>
                  </a:lnTo>
                  <a:lnTo>
                    <a:pt x="1296" y="905"/>
                  </a:lnTo>
                  <a:lnTo>
                    <a:pt x="1299" y="915"/>
                  </a:lnTo>
                  <a:lnTo>
                    <a:pt x="1296" y="925"/>
                  </a:lnTo>
                  <a:lnTo>
                    <a:pt x="1245" y="1018"/>
                  </a:lnTo>
                  <a:lnTo>
                    <a:pt x="1303" y="1122"/>
                  </a:lnTo>
                  <a:lnTo>
                    <a:pt x="1308" y="1135"/>
                  </a:lnTo>
                  <a:lnTo>
                    <a:pt x="1310" y="1149"/>
                  </a:lnTo>
                  <a:lnTo>
                    <a:pt x="1309" y="1163"/>
                  </a:lnTo>
                  <a:lnTo>
                    <a:pt x="1267" y="1360"/>
                  </a:lnTo>
                  <a:lnTo>
                    <a:pt x="1439" y="912"/>
                  </a:lnTo>
                  <a:lnTo>
                    <a:pt x="2158" y="51"/>
                  </a:lnTo>
                  <a:lnTo>
                    <a:pt x="2179" y="31"/>
                  </a:lnTo>
                  <a:lnTo>
                    <a:pt x="2202" y="16"/>
                  </a:lnTo>
                  <a:lnTo>
                    <a:pt x="2227" y="6"/>
                  </a:lnTo>
                  <a:lnTo>
                    <a:pt x="2255" y="0"/>
                  </a:lnTo>
                  <a:lnTo>
                    <a:pt x="2282" y="0"/>
                  </a:lnTo>
                  <a:lnTo>
                    <a:pt x="2310" y="6"/>
                  </a:lnTo>
                  <a:lnTo>
                    <a:pt x="2335" y="17"/>
                  </a:lnTo>
                  <a:lnTo>
                    <a:pt x="2360" y="33"/>
                  </a:lnTo>
                  <a:lnTo>
                    <a:pt x="2379" y="54"/>
                  </a:lnTo>
                  <a:lnTo>
                    <a:pt x="2394" y="78"/>
                  </a:lnTo>
                  <a:lnTo>
                    <a:pt x="2405" y="104"/>
                  </a:lnTo>
                  <a:lnTo>
                    <a:pt x="2410" y="130"/>
                  </a:lnTo>
                  <a:lnTo>
                    <a:pt x="2410" y="158"/>
                  </a:lnTo>
                  <a:lnTo>
                    <a:pt x="2404" y="185"/>
                  </a:lnTo>
                  <a:lnTo>
                    <a:pt x="2393" y="210"/>
                  </a:lnTo>
                  <a:lnTo>
                    <a:pt x="2377" y="235"/>
                  </a:lnTo>
                  <a:lnTo>
                    <a:pt x="1583" y="1184"/>
                  </a:lnTo>
                  <a:lnTo>
                    <a:pt x="1586" y="3636"/>
                  </a:lnTo>
                  <a:lnTo>
                    <a:pt x="1583" y="3671"/>
                  </a:lnTo>
                  <a:lnTo>
                    <a:pt x="1572" y="3703"/>
                  </a:lnTo>
                  <a:lnTo>
                    <a:pt x="1557" y="3732"/>
                  </a:lnTo>
                  <a:lnTo>
                    <a:pt x="1536" y="3758"/>
                  </a:lnTo>
                  <a:lnTo>
                    <a:pt x="1511" y="3779"/>
                  </a:lnTo>
                  <a:lnTo>
                    <a:pt x="1482" y="3794"/>
                  </a:lnTo>
                  <a:lnTo>
                    <a:pt x="1449" y="3804"/>
                  </a:lnTo>
                  <a:lnTo>
                    <a:pt x="1415" y="3808"/>
                  </a:lnTo>
                  <a:lnTo>
                    <a:pt x="1380" y="3804"/>
                  </a:lnTo>
                  <a:lnTo>
                    <a:pt x="1348" y="3794"/>
                  </a:lnTo>
                  <a:lnTo>
                    <a:pt x="1319" y="3779"/>
                  </a:lnTo>
                  <a:lnTo>
                    <a:pt x="1294" y="3758"/>
                  </a:lnTo>
                  <a:lnTo>
                    <a:pt x="1273" y="3732"/>
                  </a:lnTo>
                  <a:lnTo>
                    <a:pt x="1257" y="3703"/>
                  </a:lnTo>
                  <a:lnTo>
                    <a:pt x="1246" y="3671"/>
                  </a:lnTo>
                  <a:lnTo>
                    <a:pt x="1243" y="3636"/>
                  </a:lnTo>
                  <a:lnTo>
                    <a:pt x="1243" y="2303"/>
                  </a:lnTo>
                  <a:lnTo>
                    <a:pt x="1241" y="2289"/>
                  </a:lnTo>
                  <a:lnTo>
                    <a:pt x="1233" y="2276"/>
                  </a:lnTo>
                  <a:lnTo>
                    <a:pt x="1221" y="2269"/>
                  </a:lnTo>
                  <a:lnTo>
                    <a:pt x="1207" y="2266"/>
                  </a:lnTo>
                  <a:lnTo>
                    <a:pt x="1192" y="2269"/>
                  </a:lnTo>
                  <a:lnTo>
                    <a:pt x="1180" y="2276"/>
                  </a:lnTo>
                  <a:lnTo>
                    <a:pt x="1172" y="2289"/>
                  </a:lnTo>
                  <a:lnTo>
                    <a:pt x="1170" y="2303"/>
                  </a:lnTo>
                  <a:lnTo>
                    <a:pt x="1170" y="3636"/>
                  </a:lnTo>
                  <a:lnTo>
                    <a:pt x="1166" y="3671"/>
                  </a:lnTo>
                  <a:lnTo>
                    <a:pt x="1156" y="3703"/>
                  </a:lnTo>
                  <a:lnTo>
                    <a:pt x="1140" y="3732"/>
                  </a:lnTo>
                  <a:lnTo>
                    <a:pt x="1119" y="3758"/>
                  </a:lnTo>
                  <a:lnTo>
                    <a:pt x="1095" y="3779"/>
                  </a:lnTo>
                  <a:lnTo>
                    <a:pt x="1064" y="3794"/>
                  </a:lnTo>
                  <a:lnTo>
                    <a:pt x="1033" y="3804"/>
                  </a:lnTo>
                  <a:lnTo>
                    <a:pt x="998" y="3808"/>
                  </a:lnTo>
                  <a:lnTo>
                    <a:pt x="963" y="3804"/>
                  </a:lnTo>
                  <a:lnTo>
                    <a:pt x="931" y="3794"/>
                  </a:lnTo>
                  <a:lnTo>
                    <a:pt x="902" y="3779"/>
                  </a:lnTo>
                  <a:lnTo>
                    <a:pt x="876" y="3758"/>
                  </a:lnTo>
                  <a:lnTo>
                    <a:pt x="856" y="3732"/>
                  </a:lnTo>
                  <a:lnTo>
                    <a:pt x="841" y="3703"/>
                  </a:lnTo>
                  <a:lnTo>
                    <a:pt x="830" y="3671"/>
                  </a:lnTo>
                  <a:lnTo>
                    <a:pt x="827" y="3636"/>
                  </a:lnTo>
                  <a:lnTo>
                    <a:pt x="827" y="1184"/>
                  </a:lnTo>
                  <a:lnTo>
                    <a:pt x="32" y="235"/>
                  </a:lnTo>
                  <a:lnTo>
                    <a:pt x="16" y="210"/>
                  </a:lnTo>
                  <a:lnTo>
                    <a:pt x="6" y="185"/>
                  </a:lnTo>
                  <a:lnTo>
                    <a:pt x="0" y="158"/>
                  </a:lnTo>
                  <a:lnTo>
                    <a:pt x="0" y="130"/>
                  </a:lnTo>
                  <a:lnTo>
                    <a:pt x="4" y="104"/>
                  </a:lnTo>
                  <a:lnTo>
                    <a:pt x="15" y="78"/>
                  </a:lnTo>
                  <a:lnTo>
                    <a:pt x="30" y="54"/>
                  </a:lnTo>
                  <a:lnTo>
                    <a:pt x="51" y="33"/>
                  </a:lnTo>
                  <a:lnTo>
                    <a:pt x="74" y="17"/>
                  </a:lnTo>
                  <a:lnTo>
                    <a:pt x="101" y="6"/>
                  </a:lnTo>
                  <a:lnTo>
                    <a:pt x="127" y="0"/>
                  </a:lnTo>
                  <a:lnTo>
                    <a:pt x="15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0572" name="Google Shape;10572;p23"/>
          <p:cNvSpPr/>
          <p:nvPr/>
        </p:nvSpPr>
        <p:spPr>
          <a:xfrm>
            <a:off x="7248041" y="24398087"/>
            <a:ext cx="388732" cy="597121"/>
          </a:xfrm>
          <a:custGeom>
            <a:avLst/>
            <a:gdLst/>
            <a:ahLst/>
            <a:cxnLst/>
            <a:rect l="l" t="t" r="r" b="b"/>
            <a:pathLst>
              <a:path w="2603" h="3999" extrusionOk="0">
                <a:moveTo>
                  <a:pt x="362" y="184"/>
                </a:moveTo>
                <a:lnTo>
                  <a:pt x="331" y="187"/>
                </a:lnTo>
                <a:lnTo>
                  <a:pt x="303" y="196"/>
                </a:lnTo>
                <a:lnTo>
                  <a:pt x="279" y="209"/>
                </a:lnTo>
                <a:lnTo>
                  <a:pt x="257" y="228"/>
                </a:lnTo>
                <a:lnTo>
                  <a:pt x="239" y="250"/>
                </a:lnTo>
                <a:lnTo>
                  <a:pt x="225" y="274"/>
                </a:lnTo>
                <a:lnTo>
                  <a:pt x="217" y="302"/>
                </a:lnTo>
                <a:lnTo>
                  <a:pt x="213" y="332"/>
                </a:lnTo>
                <a:lnTo>
                  <a:pt x="213" y="2264"/>
                </a:lnTo>
                <a:lnTo>
                  <a:pt x="217" y="2293"/>
                </a:lnTo>
                <a:lnTo>
                  <a:pt x="225" y="2321"/>
                </a:lnTo>
                <a:lnTo>
                  <a:pt x="239" y="2346"/>
                </a:lnTo>
                <a:lnTo>
                  <a:pt x="257" y="2368"/>
                </a:lnTo>
                <a:lnTo>
                  <a:pt x="279" y="2387"/>
                </a:lnTo>
                <a:lnTo>
                  <a:pt x="303" y="2400"/>
                </a:lnTo>
                <a:lnTo>
                  <a:pt x="331" y="2408"/>
                </a:lnTo>
                <a:lnTo>
                  <a:pt x="362" y="2411"/>
                </a:lnTo>
                <a:lnTo>
                  <a:pt x="373" y="2408"/>
                </a:lnTo>
                <a:lnTo>
                  <a:pt x="381" y="2400"/>
                </a:lnTo>
                <a:lnTo>
                  <a:pt x="385" y="2388"/>
                </a:lnTo>
                <a:lnTo>
                  <a:pt x="385" y="207"/>
                </a:lnTo>
                <a:lnTo>
                  <a:pt x="381" y="196"/>
                </a:lnTo>
                <a:lnTo>
                  <a:pt x="373" y="187"/>
                </a:lnTo>
                <a:lnTo>
                  <a:pt x="362" y="184"/>
                </a:lnTo>
                <a:close/>
                <a:moveTo>
                  <a:pt x="342" y="0"/>
                </a:moveTo>
                <a:lnTo>
                  <a:pt x="1549" y="0"/>
                </a:lnTo>
                <a:lnTo>
                  <a:pt x="1599" y="4"/>
                </a:lnTo>
                <a:lnTo>
                  <a:pt x="1646" y="13"/>
                </a:lnTo>
                <a:lnTo>
                  <a:pt x="1692" y="29"/>
                </a:lnTo>
                <a:lnTo>
                  <a:pt x="1734" y="50"/>
                </a:lnTo>
                <a:lnTo>
                  <a:pt x="1773" y="77"/>
                </a:lnTo>
                <a:lnTo>
                  <a:pt x="1809" y="107"/>
                </a:lnTo>
                <a:lnTo>
                  <a:pt x="1840" y="144"/>
                </a:lnTo>
                <a:lnTo>
                  <a:pt x="1867" y="183"/>
                </a:lnTo>
                <a:lnTo>
                  <a:pt x="1888" y="225"/>
                </a:lnTo>
                <a:lnTo>
                  <a:pt x="1904" y="270"/>
                </a:lnTo>
                <a:lnTo>
                  <a:pt x="1913" y="318"/>
                </a:lnTo>
                <a:lnTo>
                  <a:pt x="1917" y="368"/>
                </a:lnTo>
                <a:lnTo>
                  <a:pt x="1917" y="1184"/>
                </a:lnTo>
                <a:lnTo>
                  <a:pt x="1917" y="1185"/>
                </a:lnTo>
                <a:lnTo>
                  <a:pt x="1917" y="1185"/>
                </a:lnTo>
                <a:lnTo>
                  <a:pt x="1918" y="1187"/>
                </a:lnTo>
                <a:lnTo>
                  <a:pt x="1946" y="1212"/>
                </a:lnTo>
                <a:lnTo>
                  <a:pt x="1977" y="1241"/>
                </a:lnTo>
                <a:lnTo>
                  <a:pt x="2010" y="1273"/>
                </a:lnTo>
                <a:lnTo>
                  <a:pt x="2043" y="1306"/>
                </a:lnTo>
                <a:lnTo>
                  <a:pt x="2077" y="1340"/>
                </a:lnTo>
                <a:lnTo>
                  <a:pt x="2111" y="1374"/>
                </a:lnTo>
                <a:lnTo>
                  <a:pt x="2146" y="1411"/>
                </a:lnTo>
                <a:lnTo>
                  <a:pt x="2181" y="1446"/>
                </a:lnTo>
                <a:lnTo>
                  <a:pt x="2216" y="1481"/>
                </a:lnTo>
                <a:lnTo>
                  <a:pt x="2250" y="1516"/>
                </a:lnTo>
                <a:lnTo>
                  <a:pt x="2283" y="1552"/>
                </a:lnTo>
                <a:lnTo>
                  <a:pt x="2314" y="1585"/>
                </a:lnTo>
                <a:lnTo>
                  <a:pt x="2345" y="1616"/>
                </a:lnTo>
                <a:lnTo>
                  <a:pt x="2373" y="1647"/>
                </a:lnTo>
                <a:lnTo>
                  <a:pt x="2400" y="1675"/>
                </a:lnTo>
                <a:lnTo>
                  <a:pt x="2424" y="1699"/>
                </a:lnTo>
                <a:lnTo>
                  <a:pt x="2445" y="1721"/>
                </a:lnTo>
                <a:lnTo>
                  <a:pt x="2463" y="1740"/>
                </a:lnTo>
                <a:lnTo>
                  <a:pt x="2478" y="1755"/>
                </a:lnTo>
                <a:lnTo>
                  <a:pt x="2490" y="1766"/>
                </a:lnTo>
                <a:lnTo>
                  <a:pt x="2497" y="1773"/>
                </a:lnTo>
                <a:lnTo>
                  <a:pt x="2526" y="1800"/>
                </a:lnTo>
                <a:lnTo>
                  <a:pt x="2551" y="1829"/>
                </a:lnTo>
                <a:lnTo>
                  <a:pt x="2569" y="1862"/>
                </a:lnTo>
                <a:lnTo>
                  <a:pt x="2582" y="1895"/>
                </a:lnTo>
                <a:lnTo>
                  <a:pt x="2592" y="1929"/>
                </a:lnTo>
                <a:lnTo>
                  <a:pt x="2598" y="1962"/>
                </a:lnTo>
                <a:lnTo>
                  <a:pt x="2602" y="1996"/>
                </a:lnTo>
                <a:lnTo>
                  <a:pt x="2603" y="2028"/>
                </a:lnTo>
                <a:lnTo>
                  <a:pt x="2601" y="2058"/>
                </a:lnTo>
                <a:lnTo>
                  <a:pt x="2598" y="2086"/>
                </a:lnTo>
                <a:lnTo>
                  <a:pt x="2595" y="2110"/>
                </a:lnTo>
                <a:lnTo>
                  <a:pt x="2591" y="2131"/>
                </a:lnTo>
                <a:lnTo>
                  <a:pt x="2587" y="2147"/>
                </a:lnTo>
                <a:lnTo>
                  <a:pt x="2585" y="2158"/>
                </a:lnTo>
                <a:lnTo>
                  <a:pt x="2584" y="2160"/>
                </a:lnTo>
                <a:lnTo>
                  <a:pt x="2582" y="2163"/>
                </a:lnTo>
                <a:lnTo>
                  <a:pt x="2580" y="2166"/>
                </a:lnTo>
                <a:lnTo>
                  <a:pt x="2573" y="2180"/>
                </a:lnTo>
                <a:lnTo>
                  <a:pt x="2564" y="2203"/>
                </a:lnTo>
                <a:lnTo>
                  <a:pt x="2556" y="2233"/>
                </a:lnTo>
                <a:lnTo>
                  <a:pt x="2547" y="2270"/>
                </a:lnTo>
                <a:lnTo>
                  <a:pt x="2537" y="2315"/>
                </a:lnTo>
                <a:lnTo>
                  <a:pt x="2528" y="2365"/>
                </a:lnTo>
                <a:lnTo>
                  <a:pt x="2518" y="2419"/>
                </a:lnTo>
                <a:lnTo>
                  <a:pt x="2508" y="2479"/>
                </a:lnTo>
                <a:lnTo>
                  <a:pt x="2498" y="2542"/>
                </a:lnTo>
                <a:lnTo>
                  <a:pt x="2489" y="2610"/>
                </a:lnTo>
                <a:lnTo>
                  <a:pt x="2479" y="2680"/>
                </a:lnTo>
                <a:lnTo>
                  <a:pt x="2469" y="2752"/>
                </a:lnTo>
                <a:lnTo>
                  <a:pt x="2458" y="2825"/>
                </a:lnTo>
                <a:lnTo>
                  <a:pt x="2450" y="2898"/>
                </a:lnTo>
                <a:lnTo>
                  <a:pt x="2440" y="2972"/>
                </a:lnTo>
                <a:lnTo>
                  <a:pt x="2430" y="3045"/>
                </a:lnTo>
                <a:lnTo>
                  <a:pt x="2422" y="3118"/>
                </a:lnTo>
                <a:lnTo>
                  <a:pt x="2413" y="3187"/>
                </a:lnTo>
                <a:lnTo>
                  <a:pt x="2406" y="3255"/>
                </a:lnTo>
                <a:lnTo>
                  <a:pt x="2397" y="3320"/>
                </a:lnTo>
                <a:lnTo>
                  <a:pt x="2391" y="3381"/>
                </a:lnTo>
                <a:lnTo>
                  <a:pt x="2384" y="3438"/>
                </a:lnTo>
                <a:lnTo>
                  <a:pt x="2379" y="3489"/>
                </a:lnTo>
                <a:lnTo>
                  <a:pt x="2374" y="3535"/>
                </a:lnTo>
                <a:lnTo>
                  <a:pt x="2369" y="3574"/>
                </a:lnTo>
                <a:lnTo>
                  <a:pt x="2369" y="3576"/>
                </a:lnTo>
                <a:lnTo>
                  <a:pt x="2370" y="3577"/>
                </a:lnTo>
                <a:lnTo>
                  <a:pt x="2372" y="3577"/>
                </a:lnTo>
                <a:lnTo>
                  <a:pt x="2396" y="3580"/>
                </a:lnTo>
                <a:lnTo>
                  <a:pt x="2418" y="3590"/>
                </a:lnTo>
                <a:lnTo>
                  <a:pt x="2437" y="3604"/>
                </a:lnTo>
                <a:lnTo>
                  <a:pt x="2451" y="3623"/>
                </a:lnTo>
                <a:lnTo>
                  <a:pt x="2461" y="3645"/>
                </a:lnTo>
                <a:lnTo>
                  <a:pt x="2464" y="3669"/>
                </a:lnTo>
                <a:lnTo>
                  <a:pt x="2464" y="3908"/>
                </a:lnTo>
                <a:lnTo>
                  <a:pt x="2461" y="3932"/>
                </a:lnTo>
                <a:lnTo>
                  <a:pt x="2451" y="3954"/>
                </a:lnTo>
                <a:lnTo>
                  <a:pt x="2437" y="3972"/>
                </a:lnTo>
                <a:lnTo>
                  <a:pt x="2418" y="3987"/>
                </a:lnTo>
                <a:lnTo>
                  <a:pt x="2396" y="3997"/>
                </a:lnTo>
                <a:lnTo>
                  <a:pt x="2372" y="3999"/>
                </a:lnTo>
                <a:lnTo>
                  <a:pt x="1393" y="3999"/>
                </a:lnTo>
                <a:lnTo>
                  <a:pt x="1369" y="3997"/>
                </a:lnTo>
                <a:lnTo>
                  <a:pt x="1347" y="3987"/>
                </a:lnTo>
                <a:lnTo>
                  <a:pt x="1328" y="3972"/>
                </a:lnTo>
                <a:lnTo>
                  <a:pt x="1314" y="3954"/>
                </a:lnTo>
                <a:lnTo>
                  <a:pt x="1304" y="3932"/>
                </a:lnTo>
                <a:lnTo>
                  <a:pt x="1300" y="3908"/>
                </a:lnTo>
                <a:lnTo>
                  <a:pt x="1300" y="3668"/>
                </a:lnTo>
                <a:lnTo>
                  <a:pt x="1304" y="3644"/>
                </a:lnTo>
                <a:lnTo>
                  <a:pt x="1314" y="3621"/>
                </a:lnTo>
                <a:lnTo>
                  <a:pt x="1328" y="3602"/>
                </a:lnTo>
                <a:lnTo>
                  <a:pt x="1347" y="3588"/>
                </a:lnTo>
                <a:lnTo>
                  <a:pt x="1369" y="3579"/>
                </a:lnTo>
                <a:lnTo>
                  <a:pt x="1393" y="3576"/>
                </a:lnTo>
                <a:lnTo>
                  <a:pt x="1414" y="3576"/>
                </a:lnTo>
                <a:lnTo>
                  <a:pt x="1415" y="3576"/>
                </a:lnTo>
                <a:lnTo>
                  <a:pt x="1416" y="3574"/>
                </a:lnTo>
                <a:lnTo>
                  <a:pt x="1416" y="3573"/>
                </a:lnTo>
                <a:lnTo>
                  <a:pt x="1416" y="3513"/>
                </a:lnTo>
                <a:lnTo>
                  <a:pt x="1416" y="3507"/>
                </a:lnTo>
                <a:lnTo>
                  <a:pt x="1414" y="3501"/>
                </a:lnTo>
                <a:lnTo>
                  <a:pt x="1410" y="3496"/>
                </a:lnTo>
                <a:lnTo>
                  <a:pt x="1367" y="3449"/>
                </a:lnTo>
                <a:lnTo>
                  <a:pt x="1330" y="3400"/>
                </a:lnTo>
                <a:lnTo>
                  <a:pt x="1294" y="3350"/>
                </a:lnTo>
                <a:lnTo>
                  <a:pt x="1261" y="3299"/>
                </a:lnTo>
                <a:lnTo>
                  <a:pt x="1232" y="3248"/>
                </a:lnTo>
                <a:lnTo>
                  <a:pt x="1205" y="3198"/>
                </a:lnTo>
                <a:lnTo>
                  <a:pt x="1182" y="3151"/>
                </a:lnTo>
                <a:lnTo>
                  <a:pt x="1161" y="3103"/>
                </a:lnTo>
                <a:lnTo>
                  <a:pt x="1143" y="3060"/>
                </a:lnTo>
                <a:lnTo>
                  <a:pt x="1127" y="3019"/>
                </a:lnTo>
                <a:lnTo>
                  <a:pt x="1114" y="2982"/>
                </a:lnTo>
                <a:lnTo>
                  <a:pt x="1103" y="2950"/>
                </a:lnTo>
                <a:lnTo>
                  <a:pt x="1094" y="2922"/>
                </a:lnTo>
                <a:lnTo>
                  <a:pt x="1088" y="2900"/>
                </a:lnTo>
                <a:lnTo>
                  <a:pt x="1083" y="2884"/>
                </a:lnTo>
                <a:lnTo>
                  <a:pt x="1081" y="2876"/>
                </a:lnTo>
                <a:lnTo>
                  <a:pt x="1081" y="2875"/>
                </a:lnTo>
                <a:lnTo>
                  <a:pt x="1081" y="2873"/>
                </a:lnTo>
                <a:lnTo>
                  <a:pt x="1081" y="2873"/>
                </a:lnTo>
                <a:lnTo>
                  <a:pt x="1002" y="2192"/>
                </a:lnTo>
                <a:lnTo>
                  <a:pt x="1002" y="2191"/>
                </a:lnTo>
                <a:lnTo>
                  <a:pt x="1001" y="2188"/>
                </a:lnTo>
                <a:lnTo>
                  <a:pt x="1001" y="2187"/>
                </a:lnTo>
                <a:lnTo>
                  <a:pt x="981" y="2116"/>
                </a:lnTo>
                <a:lnTo>
                  <a:pt x="965" y="2051"/>
                </a:lnTo>
                <a:lnTo>
                  <a:pt x="953" y="1991"/>
                </a:lnTo>
                <a:lnTo>
                  <a:pt x="943" y="1935"/>
                </a:lnTo>
                <a:lnTo>
                  <a:pt x="936" y="1885"/>
                </a:lnTo>
                <a:lnTo>
                  <a:pt x="932" y="1840"/>
                </a:lnTo>
                <a:lnTo>
                  <a:pt x="930" y="1799"/>
                </a:lnTo>
                <a:lnTo>
                  <a:pt x="930" y="1761"/>
                </a:lnTo>
                <a:lnTo>
                  <a:pt x="932" y="1728"/>
                </a:lnTo>
                <a:lnTo>
                  <a:pt x="937" y="1699"/>
                </a:lnTo>
                <a:lnTo>
                  <a:pt x="942" y="1672"/>
                </a:lnTo>
                <a:lnTo>
                  <a:pt x="949" y="1650"/>
                </a:lnTo>
                <a:lnTo>
                  <a:pt x="957" y="1631"/>
                </a:lnTo>
                <a:lnTo>
                  <a:pt x="965" y="1614"/>
                </a:lnTo>
                <a:lnTo>
                  <a:pt x="974" y="1599"/>
                </a:lnTo>
                <a:lnTo>
                  <a:pt x="982" y="1588"/>
                </a:lnTo>
                <a:lnTo>
                  <a:pt x="992" y="1578"/>
                </a:lnTo>
                <a:lnTo>
                  <a:pt x="1001" y="1571"/>
                </a:lnTo>
                <a:lnTo>
                  <a:pt x="1009" y="1565"/>
                </a:lnTo>
                <a:lnTo>
                  <a:pt x="1018" y="1560"/>
                </a:lnTo>
                <a:lnTo>
                  <a:pt x="1024" y="1558"/>
                </a:lnTo>
                <a:lnTo>
                  <a:pt x="1030" y="1555"/>
                </a:lnTo>
                <a:lnTo>
                  <a:pt x="1035" y="1554"/>
                </a:lnTo>
                <a:lnTo>
                  <a:pt x="1037" y="1554"/>
                </a:lnTo>
                <a:lnTo>
                  <a:pt x="1038" y="1554"/>
                </a:lnTo>
                <a:lnTo>
                  <a:pt x="1060" y="1553"/>
                </a:lnTo>
                <a:lnTo>
                  <a:pt x="1096" y="1557"/>
                </a:lnTo>
                <a:lnTo>
                  <a:pt x="1130" y="1565"/>
                </a:lnTo>
                <a:lnTo>
                  <a:pt x="1160" y="1578"/>
                </a:lnTo>
                <a:lnTo>
                  <a:pt x="1188" y="1598"/>
                </a:lnTo>
                <a:lnTo>
                  <a:pt x="1214" y="1620"/>
                </a:lnTo>
                <a:lnTo>
                  <a:pt x="1238" y="1647"/>
                </a:lnTo>
                <a:lnTo>
                  <a:pt x="1259" y="1676"/>
                </a:lnTo>
                <a:lnTo>
                  <a:pt x="1280" y="1707"/>
                </a:lnTo>
                <a:lnTo>
                  <a:pt x="1297" y="1742"/>
                </a:lnTo>
                <a:lnTo>
                  <a:pt x="1313" y="1777"/>
                </a:lnTo>
                <a:lnTo>
                  <a:pt x="1327" y="1813"/>
                </a:lnTo>
                <a:lnTo>
                  <a:pt x="1339" y="1849"/>
                </a:lnTo>
                <a:lnTo>
                  <a:pt x="1352" y="1885"/>
                </a:lnTo>
                <a:lnTo>
                  <a:pt x="1360" y="1920"/>
                </a:lnTo>
                <a:lnTo>
                  <a:pt x="1369" y="1955"/>
                </a:lnTo>
                <a:lnTo>
                  <a:pt x="1376" y="1987"/>
                </a:lnTo>
                <a:lnTo>
                  <a:pt x="1382" y="2017"/>
                </a:lnTo>
                <a:lnTo>
                  <a:pt x="1387" y="2045"/>
                </a:lnTo>
                <a:lnTo>
                  <a:pt x="1389" y="2068"/>
                </a:lnTo>
                <a:lnTo>
                  <a:pt x="1393" y="2087"/>
                </a:lnTo>
                <a:lnTo>
                  <a:pt x="1394" y="2102"/>
                </a:lnTo>
                <a:lnTo>
                  <a:pt x="1395" y="2112"/>
                </a:lnTo>
                <a:lnTo>
                  <a:pt x="1395" y="2114"/>
                </a:lnTo>
                <a:lnTo>
                  <a:pt x="1397" y="2118"/>
                </a:lnTo>
                <a:lnTo>
                  <a:pt x="1398" y="2120"/>
                </a:lnTo>
                <a:lnTo>
                  <a:pt x="1403" y="2131"/>
                </a:lnTo>
                <a:lnTo>
                  <a:pt x="1411" y="2146"/>
                </a:lnTo>
                <a:lnTo>
                  <a:pt x="1422" y="2166"/>
                </a:lnTo>
                <a:lnTo>
                  <a:pt x="1434" y="2189"/>
                </a:lnTo>
                <a:lnTo>
                  <a:pt x="1450" y="2216"/>
                </a:lnTo>
                <a:lnTo>
                  <a:pt x="1466" y="2243"/>
                </a:lnTo>
                <a:lnTo>
                  <a:pt x="1484" y="2272"/>
                </a:lnTo>
                <a:lnTo>
                  <a:pt x="1504" y="2300"/>
                </a:lnTo>
                <a:lnTo>
                  <a:pt x="1525" y="2327"/>
                </a:lnTo>
                <a:lnTo>
                  <a:pt x="1545" y="2352"/>
                </a:lnTo>
                <a:lnTo>
                  <a:pt x="1566" y="2374"/>
                </a:lnTo>
                <a:lnTo>
                  <a:pt x="1587" y="2393"/>
                </a:lnTo>
                <a:lnTo>
                  <a:pt x="1607" y="2406"/>
                </a:lnTo>
                <a:lnTo>
                  <a:pt x="1610" y="2406"/>
                </a:lnTo>
                <a:lnTo>
                  <a:pt x="1634" y="2396"/>
                </a:lnTo>
                <a:lnTo>
                  <a:pt x="1656" y="2382"/>
                </a:lnTo>
                <a:lnTo>
                  <a:pt x="1674" y="2362"/>
                </a:lnTo>
                <a:lnTo>
                  <a:pt x="1689" y="2340"/>
                </a:lnTo>
                <a:lnTo>
                  <a:pt x="1698" y="2315"/>
                </a:lnTo>
                <a:lnTo>
                  <a:pt x="1701" y="2287"/>
                </a:lnTo>
                <a:lnTo>
                  <a:pt x="1701" y="334"/>
                </a:lnTo>
                <a:lnTo>
                  <a:pt x="1698" y="303"/>
                </a:lnTo>
                <a:lnTo>
                  <a:pt x="1689" y="275"/>
                </a:lnTo>
                <a:lnTo>
                  <a:pt x="1676" y="250"/>
                </a:lnTo>
                <a:lnTo>
                  <a:pt x="1656" y="228"/>
                </a:lnTo>
                <a:lnTo>
                  <a:pt x="1634" y="209"/>
                </a:lnTo>
                <a:lnTo>
                  <a:pt x="1609" y="196"/>
                </a:lnTo>
                <a:lnTo>
                  <a:pt x="1581" y="187"/>
                </a:lnTo>
                <a:lnTo>
                  <a:pt x="1551" y="184"/>
                </a:lnTo>
                <a:lnTo>
                  <a:pt x="736" y="184"/>
                </a:lnTo>
                <a:lnTo>
                  <a:pt x="724" y="187"/>
                </a:lnTo>
                <a:lnTo>
                  <a:pt x="714" y="197"/>
                </a:lnTo>
                <a:lnTo>
                  <a:pt x="710" y="209"/>
                </a:lnTo>
                <a:lnTo>
                  <a:pt x="710" y="2387"/>
                </a:lnTo>
                <a:lnTo>
                  <a:pt x="714" y="2400"/>
                </a:lnTo>
                <a:lnTo>
                  <a:pt x="724" y="2408"/>
                </a:lnTo>
                <a:lnTo>
                  <a:pt x="736" y="2412"/>
                </a:lnTo>
                <a:lnTo>
                  <a:pt x="788" y="2412"/>
                </a:lnTo>
                <a:lnTo>
                  <a:pt x="801" y="2416"/>
                </a:lnTo>
                <a:lnTo>
                  <a:pt x="810" y="2423"/>
                </a:lnTo>
                <a:lnTo>
                  <a:pt x="814" y="2435"/>
                </a:lnTo>
                <a:lnTo>
                  <a:pt x="834" y="2597"/>
                </a:lnTo>
                <a:lnTo>
                  <a:pt x="832" y="2608"/>
                </a:lnTo>
                <a:lnTo>
                  <a:pt x="827" y="2617"/>
                </a:lnTo>
                <a:lnTo>
                  <a:pt x="819" y="2624"/>
                </a:lnTo>
                <a:lnTo>
                  <a:pt x="808" y="2625"/>
                </a:lnTo>
                <a:lnTo>
                  <a:pt x="368" y="2625"/>
                </a:lnTo>
                <a:lnTo>
                  <a:pt x="318" y="2623"/>
                </a:lnTo>
                <a:lnTo>
                  <a:pt x="271" y="2613"/>
                </a:lnTo>
                <a:lnTo>
                  <a:pt x="225" y="2597"/>
                </a:lnTo>
                <a:lnTo>
                  <a:pt x="183" y="2575"/>
                </a:lnTo>
                <a:lnTo>
                  <a:pt x="144" y="2548"/>
                </a:lnTo>
                <a:lnTo>
                  <a:pt x="108" y="2518"/>
                </a:lnTo>
                <a:lnTo>
                  <a:pt x="77" y="2483"/>
                </a:lnTo>
                <a:lnTo>
                  <a:pt x="50" y="2444"/>
                </a:lnTo>
                <a:lnTo>
                  <a:pt x="29" y="2401"/>
                </a:lnTo>
                <a:lnTo>
                  <a:pt x="13" y="2355"/>
                </a:lnTo>
                <a:lnTo>
                  <a:pt x="4" y="2307"/>
                </a:lnTo>
                <a:lnTo>
                  <a:pt x="0" y="2258"/>
                </a:lnTo>
                <a:lnTo>
                  <a:pt x="0" y="342"/>
                </a:lnTo>
                <a:lnTo>
                  <a:pt x="4" y="292"/>
                </a:lnTo>
                <a:lnTo>
                  <a:pt x="15" y="243"/>
                </a:lnTo>
                <a:lnTo>
                  <a:pt x="32" y="198"/>
                </a:lnTo>
                <a:lnTo>
                  <a:pt x="55" y="156"/>
                </a:lnTo>
                <a:lnTo>
                  <a:pt x="84" y="118"/>
                </a:lnTo>
                <a:lnTo>
                  <a:pt x="118" y="84"/>
                </a:lnTo>
                <a:lnTo>
                  <a:pt x="156" y="55"/>
                </a:lnTo>
                <a:lnTo>
                  <a:pt x="199" y="32"/>
                </a:lnTo>
                <a:lnTo>
                  <a:pt x="244" y="15"/>
                </a:lnTo>
                <a:lnTo>
                  <a:pt x="291" y="4"/>
                </a:lnTo>
                <a:lnTo>
                  <a:pt x="342"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0573" name="Google Shape;10573;p23"/>
          <p:cNvGrpSpPr/>
          <p:nvPr/>
        </p:nvGrpSpPr>
        <p:grpSpPr>
          <a:xfrm>
            <a:off x="5981578" y="24461944"/>
            <a:ext cx="509613" cy="496590"/>
            <a:chOff x="303" y="2403"/>
            <a:chExt cx="2700" cy="2631"/>
          </a:xfrm>
          <a:solidFill>
            <a:srgbClr val="006994"/>
          </a:solidFill>
        </p:grpSpPr>
        <p:sp>
          <p:nvSpPr>
            <p:cNvPr id="10574" name="Google Shape;10574;p23"/>
            <p:cNvSpPr/>
            <p:nvPr/>
          </p:nvSpPr>
          <p:spPr>
            <a:xfrm>
              <a:off x="1621" y="2403"/>
              <a:ext cx="220" cy="408"/>
            </a:xfrm>
            <a:custGeom>
              <a:avLst/>
              <a:gdLst/>
              <a:ahLst/>
              <a:cxnLst/>
              <a:rect l="l" t="t" r="r" b="b"/>
              <a:pathLst>
                <a:path w="441" h="816" extrusionOk="0">
                  <a:moveTo>
                    <a:pt x="0" y="0"/>
                  </a:moveTo>
                  <a:lnTo>
                    <a:pt x="258" y="0"/>
                  </a:lnTo>
                  <a:lnTo>
                    <a:pt x="441" y="816"/>
                  </a:lnTo>
                  <a:lnTo>
                    <a:pt x="0" y="816"/>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75" name="Google Shape;10575;p23"/>
            <p:cNvSpPr/>
            <p:nvPr/>
          </p:nvSpPr>
          <p:spPr>
            <a:xfrm>
              <a:off x="1937" y="2896"/>
              <a:ext cx="230" cy="265"/>
            </a:xfrm>
            <a:custGeom>
              <a:avLst/>
              <a:gdLst/>
              <a:ahLst/>
              <a:cxnLst/>
              <a:rect l="l" t="t" r="r" b="b"/>
              <a:pathLst>
                <a:path w="461" h="530" extrusionOk="0">
                  <a:moveTo>
                    <a:pt x="0" y="0"/>
                  </a:moveTo>
                  <a:lnTo>
                    <a:pt x="461" y="0"/>
                  </a:lnTo>
                  <a:lnTo>
                    <a:pt x="461" y="299"/>
                  </a:lnTo>
                  <a:lnTo>
                    <a:pt x="456" y="346"/>
                  </a:lnTo>
                  <a:lnTo>
                    <a:pt x="442" y="389"/>
                  </a:lnTo>
                  <a:lnTo>
                    <a:pt x="421" y="429"/>
                  </a:lnTo>
                  <a:lnTo>
                    <a:pt x="393" y="463"/>
                  </a:lnTo>
                  <a:lnTo>
                    <a:pt x="359" y="491"/>
                  </a:lnTo>
                  <a:lnTo>
                    <a:pt x="320" y="513"/>
                  </a:lnTo>
                  <a:lnTo>
                    <a:pt x="277" y="525"/>
                  </a:lnTo>
                  <a:lnTo>
                    <a:pt x="230" y="530"/>
                  </a:lnTo>
                  <a:lnTo>
                    <a:pt x="184" y="525"/>
                  </a:lnTo>
                  <a:lnTo>
                    <a:pt x="141" y="513"/>
                  </a:lnTo>
                  <a:lnTo>
                    <a:pt x="100" y="491"/>
                  </a:lnTo>
                  <a:lnTo>
                    <a:pt x="66" y="463"/>
                  </a:lnTo>
                  <a:lnTo>
                    <a:pt x="39" y="429"/>
                  </a:lnTo>
                  <a:lnTo>
                    <a:pt x="17" y="389"/>
                  </a:lnTo>
                  <a:lnTo>
                    <a:pt x="4" y="346"/>
                  </a:lnTo>
                  <a:lnTo>
                    <a:pt x="0" y="299"/>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76" name="Google Shape;10576;p23"/>
            <p:cNvSpPr/>
            <p:nvPr/>
          </p:nvSpPr>
          <p:spPr>
            <a:xfrm>
              <a:off x="1621" y="2896"/>
              <a:ext cx="232" cy="265"/>
            </a:xfrm>
            <a:custGeom>
              <a:avLst/>
              <a:gdLst/>
              <a:ahLst/>
              <a:cxnLst/>
              <a:rect l="l" t="t" r="r" b="b"/>
              <a:pathLst>
                <a:path w="463" h="530" extrusionOk="0">
                  <a:moveTo>
                    <a:pt x="0" y="0"/>
                  </a:moveTo>
                  <a:lnTo>
                    <a:pt x="463" y="0"/>
                  </a:lnTo>
                  <a:lnTo>
                    <a:pt x="463" y="299"/>
                  </a:lnTo>
                  <a:lnTo>
                    <a:pt x="458" y="346"/>
                  </a:lnTo>
                  <a:lnTo>
                    <a:pt x="444" y="389"/>
                  </a:lnTo>
                  <a:lnTo>
                    <a:pt x="422" y="429"/>
                  </a:lnTo>
                  <a:lnTo>
                    <a:pt x="395" y="463"/>
                  </a:lnTo>
                  <a:lnTo>
                    <a:pt x="361" y="491"/>
                  </a:lnTo>
                  <a:lnTo>
                    <a:pt x="322" y="513"/>
                  </a:lnTo>
                  <a:lnTo>
                    <a:pt x="279" y="525"/>
                  </a:lnTo>
                  <a:lnTo>
                    <a:pt x="232" y="530"/>
                  </a:lnTo>
                  <a:lnTo>
                    <a:pt x="184" y="525"/>
                  </a:lnTo>
                  <a:lnTo>
                    <a:pt x="141" y="513"/>
                  </a:lnTo>
                  <a:lnTo>
                    <a:pt x="102" y="491"/>
                  </a:lnTo>
                  <a:lnTo>
                    <a:pt x="68" y="463"/>
                  </a:lnTo>
                  <a:lnTo>
                    <a:pt x="40" y="429"/>
                  </a:lnTo>
                  <a:lnTo>
                    <a:pt x="19" y="389"/>
                  </a:lnTo>
                  <a:lnTo>
                    <a:pt x="5" y="346"/>
                  </a:lnTo>
                  <a:lnTo>
                    <a:pt x="0" y="299"/>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77" name="Google Shape;10577;p23"/>
            <p:cNvSpPr/>
            <p:nvPr/>
          </p:nvSpPr>
          <p:spPr>
            <a:xfrm>
              <a:off x="1705" y="3698"/>
              <a:ext cx="600" cy="3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78" name="Google Shape;10578;p23"/>
            <p:cNvSpPr/>
            <p:nvPr/>
          </p:nvSpPr>
          <p:spPr>
            <a:xfrm>
              <a:off x="479" y="3168"/>
              <a:ext cx="2200" cy="1481"/>
            </a:xfrm>
            <a:custGeom>
              <a:avLst/>
              <a:gdLst/>
              <a:ahLst/>
              <a:cxnLst/>
              <a:rect l="l" t="t" r="r" b="b"/>
              <a:pathLst>
                <a:path w="4399" h="2961" extrusionOk="0">
                  <a:moveTo>
                    <a:pt x="2368" y="889"/>
                  </a:moveTo>
                  <a:lnTo>
                    <a:pt x="2340" y="894"/>
                  </a:lnTo>
                  <a:lnTo>
                    <a:pt x="2316" y="906"/>
                  </a:lnTo>
                  <a:lnTo>
                    <a:pt x="2298" y="923"/>
                  </a:lnTo>
                  <a:lnTo>
                    <a:pt x="2286" y="948"/>
                  </a:lnTo>
                  <a:lnTo>
                    <a:pt x="2282" y="974"/>
                  </a:lnTo>
                  <a:lnTo>
                    <a:pt x="2282" y="2036"/>
                  </a:lnTo>
                  <a:lnTo>
                    <a:pt x="2286" y="2064"/>
                  </a:lnTo>
                  <a:lnTo>
                    <a:pt x="2298" y="2087"/>
                  </a:lnTo>
                  <a:lnTo>
                    <a:pt x="2316" y="2106"/>
                  </a:lnTo>
                  <a:lnTo>
                    <a:pt x="2340" y="2118"/>
                  </a:lnTo>
                  <a:lnTo>
                    <a:pt x="2368" y="2122"/>
                  </a:lnTo>
                  <a:lnTo>
                    <a:pt x="4009" y="2122"/>
                  </a:lnTo>
                  <a:lnTo>
                    <a:pt x="4037" y="2118"/>
                  </a:lnTo>
                  <a:lnTo>
                    <a:pt x="4060" y="2106"/>
                  </a:lnTo>
                  <a:lnTo>
                    <a:pt x="4079" y="2087"/>
                  </a:lnTo>
                  <a:lnTo>
                    <a:pt x="4091" y="2064"/>
                  </a:lnTo>
                  <a:lnTo>
                    <a:pt x="4094" y="2036"/>
                  </a:lnTo>
                  <a:lnTo>
                    <a:pt x="4094" y="974"/>
                  </a:lnTo>
                  <a:lnTo>
                    <a:pt x="4091" y="948"/>
                  </a:lnTo>
                  <a:lnTo>
                    <a:pt x="4079" y="923"/>
                  </a:lnTo>
                  <a:lnTo>
                    <a:pt x="4060" y="906"/>
                  </a:lnTo>
                  <a:lnTo>
                    <a:pt x="4037" y="894"/>
                  </a:lnTo>
                  <a:lnTo>
                    <a:pt x="4009" y="889"/>
                  </a:lnTo>
                  <a:lnTo>
                    <a:pt x="2368" y="889"/>
                  </a:lnTo>
                  <a:close/>
                  <a:moveTo>
                    <a:pt x="305" y="0"/>
                  </a:moveTo>
                  <a:lnTo>
                    <a:pt x="339" y="39"/>
                  </a:lnTo>
                  <a:lnTo>
                    <a:pt x="376" y="73"/>
                  </a:lnTo>
                  <a:lnTo>
                    <a:pt x="420" y="102"/>
                  </a:lnTo>
                  <a:lnTo>
                    <a:pt x="466" y="125"/>
                  </a:lnTo>
                  <a:lnTo>
                    <a:pt x="514" y="142"/>
                  </a:lnTo>
                  <a:lnTo>
                    <a:pt x="567" y="153"/>
                  </a:lnTo>
                  <a:lnTo>
                    <a:pt x="621" y="156"/>
                  </a:lnTo>
                  <a:lnTo>
                    <a:pt x="675" y="153"/>
                  </a:lnTo>
                  <a:lnTo>
                    <a:pt x="726" y="142"/>
                  </a:lnTo>
                  <a:lnTo>
                    <a:pt x="775" y="125"/>
                  </a:lnTo>
                  <a:lnTo>
                    <a:pt x="822" y="102"/>
                  </a:lnTo>
                  <a:lnTo>
                    <a:pt x="864" y="73"/>
                  </a:lnTo>
                  <a:lnTo>
                    <a:pt x="902" y="39"/>
                  </a:lnTo>
                  <a:lnTo>
                    <a:pt x="936" y="0"/>
                  </a:lnTo>
                  <a:lnTo>
                    <a:pt x="970" y="39"/>
                  </a:lnTo>
                  <a:lnTo>
                    <a:pt x="1009" y="73"/>
                  </a:lnTo>
                  <a:lnTo>
                    <a:pt x="1051" y="102"/>
                  </a:lnTo>
                  <a:lnTo>
                    <a:pt x="1097" y="125"/>
                  </a:lnTo>
                  <a:lnTo>
                    <a:pt x="1147" y="142"/>
                  </a:lnTo>
                  <a:lnTo>
                    <a:pt x="1198" y="153"/>
                  </a:lnTo>
                  <a:lnTo>
                    <a:pt x="1252" y="156"/>
                  </a:lnTo>
                  <a:lnTo>
                    <a:pt x="1306" y="153"/>
                  </a:lnTo>
                  <a:lnTo>
                    <a:pt x="1359" y="142"/>
                  </a:lnTo>
                  <a:lnTo>
                    <a:pt x="1407" y="125"/>
                  </a:lnTo>
                  <a:lnTo>
                    <a:pt x="1453" y="102"/>
                  </a:lnTo>
                  <a:lnTo>
                    <a:pt x="1496" y="73"/>
                  </a:lnTo>
                  <a:lnTo>
                    <a:pt x="1534" y="39"/>
                  </a:lnTo>
                  <a:lnTo>
                    <a:pt x="1568" y="0"/>
                  </a:lnTo>
                  <a:lnTo>
                    <a:pt x="1602" y="39"/>
                  </a:lnTo>
                  <a:lnTo>
                    <a:pt x="1640" y="73"/>
                  </a:lnTo>
                  <a:lnTo>
                    <a:pt x="1682" y="102"/>
                  </a:lnTo>
                  <a:lnTo>
                    <a:pt x="1729" y="125"/>
                  </a:lnTo>
                  <a:lnTo>
                    <a:pt x="1778" y="142"/>
                  </a:lnTo>
                  <a:lnTo>
                    <a:pt x="1829" y="153"/>
                  </a:lnTo>
                  <a:lnTo>
                    <a:pt x="1883" y="156"/>
                  </a:lnTo>
                  <a:lnTo>
                    <a:pt x="1937" y="153"/>
                  </a:lnTo>
                  <a:lnTo>
                    <a:pt x="1990" y="142"/>
                  </a:lnTo>
                  <a:lnTo>
                    <a:pt x="2040" y="125"/>
                  </a:lnTo>
                  <a:lnTo>
                    <a:pt x="2084" y="102"/>
                  </a:lnTo>
                  <a:lnTo>
                    <a:pt x="2128" y="73"/>
                  </a:lnTo>
                  <a:lnTo>
                    <a:pt x="2166" y="39"/>
                  </a:lnTo>
                  <a:lnTo>
                    <a:pt x="2199" y="0"/>
                  </a:lnTo>
                  <a:lnTo>
                    <a:pt x="2233" y="39"/>
                  </a:lnTo>
                  <a:lnTo>
                    <a:pt x="2272" y="73"/>
                  </a:lnTo>
                  <a:lnTo>
                    <a:pt x="2313" y="102"/>
                  </a:lnTo>
                  <a:lnTo>
                    <a:pt x="2360" y="125"/>
                  </a:lnTo>
                  <a:lnTo>
                    <a:pt x="2409" y="142"/>
                  </a:lnTo>
                  <a:lnTo>
                    <a:pt x="2460" y="153"/>
                  </a:lnTo>
                  <a:lnTo>
                    <a:pt x="2516" y="156"/>
                  </a:lnTo>
                  <a:lnTo>
                    <a:pt x="2570" y="153"/>
                  </a:lnTo>
                  <a:lnTo>
                    <a:pt x="2621" y="142"/>
                  </a:lnTo>
                  <a:lnTo>
                    <a:pt x="2671" y="125"/>
                  </a:lnTo>
                  <a:lnTo>
                    <a:pt x="2717" y="102"/>
                  </a:lnTo>
                  <a:lnTo>
                    <a:pt x="2759" y="73"/>
                  </a:lnTo>
                  <a:lnTo>
                    <a:pt x="2798" y="39"/>
                  </a:lnTo>
                  <a:lnTo>
                    <a:pt x="2832" y="0"/>
                  </a:lnTo>
                  <a:lnTo>
                    <a:pt x="2864" y="39"/>
                  </a:lnTo>
                  <a:lnTo>
                    <a:pt x="2903" y="73"/>
                  </a:lnTo>
                  <a:lnTo>
                    <a:pt x="2946" y="102"/>
                  </a:lnTo>
                  <a:lnTo>
                    <a:pt x="2991" y="125"/>
                  </a:lnTo>
                  <a:lnTo>
                    <a:pt x="3041" y="142"/>
                  </a:lnTo>
                  <a:lnTo>
                    <a:pt x="3093" y="153"/>
                  </a:lnTo>
                  <a:lnTo>
                    <a:pt x="3147" y="156"/>
                  </a:lnTo>
                  <a:lnTo>
                    <a:pt x="3202" y="153"/>
                  </a:lnTo>
                  <a:lnTo>
                    <a:pt x="3253" y="142"/>
                  </a:lnTo>
                  <a:lnTo>
                    <a:pt x="3302" y="125"/>
                  </a:lnTo>
                  <a:lnTo>
                    <a:pt x="3349" y="102"/>
                  </a:lnTo>
                  <a:lnTo>
                    <a:pt x="3390" y="73"/>
                  </a:lnTo>
                  <a:lnTo>
                    <a:pt x="3429" y="39"/>
                  </a:lnTo>
                  <a:lnTo>
                    <a:pt x="3463" y="0"/>
                  </a:lnTo>
                  <a:lnTo>
                    <a:pt x="3497" y="39"/>
                  </a:lnTo>
                  <a:lnTo>
                    <a:pt x="3534" y="73"/>
                  </a:lnTo>
                  <a:lnTo>
                    <a:pt x="3578" y="102"/>
                  </a:lnTo>
                  <a:lnTo>
                    <a:pt x="3624" y="125"/>
                  </a:lnTo>
                  <a:lnTo>
                    <a:pt x="3672" y="142"/>
                  </a:lnTo>
                  <a:lnTo>
                    <a:pt x="3725" y="153"/>
                  </a:lnTo>
                  <a:lnTo>
                    <a:pt x="3779" y="156"/>
                  </a:lnTo>
                  <a:lnTo>
                    <a:pt x="3833" y="153"/>
                  </a:lnTo>
                  <a:lnTo>
                    <a:pt x="3885" y="142"/>
                  </a:lnTo>
                  <a:lnTo>
                    <a:pt x="3933" y="125"/>
                  </a:lnTo>
                  <a:lnTo>
                    <a:pt x="3980" y="102"/>
                  </a:lnTo>
                  <a:lnTo>
                    <a:pt x="4022" y="73"/>
                  </a:lnTo>
                  <a:lnTo>
                    <a:pt x="4060" y="39"/>
                  </a:lnTo>
                  <a:lnTo>
                    <a:pt x="4094" y="0"/>
                  </a:lnTo>
                  <a:lnTo>
                    <a:pt x="4133" y="43"/>
                  </a:lnTo>
                  <a:lnTo>
                    <a:pt x="4178" y="81"/>
                  </a:lnTo>
                  <a:lnTo>
                    <a:pt x="4227" y="111"/>
                  </a:lnTo>
                  <a:lnTo>
                    <a:pt x="4280" y="135"/>
                  </a:lnTo>
                  <a:lnTo>
                    <a:pt x="4337" y="149"/>
                  </a:lnTo>
                  <a:lnTo>
                    <a:pt x="4399" y="156"/>
                  </a:lnTo>
                  <a:lnTo>
                    <a:pt x="4399" y="2961"/>
                  </a:lnTo>
                  <a:lnTo>
                    <a:pt x="1920" y="2961"/>
                  </a:lnTo>
                  <a:lnTo>
                    <a:pt x="1920" y="605"/>
                  </a:lnTo>
                  <a:lnTo>
                    <a:pt x="1916" y="578"/>
                  </a:lnTo>
                  <a:lnTo>
                    <a:pt x="1903" y="554"/>
                  </a:lnTo>
                  <a:lnTo>
                    <a:pt x="1885" y="536"/>
                  </a:lnTo>
                  <a:lnTo>
                    <a:pt x="1862" y="525"/>
                  </a:lnTo>
                  <a:lnTo>
                    <a:pt x="1835" y="520"/>
                  </a:lnTo>
                  <a:lnTo>
                    <a:pt x="382" y="520"/>
                  </a:lnTo>
                  <a:lnTo>
                    <a:pt x="356" y="525"/>
                  </a:lnTo>
                  <a:lnTo>
                    <a:pt x="333" y="536"/>
                  </a:lnTo>
                  <a:lnTo>
                    <a:pt x="314" y="554"/>
                  </a:lnTo>
                  <a:lnTo>
                    <a:pt x="302" y="578"/>
                  </a:lnTo>
                  <a:lnTo>
                    <a:pt x="297" y="605"/>
                  </a:lnTo>
                  <a:lnTo>
                    <a:pt x="297" y="2961"/>
                  </a:lnTo>
                  <a:lnTo>
                    <a:pt x="0" y="2961"/>
                  </a:lnTo>
                  <a:lnTo>
                    <a:pt x="0" y="156"/>
                  </a:lnTo>
                  <a:lnTo>
                    <a:pt x="61" y="149"/>
                  </a:lnTo>
                  <a:lnTo>
                    <a:pt x="119" y="135"/>
                  </a:lnTo>
                  <a:lnTo>
                    <a:pt x="172" y="111"/>
                  </a:lnTo>
                  <a:lnTo>
                    <a:pt x="221" y="81"/>
                  </a:lnTo>
                  <a:lnTo>
                    <a:pt x="266" y="43"/>
                  </a:lnTo>
                  <a:lnTo>
                    <a:pt x="30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79" name="Google Shape;10579;p23"/>
            <p:cNvSpPr/>
            <p:nvPr/>
          </p:nvSpPr>
          <p:spPr>
            <a:xfrm>
              <a:off x="2568" y="2896"/>
              <a:ext cx="231" cy="265"/>
            </a:xfrm>
            <a:custGeom>
              <a:avLst/>
              <a:gdLst/>
              <a:ahLst/>
              <a:cxnLst/>
              <a:rect l="l" t="t" r="r" b="b"/>
              <a:pathLst>
                <a:path w="462" h="530" extrusionOk="0">
                  <a:moveTo>
                    <a:pt x="0" y="0"/>
                  </a:moveTo>
                  <a:lnTo>
                    <a:pt x="462" y="0"/>
                  </a:lnTo>
                  <a:lnTo>
                    <a:pt x="462" y="299"/>
                  </a:lnTo>
                  <a:lnTo>
                    <a:pt x="457" y="346"/>
                  </a:lnTo>
                  <a:lnTo>
                    <a:pt x="444" y="389"/>
                  </a:lnTo>
                  <a:lnTo>
                    <a:pt x="423" y="429"/>
                  </a:lnTo>
                  <a:lnTo>
                    <a:pt x="395" y="463"/>
                  </a:lnTo>
                  <a:lnTo>
                    <a:pt x="359" y="491"/>
                  </a:lnTo>
                  <a:lnTo>
                    <a:pt x="321" y="513"/>
                  </a:lnTo>
                  <a:lnTo>
                    <a:pt x="277" y="525"/>
                  </a:lnTo>
                  <a:lnTo>
                    <a:pt x="231" y="530"/>
                  </a:lnTo>
                  <a:lnTo>
                    <a:pt x="185" y="525"/>
                  </a:lnTo>
                  <a:lnTo>
                    <a:pt x="141" y="513"/>
                  </a:lnTo>
                  <a:lnTo>
                    <a:pt x="103" y="491"/>
                  </a:lnTo>
                  <a:lnTo>
                    <a:pt x="68" y="463"/>
                  </a:lnTo>
                  <a:lnTo>
                    <a:pt x="39" y="429"/>
                  </a:lnTo>
                  <a:lnTo>
                    <a:pt x="19" y="389"/>
                  </a:lnTo>
                  <a:lnTo>
                    <a:pt x="5" y="346"/>
                  </a:lnTo>
                  <a:lnTo>
                    <a:pt x="0" y="299"/>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80" name="Google Shape;10580;p23"/>
            <p:cNvSpPr/>
            <p:nvPr/>
          </p:nvSpPr>
          <p:spPr>
            <a:xfrm>
              <a:off x="2275" y="2403"/>
              <a:ext cx="471" cy="408"/>
            </a:xfrm>
            <a:custGeom>
              <a:avLst/>
              <a:gdLst/>
              <a:ahLst/>
              <a:cxnLst/>
              <a:rect l="l" t="t" r="r" b="b"/>
              <a:pathLst>
                <a:path w="942" h="816" extrusionOk="0">
                  <a:moveTo>
                    <a:pt x="0" y="0"/>
                  </a:moveTo>
                  <a:lnTo>
                    <a:pt x="214" y="0"/>
                  </a:lnTo>
                  <a:lnTo>
                    <a:pt x="942" y="816"/>
                  </a:lnTo>
                  <a:lnTo>
                    <a:pt x="546" y="816"/>
                  </a:lnTo>
                  <a:lnTo>
                    <a:pt x="354" y="528"/>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81" name="Google Shape;10581;p23"/>
            <p:cNvSpPr/>
            <p:nvPr/>
          </p:nvSpPr>
          <p:spPr>
            <a:xfrm>
              <a:off x="712" y="3513"/>
              <a:ext cx="641" cy="1135"/>
            </a:xfrm>
            <a:custGeom>
              <a:avLst/>
              <a:gdLst/>
              <a:ahLst/>
              <a:cxnLst/>
              <a:rect l="l" t="t" r="r" b="b"/>
              <a:pathLst>
                <a:path w="1282" h="2270" extrusionOk="0">
                  <a:moveTo>
                    <a:pt x="1058" y="1026"/>
                  </a:moveTo>
                  <a:lnTo>
                    <a:pt x="1030" y="1029"/>
                  </a:lnTo>
                  <a:lnTo>
                    <a:pt x="1004" y="1040"/>
                  </a:lnTo>
                  <a:lnTo>
                    <a:pt x="982" y="1057"/>
                  </a:lnTo>
                  <a:lnTo>
                    <a:pt x="965" y="1079"/>
                  </a:lnTo>
                  <a:lnTo>
                    <a:pt x="954" y="1105"/>
                  </a:lnTo>
                  <a:lnTo>
                    <a:pt x="950" y="1135"/>
                  </a:lnTo>
                  <a:lnTo>
                    <a:pt x="954" y="1164"/>
                  </a:lnTo>
                  <a:lnTo>
                    <a:pt x="965" y="1189"/>
                  </a:lnTo>
                  <a:lnTo>
                    <a:pt x="982" y="1212"/>
                  </a:lnTo>
                  <a:lnTo>
                    <a:pt x="1004" y="1229"/>
                  </a:lnTo>
                  <a:lnTo>
                    <a:pt x="1030" y="1240"/>
                  </a:lnTo>
                  <a:lnTo>
                    <a:pt x="1058" y="1243"/>
                  </a:lnTo>
                  <a:lnTo>
                    <a:pt x="1087" y="1240"/>
                  </a:lnTo>
                  <a:lnTo>
                    <a:pt x="1114" y="1229"/>
                  </a:lnTo>
                  <a:lnTo>
                    <a:pt x="1135" y="1212"/>
                  </a:lnTo>
                  <a:lnTo>
                    <a:pt x="1152" y="1189"/>
                  </a:lnTo>
                  <a:lnTo>
                    <a:pt x="1163" y="1164"/>
                  </a:lnTo>
                  <a:lnTo>
                    <a:pt x="1168" y="1135"/>
                  </a:lnTo>
                  <a:lnTo>
                    <a:pt x="1163" y="1105"/>
                  </a:lnTo>
                  <a:lnTo>
                    <a:pt x="1152" y="1079"/>
                  </a:lnTo>
                  <a:lnTo>
                    <a:pt x="1135" y="1057"/>
                  </a:lnTo>
                  <a:lnTo>
                    <a:pt x="1114" y="1040"/>
                  </a:lnTo>
                  <a:lnTo>
                    <a:pt x="1087" y="1029"/>
                  </a:lnTo>
                  <a:lnTo>
                    <a:pt x="1058" y="1026"/>
                  </a:lnTo>
                  <a:close/>
                  <a:moveTo>
                    <a:pt x="0" y="0"/>
                  </a:moveTo>
                  <a:lnTo>
                    <a:pt x="1282" y="0"/>
                  </a:lnTo>
                  <a:lnTo>
                    <a:pt x="1282" y="2270"/>
                  </a:lnTo>
                  <a:lnTo>
                    <a:pt x="0" y="2270"/>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82" name="Google Shape;10582;p23"/>
            <p:cNvSpPr/>
            <p:nvPr/>
          </p:nvSpPr>
          <p:spPr>
            <a:xfrm>
              <a:off x="1837" y="2403"/>
              <a:ext cx="307" cy="408"/>
            </a:xfrm>
            <a:custGeom>
              <a:avLst/>
              <a:gdLst/>
              <a:ahLst/>
              <a:cxnLst/>
              <a:rect l="l" t="t" r="r" b="b"/>
              <a:pathLst>
                <a:path w="615" h="816" extrusionOk="0">
                  <a:moveTo>
                    <a:pt x="0" y="0"/>
                  </a:moveTo>
                  <a:lnTo>
                    <a:pt x="249" y="0"/>
                  </a:lnTo>
                  <a:lnTo>
                    <a:pt x="615" y="816"/>
                  </a:lnTo>
                  <a:lnTo>
                    <a:pt x="183" y="816"/>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83" name="Google Shape;10583;p23"/>
            <p:cNvSpPr/>
            <p:nvPr/>
          </p:nvSpPr>
          <p:spPr>
            <a:xfrm>
              <a:off x="2055" y="2403"/>
              <a:ext cx="391" cy="408"/>
            </a:xfrm>
            <a:custGeom>
              <a:avLst/>
              <a:gdLst/>
              <a:ahLst/>
              <a:cxnLst/>
              <a:rect l="l" t="t" r="r" b="b"/>
              <a:pathLst>
                <a:path w="781" h="816" extrusionOk="0">
                  <a:moveTo>
                    <a:pt x="0" y="0"/>
                  </a:moveTo>
                  <a:lnTo>
                    <a:pt x="233" y="0"/>
                  </a:lnTo>
                  <a:lnTo>
                    <a:pt x="427" y="286"/>
                  </a:lnTo>
                  <a:lnTo>
                    <a:pt x="781" y="816"/>
                  </a:lnTo>
                  <a:lnTo>
                    <a:pt x="363" y="816"/>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84" name="Google Shape;10584;p23"/>
            <p:cNvSpPr/>
            <p:nvPr/>
          </p:nvSpPr>
          <p:spPr>
            <a:xfrm>
              <a:off x="2253" y="2896"/>
              <a:ext cx="230" cy="265"/>
            </a:xfrm>
            <a:custGeom>
              <a:avLst/>
              <a:gdLst/>
              <a:ahLst/>
              <a:cxnLst/>
              <a:rect l="l" t="t" r="r" b="b"/>
              <a:pathLst>
                <a:path w="461" h="530" extrusionOk="0">
                  <a:moveTo>
                    <a:pt x="0" y="0"/>
                  </a:moveTo>
                  <a:lnTo>
                    <a:pt x="461" y="0"/>
                  </a:lnTo>
                  <a:lnTo>
                    <a:pt x="461" y="299"/>
                  </a:lnTo>
                  <a:lnTo>
                    <a:pt x="457" y="346"/>
                  </a:lnTo>
                  <a:lnTo>
                    <a:pt x="443" y="389"/>
                  </a:lnTo>
                  <a:lnTo>
                    <a:pt x="423" y="429"/>
                  </a:lnTo>
                  <a:lnTo>
                    <a:pt x="393" y="463"/>
                  </a:lnTo>
                  <a:lnTo>
                    <a:pt x="359" y="491"/>
                  </a:lnTo>
                  <a:lnTo>
                    <a:pt x="320" y="513"/>
                  </a:lnTo>
                  <a:lnTo>
                    <a:pt x="277" y="525"/>
                  </a:lnTo>
                  <a:lnTo>
                    <a:pt x="231" y="530"/>
                  </a:lnTo>
                  <a:lnTo>
                    <a:pt x="184" y="525"/>
                  </a:lnTo>
                  <a:lnTo>
                    <a:pt x="141" y="513"/>
                  </a:lnTo>
                  <a:lnTo>
                    <a:pt x="102" y="491"/>
                  </a:lnTo>
                  <a:lnTo>
                    <a:pt x="68" y="463"/>
                  </a:lnTo>
                  <a:lnTo>
                    <a:pt x="39" y="429"/>
                  </a:lnTo>
                  <a:lnTo>
                    <a:pt x="19" y="389"/>
                  </a:lnTo>
                  <a:lnTo>
                    <a:pt x="5" y="346"/>
                  </a:lnTo>
                  <a:lnTo>
                    <a:pt x="0" y="299"/>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85" name="Google Shape;10585;p23"/>
            <p:cNvSpPr/>
            <p:nvPr/>
          </p:nvSpPr>
          <p:spPr>
            <a:xfrm>
              <a:off x="410" y="2403"/>
              <a:ext cx="472" cy="408"/>
            </a:xfrm>
            <a:custGeom>
              <a:avLst/>
              <a:gdLst/>
              <a:ahLst/>
              <a:cxnLst/>
              <a:rect l="l" t="t" r="r" b="b"/>
              <a:pathLst>
                <a:path w="943" h="816" extrusionOk="0">
                  <a:moveTo>
                    <a:pt x="730" y="0"/>
                  </a:moveTo>
                  <a:lnTo>
                    <a:pt x="943" y="0"/>
                  </a:lnTo>
                  <a:lnTo>
                    <a:pt x="639" y="455"/>
                  </a:lnTo>
                  <a:lnTo>
                    <a:pt x="396" y="816"/>
                  </a:lnTo>
                  <a:lnTo>
                    <a:pt x="0" y="816"/>
                  </a:lnTo>
                  <a:lnTo>
                    <a:pt x="73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86" name="Google Shape;10586;p23"/>
            <p:cNvSpPr/>
            <p:nvPr/>
          </p:nvSpPr>
          <p:spPr>
            <a:xfrm>
              <a:off x="711" y="2403"/>
              <a:ext cx="389" cy="408"/>
            </a:xfrm>
            <a:custGeom>
              <a:avLst/>
              <a:gdLst/>
              <a:ahLst/>
              <a:cxnLst/>
              <a:rect l="l" t="t" r="r" b="b"/>
              <a:pathLst>
                <a:path w="782" h="816" extrusionOk="0">
                  <a:moveTo>
                    <a:pt x="547" y="0"/>
                  </a:moveTo>
                  <a:lnTo>
                    <a:pt x="782" y="0"/>
                  </a:lnTo>
                  <a:lnTo>
                    <a:pt x="417" y="816"/>
                  </a:lnTo>
                  <a:lnTo>
                    <a:pt x="0" y="816"/>
                  </a:lnTo>
                  <a:lnTo>
                    <a:pt x="305" y="361"/>
                  </a:lnTo>
                  <a:lnTo>
                    <a:pt x="54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87" name="Google Shape;10587;p23"/>
            <p:cNvSpPr/>
            <p:nvPr/>
          </p:nvSpPr>
          <p:spPr>
            <a:xfrm>
              <a:off x="1012" y="2403"/>
              <a:ext cx="309" cy="408"/>
            </a:xfrm>
            <a:custGeom>
              <a:avLst/>
              <a:gdLst/>
              <a:ahLst/>
              <a:cxnLst/>
              <a:rect l="l" t="t" r="r" b="b"/>
              <a:pathLst>
                <a:path w="614" h="816" extrusionOk="0">
                  <a:moveTo>
                    <a:pt x="365" y="0"/>
                  </a:moveTo>
                  <a:lnTo>
                    <a:pt x="614" y="0"/>
                  </a:lnTo>
                  <a:lnTo>
                    <a:pt x="432" y="816"/>
                  </a:lnTo>
                  <a:lnTo>
                    <a:pt x="0" y="816"/>
                  </a:lnTo>
                  <a:lnTo>
                    <a:pt x="36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88" name="Google Shape;10588;p23"/>
            <p:cNvSpPr/>
            <p:nvPr/>
          </p:nvSpPr>
          <p:spPr>
            <a:xfrm>
              <a:off x="1316" y="2403"/>
              <a:ext cx="219" cy="408"/>
            </a:xfrm>
            <a:custGeom>
              <a:avLst/>
              <a:gdLst/>
              <a:ahLst/>
              <a:cxnLst/>
              <a:rect l="l" t="t" r="r" b="b"/>
              <a:pathLst>
                <a:path w="440" h="816" extrusionOk="0">
                  <a:moveTo>
                    <a:pt x="183" y="0"/>
                  </a:moveTo>
                  <a:lnTo>
                    <a:pt x="440" y="0"/>
                  </a:lnTo>
                  <a:lnTo>
                    <a:pt x="440" y="816"/>
                  </a:lnTo>
                  <a:lnTo>
                    <a:pt x="0" y="816"/>
                  </a:lnTo>
                  <a:lnTo>
                    <a:pt x="18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89" name="Google Shape;10589;p23"/>
            <p:cNvSpPr/>
            <p:nvPr/>
          </p:nvSpPr>
          <p:spPr>
            <a:xfrm>
              <a:off x="358" y="2896"/>
              <a:ext cx="230" cy="265"/>
            </a:xfrm>
            <a:custGeom>
              <a:avLst/>
              <a:gdLst/>
              <a:ahLst/>
              <a:cxnLst/>
              <a:rect l="l" t="t" r="r" b="b"/>
              <a:pathLst>
                <a:path w="461" h="530" extrusionOk="0">
                  <a:moveTo>
                    <a:pt x="0" y="0"/>
                  </a:moveTo>
                  <a:lnTo>
                    <a:pt x="461" y="0"/>
                  </a:lnTo>
                  <a:lnTo>
                    <a:pt x="461" y="299"/>
                  </a:lnTo>
                  <a:lnTo>
                    <a:pt x="456" y="346"/>
                  </a:lnTo>
                  <a:lnTo>
                    <a:pt x="442" y="389"/>
                  </a:lnTo>
                  <a:lnTo>
                    <a:pt x="421" y="429"/>
                  </a:lnTo>
                  <a:lnTo>
                    <a:pt x="393" y="463"/>
                  </a:lnTo>
                  <a:lnTo>
                    <a:pt x="359" y="491"/>
                  </a:lnTo>
                  <a:lnTo>
                    <a:pt x="320" y="513"/>
                  </a:lnTo>
                  <a:lnTo>
                    <a:pt x="277" y="525"/>
                  </a:lnTo>
                  <a:lnTo>
                    <a:pt x="230" y="530"/>
                  </a:lnTo>
                  <a:lnTo>
                    <a:pt x="184" y="525"/>
                  </a:lnTo>
                  <a:lnTo>
                    <a:pt x="141" y="513"/>
                  </a:lnTo>
                  <a:lnTo>
                    <a:pt x="100" y="491"/>
                  </a:lnTo>
                  <a:lnTo>
                    <a:pt x="66" y="463"/>
                  </a:lnTo>
                  <a:lnTo>
                    <a:pt x="39" y="429"/>
                  </a:lnTo>
                  <a:lnTo>
                    <a:pt x="17" y="389"/>
                  </a:lnTo>
                  <a:lnTo>
                    <a:pt x="4" y="346"/>
                  </a:lnTo>
                  <a:lnTo>
                    <a:pt x="0" y="299"/>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90" name="Google Shape;10590;p23"/>
            <p:cNvSpPr/>
            <p:nvPr/>
          </p:nvSpPr>
          <p:spPr>
            <a:xfrm>
              <a:off x="303" y="4734"/>
              <a:ext cx="2700" cy="3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91" name="Google Shape;10591;p23"/>
            <p:cNvSpPr/>
            <p:nvPr/>
          </p:nvSpPr>
          <p:spPr>
            <a:xfrm>
              <a:off x="674" y="2896"/>
              <a:ext cx="230" cy="265"/>
            </a:xfrm>
            <a:custGeom>
              <a:avLst/>
              <a:gdLst/>
              <a:ahLst/>
              <a:cxnLst/>
              <a:rect l="l" t="t" r="r" b="b"/>
              <a:pathLst>
                <a:path w="461" h="530" extrusionOk="0">
                  <a:moveTo>
                    <a:pt x="0" y="0"/>
                  </a:moveTo>
                  <a:lnTo>
                    <a:pt x="461" y="0"/>
                  </a:lnTo>
                  <a:lnTo>
                    <a:pt x="461" y="299"/>
                  </a:lnTo>
                  <a:lnTo>
                    <a:pt x="457" y="346"/>
                  </a:lnTo>
                  <a:lnTo>
                    <a:pt x="443" y="389"/>
                  </a:lnTo>
                  <a:lnTo>
                    <a:pt x="423" y="429"/>
                  </a:lnTo>
                  <a:lnTo>
                    <a:pt x="393" y="463"/>
                  </a:lnTo>
                  <a:lnTo>
                    <a:pt x="359" y="491"/>
                  </a:lnTo>
                  <a:lnTo>
                    <a:pt x="320" y="513"/>
                  </a:lnTo>
                  <a:lnTo>
                    <a:pt x="277" y="525"/>
                  </a:lnTo>
                  <a:lnTo>
                    <a:pt x="231" y="530"/>
                  </a:lnTo>
                  <a:lnTo>
                    <a:pt x="184" y="525"/>
                  </a:lnTo>
                  <a:lnTo>
                    <a:pt x="141" y="513"/>
                  </a:lnTo>
                  <a:lnTo>
                    <a:pt x="102" y="491"/>
                  </a:lnTo>
                  <a:lnTo>
                    <a:pt x="67" y="463"/>
                  </a:lnTo>
                  <a:lnTo>
                    <a:pt x="39" y="429"/>
                  </a:lnTo>
                  <a:lnTo>
                    <a:pt x="17" y="389"/>
                  </a:lnTo>
                  <a:lnTo>
                    <a:pt x="5" y="346"/>
                  </a:lnTo>
                  <a:lnTo>
                    <a:pt x="0" y="299"/>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92" name="Google Shape;10592;p23"/>
            <p:cNvSpPr/>
            <p:nvPr/>
          </p:nvSpPr>
          <p:spPr>
            <a:xfrm>
              <a:off x="1305" y="2896"/>
              <a:ext cx="230" cy="265"/>
            </a:xfrm>
            <a:custGeom>
              <a:avLst/>
              <a:gdLst/>
              <a:ahLst/>
              <a:cxnLst/>
              <a:rect l="l" t="t" r="r" b="b"/>
              <a:pathLst>
                <a:path w="461" h="530" extrusionOk="0">
                  <a:moveTo>
                    <a:pt x="0" y="0"/>
                  </a:moveTo>
                  <a:lnTo>
                    <a:pt x="461" y="0"/>
                  </a:lnTo>
                  <a:lnTo>
                    <a:pt x="461" y="299"/>
                  </a:lnTo>
                  <a:lnTo>
                    <a:pt x="456" y="346"/>
                  </a:lnTo>
                  <a:lnTo>
                    <a:pt x="444" y="389"/>
                  </a:lnTo>
                  <a:lnTo>
                    <a:pt x="422" y="429"/>
                  </a:lnTo>
                  <a:lnTo>
                    <a:pt x="394" y="463"/>
                  </a:lnTo>
                  <a:lnTo>
                    <a:pt x="360" y="491"/>
                  </a:lnTo>
                  <a:lnTo>
                    <a:pt x="320" y="513"/>
                  </a:lnTo>
                  <a:lnTo>
                    <a:pt x="277" y="525"/>
                  </a:lnTo>
                  <a:lnTo>
                    <a:pt x="230" y="530"/>
                  </a:lnTo>
                  <a:lnTo>
                    <a:pt x="184" y="525"/>
                  </a:lnTo>
                  <a:lnTo>
                    <a:pt x="141" y="513"/>
                  </a:lnTo>
                  <a:lnTo>
                    <a:pt x="102" y="491"/>
                  </a:lnTo>
                  <a:lnTo>
                    <a:pt x="68" y="463"/>
                  </a:lnTo>
                  <a:lnTo>
                    <a:pt x="40" y="429"/>
                  </a:lnTo>
                  <a:lnTo>
                    <a:pt x="18" y="389"/>
                  </a:lnTo>
                  <a:lnTo>
                    <a:pt x="4" y="346"/>
                  </a:lnTo>
                  <a:lnTo>
                    <a:pt x="0" y="299"/>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93" name="Google Shape;10593;p23"/>
            <p:cNvSpPr/>
            <p:nvPr/>
          </p:nvSpPr>
          <p:spPr>
            <a:xfrm>
              <a:off x="989" y="2896"/>
              <a:ext cx="231" cy="265"/>
            </a:xfrm>
            <a:custGeom>
              <a:avLst/>
              <a:gdLst/>
              <a:ahLst/>
              <a:cxnLst/>
              <a:rect l="l" t="t" r="r" b="b"/>
              <a:pathLst>
                <a:path w="462" h="530" extrusionOk="0">
                  <a:moveTo>
                    <a:pt x="0" y="0"/>
                  </a:moveTo>
                  <a:lnTo>
                    <a:pt x="462" y="0"/>
                  </a:lnTo>
                  <a:lnTo>
                    <a:pt x="462" y="299"/>
                  </a:lnTo>
                  <a:lnTo>
                    <a:pt x="457" y="346"/>
                  </a:lnTo>
                  <a:lnTo>
                    <a:pt x="443" y="389"/>
                  </a:lnTo>
                  <a:lnTo>
                    <a:pt x="423" y="429"/>
                  </a:lnTo>
                  <a:lnTo>
                    <a:pt x="395" y="463"/>
                  </a:lnTo>
                  <a:lnTo>
                    <a:pt x="359" y="491"/>
                  </a:lnTo>
                  <a:lnTo>
                    <a:pt x="321" y="513"/>
                  </a:lnTo>
                  <a:lnTo>
                    <a:pt x="277" y="525"/>
                  </a:lnTo>
                  <a:lnTo>
                    <a:pt x="231" y="530"/>
                  </a:lnTo>
                  <a:lnTo>
                    <a:pt x="185" y="525"/>
                  </a:lnTo>
                  <a:lnTo>
                    <a:pt x="141" y="513"/>
                  </a:lnTo>
                  <a:lnTo>
                    <a:pt x="103" y="491"/>
                  </a:lnTo>
                  <a:lnTo>
                    <a:pt x="69" y="463"/>
                  </a:lnTo>
                  <a:lnTo>
                    <a:pt x="39" y="429"/>
                  </a:lnTo>
                  <a:lnTo>
                    <a:pt x="19" y="389"/>
                  </a:lnTo>
                  <a:lnTo>
                    <a:pt x="5" y="346"/>
                  </a:lnTo>
                  <a:lnTo>
                    <a:pt x="0" y="299"/>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594" name="Google Shape;10594;p23"/>
          <p:cNvGrpSpPr/>
          <p:nvPr/>
        </p:nvGrpSpPr>
        <p:grpSpPr>
          <a:xfrm>
            <a:off x="4727866" y="24462184"/>
            <a:ext cx="468739" cy="468931"/>
            <a:chOff x="-109" y="2168"/>
            <a:chExt cx="2454" cy="2455"/>
          </a:xfrm>
          <a:solidFill>
            <a:srgbClr val="006994"/>
          </a:solidFill>
        </p:grpSpPr>
        <p:sp>
          <p:nvSpPr>
            <p:cNvPr id="10595" name="Google Shape;10595;p23"/>
            <p:cNvSpPr/>
            <p:nvPr/>
          </p:nvSpPr>
          <p:spPr>
            <a:xfrm>
              <a:off x="-109" y="2168"/>
              <a:ext cx="2400" cy="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96" name="Google Shape;10596;p23"/>
            <p:cNvSpPr/>
            <p:nvPr/>
          </p:nvSpPr>
          <p:spPr>
            <a:xfrm>
              <a:off x="44" y="2373"/>
              <a:ext cx="2147" cy="1074"/>
            </a:xfrm>
            <a:custGeom>
              <a:avLst/>
              <a:gdLst/>
              <a:ahLst/>
              <a:cxnLst/>
              <a:rect l="l" t="t" r="r" b="b"/>
              <a:pathLst>
                <a:path w="4294" h="2148" extrusionOk="0">
                  <a:moveTo>
                    <a:pt x="3170" y="307"/>
                  </a:moveTo>
                  <a:lnTo>
                    <a:pt x="3170" y="512"/>
                  </a:lnTo>
                  <a:lnTo>
                    <a:pt x="3536" y="512"/>
                  </a:lnTo>
                  <a:lnTo>
                    <a:pt x="2683" y="1365"/>
                  </a:lnTo>
                  <a:lnTo>
                    <a:pt x="2070" y="751"/>
                  </a:lnTo>
                  <a:lnTo>
                    <a:pt x="1150" y="1672"/>
                  </a:lnTo>
                  <a:lnTo>
                    <a:pt x="844" y="1365"/>
                  </a:lnTo>
                  <a:lnTo>
                    <a:pt x="336" y="1871"/>
                  </a:lnTo>
                  <a:lnTo>
                    <a:pt x="480" y="2016"/>
                  </a:lnTo>
                  <a:lnTo>
                    <a:pt x="844" y="1654"/>
                  </a:lnTo>
                  <a:lnTo>
                    <a:pt x="1150" y="1961"/>
                  </a:lnTo>
                  <a:lnTo>
                    <a:pt x="2070" y="1041"/>
                  </a:lnTo>
                  <a:lnTo>
                    <a:pt x="2683" y="1654"/>
                  </a:lnTo>
                  <a:lnTo>
                    <a:pt x="3681" y="657"/>
                  </a:lnTo>
                  <a:lnTo>
                    <a:pt x="3681" y="1023"/>
                  </a:lnTo>
                  <a:lnTo>
                    <a:pt x="3885" y="1023"/>
                  </a:lnTo>
                  <a:lnTo>
                    <a:pt x="3885" y="307"/>
                  </a:lnTo>
                  <a:lnTo>
                    <a:pt x="3170" y="307"/>
                  </a:lnTo>
                  <a:close/>
                  <a:moveTo>
                    <a:pt x="0" y="0"/>
                  </a:moveTo>
                  <a:lnTo>
                    <a:pt x="4294" y="0"/>
                  </a:lnTo>
                  <a:lnTo>
                    <a:pt x="4294" y="2148"/>
                  </a:lnTo>
                  <a:lnTo>
                    <a:pt x="0" y="2148"/>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597" name="Google Shape;10597;p23"/>
            <p:cNvSpPr/>
            <p:nvPr/>
          </p:nvSpPr>
          <p:spPr>
            <a:xfrm>
              <a:off x="-109" y="3549"/>
              <a:ext cx="2454" cy="1074"/>
            </a:xfrm>
            <a:custGeom>
              <a:avLst/>
              <a:gdLst/>
              <a:ahLst/>
              <a:cxnLst/>
              <a:rect l="l" t="t" r="r" b="b"/>
              <a:pathLst>
                <a:path w="4908" h="2148" extrusionOk="0">
                  <a:moveTo>
                    <a:pt x="0" y="0"/>
                  </a:moveTo>
                  <a:lnTo>
                    <a:pt x="4908" y="0"/>
                  </a:lnTo>
                  <a:lnTo>
                    <a:pt x="4908" y="206"/>
                  </a:lnTo>
                  <a:lnTo>
                    <a:pt x="3592" y="206"/>
                  </a:lnTo>
                  <a:lnTo>
                    <a:pt x="4125" y="1743"/>
                  </a:lnTo>
                  <a:lnTo>
                    <a:pt x="4136" y="1792"/>
                  </a:lnTo>
                  <a:lnTo>
                    <a:pt x="4141" y="1840"/>
                  </a:lnTo>
                  <a:lnTo>
                    <a:pt x="4136" y="1888"/>
                  </a:lnTo>
                  <a:lnTo>
                    <a:pt x="4126" y="1934"/>
                  </a:lnTo>
                  <a:lnTo>
                    <a:pt x="4108" y="1978"/>
                  </a:lnTo>
                  <a:lnTo>
                    <a:pt x="4084" y="2019"/>
                  </a:lnTo>
                  <a:lnTo>
                    <a:pt x="4055" y="2054"/>
                  </a:lnTo>
                  <a:lnTo>
                    <a:pt x="4019" y="2085"/>
                  </a:lnTo>
                  <a:lnTo>
                    <a:pt x="3977" y="2112"/>
                  </a:lnTo>
                  <a:lnTo>
                    <a:pt x="3931" y="2132"/>
                  </a:lnTo>
                  <a:lnTo>
                    <a:pt x="3882" y="2144"/>
                  </a:lnTo>
                  <a:lnTo>
                    <a:pt x="3834" y="2148"/>
                  </a:lnTo>
                  <a:lnTo>
                    <a:pt x="3787" y="2144"/>
                  </a:lnTo>
                  <a:lnTo>
                    <a:pt x="3741" y="2133"/>
                  </a:lnTo>
                  <a:lnTo>
                    <a:pt x="3697" y="2115"/>
                  </a:lnTo>
                  <a:lnTo>
                    <a:pt x="3657" y="2091"/>
                  </a:lnTo>
                  <a:lnTo>
                    <a:pt x="3620" y="2060"/>
                  </a:lnTo>
                  <a:lnTo>
                    <a:pt x="3589" y="2024"/>
                  </a:lnTo>
                  <a:lnTo>
                    <a:pt x="3562" y="1984"/>
                  </a:lnTo>
                  <a:lnTo>
                    <a:pt x="3543" y="1938"/>
                  </a:lnTo>
                  <a:lnTo>
                    <a:pt x="2944" y="206"/>
                  </a:lnTo>
                  <a:lnTo>
                    <a:pt x="2761" y="206"/>
                  </a:lnTo>
                  <a:lnTo>
                    <a:pt x="2761" y="1535"/>
                  </a:lnTo>
                  <a:lnTo>
                    <a:pt x="2757" y="1584"/>
                  </a:lnTo>
                  <a:lnTo>
                    <a:pt x="2745" y="1631"/>
                  </a:lnTo>
                  <a:lnTo>
                    <a:pt x="2727" y="1675"/>
                  </a:lnTo>
                  <a:lnTo>
                    <a:pt x="2702" y="1715"/>
                  </a:lnTo>
                  <a:lnTo>
                    <a:pt x="2670" y="1751"/>
                  </a:lnTo>
                  <a:lnTo>
                    <a:pt x="2635" y="1782"/>
                  </a:lnTo>
                  <a:lnTo>
                    <a:pt x="2594" y="1807"/>
                  </a:lnTo>
                  <a:lnTo>
                    <a:pt x="2551" y="1825"/>
                  </a:lnTo>
                  <a:lnTo>
                    <a:pt x="2504" y="1837"/>
                  </a:lnTo>
                  <a:lnTo>
                    <a:pt x="2455" y="1841"/>
                  </a:lnTo>
                  <a:lnTo>
                    <a:pt x="2404" y="1837"/>
                  </a:lnTo>
                  <a:lnTo>
                    <a:pt x="2358" y="1825"/>
                  </a:lnTo>
                  <a:lnTo>
                    <a:pt x="2313" y="1807"/>
                  </a:lnTo>
                  <a:lnTo>
                    <a:pt x="2273" y="1782"/>
                  </a:lnTo>
                  <a:lnTo>
                    <a:pt x="2237" y="1751"/>
                  </a:lnTo>
                  <a:lnTo>
                    <a:pt x="2206" y="1715"/>
                  </a:lnTo>
                  <a:lnTo>
                    <a:pt x="2182" y="1675"/>
                  </a:lnTo>
                  <a:lnTo>
                    <a:pt x="2163" y="1631"/>
                  </a:lnTo>
                  <a:lnTo>
                    <a:pt x="2151" y="1584"/>
                  </a:lnTo>
                  <a:lnTo>
                    <a:pt x="2148" y="1535"/>
                  </a:lnTo>
                  <a:lnTo>
                    <a:pt x="2148" y="206"/>
                  </a:lnTo>
                  <a:lnTo>
                    <a:pt x="1965" y="206"/>
                  </a:lnTo>
                  <a:lnTo>
                    <a:pt x="1365" y="1940"/>
                  </a:lnTo>
                  <a:lnTo>
                    <a:pt x="1346" y="1986"/>
                  </a:lnTo>
                  <a:lnTo>
                    <a:pt x="1319" y="2026"/>
                  </a:lnTo>
                  <a:lnTo>
                    <a:pt x="1288" y="2062"/>
                  </a:lnTo>
                  <a:lnTo>
                    <a:pt x="1252" y="2091"/>
                  </a:lnTo>
                  <a:lnTo>
                    <a:pt x="1212" y="2115"/>
                  </a:lnTo>
                  <a:lnTo>
                    <a:pt x="1167" y="2133"/>
                  </a:lnTo>
                  <a:lnTo>
                    <a:pt x="1121" y="2145"/>
                  </a:lnTo>
                  <a:lnTo>
                    <a:pt x="1073" y="2148"/>
                  </a:lnTo>
                  <a:lnTo>
                    <a:pt x="1026" y="2144"/>
                  </a:lnTo>
                  <a:lnTo>
                    <a:pt x="976" y="2132"/>
                  </a:lnTo>
                  <a:lnTo>
                    <a:pt x="930" y="2112"/>
                  </a:lnTo>
                  <a:lnTo>
                    <a:pt x="890" y="2085"/>
                  </a:lnTo>
                  <a:lnTo>
                    <a:pt x="854" y="2054"/>
                  </a:lnTo>
                  <a:lnTo>
                    <a:pt x="823" y="2019"/>
                  </a:lnTo>
                  <a:lnTo>
                    <a:pt x="799" y="1978"/>
                  </a:lnTo>
                  <a:lnTo>
                    <a:pt x="781" y="1934"/>
                  </a:lnTo>
                  <a:lnTo>
                    <a:pt x="771" y="1888"/>
                  </a:lnTo>
                  <a:lnTo>
                    <a:pt x="768" y="1840"/>
                  </a:lnTo>
                  <a:lnTo>
                    <a:pt x="771" y="1792"/>
                  </a:lnTo>
                  <a:lnTo>
                    <a:pt x="783" y="1743"/>
                  </a:lnTo>
                  <a:lnTo>
                    <a:pt x="784" y="1743"/>
                  </a:lnTo>
                  <a:lnTo>
                    <a:pt x="1316" y="206"/>
                  </a:lnTo>
                  <a:lnTo>
                    <a:pt x="307" y="206"/>
                  </a:lnTo>
                  <a:lnTo>
                    <a:pt x="0" y="206"/>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598" name="Google Shape;10598;p23"/>
          <p:cNvGrpSpPr/>
          <p:nvPr/>
        </p:nvGrpSpPr>
        <p:grpSpPr>
          <a:xfrm>
            <a:off x="3534022" y="24404482"/>
            <a:ext cx="408987" cy="584447"/>
            <a:chOff x="-416" y="2378"/>
            <a:chExt cx="1786" cy="2552"/>
          </a:xfrm>
          <a:solidFill>
            <a:srgbClr val="006994"/>
          </a:solidFill>
        </p:grpSpPr>
        <p:sp>
          <p:nvSpPr>
            <p:cNvPr id="10599" name="Google Shape;10599;p23"/>
            <p:cNvSpPr/>
            <p:nvPr/>
          </p:nvSpPr>
          <p:spPr>
            <a:xfrm>
              <a:off x="-6" y="2378"/>
              <a:ext cx="969" cy="404"/>
            </a:xfrm>
            <a:custGeom>
              <a:avLst/>
              <a:gdLst/>
              <a:ahLst/>
              <a:cxnLst/>
              <a:rect l="l" t="t" r="r" b="b"/>
              <a:pathLst>
                <a:path w="1937" h="807" extrusionOk="0">
                  <a:moveTo>
                    <a:pt x="962" y="0"/>
                  </a:moveTo>
                  <a:lnTo>
                    <a:pt x="1002" y="4"/>
                  </a:lnTo>
                  <a:lnTo>
                    <a:pt x="1043" y="17"/>
                  </a:lnTo>
                  <a:lnTo>
                    <a:pt x="1080" y="35"/>
                  </a:lnTo>
                  <a:lnTo>
                    <a:pt x="1115" y="62"/>
                  </a:lnTo>
                  <a:lnTo>
                    <a:pt x="1146" y="96"/>
                  </a:lnTo>
                  <a:lnTo>
                    <a:pt x="1173" y="133"/>
                  </a:lnTo>
                  <a:lnTo>
                    <a:pt x="1190" y="170"/>
                  </a:lnTo>
                  <a:lnTo>
                    <a:pt x="1199" y="209"/>
                  </a:lnTo>
                  <a:lnTo>
                    <a:pt x="1201" y="247"/>
                  </a:lnTo>
                  <a:lnTo>
                    <a:pt x="1194" y="287"/>
                  </a:lnTo>
                  <a:lnTo>
                    <a:pt x="1765" y="287"/>
                  </a:lnTo>
                  <a:lnTo>
                    <a:pt x="1790" y="291"/>
                  </a:lnTo>
                  <a:lnTo>
                    <a:pt x="1812" y="300"/>
                  </a:lnTo>
                  <a:lnTo>
                    <a:pt x="1830" y="314"/>
                  </a:lnTo>
                  <a:lnTo>
                    <a:pt x="1846" y="334"/>
                  </a:lnTo>
                  <a:lnTo>
                    <a:pt x="1855" y="356"/>
                  </a:lnTo>
                  <a:lnTo>
                    <a:pt x="1937" y="653"/>
                  </a:lnTo>
                  <a:lnTo>
                    <a:pt x="1856" y="807"/>
                  </a:lnTo>
                  <a:lnTo>
                    <a:pt x="46" y="807"/>
                  </a:lnTo>
                  <a:lnTo>
                    <a:pt x="0" y="628"/>
                  </a:lnTo>
                  <a:lnTo>
                    <a:pt x="74" y="357"/>
                  </a:lnTo>
                  <a:lnTo>
                    <a:pt x="85" y="334"/>
                  </a:lnTo>
                  <a:lnTo>
                    <a:pt x="99" y="314"/>
                  </a:lnTo>
                  <a:lnTo>
                    <a:pt x="119" y="300"/>
                  </a:lnTo>
                  <a:lnTo>
                    <a:pt x="141" y="291"/>
                  </a:lnTo>
                  <a:lnTo>
                    <a:pt x="166" y="287"/>
                  </a:lnTo>
                  <a:lnTo>
                    <a:pt x="736" y="287"/>
                  </a:lnTo>
                  <a:lnTo>
                    <a:pt x="732" y="261"/>
                  </a:lnTo>
                  <a:lnTo>
                    <a:pt x="730" y="236"/>
                  </a:lnTo>
                  <a:lnTo>
                    <a:pt x="735" y="188"/>
                  </a:lnTo>
                  <a:lnTo>
                    <a:pt x="749" y="145"/>
                  </a:lnTo>
                  <a:lnTo>
                    <a:pt x="770" y="105"/>
                  </a:lnTo>
                  <a:lnTo>
                    <a:pt x="798" y="71"/>
                  </a:lnTo>
                  <a:lnTo>
                    <a:pt x="832" y="41"/>
                  </a:lnTo>
                  <a:lnTo>
                    <a:pt x="871" y="20"/>
                  </a:lnTo>
                  <a:lnTo>
                    <a:pt x="916" y="6"/>
                  </a:lnTo>
                  <a:lnTo>
                    <a:pt x="96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00" name="Google Shape;10600;p23"/>
            <p:cNvSpPr/>
            <p:nvPr/>
          </p:nvSpPr>
          <p:spPr>
            <a:xfrm>
              <a:off x="-206" y="2757"/>
              <a:ext cx="1366" cy="1931"/>
            </a:xfrm>
            <a:custGeom>
              <a:avLst/>
              <a:gdLst/>
              <a:ahLst/>
              <a:cxnLst/>
              <a:rect l="l" t="t" r="r" b="b"/>
              <a:pathLst>
                <a:path w="2732" h="3862" extrusionOk="0">
                  <a:moveTo>
                    <a:pt x="1196" y="3540"/>
                  </a:moveTo>
                  <a:lnTo>
                    <a:pt x="1170" y="3545"/>
                  </a:lnTo>
                  <a:lnTo>
                    <a:pt x="1148" y="3555"/>
                  </a:lnTo>
                  <a:lnTo>
                    <a:pt x="1131" y="3574"/>
                  </a:lnTo>
                  <a:lnTo>
                    <a:pt x="1119" y="3596"/>
                  </a:lnTo>
                  <a:lnTo>
                    <a:pt x="1116" y="3620"/>
                  </a:lnTo>
                  <a:lnTo>
                    <a:pt x="1119" y="3647"/>
                  </a:lnTo>
                  <a:lnTo>
                    <a:pt x="1131" y="3668"/>
                  </a:lnTo>
                  <a:lnTo>
                    <a:pt x="1148" y="3687"/>
                  </a:lnTo>
                  <a:lnTo>
                    <a:pt x="1170" y="3698"/>
                  </a:lnTo>
                  <a:lnTo>
                    <a:pt x="1196" y="3702"/>
                  </a:lnTo>
                  <a:lnTo>
                    <a:pt x="2490" y="3702"/>
                  </a:lnTo>
                  <a:lnTo>
                    <a:pt x="2516" y="3698"/>
                  </a:lnTo>
                  <a:lnTo>
                    <a:pt x="2538" y="3687"/>
                  </a:lnTo>
                  <a:lnTo>
                    <a:pt x="2556" y="3668"/>
                  </a:lnTo>
                  <a:lnTo>
                    <a:pt x="2567" y="3647"/>
                  </a:lnTo>
                  <a:lnTo>
                    <a:pt x="2572" y="3620"/>
                  </a:lnTo>
                  <a:lnTo>
                    <a:pt x="2567" y="3596"/>
                  </a:lnTo>
                  <a:lnTo>
                    <a:pt x="2556" y="3574"/>
                  </a:lnTo>
                  <a:lnTo>
                    <a:pt x="2538" y="3555"/>
                  </a:lnTo>
                  <a:lnTo>
                    <a:pt x="2516" y="3545"/>
                  </a:lnTo>
                  <a:lnTo>
                    <a:pt x="2490" y="3540"/>
                  </a:lnTo>
                  <a:lnTo>
                    <a:pt x="1196" y="3540"/>
                  </a:lnTo>
                  <a:close/>
                  <a:moveTo>
                    <a:pt x="1196" y="3193"/>
                  </a:moveTo>
                  <a:lnTo>
                    <a:pt x="1170" y="3198"/>
                  </a:lnTo>
                  <a:lnTo>
                    <a:pt x="1148" y="3209"/>
                  </a:lnTo>
                  <a:lnTo>
                    <a:pt x="1131" y="3227"/>
                  </a:lnTo>
                  <a:lnTo>
                    <a:pt x="1119" y="3249"/>
                  </a:lnTo>
                  <a:lnTo>
                    <a:pt x="1116" y="3275"/>
                  </a:lnTo>
                  <a:lnTo>
                    <a:pt x="1119" y="3300"/>
                  </a:lnTo>
                  <a:lnTo>
                    <a:pt x="1131" y="3323"/>
                  </a:lnTo>
                  <a:lnTo>
                    <a:pt x="1148" y="3340"/>
                  </a:lnTo>
                  <a:lnTo>
                    <a:pt x="1170" y="3351"/>
                  </a:lnTo>
                  <a:lnTo>
                    <a:pt x="1196" y="3356"/>
                  </a:lnTo>
                  <a:lnTo>
                    <a:pt x="2490" y="3356"/>
                  </a:lnTo>
                  <a:lnTo>
                    <a:pt x="2516" y="3351"/>
                  </a:lnTo>
                  <a:lnTo>
                    <a:pt x="2538" y="3340"/>
                  </a:lnTo>
                  <a:lnTo>
                    <a:pt x="2556" y="3323"/>
                  </a:lnTo>
                  <a:lnTo>
                    <a:pt x="2567" y="3300"/>
                  </a:lnTo>
                  <a:lnTo>
                    <a:pt x="2572" y="3275"/>
                  </a:lnTo>
                  <a:lnTo>
                    <a:pt x="2567" y="3249"/>
                  </a:lnTo>
                  <a:lnTo>
                    <a:pt x="2556" y="3227"/>
                  </a:lnTo>
                  <a:lnTo>
                    <a:pt x="2538" y="3209"/>
                  </a:lnTo>
                  <a:lnTo>
                    <a:pt x="2516" y="3198"/>
                  </a:lnTo>
                  <a:lnTo>
                    <a:pt x="2490" y="3193"/>
                  </a:lnTo>
                  <a:lnTo>
                    <a:pt x="1196" y="3193"/>
                  </a:lnTo>
                  <a:close/>
                  <a:moveTo>
                    <a:pt x="1196" y="2624"/>
                  </a:moveTo>
                  <a:lnTo>
                    <a:pt x="1170" y="2627"/>
                  </a:lnTo>
                  <a:lnTo>
                    <a:pt x="1148" y="2639"/>
                  </a:lnTo>
                  <a:lnTo>
                    <a:pt x="1131" y="2656"/>
                  </a:lnTo>
                  <a:lnTo>
                    <a:pt x="1119" y="2678"/>
                  </a:lnTo>
                  <a:lnTo>
                    <a:pt x="1116" y="2704"/>
                  </a:lnTo>
                  <a:lnTo>
                    <a:pt x="1119" y="2729"/>
                  </a:lnTo>
                  <a:lnTo>
                    <a:pt x="1131" y="2752"/>
                  </a:lnTo>
                  <a:lnTo>
                    <a:pt x="1148" y="2769"/>
                  </a:lnTo>
                  <a:lnTo>
                    <a:pt x="1170" y="2782"/>
                  </a:lnTo>
                  <a:lnTo>
                    <a:pt x="1196" y="2785"/>
                  </a:lnTo>
                  <a:lnTo>
                    <a:pt x="2490" y="2785"/>
                  </a:lnTo>
                  <a:lnTo>
                    <a:pt x="2516" y="2782"/>
                  </a:lnTo>
                  <a:lnTo>
                    <a:pt x="2538" y="2769"/>
                  </a:lnTo>
                  <a:lnTo>
                    <a:pt x="2556" y="2752"/>
                  </a:lnTo>
                  <a:lnTo>
                    <a:pt x="2567" y="2729"/>
                  </a:lnTo>
                  <a:lnTo>
                    <a:pt x="2572" y="2704"/>
                  </a:lnTo>
                  <a:lnTo>
                    <a:pt x="2567" y="2678"/>
                  </a:lnTo>
                  <a:lnTo>
                    <a:pt x="2556" y="2656"/>
                  </a:lnTo>
                  <a:lnTo>
                    <a:pt x="2538" y="2639"/>
                  </a:lnTo>
                  <a:lnTo>
                    <a:pt x="2516" y="2627"/>
                  </a:lnTo>
                  <a:lnTo>
                    <a:pt x="2490" y="2624"/>
                  </a:lnTo>
                  <a:lnTo>
                    <a:pt x="1196" y="2624"/>
                  </a:lnTo>
                  <a:close/>
                  <a:moveTo>
                    <a:pt x="1196" y="2277"/>
                  </a:moveTo>
                  <a:lnTo>
                    <a:pt x="1170" y="2280"/>
                  </a:lnTo>
                  <a:lnTo>
                    <a:pt x="1148" y="2293"/>
                  </a:lnTo>
                  <a:lnTo>
                    <a:pt x="1131" y="2310"/>
                  </a:lnTo>
                  <a:lnTo>
                    <a:pt x="1119" y="2333"/>
                  </a:lnTo>
                  <a:lnTo>
                    <a:pt x="1116" y="2358"/>
                  </a:lnTo>
                  <a:lnTo>
                    <a:pt x="1119" y="2384"/>
                  </a:lnTo>
                  <a:lnTo>
                    <a:pt x="1131" y="2406"/>
                  </a:lnTo>
                  <a:lnTo>
                    <a:pt x="1148" y="2423"/>
                  </a:lnTo>
                  <a:lnTo>
                    <a:pt x="1170" y="2435"/>
                  </a:lnTo>
                  <a:lnTo>
                    <a:pt x="1196" y="2438"/>
                  </a:lnTo>
                  <a:lnTo>
                    <a:pt x="2490" y="2438"/>
                  </a:lnTo>
                  <a:lnTo>
                    <a:pt x="2516" y="2435"/>
                  </a:lnTo>
                  <a:lnTo>
                    <a:pt x="2538" y="2423"/>
                  </a:lnTo>
                  <a:lnTo>
                    <a:pt x="2556" y="2406"/>
                  </a:lnTo>
                  <a:lnTo>
                    <a:pt x="2567" y="2384"/>
                  </a:lnTo>
                  <a:lnTo>
                    <a:pt x="2572" y="2358"/>
                  </a:lnTo>
                  <a:lnTo>
                    <a:pt x="2567" y="2333"/>
                  </a:lnTo>
                  <a:lnTo>
                    <a:pt x="2556" y="2310"/>
                  </a:lnTo>
                  <a:lnTo>
                    <a:pt x="2538" y="2293"/>
                  </a:lnTo>
                  <a:lnTo>
                    <a:pt x="2516" y="2280"/>
                  </a:lnTo>
                  <a:lnTo>
                    <a:pt x="2490" y="2277"/>
                  </a:lnTo>
                  <a:lnTo>
                    <a:pt x="1196" y="2277"/>
                  </a:lnTo>
                  <a:close/>
                  <a:moveTo>
                    <a:pt x="277" y="2209"/>
                  </a:moveTo>
                  <a:lnTo>
                    <a:pt x="252" y="2217"/>
                  </a:lnTo>
                  <a:lnTo>
                    <a:pt x="232" y="2233"/>
                  </a:lnTo>
                  <a:lnTo>
                    <a:pt x="217" y="2253"/>
                  </a:lnTo>
                  <a:lnTo>
                    <a:pt x="209" y="2277"/>
                  </a:lnTo>
                  <a:lnTo>
                    <a:pt x="209" y="2302"/>
                  </a:lnTo>
                  <a:lnTo>
                    <a:pt x="217" y="2325"/>
                  </a:lnTo>
                  <a:lnTo>
                    <a:pt x="232" y="2347"/>
                  </a:lnTo>
                  <a:lnTo>
                    <a:pt x="399" y="2514"/>
                  </a:lnTo>
                  <a:lnTo>
                    <a:pt x="232" y="2681"/>
                  </a:lnTo>
                  <a:lnTo>
                    <a:pt x="217" y="2701"/>
                  </a:lnTo>
                  <a:lnTo>
                    <a:pt x="209" y="2726"/>
                  </a:lnTo>
                  <a:lnTo>
                    <a:pt x="209" y="2751"/>
                  </a:lnTo>
                  <a:lnTo>
                    <a:pt x="217" y="2774"/>
                  </a:lnTo>
                  <a:lnTo>
                    <a:pt x="232" y="2796"/>
                  </a:lnTo>
                  <a:lnTo>
                    <a:pt x="249" y="2808"/>
                  </a:lnTo>
                  <a:lnTo>
                    <a:pt x="268" y="2817"/>
                  </a:lnTo>
                  <a:lnTo>
                    <a:pt x="290" y="2819"/>
                  </a:lnTo>
                  <a:lnTo>
                    <a:pt x="310" y="2817"/>
                  </a:lnTo>
                  <a:lnTo>
                    <a:pt x="330" y="2808"/>
                  </a:lnTo>
                  <a:lnTo>
                    <a:pt x="347" y="2796"/>
                  </a:lnTo>
                  <a:lnTo>
                    <a:pt x="514" y="2629"/>
                  </a:lnTo>
                  <a:lnTo>
                    <a:pt x="681" y="2796"/>
                  </a:lnTo>
                  <a:lnTo>
                    <a:pt x="698" y="2808"/>
                  </a:lnTo>
                  <a:lnTo>
                    <a:pt x="718" y="2817"/>
                  </a:lnTo>
                  <a:lnTo>
                    <a:pt x="738" y="2819"/>
                  </a:lnTo>
                  <a:lnTo>
                    <a:pt x="758" y="2817"/>
                  </a:lnTo>
                  <a:lnTo>
                    <a:pt x="778" y="2808"/>
                  </a:lnTo>
                  <a:lnTo>
                    <a:pt x="795" y="2796"/>
                  </a:lnTo>
                  <a:lnTo>
                    <a:pt x="811" y="2774"/>
                  </a:lnTo>
                  <a:lnTo>
                    <a:pt x="819" y="2751"/>
                  </a:lnTo>
                  <a:lnTo>
                    <a:pt x="819" y="2726"/>
                  </a:lnTo>
                  <a:lnTo>
                    <a:pt x="811" y="2701"/>
                  </a:lnTo>
                  <a:lnTo>
                    <a:pt x="795" y="2681"/>
                  </a:lnTo>
                  <a:lnTo>
                    <a:pt x="628" y="2514"/>
                  </a:lnTo>
                  <a:lnTo>
                    <a:pt x="795" y="2347"/>
                  </a:lnTo>
                  <a:lnTo>
                    <a:pt x="811" y="2325"/>
                  </a:lnTo>
                  <a:lnTo>
                    <a:pt x="819" y="2302"/>
                  </a:lnTo>
                  <a:lnTo>
                    <a:pt x="819" y="2277"/>
                  </a:lnTo>
                  <a:lnTo>
                    <a:pt x="811" y="2253"/>
                  </a:lnTo>
                  <a:lnTo>
                    <a:pt x="795" y="2233"/>
                  </a:lnTo>
                  <a:lnTo>
                    <a:pt x="774" y="2217"/>
                  </a:lnTo>
                  <a:lnTo>
                    <a:pt x="751" y="2209"/>
                  </a:lnTo>
                  <a:lnTo>
                    <a:pt x="726" y="2209"/>
                  </a:lnTo>
                  <a:lnTo>
                    <a:pt x="701" y="2217"/>
                  </a:lnTo>
                  <a:lnTo>
                    <a:pt x="681" y="2233"/>
                  </a:lnTo>
                  <a:lnTo>
                    <a:pt x="514" y="2400"/>
                  </a:lnTo>
                  <a:lnTo>
                    <a:pt x="347" y="2233"/>
                  </a:lnTo>
                  <a:lnTo>
                    <a:pt x="325" y="2217"/>
                  </a:lnTo>
                  <a:lnTo>
                    <a:pt x="302" y="2209"/>
                  </a:lnTo>
                  <a:lnTo>
                    <a:pt x="277" y="2209"/>
                  </a:lnTo>
                  <a:close/>
                  <a:moveTo>
                    <a:pt x="1196" y="1706"/>
                  </a:moveTo>
                  <a:lnTo>
                    <a:pt x="1170" y="1711"/>
                  </a:lnTo>
                  <a:lnTo>
                    <a:pt x="1148" y="1722"/>
                  </a:lnTo>
                  <a:lnTo>
                    <a:pt x="1131" y="1739"/>
                  </a:lnTo>
                  <a:lnTo>
                    <a:pt x="1119" y="1762"/>
                  </a:lnTo>
                  <a:lnTo>
                    <a:pt x="1116" y="1787"/>
                  </a:lnTo>
                  <a:lnTo>
                    <a:pt x="1119" y="1813"/>
                  </a:lnTo>
                  <a:lnTo>
                    <a:pt x="1131" y="1835"/>
                  </a:lnTo>
                  <a:lnTo>
                    <a:pt x="1148" y="1853"/>
                  </a:lnTo>
                  <a:lnTo>
                    <a:pt x="1170" y="1864"/>
                  </a:lnTo>
                  <a:lnTo>
                    <a:pt x="1196" y="1869"/>
                  </a:lnTo>
                  <a:lnTo>
                    <a:pt x="2490" y="1869"/>
                  </a:lnTo>
                  <a:lnTo>
                    <a:pt x="2516" y="1864"/>
                  </a:lnTo>
                  <a:lnTo>
                    <a:pt x="2538" y="1853"/>
                  </a:lnTo>
                  <a:lnTo>
                    <a:pt x="2556" y="1835"/>
                  </a:lnTo>
                  <a:lnTo>
                    <a:pt x="2567" y="1813"/>
                  </a:lnTo>
                  <a:lnTo>
                    <a:pt x="2572" y="1787"/>
                  </a:lnTo>
                  <a:lnTo>
                    <a:pt x="2567" y="1762"/>
                  </a:lnTo>
                  <a:lnTo>
                    <a:pt x="2556" y="1739"/>
                  </a:lnTo>
                  <a:lnTo>
                    <a:pt x="2538" y="1722"/>
                  </a:lnTo>
                  <a:lnTo>
                    <a:pt x="2516" y="1711"/>
                  </a:lnTo>
                  <a:lnTo>
                    <a:pt x="2490" y="1706"/>
                  </a:lnTo>
                  <a:lnTo>
                    <a:pt x="1196" y="1706"/>
                  </a:lnTo>
                  <a:close/>
                  <a:moveTo>
                    <a:pt x="1196" y="1360"/>
                  </a:moveTo>
                  <a:lnTo>
                    <a:pt x="1170" y="1365"/>
                  </a:lnTo>
                  <a:lnTo>
                    <a:pt x="1148" y="1375"/>
                  </a:lnTo>
                  <a:lnTo>
                    <a:pt x="1131" y="1394"/>
                  </a:lnTo>
                  <a:lnTo>
                    <a:pt x="1119" y="1416"/>
                  </a:lnTo>
                  <a:lnTo>
                    <a:pt x="1116" y="1442"/>
                  </a:lnTo>
                  <a:lnTo>
                    <a:pt x="1119" y="1467"/>
                  </a:lnTo>
                  <a:lnTo>
                    <a:pt x="1131" y="1488"/>
                  </a:lnTo>
                  <a:lnTo>
                    <a:pt x="1148" y="1507"/>
                  </a:lnTo>
                  <a:lnTo>
                    <a:pt x="1170" y="1518"/>
                  </a:lnTo>
                  <a:lnTo>
                    <a:pt x="1196" y="1522"/>
                  </a:lnTo>
                  <a:lnTo>
                    <a:pt x="2490" y="1522"/>
                  </a:lnTo>
                  <a:lnTo>
                    <a:pt x="2516" y="1518"/>
                  </a:lnTo>
                  <a:lnTo>
                    <a:pt x="2538" y="1507"/>
                  </a:lnTo>
                  <a:lnTo>
                    <a:pt x="2556" y="1488"/>
                  </a:lnTo>
                  <a:lnTo>
                    <a:pt x="2567" y="1467"/>
                  </a:lnTo>
                  <a:lnTo>
                    <a:pt x="2572" y="1442"/>
                  </a:lnTo>
                  <a:lnTo>
                    <a:pt x="2567" y="1416"/>
                  </a:lnTo>
                  <a:lnTo>
                    <a:pt x="2556" y="1394"/>
                  </a:lnTo>
                  <a:lnTo>
                    <a:pt x="2538" y="1375"/>
                  </a:lnTo>
                  <a:lnTo>
                    <a:pt x="2516" y="1365"/>
                  </a:lnTo>
                  <a:lnTo>
                    <a:pt x="2490" y="1360"/>
                  </a:lnTo>
                  <a:lnTo>
                    <a:pt x="1196" y="1360"/>
                  </a:lnTo>
                  <a:close/>
                  <a:moveTo>
                    <a:pt x="935" y="1235"/>
                  </a:moveTo>
                  <a:lnTo>
                    <a:pt x="913" y="1236"/>
                  </a:lnTo>
                  <a:lnTo>
                    <a:pt x="893" y="1242"/>
                  </a:lnTo>
                  <a:lnTo>
                    <a:pt x="828" y="1276"/>
                  </a:lnTo>
                  <a:lnTo>
                    <a:pt x="768" y="1313"/>
                  </a:lnTo>
                  <a:lnTo>
                    <a:pt x="713" y="1352"/>
                  </a:lnTo>
                  <a:lnTo>
                    <a:pt x="664" y="1392"/>
                  </a:lnTo>
                  <a:lnTo>
                    <a:pt x="619" y="1433"/>
                  </a:lnTo>
                  <a:lnTo>
                    <a:pt x="582" y="1473"/>
                  </a:lnTo>
                  <a:lnTo>
                    <a:pt x="548" y="1510"/>
                  </a:lnTo>
                  <a:lnTo>
                    <a:pt x="520" y="1544"/>
                  </a:lnTo>
                  <a:lnTo>
                    <a:pt x="477" y="1501"/>
                  </a:lnTo>
                  <a:lnTo>
                    <a:pt x="457" y="1487"/>
                  </a:lnTo>
                  <a:lnTo>
                    <a:pt x="432" y="1479"/>
                  </a:lnTo>
                  <a:lnTo>
                    <a:pt x="407" y="1479"/>
                  </a:lnTo>
                  <a:lnTo>
                    <a:pt x="384" y="1487"/>
                  </a:lnTo>
                  <a:lnTo>
                    <a:pt x="362" y="1501"/>
                  </a:lnTo>
                  <a:lnTo>
                    <a:pt x="347" y="1522"/>
                  </a:lnTo>
                  <a:lnTo>
                    <a:pt x="339" y="1546"/>
                  </a:lnTo>
                  <a:lnTo>
                    <a:pt x="339" y="1570"/>
                  </a:lnTo>
                  <a:lnTo>
                    <a:pt x="347" y="1595"/>
                  </a:lnTo>
                  <a:lnTo>
                    <a:pt x="362" y="1615"/>
                  </a:lnTo>
                  <a:lnTo>
                    <a:pt x="474" y="1727"/>
                  </a:lnTo>
                  <a:lnTo>
                    <a:pt x="491" y="1739"/>
                  </a:lnTo>
                  <a:lnTo>
                    <a:pt x="509" y="1748"/>
                  </a:lnTo>
                  <a:lnTo>
                    <a:pt x="531" y="1750"/>
                  </a:lnTo>
                  <a:lnTo>
                    <a:pt x="540" y="1750"/>
                  </a:lnTo>
                  <a:lnTo>
                    <a:pt x="565" y="1744"/>
                  </a:lnTo>
                  <a:lnTo>
                    <a:pt x="585" y="1730"/>
                  </a:lnTo>
                  <a:lnTo>
                    <a:pt x="601" y="1711"/>
                  </a:lnTo>
                  <a:lnTo>
                    <a:pt x="604" y="1706"/>
                  </a:lnTo>
                  <a:lnTo>
                    <a:pt x="610" y="1696"/>
                  </a:lnTo>
                  <a:lnTo>
                    <a:pt x="621" y="1680"/>
                  </a:lnTo>
                  <a:lnTo>
                    <a:pt x="636" y="1658"/>
                  </a:lnTo>
                  <a:lnTo>
                    <a:pt x="656" y="1634"/>
                  </a:lnTo>
                  <a:lnTo>
                    <a:pt x="681" y="1604"/>
                  </a:lnTo>
                  <a:lnTo>
                    <a:pt x="709" y="1575"/>
                  </a:lnTo>
                  <a:lnTo>
                    <a:pt x="740" y="1542"/>
                  </a:lnTo>
                  <a:lnTo>
                    <a:pt x="777" y="1510"/>
                  </a:lnTo>
                  <a:lnTo>
                    <a:pt x="817" y="1477"/>
                  </a:lnTo>
                  <a:lnTo>
                    <a:pt x="862" y="1445"/>
                  </a:lnTo>
                  <a:lnTo>
                    <a:pt x="910" y="1416"/>
                  </a:lnTo>
                  <a:lnTo>
                    <a:pt x="961" y="1389"/>
                  </a:lnTo>
                  <a:lnTo>
                    <a:pt x="980" y="1377"/>
                  </a:lnTo>
                  <a:lnTo>
                    <a:pt x="994" y="1361"/>
                  </a:lnTo>
                  <a:lnTo>
                    <a:pt x="1003" y="1343"/>
                  </a:lnTo>
                  <a:lnTo>
                    <a:pt x="1007" y="1323"/>
                  </a:lnTo>
                  <a:lnTo>
                    <a:pt x="1007" y="1303"/>
                  </a:lnTo>
                  <a:lnTo>
                    <a:pt x="1001" y="1281"/>
                  </a:lnTo>
                  <a:lnTo>
                    <a:pt x="989" y="1264"/>
                  </a:lnTo>
                  <a:lnTo>
                    <a:pt x="973" y="1248"/>
                  </a:lnTo>
                  <a:lnTo>
                    <a:pt x="955" y="1239"/>
                  </a:lnTo>
                  <a:lnTo>
                    <a:pt x="935" y="1235"/>
                  </a:lnTo>
                  <a:close/>
                  <a:moveTo>
                    <a:pt x="1196" y="789"/>
                  </a:moveTo>
                  <a:lnTo>
                    <a:pt x="1170" y="794"/>
                  </a:lnTo>
                  <a:lnTo>
                    <a:pt x="1148" y="806"/>
                  </a:lnTo>
                  <a:lnTo>
                    <a:pt x="1131" y="823"/>
                  </a:lnTo>
                  <a:lnTo>
                    <a:pt x="1119" y="845"/>
                  </a:lnTo>
                  <a:lnTo>
                    <a:pt x="1116" y="871"/>
                  </a:lnTo>
                  <a:lnTo>
                    <a:pt x="1119" y="896"/>
                  </a:lnTo>
                  <a:lnTo>
                    <a:pt x="1131" y="919"/>
                  </a:lnTo>
                  <a:lnTo>
                    <a:pt x="1148" y="936"/>
                  </a:lnTo>
                  <a:lnTo>
                    <a:pt x="1170" y="947"/>
                  </a:lnTo>
                  <a:lnTo>
                    <a:pt x="1196" y="951"/>
                  </a:lnTo>
                  <a:lnTo>
                    <a:pt x="2490" y="951"/>
                  </a:lnTo>
                  <a:lnTo>
                    <a:pt x="2516" y="947"/>
                  </a:lnTo>
                  <a:lnTo>
                    <a:pt x="2538" y="936"/>
                  </a:lnTo>
                  <a:lnTo>
                    <a:pt x="2556" y="919"/>
                  </a:lnTo>
                  <a:lnTo>
                    <a:pt x="2567" y="896"/>
                  </a:lnTo>
                  <a:lnTo>
                    <a:pt x="2572" y="871"/>
                  </a:lnTo>
                  <a:lnTo>
                    <a:pt x="2567" y="845"/>
                  </a:lnTo>
                  <a:lnTo>
                    <a:pt x="2556" y="823"/>
                  </a:lnTo>
                  <a:lnTo>
                    <a:pt x="2538" y="806"/>
                  </a:lnTo>
                  <a:lnTo>
                    <a:pt x="2516" y="794"/>
                  </a:lnTo>
                  <a:lnTo>
                    <a:pt x="2490" y="789"/>
                  </a:lnTo>
                  <a:lnTo>
                    <a:pt x="1196" y="789"/>
                  </a:lnTo>
                  <a:close/>
                  <a:moveTo>
                    <a:pt x="1196" y="444"/>
                  </a:moveTo>
                  <a:lnTo>
                    <a:pt x="1170" y="447"/>
                  </a:lnTo>
                  <a:lnTo>
                    <a:pt x="1148" y="459"/>
                  </a:lnTo>
                  <a:lnTo>
                    <a:pt x="1131" y="476"/>
                  </a:lnTo>
                  <a:lnTo>
                    <a:pt x="1119" y="498"/>
                  </a:lnTo>
                  <a:lnTo>
                    <a:pt x="1116" y="524"/>
                  </a:lnTo>
                  <a:lnTo>
                    <a:pt x="1119" y="549"/>
                  </a:lnTo>
                  <a:lnTo>
                    <a:pt x="1131" y="572"/>
                  </a:lnTo>
                  <a:lnTo>
                    <a:pt x="1148" y="589"/>
                  </a:lnTo>
                  <a:lnTo>
                    <a:pt x="1170" y="602"/>
                  </a:lnTo>
                  <a:lnTo>
                    <a:pt x="1196" y="605"/>
                  </a:lnTo>
                  <a:lnTo>
                    <a:pt x="2490" y="605"/>
                  </a:lnTo>
                  <a:lnTo>
                    <a:pt x="2516" y="602"/>
                  </a:lnTo>
                  <a:lnTo>
                    <a:pt x="2538" y="589"/>
                  </a:lnTo>
                  <a:lnTo>
                    <a:pt x="2556" y="572"/>
                  </a:lnTo>
                  <a:lnTo>
                    <a:pt x="2567" y="549"/>
                  </a:lnTo>
                  <a:lnTo>
                    <a:pt x="2572" y="524"/>
                  </a:lnTo>
                  <a:lnTo>
                    <a:pt x="2567" y="498"/>
                  </a:lnTo>
                  <a:lnTo>
                    <a:pt x="2556" y="476"/>
                  </a:lnTo>
                  <a:lnTo>
                    <a:pt x="2538" y="459"/>
                  </a:lnTo>
                  <a:lnTo>
                    <a:pt x="2516" y="447"/>
                  </a:lnTo>
                  <a:lnTo>
                    <a:pt x="2490" y="444"/>
                  </a:lnTo>
                  <a:lnTo>
                    <a:pt x="1196" y="444"/>
                  </a:lnTo>
                  <a:close/>
                  <a:moveTo>
                    <a:pt x="935" y="319"/>
                  </a:moveTo>
                  <a:lnTo>
                    <a:pt x="913" y="319"/>
                  </a:lnTo>
                  <a:lnTo>
                    <a:pt x="893" y="326"/>
                  </a:lnTo>
                  <a:lnTo>
                    <a:pt x="828" y="359"/>
                  </a:lnTo>
                  <a:lnTo>
                    <a:pt x="768" y="396"/>
                  </a:lnTo>
                  <a:lnTo>
                    <a:pt x="713" y="436"/>
                  </a:lnTo>
                  <a:lnTo>
                    <a:pt x="664" y="476"/>
                  </a:lnTo>
                  <a:lnTo>
                    <a:pt x="621" y="517"/>
                  </a:lnTo>
                  <a:lnTo>
                    <a:pt x="582" y="555"/>
                  </a:lnTo>
                  <a:lnTo>
                    <a:pt x="548" y="592"/>
                  </a:lnTo>
                  <a:lnTo>
                    <a:pt x="520" y="628"/>
                  </a:lnTo>
                  <a:lnTo>
                    <a:pt x="477" y="585"/>
                  </a:lnTo>
                  <a:lnTo>
                    <a:pt x="457" y="569"/>
                  </a:lnTo>
                  <a:lnTo>
                    <a:pt x="432" y="561"/>
                  </a:lnTo>
                  <a:lnTo>
                    <a:pt x="407" y="561"/>
                  </a:lnTo>
                  <a:lnTo>
                    <a:pt x="384" y="569"/>
                  </a:lnTo>
                  <a:lnTo>
                    <a:pt x="362" y="585"/>
                  </a:lnTo>
                  <a:lnTo>
                    <a:pt x="347" y="605"/>
                  </a:lnTo>
                  <a:lnTo>
                    <a:pt x="339" y="630"/>
                  </a:lnTo>
                  <a:lnTo>
                    <a:pt x="339" y="654"/>
                  </a:lnTo>
                  <a:lnTo>
                    <a:pt x="347" y="678"/>
                  </a:lnTo>
                  <a:lnTo>
                    <a:pt x="362" y="699"/>
                  </a:lnTo>
                  <a:lnTo>
                    <a:pt x="474" y="809"/>
                  </a:lnTo>
                  <a:lnTo>
                    <a:pt x="491" y="823"/>
                  </a:lnTo>
                  <a:lnTo>
                    <a:pt x="509" y="831"/>
                  </a:lnTo>
                  <a:lnTo>
                    <a:pt x="531" y="834"/>
                  </a:lnTo>
                  <a:lnTo>
                    <a:pt x="542" y="832"/>
                  </a:lnTo>
                  <a:lnTo>
                    <a:pt x="565" y="826"/>
                  </a:lnTo>
                  <a:lnTo>
                    <a:pt x="585" y="812"/>
                  </a:lnTo>
                  <a:lnTo>
                    <a:pt x="601" y="794"/>
                  </a:lnTo>
                  <a:lnTo>
                    <a:pt x="604" y="789"/>
                  </a:lnTo>
                  <a:lnTo>
                    <a:pt x="610" y="778"/>
                  </a:lnTo>
                  <a:lnTo>
                    <a:pt x="621" y="763"/>
                  </a:lnTo>
                  <a:lnTo>
                    <a:pt x="636" y="741"/>
                  </a:lnTo>
                  <a:lnTo>
                    <a:pt x="656" y="716"/>
                  </a:lnTo>
                  <a:lnTo>
                    <a:pt x="679" y="688"/>
                  </a:lnTo>
                  <a:lnTo>
                    <a:pt x="707" y="657"/>
                  </a:lnTo>
                  <a:lnTo>
                    <a:pt x="740" y="626"/>
                  </a:lnTo>
                  <a:lnTo>
                    <a:pt x="775" y="592"/>
                  </a:lnTo>
                  <a:lnTo>
                    <a:pt x="816" y="560"/>
                  </a:lnTo>
                  <a:lnTo>
                    <a:pt x="860" y="529"/>
                  </a:lnTo>
                  <a:lnTo>
                    <a:pt x="908" y="500"/>
                  </a:lnTo>
                  <a:lnTo>
                    <a:pt x="961" y="472"/>
                  </a:lnTo>
                  <a:lnTo>
                    <a:pt x="980" y="461"/>
                  </a:lnTo>
                  <a:lnTo>
                    <a:pt x="994" y="445"/>
                  </a:lnTo>
                  <a:lnTo>
                    <a:pt x="1003" y="427"/>
                  </a:lnTo>
                  <a:lnTo>
                    <a:pt x="1007" y="407"/>
                  </a:lnTo>
                  <a:lnTo>
                    <a:pt x="1007" y="385"/>
                  </a:lnTo>
                  <a:lnTo>
                    <a:pt x="1001" y="365"/>
                  </a:lnTo>
                  <a:lnTo>
                    <a:pt x="989" y="346"/>
                  </a:lnTo>
                  <a:lnTo>
                    <a:pt x="973" y="332"/>
                  </a:lnTo>
                  <a:lnTo>
                    <a:pt x="955" y="323"/>
                  </a:lnTo>
                  <a:lnTo>
                    <a:pt x="935" y="319"/>
                  </a:lnTo>
                  <a:close/>
                  <a:moveTo>
                    <a:pt x="0" y="0"/>
                  </a:moveTo>
                  <a:lnTo>
                    <a:pt x="268" y="0"/>
                  </a:lnTo>
                  <a:lnTo>
                    <a:pt x="322" y="212"/>
                  </a:lnTo>
                  <a:lnTo>
                    <a:pt x="2357" y="212"/>
                  </a:lnTo>
                  <a:lnTo>
                    <a:pt x="2466" y="0"/>
                  </a:lnTo>
                  <a:lnTo>
                    <a:pt x="2732" y="0"/>
                  </a:lnTo>
                  <a:lnTo>
                    <a:pt x="2732" y="3862"/>
                  </a:lnTo>
                  <a:lnTo>
                    <a:pt x="0" y="3862"/>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01" name="Google Shape;10601;p23"/>
            <p:cNvSpPr/>
            <p:nvPr/>
          </p:nvSpPr>
          <p:spPr>
            <a:xfrm>
              <a:off x="-416" y="2586"/>
              <a:ext cx="1786" cy="2344"/>
            </a:xfrm>
            <a:custGeom>
              <a:avLst/>
              <a:gdLst/>
              <a:ahLst/>
              <a:cxnLst/>
              <a:rect l="l" t="t" r="r" b="b"/>
              <a:pathLst>
                <a:path w="3571" h="4687" extrusionOk="0">
                  <a:moveTo>
                    <a:pt x="87" y="0"/>
                  </a:moveTo>
                  <a:lnTo>
                    <a:pt x="710" y="0"/>
                  </a:lnTo>
                  <a:lnTo>
                    <a:pt x="662" y="181"/>
                  </a:lnTo>
                  <a:lnTo>
                    <a:pt x="337" y="181"/>
                  </a:lnTo>
                  <a:lnTo>
                    <a:pt x="313" y="186"/>
                  </a:lnTo>
                  <a:lnTo>
                    <a:pt x="289" y="197"/>
                  </a:lnTo>
                  <a:lnTo>
                    <a:pt x="272" y="214"/>
                  </a:lnTo>
                  <a:lnTo>
                    <a:pt x="261" y="237"/>
                  </a:lnTo>
                  <a:lnTo>
                    <a:pt x="257" y="262"/>
                  </a:lnTo>
                  <a:lnTo>
                    <a:pt x="257" y="4286"/>
                  </a:lnTo>
                  <a:lnTo>
                    <a:pt x="261" y="4313"/>
                  </a:lnTo>
                  <a:lnTo>
                    <a:pt x="272" y="4334"/>
                  </a:lnTo>
                  <a:lnTo>
                    <a:pt x="289" y="4351"/>
                  </a:lnTo>
                  <a:lnTo>
                    <a:pt x="313" y="4364"/>
                  </a:lnTo>
                  <a:lnTo>
                    <a:pt x="337" y="4367"/>
                  </a:lnTo>
                  <a:lnTo>
                    <a:pt x="3232" y="4367"/>
                  </a:lnTo>
                  <a:lnTo>
                    <a:pt x="3258" y="4364"/>
                  </a:lnTo>
                  <a:lnTo>
                    <a:pt x="3280" y="4351"/>
                  </a:lnTo>
                  <a:lnTo>
                    <a:pt x="3298" y="4334"/>
                  </a:lnTo>
                  <a:lnTo>
                    <a:pt x="3309" y="4313"/>
                  </a:lnTo>
                  <a:lnTo>
                    <a:pt x="3314" y="4286"/>
                  </a:lnTo>
                  <a:lnTo>
                    <a:pt x="3314" y="262"/>
                  </a:lnTo>
                  <a:lnTo>
                    <a:pt x="3309" y="237"/>
                  </a:lnTo>
                  <a:lnTo>
                    <a:pt x="3298" y="214"/>
                  </a:lnTo>
                  <a:lnTo>
                    <a:pt x="3280" y="197"/>
                  </a:lnTo>
                  <a:lnTo>
                    <a:pt x="3258" y="186"/>
                  </a:lnTo>
                  <a:lnTo>
                    <a:pt x="3232" y="181"/>
                  </a:lnTo>
                  <a:lnTo>
                    <a:pt x="2909" y="181"/>
                  </a:lnTo>
                  <a:lnTo>
                    <a:pt x="2859" y="0"/>
                  </a:lnTo>
                  <a:lnTo>
                    <a:pt x="3484" y="0"/>
                  </a:lnTo>
                  <a:lnTo>
                    <a:pt x="3510" y="5"/>
                  </a:lnTo>
                  <a:lnTo>
                    <a:pt x="3535" y="17"/>
                  </a:lnTo>
                  <a:lnTo>
                    <a:pt x="3554" y="36"/>
                  </a:lnTo>
                  <a:lnTo>
                    <a:pt x="3566" y="61"/>
                  </a:lnTo>
                  <a:lnTo>
                    <a:pt x="3571" y="89"/>
                  </a:lnTo>
                  <a:lnTo>
                    <a:pt x="3571" y="4600"/>
                  </a:lnTo>
                  <a:lnTo>
                    <a:pt x="3566" y="4628"/>
                  </a:lnTo>
                  <a:lnTo>
                    <a:pt x="3554" y="4651"/>
                  </a:lnTo>
                  <a:lnTo>
                    <a:pt x="3535" y="4670"/>
                  </a:lnTo>
                  <a:lnTo>
                    <a:pt x="3510" y="4682"/>
                  </a:lnTo>
                  <a:lnTo>
                    <a:pt x="3484" y="4687"/>
                  </a:lnTo>
                  <a:lnTo>
                    <a:pt x="87" y="4687"/>
                  </a:lnTo>
                  <a:lnTo>
                    <a:pt x="59" y="4682"/>
                  </a:lnTo>
                  <a:lnTo>
                    <a:pt x="36" y="4670"/>
                  </a:lnTo>
                  <a:lnTo>
                    <a:pt x="17" y="4651"/>
                  </a:lnTo>
                  <a:lnTo>
                    <a:pt x="5" y="4628"/>
                  </a:lnTo>
                  <a:lnTo>
                    <a:pt x="0" y="4600"/>
                  </a:lnTo>
                  <a:lnTo>
                    <a:pt x="0" y="89"/>
                  </a:lnTo>
                  <a:lnTo>
                    <a:pt x="5" y="61"/>
                  </a:lnTo>
                  <a:lnTo>
                    <a:pt x="17" y="36"/>
                  </a:lnTo>
                  <a:lnTo>
                    <a:pt x="36" y="17"/>
                  </a:lnTo>
                  <a:lnTo>
                    <a:pt x="59" y="5"/>
                  </a:lnTo>
                  <a:lnTo>
                    <a:pt x="8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602" name="Google Shape;10602;p23"/>
          <p:cNvGrpSpPr/>
          <p:nvPr/>
        </p:nvGrpSpPr>
        <p:grpSpPr>
          <a:xfrm>
            <a:off x="2228900" y="24436675"/>
            <a:ext cx="520150" cy="519956"/>
            <a:chOff x="-908" y="2098"/>
            <a:chExt cx="2658" cy="2657"/>
          </a:xfrm>
          <a:solidFill>
            <a:srgbClr val="006994"/>
          </a:solidFill>
        </p:grpSpPr>
        <p:sp>
          <p:nvSpPr>
            <p:cNvPr id="10603" name="Google Shape;10603;p23"/>
            <p:cNvSpPr/>
            <p:nvPr/>
          </p:nvSpPr>
          <p:spPr>
            <a:xfrm>
              <a:off x="-908" y="2098"/>
              <a:ext cx="2658" cy="2657"/>
            </a:xfrm>
            <a:custGeom>
              <a:avLst/>
              <a:gdLst/>
              <a:ahLst/>
              <a:cxnLst/>
              <a:rect l="l" t="t" r="r" b="b"/>
              <a:pathLst>
                <a:path w="5316" h="5314" extrusionOk="0">
                  <a:moveTo>
                    <a:pt x="1774" y="1329"/>
                  </a:moveTo>
                  <a:lnTo>
                    <a:pt x="1751" y="1330"/>
                  </a:lnTo>
                  <a:lnTo>
                    <a:pt x="1729" y="1340"/>
                  </a:lnTo>
                  <a:lnTo>
                    <a:pt x="1711" y="1353"/>
                  </a:lnTo>
                  <a:lnTo>
                    <a:pt x="1696" y="1372"/>
                  </a:lnTo>
                  <a:lnTo>
                    <a:pt x="1687" y="1393"/>
                  </a:lnTo>
                  <a:lnTo>
                    <a:pt x="1683" y="1416"/>
                  </a:lnTo>
                  <a:lnTo>
                    <a:pt x="1683" y="3542"/>
                  </a:lnTo>
                  <a:lnTo>
                    <a:pt x="1687" y="3566"/>
                  </a:lnTo>
                  <a:lnTo>
                    <a:pt x="1696" y="3587"/>
                  </a:lnTo>
                  <a:lnTo>
                    <a:pt x="1709" y="3605"/>
                  </a:lnTo>
                  <a:lnTo>
                    <a:pt x="1729" y="3619"/>
                  </a:lnTo>
                  <a:lnTo>
                    <a:pt x="1749" y="3627"/>
                  </a:lnTo>
                  <a:lnTo>
                    <a:pt x="1772" y="3631"/>
                  </a:lnTo>
                  <a:lnTo>
                    <a:pt x="1796" y="3627"/>
                  </a:lnTo>
                  <a:lnTo>
                    <a:pt x="1819" y="3618"/>
                  </a:lnTo>
                  <a:lnTo>
                    <a:pt x="3589" y="2555"/>
                  </a:lnTo>
                  <a:lnTo>
                    <a:pt x="3607" y="2542"/>
                  </a:lnTo>
                  <a:lnTo>
                    <a:pt x="3621" y="2524"/>
                  </a:lnTo>
                  <a:lnTo>
                    <a:pt x="3629" y="2503"/>
                  </a:lnTo>
                  <a:lnTo>
                    <a:pt x="3633" y="2479"/>
                  </a:lnTo>
                  <a:lnTo>
                    <a:pt x="3629" y="2456"/>
                  </a:lnTo>
                  <a:lnTo>
                    <a:pt x="3621" y="2435"/>
                  </a:lnTo>
                  <a:lnTo>
                    <a:pt x="3608" y="2418"/>
                  </a:lnTo>
                  <a:lnTo>
                    <a:pt x="3591" y="2403"/>
                  </a:lnTo>
                  <a:lnTo>
                    <a:pt x="1819" y="1340"/>
                  </a:lnTo>
                  <a:lnTo>
                    <a:pt x="1796" y="1332"/>
                  </a:lnTo>
                  <a:lnTo>
                    <a:pt x="1774" y="1329"/>
                  </a:lnTo>
                  <a:close/>
                  <a:moveTo>
                    <a:pt x="177" y="177"/>
                  </a:moveTo>
                  <a:lnTo>
                    <a:pt x="177" y="531"/>
                  </a:lnTo>
                  <a:lnTo>
                    <a:pt x="184" y="531"/>
                  </a:lnTo>
                  <a:lnTo>
                    <a:pt x="201" y="531"/>
                  </a:lnTo>
                  <a:lnTo>
                    <a:pt x="230" y="531"/>
                  </a:lnTo>
                  <a:lnTo>
                    <a:pt x="271" y="531"/>
                  </a:lnTo>
                  <a:lnTo>
                    <a:pt x="322" y="531"/>
                  </a:lnTo>
                  <a:lnTo>
                    <a:pt x="714" y="531"/>
                  </a:lnTo>
                  <a:lnTo>
                    <a:pt x="815" y="531"/>
                  </a:lnTo>
                  <a:lnTo>
                    <a:pt x="925" y="531"/>
                  </a:lnTo>
                  <a:lnTo>
                    <a:pt x="1041" y="531"/>
                  </a:lnTo>
                  <a:lnTo>
                    <a:pt x="1983" y="531"/>
                  </a:lnTo>
                  <a:lnTo>
                    <a:pt x="2131" y="531"/>
                  </a:lnTo>
                  <a:lnTo>
                    <a:pt x="2279" y="531"/>
                  </a:lnTo>
                  <a:lnTo>
                    <a:pt x="3186" y="531"/>
                  </a:lnTo>
                  <a:lnTo>
                    <a:pt x="3335" y="531"/>
                  </a:lnTo>
                  <a:lnTo>
                    <a:pt x="3480" y="531"/>
                  </a:lnTo>
                  <a:lnTo>
                    <a:pt x="3623" y="531"/>
                  </a:lnTo>
                  <a:lnTo>
                    <a:pt x="3761" y="531"/>
                  </a:lnTo>
                  <a:lnTo>
                    <a:pt x="3898" y="531"/>
                  </a:lnTo>
                  <a:lnTo>
                    <a:pt x="4029" y="531"/>
                  </a:lnTo>
                  <a:lnTo>
                    <a:pt x="4156" y="531"/>
                  </a:lnTo>
                  <a:lnTo>
                    <a:pt x="4277" y="531"/>
                  </a:lnTo>
                  <a:lnTo>
                    <a:pt x="4393" y="531"/>
                  </a:lnTo>
                  <a:lnTo>
                    <a:pt x="4501" y="531"/>
                  </a:lnTo>
                  <a:lnTo>
                    <a:pt x="4604" y="531"/>
                  </a:lnTo>
                  <a:lnTo>
                    <a:pt x="4699" y="531"/>
                  </a:lnTo>
                  <a:lnTo>
                    <a:pt x="4786" y="531"/>
                  </a:lnTo>
                  <a:lnTo>
                    <a:pt x="4865" y="531"/>
                  </a:lnTo>
                  <a:lnTo>
                    <a:pt x="4934" y="531"/>
                  </a:lnTo>
                  <a:lnTo>
                    <a:pt x="4995" y="531"/>
                  </a:lnTo>
                  <a:lnTo>
                    <a:pt x="5045" y="531"/>
                  </a:lnTo>
                  <a:lnTo>
                    <a:pt x="5086" y="531"/>
                  </a:lnTo>
                  <a:lnTo>
                    <a:pt x="5115" y="531"/>
                  </a:lnTo>
                  <a:lnTo>
                    <a:pt x="5134" y="531"/>
                  </a:lnTo>
                  <a:lnTo>
                    <a:pt x="5139" y="531"/>
                  </a:lnTo>
                  <a:lnTo>
                    <a:pt x="5139" y="177"/>
                  </a:lnTo>
                  <a:lnTo>
                    <a:pt x="177" y="177"/>
                  </a:lnTo>
                  <a:close/>
                  <a:moveTo>
                    <a:pt x="0" y="0"/>
                  </a:moveTo>
                  <a:lnTo>
                    <a:pt x="5316" y="0"/>
                  </a:lnTo>
                  <a:lnTo>
                    <a:pt x="5316" y="708"/>
                  </a:lnTo>
                  <a:lnTo>
                    <a:pt x="5137" y="708"/>
                  </a:lnTo>
                  <a:lnTo>
                    <a:pt x="5137" y="4252"/>
                  </a:lnTo>
                  <a:lnTo>
                    <a:pt x="5226" y="4252"/>
                  </a:lnTo>
                  <a:lnTo>
                    <a:pt x="5253" y="4256"/>
                  </a:lnTo>
                  <a:lnTo>
                    <a:pt x="5277" y="4269"/>
                  </a:lnTo>
                  <a:lnTo>
                    <a:pt x="5297" y="4288"/>
                  </a:lnTo>
                  <a:lnTo>
                    <a:pt x="5310" y="4312"/>
                  </a:lnTo>
                  <a:lnTo>
                    <a:pt x="5314" y="4339"/>
                  </a:lnTo>
                  <a:lnTo>
                    <a:pt x="5310" y="4368"/>
                  </a:lnTo>
                  <a:lnTo>
                    <a:pt x="5297" y="4393"/>
                  </a:lnTo>
                  <a:lnTo>
                    <a:pt x="5277" y="4412"/>
                  </a:lnTo>
                  <a:lnTo>
                    <a:pt x="5253" y="4423"/>
                  </a:lnTo>
                  <a:lnTo>
                    <a:pt x="5226" y="4428"/>
                  </a:lnTo>
                  <a:lnTo>
                    <a:pt x="2745" y="4428"/>
                  </a:lnTo>
                  <a:lnTo>
                    <a:pt x="2745" y="4618"/>
                  </a:lnTo>
                  <a:lnTo>
                    <a:pt x="2795" y="4636"/>
                  </a:lnTo>
                  <a:lnTo>
                    <a:pt x="2840" y="4658"/>
                  </a:lnTo>
                  <a:lnTo>
                    <a:pt x="2882" y="4687"/>
                  </a:lnTo>
                  <a:lnTo>
                    <a:pt x="2919" y="4723"/>
                  </a:lnTo>
                  <a:lnTo>
                    <a:pt x="2951" y="4763"/>
                  </a:lnTo>
                  <a:lnTo>
                    <a:pt x="2975" y="4807"/>
                  </a:lnTo>
                  <a:lnTo>
                    <a:pt x="2995" y="4855"/>
                  </a:lnTo>
                  <a:lnTo>
                    <a:pt x="3008" y="4906"/>
                  </a:lnTo>
                  <a:lnTo>
                    <a:pt x="3011" y="4960"/>
                  </a:lnTo>
                  <a:lnTo>
                    <a:pt x="3006" y="5018"/>
                  </a:lnTo>
                  <a:lnTo>
                    <a:pt x="2993" y="5072"/>
                  </a:lnTo>
                  <a:lnTo>
                    <a:pt x="2972" y="5122"/>
                  </a:lnTo>
                  <a:lnTo>
                    <a:pt x="2943" y="5169"/>
                  </a:lnTo>
                  <a:lnTo>
                    <a:pt x="2908" y="5211"/>
                  </a:lnTo>
                  <a:lnTo>
                    <a:pt x="2866" y="5246"/>
                  </a:lnTo>
                  <a:lnTo>
                    <a:pt x="2819" y="5274"/>
                  </a:lnTo>
                  <a:lnTo>
                    <a:pt x="2769" y="5296"/>
                  </a:lnTo>
                  <a:lnTo>
                    <a:pt x="2714" y="5309"/>
                  </a:lnTo>
                  <a:lnTo>
                    <a:pt x="2656" y="5314"/>
                  </a:lnTo>
                  <a:lnTo>
                    <a:pt x="2600" y="5309"/>
                  </a:lnTo>
                  <a:lnTo>
                    <a:pt x="2545" y="5296"/>
                  </a:lnTo>
                  <a:lnTo>
                    <a:pt x="2494" y="5274"/>
                  </a:lnTo>
                  <a:lnTo>
                    <a:pt x="2449" y="5246"/>
                  </a:lnTo>
                  <a:lnTo>
                    <a:pt x="2407" y="5211"/>
                  </a:lnTo>
                  <a:lnTo>
                    <a:pt x="2371" y="5169"/>
                  </a:lnTo>
                  <a:lnTo>
                    <a:pt x="2342" y="5122"/>
                  </a:lnTo>
                  <a:lnTo>
                    <a:pt x="2321" y="5072"/>
                  </a:lnTo>
                  <a:lnTo>
                    <a:pt x="2307" y="5018"/>
                  </a:lnTo>
                  <a:lnTo>
                    <a:pt x="2304" y="4960"/>
                  </a:lnTo>
                  <a:lnTo>
                    <a:pt x="2307" y="4906"/>
                  </a:lnTo>
                  <a:lnTo>
                    <a:pt x="2318" y="4855"/>
                  </a:lnTo>
                  <a:lnTo>
                    <a:pt x="2337" y="4807"/>
                  </a:lnTo>
                  <a:lnTo>
                    <a:pt x="2363" y="4763"/>
                  </a:lnTo>
                  <a:lnTo>
                    <a:pt x="2395" y="4723"/>
                  </a:lnTo>
                  <a:lnTo>
                    <a:pt x="2432" y="4687"/>
                  </a:lnTo>
                  <a:lnTo>
                    <a:pt x="2474" y="4658"/>
                  </a:lnTo>
                  <a:lnTo>
                    <a:pt x="2519" y="4636"/>
                  </a:lnTo>
                  <a:lnTo>
                    <a:pt x="2569" y="4618"/>
                  </a:lnTo>
                  <a:lnTo>
                    <a:pt x="2569" y="4428"/>
                  </a:lnTo>
                  <a:lnTo>
                    <a:pt x="89" y="4428"/>
                  </a:lnTo>
                  <a:lnTo>
                    <a:pt x="60" y="4423"/>
                  </a:lnTo>
                  <a:lnTo>
                    <a:pt x="35" y="4412"/>
                  </a:lnTo>
                  <a:lnTo>
                    <a:pt x="18" y="4393"/>
                  </a:lnTo>
                  <a:lnTo>
                    <a:pt x="5" y="4368"/>
                  </a:lnTo>
                  <a:lnTo>
                    <a:pt x="0" y="4339"/>
                  </a:lnTo>
                  <a:lnTo>
                    <a:pt x="5" y="4312"/>
                  </a:lnTo>
                  <a:lnTo>
                    <a:pt x="18" y="4288"/>
                  </a:lnTo>
                  <a:lnTo>
                    <a:pt x="35" y="4269"/>
                  </a:lnTo>
                  <a:lnTo>
                    <a:pt x="60" y="4256"/>
                  </a:lnTo>
                  <a:lnTo>
                    <a:pt x="89" y="4252"/>
                  </a:lnTo>
                  <a:lnTo>
                    <a:pt x="177" y="4252"/>
                  </a:lnTo>
                  <a:lnTo>
                    <a:pt x="177" y="708"/>
                  </a:lnTo>
                  <a:lnTo>
                    <a:pt x="0" y="708"/>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04" name="Google Shape;10604;p23"/>
            <p:cNvSpPr/>
            <p:nvPr/>
          </p:nvSpPr>
          <p:spPr>
            <a:xfrm>
              <a:off x="22" y="2885"/>
              <a:ext cx="756" cy="907"/>
            </a:xfrm>
            <a:custGeom>
              <a:avLst/>
              <a:gdLst/>
              <a:ahLst/>
              <a:cxnLst/>
              <a:rect l="l" t="t" r="r" b="b"/>
              <a:pathLst>
                <a:path w="1511" h="1814" extrusionOk="0">
                  <a:moveTo>
                    <a:pt x="0" y="0"/>
                  </a:moveTo>
                  <a:lnTo>
                    <a:pt x="1511" y="906"/>
                  </a:lnTo>
                  <a:lnTo>
                    <a:pt x="0" y="1814"/>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0605" name="Google Shape;10605;p23"/>
          <p:cNvSpPr/>
          <p:nvPr/>
        </p:nvSpPr>
        <p:spPr>
          <a:xfrm>
            <a:off x="916669" y="24433234"/>
            <a:ext cx="527261" cy="526836"/>
          </a:xfrm>
          <a:custGeom>
            <a:avLst/>
            <a:gdLst/>
            <a:ahLst/>
            <a:cxnLst/>
            <a:rect l="l" t="t" r="r" b="b"/>
            <a:pathLst>
              <a:path w="3735" h="3731" extrusionOk="0">
                <a:moveTo>
                  <a:pt x="1866" y="894"/>
                </a:moveTo>
                <a:lnTo>
                  <a:pt x="1816" y="897"/>
                </a:lnTo>
                <a:lnTo>
                  <a:pt x="1767" y="907"/>
                </a:lnTo>
                <a:lnTo>
                  <a:pt x="1720" y="925"/>
                </a:lnTo>
                <a:lnTo>
                  <a:pt x="1675" y="949"/>
                </a:lnTo>
                <a:lnTo>
                  <a:pt x="1633" y="978"/>
                </a:lnTo>
                <a:lnTo>
                  <a:pt x="1595" y="1013"/>
                </a:lnTo>
                <a:lnTo>
                  <a:pt x="1558" y="1053"/>
                </a:lnTo>
                <a:lnTo>
                  <a:pt x="1527" y="1097"/>
                </a:lnTo>
                <a:lnTo>
                  <a:pt x="1498" y="1146"/>
                </a:lnTo>
                <a:lnTo>
                  <a:pt x="1475" y="1198"/>
                </a:lnTo>
                <a:lnTo>
                  <a:pt x="1456" y="1254"/>
                </a:lnTo>
                <a:lnTo>
                  <a:pt x="1442" y="1313"/>
                </a:lnTo>
                <a:lnTo>
                  <a:pt x="1433" y="1374"/>
                </a:lnTo>
                <a:lnTo>
                  <a:pt x="1431" y="1437"/>
                </a:lnTo>
                <a:lnTo>
                  <a:pt x="1433" y="1499"/>
                </a:lnTo>
                <a:lnTo>
                  <a:pt x="1441" y="1558"/>
                </a:lnTo>
                <a:lnTo>
                  <a:pt x="1455" y="1615"/>
                </a:lnTo>
                <a:lnTo>
                  <a:pt x="1472" y="1669"/>
                </a:lnTo>
                <a:lnTo>
                  <a:pt x="1495" y="1720"/>
                </a:lnTo>
                <a:lnTo>
                  <a:pt x="1521" y="1768"/>
                </a:lnTo>
                <a:lnTo>
                  <a:pt x="1550" y="1812"/>
                </a:lnTo>
                <a:lnTo>
                  <a:pt x="1584" y="1852"/>
                </a:lnTo>
                <a:lnTo>
                  <a:pt x="1621" y="1886"/>
                </a:lnTo>
                <a:lnTo>
                  <a:pt x="1661" y="1917"/>
                </a:lnTo>
                <a:lnTo>
                  <a:pt x="1703" y="1942"/>
                </a:lnTo>
                <a:lnTo>
                  <a:pt x="1690" y="2011"/>
                </a:lnTo>
                <a:lnTo>
                  <a:pt x="1675" y="2027"/>
                </a:lnTo>
                <a:lnTo>
                  <a:pt x="1658" y="2043"/>
                </a:lnTo>
                <a:lnTo>
                  <a:pt x="1639" y="2057"/>
                </a:lnTo>
                <a:lnTo>
                  <a:pt x="1616" y="2071"/>
                </a:lnTo>
                <a:lnTo>
                  <a:pt x="1591" y="2085"/>
                </a:lnTo>
                <a:lnTo>
                  <a:pt x="1565" y="2098"/>
                </a:lnTo>
                <a:lnTo>
                  <a:pt x="1537" y="2112"/>
                </a:lnTo>
                <a:lnTo>
                  <a:pt x="1507" y="2126"/>
                </a:lnTo>
                <a:lnTo>
                  <a:pt x="1478" y="2139"/>
                </a:lnTo>
                <a:lnTo>
                  <a:pt x="1446" y="2155"/>
                </a:lnTo>
                <a:lnTo>
                  <a:pt x="1414" y="2171"/>
                </a:lnTo>
                <a:lnTo>
                  <a:pt x="1382" y="2188"/>
                </a:lnTo>
                <a:lnTo>
                  <a:pt x="1350" y="2207"/>
                </a:lnTo>
                <a:lnTo>
                  <a:pt x="1319" y="2228"/>
                </a:lnTo>
                <a:lnTo>
                  <a:pt x="1288" y="2249"/>
                </a:lnTo>
                <a:lnTo>
                  <a:pt x="1257" y="2274"/>
                </a:lnTo>
                <a:lnTo>
                  <a:pt x="1229" y="2300"/>
                </a:lnTo>
                <a:lnTo>
                  <a:pt x="1201" y="2330"/>
                </a:lnTo>
                <a:lnTo>
                  <a:pt x="1175" y="2362"/>
                </a:lnTo>
                <a:lnTo>
                  <a:pt x="1151" y="2397"/>
                </a:lnTo>
                <a:lnTo>
                  <a:pt x="1130" y="2436"/>
                </a:lnTo>
                <a:lnTo>
                  <a:pt x="1110" y="2478"/>
                </a:lnTo>
                <a:lnTo>
                  <a:pt x="1095" y="2523"/>
                </a:lnTo>
                <a:lnTo>
                  <a:pt x="1082" y="2572"/>
                </a:lnTo>
                <a:lnTo>
                  <a:pt x="1072" y="2625"/>
                </a:lnTo>
                <a:lnTo>
                  <a:pt x="1066" y="2683"/>
                </a:lnTo>
                <a:lnTo>
                  <a:pt x="1064" y="2746"/>
                </a:lnTo>
                <a:lnTo>
                  <a:pt x="2671" y="2746"/>
                </a:lnTo>
                <a:lnTo>
                  <a:pt x="2669" y="2684"/>
                </a:lnTo>
                <a:lnTo>
                  <a:pt x="2663" y="2627"/>
                </a:lnTo>
                <a:lnTo>
                  <a:pt x="2654" y="2575"/>
                </a:lnTo>
                <a:lnTo>
                  <a:pt x="2642" y="2526"/>
                </a:lnTo>
                <a:lnTo>
                  <a:pt x="2626" y="2481"/>
                </a:lnTo>
                <a:lnTo>
                  <a:pt x="2607" y="2440"/>
                </a:lnTo>
                <a:lnTo>
                  <a:pt x="2586" y="2401"/>
                </a:lnTo>
                <a:lnTo>
                  <a:pt x="2563" y="2366"/>
                </a:lnTo>
                <a:lnTo>
                  <a:pt x="2538" y="2334"/>
                </a:lnTo>
                <a:lnTo>
                  <a:pt x="2511" y="2306"/>
                </a:lnTo>
                <a:lnTo>
                  <a:pt x="2482" y="2279"/>
                </a:lnTo>
                <a:lnTo>
                  <a:pt x="2453" y="2255"/>
                </a:lnTo>
                <a:lnTo>
                  <a:pt x="2423" y="2232"/>
                </a:lnTo>
                <a:lnTo>
                  <a:pt x="2391" y="2212"/>
                </a:lnTo>
                <a:lnTo>
                  <a:pt x="2361" y="2193"/>
                </a:lnTo>
                <a:lnTo>
                  <a:pt x="2329" y="2176"/>
                </a:lnTo>
                <a:lnTo>
                  <a:pt x="2298" y="2160"/>
                </a:lnTo>
                <a:lnTo>
                  <a:pt x="2266" y="2144"/>
                </a:lnTo>
                <a:lnTo>
                  <a:pt x="2237" y="2130"/>
                </a:lnTo>
                <a:lnTo>
                  <a:pt x="2207" y="2116"/>
                </a:lnTo>
                <a:lnTo>
                  <a:pt x="2179" y="2103"/>
                </a:lnTo>
                <a:lnTo>
                  <a:pt x="2153" y="2089"/>
                </a:lnTo>
                <a:lnTo>
                  <a:pt x="2128" y="2077"/>
                </a:lnTo>
                <a:lnTo>
                  <a:pt x="2105" y="2063"/>
                </a:lnTo>
                <a:lnTo>
                  <a:pt x="2085" y="2048"/>
                </a:lnTo>
                <a:lnTo>
                  <a:pt x="2066" y="2034"/>
                </a:lnTo>
                <a:lnTo>
                  <a:pt x="2050" y="2019"/>
                </a:lnTo>
                <a:lnTo>
                  <a:pt x="2036" y="1939"/>
                </a:lnTo>
                <a:lnTo>
                  <a:pt x="2078" y="1914"/>
                </a:lnTo>
                <a:lnTo>
                  <a:pt x="2116" y="1884"/>
                </a:lnTo>
                <a:lnTo>
                  <a:pt x="2153" y="1849"/>
                </a:lnTo>
                <a:lnTo>
                  <a:pt x="2186" y="1810"/>
                </a:lnTo>
                <a:lnTo>
                  <a:pt x="2215" y="1766"/>
                </a:lnTo>
                <a:lnTo>
                  <a:pt x="2241" y="1718"/>
                </a:lnTo>
                <a:lnTo>
                  <a:pt x="2263" y="1668"/>
                </a:lnTo>
                <a:lnTo>
                  <a:pt x="2281" y="1613"/>
                </a:lnTo>
                <a:lnTo>
                  <a:pt x="2294" y="1557"/>
                </a:lnTo>
                <a:lnTo>
                  <a:pt x="2302" y="1499"/>
                </a:lnTo>
                <a:lnTo>
                  <a:pt x="2304" y="1437"/>
                </a:lnTo>
                <a:lnTo>
                  <a:pt x="2302" y="1374"/>
                </a:lnTo>
                <a:lnTo>
                  <a:pt x="2293" y="1313"/>
                </a:lnTo>
                <a:lnTo>
                  <a:pt x="2279" y="1254"/>
                </a:lnTo>
                <a:lnTo>
                  <a:pt x="2260" y="1198"/>
                </a:lnTo>
                <a:lnTo>
                  <a:pt x="2236" y="1146"/>
                </a:lnTo>
                <a:lnTo>
                  <a:pt x="2208" y="1097"/>
                </a:lnTo>
                <a:lnTo>
                  <a:pt x="2177" y="1053"/>
                </a:lnTo>
                <a:lnTo>
                  <a:pt x="2140" y="1013"/>
                </a:lnTo>
                <a:lnTo>
                  <a:pt x="2102" y="978"/>
                </a:lnTo>
                <a:lnTo>
                  <a:pt x="2060" y="949"/>
                </a:lnTo>
                <a:lnTo>
                  <a:pt x="2015" y="925"/>
                </a:lnTo>
                <a:lnTo>
                  <a:pt x="1968" y="907"/>
                </a:lnTo>
                <a:lnTo>
                  <a:pt x="1919" y="897"/>
                </a:lnTo>
                <a:lnTo>
                  <a:pt x="1866" y="894"/>
                </a:lnTo>
                <a:close/>
                <a:moveTo>
                  <a:pt x="1866" y="0"/>
                </a:moveTo>
                <a:lnTo>
                  <a:pt x="1981" y="3"/>
                </a:lnTo>
                <a:lnTo>
                  <a:pt x="2094" y="14"/>
                </a:lnTo>
                <a:lnTo>
                  <a:pt x="2203" y="31"/>
                </a:lnTo>
                <a:lnTo>
                  <a:pt x="2311" y="53"/>
                </a:lnTo>
                <a:lnTo>
                  <a:pt x="2416" y="82"/>
                </a:lnTo>
                <a:lnTo>
                  <a:pt x="2519" y="117"/>
                </a:lnTo>
                <a:lnTo>
                  <a:pt x="2619" y="158"/>
                </a:lnTo>
                <a:lnTo>
                  <a:pt x="2717" y="203"/>
                </a:lnTo>
                <a:lnTo>
                  <a:pt x="2810" y="254"/>
                </a:lnTo>
                <a:lnTo>
                  <a:pt x="2901" y="311"/>
                </a:lnTo>
                <a:lnTo>
                  <a:pt x="2987" y="372"/>
                </a:lnTo>
                <a:lnTo>
                  <a:pt x="3071" y="438"/>
                </a:lnTo>
                <a:lnTo>
                  <a:pt x="3150" y="510"/>
                </a:lnTo>
                <a:lnTo>
                  <a:pt x="3225" y="585"/>
                </a:lnTo>
                <a:lnTo>
                  <a:pt x="3296" y="664"/>
                </a:lnTo>
                <a:lnTo>
                  <a:pt x="3362" y="747"/>
                </a:lnTo>
                <a:lnTo>
                  <a:pt x="3424" y="833"/>
                </a:lnTo>
                <a:lnTo>
                  <a:pt x="3480" y="924"/>
                </a:lnTo>
                <a:lnTo>
                  <a:pt x="3532" y="1017"/>
                </a:lnTo>
                <a:lnTo>
                  <a:pt x="3578" y="1115"/>
                </a:lnTo>
                <a:lnTo>
                  <a:pt x="3618" y="1215"/>
                </a:lnTo>
                <a:lnTo>
                  <a:pt x="3653" y="1317"/>
                </a:lnTo>
                <a:lnTo>
                  <a:pt x="3682" y="1423"/>
                </a:lnTo>
                <a:lnTo>
                  <a:pt x="3705" y="1531"/>
                </a:lnTo>
                <a:lnTo>
                  <a:pt x="3721" y="1641"/>
                </a:lnTo>
                <a:lnTo>
                  <a:pt x="3732" y="1752"/>
                </a:lnTo>
                <a:lnTo>
                  <a:pt x="3735" y="1866"/>
                </a:lnTo>
                <a:lnTo>
                  <a:pt x="3732" y="1979"/>
                </a:lnTo>
                <a:lnTo>
                  <a:pt x="3721" y="2092"/>
                </a:lnTo>
                <a:lnTo>
                  <a:pt x="3705" y="2201"/>
                </a:lnTo>
                <a:lnTo>
                  <a:pt x="3682" y="2308"/>
                </a:lnTo>
                <a:lnTo>
                  <a:pt x="3653" y="2414"/>
                </a:lnTo>
                <a:lnTo>
                  <a:pt x="3618" y="2516"/>
                </a:lnTo>
                <a:lnTo>
                  <a:pt x="3578" y="2616"/>
                </a:lnTo>
                <a:lnTo>
                  <a:pt x="3532" y="2714"/>
                </a:lnTo>
                <a:lnTo>
                  <a:pt x="3480" y="2807"/>
                </a:lnTo>
                <a:lnTo>
                  <a:pt x="3424" y="2898"/>
                </a:lnTo>
                <a:lnTo>
                  <a:pt x="3362" y="2985"/>
                </a:lnTo>
                <a:lnTo>
                  <a:pt x="3296" y="3068"/>
                </a:lnTo>
                <a:lnTo>
                  <a:pt x="3225" y="3146"/>
                </a:lnTo>
                <a:lnTo>
                  <a:pt x="3150" y="3222"/>
                </a:lnTo>
                <a:lnTo>
                  <a:pt x="3071" y="3293"/>
                </a:lnTo>
                <a:lnTo>
                  <a:pt x="2987" y="3359"/>
                </a:lnTo>
                <a:lnTo>
                  <a:pt x="2901" y="3420"/>
                </a:lnTo>
                <a:lnTo>
                  <a:pt x="2810" y="3477"/>
                </a:lnTo>
                <a:lnTo>
                  <a:pt x="2717" y="3528"/>
                </a:lnTo>
                <a:lnTo>
                  <a:pt x="2619" y="3574"/>
                </a:lnTo>
                <a:lnTo>
                  <a:pt x="2519" y="3614"/>
                </a:lnTo>
                <a:lnTo>
                  <a:pt x="2416" y="3649"/>
                </a:lnTo>
                <a:lnTo>
                  <a:pt x="2311" y="3679"/>
                </a:lnTo>
                <a:lnTo>
                  <a:pt x="2203" y="3702"/>
                </a:lnTo>
                <a:lnTo>
                  <a:pt x="2094" y="3717"/>
                </a:lnTo>
                <a:lnTo>
                  <a:pt x="1981" y="3728"/>
                </a:lnTo>
                <a:lnTo>
                  <a:pt x="1866" y="3731"/>
                </a:lnTo>
                <a:lnTo>
                  <a:pt x="1754" y="3728"/>
                </a:lnTo>
                <a:lnTo>
                  <a:pt x="1641" y="3717"/>
                </a:lnTo>
                <a:lnTo>
                  <a:pt x="1532" y="3702"/>
                </a:lnTo>
                <a:lnTo>
                  <a:pt x="1424" y="3679"/>
                </a:lnTo>
                <a:lnTo>
                  <a:pt x="1319" y="3649"/>
                </a:lnTo>
                <a:lnTo>
                  <a:pt x="1216" y="3614"/>
                </a:lnTo>
                <a:lnTo>
                  <a:pt x="1116" y="3574"/>
                </a:lnTo>
                <a:lnTo>
                  <a:pt x="1018" y="3528"/>
                </a:lnTo>
                <a:lnTo>
                  <a:pt x="925" y="3477"/>
                </a:lnTo>
                <a:lnTo>
                  <a:pt x="834" y="3420"/>
                </a:lnTo>
                <a:lnTo>
                  <a:pt x="748" y="3359"/>
                </a:lnTo>
                <a:lnTo>
                  <a:pt x="664" y="3293"/>
                </a:lnTo>
                <a:lnTo>
                  <a:pt x="585" y="3222"/>
                </a:lnTo>
                <a:lnTo>
                  <a:pt x="510" y="3146"/>
                </a:lnTo>
                <a:lnTo>
                  <a:pt x="439" y="3068"/>
                </a:lnTo>
                <a:lnTo>
                  <a:pt x="373" y="2985"/>
                </a:lnTo>
                <a:lnTo>
                  <a:pt x="311" y="2898"/>
                </a:lnTo>
                <a:lnTo>
                  <a:pt x="255" y="2807"/>
                </a:lnTo>
                <a:lnTo>
                  <a:pt x="203" y="2714"/>
                </a:lnTo>
                <a:lnTo>
                  <a:pt x="157" y="2616"/>
                </a:lnTo>
                <a:lnTo>
                  <a:pt x="117" y="2516"/>
                </a:lnTo>
                <a:lnTo>
                  <a:pt x="82" y="2414"/>
                </a:lnTo>
                <a:lnTo>
                  <a:pt x="52" y="2308"/>
                </a:lnTo>
                <a:lnTo>
                  <a:pt x="30" y="2201"/>
                </a:lnTo>
                <a:lnTo>
                  <a:pt x="14" y="2092"/>
                </a:lnTo>
                <a:lnTo>
                  <a:pt x="3" y="1979"/>
                </a:lnTo>
                <a:lnTo>
                  <a:pt x="0" y="1866"/>
                </a:lnTo>
                <a:lnTo>
                  <a:pt x="3" y="1752"/>
                </a:lnTo>
                <a:lnTo>
                  <a:pt x="14" y="1641"/>
                </a:lnTo>
                <a:lnTo>
                  <a:pt x="30" y="1531"/>
                </a:lnTo>
                <a:lnTo>
                  <a:pt x="52" y="1423"/>
                </a:lnTo>
                <a:lnTo>
                  <a:pt x="82" y="1317"/>
                </a:lnTo>
                <a:lnTo>
                  <a:pt x="117" y="1215"/>
                </a:lnTo>
                <a:lnTo>
                  <a:pt x="157" y="1115"/>
                </a:lnTo>
                <a:lnTo>
                  <a:pt x="203" y="1017"/>
                </a:lnTo>
                <a:lnTo>
                  <a:pt x="255" y="924"/>
                </a:lnTo>
                <a:lnTo>
                  <a:pt x="311" y="833"/>
                </a:lnTo>
                <a:lnTo>
                  <a:pt x="373" y="747"/>
                </a:lnTo>
                <a:lnTo>
                  <a:pt x="439" y="664"/>
                </a:lnTo>
                <a:lnTo>
                  <a:pt x="510" y="585"/>
                </a:lnTo>
                <a:lnTo>
                  <a:pt x="585" y="510"/>
                </a:lnTo>
                <a:lnTo>
                  <a:pt x="664" y="438"/>
                </a:lnTo>
                <a:lnTo>
                  <a:pt x="748" y="372"/>
                </a:lnTo>
                <a:lnTo>
                  <a:pt x="834" y="311"/>
                </a:lnTo>
                <a:lnTo>
                  <a:pt x="925" y="254"/>
                </a:lnTo>
                <a:lnTo>
                  <a:pt x="1018" y="203"/>
                </a:lnTo>
                <a:lnTo>
                  <a:pt x="1116" y="158"/>
                </a:lnTo>
                <a:lnTo>
                  <a:pt x="1216" y="117"/>
                </a:lnTo>
                <a:lnTo>
                  <a:pt x="1319" y="82"/>
                </a:lnTo>
                <a:lnTo>
                  <a:pt x="1424" y="53"/>
                </a:lnTo>
                <a:lnTo>
                  <a:pt x="1532" y="31"/>
                </a:lnTo>
                <a:lnTo>
                  <a:pt x="1641" y="14"/>
                </a:lnTo>
                <a:lnTo>
                  <a:pt x="1754" y="3"/>
                </a:lnTo>
                <a:lnTo>
                  <a:pt x="1866"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0606" name="Google Shape;10606;p23"/>
          <p:cNvGrpSpPr/>
          <p:nvPr/>
        </p:nvGrpSpPr>
        <p:grpSpPr>
          <a:xfrm>
            <a:off x="20139967" y="24444939"/>
            <a:ext cx="503867" cy="503401"/>
            <a:chOff x="6845" y="2933"/>
            <a:chExt cx="210" cy="210"/>
          </a:xfrm>
          <a:solidFill>
            <a:srgbClr val="006994"/>
          </a:solidFill>
        </p:grpSpPr>
        <p:sp>
          <p:nvSpPr>
            <p:cNvPr id="10607" name="Google Shape;10607;p23"/>
            <p:cNvSpPr/>
            <p:nvPr/>
          </p:nvSpPr>
          <p:spPr>
            <a:xfrm>
              <a:off x="6946" y="3135"/>
              <a:ext cx="9" cy="8"/>
            </a:xfrm>
            <a:custGeom>
              <a:avLst/>
              <a:gdLst/>
              <a:ahLst/>
              <a:cxnLst/>
              <a:rect l="l" t="t" r="r" b="b"/>
              <a:pathLst>
                <a:path w="138" h="139" extrusionOk="0">
                  <a:moveTo>
                    <a:pt x="69" y="0"/>
                  </a:moveTo>
                  <a:lnTo>
                    <a:pt x="87" y="3"/>
                  </a:lnTo>
                  <a:lnTo>
                    <a:pt x="104" y="9"/>
                  </a:lnTo>
                  <a:lnTo>
                    <a:pt x="118" y="20"/>
                  </a:lnTo>
                  <a:lnTo>
                    <a:pt x="129" y="34"/>
                  </a:lnTo>
                  <a:lnTo>
                    <a:pt x="136" y="51"/>
                  </a:lnTo>
                  <a:lnTo>
                    <a:pt x="138" y="69"/>
                  </a:lnTo>
                  <a:lnTo>
                    <a:pt x="136" y="88"/>
                  </a:lnTo>
                  <a:lnTo>
                    <a:pt x="129" y="104"/>
                  </a:lnTo>
                  <a:lnTo>
                    <a:pt x="118" y="118"/>
                  </a:lnTo>
                  <a:lnTo>
                    <a:pt x="104" y="129"/>
                  </a:lnTo>
                  <a:lnTo>
                    <a:pt x="87" y="136"/>
                  </a:lnTo>
                  <a:lnTo>
                    <a:pt x="69" y="139"/>
                  </a:lnTo>
                  <a:lnTo>
                    <a:pt x="68" y="139"/>
                  </a:lnTo>
                  <a:lnTo>
                    <a:pt x="49" y="136"/>
                  </a:lnTo>
                  <a:lnTo>
                    <a:pt x="33" y="129"/>
                  </a:lnTo>
                  <a:lnTo>
                    <a:pt x="20" y="117"/>
                  </a:lnTo>
                  <a:lnTo>
                    <a:pt x="10" y="104"/>
                  </a:lnTo>
                  <a:lnTo>
                    <a:pt x="2" y="88"/>
                  </a:lnTo>
                  <a:lnTo>
                    <a:pt x="0" y="69"/>
                  </a:lnTo>
                  <a:lnTo>
                    <a:pt x="2" y="51"/>
                  </a:lnTo>
                  <a:lnTo>
                    <a:pt x="10" y="34"/>
                  </a:lnTo>
                  <a:lnTo>
                    <a:pt x="21" y="20"/>
                  </a:lnTo>
                  <a:lnTo>
                    <a:pt x="34" y="9"/>
                  </a:lnTo>
                  <a:lnTo>
                    <a:pt x="51" y="3"/>
                  </a:lnTo>
                  <a:lnTo>
                    <a:pt x="6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08" name="Google Shape;10608;p23"/>
            <p:cNvSpPr/>
            <p:nvPr/>
          </p:nvSpPr>
          <p:spPr>
            <a:xfrm>
              <a:off x="6991" y="2998"/>
              <a:ext cx="8" cy="8"/>
            </a:xfrm>
            <a:custGeom>
              <a:avLst/>
              <a:gdLst/>
              <a:ahLst/>
              <a:cxnLst/>
              <a:rect l="l" t="t" r="r" b="b"/>
              <a:pathLst>
                <a:path w="138" h="138" extrusionOk="0">
                  <a:moveTo>
                    <a:pt x="75" y="0"/>
                  </a:moveTo>
                  <a:lnTo>
                    <a:pt x="93" y="4"/>
                  </a:lnTo>
                  <a:lnTo>
                    <a:pt x="109" y="13"/>
                  </a:lnTo>
                  <a:lnTo>
                    <a:pt x="122" y="26"/>
                  </a:lnTo>
                  <a:lnTo>
                    <a:pt x="133" y="41"/>
                  </a:lnTo>
                  <a:lnTo>
                    <a:pt x="137" y="59"/>
                  </a:lnTo>
                  <a:lnTo>
                    <a:pt x="138" y="76"/>
                  </a:lnTo>
                  <a:lnTo>
                    <a:pt x="134" y="93"/>
                  </a:lnTo>
                  <a:lnTo>
                    <a:pt x="124" y="110"/>
                  </a:lnTo>
                  <a:lnTo>
                    <a:pt x="113" y="123"/>
                  </a:lnTo>
                  <a:lnTo>
                    <a:pt x="99" y="132"/>
                  </a:lnTo>
                  <a:lnTo>
                    <a:pt x="83" y="137"/>
                  </a:lnTo>
                  <a:lnTo>
                    <a:pt x="67" y="138"/>
                  </a:lnTo>
                  <a:lnTo>
                    <a:pt x="53" y="137"/>
                  </a:lnTo>
                  <a:lnTo>
                    <a:pt x="39" y="132"/>
                  </a:lnTo>
                  <a:lnTo>
                    <a:pt x="27" y="125"/>
                  </a:lnTo>
                  <a:lnTo>
                    <a:pt x="14" y="112"/>
                  </a:lnTo>
                  <a:lnTo>
                    <a:pt x="5" y="96"/>
                  </a:lnTo>
                  <a:lnTo>
                    <a:pt x="0" y="80"/>
                  </a:lnTo>
                  <a:lnTo>
                    <a:pt x="0" y="63"/>
                  </a:lnTo>
                  <a:lnTo>
                    <a:pt x="4" y="44"/>
                  </a:lnTo>
                  <a:lnTo>
                    <a:pt x="12" y="28"/>
                  </a:lnTo>
                  <a:lnTo>
                    <a:pt x="25" y="15"/>
                  </a:lnTo>
                  <a:lnTo>
                    <a:pt x="40" y="5"/>
                  </a:lnTo>
                  <a:lnTo>
                    <a:pt x="58" y="0"/>
                  </a:lnTo>
                  <a:lnTo>
                    <a:pt x="7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09" name="Google Shape;10609;p23"/>
            <p:cNvSpPr/>
            <p:nvPr/>
          </p:nvSpPr>
          <p:spPr>
            <a:xfrm>
              <a:off x="6871" y="3051"/>
              <a:ext cx="8" cy="9"/>
            </a:xfrm>
            <a:custGeom>
              <a:avLst/>
              <a:gdLst/>
              <a:ahLst/>
              <a:cxnLst/>
              <a:rect l="l" t="t" r="r" b="b"/>
              <a:pathLst>
                <a:path w="138" h="141" extrusionOk="0">
                  <a:moveTo>
                    <a:pt x="77" y="0"/>
                  </a:moveTo>
                  <a:lnTo>
                    <a:pt x="95" y="6"/>
                  </a:lnTo>
                  <a:lnTo>
                    <a:pt x="111" y="14"/>
                  </a:lnTo>
                  <a:lnTo>
                    <a:pt x="123" y="26"/>
                  </a:lnTo>
                  <a:lnTo>
                    <a:pt x="133" y="41"/>
                  </a:lnTo>
                  <a:lnTo>
                    <a:pt x="138" y="59"/>
                  </a:lnTo>
                  <a:lnTo>
                    <a:pt x="138" y="77"/>
                  </a:lnTo>
                  <a:lnTo>
                    <a:pt x="138" y="79"/>
                  </a:lnTo>
                  <a:lnTo>
                    <a:pt x="134" y="96"/>
                  </a:lnTo>
                  <a:lnTo>
                    <a:pt x="127" y="111"/>
                  </a:lnTo>
                  <a:lnTo>
                    <a:pt x="116" y="123"/>
                  </a:lnTo>
                  <a:lnTo>
                    <a:pt x="101" y="133"/>
                  </a:lnTo>
                  <a:lnTo>
                    <a:pt x="86" y="139"/>
                  </a:lnTo>
                  <a:lnTo>
                    <a:pt x="69" y="141"/>
                  </a:lnTo>
                  <a:lnTo>
                    <a:pt x="66" y="141"/>
                  </a:lnTo>
                  <a:lnTo>
                    <a:pt x="63" y="140"/>
                  </a:lnTo>
                  <a:lnTo>
                    <a:pt x="44" y="135"/>
                  </a:lnTo>
                  <a:lnTo>
                    <a:pt x="29" y="127"/>
                  </a:lnTo>
                  <a:lnTo>
                    <a:pt x="16" y="115"/>
                  </a:lnTo>
                  <a:lnTo>
                    <a:pt x="6" y="100"/>
                  </a:lnTo>
                  <a:lnTo>
                    <a:pt x="1" y="82"/>
                  </a:lnTo>
                  <a:lnTo>
                    <a:pt x="0" y="65"/>
                  </a:lnTo>
                  <a:lnTo>
                    <a:pt x="0" y="63"/>
                  </a:lnTo>
                  <a:lnTo>
                    <a:pt x="5" y="44"/>
                  </a:lnTo>
                  <a:lnTo>
                    <a:pt x="14" y="28"/>
                  </a:lnTo>
                  <a:lnTo>
                    <a:pt x="26" y="16"/>
                  </a:lnTo>
                  <a:lnTo>
                    <a:pt x="41" y="7"/>
                  </a:lnTo>
                  <a:lnTo>
                    <a:pt x="59" y="1"/>
                  </a:lnTo>
                  <a:lnTo>
                    <a:pt x="7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10" name="Google Shape;10610;p23"/>
            <p:cNvSpPr/>
            <p:nvPr/>
          </p:nvSpPr>
          <p:spPr>
            <a:xfrm>
              <a:off x="6902" y="2997"/>
              <a:ext cx="8" cy="9"/>
            </a:xfrm>
            <a:custGeom>
              <a:avLst/>
              <a:gdLst/>
              <a:ahLst/>
              <a:cxnLst/>
              <a:rect l="l" t="t" r="r" b="b"/>
              <a:pathLst>
                <a:path w="139" h="139" extrusionOk="0">
                  <a:moveTo>
                    <a:pt x="63" y="0"/>
                  </a:moveTo>
                  <a:lnTo>
                    <a:pt x="81" y="1"/>
                  </a:lnTo>
                  <a:lnTo>
                    <a:pt x="98" y="6"/>
                  </a:lnTo>
                  <a:lnTo>
                    <a:pt x="113" y="16"/>
                  </a:lnTo>
                  <a:lnTo>
                    <a:pt x="126" y="29"/>
                  </a:lnTo>
                  <a:lnTo>
                    <a:pt x="135" y="45"/>
                  </a:lnTo>
                  <a:lnTo>
                    <a:pt x="139" y="63"/>
                  </a:lnTo>
                  <a:lnTo>
                    <a:pt x="138" y="80"/>
                  </a:lnTo>
                  <a:lnTo>
                    <a:pt x="133" y="97"/>
                  </a:lnTo>
                  <a:lnTo>
                    <a:pt x="124" y="113"/>
                  </a:lnTo>
                  <a:lnTo>
                    <a:pt x="111" y="126"/>
                  </a:lnTo>
                  <a:lnTo>
                    <a:pt x="98" y="133"/>
                  </a:lnTo>
                  <a:lnTo>
                    <a:pt x="84" y="137"/>
                  </a:lnTo>
                  <a:lnTo>
                    <a:pt x="69" y="139"/>
                  </a:lnTo>
                  <a:lnTo>
                    <a:pt x="54" y="137"/>
                  </a:lnTo>
                  <a:lnTo>
                    <a:pt x="38" y="132"/>
                  </a:lnTo>
                  <a:lnTo>
                    <a:pt x="25" y="123"/>
                  </a:lnTo>
                  <a:lnTo>
                    <a:pt x="14" y="111"/>
                  </a:lnTo>
                  <a:lnTo>
                    <a:pt x="4" y="94"/>
                  </a:lnTo>
                  <a:lnTo>
                    <a:pt x="0" y="77"/>
                  </a:lnTo>
                  <a:lnTo>
                    <a:pt x="1" y="59"/>
                  </a:lnTo>
                  <a:lnTo>
                    <a:pt x="6" y="42"/>
                  </a:lnTo>
                  <a:lnTo>
                    <a:pt x="16" y="27"/>
                  </a:lnTo>
                  <a:lnTo>
                    <a:pt x="29" y="13"/>
                  </a:lnTo>
                  <a:lnTo>
                    <a:pt x="45" y="4"/>
                  </a:lnTo>
                  <a:lnTo>
                    <a:pt x="6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11" name="Google Shape;10611;p23"/>
            <p:cNvSpPr/>
            <p:nvPr/>
          </p:nvSpPr>
          <p:spPr>
            <a:xfrm>
              <a:off x="6880" y="3021"/>
              <a:ext cx="9" cy="8"/>
            </a:xfrm>
            <a:custGeom>
              <a:avLst/>
              <a:gdLst/>
              <a:ahLst/>
              <a:cxnLst/>
              <a:rect l="l" t="t" r="r" b="b"/>
              <a:pathLst>
                <a:path w="138" h="139" extrusionOk="0">
                  <a:moveTo>
                    <a:pt x="69" y="0"/>
                  </a:moveTo>
                  <a:lnTo>
                    <a:pt x="87" y="3"/>
                  </a:lnTo>
                  <a:lnTo>
                    <a:pt x="104" y="10"/>
                  </a:lnTo>
                  <a:lnTo>
                    <a:pt x="118" y="21"/>
                  </a:lnTo>
                  <a:lnTo>
                    <a:pt x="130" y="35"/>
                  </a:lnTo>
                  <a:lnTo>
                    <a:pt x="136" y="52"/>
                  </a:lnTo>
                  <a:lnTo>
                    <a:pt x="138" y="69"/>
                  </a:lnTo>
                  <a:lnTo>
                    <a:pt x="136" y="88"/>
                  </a:lnTo>
                  <a:lnTo>
                    <a:pt x="129" y="104"/>
                  </a:lnTo>
                  <a:lnTo>
                    <a:pt x="117" y="119"/>
                  </a:lnTo>
                  <a:lnTo>
                    <a:pt x="103" y="131"/>
                  </a:lnTo>
                  <a:lnTo>
                    <a:pt x="86" y="137"/>
                  </a:lnTo>
                  <a:lnTo>
                    <a:pt x="68" y="139"/>
                  </a:lnTo>
                  <a:lnTo>
                    <a:pt x="51" y="136"/>
                  </a:lnTo>
                  <a:lnTo>
                    <a:pt x="35" y="130"/>
                  </a:lnTo>
                  <a:lnTo>
                    <a:pt x="20" y="118"/>
                  </a:lnTo>
                  <a:lnTo>
                    <a:pt x="9" y="104"/>
                  </a:lnTo>
                  <a:lnTo>
                    <a:pt x="3" y="88"/>
                  </a:lnTo>
                  <a:lnTo>
                    <a:pt x="0" y="69"/>
                  </a:lnTo>
                  <a:lnTo>
                    <a:pt x="2" y="52"/>
                  </a:lnTo>
                  <a:lnTo>
                    <a:pt x="9" y="34"/>
                  </a:lnTo>
                  <a:lnTo>
                    <a:pt x="20" y="20"/>
                  </a:lnTo>
                  <a:lnTo>
                    <a:pt x="35" y="9"/>
                  </a:lnTo>
                  <a:lnTo>
                    <a:pt x="51" y="3"/>
                  </a:lnTo>
                  <a:lnTo>
                    <a:pt x="6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12" name="Google Shape;10612;p23"/>
            <p:cNvSpPr/>
            <p:nvPr/>
          </p:nvSpPr>
          <p:spPr>
            <a:xfrm>
              <a:off x="6977" y="3128"/>
              <a:ext cx="8" cy="9"/>
            </a:xfrm>
            <a:custGeom>
              <a:avLst/>
              <a:gdLst/>
              <a:ahLst/>
              <a:cxnLst/>
              <a:rect l="l" t="t" r="r" b="b"/>
              <a:pathLst>
                <a:path w="137" h="137" extrusionOk="0">
                  <a:moveTo>
                    <a:pt x="76" y="0"/>
                  </a:moveTo>
                  <a:lnTo>
                    <a:pt x="93" y="4"/>
                  </a:lnTo>
                  <a:lnTo>
                    <a:pt x="109" y="13"/>
                  </a:lnTo>
                  <a:lnTo>
                    <a:pt x="122" y="25"/>
                  </a:lnTo>
                  <a:lnTo>
                    <a:pt x="131" y="40"/>
                  </a:lnTo>
                  <a:lnTo>
                    <a:pt x="137" y="58"/>
                  </a:lnTo>
                  <a:lnTo>
                    <a:pt x="137" y="76"/>
                  </a:lnTo>
                  <a:lnTo>
                    <a:pt x="133" y="93"/>
                  </a:lnTo>
                  <a:lnTo>
                    <a:pt x="124" y="109"/>
                  </a:lnTo>
                  <a:lnTo>
                    <a:pt x="112" y="122"/>
                  </a:lnTo>
                  <a:lnTo>
                    <a:pt x="97" y="131"/>
                  </a:lnTo>
                  <a:lnTo>
                    <a:pt x="81" y="136"/>
                  </a:lnTo>
                  <a:lnTo>
                    <a:pt x="67" y="137"/>
                  </a:lnTo>
                  <a:lnTo>
                    <a:pt x="52" y="136"/>
                  </a:lnTo>
                  <a:lnTo>
                    <a:pt x="37" y="130"/>
                  </a:lnTo>
                  <a:lnTo>
                    <a:pt x="24" y="122"/>
                  </a:lnTo>
                  <a:lnTo>
                    <a:pt x="13" y="111"/>
                  </a:lnTo>
                  <a:lnTo>
                    <a:pt x="5" y="96"/>
                  </a:lnTo>
                  <a:lnTo>
                    <a:pt x="0" y="79"/>
                  </a:lnTo>
                  <a:lnTo>
                    <a:pt x="0" y="61"/>
                  </a:lnTo>
                  <a:lnTo>
                    <a:pt x="4" y="43"/>
                  </a:lnTo>
                  <a:lnTo>
                    <a:pt x="12" y="28"/>
                  </a:lnTo>
                  <a:lnTo>
                    <a:pt x="24" y="15"/>
                  </a:lnTo>
                  <a:lnTo>
                    <a:pt x="40" y="5"/>
                  </a:lnTo>
                  <a:lnTo>
                    <a:pt x="58" y="0"/>
                  </a:lnTo>
                  <a:lnTo>
                    <a:pt x="7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13" name="Google Shape;10613;p23"/>
            <p:cNvSpPr/>
            <p:nvPr/>
          </p:nvSpPr>
          <p:spPr>
            <a:xfrm>
              <a:off x="6915" y="3128"/>
              <a:ext cx="9" cy="9"/>
            </a:xfrm>
            <a:custGeom>
              <a:avLst/>
              <a:gdLst/>
              <a:ahLst/>
              <a:cxnLst/>
              <a:rect l="l" t="t" r="r" b="b"/>
              <a:pathLst>
                <a:path w="137" h="138" extrusionOk="0">
                  <a:moveTo>
                    <a:pt x="61" y="0"/>
                  </a:moveTo>
                  <a:lnTo>
                    <a:pt x="79" y="0"/>
                  </a:lnTo>
                  <a:lnTo>
                    <a:pt x="96" y="5"/>
                  </a:lnTo>
                  <a:lnTo>
                    <a:pt x="113" y="16"/>
                  </a:lnTo>
                  <a:lnTo>
                    <a:pt x="125" y="29"/>
                  </a:lnTo>
                  <a:lnTo>
                    <a:pt x="133" y="44"/>
                  </a:lnTo>
                  <a:lnTo>
                    <a:pt x="137" y="62"/>
                  </a:lnTo>
                  <a:lnTo>
                    <a:pt x="137" y="80"/>
                  </a:lnTo>
                  <a:lnTo>
                    <a:pt x="132" y="97"/>
                  </a:lnTo>
                  <a:lnTo>
                    <a:pt x="123" y="112"/>
                  </a:lnTo>
                  <a:lnTo>
                    <a:pt x="112" y="123"/>
                  </a:lnTo>
                  <a:lnTo>
                    <a:pt x="98" y="132"/>
                  </a:lnTo>
                  <a:lnTo>
                    <a:pt x="84" y="137"/>
                  </a:lnTo>
                  <a:lnTo>
                    <a:pt x="68" y="138"/>
                  </a:lnTo>
                  <a:lnTo>
                    <a:pt x="55" y="137"/>
                  </a:lnTo>
                  <a:lnTo>
                    <a:pt x="41" y="132"/>
                  </a:lnTo>
                  <a:lnTo>
                    <a:pt x="25" y="123"/>
                  </a:lnTo>
                  <a:lnTo>
                    <a:pt x="13" y="110"/>
                  </a:lnTo>
                  <a:lnTo>
                    <a:pt x="4" y="94"/>
                  </a:lnTo>
                  <a:lnTo>
                    <a:pt x="0" y="77"/>
                  </a:lnTo>
                  <a:lnTo>
                    <a:pt x="0" y="59"/>
                  </a:lnTo>
                  <a:lnTo>
                    <a:pt x="5" y="41"/>
                  </a:lnTo>
                  <a:lnTo>
                    <a:pt x="15" y="25"/>
                  </a:lnTo>
                  <a:lnTo>
                    <a:pt x="28" y="13"/>
                  </a:lnTo>
                  <a:lnTo>
                    <a:pt x="44" y="4"/>
                  </a:lnTo>
                  <a:lnTo>
                    <a:pt x="6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14" name="Google Shape;10614;p23"/>
            <p:cNvSpPr/>
            <p:nvPr/>
          </p:nvSpPr>
          <p:spPr>
            <a:xfrm>
              <a:off x="7022" y="3051"/>
              <a:ext cx="8" cy="9"/>
            </a:xfrm>
            <a:custGeom>
              <a:avLst/>
              <a:gdLst/>
              <a:ahLst/>
              <a:cxnLst/>
              <a:rect l="l" t="t" r="r" b="b"/>
              <a:pathLst>
                <a:path w="138" h="138" extrusionOk="0">
                  <a:moveTo>
                    <a:pt x="62" y="0"/>
                  </a:moveTo>
                  <a:lnTo>
                    <a:pt x="80" y="0"/>
                  </a:lnTo>
                  <a:lnTo>
                    <a:pt x="98" y="6"/>
                  </a:lnTo>
                  <a:lnTo>
                    <a:pt x="112" y="15"/>
                  </a:lnTo>
                  <a:lnTo>
                    <a:pt x="124" y="27"/>
                  </a:lnTo>
                  <a:lnTo>
                    <a:pt x="134" y="44"/>
                  </a:lnTo>
                  <a:lnTo>
                    <a:pt x="138" y="61"/>
                  </a:lnTo>
                  <a:lnTo>
                    <a:pt x="138" y="79"/>
                  </a:lnTo>
                  <a:lnTo>
                    <a:pt x="133" y="97"/>
                  </a:lnTo>
                  <a:lnTo>
                    <a:pt x="123" y="112"/>
                  </a:lnTo>
                  <a:lnTo>
                    <a:pt x="110" y="124"/>
                  </a:lnTo>
                  <a:lnTo>
                    <a:pt x="95" y="133"/>
                  </a:lnTo>
                  <a:lnTo>
                    <a:pt x="76" y="138"/>
                  </a:lnTo>
                  <a:lnTo>
                    <a:pt x="72" y="138"/>
                  </a:lnTo>
                  <a:lnTo>
                    <a:pt x="68" y="138"/>
                  </a:lnTo>
                  <a:lnTo>
                    <a:pt x="48" y="135"/>
                  </a:lnTo>
                  <a:lnTo>
                    <a:pt x="30" y="126"/>
                  </a:lnTo>
                  <a:lnTo>
                    <a:pt x="16" y="113"/>
                  </a:lnTo>
                  <a:lnTo>
                    <a:pt x="6" y="96"/>
                  </a:lnTo>
                  <a:lnTo>
                    <a:pt x="0" y="75"/>
                  </a:lnTo>
                  <a:lnTo>
                    <a:pt x="1" y="57"/>
                  </a:lnTo>
                  <a:lnTo>
                    <a:pt x="6" y="39"/>
                  </a:lnTo>
                  <a:lnTo>
                    <a:pt x="15" y="25"/>
                  </a:lnTo>
                  <a:lnTo>
                    <a:pt x="28" y="13"/>
                  </a:lnTo>
                  <a:lnTo>
                    <a:pt x="44" y="4"/>
                  </a:lnTo>
                  <a:lnTo>
                    <a:pt x="6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15" name="Google Shape;10615;p23"/>
            <p:cNvSpPr/>
            <p:nvPr/>
          </p:nvSpPr>
          <p:spPr>
            <a:xfrm>
              <a:off x="7012" y="3021"/>
              <a:ext cx="9" cy="9"/>
            </a:xfrm>
            <a:custGeom>
              <a:avLst/>
              <a:gdLst/>
              <a:ahLst/>
              <a:cxnLst/>
              <a:rect l="l" t="t" r="r" b="b"/>
              <a:pathLst>
                <a:path w="138" h="140" extrusionOk="0">
                  <a:moveTo>
                    <a:pt x="70" y="0"/>
                  </a:moveTo>
                  <a:lnTo>
                    <a:pt x="87" y="3"/>
                  </a:lnTo>
                  <a:lnTo>
                    <a:pt x="103" y="9"/>
                  </a:lnTo>
                  <a:lnTo>
                    <a:pt x="118" y="20"/>
                  </a:lnTo>
                  <a:lnTo>
                    <a:pt x="129" y="34"/>
                  </a:lnTo>
                  <a:lnTo>
                    <a:pt x="136" y="52"/>
                  </a:lnTo>
                  <a:lnTo>
                    <a:pt x="138" y="70"/>
                  </a:lnTo>
                  <a:lnTo>
                    <a:pt x="136" y="88"/>
                  </a:lnTo>
                  <a:lnTo>
                    <a:pt x="129" y="104"/>
                  </a:lnTo>
                  <a:lnTo>
                    <a:pt x="119" y="118"/>
                  </a:lnTo>
                  <a:lnTo>
                    <a:pt x="103" y="130"/>
                  </a:lnTo>
                  <a:lnTo>
                    <a:pt x="86" y="137"/>
                  </a:lnTo>
                  <a:lnTo>
                    <a:pt x="68" y="140"/>
                  </a:lnTo>
                  <a:lnTo>
                    <a:pt x="50" y="137"/>
                  </a:lnTo>
                  <a:lnTo>
                    <a:pt x="34" y="131"/>
                  </a:lnTo>
                  <a:lnTo>
                    <a:pt x="21" y="119"/>
                  </a:lnTo>
                  <a:lnTo>
                    <a:pt x="9" y="104"/>
                  </a:lnTo>
                  <a:lnTo>
                    <a:pt x="2" y="87"/>
                  </a:lnTo>
                  <a:lnTo>
                    <a:pt x="0" y="69"/>
                  </a:lnTo>
                  <a:lnTo>
                    <a:pt x="2" y="51"/>
                  </a:lnTo>
                  <a:lnTo>
                    <a:pt x="9" y="34"/>
                  </a:lnTo>
                  <a:lnTo>
                    <a:pt x="20" y="20"/>
                  </a:lnTo>
                  <a:lnTo>
                    <a:pt x="35" y="9"/>
                  </a:lnTo>
                  <a:lnTo>
                    <a:pt x="52" y="3"/>
                  </a:lnTo>
                  <a:lnTo>
                    <a:pt x="7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16" name="Google Shape;10616;p23"/>
            <p:cNvSpPr/>
            <p:nvPr/>
          </p:nvSpPr>
          <p:spPr>
            <a:xfrm>
              <a:off x="6928" y="2933"/>
              <a:ext cx="44" cy="69"/>
            </a:xfrm>
            <a:custGeom>
              <a:avLst/>
              <a:gdLst/>
              <a:ahLst/>
              <a:cxnLst/>
              <a:rect l="l" t="t" r="r" b="b"/>
              <a:pathLst>
                <a:path w="703" h="1099" extrusionOk="0">
                  <a:moveTo>
                    <a:pt x="336" y="0"/>
                  </a:moveTo>
                  <a:lnTo>
                    <a:pt x="359" y="2"/>
                  </a:lnTo>
                  <a:lnTo>
                    <a:pt x="380" y="7"/>
                  </a:lnTo>
                  <a:lnTo>
                    <a:pt x="397" y="12"/>
                  </a:lnTo>
                  <a:lnTo>
                    <a:pt x="411" y="19"/>
                  </a:lnTo>
                  <a:lnTo>
                    <a:pt x="423" y="28"/>
                  </a:lnTo>
                  <a:lnTo>
                    <a:pt x="434" y="35"/>
                  </a:lnTo>
                  <a:lnTo>
                    <a:pt x="440" y="40"/>
                  </a:lnTo>
                  <a:lnTo>
                    <a:pt x="444" y="44"/>
                  </a:lnTo>
                  <a:lnTo>
                    <a:pt x="446" y="46"/>
                  </a:lnTo>
                  <a:lnTo>
                    <a:pt x="475" y="45"/>
                  </a:lnTo>
                  <a:lnTo>
                    <a:pt x="500" y="49"/>
                  </a:lnTo>
                  <a:lnTo>
                    <a:pt x="523" y="57"/>
                  </a:lnTo>
                  <a:lnTo>
                    <a:pt x="543" y="70"/>
                  </a:lnTo>
                  <a:lnTo>
                    <a:pt x="562" y="85"/>
                  </a:lnTo>
                  <a:lnTo>
                    <a:pt x="577" y="104"/>
                  </a:lnTo>
                  <a:lnTo>
                    <a:pt x="590" y="127"/>
                  </a:lnTo>
                  <a:lnTo>
                    <a:pt x="600" y="151"/>
                  </a:lnTo>
                  <a:lnTo>
                    <a:pt x="609" y="179"/>
                  </a:lnTo>
                  <a:lnTo>
                    <a:pt x="616" y="210"/>
                  </a:lnTo>
                  <a:lnTo>
                    <a:pt x="620" y="241"/>
                  </a:lnTo>
                  <a:lnTo>
                    <a:pt x="622" y="275"/>
                  </a:lnTo>
                  <a:lnTo>
                    <a:pt x="623" y="310"/>
                  </a:lnTo>
                  <a:lnTo>
                    <a:pt x="622" y="346"/>
                  </a:lnTo>
                  <a:lnTo>
                    <a:pt x="619" y="383"/>
                  </a:lnTo>
                  <a:lnTo>
                    <a:pt x="617" y="418"/>
                  </a:lnTo>
                  <a:lnTo>
                    <a:pt x="618" y="450"/>
                  </a:lnTo>
                  <a:lnTo>
                    <a:pt x="621" y="478"/>
                  </a:lnTo>
                  <a:lnTo>
                    <a:pt x="626" y="501"/>
                  </a:lnTo>
                  <a:lnTo>
                    <a:pt x="632" y="522"/>
                  </a:lnTo>
                  <a:lnTo>
                    <a:pt x="640" y="540"/>
                  </a:lnTo>
                  <a:lnTo>
                    <a:pt x="650" y="555"/>
                  </a:lnTo>
                  <a:lnTo>
                    <a:pt x="659" y="567"/>
                  </a:lnTo>
                  <a:lnTo>
                    <a:pt x="668" y="577"/>
                  </a:lnTo>
                  <a:lnTo>
                    <a:pt x="677" y="584"/>
                  </a:lnTo>
                  <a:lnTo>
                    <a:pt x="685" y="590"/>
                  </a:lnTo>
                  <a:lnTo>
                    <a:pt x="693" y="594"/>
                  </a:lnTo>
                  <a:lnTo>
                    <a:pt x="699" y="597"/>
                  </a:lnTo>
                  <a:lnTo>
                    <a:pt x="702" y="599"/>
                  </a:lnTo>
                  <a:lnTo>
                    <a:pt x="703" y="600"/>
                  </a:lnTo>
                  <a:lnTo>
                    <a:pt x="682" y="617"/>
                  </a:lnTo>
                  <a:lnTo>
                    <a:pt x="659" y="631"/>
                  </a:lnTo>
                  <a:lnTo>
                    <a:pt x="632" y="643"/>
                  </a:lnTo>
                  <a:lnTo>
                    <a:pt x="606" y="652"/>
                  </a:lnTo>
                  <a:lnTo>
                    <a:pt x="580" y="658"/>
                  </a:lnTo>
                  <a:lnTo>
                    <a:pt x="554" y="662"/>
                  </a:lnTo>
                  <a:lnTo>
                    <a:pt x="532" y="665"/>
                  </a:lnTo>
                  <a:lnTo>
                    <a:pt x="513" y="666"/>
                  </a:lnTo>
                  <a:lnTo>
                    <a:pt x="497" y="667"/>
                  </a:lnTo>
                  <a:lnTo>
                    <a:pt x="487" y="667"/>
                  </a:lnTo>
                  <a:lnTo>
                    <a:pt x="484" y="667"/>
                  </a:lnTo>
                  <a:lnTo>
                    <a:pt x="484" y="718"/>
                  </a:lnTo>
                  <a:lnTo>
                    <a:pt x="354" y="1099"/>
                  </a:lnTo>
                  <a:lnTo>
                    <a:pt x="223" y="717"/>
                  </a:lnTo>
                  <a:lnTo>
                    <a:pt x="223" y="669"/>
                  </a:lnTo>
                  <a:lnTo>
                    <a:pt x="182" y="668"/>
                  </a:lnTo>
                  <a:lnTo>
                    <a:pt x="146" y="664"/>
                  </a:lnTo>
                  <a:lnTo>
                    <a:pt x="116" y="659"/>
                  </a:lnTo>
                  <a:lnTo>
                    <a:pt x="89" y="651"/>
                  </a:lnTo>
                  <a:lnTo>
                    <a:pt x="66" y="643"/>
                  </a:lnTo>
                  <a:lnTo>
                    <a:pt x="47" y="633"/>
                  </a:lnTo>
                  <a:lnTo>
                    <a:pt x="32" y="624"/>
                  </a:lnTo>
                  <a:lnTo>
                    <a:pt x="19" y="616"/>
                  </a:lnTo>
                  <a:lnTo>
                    <a:pt x="11" y="609"/>
                  </a:lnTo>
                  <a:lnTo>
                    <a:pt x="5" y="603"/>
                  </a:lnTo>
                  <a:lnTo>
                    <a:pt x="1" y="599"/>
                  </a:lnTo>
                  <a:lnTo>
                    <a:pt x="0" y="597"/>
                  </a:lnTo>
                  <a:lnTo>
                    <a:pt x="1" y="596"/>
                  </a:lnTo>
                  <a:lnTo>
                    <a:pt x="4" y="596"/>
                  </a:lnTo>
                  <a:lnTo>
                    <a:pt x="8" y="595"/>
                  </a:lnTo>
                  <a:lnTo>
                    <a:pt x="14" y="593"/>
                  </a:lnTo>
                  <a:lnTo>
                    <a:pt x="20" y="590"/>
                  </a:lnTo>
                  <a:lnTo>
                    <a:pt x="29" y="585"/>
                  </a:lnTo>
                  <a:lnTo>
                    <a:pt x="36" y="578"/>
                  </a:lnTo>
                  <a:lnTo>
                    <a:pt x="45" y="569"/>
                  </a:lnTo>
                  <a:lnTo>
                    <a:pt x="53" y="558"/>
                  </a:lnTo>
                  <a:lnTo>
                    <a:pt x="61" y="543"/>
                  </a:lnTo>
                  <a:lnTo>
                    <a:pt x="69" y="526"/>
                  </a:lnTo>
                  <a:lnTo>
                    <a:pt x="76" y="504"/>
                  </a:lnTo>
                  <a:lnTo>
                    <a:pt x="82" y="480"/>
                  </a:lnTo>
                  <a:lnTo>
                    <a:pt x="87" y="450"/>
                  </a:lnTo>
                  <a:lnTo>
                    <a:pt x="91" y="417"/>
                  </a:lnTo>
                  <a:lnTo>
                    <a:pt x="92" y="379"/>
                  </a:lnTo>
                  <a:lnTo>
                    <a:pt x="92" y="336"/>
                  </a:lnTo>
                  <a:lnTo>
                    <a:pt x="93" y="290"/>
                  </a:lnTo>
                  <a:lnTo>
                    <a:pt x="96" y="249"/>
                  </a:lnTo>
                  <a:lnTo>
                    <a:pt x="101" y="212"/>
                  </a:lnTo>
                  <a:lnTo>
                    <a:pt x="108" y="179"/>
                  </a:lnTo>
                  <a:lnTo>
                    <a:pt x="118" y="150"/>
                  </a:lnTo>
                  <a:lnTo>
                    <a:pt x="128" y="125"/>
                  </a:lnTo>
                  <a:lnTo>
                    <a:pt x="140" y="103"/>
                  </a:lnTo>
                  <a:lnTo>
                    <a:pt x="152" y="85"/>
                  </a:lnTo>
                  <a:lnTo>
                    <a:pt x="166" y="70"/>
                  </a:lnTo>
                  <a:lnTo>
                    <a:pt x="179" y="56"/>
                  </a:lnTo>
                  <a:lnTo>
                    <a:pt x="193" y="46"/>
                  </a:lnTo>
                  <a:lnTo>
                    <a:pt x="206" y="37"/>
                  </a:lnTo>
                  <a:lnTo>
                    <a:pt x="219" y="30"/>
                  </a:lnTo>
                  <a:lnTo>
                    <a:pt x="230" y="25"/>
                  </a:lnTo>
                  <a:lnTo>
                    <a:pt x="241" y="21"/>
                  </a:lnTo>
                  <a:lnTo>
                    <a:pt x="251" y="16"/>
                  </a:lnTo>
                  <a:lnTo>
                    <a:pt x="281" y="7"/>
                  </a:lnTo>
                  <a:lnTo>
                    <a:pt x="310" y="2"/>
                  </a:lnTo>
                  <a:lnTo>
                    <a:pt x="33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17" name="Google Shape;10617;p23"/>
            <p:cNvSpPr/>
            <p:nvPr/>
          </p:nvSpPr>
          <p:spPr>
            <a:xfrm>
              <a:off x="6920" y="2980"/>
              <a:ext cx="60" cy="23"/>
            </a:xfrm>
            <a:custGeom>
              <a:avLst/>
              <a:gdLst/>
              <a:ahLst/>
              <a:cxnLst/>
              <a:rect l="l" t="t" r="r" b="b"/>
              <a:pathLst>
                <a:path w="963" h="370" extrusionOk="0">
                  <a:moveTo>
                    <a:pt x="303" y="0"/>
                  </a:moveTo>
                  <a:lnTo>
                    <a:pt x="250" y="152"/>
                  </a:lnTo>
                  <a:lnTo>
                    <a:pt x="322" y="147"/>
                  </a:lnTo>
                  <a:lnTo>
                    <a:pt x="483" y="344"/>
                  </a:lnTo>
                  <a:lnTo>
                    <a:pt x="643" y="147"/>
                  </a:lnTo>
                  <a:lnTo>
                    <a:pt x="715" y="152"/>
                  </a:lnTo>
                  <a:lnTo>
                    <a:pt x="663" y="0"/>
                  </a:lnTo>
                  <a:lnTo>
                    <a:pt x="691" y="14"/>
                  </a:lnTo>
                  <a:lnTo>
                    <a:pt x="855" y="96"/>
                  </a:lnTo>
                  <a:lnTo>
                    <a:pt x="879" y="111"/>
                  </a:lnTo>
                  <a:lnTo>
                    <a:pt x="900" y="130"/>
                  </a:lnTo>
                  <a:lnTo>
                    <a:pt x="917" y="152"/>
                  </a:lnTo>
                  <a:lnTo>
                    <a:pt x="929" y="177"/>
                  </a:lnTo>
                  <a:lnTo>
                    <a:pt x="937" y="205"/>
                  </a:lnTo>
                  <a:lnTo>
                    <a:pt x="963" y="349"/>
                  </a:lnTo>
                  <a:lnTo>
                    <a:pt x="963" y="357"/>
                  </a:lnTo>
                  <a:lnTo>
                    <a:pt x="960" y="364"/>
                  </a:lnTo>
                  <a:lnTo>
                    <a:pt x="954" y="368"/>
                  </a:lnTo>
                  <a:lnTo>
                    <a:pt x="945" y="370"/>
                  </a:lnTo>
                  <a:lnTo>
                    <a:pt x="18" y="370"/>
                  </a:lnTo>
                  <a:lnTo>
                    <a:pt x="9" y="367"/>
                  </a:lnTo>
                  <a:lnTo>
                    <a:pt x="2" y="359"/>
                  </a:lnTo>
                  <a:lnTo>
                    <a:pt x="0" y="349"/>
                  </a:lnTo>
                  <a:lnTo>
                    <a:pt x="27" y="204"/>
                  </a:lnTo>
                  <a:lnTo>
                    <a:pt x="35" y="177"/>
                  </a:lnTo>
                  <a:lnTo>
                    <a:pt x="47" y="151"/>
                  </a:lnTo>
                  <a:lnTo>
                    <a:pt x="63" y="129"/>
                  </a:lnTo>
                  <a:lnTo>
                    <a:pt x="84" y="111"/>
                  </a:lnTo>
                  <a:lnTo>
                    <a:pt x="109" y="95"/>
                  </a:lnTo>
                  <a:lnTo>
                    <a:pt x="269" y="16"/>
                  </a:lnTo>
                  <a:lnTo>
                    <a:pt x="30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18" name="Google Shape;10618;p23"/>
            <p:cNvSpPr/>
            <p:nvPr/>
          </p:nvSpPr>
          <p:spPr>
            <a:xfrm>
              <a:off x="7003" y="3069"/>
              <a:ext cx="44" cy="69"/>
            </a:xfrm>
            <a:custGeom>
              <a:avLst/>
              <a:gdLst/>
              <a:ahLst/>
              <a:cxnLst/>
              <a:rect l="l" t="t" r="r" b="b"/>
              <a:pathLst>
                <a:path w="703" h="1099" extrusionOk="0">
                  <a:moveTo>
                    <a:pt x="336" y="0"/>
                  </a:moveTo>
                  <a:lnTo>
                    <a:pt x="358" y="2"/>
                  </a:lnTo>
                  <a:lnTo>
                    <a:pt x="379" y="6"/>
                  </a:lnTo>
                  <a:lnTo>
                    <a:pt x="396" y="12"/>
                  </a:lnTo>
                  <a:lnTo>
                    <a:pt x="411" y="19"/>
                  </a:lnTo>
                  <a:lnTo>
                    <a:pt x="424" y="27"/>
                  </a:lnTo>
                  <a:lnTo>
                    <a:pt x="433" y="34"/>
                  </a:lnTo>
                  <a:lnTo>
                    <a:pt x="440" y="40"/>
                  </a:lnTo>
                  <a:lnTo>
                    <a:pt x="444" y="44"/>
                  </a:lnTo>
                  <a:lnTo>
                    <a:pt x="445" y="46"/>
                  </a:lnTo>
                  <a:lnTo>
                    <a:pt x="474" y="45"/>
                  </a:lnTo>
                  <a:lnTo>
                    <a:pt x="499" y="49"/>
                  </a:lnTo>
                  <a:lnTo>
                    <a:pt x="523" y="57"/>
                  </a:lnTo>
                  <a:lnTo>
                    <a:pt x="543" y="70"/>
                  </a:lnTo>
                  <a:lnTo>
                    <a:pt x="561" y="85"/>
                  </a:lnTo>
                  <a:lnTo>
                    <a:pt x="576" y="104"/>
                  </a:lnTo>
                  <a:lnTo>
                    <a:pt x="589" y="127"/>
                  </a:lnTo>
                  <a:lnTo>
                    <a:pt x="601" y="151"/>
                  </a:lnTo>
                  <a:lnTo>
                    <a:pt x="609" y="179"/>
                  </a:lnTo>
                  <a:lnTo>
                    <a:pt x="615" y="209"/>
                  </a:lnTo>
                  <a:lnTo>
                    <a:pt x="620" y="241"/>
                  </a:lnTo>
                  <a:lnTo>
                    <a:pt x="622" y="274"/>
                  </a:lnTo>
                  <a:lnTo>
                    <a:pt x="622" y="310"/>
                  </a:lnTo>
                  <a:lnTo>
                    <a:pt x="621" y="346"/>
                  </a:lnTo>
                  <a:lnTo>
                    <a:pt x="618" y="383"/>
                  </a:lnTo>
                  <a:lnTo>
                    <a:pt x="616" y="418"/>
                  </a:lnTo>
                  <a:lnTo>
                    <a:pt x="617" y="449"/>
                  </a:lnTo>
                  <a:lnTo>
                    <a:pt x="620" y="477"/>
                  </a:lnTo>
                  <a:lnTo>
                    <a:pt x="625" y="501"/>
                  </a:lnTo>
                  <a:lnTo>
                    <a:pt x="632" y="522"/>
                  </a:lnTo>
                  <a:lnTo>
                    <a:pt x="640" y="540"/>
                  </a:lnTo>
                  <a:lnTo>
                    <a:pt x="649" y="554"/>
                  </a:lnTo>
                  <a:lnTo>
                    <a:pt x="659" y="567"/>
                  </a:lnTo>
                  <a:lnTo>
                    <a:pt x="668" y="577"/>
                  </a:lnTo>
                  <a:lnTo>
                    <a:pt x="677" y="584"/>
                  </a:lnTo>
                  <a:lnTo>
                    <a:pt x="685" y="590"/>
                  </a:lnTo>
                  <a:lnTo>
                    <a:pt x="693" y="594"/>
                  </a:lnTo>
                  <a:lnTo>
                    <a:pt x="698" y="597"/>
                  </a:lnTo>
                  <a:lnTo>
                    <a:pt x="702" y="598"/>
                  </a:lnTo>
                  <a:lnTo>
                    <a:pt x="703" y="598"/>
                  </a:lnTo>
                  <a:lnTo>
                    <a:pt x="681" y="617"/>
                  </a:lnTo>
                  <a:lnTo>
                    <a:pt x="658" y="631"/>
                  </a:lnTo>
                  <a:lnTo>
                    <a:pt x="632" y="642"/>
                  </a:lnTo>
                  <a:lnTo>
                    <a:pt x="606" y="652"/>
                  </a:lnTo>
                  <a:lnTo>
                    <a:pt x="579" y="658"/>
                  </a:lnTo>
                  <a:lnTo>
                    <a:pt x="555" y="662"/>
                  </a:lnTo>
                  <a:lnTo>
                    <a:pt x="531" y="665"/>
                  </a:lnTo>
                  <a:lnTo>
                    <a:pt x="512" y="666"/>
                  </a:lnTo>
                  <a:lnTo>
                    <a:pt x="496" y="667"/>
                  </a:lnTo>
                  <a:lnTo>
                    <a:pt x="487" y="667"/>
                  </a:lnTo>
                  <a:lnTo>
                    <a:pt x="483" y="667"/>
                  </a:lnTo>
                  <a:lnTo>
                    <a:pt x="483" y="718"/>
                  </a:lnTo>
                  <a:lnTo>
                    <a:pt x="353" y="1099"/>
                  </a:lnTo>
                  <a:lnTo>
                    <a:pt x="222" y="717"/>
                  </a:lnTo>
                  <a:lnTo>
                    <a:pt x="222" y="669"/>
                  </a:lnTo>
                  <a:lnTo>
                    <a:pt x="182" y="668"/>
                  </a:lnTo>
                  <a:lnTo>
                    <a:pt x="146" y="664"/>
                  </a:lnTo>
                  <a:lnTo>
                    <a:pt x="115" y="658"/>
                  </a:lnTo>
                  <a:lnTo>
                    <a:pt x="88" y="651"/>
                  </a:lnTo>
                  <a:lnTo>
                    <a:pt x="66" y="642"/>
                  </a:lnTo>
                  <a:lnTo>
                    <a:pt x="47" y="633"/>
                  </a:lnTo>
                  <a:lnTo>
                    <a:pt x="32" y="624"/>
                  </a:lnTo>
                  <a:lnTo>
                    <a:pt x="20" y="616"/>
                  </a:lnTo>
                  <a:lnTo>
                    <a:pt x="10" y="609"/>
                  </a:lnTo>
                  <a:lnTo>
                    <a:pt x="4" y="603"/>
                  </a:lnTo>
                  <a:lnTo>
                    <a:pt x="1" y="598"/>
                  </a:lnTo>
                  <a:lnTo>
                    <a:pt x="0" y="596"/>
                  </a:lnTo>
                  <a:lnTo>
                    <a:pt x="1" y="596"/>
                  </a:lnTo>
                  <a:lnTo>
                    <a:pt x="4" y="596"/>
                  </a:lnTo>
                  <a:lnTo>
                    <a:pt x="8" y="595"/>
                  </a:lnTo>
                  <a:lnTo>
                    <a:pt x="13" y="593"/>
                  </a:lnTo>
                  <a:lnTo>
                    <a:pt x="21" y="590"/>
                  </a:lnTo>
                  <a:lnTo>
                    <a:pt x="28" y="585"/>
                  </a:lnTo>
                  <a:lnTo>
                    <a:pt x="36" y="578"/>
                  </a:lnTo>
                  <a:lnTo>
                    <a:pt x="44" y="569"/>
                  </a:lnTo>
                  <a:lnTo>
                    <a:pt x="52" y="557"/>
                  </a:lnTo>
                  <a:lnTo>
                    <a:pt x="60" y="543"/>
                  </a:lnTo>
                  <a:lnTo>
                    <a:pt x="69" y="525"/>
                  </a:lnTo>
                  <a:lnTo>
                    <a:pt x="76" y="504"/>
                  </a:lnTo>
                  <a:lnTo>
                    <a:pt x="82" y="479"/>
                  </a:lnTo>
                  <a:lnTo>
                    <a:pt x="87" y="450"/>
                  </a:lnTo>
                  <a:lnTo>
                    <a:pt x="90" y="417"/>
                  </a:lnTo>
                  <a:lnTo>
                    <a:pt x="92" y="378"/>
                  </a:lnTo>
                  <a:lnTo>
                    <a:pt x="92" y="335"/>
                  </a:lnTo>
                  <a:lnTo>
                    <a:pt x="92" y="289"/>
                  </a:lnTo>
                  <a:lnTo>
                    <a:pt x="95" y="249"/>
                  </a:lnTo>
                  <a:lnTo>
                    <a:pt x="100" y="212"/>
                  </a:lnTo>
                  <a:lnTo>
                    <a:pt x="107" y="179"/>
                  </a:lnTo>
                  <a:lnTo>
                    <a:pt x="117" y="150"/>
                  </a:lnTo>
                  <a:lnTo>
                    <a:pt x="128" y="125"/>
                  </a:lnTo>
                  <a:lnTo>
                    <a:pt x="139" y="103"/>
                  </a:lnTo>
                  <a:lnTo>
                    <a:pt x="153" y="85"/>
                  </a:lnTo>
                  <a:lnTo>
                    <a:pt x="165" y="70"/>
                  </a:lnTo>
                  <a:lnTo>
                    <a:pt x="179" y="56"/>
                  </a:lnTo>
                  <a:lnTo>
                    <a:pt x="192" y="46"/>
                  </a:lnTo>
                  <a:lnTo>
                    <a:pt x="206" y="37"/>
                  </a:lnTo>
                  <a:lnTo>
                    <a:pt x="218" y="30"/>
                  </a:lnTo>
                  <a:lnTo>
                    <a:pt x="230" y="24"/>
                  </a:lnTo>
                  <a:lnTo>
                    <a:pt x="240" y="20"/>
                  </a:lnTo>
                  <a:lnTo>
                    <a:pt x="250" y="16"/>
                  </a:lnTo>
                  <a:lnTo>
                    <a:pt x="281" y="7"/>
                  </a:lnTo>
                  <a:lnTo>
                    <a:pt x="310" y="2"/>
                  </a:lnTo>
                  <a:lnTo>
                    <a:pt x="33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19" name="Google Shape;10619;p23"/>
            <p:cNvSpPr/>
            <p:nvPr/>
          </p:nvSpPr>
          <p:spPr>
            <a:xfrm>
              <a:off x="6995" y="3116"/>
              <a:ext cx="60" cy="23"/>
            </a:xfrm>
            <a:custGeom>
              <a:avLst/>
              <a:gdLst/>
              <a:ahLst/>
              <a:cxnLst/>
              <a:rect l="l" t="t" r="r" b="b"/>
              <a:pathLst>
                <a:path w="963" h="370" extrusionOk="0">
                  <a:moveTo>
                    <a:pt x="302" y="0"/>
                  </a:moveTo>
                  <a:lnTo>
                    <a:pt x="249" y="153"/>
                  </a:lnTo>
                  <a:lnTo>
                    <a:pt x="321" y="147"/>
                  </a:lnTo>
                  <a:lnTo>
                    <a:pt x="482" y="344"/>
                  </a:lnTo>
                  <a:lnTo>
                    <a:pt x="642" y="147"/>
                  </a:lnTo>
                  <a:lnTo>
                    <a:pt x="714" y="153"/>
                  </a:lnTo>
                  <a:lnTo>
                    <a:pt x="662" y="0"/>
                  </a:lnTo>
                  <a:lnTo>
                    <a:pt x="691" y="15"/>
                  </a:lnTo>
                  <a:lnTo>
                    <a:pt x="854" y="96"/>
                  </a:lnTo>
                  <a:lnTo>
                    <a:pt x="879" y="111"/>
                  </a:lnTo>
                  <a:lnTo>
                    <a:pt x="899" y="130"/>
                  </a:lnTo>
                  <a:lnTo>
                    <a:pt x="916" y="152"/>
                  </a:lnTo>
                  <a:lnTo>
                    <a:pt x="928" y="178"/>
                  </a:lnTo>
                  <a:lnTo>
                    <a:pt x="936" y="205"/>
                  </a:lnTo>
                  <a:lnTo>
                    <a:pt x="963" y="350"/>
                  </a:lnTo>
                  <a:lnTo>
                    <a:pt x="962" y="357"/>
                  </a:lnTo>
                  <a:lnTo>
                    <a:pt x="959" y="364"/>
                  </a:lnTo>
                  <a:lnTo>
                    <a:pt x="953" y="368"/>
                  </a:lnTo>
                  <a:lnTo>
                    <a:pt x="944" y="370"/>
                  </a:lnTo>
                  <a:lnTo>
                    <a:pt x="18" y="370"/>
                  </a:lnTo>
                  <a:lnTo>
                    <a:pt x="9" y="368"/>
                  </a:lnTo>
                  <a:lnTo>
                    <a:pt x="3" y="363"/>
                  </a:lnTo>
                  <a:lnTo>
                    <a:pt x="0" y="357"/>
                  </a:lnTo>
                  <a:lnTo>
                    <a:pt x="0" y="349"/>
                  </a:lnTo>
                  <a:lnTo>
                    <a:pt x="26" y="205"/>
                  </a:lnTo>
                  <a:lnTo>
                    <a:pt x="34" y="177"/>
                  </a:lnTo>
                  <a:lnTo>
                    <a:pt x="46" y="151"/>
                  </a:lnTo>
                  <a:lnTo>
                    <a:pt x="63" y="130"/>
                  </a:lnTo>
                  <a:lnTo>
                    <a:pt x="84" y="110"/>
                  </a:lnTo>
                  <a:lnTo>
                    <a:pt x="108" y="95"/>
                  </a:lnTo>
                  <a:lnTo>
                    <a:pt x="268" y="16"/>
                  </a:lnTo>
                  <a:lnTo>
                    <a:pt x="30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20" name="Google Shape;10620;p23"/>
            <p:cNvSpPr/>
            <p:nvPr/>
          </p:nvSpPr>
          <p:spPr>
            <a:xfrm>
              <a:off x="6853" y="3069"/>
              <a:ext cx="44" cy="69"/>
            </a:xfrm>
            <a:custGeom>
              <a:avLst/>
              <a:gdLst/>
              <a:ahLst/>
              <a:cxnLst/>
              <a:rect l="l" t="t" r="r" b="b"/>
              <a:pathLst>
                <a:path w="703" h="1099" extrusionOk="0">
                  <a:moveTo>
                    <a:pt x="335" y="0"/>
                  </a:moveTo>
                  <a:lnTo>
                    <a:pt x="359" y="2"/>
                  </a:lnTo>
                  <a:lnTo>
                    <a:pt x="379" y="6"/>
                  </a:lnTo>
                  <a:lnTo>
                    <a:pt x="397" y="12"/>
                  </a:lnTo>
                  <a:lnTo>
                    <a:pt x="411" y="19"/>
                  </a:lnTo>
                  <a:lnTo>
                    <a:pt x="423" y="27"/>
                  </a:lnTo>
                  <a:lnTo>
                    <a:pt x="434" y="34"/>
                  </a:lnTo>
                  <a:lnTo>
                    <a:pt x="440" y="40"/>
                  </a:lnTo>
                  <a:lnTo>
                    <a:pt x="444" y="44"/>
                  </a:lnTo>
                  <a:lnTo>
                    <a:pt x="445" y="46"/>
                  </a:lnTo>
                  <a:lnTo>
                    <a:pt x="474" y="45"/>
                  </a:lnTo>
                  <a:lnTo>
                    <a:pt x="500" y="49"/>
                  </a:lnTo>
                  <a:lnTo>
                    <a:pt x="523" y="57"/>
                  </a:lnTo>
                  <a:lnTo>
                    <a:pt x="543" y="70"/>
                  </a:lnTo>
                  <a:lnTo>
                    <a:pt x="562" y="85"/>
                  </a:lnTo>
                  <a:lnTo>
                    <a:pt x="577" y="104"/>
                  </a:lnTo>
                  <a:lnTo>
                    <a:pt x="590" y="127"/>
                  </a:lnTo>
                  <a:lnTo>
                    <a:pt x="600" y="151"/>
                  </a:lnTo>
                  <a:lnTo>
                    <a:pt x="609" y="179"/>
                  </a:lnTo>
                  <a:lnTo>
                    <a:pt x="616" y="209"/>
                  </a:lnTo>
                  <a:lnTo>
                    <a:pt x="620" y="241"/>
                  </a:lnTo>
                  <a:lnTo>
                    <a:pt x="622" y="274"/>
                  </a:lnTo>
                  <a:lnTo>
                    <a:pt x="623" y="310"/>
                  </a:lnTo>
                  <a:lnTo>
                    <a:pt x="622" y="346"/>
                  </a:lnTo>
                  <a:lnTo>
                    <a:pt x="619" y="383"/>
                  </a:lnTo>
                  <a:lnTo>
                    <a:pt x="617" y="418"/>
                  </a:lnTo>
                  <a:lnTo>
                    <a:pt x="617" y="449"/>
                  </a:lnTo>
                  <a:lnTo>
                    <a:pt x="621" y="477"/>
                  </a:lnTo>
                  <a:lnTo>
                    <a:pt x="626" y="501"/>
                  </a:lnTo>
                  <a:lnTo>
                    <a:pt x="632" y="522"/>
                  </a:lnTo>
                  <a:lnTo>
                    <a:pt x="640" y="540"/>
                  </a:lnTo>
                  <a:lnTo>
                    <a:pt x="650" y="554"/>
                  </a:lnTo>
                  <a:lnTo>
                    <a:pt x="659" y="567"/>
                  </a:lnTo>
                  <a:lnTo>
                    <a:pt x="668" y="577"/>
                  </a:lnTo>
                  <a:lnTo>
                    <a:pt x="677" y="584"/>
                  </a:lnTo>
                  <a:lnTo>
                    <a:pt x="685" y="590"/>
                  </a:lnTo>
                  <a:lnTo>
                    <a:pt x="692" y="594"/>
                  </a:lnTo>
                  <a:lnTo>
                    <a:pt x="698" y="597"/>
                  </a:lnTo>
                  <a:lnTo>
                    <a:pt x="702" y="598"/>
                  </a:lnTo>
                  <a:lnTo>
                    <a:pt x="703" y="598"/>
                  </a:lnTo>
                  <a:lnTo>
                    <a:pt x="682" y="617"/>
                  </a:lnTo>
                  <a:lnTo>
                    <a:pt x="658" y="631"/>
                  </a:lnTo>
                  <a:lnTo>
                    <a:pt x="632" y="642"/>
                  </a:lnTo>
                  <a:lnTo>
                    <a:pt x="606" y="652"/>
                  </a:lnTo>
                  <a:lnTo>
                    <a:pt x="580" y="658"/>
                  </a:lnTo>
                  <a:lnTo>
                    <a:pt x="554" y="662"/>
                  </a:lnTo>
                  <a:lnTo>
                    <a:pt x="532" y="665"/>
                  </a:lnTo>
                  <a:lnTo>
                    <a:pt x="512" y="666"/>
                  </a:lnTo>
                  <a:lnTo>
                    <a:pt x="497" y="667"/>
                  </a:lnTo>
                  <a:lnTo>
                    <a:pt x="487" y="667"/>
                  </a:lnTo>
                  <a:lnTo>
                    <a:pt x="484" y="667"/>
                  </a:lnTo>
                  <a:lnTo>
                    <a:pt x="484" y="718"/>
                  </a:lnTo>
                  <a:lnTo>
                    <a:pt x="353" y="1099"/>
                  </a:lnTo>
                  <a:lnTo>
                    <a:pt x="223" y="717"/>
                  </a:lnTo>
                  <a:lnTo>
                    <a:pt x="223" y="669"/>
                  </a:lnTo>
                  <a:lnTo>
                    <a:pt x="182" y="668"/>
                  </a:lnTo>
                  <a:lnTo>
                    <a:pt x="146" y="664"/>
                  </a:lnTo>
                  <a:lnTo>
                    <a:pt x="116" y="658"/>
                  </a:lnTo>
                  <a:lnTo>
                    <a:pt x="89" y="651"/>
                  </a:lnTo>
                  <a:lnTo>
                    <a:pt x="65" y="642"/>
                  </a:lnTo>
                  <a:lnTo>
                    <a:pt x="47" y="633"/>
                  </a:lnTo>
                  <a:lnTo>
                    <a:pt x="32" y="624"/>
                  </a:lnTo>
                  <a:lnTo>
                    <a:pt x="19" y="616"/>
                  </a:lnTo>
                  <a:lnTo>
                    <a:pt x="11" y="609"/>
                  </a:lnTo>
                  <a:lnTo>
                    <a:pt x="5" y="603"/>
                  </a:lnTo>
                  <a:lnTo>
                    <a:pt x="1" y="598"/>
                  </a:lnTo>
                  <a:lnTo>
                    <a:pt x="0" y="596"/>
                  </a:lnTo>
                  <a:lnTo>
                    <a:pt x="1" y="596"/>
                  </a:lnTo>
                  <a:lnTo>
                    <a:pt x="4" y="596"/>
                  </a:lnTo>
                  <a:lnTo>
                    <a:pt x="8" y="595"/>
                  </a:lnTo>
                  <a:lnTo>
                    <a:pt x="14" y="593"/>
                  </a:lnTo>
                  <a:lnTo>
                    <a:pt x="20" y="590"/>
                  </a:lnTo>
                  <a:lnTo>
                    <a:pt x="28" y="585"/>
                  </a:lnTo>
                  <a:lnTo>
                    <a:pt x="36" y="578"/>
                  </a:lnTo>
                  <a:lnTo>
                    <a:pt x="44" y="569"/>
                  </a:lnTo>
                  <a:lnTo>
                    <a:pt x="53" y="557"/>
                  </a:lnTo>
                  <a:lnTo>
                    <a:pt x="61" y="543"/>
                  </a:lnTo>
                  <a:lnTo>
                    <a:pt x="68" y="525"/>
                  </a:lnTo>
                  <a:lnTo>
                    <a:pt x="76" y="504"/>
                  </a:lnTo>
                  <a:lnTo>
                    <a:pt x="82" y="479"/>
                  </a:lnTo>
                  <a:lnTo>
                    <a:pt x="87" y="450"/>
                  </a:lnTo>
                  <a:lnTo>
                    <a:pt x="90" y="417"/>
                  </a:lnTo>
                  <a:lnTo>
                    <a:pt x="92" y="378"/>
                  </a:lnTo>
                  <a:lnTo>
                    <a:pt x="92" y="335"/>
                  </a:lnTo>
                  <a:lnTo>
                    <a:pt x="93" y="289"/>
                  </a:lnTo>
                  <a:lnTo>
                    <a:pt x="95" y="249"/>
                  </a:lnTo>
                  <a:lnTo>
                    <a:pt x="101" y="212"/>
                  </a:lnTo>
                  <a:lnTo>
                    <a:pt x="108" y="179"/>
                  </a:lnTo>
                  <a:lnTo>
                    <a:pt x="118" y="150"/>
                  </a:lnTo>
                  <a:lnTo>
                    <a:pt x="128" y="125"/>
                  </a:lnTo>
                  <a:lnTo>
                    <a:pt x="140" y="103"/>
                  </a:lnTo>
                  <a:lnTo>
                    <a:pt x="152" y="85"/>
                  </a:lnTo>
                  <a:lnTo>
                    <a:pt x="166" y="70"/>
                  </a:lnTo>
                  <a:lnTo>
                    <a:pt x="179" y="56"/>
                  </a:lnTo>
                  <a:lnTo>
                    <a:pt x="192" y="46"/>
                  </a:lnTo>
                  <a:lnTo>
                    <a:pt x="206" y="37"/>
                  </a:lnTo>
                  <a:lnTo>
                    <a:pt x="219" y="30"/>
                  </a:lnTo>
                  <a:lnTo>
                    <a:pt x="230" y="24"/>
                  </a:lnTo>
                  <a:lnTo>
                    <a:pt x="241" y="20"/>
                  </a:lnTo>
                  <a:lnTo>
                    <a:pt x="251" y="16"/>
                  </a:lnTo>
                  <a:lnTo>
                    <a:pt x="281" y="7"/>
                  </a:lnTo>
                  <a:lnTo>
                    <a:pt x="310" y="2"/>
                  </a:lnTo>
                  <a:lnTo>
                    <a:pt x="33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21" name="Google Shape;10621;p23"/>
            <p:cNvSpPr/>
            <p:nvPr/>
          </p:nvSpPr>
          <p:spPr>
            <a:xfrm>
              <a:off x="6845" y="3116"/>
              <a:ext cx="60" cy="23"/>
            </a:xfrm>
            <a:custGeom>
              <a:avLst/>
              <a:gdLst/>
              <a:ahLst/>
              <a:cxnLst/>
              <a:rect l="l" t="t" r="r" b="b"/>
              <a:pathLst>
                <a:path w="963" h="370" extrusionOk="0">
                  <a:moveTo>
                    <a:pt x="302" y="0"/>
                  </a:moveTo>
                  <a:lnTo>
                    <a:pt x="250" y="153"/>
                  </a:lnTo>
                  <a:lnTo>
                    <a:pt x="322" y="148"/>
                  </a:lnTo>
                  <a:lnTo>
                    <a:pt x="482" y="345"/>
                  </a:lnTo>
                  <a:lnTo>
                    <a:pt x="642" y="148"/>
                  </a:lnTo>
                  <a:lnTo>
                    <a:pt x="715" y="153"/>
                  </a:lnTo>
                  <a:lnTo>
                    <a:pt x="663" y="0"/>
                  </a:lnTo>
                  <a:lnTo>
                    <a:pt x="691" y="15"/>
                  </a:lnTo>
                  <a:lnTo>
                    <a:pt x="855" y="96"/>
                  </a:lnTo>
                  <a:lnTo>
                    <a:pt x="879" y="111"/>
                  </a:lnTo>
                  <a:lnTo>
                    <a:pt x="900" y="131"/>
                  </a:lnTo>
                  <a:lnTo>
                    <a:pt x="917" y="152"/>
                  </a:lnTo>
                  <a:lnTo>
                    <a:pt x="929" y="178"/>
                  </a:lnTo>
                  <a:lnTo>
                    <a:pt x="936" y="206"/>
                  </a:lnTo>
                  <a:lnTo>
                    <a:pt x="963" y="350"/>
                  </a:lnTo>
                  <a:lnTo>
                    <a:pt x="962" y="357"/>
                  </a:lnTo>
                  <a:lnTo>
                    <a:pt x="959" y="364"/>
                  </a:lnTo>
                  <a:lnTo>
                    <a:pt x="952" y="368"/>
                  </a:lnTo>
                  <a:lnTo>
                    <a:pt x="945" y="370"/>
                  </a:lnTo>
                  <a:lnTo>
                    <a:pt x="17" y="370"/>
                  </a:lnTo>
                  <a:lnTo>
                    <a:pt x="10" y="368"/>
                  </a:lnTo>
                  <a:lnTo>
                    <a:pt x="4" y="363"/>
                  </a:lnTo>
                  <a:lnTo>
                    <a:pt x="1" y="357"/>
                  </a:lnTo>
                  <a:lnTo>
                    <a:pt x="0" y="350"/>
                  </a:lnTo>
                  <a:lnTo>
                    <a:pt x="27" y="204"/>
                  </a:lnTo>
                  <a:lnTo>
                    <a:pt x="34" y="177"/>
                  </a:lnTo>
                  <a:lnTo>
                    <a:pt x="47" y="152"/>
                  </a:lnTo>
                  <a:lnTo>
                    <a:pt x="63" y="130"/>
                  </a:lnTo>
                  <a:lnTo>
                    <a:pt x="84" y="110"/>
                  </a:lnTo>
                  <a:lnTo>
                    <a:pt x="108" y="96"/>
                  </a:lnTo>
                  <a:lnTo>
                    <a:pt x="269" y="17"/>
                  </a:lnTo>
                  <a:lnTo>
                    <a:pt x="30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22" name="Google Shape;10622;p23"/>
            <p:cNvSpPr/>
            <p:nvPr/>
          </p:nvSpPr>
          <p:spPr>
            <a:xfrm>
              <a:off x="6909" y="3024"/>
              <a:ext cx="83" cy="83"/>
            </a:xfrm>
            <a:custGeom>
              <a:avLst/>
              <a:gdLst/>
              <a:ahLst/>
              <a:cxnLst/>
              <a:rect l="l" t="t" r="r" b="b"/>
              <a:pathLst>
                <a:path w="1329" h="1326" extrusionOk="0">
                  <a:moveTo>
                    <a:pt x="313" y="728"/>
                  </a:moveTo>
                  <a:lnTo>
                    <a:pt x="324" y="773"/>
                  </a:lnTo>
                  <a:lnTo>
                    <a:pt x="341" y="815"/>
                  </a:lnTo>
                  <a:lnTo>
                    <a:pt x="362" y="854"/>
                  </a:lnTo>
                  <a:lnTo>
                    <a:pt x="389" y="890"/>
                  </a:lnTo>
                  <a:lnTo>
                    <a:pt x="418" y="923"/>
                  </a:lnTo>
                  <a:lnTo>
                    <a:pt x="453" y="951"/>
                  </a:lnTo>
                  <a:lnTo>
                    <a:pt x="490" y="976"/>
                  </a:lnTo>
                  <a:lnTo>
                    <a:pt x="531" y="995"/>
                  </a:lnTo>
                  <a:lnTo>
                    <a:pt x="574" y="1010"/>
                  </a:lnTo>
                  <a:lnTo>
                    <a:pt x="619" y="1018"/>
                  </a:lnTo>
                  <a:lnTo>
                    <a:pt x="666" y="1021"/>
                  </a:lnTo>
                  <a:lnTo>
                    <a:pt x="705" y="1019"/>
                  </a:lnTo>
                  <a:lnTo>
                    <a:pt x="743" y="1013"/>
                  </a:lnTo>
                  <a:lnTo>
                    <a:pt x="780" y="1002"/>
                  </a:lnTo>
                  <a:lnTo>
                    <a:pt x="723" y="905"/>
                  </a:lnTo>
                  <a:lnTo>
                    <a:pt x="692" y="911"/>
                  </a:lnTo>
                  <a:lnTo>
                    <a:pt x="659" y="913"/>
                  </a:lnTo>
                  <a:lnTo>
                    <a:pt x="621" y="911"/>
                  </a:lnTo>
                  <a:lnTo>
                    <a:pt x="585" y="903"/>
                  </a:lnTo>
                  <a:lnTo>
                    <a:pt x="550" y="890"/>
                  </a:lnTo>
                  <a:lnTo>
                    <a:pt x="520" y="871"/>
                  </a:lnTo>
                  <a:lnTo>
                    <a:pt x="491" y="850"/>
                  </a:lnTo>
                  <a:lnTo>
                    <a:pt x="465" y="823"/>
                  </a:lnTo>
                  <a:lnTo>
                    <a:pt x="445" y="795"/>
                  </a:lnTo>
                  <a:lnTo>
                    <a:pt x="428" y="763"/>
                  </a:lnTo>
                  <a:lnTo>
                    <a:pt x="415" y="728"/>
                  </a:lnTo>
                  <a:lnTo>
                    <a:pt x="313" y="728"/>
                  </a:lnTo>
                  <a:close/>
                  <a:moveTo>
                    <a:pt x="660" y="542"/>
                  </a:moveTo>
                  <a:lnTo>
                    <a:pt x="632" y="545"/>
                  </a:lnTo>
                  <a:lnTo>
                    <a:pt x="607" y="554"/>
                  </a:lnTo>
                  <a:lnTo>
                    <a:pt x="584" y="569"/>
                  </a:lnTo>
                  <a:lnTo>
                    <a:pt x="566" y="587"/>
                  </a:lnTo>
                  <a:lnTo>
                    <a:pt x="551" y="610"/>
                  </a:lnTo>
                  <a:lnTo>
                    <a:pt x="542" y="635"/>
                  </a:lnTo>
                  <a:lnTo>
                    <a:pt x="539" y="663"/>
                  </a:lnTo>
                  <a:lnTo>
                    <a:pt x="542" y="690"/>
                  </a:lnTo>
                  <a:lnTo>
                    <a:pt x="551" y="716"/>
                  </a:lnTo>
                  <a:lnTo>
                    <a:pt x="566" y="737"/>
                  </a:lnTo>
                  <a:lnTo>
                    <a:pt x="584" y="757"/>
                  </a:lnTo>
                  <a:lnTo>
                    <a:pt x="607" y="771"/>
                  </a:lnTo>
                  <a:lnTo>
                    <a:pt x="632" y="779"/>
                  </a:lnTo>
                  <a:lnTo>
                    <a:pt x="660" y="784"/>
                  </a:lnTo>
                  <a:lnTo>
                    <a:pt x="687" y="779"/>
                  </a:lnTo>
                  <a:lnTo>
                    <a:pt x="712" y="771"/>
                  </a:lnTo>
                  <a:lnTo>
                    <a:pt x="735" y="757"/>
                  </a:lnTo>
                  <a:lnTo>
                    <a:pt x="753" y="737"/>
                  </a:lnTo>
                  <a:lnTo>
                    <a:pt x="767" y="716"/>
                  </a:lnTo>
                  <a:lnTo>
                    <a:pt x="776" y="690"/>
                  </a:lnTo>
                  <a:lnTo>
                    <a:pt x="780" y="663"/>
                  </a:lnTo>
                  <a:lnTo>
                    <a:pt x="776" y="635"/>
                  </a:lnTo>
                  <a:lnTo>
                    <a:pt x="767" y="610"/>
                  </a:lnTo>
                  <a:lnTo>
                    <a:pt x="753" y="587"/>
                  </a:lnTo>
                  <a:lnTo>
                    <a:pt x="735" y="569"/>
                  </a:lnTo>
                  <a:lnTo>
                    <a:pt x="712" y="554"/>
                  </a:lnTo>
                  <a:lnTo>
                    <a:pt x="687" y="545"/>
                  </a:lnTo>
                  <a:lnTo>
                    <a:pt x="660" y="542"/>
                  </a:lnTo>
                  <a:close/>
                  <a:moveTo>
                    <a:pt x="893" y="387"/>
                  </a:moveTo>
                  <a:lnTo>
                    <a:pt x="837" y="485"/>
                  </a:lnTo>
                  <a:lnTo>
                    <a:pt x="858" y="509"/>
                  </a:lnTo>
                  <a:lnTo>
                    <a:pt x="877" y="536"/>
                  </a:lnTo>
                  <a:lnTo>
                    <a:pt x="891" y="565"/>
                  </a:lnTo>
                  <a:lnTo>
                    <a:pt x="901" y="596"/>
                  </a:lnTo>
                  <a:lnTo>
                    <a:pt x="908" y="628"/>
                  </a:lnTo>
                  <a:lnTo>
                    <a:pt x="910" y="663"/>
                  </a:lnTo>
                  <a:lnTo>
                    <a:pt x="907" y="703"/>
                  </a:lnTo>
                  <a:lnTo>
                    <a:pt x="898" y="742"/>
                  </a:lnTo>
                  <a:lnTo>
                    <a:pt x="883" y="777"/>
                  </a:lnTo>
                  <a:lnTo>
                    <a:pt x="862" y="810"/>
                  </a:lnTo>
                  <a:lnTo>
                    <a:pt x="838" y="839"/>
                  </a:lnTo>
                  <a:lnTo>
                    <a:pt x="895" y="938"/>
                  </a:lnTo>
                  <a:lnTo>
                    <a:pt x="927" y="907"/>
                  </a:lnTo>
                  <a:lnTo>
                    <a:pt x="955" y="874"/>
                  </a:lnTo>
                  <a:lnTo>
                    <a:pt x="979" y="837"/>
                  </a:lnTo>
                  <a:lnTo>
                    <a:pt x="997" y="797"/>
                  </a:lnTo>
                  <a:lnTo>
                    <a:pt x="1012" y="755"/>
                  </a:lnTo>
                  <a:lnTo>
                    <a:pt x="1021" y="710"/>
                  </a:lnTo>
                  <a:lnTo>
                    <a:pt x="1024" y="663"/>
                  </a:lnTo>
                  <a:lnTo>
                    <a:pt x="1021" y="617"/>
                  </a:lnTo>
                  <a:lnTo>
                    <a:pt x="1012" y="572"/>
                  </a:lnTo>
                  <a:lnTo>
                    <a:pt x="997" y="529"/>
                  </a:lnTo>
                  <a:lnTo>
                    <a:pt x="978" y="488"/>
                  </a:lnTo>
                  <a:lnTo>
                    <a:pt x="954" y="451"/>
                  </a:lnTo>
                  <a:lnTo>
                    <a:pt x="926" y="417"/>
                  </a:lnTo>
                  <a:lnTo>
                    <a:pt x="893" y="387"/>
                  </a:lnTo>
                  <a:close/>
                  <a:moveTo>
                    <a:pt x="666" y="305"/>
                  </a:moveTo>
                  <a:lnTo>
                    <a:pt x="619" y="308"/>
                  </a:lnTo>
                  <a:lnTo>
                    <a:pt x="574" y="317"/>
                  </a:lnTo>
                  <a:lnTo>
                    <a:pt x="531" y="331"/>
                  </a:lnTo>
                  <a:lnTo>
                    <a:pt x="490" y="351"/>
                  </a:lnTo>
                  <a:lnTo>
                    <a:pt x="453" y="375"/>
                  </a:lnTo>
                  <a:lnTo>
                    <a:pt x="419" y="403"/>
                  </a:lnTo>
                  <a:lnTo>
                    <a:pt x="389" y="436"/>
                  </a:lnTo>
                  <a:lnTo>
                    <a:pt x="363" y="471"/>
                  </a:lnTo>
                  <a:lnTo>
                    <a:pt x="342" y="510"/>
                  </a:lnTo>
                  <a:lnTo>
                    <a:pt x="324" y="552"/>
                  </a:lnTo>
                  <a:lnTo>
                    <a:pt x="313" y="596"/>
                  </a:lnTo>
                  <a:lnTo>
                    <a:pt x="415" y="596"/>
                  </a:lnTo>
                  <a:lnTo>
                    <a:pt x="428" y="562"/>
                  </a:lnTo>
                  <a:lnTo>
                    <a:pt x="445" y="530"/>
                  </a:lnTo>
                  <a:lnTo>
                    <a:pt x="465" y="500"/>
                  </a:lnTo>
                  <a:lnTo>
                    <a:pt x="491" y="475"/>
                  </a:lnTo>
                  <a:lnTo>
                    <a:pt x="519" y="453"/>
                  </a:lnTo>
                  <a:lnTo>
                    <a:pt x="550" y="435"/>
                  </a:lnTo>
                  <a:lnTo>
                    <a:pt x="584" y="421"/>
                  </a:lnTo>
                  <a:lnTo>
                    <a:pt x="621" y="413"/>
                  </a:lnTo>
                  <a:lnTo>
                    <a:pt x="659" y="410"/>
                  </a:lnTo>
                  <a:lnTo>
                    <a:pt x="692" y="412"/>
                  </a:lnTo>
                  <a:lnTo>
                    <a:pt x="722" y="418"/>
                  </a:lnTo>
                  <a:lnTo>
                    <a:pt x="777" y="323"/>
                  </a:lnTo>
                  <a:lnTo>
                    <a:pt x="742" y="313"/>
                  </a:lnTo>
                  <a:lnTo>
                    <a:pt x="704" y="307"/>
                  </a:lnTo>
                  <a:lnTo>
                    <a:pt x="666" y="305"/>
                  </a:lnTo>
                  <a:close/>
                  <a:moveTo>
                    <a:pt x="621" y="0"/>
                  </a:moveTo>
                  <a:lnTo>
                    <a:pt x="708" y="0"/>
                  </a:lnTo>
                  <a:lnTo>
                    <a:pt x="725" y="3"/>
                  </a:lnTo>
                  <a:lnTo>
                    <a:pt x="741" y="11"/>
                  </a:lnTo>
                  <a:lnTo>
                    <a:pt x="753" y="22"/>
                  </a:lnTo>
                  <a:lnTo>
                    <a:pt x="761" y="38"/>
                  </a:lnTo>
                  <a:lnTo>
                    <a:pt x="764" y="56"/>
                  </a:lnTo>
                  <a:lnTo>
                    <a:pt x="764" y="140"/>
                  </a:lnTo>
                  <a:lnTo>
                    <a:pt x="817" y="154"/>
                  </a:lnTo>
                  <a:lnTo>
                    <a:pt x="870" y="173"/>
                  </a:lnTo>
                  <a:lnTo>
                    <a:pt x="919" y="196"/>
                  </a:lnTo>
                  <a:lnTo>
                    <a:pt x="964" y="224"/>
                  </a:lnTo>
                  <a:lnTo>
                    <a:pt x="1024" y="164"/>
                  </a:lnTo>
                  <a:lnTo>
                    <a:pt x="1036" y="154"/>
                  </a:lnTo>
                  <a:lnTo>
                    <a:pt x="1050" y="149"/>
                  </a:lnTo>
                  <a:lnTo>
                    <a:pt x="1064" y="147"/>
                  </a:lnTo>
                  <a:lnTo>
                    <a:pt x="1078" y="149"/>
                  </a:lnTo>
                  <a:lnTo>
                    <a:pt x="1092" y="154"/>
                  </a:lnTo>
                  <a:lnTo>
                    <a:pt x="1104" y="164"/>
                  </a:lnTo>
                  <a:lnTo>
                    <a:pt x="1165" y="225"/>
                  </a:lnTo>
                  <a:lnTo>
                    <a:pt x="1174" y="237"/>
                  </a:lnTo>
                  <a:lnTo>
                    <a:pt x="1180" y="251"/>
                  </a:lnTo>
                  <a:lnTo>
                    <a:pt x="1182" y="265"/>
                  </a:lnTo>
                  <a:lnTo>
                    <a:pt x="1180" y="279"/>
                  </a:lnTo>
                  <a:lnTo>
                    <a:pt x="1174" y="292"/>
                  </a:lnTo>
                  <a:lnTo>
                    <a:pt x="1165" y="305"/>
                  </a:lnTo>
                  <a:lnTo>
                    <a:pt x="1105" y="365"/>
                  </a:lnTo>
                  <a:lnTo>
                    <a:pt x="1132" y="410"/>
                  </a:lnTo>
                  <a:lnTo>
                    <a:pt x="1156" y="459"/>
                  </a:lnTo>
                  <a:lnTo>
                    <a:pt x="1174" y="510"/>
                  </a:lnTo>
                  <a:lnTo>
                    <a:pt x="1187" y="565"/>
                  </a:lnTo>
                  <a:lnTo>
                    <a:pt x="1273" y="565"/>
                  </a:lnTo>
                  <a:lnTo>
                    <a:pt x="1291" y="567"/>
                  </a:lnTo>
                  <a:lnTo>
                    <a:pt x="1306" y="575"/>
                  </a:lnTo>
                  <a:lnTo>
                    <a:pt x="1319" y="587"/>
                  </a:lnTo>
                  <a:lnTo>
                    <a:pt x="1326" y="602"/>
                  </a:lnTo>
                  <a:lnTo>
                    <a:pt x="1329" y="621"/>
                  </a:lnTo>
                  <a:lnTo>
                    <a:pt x="1329" y="707"/>
                  </a:lnTo>
                  <a:lnTo>
                    <a:pt x="1326" y="725"/>
                  </a:lnTo>
                  <a:lnTo>
                    <a:pt x="1319" y="741"/>
                  </a:lnTo>
                  <a:lnTo>
                    <a:pt x="1306" y="752"/>
                  </a:lnTo>
                  <a:lnTo>
                    <a:pt x="1291" y="760"/>
                  </a:lnTo>
                  <a:lnTo>
                    <a:pt x="1273" y="763"/>
                  </a:lnTo>
                  <a:lnTo>
                    <a:pt x="1187" y="763"/>
                  </a:lnTo>
                  <a:lnTo>
                    <a:pt x="1174" y="816"/>
                  </a:lnTo>
                  <a:lnTo>
                    <a:pt x="1156" y="867"/>
                  </a:lnTo>
                  <a:lnTo>
                    <a:pt x="1132" y="916"/>
                  </a:lnTo>
                  <a:lnTo>
                    <a:pt x="1105" y="963"/>
                  </a:lnTo>
                  <a:lnTo>
                    <a:pt x="1165" y="1023"/>
                  </a:lnTo>
                  <a:lnTo>
                    <a:pt x="1174" y="1035"/>
                  </a:lnTo>
                  <a:lnTo>
                    <a:pt x="1180" y="1048"/>
                  </a:lnTo>
                  <a:lnTo>
                    <a:pt x="1182" y="1063"/>
                  </a:lnTo>
                  <a:lnTo>
                    <a:pt x="1180" y="1077"/>
                  </a:lnTo>
                  <a:lnTo>
                    <a:pt x="1174" y="1090"/>
                  </a:lnTo>
                  <a:lnTo>
                    <a:pt x="1165" y="1103"/>
                  </a:lnTo>
                  <a:lnTo>
                    <a:pt x="1104" y="1163"/>
                  </a:lnTo>
                  <a:lnTo>
                    <a:pt x="1092" y="1172"/>
                  </a:lnTo>
                  <a:lnTo>
                    <a:pt x="1078" y="1178"/>
                  </a:lnTo>
                  <a:lnTo>
                    <a:pt x="1064" y="1179"/>
                  </a:lnTo>
                  <a:lnTo>
                    <a:pt x="1050" y="1178"/>
                  </a:lnTo>
                  <a:lnTo>
                    <a:pt x="1036" y="1172"/>
                  </a:lnTo>
                  <a:lnTo>
                    <a:pt x="1024" y="1163"/>
                  </a:lnTo>
                  <a:lnTo>
                    <a:pt x="964" y="1103"/>
                  </a:lnTo>
                  <a:lnTo>
                    <a:pt x="918" y="1131"/>
                  </a:lnTo>
                  <a:lnTo>
                    <a:pt x="869" y="1155"/>
                  </a:lnTo>
                  <a:lnTo>
                    <a:pt x="817" y="1173"/>
                  </a:lnTo>
                  <a:lnTo>
                    <a:pt x="764" y="1187"/>
                  </a:lnTo>
                  <a:lnTo>
                    <a:pt x="764" y="1269"/>
                  </a:lnTo>
                  <a:lnTo>
                    <a:pt x="761" y="1288"/>
                  </a:lnTo>
                  <a:lnTo>
                    <a:pt x="753" y="1303"/>
                  </a:lnTo>
                  <a:lnTo>
                    <a:pt x="741" y="1315"/>
                  </a:lnTo>
                  <a:lnTo>
                    <a:pt x="725" y="1323"/>
                  </a:lnTo>
                  <a:lnTo>
                    <a:pt x="708" y="1326"/>
                  </a:lnTo>
                  <a:lnTo>
                    <a:pt x="621" y="1326"/>
                  </a:lnTo>
                  <a:lnTo>
                    <a:pt x="604" y="1323"/>
                  </a:lnTo>
                  <a:lnTo>
                    <a:pt x="588" y="1315"/>
                  </a:lnTo>
                  <a:lnTo>
                    <a:pt x="576" y="1303"/>
                  </a:lnTo>
                  <a:lnTo>
                    <a:pt x="568" y="1288"/>
                  </a:lnTo>
                  <a:lnTo>
                    <a:pt x="565" y="1269"/>
                  </a:lnTo>
                  <a:lnTo>
                    <a:pt x="565" y="1187"/>
                  </a:lnTo>
                  <a:lnTo>
                    <a:pt x="511" y="1173"/>
                  </a:lnTo>
                  <a:lnTo>
                    <a:pt x="459" y="1155"/>
                  </a:lnTo>
                  <a:lnTo>
                    <a:pt x="410" y="1131"/>
                  </a:lnTo>
                  <a:lnTo>
                    <a:pt x="363" y="1104"/>
                  </a:lnTo>
                  <a:lnTo>
                    <a:pt x="305" y="1163"/>
                  </a:lnTo>
                  <a:lnTo>
                    <a:pt x="293" y="1172"/>
                  </a:lnTo>
                  <a:lnTo>
                    <a:pt x="279" y="1177"/>
                  </a:lnTo>
                  <a:lnTo>
                    <a:pt x="265" y="1179"/>
                  </a:lnTo>
                  <a:lnTo>
                    <a:pt x="251" y="1177"/>
                  </a:lnTo>
                  <a:lnTo>
                    <a:pt x="237" y="1172"/>
                  </a:lnTo>
                  <a:lnTo>
                    <a:pt x="225" y="1163"/>
                  </a:lnTo>
                  <a:lnTo>
                    <a:pt x="165" y="1102"/>
                  </a:lnTo>
                  <a:lnTo>
                    <a:pt x="155" y="1089"/>
                  </a:lnTo>
                  <a:lnTo>
                    <a:pt x="149" y="1076"/>
                  </a:lnTo>
                  <a:lnTo>
                    <a:pt x="147" y="1062"/>
                  </a:lnTo>
                  <a:lnTo>
                    <a:pt x="149" y="1047"/>
                  </a:lnTo>
                  <a:lnTo>
                    <a:pt x="155" y="1034"/>
                  </a:lnTo>
                  <a:lnTo>
                    <a:pt x="165" y="1022"/>
                  </a:lnTo>
                  <a:lnTo>
                    <a:pt x="222" y="964"/>
                  </a:lnTo>
                  <a:lnTo>
                    <a:pt x="194" y="918"/>
                  </a:lnTo>
                  <a:lnTo>
                    <a:pt x="171" y="868"/>
                  </a:lnTo>
                  <a:lnTo>
                    <a:pt x="151" y="816"/>
                  </a:lnTo>
                  <a:lnTo>
                    <a:pt x="138" y="762"/>
                  </a:lnTo>
                  <a:lnTo>
                    <a:pt x="56" y="762"/>
                  </a:lnTo>
                  <a:lnTo>
                    <a:pt x="39" y="759"/>
                  </a:lnTo>
                  <a:lnTo>
                    <a:pt x="22" y="752"/>
                  </a:lnTo>
                  <a:lnTo>
                    <a:pt x="11" y="740"/>
                  </a:lnTo>
                  <a:lnTo>
                    <a:pt x="3" y="724"/>
                  </a:lnTo>
                  <a:lnTo>
                    <a:pt x="0" y="706"/>
                  </a:lnTo>
                  <a:lnTo>
                    <a:pt x="0" y="620"/>
                  </a:lnTo>
                  <a:lnTo>
                    <a:pt x="3" y="601"/>
                  </a:lnTo>
                  <a:lnTo>
                    <a:pt x="11" y="586"/>
                  </a:lnTo>
                  <a:lnTo>
                    <a:pt x="22" y="575"/>
                  </a:lnTo>
                  <a:lnTo>
                    <a:pt x="39" y="567"/>
                  </a:lnTo>
                  <a:lnTo>
                    <a:pt x="56" y="564"/>
                  </a:lnTo>
                  <a:lnTo>
                    <a:pt x="138" y="564"/>
                  </a:lnTo>
                  <a:lnTo>
                    <a:pt x="151" y="509"/>
                  </a:lnTo>
                  <a:lnTo>
                    <a:pt x="171" y="457"/>
                  </a:lnTo>
                  <a:lnTo>
                    <a:pt x="194" y="408"/>
                  </a:lnTo>
                  <a:lnTo>
                    <a:pt x="222" y="362"/>
                  </a:lnTo>
                  <a:lnTo>
                    <a:pt x="165" y="304"/>
                  </a:lnTo>
                  <a:lnTo>
                    <a:pt x="155" y="291"/>
                  </a:lnTo>
                  <a:lnTo>
                    <a:pt x="149" y="278"/>
                  </a:lnTo>
                  <a:lnTo>
                    <a:pt x="147" y="264"/>
                  </a:lnTo>
                  <a:lnTo>
                    <a:pt x="149" y="249"/>
                  </a:lnTo>
                  <a:lnTo>
                    <a:pt x="155" y="236"/>
                  </a:lnTo>
                  <a:lnTo>
                    <a:pt x="165" y="224"/>
                  </a:lnTo>
                  <a:lnTo>
                    <a:pt x="225" y="164"/>
                  </a:lnTo>
                  <a:lnTo>
                    <a:pt x="237" y="154"/>
                  </a:lnTo>
                  <a:lnTo>
                    <a:pt x="251" y="148"/>
                  </a:lnTo>
                  <a:lnTo>
                    <a:pt x="265" y="146"/>
                  </a:lnTo>
                  <a:lnTo>
                    <a:pt x="279" y="148"/>
                  </a:lnTo>
                  <a:lnTo>
                    <a:pt x="293" y="154"/>
                  </a:lnTo>
                  <a:lnTo>
                    <a:pt x="305" y="164"/>
                  </a:lnTo>
                  <a:lnTo>
                    <a:pt x="363" y="222"/>
                  </a:lnTo>
                  <a:lnTo>
                    <a:pt x="410" y="194"/>
                  </a:lnTo>
                  <a:lnTo>
                    <a:pt x="459" y="171"/>
                  </a:lnTo>
                  <a:lnTo>
                    <a:pt x="511" y="152"/>
                  </a:lnTo>
                  <a:lnTo>
                    <a:pt x="565" y="140"/>
                  </a:lnTo>
                  <a:lnTo>
                    <a:pt x="565" y="56"/>
                  </a:lnTo>
                  <a:lnTo>
                    <a:pt x="568" y="38"/>
                  </a:lnTo>
                  <a:lnTo>
                    <a:pt x="576" y="22"/>
                  </a:lnTo>
                  <a:lnTo>
                    <a:pt x="588" y="11"/>
                  </a:lnTo>
                  <a:lnTo>
                    <a:pt x="604" y="3"/>
                  </a:lnTo>
                  <a:lnTo>
                    <a:pt x="62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623" name="Google Shape;10623;p23"/>
          <p:cNvGrpSpPr/>
          <p:nvPr/>
        </p:nvGrpSpPr>
        <p:grpSpPr>
          <a:xfrm>
            <a:off x="17544516" y="24447338"/>
            <a:ext cx="498323" cy="499223"/>
            <a:chOff x="6375" y="2934"/>
            <a:chExt cx="208" cy="208"/>
          </a:xfrm>
          <a:solidFill>
            <a:srgbClr val="006994"/>
          </a:solidFill>
        </p:grpSpPr>
        <p:sp>
          <p:nvSpPr>
            <p:cNvPr id="10624" name="Google Shape;10624;p23"/>
            <p:cNvSpPr/>
            <p:nvPr/>
          </p:nvSpPr>
          <p:spPr>
            <a:xfrm>
              <a:off x="6375" y="2934"/>
              <a:ext cx="208" cy="208"/>
            </a:xfrm>
            <a:custGeom>
              <a:avLst/>
              <a:gdLst/>
              <a:ahLst/>
              <a:cxnLst/>
              <a:rect l="l" t="t" r="r" b="b"/>
              <a:pathLst>
                <a:path w="3326" h="3332" extrusionOk="0">
                  <a:moveTo>
                    <a:pt x="1314" y="416"/>
                  </a:moveTo>
                  <a:lnTo>
                    <a:pt x="1246" y="421"/>
                  </a:lnTo>
                  <a:lnTo>
                    <a:pt x="1178" y="431"/>
                  </a:lnTo>
                  <a:lnTo>
                    <a:pt x="1111" y="445"/>
                  </a:lnTo>
                  <a:lnTo>
                    <a:pt x="1045" y="465"/>
                  </a:lnTo>
                  <a:lnTo>
                    <a:pt x="980" y="489"/>
                  </a:lnTo>
                  <a:lnTo>
                    <a:pt x="917" y="520"/>
                  </a:lnTo>
                  <a:lnTo>
                    <a:pt x="857" y="554"/>
                  </a:lnTo>
                  <a:lnTo>
                    <a:pt x="798" y="594"/>
                  </a:lnTo>
                  <a:lnTo>
                    <a:pt x="741" y="639"/>
                  </a:lnTo>
                  <a:lnTo>
                    <a:pt x="688" y="689"/>
                  </a:lnTo>
                  <a:lnTo>
                    <a:pt x="638" y="743"/>
                  </a:lnTo>
                  <a:lnTo>
                    <a:pt x="594" y="799"/>
                  </a:lnTo>
                  <a:lnTo>
                    <a:pt x="554" y="857"/>
                  </a:lnTo>
                  <a:lnTo>
                    <a:pt x="519" y="919"/>
                  </a:lnTo>
                  <a:lnTo>
                    <a:pt x="489" y="982"/>
                  </a:lnTo>
                  <a:lnTo>
                    <a:pt x="464" y="1047"/>
                  </a:lnTo>
                  <a:lnTo>
                    <a:pt x="445" y="1113"/>
                  </a:lnTo>
                  <a:lnTo>
                    <a:pt x="430" y="1180"/>
                  </a:lnTo>
                  <a:lnTo>
                    <a:pt x="420" y="1247"/>
                  </a:lnTo>
                  <a:lnTo>
                    <a:pt x="415" y="1316"/>
                  </a:lnTo>
                  <a:lnTo>
                    <a:pt x="415" y="1384"/>
                  </a:lnTo>
                  <a:lnTo>
                    <a:pt x="420" y="1452"/>
                  </a:lnTo>
                  <a:lnTo>
                    <a:pt x="430" y="1520"/>
                  </a:lnTo>
                  <a:lnTo>
                    <a:pt x="445" y="1588"/>
                  </a:lnTo>
                  <a:lnTo>
                    <a:pt x="464" y="1654"/>
                  </a:lnTo>
                  <a:lnTo>
                    <a:pt x="489" y="1719"/>
                  </a:lnTo>
                  <a:lnTo>
                    <a:pt x="519" y="1781"/>
                  </a:lnTo>
                  <a:lnTo>
                    <a:pt x="554" y="1842"/>
                  </a:lnTo>
                  <a:lnTo>
                    <a:pt x="594" y="1902"/>
                  </a:lnTo>
                  <a:lnTo>
                    <a:pt x="638" y="1958"/>
                  </a:lnTo>
                  <a:lnTo>
                    <a:pt x="688" y="2012"/>
                  </a:lnTo>
                  <a:lnTo>
                    <a:pt x="741" y="2061"/>
                  </a:lnTo>
                  <a:lnTo>
                    <a:pt x="798" y="2106"/>
                  </a:lnTo>
                  <a:lnTo>
                    <a:pt x="857" y="2146"/>
                  </a:lnTo>
                  <a:lnTo>
                    <a:pt x="917" y="2181"/>
                  </a:lnTo>
                  <a:lnTo>
                    <a:pt x="980" y="2210"/>
                  </a:lnTo>
                  <a:lnTo>
                    <a:pt x="1045" y="2235"/>
                  </a:lnTo>
                  <a:lnTo>
                    <a:pt x="1111" y="2255"/>
                  </a:lnTo>
                  <a:lnTo>
                    <a:pt x="1178" y="2270"/>
                  </a:lnTo>
                  <a:lnTo>
                    <a:pt x="1246" y="2280"/>
                  </a:lnTo>
                  <a:lnTo>
                    <a:pt x="1314" y="2285"/>
                  </a:lnTo>
                  <a:lnTo>
                    <a:pt x="1382" y="2285"/>
                  </a:lnTo>
                  <a:lnTo>
                    <a:pt x="1450" y="2280"/>
                  </a:lnTo>
                  <a:lnTo>
                    <a:pt x="1518" y="2270"/>
                  </a:lnTo>
                  <a:lnTo>
                    <a:pt x="1585" y="2255"/>
                  </a:lnTo>
                  <a:lnTo>
                    <a:pt x="1650" y="2235"/>
                  </a:lnTo>
                  <a:lnTo>
                    <a:pt x="1715" y="2210"/>
                  </a:lnTo>
                  <a:lnTo>
                    <a:pt x="1778" y="2181"/>
                  </a:lnTo>
                  <a:lnTo>
                    <a:pt x="1839" y="2146"/>
                  </a:lnTo>
                  <a:lnTo>
                    <a:pt x="1898" y="2106"/>
                  </a:lnTo>
                  <a:lnTo>
                    <a:pt x="1955" y="2061"/>
                  </a:lnTo>
                  <a:lnTo>
                    <a:pt x="2008" y="2012"/>
                  </a:lnTo>
                  <a:lnTo>
                    <a:pt x="2058" y="1958"/>
                  </a:lnTo>
                  <a:lnTo>
                    <a:pt x="2102" y="1902"/>
                  </a:lnTo>
                  <a:lnTo>
                    <a:pt x="2142" y="1842"/>
                  </a:lnTo>
                  <a:lnTo>
                    <a:pt x="2176" y="1781"/>
                  </a:lnTo>
                  <a:lnTo>
                    <a:pt x="2207" y="1719"/>
                  </a:lnTo>
                  <a:lnTo>
                    <a:pt x="2231" y="1654"/>
                  </a:lnTo>
                  <a:lnTo>
                    <a:pt x="2251" y="1588"/>
                  </a:lnTo>
                  <a:lnTo>
                    <a:pt x="2266" y="1520"/>
                  </a:lnTo>
                  <a:lnTo>
                    <a:pt x="2275" y="1452"/>
                  </a:lnTo>
                  <a:lnTo>
                    <a:pt x="2280" y="1384"/>
                  </a:lnTo>
                  <a:lnTo>
                    <a:pt x="2280" y="1316"/>
                  </a:lnTo>
                  <a:lnTo>
                    <a:pt x="2275" y="1247"/>
                  </a:lnTo>
                  <a:lnTo>
                    <a:pt x="2266" y="1180"/>
                  </a:lnTo>
                  <a:lnTo>
                    <a:pt x="2251" y="1113"/>
                  </a:lnTo>
                  <a:lnTo>
                    <a:pt x="2231" y="1047"/>
                  </a:lnTo>
                  <a:lnTo>
                    <a:pt x="2207" y="982"/>
                  </a:lnTo>
                  <a:lnTo>
                    <a:pt x="2176" y="919"/>
                  </a:lnTo>
                  <a:lnTo>
                    <a:pt x="2142" y="857"/>
                  </a:lnTo>
                  <a:lnTo>
                    <a:pt x="2102" y="799"/>
                  </a:lnTo>
                  <a:lnTo>
                    <a:pt x="2058" y="743"/>
                  </a:lnTo>
                  <a:lnTo>
                    <a:pt x="2008" y="689"/>
                  </a:lnTo>
                  <a:lnTo>
                    <a:pt x="1955" y="639"/>
                  </a:lnTo>
                  <a:lnTo>
                    <a:pt x="1898" y="594"/>
                  </a:lnTo>
                  <a:lnTo>
                    <a:pt x="1839" y="554"/>
                  </a:lnTo>
                  <a:lnTo>
                    <a:pt x="1778" y="520"/>
                  </a:lnTo>
                  <a:lnTo>
                    <a:pt x="1715" y="489"/>
                  </a:lnTo>
                  <a:lnTo>
                    <a:pt x="1650" y="465"/>
                  </a:lnTo>
                  <a:lnTo>
                    <a:pt x="1585" y="445"/>
                  </a:lnTo>
                  <a:lnTo>
                    <a:pt x="1518" y="431"/>
                  </a:lnTo>
                  <a:lnTo>
                    <a:pt x="1450" y="421"/>
                  </a:lnTo>
                  <a:lnTo>
                    <a:pt x="1382" y="416"/>
                  </a:lnTo>
                  <a:lnTo>
                    <a:pt x="1314" y="416"/>
                  </a:lnTo>
                  <a:close/>
                  <a:moveTo>
                    <a:pt x="1348" y="0"/>
                  </a:moveTo>
                  <a:lnTo>
                    <a:pt x="1428" y="2"/>
                  </a:lnTo>
                  <a:lnTo>
                    <a:pt x="1507" y="9"/>
                  </a:lnTo>
                  <a:lnTo>
                    <a:pt x="1586" y="21"/>
                  </a:lnTo>
                  <a:lnTo>
                    <a:pt x="1663" y="38"/>
                  </a:lnTo>
                  <a:lnTo>
                    <a:pt x="1741" y="59"/>
                  </a:lnTo>
                  <a:lnTo>
                    <a:pt x="1817" y="84"/>
                  </a:lnTo>
                  <a:lnTo>
                    <a:pt x="1892" y="115"/>
                  </a:lnTo>
                  <a:lnTo>
                    <a:pt x="1966" y="150"/>
                  </a:lnTo>
                  <a:lnTo>
                    <a:pt x="2038" y="190"/>
                  </a:lnTo>
                  <a:lnTo>
                    <a:pt x="2106" y="234"/>
                  </a:lnTo>
                  <a:lnTo>
                    <a:pt x="2174" y="283"/>
                  </a:lnTo>
                  <a:lnTo>
                    <a:pt x="2239" y="337"/>
                  </a:lnTo>
                  <a:lnTo>
                    <a:pt x="2302" y="395"/>
                  </a:lnTo>
                  <a:lnTo>
                    <a:pt x="2361" y="460"/>
                  </a:lnTo>
                  <a:lnTo>
                    <a:pt x="2416" y="527"/>
                  </a:lnTo>
                  <a:lnTo>
                    <a:pt x="2466" y="596"/>
                  </a:lnTo>
                  <a:lnTo>
                    <a:pt x="2512" y="668"/>
                  </a:lnTo>
                  <a:lnTo>
                    <a:pt x="2551" y="742"/>
                  </a:lnTo>
                  <a:lnTo>
                    <a:pt x="2587" y="818"/>
                  </a:lnTo>
                  <a:lnTo>
                    <a:pt x="2617" y="896"/>
                  </a:lnTo>
                  <a:lnTo>
                    <a:pt x="2642" y="975"/>
                  </a:lnTo>
                  <a:lnTo>
                    <a:pt x="2663" y="1055"/>
                  </a:lnTo>
                  <a:lnTo>
                    <a:pt x="2679" y="1135"/>
                  </a:lnTo>
                  <a:lnTo>
                    <a:pt x="2689" y="1217"/>
                  </a:lnTo>
                  <a:lnTo>
                    <a:pt x="2695" y="1299"/>
                  </a:lnTo>
                  <a:lnTo>
                    <a:pt x="2695" y="1381"/>
                  </a:lnTo>
                  <a:lnTo>
                    <a:pt x="2691" y="1463"/>
                  </a:lnTo>
                  <a:lnTo>
                    <a:pt x="2682" y="1544"/>
                  </a:lnTo>
                  <a:lnTo>
                    <a:pt x="2668" y="1625"/>
                  </a:lnTo>
                  <a:lnTo>
                    <a:pt x="2648" y="1705"/>
                  </a:lnTo>
                  <a:lnTo>
                    <a:pt x="2624" y="1786"/>
                  </a:lnTo>
                  <a:lnTo>
                    <a:pt x="2595" y="1863"/>
                  </a:lnTo>
                  <a:lnTo>
                    <a:pt x="2560" y="1940"/>
                  </a:lnTo>
                  <a:lnTo>
                    <a:pt x="2522" y="2014"/>
                  </a:lnTo>
                  <a:lnTo>
                    <a:pt x="2478" y="2086"/>
                  </a:lnTo>
                  <a:lnTo>
                    <a:pt x="2429" y="2156"/>
                  </a:lnTo>
                  <a:lnTo>
                    <a:pt x="2506" y="2233"/>
                  </a:lnTo>
                  <a:lnTo>
                    <a:pt x="2555" y="2184"/>
                  </a:lnTo>
                  <a:lnTo>
                    <a:pt x="3249" y="2878"/>
                  </a:lnTo>
                  <a:lnTo>
                    <a:pt x="3272" y="2905"/>
                  </a:lnTo>
                  <a:lnTo>
                    <a:pt x="3292" y="2935"/>
                  </a:lnTo>
                  <a:lnTo>
                    <a:pt x="3307" y="2966"/>
                  </a:lnTo>
                  <a:lnTo>
                    <a:pt x="3318" y="3000"/>
                  </a:lnTo>
                  <a:lnTo>
                    <a:pt x="3324" y="3033"/>
                  </a:lnTo>
                  <a:lnTo>
                    <a:pt x="3326" y="3066"/>
                  </a:lnTo>
                  <a:lnTo>
                    <a:pt x="3324" y="3101"/>
                  </a:lnTo>
                  <a:lnTo>
                    <a:pt x="3318" y="3134"/>
                  </a:lnTo>
                  <a:lnTo>
                    <a:pt x="3307" y="3167"/>
                  </a:lnTo>
                  <a:lnTo>
                    <a:pt x="3292" y="3198"/>
                  </a:lnTo>
                  <a:lnTo>
                    <a:pt x="3272" y="3228"/>
                  </a:lnTo>
                  <a:lnTo>
                    <a:pt x="3249" y="3255"/>
                  </a:lnTo>
                  <a:lnTo>
                    <a:pt x="3222" y="3278"/>
                  </a:lnTo>
                  <a:lnTo>
                    <a:pt x="3191" y="3297"/>
                  </a:lnTo>
                  <a:lnTo>
                    <a:pt x="3161" y="3313"/>
                  </a:lnTo>
                  <a:lnTo>
                    <a:pt x="3128" y="3324"/>
                  </a:lnTo>
                  <a:lnTo>
                    <a:pt x="3094" y="3330"/>
                  </a:lnTo>
                  <a:lnTo>
                    <a:pt x="3061" y="3332"/>
                  </a:lnTo>
                  <a:lnTo>
                    <a:pt x="3027" y="3330"/>
                  </a:lnTo>
                  <a:lnTo>
                    <a:pt x="2993" y="3324"/>
                  </a:lnTo>
                  <a:lnTo>
                    <a:pt x="2960" y="3313"/>
                  </a:lnTo>
                  <a:lnTo>
                    <a:pt x="2930" y="3297"/>
                  </a:lnTo>
                  <a:lnTo>
                    <a:pt x="2899" y="3278"/>
                  </a:lnTo>
                  <a:lnTo>
                    <a:pt x="2872" y="3255"/>
                  </a:lnTo>
                  <a:lnTo>
                    <a:pt x="2179" y="2560"/>
                  </a:lnTo>
                  <a:lnTo>
                    <a:pt x="2229" y="2510"/>
                  </a:lnTo>
                  <a:lnTo>
                    <a:pt x="2153" y="2433"/>
                  </a:lnTo>
                  <a:lnTo>
                    <a:pt x="2082" y="2482"/>
                  </a:lnTo>
                  <a:lnTo>
                    <a:pt x="2010" y="2526"/>
                  </a:lnTo>
                  <a:lnTo>
                    <a:pt x="1936" y="2566"/>
                  </a:lnTo>
                  <a:lnTo>
                    <a:pt x="1860" y="2599"/>
                  </a:lnTo>
                  <a:lnTo>
                    <a:pt x="1782" y="2629"/>
                  </a:lnTo>
                  <a:lnTo>
                    <a:pt x="1703" y="2653"/>
                  </a:lnTo>
                  <a:lnTo>
                    <a:pt x="1623" y="2672"/>
                  </a:lnTo>
                  <a:lnTo>
                    <a:pt x="1542" y="2686"/>
                  </a:lnTo>
                  <a:lnTo>
                    <a:pt x="1460" y="2696"/>
                  </a:lnTo>
                  <a:lnTo>
                    <a:pt x="1378" y="2700"/>
                  </a:lnTo>
                  <a:lnTo>
                    <a:pt x="1296" y="2700"/>
                  </a:lnTo>
                  <a:lnTo>
                    <a:pt x="1214" y="2693"/>
                  </a:lnTo>
                  <a:lnTo>
                    <a:pt x="1134" y="2683"/>
                  </a:lnTo>
                  <a:lnTo>
                    <a:pt x="1053" y="2668"/>
                  </a:lnTo>
                  <a:lnTo>
                    <a:pt x="973" y="2647"/>
                  </a:lnTo>
                  <a:lnTo>
                    <a:pt x="894" y="2622"/>
                  </a:lnTo>
                  <a:lnTo>
                    <a:pt x="817" y="2591"/>
                  </a:lnTo>
                  <a:lnTo>
                    <a:pt x="741" y="2556"/>
                  </a:lnTo>
                  <a:lnTo>
                    <a:pt x="667" y="2516"/>
                  </a:lnTo>
                  <a:lnTo>
                    <a:pt x="596" y="2471"/>
                  </a:lnTo>
                  <a:lnTo>
                    <a:pt x="526" y="2420"/>
                  </a:lnTo>
                  <a:lnTo>
                    <a:pt x="459" y="2365"/>
                  </a:lnTo>
                  <a:lnTo>
                    <a:pt x="395" y="2305"/>
                  </a:lnTo>
                  <a:lnTo>
                    <a:pt x="337" y="2243"/>
                  </a:lnTo>
                  <a:lnTo>
                    <a:pt x="283" y="2178"/>
                  </a:lnTo>
                  <a:lnTo>
                    <a:pt x="234" y="2111"/>
                  </a:lnTo>
                  <a:lnTo>
                    <a:pt x="189" y="2041"/>
                  </a:lnTo>
                  <a:lnTo>
                    <a:pt x="150" y="1969"/>
                  </a:lnTo>
                  <a:lnTo>
                    <a:pt x="114" y="1896"/>
                  </a:lnTo>
                  <a:lnTo>
                    <a:pt x="84" y="1821"/>
                  </a:lnTo>
                  <a:lnTo>
                    <a:pt x="59" y="1744"/>
                  </a:lnTo>
                  <a:lnTo>
                    <a:pt x="37" y="1667"/>
                  </a:lnTo>
                  <a:lnTo>
                    <a:pt x="21" y="1589"/>
                  </a:lnTo>
                  <a:lnTo>
                    <a:pt x="10" y="1510"/>
                  </a:lnTo>
                  <a:lnTo>
                    <a:pt x="3" y="1430"/>
                  </a:lnTo>
                  <a:lnTo>
                    <a:pt x="0" y="1351"/>
                  </a:lnTo>
                  <a:lnTo>
                    <a:pt x="3" y="1271"/>
                  </a:lnTo>
                  <a:lnTo>
                    <a:pt x="10" y="1192"/>
                  </a:lnTo>
                  <a:lnTo>
                    <a:pt x="21" y="1113"/>
                  </a:lnTo>
                  <a:lnTo>
                    <a:pt x="37" y="1034"/>
                  </a:lnTo>
                  <a:lnTo>
                    <a:pt x="59" y="957"/>
                  </a:lnTo>
                  <a:lnTo>
                    <a:pt x="84" y="880"/>
                  </a:lnTo>
                  <a:lnTo>
                    <a:pt x="114" y="805"/>
                  </a:lnTo>
                  <a:lnTo>
                    <a:pt x="150" y="732"/>
                  </a:lnTo>
                  <a:lnTo>
                    <a:pt x="189" y="660"/>
                  </a:lnTo>
                  <a:lnTo>
                    <a:pt x="234" y="590"/>
                  </a:lnTo>
                  <a:lnTo>
                    <a:pt x="283" y="523"/>
                  </a:lnTo>
                  <a:lnTo>
                    <a:pt x="337" y="458"/>
                  </a:lnTo>
                  <a:lnTo>
                    <a:pt x="395" y="395"/>
                  </a:lnTo>
                  <a:lnTo>
                    <a:pt x="457" y="337"/>
                  </a:lnTo>
                  <a:lnTo>
                    <a:pt x="522" y="283"/>
                  </a:lnTo>
                  <a:lnTo>
                    <a:pt x="590" y="234"/>
                  </a:lnTo>
                  <a:lnTo>
                    <a:pt x="658" y="190"/>
                  </a:lnTo>
                  <a:lnTo>
                    <a:pt x="730" y="150"/>
                  </a:lnTo>
                  <a:lnTo>
                    <a:pt x="804" y="115"/>
                  </a:lnTo>
                  <a:lnTo>
                    <a:pt x="879" y="84"/>
                  </a:lnTo>
                  <a:lnTo>
                    <a:pt x="955" y="59"/>
                  </a:lnTo>
                  <a:lnTo>
                    <a:pt x="1031" y="38"/>
                  </a:lnTo>
                  <a:lnTo>
                    <a:pt x="1110" y="21"/>
                  </a:lnTo>
                  <a:lnTo>
                    <a:pt x="1189" y="9"/>
                  </a:lnTo>
                  <a:lnTo>
                    <a:pt x="1268" y="2"/>
                  </a:lnTo>
                  <a:lnTo>
                    <a:pt x="134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25" name="Google Shape;10625;p23"/>
            <p:cNvSpPr/>
            <p:nvPr/>
          </p:nvSpPr>
          <p:spPr>
            <a:xfrm>
              <a:off x="6438" y="2975"/>
              <a:ext cx="42" cy="56"/>
            </a:xfrm>
            <a:custGeom>
              <a:avLst/>
              <a:gdLst/>
              <a:ahLst/>
              <a:cxnLst/>
              <a:rect l="l" t="t" r="r" b="b"/>
              <a:pathLst>
                <a:path w="673" h="896" extrusionOk="0">
                  <a:moveTo>
                    <a:pt x="349" y="0"/>
                  </a:moveTo>
                  <a:lnTo>
                    <a:pt x="380" y="2"/>
                  </a:lnTo>
                  <a:lnTo>
                    <a:pt x="409" y="8"/>
                  </a:lnTo>
                  <a:lnTo>
                    <a:pt x="435" y="15"/>
                  </a:lnTo>
                  <a:lnTo>
                    <a:pt x="457" y="24"/>
                  </a:lnTo>
                  <a:lnTo>
                    <a:pt x="479" y="35"/>
                  </a:lnTo>
                  <a:lnTo>
                    <a:pt x="501" y="49"/>
                  </a:lnTo>
                  <a:lnTo>
                    <a:pt x="519" y="63"/>
                  </a:lnTo>
                  <a:lnTo>
                    <a:pt x="533" y="78"/>
                  </a:lnTo>
                  <a:lnTo>
                    <a:pt x="544" y="90"/>
                  </a:lnTo>
                  <a:lnTo>
                    <a:pt x="551" y="100"/>
                  </a:lnTo>
                  <a:lnTo>
                    <a:pt x="555" y="106"/>
                  </a:lnTo>
                  <a:lnTo>
                    <a:pt x="557" y="109"/>
                  </a:lnTo>
                  <a:lnTo>
                    <a:pt x="558" y="109"/>
                  </a:lnTo>
                  <a:lnTo>
                    <a:pt x="561" y="109"/>
                  </a:lnTo>
                  <a:lnTo>
                    <a:pt x="567" y="111"/>
                  </a:lnTo>
                  <a:lnTo>
                    <a:pt x="573" y="113"/>
                  </a:lnTo>
                  <a:lnTo>
                    <a:pt x="581" y="116"/>
                  </a:lnTo>
                  <a:lnTo>
                    <a:pt x="590" y="121"/>
                  </a:lnTo>
                  <a:lnTo>
                    <a:pt x="599" y="127"/>
                  </a:lnTo>
                  <a:lnTo>
                    <a:pt x="608" y="136"/>
                  </a:lnTo>
                  <a:lnTo>
                    <a:pt x="617" y="147"/>
                  </a:lnTo>
                  <a:lnTo>
                    <a:pt x="626" y="160"/>
                  </a:lnTo>
                  <a:lnTo>
                    <a:pt x="634" y="176"/>
                  </a:lnTo>
                  <a:lnTo>
                    <a:pt x="641" y="195"/>
                  </a:lnTo>
                  <a:lnTo>
                    <a:pt x="646" y="217"/>
                  </a:lnTo>
                  <a:lnTo>
                    <a:pt x="650" y="243"/>
                  </a:lnTo>
                  <a:lnTo>
                    <a:pt x="653" y="272"/>
                  </a:lnTo>
                  <a:lnTo>
                    <a:pt x="652" y="306"/>
                  </a:lnTo>
                  <a:lnTo>
                    <a:pt x="649" y="343"/>
                  </a:lnTo>
                  <a:lnTo>
                    <a:pt x="644" y="386"/>
                  </a:lnTo>
                  <a:lnTo>
                    <a:pt x="639" y="406"/>
                  </a:lnTo>
                  <a:lnTo>
                    <a:pt x="633" y="427"/>
                  </a:lnTo>
                  <a:lnTo>
                    <a:pt x="640" y="427"/>
                  </a:lnTo>
                  <a:lnTo>
                    <a:pt x="647" y="428"/>
                  </a:lnTo>
                  <a:lnTo>
                    <a:pt x="653" y="430"/>
                  </a:lnTo>
                  <a:lnTo>
                    <a:pt x="660" y="435"/>
                  </a:lnTo>
                  <a:lnTo>
                    <a:pt x="666" y="441"/>
                  </a:lnTo>
                  <a:lnTo>
                    <a:pt x="670" y="451"/>
                  </a:lnTo>
                  <a:lnTo>
                    <a:pt x="672" y="462"/>
                  </a:lnTo>
                  <a:lnTo>
                    <a:pt x="673" y="477"/>
                  </a:lnTo>
                  <a:lnTo>
                    <a:pt x="671" y="495"/>
                  </a:lnTo>
                  <a:lnTo>
                    <a:pt x="668" y="517"/>
                  </a:lnTo>
                  <a:lnTo>
                    <a:pt x="661" y="543"/>
                  </a:lnTo>
                  <a:lnTo>
                    <a:pt x="651" y="572"/>
                  </a:lnTo>
                  <a:lnTo>
                    <a:pt x="643" y="595"/>
                  </a:lnTo>
                  <a:lnTo>
                    <a:pt x="634" y="613"/>
                  </a:lnTo>
                  <a:lnTo>
                    <a:pt x="626" y="626"/>
                  </a:lnTo>
                  <a:lnTo>
                    <a:pt x="619" y="634"/>
                  </a:lnTo>
                  <a:lnTo>
                    <a:pt x="611" y="639"/>
                  </a:lnTo>
                  <a:lnTo>
                    <a:pt x="605" y="641"/>
                  </a:lnTo>
                  <a:lnTo>
                    <a:pt x="599" y="668"/>
                  </a:lnTo>
                  <a:lnTo>
                    <a:pt x="590" y="697"/>
                  </a:lnTo>
                  <a:lnTo>
                    <a:pt x="578" y="725"/>
                  </a:lnTo>
                  <a:lnTo>
                    <a:pt x="561" y="754"/>
                  </a:lnTo>
                  <a:lnTo>
                    <a:pt x="543" y="781"/>
                  </a:lnTo>
                  <a:lnTo>
                    <a:pt x="521" y="807"/>
                  </a:lnTo>
                  <a:lnTo>
                    <a:pt x="497" y="831"/>
                  </a:lnTo>
                  <a:lnTo>
                    <a:pt x="470" y="852"/>
                  </a:lnTo>
                  <a:lnTo>
                    <a:pt x="440" y="870"/>
                  </a:lnTo>
                  <a:lnTo>
                    <a:pt x="408" y="884"/>
                  </a:lnTo>
                  <a:lnTo>
                    <a:pt x="372" y="893"/>
                  </a:lnTo>
                  <a:lnTo>
                    <a:pt x="336" y="896"/>
                  </a:lnTo>
                  <a:lnTo>
                    <a:pt x="300" y="893"/>
                  </a:lnTo>
                  <a:lnTo>
                    <a:pt x="264" y="884"/>
                  </a:lnTo>
                  <a:lnTo>
                    <a:pt x="232" y="870"/>
                  </a:lnTo>
                  <a:lnTo>
                    <a:pt x="201" y="852"/>
                  </a:lnTo>
                  <a:lnTo>
                    <a:pt x="174" y="831"/>
                  </a:lnTo>
                  <a:lnTo>
                    <a:pt x="150" y="807"/>
                  </a:lnTo>
                  <a:lnTo>
                    <a:pt x="129" y="781"/>
                  </a:lnTo>
                  <a:lnTo>
                    <a:pt x="110" y="754"/>
                  </a:lnTo>
                  <a:lnTo>
                    <a:pt x="95" y="725"/>
                  </a:lnTo>
                  <a:lnTo>
                    <a:pt x="83" y="696"/>
                  </a:lnTo>
                  <a:lnTo>
                    <a:pt x="74" y="667"/>
                  </a:lnTo>
                  <a:lnTo>
                    <a:pt x="68" y="640"/>
                  </a:lnTo>
                  <a:lnTo>
                    <a:pt x="62" y="639"/>
                  </a:lnTo>
                  <a:lnTo>
                    <a:pt x="54" y="634"/>
                  </a:lnTo>
                  <a:lnTo>
                    <a:pt x="47" y="626"/>
                  </a:lnTo>
                  <a:lnTo>
                    <a:pt x="39" y="613"/>
                  </a:lnTo>
                  <a:lnTo>
                    <a:pt x="30" y="595"/>
                  </a:lnTo>
                  <a:lnTo>
                    <a:pt x="21" y="572"/>
                  </a:lnTo>
                  <a:lnTo>
                    <a:pt x="12" y="543"/>
                  </a:lnTo>
                  <a:lnTo>
                    <a:pt x="5" y="517"/>
                  </a:lnTo>
                  <a:lnTo>
                    <a:pt x="1" y="495"/>
                  </a:lnTo>
                  <a:lnTo>
                    <a:pt x="0" y="477"/>
                  </a:lnTo>
                  <a:lnTo>
                    <a:pt x="0" y="462"/>
                  </a:lnTo>
                  <a:lnTo>
                    <a:pt x="3" y="451"/>
                  </a:lnTo>
                  <a:lnTo>
                    <a:pt x="7" y="441"/>
                  </a:lnTo>
                  <a:lnTo>
                    <a:pt x="12" y="435"/>
                  </a:lnTo>
                  <a:lnTo>
                    <a:pt x="18" y="430"/>
                  </a:lnTo>
                  <a:lnTo>
                    <a:pt x="25" y="428"/>
                  </a:lnTo>
                  <a:lnTo>
                    <a:pt x="33" y="427"/>
                  </a:lnTo>
                  <a:lnTo>
                    <a:pt x="40" y="427"/>
                  </a:lnTo>
                  <a:lnTo>
                    <a:pt x="34" y="406"/>
                  </a:lnTo>
                  <a:lnTo>
                    <a:pt x="29" y="386"/>
                  </a:lnTo>
                  <a:lnTo>
                    <a:pt x="22" y="349"/>
                  </a:lnTo>
                  <a:lnTo>
                    <a:pt x="20" y="315"/>
                  </a:lnTo>
                  <a:lnTo>
                    <a:pt x="21" y="282"/>
                  </a:lnTo>
                  <a:lnTo>
                    <a:pt x="28" y="249"/>
                  </a:lnTo>
                  <a:lnTo>
                    <a:pt x="38" y="216"/>
                  </a:lnTo>
                  <a:lnTo>
                    <a:pt x="52" y="186"/>
                  </a:lnTo>
                  <a:lnTo>
                    <a:pt x="68" y="158"/>
                  </a:lnTo>
                  <a:lnTo>
                    <a:pt x="86" y="132"/>
                  </a:lnTo>
                  <a:lnTo>
                    <a:pt x="106" y="110"/>
                  </a:lnTo>
                  <a:lnTo>
                    <a:pt x="130" y="88"/>
                  </a:lnTo>
                  <a:lnTo>
                    <a:pt x="154" y="67"/>
                  </a:lnTo>
                  <a:lnTo>
                    <a:pt x="180" y="50"/>
                  </a:lnTo>
                  <a:lnTo>
                    <a:pt x="202" y="35"/>
                  </a:lnTo>
                  <a:lnTo>
                    <a:pt x="226" y="23"/>
                  </a:lnTo>
                  <a:lnTo>
                    <a:pt x="251" y="13"/>
                  </a:lnTo>
                  <a:lnTo>
                    <a:pt x="282" y="5"/>
                  </a:lnTo>
                  <a:lnTo>
                    <a:pt x="316" y="1"/>
                  </a:lnTo>
                  <a:lnTo>
                    <a:pt x="34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26" name="Google Shape;10626;p23"/>
            <p:cNvSpPr/>
            <p:nvPr/>
          </p:nvSpPr>
          <p:spPr>
            <a:xfrm>
              <a:off x="6420" y="3030"/>
              <a:ext cx="77" cy="37"/>
            </a:xfrm>
            <a:custGeom>
              <a:avLst/>
              <a:gdLst/>
              <a:ahLst/>
              <a:cxnLst/>
              <a:rect l="l" t="t" r="r" b="b"/>
              <a:pathLst>
                <a:path w="1236" h="587" extrusionOk="0">
                  <a:moveTo>
                    <a:pt x="394" y="0"/>
                  </a:moveTo>
                  <a:lnTo>
                    <a:pt x="515" y="381"/>
                  </a:lnTo>
                  <a:lnTo>
                    <a:pt x="532" y="433"/>
                  </a:lnTo>
                  <a:lnTo>
                    <a:pt x="586" y="280"/>
                  </a:lnTo>
                  <a:lnTo>
                    <a:pt x="567" y="253"/>
                  </a:lnTo>
                  <a:lnTo>
                    <a:pt x="553" y="228"/>
                  </a:lnTo>
                  <a:lnTo>
                    <a:pt x="543" y="207"/>
                  </a:lnTo>
                  <a:lnTo>
                    <a:pt x="537" y="188"/>
                  </a:lnTo>
                  <a:lnTo>
                    <a:pt x="534" y="170"/>
                  </a:lnTo>
                  <a:lnTo>
                    <a:pt x="534" y="156"/>
                  </a:lnTo>
                  <a:lnTo>
                    <a:pt x="536" y="144"/>
                  </a:lnTo>
                  <a:lnTo>
                    <a:pt x="540" y="133"/>
                  </a:lnTo>
                  <a:lnTo>
                    <a:pt x="547" y="125"/>
                  </a:lnTo>
                  <a:lnTo>
                    <a:pt x="554" y="117"/>
                  </a:lnTo>
                  <a:lnTo>
                    <a:pt x="562" y="112"/>
                  </a:lnTo>
                  <a:lnTo>
                    <a:pt x="571" y="107"/>
                  </a:lnTo>
                  <a:lnTo>
                    <a:pt x="582" y="104"/>
                  </a:lnTo>
                  <a:lnTo>
                    <a:pt x="591" y="102"/>
                  </a:lnTo>
                  <a:lnTo>
                    <a:pt x="599" y="100"/>
                  </a:lnTo>
                  <a:lnTo>
                    <a:pt x="607" y="100"/>
                  </a:lnTo>
                  <a:lnTo>
                    <a:pt x="613" y="98"/>
                  </a:lnTo>
                  <a:lnTo>
                    <a:pt x="618" y="98"/>
                  </a:lnTo>
                  <a:lnTo>
                    <a:pt x="621" y="98"/>
                  </a:lnTo>
                  <a:lnTo>
                    <a:pt x="625" y="98"/>
                  </a:lnTo>
                  <a:lnTo>
                    <a:pt x="632" y="100"/>
                  </a:lnTo>
                  <a:lnTo>
                    <a:pt x="640" y="100"/>
                  </a:lnTo>
                  <a:lnTo>
                    <a:pt x="648" y="102"/>
                  </a:lnTo>
                  <a:lnTo>
                    <a:pt x="657" y="104"/>
                  </a:lnTo>
                  <a:lnTo>
                    <a:pt x="666" y="107"/>
                  </a:lnTo>
                  <a:lnTo>
                    <a:pt x="676" y="112"/>
                  </a:lnTo>
                  <a:lnTo>
                    <a:pt x="685" y="117"/>
                  </a:lnTo>
                  <a:lnTo>
                    <a:pt x="692" y="125"/>
                  </a:lnTo>
                  <a:lnTo>
                    <a:pt x="698" y="133"/>
                  </a:lnTo>
                  <a:lnTo>
                    <a:pt x="703" y="144"/>
                  </a:lnTo>
                  <a:lnTo>
                    <a:pt x="705" y="156"/>
                  </a:lnTo>
                  <a:lnTo>
                    <a:pt x="705" y="170"/>
                  </a:lnTo>
                  <a:lnTo>
                    <a:pt x="702" y="188"/>
                  </a:lnTo>
                  <a:lnTo>
                    <a:pt x="696" y="207"/>
                  </a:lnTo>
                  <a:lnTo>
                    <a:pt x="686" y="228"/>
                  </a:lnTo>
                  <a:lnTo>
                    <a:pt x="672" y="253"/>
                  </a:lnTo>
                  <a:lnTo>
                    <a:pt x="653" y="280"/>
                  </a:lnTo>
                  <a:lnTo>
                    <a:pt x="707" y="433"/>
                  </a:lnTo>
                  <a:lnTo>
                    <a:pt x="724" y="381"/>
                  </a:lnTo>
                  <a:lnTo>
                    <a:pt x="844" y="0"/>
                  </a:lnTo>
                  <a:lnTo>
                    <a:pt x="846" y="1"/>
                  </a:lnTo>
                  <a:lnTo>
                    <a:pt x="854" y="6"/>
                  </a:lnTo>
                  <a:lnTo>
                    <a:pt x="865" y="12"/>
                  </a:lnTo>
                  <a:lnTo>
                    <a:pt x="880" y="21"/>
                  </a:lnTo>
                  <a:lnTo>
                    <a:pt x="899" y="33"/>
                  </a:lnTo>
                  <a:lnTo>
                    <a:pt x="922" y="45"/>
                  </a:lnTo>
                  <a:lnTo>
                    <a:pt x="950" y="59"/>
                  </a:lnTo>
                  <a:lnTo>
                    <a:pt x="981" y="73"/>
                  </a:lnTo>
                  <a:lnTo>
                    <a:pt x="1015" y="89"/>
                  </a:lnTo>
                  <a:lnTo>
                    <a:pt x="1053" y="106"/>
                  </a:lnTo>
                  <a:lnTo>
                    <a:pt x="1094" y="122"/>
                  </a:lnTo>
                  <a:lnTo>
                    <a:pt x="1128" y="136"/>
                  </a:lnTo>
                  <a:lnTo>
                    <a:pt x="1156" y="152"/>
                  </a:lnTo>
                  <a:lnTo>
                    <a:pt x="1179" y="171"/>
                  </a:lnTo>
                  <a:lnTo>
                    <a:pt x="1199" y="194"/>
                  </a:lnTo>
                  <a:lnTo>
                    <a:pt x="1215" y="218"/>
                  </a:lnTo>
                  <a:lnTo>
                    <a:pt x="1227" y="245"/>
                  </a:lnTo>
                  <a:lnTo>
                    <a:pt x="1236" y="275"/>
                  </a:lnTo>
                  <a:lnTo>
                    <a:pt x="1201" y="319"/>
                  </a:lnTo>
                  <a:lnTo>
                    <a:pt x="1162" y="362"/>
                  </a:lnTo>
                  <a:lnTo>
                    <a:pt x="1112" y="407"/>
                  </a:lnTo>
                  <a:lnTo>
                    <a:pt x="1061" y="447"/>
                  </a:lnTo>
                  <a:lnTo>
                    <a:pt x="1007" y="482"/>
                  </a:lnTo>
                  <a:lnTo>
                    <a:pt x="951" y="512"/>
                  </a:lnTo>
                  <a:lnTo>
                    <a:pt x="893" y="537"/>
                  </a:lnTo>
                  <a:lnTo>
                    <a:pt x="833" y="557"/>
                  </a:lnTo>
                  <a:lnTo>
                    <a:pt x="773" y="572"/>
                  </a:lnTo>
                  <a:lnTo>
                    <a:pt x="711" y="582"/>
                  </a:lnTo>
                  <a:lnTo>
                    <a:pt x="649" y="587"/>
                  </a:lnTo>
                  <a:lnTo>
                    <a:pt x="588" y="587"/>
                  </a:lnTo>
                  <a:lnTo>
                    <a:pt x="525" y="582"/>
                  </a:lnTo>
                  <a:lnTo>
                    <a:pt x="464" y="572"/>
                  </a:lnTo>
                  <a:lnTo>
                    <a:pt x="404" y="557"/>
                  </a:lnTo>
                  <a:lnTo>
                    <a:pt x="344" y="537"/>
                  </a:lnTo>
                  <a:lnTo>
                    <a:pt x="286" y="512"/>
                  </a:lnTo>
                  <a:lnTo>
                    <a:pt x="230" y="482"/>
                  </a:lnTo>
                  <a:lnTo>
                    <a:pt x="176" y="447"/>
                  </a:lnTo>
                  <a:lnTo>
                    <a:pt x="123" y="407"/>
                  </a:lnTo>
                  <a:lnTo>
                    <a:pt x="75" y="362"/>
                  </a:lnTo>
                  <a:lnTo>
                    <a:pt x="35" y="319"/>
                  </a:lnTo>
                  <a:lnTo>
                    <a:pt x="0" y="275"/>
                  </a:lnTo>
                  <a:lnTo>
                    <a:pt x="10" y="245"/>
                  </a:lnTo>
                  <a:lnTo>
                    <a:pt x="23" y="218"/>
                  </a:lnTo>
                  <a:lnTo>
                    <a:pt x="40" y="194"/>
                  </a:lnTo>
                  <a:lnTo>
                    <a:pt x="59" y="171"/>
                  </a:lnTo>
                  <a:lnTo>
                    <a:pt x="83" y="152"/>
                  </a:lnTo>
                  <a:lnTo>
                    <a:pt x="111" y="136"/>
                  </a:lnTo>
                  <a:lnTo>
                    <a:pt x="145" y="122"/>
                  </a:lnTo>
                  <a:lnTo>
                    <a:pt x="186" y="105"/>
                  </a:lnTo>
                  <a:lnTo>
                    <a:pt x="224" y="88"/>
                  </a:lnTo>
                  <a:lnTo>
                    <a:pt x="258" y="73"/>
                  </a:lnTo>
                  <a:lnTo>
                    <a:pt x="289" y="58"/>
                  </a:lnTo>
                  <a:lnTo>
                    <a:pt x="317" y="45"/>
                  </a:lnTo>
                  <a:lnTo>
                    <a:pt x="340" y="33"/>
                  </a:lnTo>
                  <a:lnTo>
                    <a:pt x="359" y="21"/>
                  </a:lnTo>
                  <a:lnTo>
                    <a:pt x="374" y="12"/>
                  </a:lnTo>
                  <a:lnTo>
                    <a:pt x="385" y="6"/>
                  </a:lnTo>
                  <a:lnTo>
                    <a:pt x="392" y="1"/>
                  </a:lnTo>
                  <a:lnTo>
                    <a:pt x="39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627" name="Google Shape;10627;p23"/>
          <p:cNvGrpSpPr/>
          <p:nvPr/>
        </p:nvGrpSpPr>
        <p:grpSpPr>
          <a:xfrm>
            <a:off x="15019066" y="24446137"/>
            <a:ext cx="457270" cy="501772"/>
            <a:chOff x="5921" y="2934"/>
            <a:chExt cx="191" cy="209"/>
          </a:xfrm>
          <a:solidFill>
            <a:srgbClr val="006994"/>
          </a:solidFill>
        </p:grpSpPr>
        <p:sp>
          <p:nvSpPr>
            <p:cNvPr id="10628" name="Google Shape;10628;p23"/>
            <p:cNvSpPr/>
            <p:nvPr/>
          </p:nvSpPr>
          <p:spPr>
            <a:xfrm>
              <a:off x="5921" y="2934"/>
              <a:ext cx="179" cy="209"/>
            </a:xfrm>
            <a:custGeom>
              <a:avLst/>
              <a:gdLst/>
              <a:ahLst/>
              <a:cxnLst/>
              <a:rect l="l" t="t" r="r" b="b"/>
              <a:pathLst>
                <a:path w="2865" h="3349" extrusionOk="0">
                  <a:moveTo>
                    <a:pt x="820" y="733"/>
                  </a:moveTo>
                  <a:lnTo>
                    <a:pt x="793" y="739"/>
                  </a:lnTo>
                  <a:lnTo>
                    <a:pt x="768" y="752"/>
                  </a:lnTo>
                  <a:lnTo>
                    <a:pt x="744" y="772"/>
                  </a:lnTo>
                  <a:lnTo>
                    <a:pt x="682" y="835"/>
                  </a:lnTo>
                  <a:lnTo>
                    <a:pt x="620" y="896"/>
                  </a:lnTo>
                  <a:lnTo>
                    <a:pt x="598" y="919"/>
                  </a:lnTo>
                  <a:lnTo>
                    <a:pt x="582" y="945"/>
                  </a:lnTo>
                  <a:lnTo>
                    <a:pt x="569" y="972"/>
                  </a:lnTo>
                  <a:lnTo>
                    <a:pt x="560" y="1001"/>
                  </a:lnTo>
                  <a:lnTo>
                    <a:pt x="556" y="1032"/>
                  </a:lnTo>
                  <a:lnTo>
                    <a:pt x="555" y="1083"/>
                  </a:lnTo>
                  <a:lnTo>
                    <a:pt x="560" y="1133"/>
                  </a:lnTo>
                  <a:lnTo>
                    <a:pt x="571" y="1183"/>
                  </a:lnTo>
                  <a:lnTo>
                    <a:pt x="584" y="1232"/>
                  </a:lnTo>
                  <a:lnTo>
                    <a:pt x="601" y="1281"/>
                  </a:lnTo>
                  <a:lnTo>
                    <a:pt x="630" y="1350"/>
                  </a:lnTo>
                  <a:lnTo>
                    <a:pt x="662" y="1417"/>
                  </a:lnTo>
                  <a:lnTo>
                    <a:pt x="697" y="1483"/>
                  </a:lnTo>
                  <a:lnTo>
                    <a:pt x="736" y="1547"/>
                  </a:lnTo>
                  <a:lnTo>
                    <a:pt x="778" y="1608"/>
                  </a:lnTo>
                  <a:lnTo>
                    <a:pt x="823" y="1668"/>
                  </a:lnTo>
                  <a:lnTo>
                    <a:pt x="870" y="1726"/>
                  </a:lnTo>
                  <a:lnTo>
                    <a:pt x="929" y="1792"/>
                  </a:lnTo>
                  <a:lnTo>
                    <a:pt x="990" y="1854"/>
                  </a:lnTo>
                  <a:lnTo>
                    <a:pt x="1054" y="1913"/>
                  </a:lnTo>
                  <a:lnTo>
                    <a:pt x="1122" y="1969"/>
                  </a:lnTo>
                  <a:lnTo>
                    <a:pt x="1191" y="2021"/>
                  </a:lnTo>
                  <a:lnTo>
                    <a:pt x="1265" y="2069"/>
                  </a:lnTo>
                  <a:lnTo>
                    <a:pt x="1340" y="2114"/>
                  </a:lnTo>
                  <a:lnTo>
                    <a:pt x="1419" y="2155"/>
                  </a:lnTo>
                  <a:lnTo>
                    <a:pt x="1468" y="2177"/>
                  </a:lnTo>
                  <a:lnTo>
                    <a:pt x="1517" y="2196"/>
                  </a:lnTo>
                  <a:lnTo>
                    <a:pt x="1567" y="2214"/>
                  </a:lnTo>
                  <a:lnTo>
                    <a:pt x="1618" y="2228"/>
                  </a:lnTo>
                  <a:lnTo>
                    <a:pt x="1670" y="2237"/>
                  </a:lnTo>
                  <a:lnTo>
                    <a:pt x="1723" y="2243"/>
                  </a:lnTo>
                  <a:lnTo>
                    <a:pt x="1755" y="2243"/>
                  </a:lnTo>
                  <a:lnTo>
                    <a:pt x="1784" y="2240"/>
                  </a:lnTo>
                  <a:lnTo>
                    <a:pt x="1813" y="2234"/>
                  </a:lnTo>
                  <a:lnTo>
                    <a:pt x="1840" y="2225"/>
                  </a:lnTo>
                  <a:lnTo>
                    <a:pt x="1867" y="2211"/>
                  </a:lnTo>
                  <a:lnTo>
                    <a:pt x="1891" y="2193"/>
                  </a:lnTo>
                  <a:lnTo>
                    <a:pt x="1915" y="2170"/>
                  </a:lnTo>
                  <a:lnTo>
                    <a:pt x="1951" y="2131"/>
                  </a:lnTo>
                  <a:lnTo>
                    <a:pt x="1989" y="2093"/>
                  </a:lnTo>
                  <a:lnTo>
                    <a:pt x="2027" y="2056"/>
                  </a:lnTo>
                  <a:lnTo>
                    <a:pt x="2045" y="2034"/>
                  </a:lnTo>
                  <a:lnTo>
                    <a:pt x="2059" y="2012"/>
                  </a:lnTo>
                  <a:lnTo>
                    <a:pt x="2067" y="1989"/>
                  </a:lnTo>
                  <a:lnTo>
                    <a:pt x="2069" y="1966"/>
                  </a:lnTo>
                  <a:lnTo>
                    <a:pt x="2067" y="1943"/>
                  </a:lnTo>
                  <a:lnTo>
                    <a:pt x="2059" y="1919"/>
                  </a:lnTo>
                  <a:lnTo>
                    <a:pt x="2047" y="1897"/>
                  </a:lnTo>
                  <a:lnTo>
                    <a:pt x="2028" y="1876"/>
                  </a:lnTo>
                  <a:lnTo>
                    <a:pt x="1828" y="1676"/>
                  </a:lnTo>
                  <a:lnTo>
                    <a:pt x="1808" y="1659"/>
                  </a:lnTo>
                  <a:lnTo>
                    <a:pt x="1785" y="1646"/>
                  </a:lnTo>
                  <a:lnTo>
                    <a:pt x="1763" y="1639"/>
                  </a:lnTo>
                  <a:lnTo>
                    <a:pt x="1739" y="1636"/>
                  </a:lnTo>
                  <a:lnTo>
                    <a:pt x="1717" y="1639"/>
                  </a:lnTo>
                  <a:lnTo>
                    <a:pt x="1694" y="1646"/>
                  </a:lnTo>
                  <a:lnTo>
                    <a:pt x="1672" y="1659"/>
                  </a:lnTo>
                  <a:lnTo>
                    <a:pt x="1652" y="1676"/>
                  </a:lnTo>
                  <a:lnTo>
                    <a:pt x="1589" y="1738"/>
                  </a:lnTo>
                  <a:lnTo>
                    <a:pt x="1527" y="1800"/>
                  </a:lnTo>
                  <a:lnTo>
                    <a:pt x="1519" y="1807"/>
                  </a:lnTo>
                  <a:lnTo>
                    <a:pt x="1511" y="1810"/>
                  </a:lnTo>
                  <a:lnTo>
                    <a:pt x="1502" y="1810"/>
                  </a:lnTo>
                  <a:lnTo>
                    <a:pt x="1492" y="1806"/>
                  </a:lnTo>
                  <a:lnTo>
                    <a:pt x="1465" y="1793"/>
                  </a:lnTo>
                  <a:lnTo>
                    <a:pt x="1438" y="1780"/>
                  </a:lnTo>
                  <a:lnTo>
                    <a:pt x="1412" y="1765"/>
                  </a:lnTo>
                  <a:lnTo>
                    <a:pt x="1352" y="1725"/>
                  </a:lnTo>
                  <a:lnTo>
                    <a:pt x="1297" y="1682"/>
                  </a:lnTo>
                  <a:lnTo>
                    <a:pt x="1244" y="1636"/>
                  </a:lnTo>
                  <a:lnTo>
                    <a:pt x="1194" y="1587"/>
                  </a:lnTo>
                  <a:lnTo>
                    <a:pt x="1146" y="1536"/>
                  </a:lnTo>
                  <a:lnTo>
                    <a:pt x="1101" y="1483"/>
                  </a:lnTo>
                  <a:lnTo>
                    <a:pt x="1069" y="1441"/>
                  </a:lnTo>
                  <a:lnTo>
                    <a:pt x="1039" y="1398"/>
                  </a:lnTo>
                  <a:lnTo>
                    <a:pt x="1013" y="1353"/>
                  </a:lnTo>
                  <a:lnTo>
                    <a:pt x="990" y="1305"/>
                  </a:lnTo>
                  <a:lnTo>
                    <a:pt x="987" y="1293"/>
                  </a:lnTo>
                  <a:lnTo>
                    <a:pt x="989" y="1283"/>
                  </a:lnTo>
                  <a:lnTo>
                    <a:pt x="996" y="1273"/>
                  </a:lnTo>
                  <a:lnTo>
                    <a:pt x="1058" y="1213"/>
                  </a:lnTo>
                  <a:lnTo>
                    <a:pt x="1119" y="1151"/>
                  </a:lnTo>
                  <a:lnTo>
                    <a:pt x="1138" y="1129"/>
                  </a:lnTo>
                  <a:lnTo>
                    <a:pt x="1151" y="1107"/>
                  </a:lnTo>
                  <a:lnTo>
                    <a:pt x="1160" y="1084"/>
                  </a:lnTo>
                  <a:lnTo>
                    <a:pt x="1162" y="1061"/>
                  </a:lnTo>
                  <a:lnTo>
                    <a:pt x="1160" y="1038"/>
                  </a:lnTo>
                  <a:lnTo>
                    <a:pt x="1151" y="1014"/>
                  </a:lnTo>
                  <a:lnTo>
                    <a:pt x="1138" y="992"/>
                  </a:lnTo>
                  <a:lnTo>
                    <a:pt x="1119" y="970"/>
                  </a:lnTo>
                  <a:lnTo>
                    <a:pt x="1022" y="873"/>
                  </a:lnTo>
                  <a:lnTo>
                    <a:pt x="921" y="772"/>
                  </a:lnTo>
                  <a:lnTo>
                    <a:pt x="897" y="752"/>
                  </a:lnTo>
                  <a:lnTo>
                    <a:pt x="872" y="739"/>
                  </a:lnTo>
                  <a:lnTo>
                    <a:pt x="845" y="733"/>
                  </a:lnTo>
                  <a:lnTo>
                    <a:pt x="820" y="733"/>
                  </a:lnTo>
                  <a:close/>
                  <a:moveTo>
                    <a:pt x="196" y="0"/>
                  </a:moveTo>
                  <a:lnTo>
                    <a:pt x="2315" y="0"/>
                  </a:lnTo>
                  <a:lnTo>
                    <a:pt x="2350" y="3"/>
                  </a:lnTo>
                  <a:lnTo>
                    <a:pt x="2383" y="12"/>
                  </a:lnTo>
                  <a:lnTo>
                    <a:pt x="2414" y="27"/>
                  </a:lnTo>
                  <a:lnTo>
                    <a:pt x="2441" y="46"/>
                  </a:lnTo>
                  <a:lnTo>
                    <a:pt x="2465" y="69"/>
                  </a:lnTo>
                  <a:lnTo>
                    <a:pt x="2484" y="97"/>
                  </a:lnTo>
                  <a:lnTo>
                    <a:pt x="2499" y="127"/>
                  </a:lnTo>
                  <a:lnTo>
                    <a:pt x="2508" y="160"/>
                  </a:lnTo>
                  <a:lnTo>
                    <a:pt x="2511" y="196"/>
                  </a:lnTo>
                  <a:lnTo>
                    <a:pt x="2511" y="2818"/>
                  </a:lnTo>
                  <a:lnTo>
                    <a:pt x="2508" y="2853"/>
                  </a:lnTo>
                  <a:lnTo>
                    <a:pt x="2499" y="2887"/>
                  </a:lnTo>
                  <a:lnTo>
                    <a:pt x="2484" y="2917"/>
                  </a:lnTo>
                  <a:lnTo>
                    <a:pt x="2465" y="2945"/>
                  </a:lnTo>
                  <a:lnTo>
                    <a:pt x="2441" y="2968"/>
                  </a:lnTo>
                  <a:lnTo>
                    <a:pt x="2414" y="2987"/>
                  </a:lnTo>
                  <a:lnTo>
                    <a:pt x="2383" y="3002"/>
                  </a:lnTo>
                  <a:lnTo>
                    <a:pt x="2350" y="3011"/>
                  </a:lnTo>
                  <a:lnTo>
                    <a:pt x="2315" y="3014"/>
                  </a:lnTo>
                  <a:lnTo>
                    <a:pt x="196" y="3014"/>
                  </a:lnTo>
                  <a:lnTo>
                    <a:pt x="196" y="3054"/>
                  </a:lnTo>
                  <a:lnTo>
                    <a:pt x="198" y="3076"/>
                  </a:lnTo>
                  <a:lnTo>
                    <a:pt x="206" y="3097"/>
                  </a:lnTo>
                  <a:lnTo>
                    <a:pt x="217" y="3116"/>
                  </a:lnTo>
                  <a:lnTo>
                    <a:pt x="233" y="3131"/>
                  </a:lnTo>
                  <a:lnTo>
                    <a:pt x="251" y="3142"/>
                  </a:lnTo>
                  <a:lnTo>
                    <a:pt x="272" y="3149"/>
                  </a:lnTo>
                  <a:lnTo>
                    <a:pt x="294" y="3152"/>
                  </a:lnTo>
                  <a:lnTo>
                    <a:pt x="2570" y="3152"/>
                  </a:lnTo>
                  <a:lnTo>
                    <a:pt x="2593" y="3149"/>
                  </a:lnTo>
                  <a:lnTo>
                    <a:pt x="2613" y="3142"/>
                  </a:lnTo>
                  <a:lnTo>
                    <a:pt x="2631" y="3131"/>
                  </a:lnTo>
                  <a:lnTo>
                    <a:pt x="2647" y="3116"/>
                  </a:lnTo>
                  <a:lnTo>
                    <a:pt x="2659" y="3097"/>
                  </a:lnTo>
                  <a:lnTo>
                    <a:pt x="2666" y="3076"/>
                  </a:lnTo>
                  <a:lnTo>
                    <a:pt x="2669" y="3054"/>
                  </a:lnTo>
                  <a:lnTo>
                    <a:pt x="2669" y="2647"/>
                  </a:lnTo>
                  <a:lnTo>
                    <a:pt x="2865" y="2647"/>
                  </a:lnTo>
                  <a:lnTo>
                    <a:pt x="2865" y="3055"/>
                  </a:lnTo>
                  <a:lnTo>
                    <a:pt x="2862" y="3098"/>
                  </a:lnTo>
                  <a:lnTo>
                    <a:pt x="2852" y="3139"/>
                  </a:lnTo>
                  <a:lnTo>
                    <a:pt x="2838" y="3178"/>
                  </a:lnTo>
                  <a:lnTo>
                    <a:pt x="2817" y="3214"/>
                  </a:lnTo>
                  <a:lnTo>
                    <a:pt x="2793" y="3247"/>
                  </a:lnTo>
                  <a:lnTo>
                    <a:pt x="2763" y="3277"/>
                  </a:lnTo>
                  <a:lnTo>
                    <a:pt x="2730" y="3301"/>
                  </a:lnTo>
                  <a:lnTo>
                    <a:pt x="2695" y="3321"/>
                  </a:lnTo>
                  <a:lnTo>
                    <a:pt x="2655" y="3336"/>
                  </a:lnTo>
                  <a:lnTo>
                    <a:pt x="2614" y="3345"/>
                  </a:lnTo>
                  <a:lnTo>
                    <a:pt x="2570" y="3349"/>
                  </a:lnTo>
                  <a:lnTo>
                    <a:pt x="294" y="3349"/>
                  </a:lnTo>
                  <a:lnTo>
                    <a:pt x="251" y="3345"/>
                  </a:lnTo>
                  <a:lnTo>
                    <a:pt x="209" y="3336"/>
                  </a:lnTo>
                  <a:lnTo>
                    <a:pt x="170" y="3321"/>
                  </a:lnTo>
                  <a:lnTo>
                    <a:pt x="134" y="3301"/>
                  </a:lnTo>
                  <a:lnTo>
                    <a:pt x="101" y="3277"/>
                  </a:lnTo>
                  <a:lnTo>
                    <a:pt x="72" y="3247"/>
                  </a:lnTo>
                  <a:lnTo>
                    <a:pt x="47" y="3214"/>
                  </a:lnTo>
                  <a:lnTo>
                    <a:pt x="28" y="3178"/>
                  </a:lnTo>
                  <a:lnTo>
                    <a:pt x="12" y="3139"/>
                  </a:lnTo>
                  <a:lnTo>
                    <a:pt x="3" y="3098"/>
                  </a:lnTo>
                  <a:lnTo>
                    <a:pt x="0" y="3055"/>
                  </a:lnTo>
                  <a:lnTo>
                    <a:pt x="0" y="196"/>
                  </a:lnTo>
                  <a:lnTo>
                    <a:pt x="3" y="160"/>
                  </a:lnTo>
                  <a:lnTo>
                    <a:pt x="12" y="127"/>
                  </a:lnTo>
                  <a:lnTo>
                    <a:pt x="27" y="97"/>
                  </a:lnTo>
                  <a:lnTo>
                    <a:pt x="46" y="69"/>
                  </a:lnTo>
                  <a:lnTo>
                    <a:pt x="69" y="46"/>
                  </a:lnTo>
                  <a:lnTo>
                    <a:pt x="97" y="27"/>
                  </a:lnTo>
                  <a:lnTo>
                    <a:pt x="128" y="12"/>
                  </a:lnTo>
                  <a:lnTo>
                    <a:pt x="160" y="3"/>
                  </a:lnTo>
                  <a:lnTo>
                    <a:pt x="19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29" name="Google Shape;10629;p23"/>
            <p:cNvSpPr/>
            <p:nvPr/>
          </p:nvSpPr>
          <p:spPr>
            <a:xfrm>
              <a:off x="6088" y="3003"/>
              <a:ext cx="24" cy="36"/>
            </a:xfrm>
            <a:custGeom>
              <a:avLst/>
              <a:gdLst/>
              <a:ahLst/>
              <a:cxnLst/>
              <a:rect l="l" t="t" r="r" b="b"/>
              <a:pathLst>
                <a:path w="380" h="574" extrusionOk="0">
                  <a:moveTo>
                    <a:pt x="0" y="0"/>
                  </a:moveTo>
                  <a:lnTo>
                    <a:pt x="262" y="0"/>
                  </a:lnTo>
                  <a:lnTo>
                    <a:pt x="289" y="3"/>
                  </a:lnTo>
                  <a:lnTo>
                    <a:pt x="314" y="12"/>
                  </a:lnTo>
                  <a:lnTo>
                    <a:pt x="335" y="26"/>
                  </a:lnTo>
                  <a:lnTo>
                    <a:pt x="353" y="44"/>
                  </a:lnTo>
                  <a:lnTo>
                    <a:pt x="368" y="66"/>
                  </a:lnTo>
                  <a:lnTo>
                    <a:pt x="377" y="90"/>
                  </a:lnTo>
                  <a:lnTo>
                    <a:pt x="380" y="118"/>
                  </a:lnTo>
                  <a:lnTo>
                    <a:pt x="380" y="457"/>
                  </a:lnTo>
                  <a:lnTo>
                    <a:pt x="377" y="483"/>
                  </a:lnTo>
                  <a:lnTo>
                    <a:pt x="368" y="509"/>
                  </a:lnTo>
                  <a:lnTo>
                    <a:pt x="353" y="530"/>
                  </a:lnTo>
                  <a:lnTo>
                    <a:pt x="335" y="549"/>
                  </a:lnTo>
                  <a:lnTo>
                    <a:pt x="314" y="563"/>
                  </a:lnTo>
                  <a:lnTo>
                    <a:pt x="289" y="571"/>
                  </a:lnTo>
                  <a:lnTo>
                    <a:pt x="262" y="574"/>
                  </a:lnTo>
                  <a:lnTo>
                    <a:pt x="0" y="574"/>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30" name="Google Shape;10630;p23"/>
            <p:cNvSpPr/>
            <p:nvPr/>
          </p:nvSpPr>
          <p:spPr>
            <a:xfrm>
              <a:off x="6088" y="3051"/>
              <a:ext cx="24" cy="36"/>
            </a:xfrm>
            <a:custGeom>
              <a:avLst/>
              <a:gdLst/>
              <a:ahLst/>
              <a:cxnLst/>
              <a:rect l="l" t="t" r="r" b="b"/>
              <a:pathLst>
                <a:path w="380" h="575" extrusionOk="0">
                  <a:moveTo>
                    <a:pt x="0" y="0"/>
                  </a:moveTo>
                  <a:lnTo>
                    <a:pt x="262" y="0"/>
                  </a:lnTo>
                  <a:lnTo>
                    <a:pt x="289" y="3"/>
                  </a:lnTo>
                  <a:lnTo>
                    <a:pt x="314" y="13"/>
                  </a:lnTo>
                  <a:lnTo>
                    <a:pt x="335" y="26"/>
                  </a:lnTo>
                  <a:lnTo>
                    <a:pt x="353" y="44"/>
                  </a:lnTo>
                  <a:lnTo>
                    <a:pt x="368" y="67"/>
                  </a:lnTo>
                  <a:lnTo>
                    <a:pt x="377" y="91"/>
                  </a:lnTo>
                  <a:lnTo>
                    <a:pt x="380" y="119"/>
                  </a:lnTo>
                  <a:lnTo>
                    <a:pt x="380" y="458"/>
                  </a:lnTo>
                  <a:lnTo>
                    <a:pt x="377" y="484"/>
                  </a:lnTo>
                  <a:lnTo>
                    <a:pt x="368" y="510"/>
                  </a:lnTo>
                  <a:lnTo>
                    <a:pt x="353" y="531"/>
                  </a:lnTo>
                  <a:lnTo>
                    <a:pt x="335" y="549"/>
                  </a:lnTo>
                  <a:lnTo>
                    <a:pt x="314" y="562"/>
                  </a:lnTo>
                  <a:lnTo>
                    <a:pt x="289" y="572"/>
                  </a:lnTo>
                  <a:lnTo>
                    <a:pt x="262" y="575"/>
                  </a:lnTo>
                  <a:lnTo>
                    <a:pt x="0" y="575"/>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31" name="Google Shape;10631;p23"/>
            <p:cNvSpPr/>
            <p:nvPr/>
          </p:nvSpPr>
          <p:spPr>
            <a:xfrm>
              <a:off x="6088" y="2956"/>
              <a:ext cx="24" cy="34"/>
            </a:xfrm>
            <a:custGeom>
              <a:avLst/>
              <a:gdLst/>
              <a:ahLst/>
              <a:cxnLst/>
              <a:rect l="l" t="t" r="r" b="b"/>
              <a:pathLst>
                <a:path w="380" h="574" extrusionOk="0">
                  <a:moveTo>
                    <a:pt x="0" y="0"/>
                  </a:moveTo>
                  <a:lnTo>
                    <a:pt x="262" y="0"/>
                  </a:lnTo>
                  <a:lnTo>
                    <a:pt x="289" y="3"/>
                  </a:lnTo>
                  <a:lnTo>
                    <a:pt x="314" y="12"/>
                  </a:lnTo>
                  <a:lnTo>
                    <a:pt x="335" y="27"/>
                  </a:lnTo>
                  <a:lnTo>
                    <a:pt x="353" y="45"/>
                  </a:lnTo>
                  <a:lnTo>
                    <a:pt x="368" y="66"/>
                  </a:lnTo>
                  <a:lnTo>
                    <a:pt x="377" y="91"/>
                  </a:lnTo>
                  <a:lnTo>
                    <a:pt x="380" y="118"/>
                  </a:lnTo>
                  <a:lnTo>
                    <a:pt x="380" y="457"/>
                  </a:lnTo>
                  <a:lnTo>
                    <a:pt x="377" y="484"/>
                  </a:lnTo>
                  <a:lnTo>
                    <a:pt x="368" y="509"/>
                  </a:lnTo>
                  <a:lnTo>
                    <a:pt x="353" y="531"/>
                  </a:lnTo>
                  <a:lnTo>
                    <a:pt x="335" y="549"/>
                  </a:lnTo>
                  <a:lnTo>
                    <a:pt x="314" y="563"/>
                  </a:lnTo>
                  <a:lnTo>
                    <a:pt x="289" y="571"/>
                  </a:lnTo>
                  <a:lnTo>
                    <a:pt x="262" y="574"/>
                  </a:lnTo>
                  <a:lnTo>
                    <a:pt x="0" y="574"/>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632" name="Google Shape;10632;p23"/>
          <p:cNvGrpSpPr/>
          <p:nvPr/>
        </p:nvGrpSpPr>
        <p:grpSpPr>
          <a:xfrm>
            <a:off x="12425535" y="24464121"/>
            <a:ext cx="505663" cy="467160"/>
            <a:chOff x="5448" y="2941"/>
            <a:chExt cx="211" cy="195"/>
          </a:xfrm>
          <a:solidFill>
            <a:srgbClr val="006994"/>
          </a:solidFill>
        </p:grpSpPr>
        <p:sp>
          <p:nvSpPr>
            <p:cNvPr id="10633" name="Google Shape;10633;p23"/>
            <p:cNvSpPr/>
            <p:nvPr/>
          </p:nvSpPr>
          <p:spPr>
            <a:xfrm>
              <a:off x="5458" y="2993"/>
              <a:ext cx="36" cy="143"/>
            </a:xfrm>
            <a:custGeom>
              <a:avLst/>
              <a:gdLst/>
              <a:ahLst/>
              <a:cxnLst/>
              <a:rect l="l" t="t" r="r" b="b"/>
              <a:pathLst>
                <a:path w="573" h="2286" extrusionOk="0">
                  <a:moveTo>
                    <a:pt x="0" y="0"/>
                  </a:moveTo>
                  <a:lnTo>
                    <a:pt x="573" y="571"/>
                  </a:lnTo>
                  <a:lnTo>
                    <a:pt x="573" y="2194"/>
                  </a:lnTo>
                  <a:lnTo>
                    <a:pt x="571" y="2216"/>
                  </a:lnTo>
                  <a:lnTo>
                    <a:pt x="563" y="2235"/>
                  </a:lnTo>
                  <a:lnTo>
                    <a:pt x="552" y="2251"/>
                  </a:lnTo>
                  <a:lnTo>
                    <a:pt x="538" y="2265"/>
                  </a:lnTo>
                  <a:lnTo>
                    <a:pt x="521" y="2277"/>
                  </a:lnTo>
                  <a:lnTo>
                    <a:pt x="502" y="2283"/>
                  </a:lnTo>
                  <a:lnTo>
                    <a:pt x="481" y="2286"/>
                  </a:lnTo>
                  <a:lnTo>
                    <a:pt x="92" y="2286"/>
                  </a:lnTo>
                  <a:lnTo>
                    <a:pt x="70" y="2283"/>
                  </a:lnTo>
                  <a:lnTo>
                    <a:pt x="51" y="2277"/>
                  </a:lnTo>
                  <a:lnTo>
                    <a:pt x="35" y="2265"/>
                  </a:lnTo>
                  <a:lnTo>
                    <a:pt x="20" y="2251"/>
                  </a:lnTo>
                  <a:lnTo>
                    <a:pt x="9" y="2235"/>
                  </a:lnTo>
                  <a:lnTo>
                    <a:pt x="2" y="2216"/>
                  </a:lnTo>
                  <a:lnTo>
                    <a:pt x="0" y="2194"/>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34" name="Google Shape;10634;p23"/>
            <p:cNvSpPr/>
            <p:nvPr/>
          </p:nvSpPr>
          <p:spPr>
            <a:xfrm>
              <a:off x="5508" y="3042"/>
              <a:ext cx="36" cy="93"/>
            </a:xfrm>
            <a:custGeom>
              <a:avLst/>
              <a:gdLst/>
              <a:ahLst/>
              <a:cxnLst/>
              <a:rect l="l" t="t" r="r" b="b"/>
              <a:pathLst>
                <a:path w="573" h="1493" extrusionOk="0">
                  <a:moveTo>
                    <a:pt x="0" y="0"/>
                  </a:moveTo>
                  <a:lnTo>
                    <a:pt x="316" y="315"/>
                  </a:lnTo>
                  <a:lnTo>
                    <a:pt x="352" y="348"/>
                  </a:lnTo>
                  <a:lnTo>
                    <a:pt x="391" y="376"/>
                  </a:lnTo>
                  <a:lnTo>
                    <a:pt x="433" y="400"/>
                  </a:lnTo>
                  <a:lnTo>
                    <a:pt x="478" y="418"/>
                  </a:lnTo>
                  <a:lnTo>
                    <a:pt x="524" y="431"/>
                  </a:lnTo>
                  <a:lnTo>
                    <a:pt x="573" y="440"/>
                  </a:lnTo>
                  <a:lnTo>
                    <a:pt x="573" y="1401"/>
                  </a:lnTo>
                  <a:lnTo>
                    <a:pt x="569" y="1423"/>
                  </a:lnTo>
                  <a:lnTo>
                    <a:pt x="563" y="1442"/>
                  </a:lnTo>
                  <a:lnTo>
                    <a:pt x="552" y="1458"/>
                  </a:lnTo>
                  <a:lnTo>
                    <a:pt x="538" y="1472"/>
                  </a:lnTo>
                  <a:lnTo>
                    <a:pt x="521" y="1484"/>
                  </a:lnTo>
                  <a:lnTo>
                    <a:pt x="502" y="1490"/>
                  </a:lnTo>
                  <a:lnTo>
                    <a:pt x="480" y="1493"/>
                  </a:lnTo>
                  <a:lnTo>
                    <a:pt x="91" y="1493"/>
                  </a:lnTo>
                  <a:lnTo>
                    <a:pt x="70" y="1490"/>
                  </a:lnTo>
                  <a:lnTo>
                    <a:pt x="51" y="1484"/>
                  </a:lnTo>
                  <a:lnTo>
                    <a:pt x="33" y="1472"/>
                  </a:lnTo>
                  <a:lnTo>
                    <a:pt x="19" y="1458"/>
                  </a:lnTo>
                  <a:lnTo>
                    <a:pt x="9" y="1442"/>
                  </a:lnTo>
                  <a:lnTo>
                    <a:pt x="2" y="1423"/>
                  </a:lnTo>
                  <a:lnTo>
                    <a:pt x="0" y="1401"/>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35" name="Google Shape;10635;p23"/>
            <p:cNvSpPr/>
            <p:nvPr/>
          </p:nvSpPr>
          <p:spPr>
            <a:xfrm>
              <a:off x="5608" y="3093"/>
              <a:ext cx="34" cy="43"/>
            </a:xfrm>
            <a:custGeom>
              <a:avLst/>
              <a:gdLst/>
              <a:ahLst/>
              <a:cxnLst/>
              <a:rect l="l" t="t" r="r" b="b"/>
              <a:pathLst>
                <a:path w="573" h="684" extrusionOk="0">
                  <a:moveTo>
                    <a:pt x="0" y="0"/>
                  </a:moveTo>
                  <a:lnTo>
                    <a:pt x="21" y="2"/>
                  </a:lnTo>
                  <a:lnTo>
                    <a:pt x="38" y="3"/>
                  </a:lnTo>
                  <a:lnTo>
                    <a:pt x="53" y="4"/>
                  </a:lnTo>
                  <a:lnTo>
                    <a:pt x="573" y="29"/>
                  </a:lnTo>
                  <a:lnTo>
                    <a:pt x="573" y="592"/>
                  </a:lnTo>
                  <a:lnTo>
                    <a:pt x="570" y="614"/>
                  </a:lnTo>
                  <a:lnTo>
                    <a:pt x="564" y="633"/>
                  </a:lnTo>
                  <a:lnTo>
                    <a:pt x="553" y="649"/>
                  </a:lnTo>
                  <a:lnTo>
                    <a:pt x="539" y="663"/>
                  </a:lnTo>
                  <a:lnTo>
                    <a:pt x="522" y="675"/>
                  </a:lnTo>
                  <a:lnTo>
                    <a:pt x="503" y="681"/>
                  </a:lnTo>
                  <a:lnTo>
                    <a:pt x="481" y="684"/>
                  </a:lnTo>
                  <a:lnTo>
                    <a:pt x="93" y="684"/>
                  </a:lnTo>
                  <a:lnTo>
                    <a:pt x="71" y="681"/>
                  </a:lnTo>
                  <a:lnTo>
                    <a:pt x="52" y="675"/>
                  </a:lnTo>
                  <a:lnTo>
                    <a:pt x="34" y="663"/>
                  </a:lnTo>
                  <a:lnTo>
                    <a:pt x="21" y="649"/>
                  </a:lnTo>
                  <a:lnTo>
                    <a:pt x="10" y="633"/>
                  </a:lnTo>
                  <a:lnTo>
                    <a:pt x="3" y="614"/>
                  </a:lnTo>
                  <a:lnTo>
                    <a:pt x="0" y="592"/>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36" name="Google Shape;10636;p23"/>
            <p:cNvSpPr/>
            <p:nvPr/>
          </p:nvSpPr>
          <p:spPr>
            <a:xfrm>
              <a:off x="5558" y="3045"/>
              <a:ext cx="36" cy="90"/>
            </a:xfrm>
            <a:custGeom>
              <a:avLst/>
              <a:gdLst/>
              <a:ahLst/>
              <a:cxnLst/>
              <a:rect l="l" t="t" r="r" b="b"/>
              <a:pathLst>
                <a:path w="571" h="1446" extrusionOk="0">
                  <a:moveTo>
                    <a:pt x="414" y="0"/>
                  </a:moveTo>
                  <a:lnTo>
                    <a:pt x="563" y="149"/>
                  </a:lnTo>
                  <a:lnTo>
                    <a:pt x="534" y="187"/>
                  </a:lnTo>
                  <a:lnTo>
                    <a:pt x="510" y="225"/>
                  </a:lnTo>
                  <a:lnTo>
                    <a:pt x="493" y="263"/>
                  </a:lnTo>
                  <a:lnTo>
                    <a:pt x="479" y="300"/>
                  </a:lnTo>
                  <a:lnTo>
                    <a:pt x="472" y="335"/>
                  </a:lnTo>
                  <a:lnTo>
                    <a:pt x="468" y="369"/>
                  </a:lnTo>
                  <a:lnTo>
                    <a:pt x="467" y="401"/>
                  </a:lnTo>
                  <a:lnTo>
                    <a:pt x="470" y="432"/>
                  </a:lnTo>
                  <a:lnTo>
                    <a:pt x="474" y="462"/>
                  </a:lnTo>
                  <a:lnTo>
                    <a:pt x="480" y="487"/>
                  </a:lnTo>
                  <a:lnTo>
                    <a:pt x="488" y="510"/>
                  </a:lnTo>
                  <a:lnTo>
                    <a:pt x="495" y="531"/>
                  </a:lnTo>
                  <a:lnTo>
                    <a:pt x="502" y="548"/>
                  </a:lnTo>
                  <a:lnTo>
                    <a:pt x="521" y="585"/>
                  </a:lnTo>
                  <a:lnTo>
                    <a:pt x="545" y="619"/>
                  </a:lnTo>
                  <a:lnTo>
                    <a:pt x="571" y="650"/>
                  </a:lnTo>
                  <a:lnTo>
                    <a:pt x="571" y="1354"/>
                  </a:lnTo>
                  <a:lnTo>
                    <a:pt x="569" y="1376"/>
                  </a:lnTo>
                  <a:lnTo>
                    <a:pt x="562" y="1395"/>
                  </a:lnTo>
                  <a:lnTo>
                    <a:pt x="552" y="1411"/>
                  </a:lnTo>
                  <a:lnTo>
                    <a:pt x="538" y="1425"/>
                  </a:lnTo>
                  <a:lnTo>
                    <a:pt x="520" y="1437"/>
                  </a:lnTo>
                  <a:lnTo>
                    <a:pt x="501" y="1443"/>
                  </a:lnTo>
                  <a:lnTo>
                    <a:pt x="480" y="1446"/>
                  </a:lnTo>
                  <a:lnTo>
                    <a:pt x="91" y="1446"/>
                  </a:lnTo>
                  <a:lnTo>
                    <a:pt x="70" y="1443"/>
                  </a:lnTo>
                  <a:lnTo>
                    <a:pt x="51" y="1437"/>
                  </a:lnTo>
                  <a:lnTo>
                    <a:pt x="33" y="1425"/>
                  </a:lnTo>
                  <a:lnTo>
                    <a:pt x="19" y="1411"/>
                  </a:lnTo>
                  <a:lnTo>
                    <a:pt x="9" y="1395"/>
                  </a:lnTo>
                  <a:lnTo>
                    <a:pt x="2" y="1376"/>
                  </a:lnTo>
                  <a:lnTo>
                    <a:pt x="0" y="1354"/>
                  </a:lnTo>
                  <a:lnTo>
                    <a:pt x="0" y="365"/>
                  </a:lnTo>
                  <a:lnTo>
                    <a:pt x="38" y="346"/>
                  </a:lnTo>
                  <a:lnTo>
                    <a:pt x="76" y="324"/>
                  </a:lnTo>
                  <a:lnTo>
                    <a:pt x="112" y="298"/>
                  </a:lnTo>
                  <a:lnTo>
                    <a:pt x="146" y="268"/>
                  </a:lnTo>
                  <a:lnTo>
                    <a:pt x="41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37" name="Google Shape;10637;p23"/>
            <p:cNvSpPr/>
            <p:nvPr/>
          </p:nvSpPr>
          <p:spPr>
            <a:xfrm>
              <a:off x="5448" y="2941"/>
              <a:ext cx="211" cy="137"/>
            </a:xfrm>
            <a:custGeom>
              <a:avLst/>
              <a:gdLst/>
              <a:ahLst/>
              <a:cxnLst/>
              <a:rect l="l" t="t" r="r" b="b"/>
              <a:pathLst>
                <a:path w="3375" h="2195" extrusionOk="0">
                  <a:moveTo>
                    <a:pt x="214" y="0"/>
                  </a:moveTo>
                  <a:lnTo>
                    <a:pt x="242" y="2"/>
                  </a:lnTo>
                  <a:lnTo>
                    <a:pt x="269" y="8"/>
                  </a:lnTo>
                  <a:lnTo>
                    <a:pt x="295" y="19"/>
                  </a:lnTo>
                  <a:lnTo>
                    <a:pt x="318" y="34"/>
                  </a:lnTo>
                  <a:lnTo>
                    <a:pt x="340" y="52"/>
                  </a:lnTo>
                  <a:lnTo>
                    <a:pt x="1592" y="1298"/>
                  </a:lnTo>
                  <a:lnTo>
                    <a:pt x="2047" y="846"/>
                  </a:lnTo>
                  <a:lnTo>
                    <a:pt x="2068" y="827"/>
                  </a:lnTo>
                  <a:lnTo>
                    <a:pt x="2092" y="812"/>
                  </a:lnTo>
                  <a:lnTo>
                    <a:pt x="2118" y="802"/>
                  </a:lnTo>
                  <a:lnTo>
                    <a:pt x="2145" y="795"/>
                  </a:lnTo>
                  <a:lnTo>
                    <a:pt x="2173" y="793"/>
                  </a:lnTo>
                  <a:lnTo>
                    <a:pt x="2201" y="795"/>
                  </a:lnTo>
                  <a:lnTo>
                    <a:pt x="2228" y="802"/>
                  </a:lnTo>
                  <a:lnTo>
                    <a:pt x="2254" y="812"/>
                  </a:lnTo>
                  <a:lnTo>
                    <a:pt x="2277" y="827"/>
                  </a:lnTo>
                  <a:lnTo>
                    <a:pt x="2300" y="846"/>
                  </a:lnTo>
                  <a:lnTo>
                    <a:pt x="2980" y="1524"/>
                  </a:lnTo>
                  <a:lnTo>
                    <a:pt x="2985" y="1519"/>
                  </a:lnTo>
                  <a:lnTo>
                    <a:pt x="2991" y="1514"/>
                  </a:lnTo>
                  <a:lnTo>
                    <a:pt x="3140" y="1365"/>
                  </a:lnTo>
                  <a:lnTo>
                    <a:pt x="3150" y="1356"/>
                  </a:lnTo>
                  <a:lnTo>
                    <a:pt x="3161" y="1346"/>
                  </a:lnTo>
                  <a:lnTo>
                    <a:pt x="3174" y="1336"/>
                  </a:lnTo>
                  <a:lnTo>
                    <a:pt x="3190" y="1328"/>
                  </a:lnTo>
                  <a:lnTo>
                    <a:pt x="3206" y="1323"/>
                  </a:lnTo>
                  <a:lnTo>
                    <a:pt x="3226" y="1321"/>
                  </a:lnTo>
                  <a:lnTo>
                    <a:pt x="3242" y="1323"/>
                  </a:lnTo>
                  <a:lnTo>
                    <a:pt x="3259" y="1327"/>
                  </a:lnTo>
                  <a:lnTo>
                    <a:pt x="3277" y="1335"/>
                  </a:lnTo>
                  <a:lnTo>
                    <a:pt x="3293" y="1345"/>
                  </a:lnTo>
                  <a:lnTo>
                    <a:pt x="3307" y="1357"/>
                  </a:lnTo>
                  <a:lnTo>
                    <a:pt x="3322" y="1374"/>
                  </a:lnTo>
                  <a:lnTo>
                    <a:pt x="3331" y="1391"/>
                  </a:lnTo>
                  <a:lnTo>
                    <a:pt x="3338" y="1408"/>
                  </a:lnTo>
                  <a:lnTo>
                    <a:pt x="3342" y="1427"/>
                  </a:lnTo>
                  <a:lnTo>
                    <a:pt x="3345" y="1444"/>
                  </a:lnTo>
                  <a:lnTo>
                    <a:pt x="3346" y="1459"/>
                  </a:lnTo>
                  <a:lnTo>
                    <a:pt x="3365" y="1862"/>
                  </a:lnTo>
                  <a:lnTo>
                    <a:pt x="3375" y="2062"/>
                  </a:lnTo>
                  <a:lnTo>
                    <a:pt x="3375" y="2087"/>
                  </a:lnTo>
                  <a:lnTo>
                    <a:pt x="3372" y="2109"/>
                  </a:lnTo>
                  <a:lnTo>
                    <a:pt x="3366" y="2129"/>
                  </a:lnTo>
                  <a:lnTo>
                    <a:pt x="3357" y="2146"/>
                  </a:lnTo>
                  <a:lnTo>
                    <a:pt x="3345" y="2161"/>
                  </a:lnTo>
                  <a:lnTo>
                    <a:pt x="3331" y="2173"/>
                  </a:lnTo>
                  <a:lnTo>
                    <a:pt x="3315" y="2183"/>
                  </a:lnTo>
                  <a:lnTo>
                    <a:pt x="3295" y="2190"/>
                  </a:lnTo>
                  <a:lnTo>
                    <a:pt x="3274" y="2194"/>
                  </a:lnTo>
                  <a:lnTo>
                    <a:pt x="3250" y="2195"/>
                  </a:lnTo>
                  <a:lnTo>
                    <a:pt x="3239" y="2195"/>
                  </a:lnTo>
                  <a:lnTo>
                    <a:pt x="2617" y="2165"/>
                  </a:lnTo>
                  <a:lnTo>
                    <a:pt x="2603" y="2165"/>
                  </a:lnTo>
                  <a:lnTo>
                    <a:pt x="2587" y="2163"/>
                  </a:lnTo>
                  <a:lnTo>
                    <a:pt x="2571" y="2160"/>
                  </a:lnTo>
                  <a:lnTo>
                    <a:pt x="2555" y="2155"/>
                  </a:lnTo>
                  <a:lnTo>
                    <a:pt x="2538" y="2146"/>
                  </a:lnTo>
                  <a:lnTo>
                    <a:pt x="2522" y="2134"/>
                  </a:lnTo>
                  <a:lnTo>
                    <a:pt x="2509" y="2118"/>
                  </a:lnTo>
                  <a:lnTo>
                    <a:pt x="2499" y="2100"/>
                  </a:lnTo>
                  <a:lnTo>
                    <a:pt x="2491" y="2079"/>
                  </a:lnTo>
                  <a:lnTo>
                    <a:pt x="2488" y="2059"/>
                  </a:lnTo>
                  <a:lnTo>
                    <a:pt x="2489" y="2042"/>
                  </a:lnTo>
                  <a:lnTo>
                    <a:pt x="2493" y="2026"/>
                  </a:lnTo>
                  <a:lnTo>
                    <a:pt x="2499" y="2011"/>
                  </a:lnTo>
                  <a:lnTo>
                    <a:pt x="2507" y="1999"/>
                  </a:lnTo>
                  <a:lnTo>
                    <a:pt x="2516" y="1988"/>
                  </a:lnTo>
                  <a:lnTo>
                    <a:pt x="2524" y="1979"/>
                  </a:lnTo>
                  <a:lnTo>
                    <a:pt x="2532" y="1971"/>
                  </a:lnTo>
                  <a:lnTo>
                    <a:pt x="2584" y="1919"/>
                  </a:lnTo>
                  <a:lnTo>
                    <a:pt x="2693" y="1811"/>
                  </a:lnTo>
                  <a:lnTo>
                    <a:pt x="2172" y="1292"/>
                  </a:lnTo>
                  <a:lnTo>
                    <a:pt x="1718" y="1745"/>
                  </a:lnTo>
                  <a:lnTo>
                    <a:pt x="1696" y="1763"/>
                  </a:lnTo>
                  <a:lnTo>
                    <a:pt x="1672" y="1778"/>
                  </a:lnTo>
                  <a:lnTo>
                    <a:pt x="1646" y="1788"/>
                  </a:lnTo>
                  <a:lnTo>
                    <a:pt x="1618" y="1795"/>
                  </a:lnTo>
                  <a:lnTo>
                    <a:pt x="1591" y="1797"/>
                  </a:lnTo>
                  <a:lnTo>
                    <a:pt x="1562" y="1795"/>
                  </a:lnTo>
                  <a:lnTo>
                    <a:pt x="1536" y="1788"/>
                  </a:lnTo>
                  <a:lnTo>
                    <a:pt x="1509" y="1778"/>
                  </a:lnTo>
                  <a:lnTo>
                    <a:pt x="1485" y="1763"/>
                  </a:lnTo>
                  <a:lnTo>
                    <a:pt x="1464" y="1745"/>
                  </a:lnTo>
                  <a:lnTo>
                    <a:pt x="52" y="338"/>
                  </a:lnTo>
                  <a:lnTo>
                    <a:pt x="34" y="317"/>
                  </a:lnTo>
                  <a:lnTo>
                    <a:pt x="19" y="293"/>
                  </a:lnTo>
                  <a:lnTo>
                    <a:pt x="8" y="267"/>
                  </a:lnTo>
                  <a:lnTo>
                    <a:pt x="2" y="240"/>
                  </a:lnTo>
                  <a:lnTo>
                    <a:pt x="0" y="213"/>
                  </a:lnTo>
                  <a:lnTo>
                    <a:pt x="0" y="212"/>
                  </a:lnTo>
                  <a:lnTo>
                    <a:pt x="2" y="186"/>
                  </a:lnTo>
                  <a:lnTo>
                    <a:pt x="8" y="158"/>
                  </a:lnTo>
                  <a:lnTo>
                    <a:pt x="19" y="133"/>
                  </a:lnTo>
                  <a:lnTo>
                    <a:pt x="34" y="108"/>
                  </a:lnTo>
                  <a:lnTo>
                    <a:pt x="52" y="87"/>
                  </a:lnTo>
                  <a:lnTo>
                    <a:pt x="87" y="52"/>
                  </a:lnTo>
                  <a:lnTo>
                    <a:pt x="108" y="34"/>
                  </a:lnTo>
                  <a:lnTo>
                    <a:pt x="132" y="19"/>
                  </a:lnTo>
                  <a:lnTo>
                    <a:pt x="158" y="8"/>
                  </a:lnTo>
                  <a:lnTo>
                    <a:pt x="185" y="2"/>
                  </a:lnTo>
                  <a:lnTo>
                    <a:pt x="21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0638" name="Google Shape;10638;p23"/>
          <p:cNvSpPr/>
          <p:nvPr/>
        </p:nvSpPr>
        <p:spPr>
          <a:xfrm>
            <a:off x="926080" y="26294260"/>
            <a:ext cx="489622" cy="488817"/>
          </a:xfrm>
          <a:custGeom>
            <a:avLst/>
            <a:gdLst/>
            <a:ahLst/>
            <a:cxnLst/>
            <a:rect l="l" t="t" r="r" b="b"/>
            <a:pathLst>
              <a:path w="3738" h="3731" extrusionOk="0">
                <a:moveTo>
                  <a:pt x="1868" y="1184"/>
                </a:moveTo>
                <a:lnTo>
                  <a:pt x="1818" y="1188"/>
                </a:lnTo>
                <a:lnTo>
                  <a:pt x="1769" y="1198"/>
                </a:lnTo>
                <a:lnTo>
                  <a:pt x="1721" y="1215"/>
                </a:lnTo>
                <a:lnTo>
                  <a:pt x="1677" y="1239"/>
                </a:lnTo>
                <a:lnTo>
                  <a:pt x="1635" y="1268"/>
                </a:lnTo>
                <a:lnTo>
                  <a:pt x="1596" y="1304"/>
                </a:lnTo>
                <a:lnTo>
                  <a:pt x="1560" y="1343"/>
                </a:lnTo>
                <a:lnTo>
                  <a:pt x="1528" y="1388"/>
                </a:lnTo>
                <a:lnTo>
                  <a:pt x="1499" y="1436"/>
                </a:lnTo>
                <a:lnTo>
                  <a:pt x="1477" y="1489"/>
                </a:lnTo>
                <a:lnTo>
                  <a:pt x="1457" y="1544"/>
                </a:lnTo>
                <a:lnTo>
                  <a:pt x="1444" y="1603"/>
                </a:lnTo>
                <a:lnTo>
                  <a:pt x="1434" y="1665"/>
                </a:lnTo>
                <a:lnTo>
                  <a:pt x="1432" y="1728"/>
                </a:lnTo>
                <a:lnTo>
                  <a:pt x="1434" y="1789"/>
                </a:lnTo>
                <a:lnTo>
                  <a:pt x="1442" y="1849"/>
                </a:lnTo>
                <a:lnTo>
                  <a:pt x="1456" y="1905"/>
                </a:lnTo>
                <a:lnTo>
                  <a:pt x="1473" y="1960"/>
                </a:lnTo>
                <a:lnTo>
                  <a:pt x="1496" y="2011"/>
                </a:lnTo>
                <a:lnTo>
                  <a:pt x="1522" y="2059"/>
                </a:lnTo>
                <a:lnTo>
                  <a:pt x="1552" y="2102"/>
                </a:lnTo>
                <a:lnTo>
                  <a:pt x="1586" y="2141"/>
                </a:lnTo>
                <a:lnTo>
                  <a:pt x="1622" y="2177"/>
                </a:lnTo>
                <a:lnTo>
                  <a:pt x="1662" y="2207"/>
                </a:lnTo>
                <a:lnTo>
                  <a:pt x="1704" y="2231"/>
                </a:lnTo>
                <a:lnTo>
                  <a:pt x="1692" y="2302"/>
                </a:lnTo>
                <a:lnTo>
                  <a:pt x="1677" y="2317"/>
                </a:lnTo>
                <a:lnTo>
                  <a:pt x="1660" y="2333"/>
                </a:lnTo>
                <a:lnTo>
                  <a:pt x="1640" y="2347"/>
                </a:lnTo>
                <a:lnTo>
                  <a:pt x="1618" y="2362"/>
                </a:lnTo>
                <a:lnTo>
                  <a:pt x="1593" y="2375"/>
                </a:lnTo>
                <a:lnTo>
                  <a:pt x="1566" y="2388"/>
                </a:lnTo>
                <a:lnTo>
                  <a:pt x="1538" y="2401"/>
                </a:lnTo>
                <a:lnTo>
                  <a:pt x="1508" y="2415"/>
                </a:lnTo>
                <a:lnTo>
                  <a:pt x="1479" y="2430"/>
                </a:lnTo>
                <a:lnTo>
                  <a:pt x="1447" y="2445"/>
                </a:lnTo>
                <a:lnTo>
                  <a:pt x="1415" y="2462"/>
                </a:lnTo>
                <a:lnTo>
                  <a:pt x="1383" y="2479"/>
                </a:lnTo>
                <a:lnTo>
                  <a:pt x="1351" y="2497"/>
                </a:lnTo>
                <a:lnTo>
                  <a:pt x="1320" y="2517"/>
                </a:lnTo>
                <a:lnTo>
                  <a:pt x="1289" y="2540"/>
                </a:lnTo>
                <a:lnTo>
                  <a:pt x="1258" y="2565"/>
                </a:lnTo>
                <a:lnTo>
                  <a:pt x="1230" y="2591"/>
                </a:lnTo>
                <a:lnTo>
                  <a:pt x="1202" y="2621"/>
                </a:lnTo>
                <a:lnTo>
                  <a:pt x="1176" y="2652"/>
                </a:lnTo>
                <a:lnTo>
                  <a:pt x="1152" y="2688"/>
                </a:lnTo>
                <a:lnTo>
                  <a:pt x="1131" y="2726"/>
                </a:lnTo>
                <a:lnTo>
                  <a:pt x="1111" y="2768"/>
                </a:lnTo>
                <a:lnTo>
                  <a:pt x="1095" y="2814"/>
                </a:lnTo>
                <a:lnTo>
                  <a:pt x="1083" y="2862"/>
                </a:lnTo>
                <a:lnTo>
                  <a:pt x="1073" y="2916"/>
                </a:lnTo>
                <a:lnTo>
                  <a:pt x="1067" y="2974"/>
                </a:lnTo>
                <a:lnTo>
                  <a:pt x="1065" y="3036"/>
                </a:lnTo>
                <a:lnTo>
                  <a:pt x="1875" y="3036"/>
                </a:lnTo>
                <a:lnTo>
                  <a:pt x="1875" y="3036"/>
                </a:lnTo>
                <a:lnTo>
                  <a:pt x="2673" y="3036"/>
                </a:lnTo>
                <a:lnTo>
                  <a:pt x="2671" y="2975"/>
                </a:lnTo>
                <a:lnTo>
                  <a:pt x="2665" y="2918"/>
                </a:lnTo>
                <a:lnTo>
                  <a:pt x="2656" y="2865"/>
                </a:lnTo>
                <a:lnTo>
                  <a:pt x="2644" y="2816"/>
                </a:lnTo>
                <a:lnTo>
                  <a:pt x="2628" y="2772"/>
                </a:lnTo>
                <a:lnTo>
                  <a:pt x="2610" y="2730"/>
                </a:lnTo>
                <a:lnTo>
                  <a:pt x="2588" y="2692"/>
                </a:lnTo>
                <a:lnTo>
                  <a:pt x="2565" y="2657"/>
                </a:lnTo>
                <a:lnTo>
                  <a:pt x="2540" y="2625"/>
                </a:lnTo>
                <a:lnTo>
                  <a:pt x="2513" y="2596"/>
                </a:lnTo>
                <a:lnTo>
                  <a:pt x="2484" y="2570"/>
                </a:lnTo>
                <a:lnTo>
                  <a:pt x="2455" y="2545"/>
                </a:lnTo>
                <a:lnTo>
                  <a:pt x="2425" y="2523"/>
                </a:lnTo>
                <a:lnTo>
                  <a:pt x="2395" y="2503"/>
                </a:lnTo>
                <a:lnTo>
                  <a:pt x="2363" y="2483"/>
                </a:lnTo>
                <a:lnTo>
                  <a:pt x="2331" y="2466"/>
                </a:lnTo>
                <a:lnTo>
                  <a:pt x="2300" y="2449"/>
                </a:lnTo>
                <a:lnTo>
                  <a:pt x="2268" y="2434"/>
                </a:lnTo>
                <a:lnTo>
                  <a:pt x="2239" y="2420"/>
                </a:lnTo>
                <a:lnTo>
                  <a:pt x="2209" y="2406"/>
                </a:lnTo>
                <a:lnTo>
                  <a:pt x="2181" y="2394"/>
                </a:lnTo>
                <a:lnTo>
                  <a:pt x="2155" y="2380"/>
                </a:lnTo>
                <a:lnTo>
                  <a:pt x="2129" y="2366"/>
                </a:lnTo>
                <a:lnTo>
                  <a:pt x="2107" y="2353"/>
                </a:lnTo>
                <a:lnTo>
                  <a:pt x="2086" y="2339"/>
                </a:lnTo>
                <a:lnTo>
                  <a:pt x="2068" y="2324"/>
                </a:lnTo>
                <a:lnTo>
                  <a:pt x="2052" y="2308"/>
                </a:lnTo>
                <a:lnTo>
                  <a:pt x="2037" y="2230"/>
                </a:lnTo>
                <a:lnTo>
                  <a:pt x="2079" y="2205"/>
                </a:lnTo>
                <a:lnTo>
                  <a:pt x="2118" y="2174"/>
                </a:lnTo>
                <a:lnTo>
                  <a:pt x="2155" y="2139"/>
                </a:lnTo>
                <a:lnTo>
                  <a:pt x="2188" y="2099"/>
                </a:lnTo>
                <a:lnTo>
                  <a:pt x="2217" y="2056"/>
                </a:lnTo>
                <a:lnTo>
                  <a:pt x="2243" y="2009"/>
                </a:lnTo>
                <a:lnTo>
                  <a:pt x="2265" y="1958"/>
                </a:lnTo>
                <a:lnTo>
                  <a:pt x="2283" y="1904"/>
                </a:lnTo>
                <a:lnTo>
                  <a:pt x="2296" y="1847"/>
                </a:lnTo>
                <a:lnTo>
                  <a:pt x="2304" y="1788"/>
                </a:lnTo>
                <a:lnTo>
                  <a:pt x="2306" y="1728"/>
                </a:lnTo>
                <a:lnTo>
                  <a:pt x="2304" y="1665"/>
                </a:lnTo>
                <a:lnTo>
                  <a:pt x="2294" y="1603"/>
                </a:lnTo>
                <a:lnTo>
                  <a:pt x="2281" y="1544"/>
                </a:lnTo>
                <a:lnTo>
                  <a:pt x="2261" y="1489"/>
                </a:lnTo>
                <a:lnTo>
                  <a:pt x="2238" y="1436"/>
                </a:lnTo>
                <a:lnTo>
                  <a:pt x="2210" y="1388"/>
                </a:lnTo>
                <a:lnTo>
                  <a:pt x="2178" y="1343"/>
                </a:lnTo>
                <a:lnTo>
                  <a:pt x="2142" y="1304"/>
                </a:lnTo>
                <a:lnTo>
                  <a:pt x="2103" y="1268"/>
                </a:lnTo>
                <a:lnTo>
                  <a:pt x="2061" y="1239"/>
                </a:lnTo>
                <a:lnTo>
                  <a:pt x="2017" y="1215"/>
                </a:lnTo>
                <a:lnTo>
                  <a:pt x="1969" y="1198"/>
                </a:lnTo>
                <a:lnTo>
                  <a:pt x="1920" y="1188"/>
                </a:lnTo>
                <a:lnTo>
                  <a:pt x="1868" y="1184"/>
                </a:lnTo>
                <a:close/>
                <a:moveTo>
                  <a:pt x="2426" y="716"/>
                </a:moveTo>
                <a:lnTo>
                  <a:pt x="2375" y="720"/>
                </a:lnTo>
                <a:lnTo>
                  <a:pt x="2326" y="730"/>
                </a:lnTo>
                <a:lnTo>
                  <a:pt x="2279" y="748"/>
                </a:lnTo>
                <a:lnTo>
                  <a:pt x="2234" y="772"/>
                </a:lnTo>
                <a:lnTo>
                  <a:pt x="2192" y="802"/>
                </a:lnTo>
                <a:lnTo>
                  <a:pt x="2153" y="836"/>
                </a:lnTo>
                <a:lnTo>
                  <a:pt x="2117" y="877"/>
                </a:lnTo>
                <a:lnTo>
                  <a:pt x="2085" y="921"/>
                </a:lnTo>
                <a:lnTo>
                  <a:pt x="2058" y="970"/>
                </a:lnTo>
                <a:lnTo>
                  <a:pt x="2034" y="1022"/>
                </a:lnTo>
                <a:lnTo>
                  <a:pt x="2015" y="1079"/>
                </a:lnTo>
                <a:lnTo>
                  <a:pt x="2069" y="1099"/>
                </a:lnTo>
                <a:lnTo>
                  <a:pt x="2122" y="1126"/>
                </a:lnTo>
                <a:lnTo>
                  <a:pt x="2170" y="1159"/>
                </a:lnTo>
                <a:lnTo>
                  <a:pt x="2217" y="1198"/>
                </a:lnTo>
                <a:lnTo>
                  <a:pt x="2259" y="1241"/>
                </a:lnTo>
                <a:lnTo>
                  <a:pt x="2298" y="1290"/>
                </a:lnTo>
                <a:lnTo>
                  <a:pt x="2333" y="1342"/>
                </a:lnTo>
                <a:lnTo>
                  <a:pt x="2363" y="1399"/>
                </a:lnTo>
                <a:lnTo>
                  <a:pt x="2388" y="1459"/>
                </a:lnTo>
                <a:lnTo>
                  <a:pt x="2408" y="1522"/>
                </a:lnTo>
                <a:lnTo>
                  <a:pt x="2423" y="1589"/>
                </a:lnTo>
                <a:lnTo>
                  <a:pt x="2432" y="1657"/>
                </a:lnTo>
                <a:lnTo>
                  <a:pt x="2436" y="1728"/>
                </a:lnTo>
                <a:lnTo>
                  <a:pt x="2433" y="1792"/>
                </a:lnTo>
                <a:lnTo>
                  <a:pt x="2425" y="1853"/>
                </a:lnTo>
                <a:lnTo>
                  <a:pt x="2414" y="1914"/>
                </a:lnTo>
                <a:lnTo>
                  <a:pt x="2397" y="1973"/>
                </a:lnTo>
                <a:lnTo>
                  <a:pt x="2376" y="2029"/>
                </a:lnTo>
                <a:lnTo>
                  <a:pt x="2350" y="2082"/>
                </a:lnTo>
                <a:lnTo>
                  <a:pt x="2322" y="2134"/>
                </a:lnTo>
                <a:lnTo>
                  <a:pt x="2289" y="2181"/>
                </a:lnTo>
                <a:lnTo>
                  <a:pt x="2252" y="2224"/>
                </a:lnTo>
                <a:lnTo>
                  <a:pt x="2213" y="2264"/>
                </a:lnTo>
                <a:lnTo>
                  <a:pt x="2247" y="2281"/>
                </a:lnTo>
                <a:lnTo>
                  <a:pt x="2281" y="2297"/>
                </a:lnTo>
                <a:lnTo>
                  <a:pt x="2319" y="2315"/>
                </a:lnTo>
                <a:lnTo>
                  <a:pt x="2360" y="2336"/>
                </a:lnTo>
                <a:lnTo>
                  <a:pt x="2404" y="2358"/>
                </a:lnTo>
                <a:lnTo>
                  <a:pt x="2448" y="2383"/>
                </a:lnTo>
                <a:lnTo>
                  <a:pt x="2492" y="2413"/>
                </a:lnTo>
                <a:lnTo>
                  <a:pt x="2537" y="2445"/>
                </a:lnTo>
                <a:lnTo>
                  <a:pt x="2580" y="2481"/>
                </a:lnTo>
                <a:lnTo>
                  <a:pt x="2621" y="2523"/>
                </a:lnTo>
                <a:lnTo>
                  <a:pt x="2660" y="2568"/>
                </a:lnTo>
                <a:lnTo>
                  <a:pt x="2660" y="2568"/>
                </a:lnTo>
                <a:lnTo>
                  <a:pt x="3231" y="2568"/>
                </a:lnTo>
                <a:lnTo>
                  <a:pt x="3228" y="2507"/>
                </a:lnTo>
                <a:lnTo>
                  <a:pt x="3223" y="2450"/>
                </a:lnTo>
                <a:lnTo>
                  <a:pt x="3214" y="2397"/>
                </a:lnTo>
                <a:lnTo>
                  <a:pt x="3201" y="2348"/>
                </a:lnTo>
                <a:lnTo>
                  <a:pt x="3185" y="2304"/>
                </a:lnTo>
                <a:lnTo>
                  <a:pt x="3167" y="2262"/>
                </a:lnTo>
                <a:lnTo>
                  <a:pt x="3145" y="2224"/>
                </a:lnTo>
                <a:lnTo>
                  <a:pt x="3123" y="2189"/>
                </a:lnTo>
                <a:lnTo>
                  <a:pt x="3098" y="2157"/>
                </a:lnTo>
                <a:lnTo>
                  <a:pt x="3070" y="2128"/>
                </a:lnTo>
                <a:lnTo>
                  <a:pt x="3042" y="2102"/>
                </a:lnTo>
                <a:lnTo>
                  <a:pt x="3013" y="2077"/>
                </a:lnTo>
                <a:lnTo>
                  <a:pt x="2983" y="2055"/>
                </a:lnTo>
                <a:lnTo>
                  <a:pt x="2952" y="2035"/>
                </a:lnTo>
                <a:lnTo>
                  <a:pt x="2920" y="2015"/>
                </a:lnTo>
                <a:lnTo>
                  <a:pt x="2888" y="1998"/>
                </a:lnTo>
                <a:lnTo>
                  <a:pt x="2858" y="1981"/>
                </a:lnTo>
                <a:lnTo>
                  <a:pt x="2827" y="1967"/>
                </a:lnTo>
                <a:lnTo>
                  <a:pt x="2796" y="1952"/>
                </a:lnTo>
                <a:lnTo>
                  <a:pt x="2767" y="1938"/>
                </a:lnTo>
                <a:lnTo>
                  <a:pt x="2738" y="1926"/>
                </a:lnTo>
                <a:lnTo>
                  <a:pt x="2712" y="1912"/>
                </a:lnTo>
                <a:lnTo>
                  <a:pt x="2687" y="1898"/>
                </a:lnTo>
                <a:lnTo>
                  <a:pt x="2664" y="1885"/>
                </a:lnTo>
                <a:lnTo>
                  <a:pt x="2644" y="1871"/>
                </a:lnTo>
                <a:lnTo>
                  <a:pt x="2625" y="1856"/>
                </a:lnTo>
                <a:lnTo>
                  <a:pt x="2610" y="1841"/>
                </a:lnTo>
                <a:lnTo>
                  <a:pt x="2595" y="1762"/>
                </a:lnTo>
                <a:lnTo>
                  <a:pt x="2637" y="1737"/>
                </a:lnTo>
                <a:lnTo>
                  <a:pt x="2677" y="1707"/>
                </a:lnTo>
                <a:lnTo>
                  <a:pt x="2712" y="1671"/>
                </a:lnTo>
                <a:lnTo>
                  <a:pt x="2746" y="1632"/>
                </a:lnTo>
                <a:lnTo>
                  <a:pt x="2776" y="1589"/>
                </a:lnTo>
                <a:lnTo>
                  <a:pt x="2801" y="1541"/>
                </a:lnTo>
                <a:lnTo>
                  <a:pt x="2823" y="1490"/>
                </a:lnTo>
                <a:lnTo>
                  <a:pt x="2840" y="1436"/>
                </a:lnTo>
                <a:lnTo>
                  <a:pt x="2853" y="1380"/>
                </a:lnTo>
                <a:lnTo>
                  <a:pt x="2861" y="1321"/>
                </a:lnTo>
                <a:lnTo>
                  <a:pt x="2863" y="1260"/>
                </a:lnTo>
                <a:lnTo>
                  <a:pt x="2861" y="1197"/>
                </a:lnTo>
                <a:lnTo>
                  <a:pt x="2852" y="1135"/>
                </a:lnTo>
                <a:lnTo>
                  <a:pt x="2838" y="1076"/>
                </a:lnTo>
                <a:lnTo>
                  <a:pt x="2819" y="1021"/>
                </a:lnTo>
                <a:lnTo>
                  <a:pt x="2796" y="969"/>
                </a:lnTo>
                <a:lnTo>
                  <a:pt x="2768" y="920"/>
                </a:lnTo>
                <a:lnTo>
                  <a:pt x="2736" y="875"/>
                </a:lnTo>
                <a:lnTo>
                  <a:pt x="2701" y="836"/>
                </a:lnTo>
                <a:lnTo>
                  <a:pt x="2661" y="800"/>
                </a:lnTo>
                <a:lnTo>
                  <a:pt x="2619" y="771"/>
                </a:lnTo>
                <a:lnTo>
                  <a:pt x="2574" y="747"/>
                </a:lnTo>
                <a:lnTo>
                  <a:pt x="2527" y="730"/>
                </a:lnTo>
                <a:lnTo>
                  <a:pt x="2478" y="720"/>
                </a:lnTo>
                <a:lnTo>
                  <a:pt x="2426" y="716"/>
                </a:lnTo>
                <a:close/>
                <a:moveTo>
                  <a:pt x="1312" y="716"/>
                </a:moveTo>
                <a:lnTo>
                  <a:pt x="1260" y="720"/>
                </a:lnTo>
                <a:lnTo>
                  <a:pt x="1211" y="730"/>
                </a:lnTo>
                <a:lnTo>
                  <a:pt x="1164" y="747"/>
                </a:lnTo>
                <a:lnTo>
                  <a:pt x="1119" y="771"/>
                </a:lnTo>
                <a:lnTo>
                  <a:pt x="1077" y="800"/>
                </a:lnTo>
                <a:lnTo>
                  <a:pt x="1039" y="836"/>
                </a:lnTo>
                <a:lnTo>
                  <a:pt x="1002" y="875"/>
                </a:lnTo>
                <a:lnTo>
                  <a:pt x="970" y="920"/>
                </a:lnTo>
                <a:lnTo>
                  <a:pt x="942" y="969"/>
                </a:lnTo>
                <a:lnTo>
                  <a:pt x="919" y="1021"/>
                </a:lnTo>
                <a:lnTo>
                  <a:pt x="900" y="1076"/>
                </a:lnTo>
                <a:lnTo>
                  <a:pt x="886" y="1135"/>
                </a:lnTo>
                <a:lnTo>
                  <a:pt x="877" y="1197"/>
                </a:lnTo>
                <a:lnTo>
                  <a:pt x="875" y="1260"/>
                </a:lnTo>
                <a:lnTo>
                  <a:pt x="877" y="1322"/>
                </a:lnTo>
                <a:lnTo>
                  <a:pt x="885" y="1381"/>
                </a:lnTo>
                <a:lnTo>
                  <a:pt x="898" y="1437"/>
                </a:lnTo>
                <a:lnTo>
                  <a:pt x="916" y="1492"/>
                </a:lnTo>
                <a:lnTo>
                  <a:pt x="938" y="1543"/>
                </a:lnTo>
                <a:lnTo>
                  <a:pt x="965" y="1591"/>
                </a:lnTo>
                <a:lnTo>
                  <a:pt x="994" y="1634"/>
                </a:lnTo>
                <a:lnTo>
                  <a:pt x="1028" y="1674"/>
                </a:lnTo>
                <a:lnTo>
                  <a:pt x="1065" y="1709"/>
                </a:lnTo>
                <a:lnTo>
                  <a:pt x="1105" y="1740"/>
                </a:lnTo>
                <a:lnTo>
                  <a:pt x="1147" y="1763"/>
                </a:lnTo>
                <a:lnTo>
                  <a:pt x="1134" y="1834"/>
                </a:lnTo>
                <a:lnTo>
                  <a:pt x="1119" y="1850"/>
                </a:lnTo>
                <a:lnTo>
                  <a:pt x="1102" y="1866"/>
                </a:lnTo>
                <a:lnTo>
                  <a:pt x="1083" y="1879"/>
                </a:lnTo>
                <a:lnTo>
                  <a:pt x="1060" y="1894"/>
                </a:lnTo>
                <a:lnTo>
                  <a:pt x="1035" y="1908"/>
                </a:lnTo>
                <a:lnTo>
                  <a:pt x="1009" y="1920"/>
                </a:lnTo>
                <a:lnTo>
                  <a:pt x="981" y="1934"/>
                </a:lnTo>
                <a:lnTo>
                  <a:pt x="951" y="1947"/>
                </a:lnTo>
                <a:lnTo>
                  <a:pt x="921" y="1962"/>
                </a:lnTo>
                <a:lnTo>
                  <a:pt x="890" y="1977"/>
                </a:lnTo>
                <a:lnTo>
                  <a:pt x="858" y="1994"/>
                </a:lnTo>
                <a:lnTo>
                  <a:pt x="826" y="2011"/>
                </a:lnTo>
                <a:lnTo>
                  <a:pt x="794" y="2029"/>
                </a:lnTo>
                <a:lnTo>
                  <a:pt x="762" y="2049"/>
                </a:lnTo>
                <a:lnTo>
                  <a:pt x="731" y="2072"/>
                </a:lnTo>
                <a:lnTo>
                  <a:pt x="701" y="2097"/>
                </a:lnTo>
                <a:lnTo>
                  <a:pt x="672" y="2123"/>
                </a:lnTo>
                <a:lnTo>
                  <a:pt x="645" y="2153"/>
                </a:lnTo>
                <a:lnTo>
                  <a:pt x="619" y="2185"/>
                </a:lnTo>
                <a:lnTo>
                  <a:pt x="595" y="2220"/>
                </a:lnTo>
                <a:lnTo>
                  <a:pt x="573" y="2258"/>
                </a:lnTo>
                <a:lnTo>
                  <a:pt x="554" y="2300"/>
                </a:lnTo>
                <a:lnTo>
                  <a:pt x="538" y="2346"/>
                </a:lnTo>
                <a:lnTo>
                  <a:pt x="526" y="2395"/>
                </a:lnTo>
                <a:lnTo>
                  <a:pt x="515" y="2448"/>
                </a:lnTo>
                <a:lnTo>
                  <a:pt x="510" y="2506"/>
                </a:lnTo>
                <a:lnTo>
                  <a:pt x="507" y="2568"/>
                </a:lnTo>
                <a:lnTo>
                  <a:pt x="1078" y="2568"/>
                </a:lnTo>
                <a:lnTo>
                  <a:pt x="1117" y="2523"/>
                </a:lnTo>
                <a:lnTo>
                  <a:pt x="1158" y="2481"/>
                </a:lnTo>
                <a:lnTo>
                  <a:pt x="1201" y="2445"/>
                </a:lnTo>
                <a:lnTo>
                  <a:pt x="1246" y="2413"/>
                </a:lnTo>
                <a:lnTo>
                  <a:pt x="1290" y="2383"/>
                </a:lnTo>
                <a:lnTo>
                  <a:pt x="1334" y="2358"/>
                </a:lnTo>
                <a:lnTo>
                  <a:pt x="1378" y="2336"/>
                </a:lnTo>
                <a:lnTo>
                  <a:pt x="1419" y="2315"/>
                </a:lnTo>
                <a:lnTo>
                  <a:pt x="1457" y="2297"/>
                </a:lnTo>
                <a:lnTo>
                  <a:pt x="1491" y="2281"/>
                </a:lnTo>
                <a:lnTo>
                  <a:pt x="1525" y="2264"/>
                </a:lnTo>
                <a:lnTo>
                  <a:pt x="1486" y="2224"/>
                </a:lnTo>
                <a:lnTo>
                  <a:pt x="1449" y="2181"/>
                </a:lnTo>
                <a:lnTo>
                  <a:pt x="1416" y="2134"/>
                </a:lnTo>
                <a:lnTo>
                  <a:pt x="1387" y="2082"/>
                </a:lnTo>
                <a:lnTo>
                  <a:pt x="1362" y="2029"/>
                </a:lnTo>
                <a:lnTo>
                  <a:pt x="1341" y="1973"/>
                </a:lnTo>
                <a:lnTo>
                  <a:pt x="1324" y="1914"/>
                </a:lnTo>
                <a:lnTo>
                  <a:pt x="1313" y="1854"/>
                </a:lnTo>
                <a:lnTo>
                  <a:pt x="1305" y="1792"/>
                </a:lnTo>
                <a:lnTo>
                  <a:pt x="1302" y="1728"/>
                </a:lnTo>
                <a:lnTo>
                  <a:pt x="1306" y="1657"/>
                </a:lnTo>
                <a:lnTo>
                  <a:pt x="1315" y="1589"/>
                </a:lnTo>
                <a:lnTo>
                  <a:pt x="1330" y="1522"/>
                </a:lnTo>
                <a:lnTo>
                  <a:pt x="1350" y="1459"/>
                </a:lnTo>
                <a:lnTo>
                  <a:pt x="1375" y="1399"/>
                </a:lnTo>
                <a:lnTo>
                  <a:pt x="1405" y="1342"/>
                </a:lnTo>
                <a:lnTo>
                  <a:pt x="1440" y="1289"/>
                </a:lnTo>
                <a:lnTo>
                  <a:pt x="1479" y="1241"/>
                </a:lnTo>
                <a:lnTo>
                  <a:pt x="1521" y="1198"/>
                </a:lnTo>
                <a:lnTo>
                  <a:pt x="1568" y="1159"/>
                </a:lnTo>
                <a:lnTo>
                  <a:pt x="1616" y="1126"/>
                </a:lnTo>
                <a:lnTo>
                  <a:pt x="1669" y="1099"/>
                </a:lnTo>
                <a:lnTo>
                  <a:pt x="1723" y="1078"/>
                </a:lnTo>
                <a:lnTo>
                  <a:pt x="1704" y="1022"/>
                </a:lnTo>
                <a:lnTo>
                  <a:pt x="1681" y="970"/>
                </a:lnTo>
                <a:lnTo>
                  <a:pt x="1653" y="921"/>
                </a:lnTo>
                <a:lnTo>
                  <a:pt x="1621" y="877"/>
                </a:lnTo>
                <a:lnTo>
                  <a:pt x="1586" y="836"/>
                </a:lnTo>
                <a:lnTo>
                  <a:pt x="1546" y="802"/>
                </a:lnTo>
                <a:lnTo>
                  <a:pt x="1504" y="772"/>
                </a:lnTo>
                <a:lnTo>
                  <a:pt x="1459" y="748"/>
                </a:lnTo>
                <a:lnTo>
                  <a:pt x="1412" y="730"/>
                </a:lnTo>
                <a:lnTo>
                  <a:pt x="1363" y="720"/>
                </a:lnTo>
                <a:lnTo>
                  <a:pt x="1312" y="716"/>
                </a:lnTo>
                <a:close/>
                <a:moveTo>
                  <a:pt x="1868" y="0"/>
                </a:moveTo>
                <a:lnTo>
                  <a:pt x="1983" y="3"/>
                </a:lnTo>
                <a:lnTo>
                  <a:pt x="2095" y="14"/>
                </a:lnTo>
                <a:lnTo>
                  <a:pt x="2205" y="30"/>
                </a:lnTo>
                <a:lnTo>
                  <a:pt x="2313" y="53"/>
                </a:lnTo>
                <a:lnTo>
                  <a:pt x="2418" y="82"/>
                </a:lnTo>
                <a:lnTo>
                  <a:pt x="2521" y="117"/>
                </a:lnTo>
                <a:lnTo>
                  <a:pt x="2621" y="158"/>
                </a:lnTo>
                <a:lnTo>
                  <a:pt x="2719" y="203"/>
                </a:lnTo>
                <a:lnTo>
                  <a:pt x="2812" y="254"/>
                </a:lnTo>
                <a:lnTo>
                  <a:pt x="2903" y="311"/>
                </a:lnTo>
                <a:lnTo>
                  <a:pt x="2989" y="372"/>
                </a:lnTo>
                <a:lnTo>
                  <a:pt x="3074" y="438"/>
                </a:lnTo>
                <a:lnTo>
                  <a:pt x="3152" y="510"/>
                </a:lnTo>
                <a:lnTo>
                  <a:pt x="3227" y="585"/>
                </a:lnTo>
                <a:lnTo>
                  <a:pt x="3299" y="663"/>
                </a:lnTo>
                <a:lnTo>
                  <a:pt x="3365" y="747"/>
                </a:lnTo>
                <a:lnTo>
                  <a:pt x="3426" y="833"/>
                </a:lnTo>
                <a:lnTo>
                  <a:pt x="3483" y="924"/>
                </a:lnTo>
                <a:lnTo>
                  <a:pt x="3534" y="1017"/>
                </a:lnTo>
                <a:lnTo>
                  <a:pt x="3581" y="1115"/>
                </a:lnTo>
                <a:lnTo>
                  <a:pt x="3621" y="1215"/>
                </a:lnTo>
                <a:lnTo>
                  <a:pt x="3656" y="1317"/>
                </a:lnTo>
                <a:lnTo>
                  <a:pt x="3685" y="1423"/>
                </a:lnTo>
                <a:lnTo>
                  <a:pt x="3708" y="1531"/>
                </a:lnTo>
                <a:lnTo>
                  <a:pt x="3724" y="1641"/>
                </a:lnTo>
                <a:lnTo>
                  <a:pt x="3735" y="1752"/>
                </a:lnTo>
                <a:lnTo>
                  <a:pt x="3738" y="1866"/>
                </a:lnTo>
                <a:lnTo>
                  <a:pt x="3735" y="1979"/>
                </a:lnTo>
                <a:lnTo>
                  <a:pt x="3724" y="2092"/>
                </a:lnTo>
                <a:lnTo>
                  <a:pt x="3708" y="2201"/>
                </a:lnTo>
                <a:lnTo>
                  <a:pt x="3685" y="2308"/>
                </a:lnTo>
                <a:lnTo>
                  <a:pt x="3656" y="2414"/>
                </a:lnTo>
                <a:lnTo>
                  <a:pt x="3621" y="2516"/>
                </a:lnTo>
                <a:lnTo>
                  <a:pt x="3581" y="2616"/>
                </a:lnTo>
                <a:lnTo>
                  <a:pt x="3534" y="2714"/>
                </a:lnTo>
                <a:lnTo>
                  <a:pt x="3483" y="2807"/>
                </a:lnTo>
                <a:lnTo>
                  <a:pt x="3426" y="2898"/>
                </a:lnTo>
                <a:lnTo>
                  <a:pt x="3365" y="2985"/>
                </a:lnTo>
                <a:lnTo>
                  <a:pt x="3299" y="3068"/>
                </a:lnTo>
                <a:lnTo>
                  <a:pt x="3227" y="3147"/>
                </a:lnTo>
                <a:lnTo>
                  <a:pt x="3152" y="3222"/>
                </a:lnTo>
                <a:lnTo>
                  <a:pt x="3074" y="3293"/>
                </a:lnTo>
                <a:lnTo>
                  <a:pt x="2989" y="3359"/>
                </a:lnTo>
                <a:lnTo>
                  <a:pt x="2903" y="3420"/>
                </a:lnTo>
                <a:lnTo>
                  <a:pt x="2812" y="3477"/>
                </a:lnTo>
                <a:lnTo>
                  <a:pt x="2719" y="3528"/>
                </a:lnTo>
                <a:lnTo>
                  <a:pt x="2621" y="3574"/>
                </a:lnTo>
                <a:lnTo>
                  <a:pt x="2521" y="3615"/>
                </a:lnTo>
                <a:lnTo>
                  <a:pt x="2418" y="3649"/>
                </a:lnTo>
                <a:lnTo>
                  <a:pt x="2313" y="3679"/>
                </a:lnTo>
                <a:lnTo>
                  <a:pt x="2205" y="3702"/>
                </a:lnTo>
                <a:lnTo>
                  <a:pt x="2095" y="3717"/>
                </a:lnTo>
                <a:lnTo>
                  <a:pt x="1983" y="3728"/>
                </a:lnTo>
                <a:lnTo>
                  <a:pt x="1868" y="3731"/>
                </a:lnTo>
                <a:lnTo>
                  <a:pt x="1755" y="3728"/>
                </a:lnTo>
                <a:lnTo>
                  <a:pt x="1643" y="3717"/>
                </a:lnTo>
                <a:lnTo>
                  <a:pt x="1533" y="3702"/>
                </a:lnTo>
                <a:lnTo>
                  <a:pt x="1425" y="3679"/>
                </a:lnTo>
                <a:lnTo>
                  <a:pt x="1320" y="3649"/>
                </a:lnTo>
                <a:lnTo>
                  <a:pt x="1217" y="3615"/>
                </a:lnTo>
                <a:lnTo>
                  <a:pt x="1117" y="3574"/>
                </a:lnTo>
                <a:lnTo>
                  <a:pt x="1019" y="3528"/>
                </a:lnTo>
                <a:lnTo>
                  <a:pt x="926" y="3477"/>
                </a:lnTo>
                <a:lnTo>
                  <a:pt x="835" y="3420"/>
                </a:lnTo>
                <a:lnTo>
                  <a:pt x="749" y="3359"/>
                </a:lnTo>
                <a:lnTo>
                  <a:pt x="664" y="3293"/>
                </a:lnTo>
                <a:lnTo>
                  <a:pt x="586" y="3222"/>
                </a:lnTo>
                <a:lnTo>
                  <a:pt x="511" y="3147"/>
                </a:lnTo>
                <a:lnTo>
                  <a:pt x="439" y="3068"/>
                </a:lnTo>
                <a:lnTo>
                  <a:pt x="373" y="2985"/>
                </a:lnTo>
                <a:lnTo>
                  <a:pt x="312" y="2898"/>
                </a:lnTo>
                <a:lnTo>
                  <a:pt x="255" y="2807"/>
                </a:lnTo>
                <a:lnTo>
                  <a:pt x="204" y="2714"/>
                </a:lnTo>
                <a:lnTo>
                  <a:pt x="157" y="2616"/>
                </a:lnTo>
                <a:lnTo>
                  <a:pt x="117" y="2516"/>
                </a:lnTo>
                <a:lnTo>
                  <a:pt x="82" y="2414"/>
                </a:lnTo>
                <a:lnTo>
                  <a:pt x="52" y="2308"/>
                </a:lnTo>
                <a:lnTo>
                  <a:pt x="30" y="2201"/>
                </a:lnTo>
                <a:lnTo>
                  <a:pt x="14" y="2092"/>
                </a:lnTo>
                <a:lnTo>
                  <a:pt x="3" y="1979"/>
                </a:lnTo>
                <a:lnTo>
                  <a:pt x="0" y="1866"/>
                </a:lnTo>
                <a:lnTo>
                  <a:pt x="3" y="1752"/>
                </a:lnTo>
                <a:lnTo>
                  <a:pt x="14" y="1641"/>
                </a:lnTo>
                <a:lnTo>
                  <a:pt x="30" y="1531"/>
                </a:lnTo>
                <a:lnTo>
                  <a:pt x="52" y="1423"/>
                </a:lnTo>
                <a:lnTo>
                  <a:pt x="82" y="1317"/>
                </a:lnTo>
                <a:lnTo>
                  <a:pt x="117" y="1215"/>
                </a:lnTo>
                <a:lnTo>
                  <a:pt x="157" y="1115"/>
                </a:lnTo>
                <a:lnTo>
                  <a:pt x="204" y="1017"/>
                </a:lnTo>
                <a:lnTo>
                  <a:pt x="255" y="924"/>
                </a:lnTo>
                <a:lnTo>
                  <a:pt x="312" y="833"/>
                </a:lnTo>
                <a:lnTo>
                  <a:pt x="373" y="747"/>
                </a:lnTo>
                <a:lnTo>
                  <a:pt x="439" y="664"/>
                </a:lnTo>
                <a:lnTo>
                  <a:pt x="511" y="585"/>
                </a:lnTo>
                <a:lnTo>
                  <a:pt x="586" y="510"/>
                </a:lnTo>
                <a:lnTo>
                  <a:pt x="664" y="438"/>
                </a:lnTo>
                <a:lnTo>
                  <a:pt x="749" y="372"/>
                </a:lnTo>
                <a:lnTo>
                  <a:pt x="835" y="311"/>
                </a:lnTo>
                <a:lnTo>
                  <a:pt x="926" y="254"/>
                </a:lnTo>
                <a:lnTo>
                  <a:pt x="1019" y="203"/>
                </a:lnTo>
                <a:lnTo>
                  <a:pt x="1117" y="158"/>
                </a:lnTo>
                <a:lnTo>
                  <a:pt x="1217" y="117"/>
                </a:lnTo>
                <a:lnTo>
                  <a:pt x="1320" y="82"/>
                </a:lnTo>
                <a:lnTo>
                  <a:pt x="1425" y="53"/>
                </a:lnTo>
                <a:lnTo>
                  <a:pt x="1533" y="31"/>
                </a:lnTo>
                <a:lnTo>
                  <a:pt x="1643" y="14"/>
                </a:lnTo>
                <a:lnTo>
                  <a:pt x="1755" y="3"/>
                </a:lnTo>
                <a:lnTo>
                  <a:pt x="1868"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39" name="Google Shape;10639;p23"/>
          <p:cNvSpPr/>
          <p:nvPr/>
        </p:nvSpPr>
        <p:spPr>
          <a:xfrm>
            <a:off x="4740132" y="26294341"/>
            <a:ext cx="489444" cy="488668"/>
          </a:xfrm>
          <a:custGeom>
            <a:avLst/>
            <a:gdLst/>
            <a:ahLst/>
            <a:cxnLst/>
            <a:rect l="l" t="t" r="r" b="b"/>
            <a:pathLst>
              <a:path w="3738" h="3731" extrusionOk="0">
                <a:moveTo>
                  <a:pt x="754" y="2112"/>
                </a:moveTo>
                <a:lnTo>
                  <a:pt x="754" y="2305"/>
                </a:lnTo>
                <a:lnTo>
                  <a:pt x="1386" y="2305"/>
                </a:lnTo>
                <a:lnTo>
                  <a:pt x="1375" y="2271"/>
                </a:lnTo>
                <a:lnTo>
                  <a:pt x="1370" y="2235"/>
                </a:lnTo>
                <a:lnTo>
                  <a:pt x="1367" y="2197"/>
                </a:lnTo>
                <a:lnTo>
                  <a:pt x="1367" y="2186"/>
                </a:lnTo>
                <a:lnTo>
                  <a:pt x="1370" y="2174"/>
                </a:lnTo>
                <a:lnTo>
                  <a:pt x="1376" y="2112"/>
                </a:lnTo>
                <a:lnTo>
                  <a:pt x="754" y="2112"/>
                </a:lnTo>
                <a:close/>
                <a:moveTo>
                  <a:pt x="545" y="1733"/>
                </a:moveTo>
                <a:lnTo>
                  <a:pt x="545" y="1926"/>
                </a:lnTo>
                <a:lnTo>
                  <a:pt x="1399" y="1926"/>
                </a:lnTo>
                <a:lnTo>
                  <a:pt x="1423" y="1733"/>
                </a:lnTo>
                <a:lnTo>
                  <a:pt x="545" y="1733"/>
                </a:lnTo>
                <a:close/>
                <a:moveTo>
                  <a:pt x="1687" y="1310"/>
                </a:moveTo>
                <a:lnTo>
                  <a:pt x="1671" y="1336"/>
                </a:lnTo>
                <a:lnTo>
                  <a:pt x="1662" y="1367"/>
                </a:lnTo>
                <a:lnTo>
                  <a:pt x="1662" y="1366"/>
                </a:lnTo>
                <a:lnTo>
                  <a:pt x="1662" y="1369"/>
                </a:lnTo>
                <a:lnTo>
                  <a:pt x="1659" y="1398"/>
                </a:lnTo>
                <a:lnTo>
                  <a:pt x="1618" y="1733"/>
                </a:lnTo>
                <a:lnTo>
                  <a:pt x="1613" y="1771"/>
                </a:lnTo>
                <a:lnTo>
                  <a:pt x="1562" y="2197"/>
                </a:lnTo>
                <a:lnTo>
                  <a:pt x="1565" y="2228"/>
                </a:lnTo>
                <a:lnTo>
                  <a:pt x="1565" y="2230"/>
                </a:lnTo>
                <a:lnTo>
                  <a:pt x="1566" y="2232"/>
                </a:lnTo>
                <a:lnTo>
                  <a:pt x="1570" y="2245"/>
                </a:lnTo>
                <a:lnTo>
                  <a:pt x="1573" y="2256"/>
                </a:lnTo>
                <a:lnTo>
                  <a:pt x="1574" y="2257"/>
                </a:lnTo>
                <a:lnTo>
                  <a:pt x="1574" y="2260"/>
                </a:lnTo>
                <a:lnTo>
                  <a:pt x="1588" y="2282"/>
                </a:lnTo>
                <a:lnTo>
                  <a:pt x="1588" y="2283"/>
                </a:lnTo>
                <a:lnTo>
                  <a:pt x="1606" y="2305"/>
                </a:lnTo>
                <a:lnTo>
                  <a:pt x="1629" y="2323"/>
                </a:lnTo>
                <a:lnTo>
                  <a:pt x="1654" y="2337"/>
                </a:lnTo>
                <a:lnTo>
                  <a:pt x="1682" y="2346"/>
                </a:lnTo>
                <a:lnTo>
                  <a:pt x="1713" y="2349"/>
                </a:lnTo>
                <a:lnTo>
                  <a:pt x="3108" y="2349"/>
                </a:lnTo>
                <a:lnTo>
                  <a:pt x="3137" y="2346"/>
                </a:lnTo>
                <a:lnTo>
                  <a:pt x="3167" y="2337"/>
                </a:lnTo>
                <a:lnTo>
                  <a:pt x="3192" y="2323"/>
                </a:lnTo>
                <a:lnTo>
                  <a:pt x="3215" y="2305"/>
                </a:lnTo>
                <a:lnTo>
                  <a:pt x="3233" y="2282"/>
                </a:lnTo>
                <a:lnTo>
                  <a:pt x="3248" y="2256"/>
                </a:lnTo>
                <a:lnTo>
                  <a:pt x="3256" y="2228"/>
                </a:lnTo>
                <a:lnTo>
                  <a:pt x="3259" y="2197"/>
                </a:lnTo>
                <a:lnTo>
                  <a:pt x="3356" y="1398"/>
                </a:lnTo>
                <a:lnTo>
                  <a:pt x="3354" y="1376"/>
                </a:lnTo>
                <a:lnTo>
                  <a:pt x="2497" y="1870"/>
                </a:lnTo>
                <a:lnTo>
                  <a:pt x="2496" y="1871"/>
                </a:lnTo>
                <a:lnTo>
                  <a:pt x="2494" y="1871"/>
                </a:lnTo>
                <a:lnTo>
                  <a:pt x="2490" y="1872"/>
                </a:lnTo>
                <a:lnTo>
                  <a:pt x="2482" y="1877"/>
                </a:lnTo>
                <a:lnTo>
                  <a:pt x="2473" y="1880"/>
                </a:lnTo>
                <a:lnTo>
                  <a:pt x="2471" y="1880"/>
                </a:lnTo>
                <a:lnTo>
                  <a:pt x="2451" y="1883"/>
                </a:lnTo>
                <a:lnTo>
                  <a:pt x="2451" y="1883"/>
                </a:lnTo>
                <a:lnTo>
                  <a:pt x="2432" y="1880"/>
                </a:lnTo>
                <a:lnTo>
                  <a:pt x="2430" y="1880"/>
                </a:lnTo>
                <a:lnTo>
                  <a:pt x="2421" y="1877"/>
                </a:lnTo>
                <a:lnTo>
                  <a:pt x="2413" y="1872"/>
                </a:lnTo>
                <a:lnTo>
                  <a:pt x="2409" y="1871"/>
                </a:lnTo>
                <a:lnTo>
                  <a:pt x="2406" y="1870"/>
                </a:lnTo>
                <a:lnTo>
                  <a:pt x="1687" y="1383"/>
                </a:lnTo>
                <a:lnTo>
                  <a:pt x="1687" y="1310"/>
                </a:lnTo>
                <a:close/>
                <a:moveTo>
                  <a:pt x="356" y="1289"/>
                </a:moveTo>
                <a:lnTo>
                  <a:pt x="356" y="1483"/>
                </a:lnTo>
                <a:lnTo>
                  <a:pt x="1453" y="1483"/>
                </a:lnTo>
                <a:lnTo>
                  <a:pt x="1465" y="1383"/>
                </a:lnTo>
                <a:lnTo>
                  <a:pt x="1471" y="1335"/>
                </a:lnTo>
                <a:lnTo>
                  <a:pt x="1482" y="1289"/>
                </a:lnTo>
                <a:lnTo>
                  <a:pt x="356" y="1289"/>
                </a:lnTo>
                <a:close/>
                <a:moveTo>
                  <a:pt x="1810" y="1246"/>
                </a:moveTo>
                <a:lnTo>
                  <a:pt x="1792" y="1248"/>
                </a:lnTo>
                <a:lnTo>
                  <a:pt x="2451" y="1696"/>
                </a:lnTo>
                <a:lnTo>
                  <a:pt x="3232" y="1249"/>
                </a:lnTo>
                <a:lnTo>
                  <a:pt x="3204" y="1246"/>
                </a:lnTo>
                <a:lnTo>
                  <a:pt x="1810" y="1246"/>
                </a:lnTo>
                <a:close/>
                <a:moveTo>
                  <a:pt x="1868" y="0"/>
                </a:moveTo>
                <a:lnTo>
                  <a:pt x="1983" y="3"/>
                </a:lnTo>
                <a:lnTo>
                  <a:pt x="2095" y="14"/>
                </a:lnTo>
                <a:lnTo>
                  <a:pt x="2205" y="31"/>
                </a:lnTo>
                <a:lnTo>
                  <a:pt x="2313" y="53"/>
                </a:lnTo>
                <a:lnTo>
                  <a:pt x="2418" y="82"/>
                </a:lnTo>
                <a:lnTo>
                  <a:pt x="2521" y="117"/>
                </a:lnTo>
                <a:lnTo>
                  <a:pt x="2621" y="158"/>
                </a:lnTo>
                <a:lnTo>
                  <a:pt x="2719" y="203"/>
                </a:lnTo>
                <a:lnTo>
                  <a:pt x="2812" y="254"/>
                </a:lnTo>
                <a:lnTo>
                  <a:pt x="2903" y="311"/>
                </a:lnTo>
                <a:lnTo>
                  <a:pt x="2989" y="372"/>
                </a:lnTo>
                <a:lnTo>
                  <a:pt x="3074" y="438"/>
                </a:lnTo>
                <a:lnTo>
                  <a:pt x="3152" y="510"/>
                </a:lnTo>
                <a:lnTo>
                  <a:pt x="3227" y="585"/>
                </a:lnTo>
                <a:lnTo>
                  <a:pt x="3299" y="664"/>
                </a:lnTo>
                <a:lnTo>
                  <a:pt x="3365" y="747"/>
                </a:lnTo>
                <a:lnTo>
                  <a:pt x="3426" y="833"/>
                </a:lnTo>
                <a:lnTo>
                  <a:pt x="3483" y="924"/>
                </a:lnTo>
                <a:lnTo>
                  <a:pt x="3534" y="1017"/>
                </a:lnTo>
                <a:lnTo>
                  <a:pt x="3581" y="1115"/>
                </a:lnTo>
                <a:lnTo>
                  <a:pt x="3621" y="1215"/>
                </a:lnTo>
                <a:lnTo>
                  <a:pt x="3656" y="1317"/>
                </a:lnTo>
                <a:lnTo>
                  <a:pt x="3685" y="1423"/>
                </a:lnTo>
                <a:lnTo>
                  <a:pt x="3708" y="1531"/>
                </a:lnTo>
                <a:lnTo>
                  <a:pt x="3724" y="1641"/>
                </a:lnTo>
                <a:lnTo>
                  <a:pt x="3735" y="1752"/>
                </a:lnTo>
                <a:lnTo>
                  <a:pt x="3738" y="1866"/>
                </a:lnTo>
                <a:lnTo>
                  <a:pt x="3735" y="1979"/>
                </a:lnTo>
                <a:lnTo>
                  <a:pt x="3724" y="2092"/>
                </a:lnTo>
                <a:lnTo>
                  <a:pt x="3708" y="2201"/>
                </a:lnTo>
                <a:lnTo>
                  <a:pt x="3685" y="2308"/>
                </a:lnTo>
                <a:lnTo>
                  <a:pt x="3656" y="2414"/>
                </a:lnTo>
                <a:lnTo>
                  <a:pt x="3621" y="2516"/>
                </a:lnTo>
                <a:lnTo>
                  <a:pt x="3581" y="2616"/>
                </a:lnTo>
                <a:lnTo>
                  <a:pt x="3534" y="2714"/>
                </a:lnTo>
                <a:lnTo>
                  <a:pt x="3483" y="2807"/>
                </a:lnTo>
                <a:lnTo>
                  <a:pt x="3426" y="2898"/>
                </a:lnTo>
                <a:lnTo>
                  <a:pt x="3365" y="2985"/>
                </a:lnTo>
                <a:lnTo>
                  <a:pt x="3299" y="3068"/>
                </a:lnTo>
                <a:lnTo>
                  <a:pt x="3227" y="3146"/>
                </a:lnTo>
                <a:lnTo>
                  <a:pt x="3152" y="3222"/>
                </a:lnTo>
                <a:lnTo>
                  <a:pt x="3074" y="3293"/>
                </a:lnTo>
                <a:lnTo>
                  <a:pt x="2989" y="3359"/>
                </a:lnTo>
                <a:lnTo>
                  <a:pt x="2903" y="3420"/>
                </a:lnTo>
                <a:lnTo>
                  <a:pt x="2812" y="3477"/>
                </a:lnTo>
                <a:lnTo>
                  <a:pt x="2719" y="3528"/>
                </a:lnTo>
                <a:lnTo>
                  <a:pt x="2621" y="3574"/>
                </a:lnTo>
                <a:lnTo>
                  <a:pt x="2521" y="3614"/>
                </a:lnTo>
                <a:lnTo>
                  <a:pt x="2418" y="3649"/>
                </a:lnTo>
                <a:lnTo>
                  <a:pt x="2313" y="3679"/>
                </a:lnTo>
                <a:lnTo>
                  <a:pt x="2205" y="3702"/>
                </a:lnTo>
                <a:lnTo>
                  <a:pt x="2095" y="3717"/>
                </a:lnTo>
                <a:lnTo>
                  <a:pt x="1983" y="3728"/>
                </a:lnTo>
                <a:lnTo>
                  <a:pt x="1868" y="3731"/>
                </a:lnTo>
                <a:lnTo>
                  <a:pt x="1755" y="3728"/>
                </a:lnTo>
                <a:lnTo>
                  <a:pt x="1643" y="3717"/>
                </a:lnTo>
                <a:lnTo>
                  <a:pt x="1533" y="3702"/>
                </a:lnTo>
                <a:lnTo>
                  <a:pt x="1425" y="3679"/>
                </a:lnTo>
                <a:lnTo>
                  <a:pt x="1320" y="3649"/>
                </a:lnTo>
                <a:lnTo>
                  <a:pt x="1217" y="3614"/>
                </a:lnTo>
                <a:lnTo>
                  <a:pt x="1117" y="3574"/>
                </a:lnTo>
                <a:lnTo>
                  <a:pt x="1019" y="3528"/>
                </a:lnTo>
                <a:lnTo>
                  <a:pt x="926" y="3477"/>
                </a:lnTo>
                <a:lnTo>
                  <a:pt x="835" y="3420"/>
                </a:lnTo>
                <a:lnTo>
                  <a:pt x="749" y="3359"/>
                </a:lnTo>
                <a:lnTo>
                  <a:pt x="664" y="3293"/>
                </a:lnTo>
                <a:lnTo>
                  <a:pt x="586" y="3222"/>
                </a:lnTo>
                <a:lnTo>
                  <a:pt x="511" y="3146"/>
                </a:lnTo>
                <a:lnTo>
                  <a:pt x="439" y="3068"/>
                </a:lnTo>
                <a:lnTo>
                  <a:pt x="373" y="2985"/>
                </a:lnTo>
                <a:lnTo>
                  <a:pt x="312" y="2898"/>
                </a:lnTo>
                <a:lnTo>
                  <a:pt x="255" y="2807"/>
                </a:lnTo>
                <a:lnTo>
                  <a:pt x="204" y="2714"/>
                </a:lnTo>
                <a:lnTo>
                  <a:pt x="157" y="2616"/>
                </a:lnTo>
                <a:lnTo>
                  <a:pt x="117" y="2516"/>
                </a:lnTo>
                <a:lnTo>
                  <a:pt x="82" y="2414"/>
                </a:lnTo>
                <a:lnTo>
                  <a:pt x="52" y="2308"/>
                </a:lnTo>
                <a:lnTo>
                  <a:pt x="30" y="2201"/>
                </a:lnTo>
                <a:lnTo>
                  <a:pt x="14" y="2092"/>
                </a:lnTo>
                <a:lnTo>
                  <a:pt x="3" y="1979"/>
                </a:lnTo>
                <a:lnTo>
                  <a:pt x="0" y="1866"/>
                </a:lnTo>
                <a:lnTo>
                  <a:pt x="3" y="1752"/>
                </a:lnTo>
                <a:lnTo>
                  <a:pt x="14" y="1641"/>
                </a:lnTo>
                <a:lnTo>
                  <a:pt x="30" y="1531"/>
                </a:lnTo>
                <a:lnTo>
                  <a:pt x="52" y="1423"/>
                </a:lnTo>
                <a:lnTo>
                  <a:pt x="82" y="1317"/>
                </a:lnTo>
                <a:lnTo>
                  <a:pt x="117" y="1215"/>
                </a:lnTo>
                <a:lnTo>
                  <a:pt x="157" y="1115"/>
                </a:lnTo>
                <a:lnTo>
                  <a:pt x="204" y="1017"/>
                </a:lnTo>
                <a:lnTo>
                  <a:pt x="255" y="924"/>
                </a:lnTo>
                <a:lnTo>
                  <a:pt x="312" y="833"/>
                </a:lnTo>
                <a:lnTo>
                  <a:pt x="373" y="747"/>
                </a:lnTo>
                <a:lnTo>
                  <a:pt x="439" y="664"/>
                </a:lnTo>
                <a:lnTo>
                  <a:pt x="511" y="585"/>
                </a:lnTo>
                <a:lnTo>
                  <a:pt x="586" y="510"/>
                </a:lnTo>
                <a:lnTo>
                  <a:pt x="664" y="438"/>
                </a:lnTo>
                <a:lnTo>
                  <a:pt x="749" y="372"/>
                </a:lnTo>
                <a:lnTo>
                  <a:pt x="835" y="311"/>
                </a:lnTo>
                <a:lnTo>
                  <a:pt x="926" y="254"/>
                </a:lnTo>
                <a:lnTo>
                  <a:pt x="1019" y="203"/>
                </a:lnTo>
                <a:lnTo>
                  <a:pt x="1117" y="158"/>
                </a:lnTo>
                <a:lnTo>
                  <a:pt x="1217" y="117"/>
                </a:lnTo>
                <a:lnTo>
                  <a:pt x="1320" y="82"/>
                </a:lnTo>
                <a:lnTo>
                  <a:pt x="1425" y="53"/>
                </a:lnTo>
                <a:lnTo>
                  <a:pt x="1533" y="31"/>
                </a:lnTo>
                <a:lnTo>
                  <a:pt x="1643" y="14"/>
                </a:lnTo>
                <a:lnTo>
                  <a:pt x="1755" y="3"/>
                </a:lnTo>
                <a:lnTo>
                  <a:pt x="1868"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0640" name="Google Shape;10640;p23"/>
          <p:cNvGrpSpPr/>
          <p:nvPr/>
        </p:nvGrpSpPr>
        <p:grpSpPr>
          <a:xfrm>
            <a:off x="3468836" y="26294341"/>
            <a:ext cx="488227" cy="487314"/>
            <a:chOff x="3349" y="3484"/>
            <a:chExt cx="1243" cy="1241"/>
          </a:xfrm>
          <a:solidFill>
            <a:srgbClr val="006994"/>
          </a:solidFill>
        </p:grpSpPr>
        <p:sp>
          <p:nvSpPr>
            <p:cNvPr id="10641" name="Google Shape;10641;p23"/>
            <p:cNvSpPr/>
            <p:nvPr/>
          </p:nvSpPr>
          <p:spPr>
            <a:xfrm>
              <a:off x="3907" y="4154"/>
              <a:ext cx="130" cy="192"/>
            </a:xfrm>
            <a:custGeom>
              <a:avLst/>
              <a:gdLst/>
              <a:ahLst/>
              <a:cxnLst/>
              <a:rect l="l" t="t" r="r" b="b"/>
              <a:pathLst>
                <a:path w="390" h="578" extrusionOk="0">
                  <a:moveTo>
                    <a:pt x="194" y="0"/>
                  </a:moveTo>
                  <a:lnTo>
                    <a:pt x="230" y="3"/>
                  </a:lnTo>
                  <a:lnTo>
                    <a:pt x="263" y="12"/>
                  </a:lnTo>
                  <a:lnTo>
                    <a:pt x="293" y="26"/>
                  </a:lnTo>
                  <a:lnTo>
                    <a:pt x="320" y="45"/>
                  </a:lnTo>
                  <a:lnTo>
                    <a:pt x="344" y="69"/>
                  </a:lnTo>
                  <a:lnTo>
                    <a:pt x="363" y="96"/>
                  </a:lnTo>
                  <a:lnTo>
                    <a:pt x="377" y="126"/>
                  </a:lnTo>
                  <a:lnTo>
                    <a:pt x="386" y="159"/>
                  </a:lnTo>
                  <a:lnTo>
                    <a:pt x="390" y="194"/>
                  </a:lnTo>
                  <a:lnTo>
                    <a:pt x="386" y="229"/>
                  </a:lnTo>
                  <a:lnTo>
                    <a:pt x="377" y="262"/>
                  </a:lnTo>
                  <a:lnTo>
                    <a:pt x="362" y="291"/>
                  </a:lnTo>
                  <a:lnTo>
                    <a:pt x="343" y="319"/>
                  </a:lnTo>
                  <a:lnTo>
                    <a:pt x="319" y="343"/>
                  </a:lnTo>
                  <a:lnTo>
                    <a:pt x="292" y="362"/>
                  </a:lnTo>
                  <a:lnTo>
                    <a:pt x="292" y="578"/>
                  </a:lnTo>
                  <a:lnTo>
                    <a:pt x="98" y="578"/>
                  </a:lnTo>
                  <a:lnTo>
                    <a:pt x="98" y="362"/>
                  </a:lnTo>
                  <a:lnTo>
                    <a:pt x="71" y="343"/>
                  </a:lnTo>
                  <a:lnTo>
                    <a:pt x="47" y="319"/>
                  </a:lnTo>
                  <a:lnTo>
                    <a:pt x="28" y="291"/>
                  </a:lnTo>
                  <a:lnTo>
                    <a:pt x="13" y="262"/>
                  </a:lnTo>
                  <a:lnTo>
                    <a:pt x="4" y="229"/>
                  </a:lnTo>
                  <a:lnTo>
                    <a:pt x="0" y="194"/>
                  </a:lnTo>
                  <a:lnTo>
                    <a:pt x="4" y="159"/>
                  </a:lnTo>
                  <a:lnTo>
                    <a:pt x="13" y="126"/>
                  </a:lnTo>
                  <a:lnTo>
                    <a:pt x="27" y="96"/>
                  </a:lnTo>
                  <a:lnTo>
                    <a:pt x="46" y="69"/>
                  </a:lnTo>
                  <a:lnTo>
                    <a:pt x="70" y="45"/>
                  </a:lnTo>
                  <a:lnTo>
                    <a:pt x="97" y="26"/>
                  </a:lnTo>
                  <a:lnTo>
                    <a:pt x="127" y="12"/>
                  </a:lnTo>
                  <a:lnTo>
                    <a:pt x="160" y="3"/>
                  </a:lnTo>
                  <a:lnTo>
                    <a:pt x="19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42" name="Google Shape;10642;p23"/>
            <p:cNvSpPr/>
            <p:nvPr/>
          </p:nvSpPr>
          <p:spPr>
            <a:xfrm>
              <a:off x="3873" y="3840"/>
              <a:ext cx="198" cy="203"/>
            </a:xfrm>
            <a:custGeom>
              <a:avLst/>
              <a:gdLst/>
              <a:ahLst/>
              <a:cxnLst/>
              <a:rect l="l" t="t" r="r" b="b"/>
              <a:pathLst>
                <a:path w="592" h="611" extrusionOk="0">
                  <a:moveTo>
                    <a:pt x="296" y="0"/>
                  </a:moveTo>
                  <a:lnTo>
                    <a:pt x="339" y="4"/>
                  </a:lnTo>
                  <a:lnTo>
                    <a:pt x="381" y="14"/>
                  </a:lnTo>
                  <a:lnTo>
                    <a:pt x="421" y="29"/>
                  </a:lnTo>
                  <a:lnTo>
                    <a:pt x="458" y="49"/>
                  </a:lnTo>
                  <a:lnTo>
                    <a:pt x="491" y="73"/>
                  </a:lnTo>
                  <a:lnTo>
                    <a:pt x="519" y="103"/>
                  </a:lnTo>
                  <a:lnTo>
                    <a:pt x="544" y="135"/>
                  </a:lnTo>
                  <a:lnTo>
                    <a:pt x="564" y="172"/>
                  </a:lnTo>
                  <a:lnTo>
                    <a:pt x="579" y="212"/>
                  </a:lnTo>
                  <a:lnTo>
                    <a:pt x="589" y="252"/>
                  </a:lnTo>
                  <a:lnTo>
                    <a:pt x="592" y="297"/>
                  </a:lnTo>
                  <a:lnTo>
                    <a:pt x="592" y="611"/>
                  </a:lnTo>
                  <a:lnTo>
                    <a:pt x="0" y="611"/>
                  </a:lnTo>
                  <a:lnTo>
                    <a:pt x="0" y="297"/>
                  </a:lnTo>
                  <a:lnTo>
                    <a:pt x="3" y="252"/>
                  </a:lnTo>
                  <a:lnTo>
                    <a:pt x="13" y="212"/>
                  </a:lnTo>
                  <a:lnTo>
                    <a:pt x="28" y="172"/>
                  </a:lnTo>
                  <a:lnTo>
                    <a:pt x="48" y="135"/>
                  </a:lnTo>
                  <a:lnTo>
                    <a:pt x="73" y="103"/>
                  </a:lnTo>
                  <a:lnTo>
                    <a:pt x="101" y="73"/>
                  </a:lnTo>
                  <a:lnTo>
                    <a:pt x="134" y="49"/>
                  </a:lnTo>
                  <a:lnTo>
                    <a:pt x="171" y="29"/>
                  </a:lnTo>
                  <a:lnTo>
                    <a:pt x="211" y="14"/>
                  </a:lnTo>
                  <a:lnTo>
                    <a:pt x="253" y="4"/>
                  </a:lnTo>
                  <a:lnTo>
                    <a:pt x="29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43" name="Google Shape;10643;p23"/>
            <p:cNvSpPr/>
            <p:nvPr/>
          </p:nvSpPr>
          <p:spPr>
            <a:xfrm>
              <a:off x="3349" y="3484"/>
              <a:ext cx="1243" cy="1241"/>
            </a:xfrm>
            <a:custGeom>
              <a:avLst/>
              <a:gdLst/>
              <a:ahLst/>
              <a:cxnLst/>
              <a:rect l="l" t="t" r="r" b="b"/>
              <a:pathLst>
                <a:path w="3738" h="3731" extrusionOk="0">
                  <a:moveTo>
                    <a:pt x="1869" y="745"/>
                  </a:moveTo>
                  <a:lnTo>
                    <a:pt x="1805" y="748"/>
                  </a:lnTo>
                  <a:lnTo>
                    <a:pt x="1744" y="757"/>
                  </a:lnTo>
                  <a:lnTo>
                    <a:pt x="1685" y="773"/>
                  </a:lnTo>
                  <a:lnTo>
                    <a:pt x="1628" y="794"/>
                  </a:lnTo>
                  <a:lnTo>
                    <a:pt x="1574" y="820"/>
                  </a:lnTo>
                  <a:lnTo>
                    <a:pt x="1523" y="850"/>
                  </a:lnTo>
                  <a:lnTo>
                    <a:pt x="1475" y="887"/>
                  </a:lnTo>
                  <a:lnTo>
                    <a:pt x="1431" y="927"/>
                  </a:lnTo>
                  <a:lnTo>
                    <a:pt x="1391" y="971"/>
                  </a:lnTo>
                  <a:lnTo>
                    <a:pt x="1356" y="1019"/>
                  </a:lnTo>
                  <a:lnTo>
                    <a:pt x="1324" y="1070"/>
                  </a:lnTo>
                  <a:lnTo>
                    <a:pt x="1298" y="1123"/>
                  </a:lnTo>
                  <a:lnTo>
                    <a:pt x="1277" y="1180"/>
                  </a:lnTo>
                  <a:lnTo>
                    <a:pt x="1263" y="1239"/>
                  </a:lnTo>
                  <a:lnTo>
                    <a:pt x="1252" y="1300"/>
                  </a:lnTo>
                  <a:lnTo>
                    <a:pt x="1249" y="1364"/>
                  </a:lnTo>
                  <a:lnTo>
                    <a:pt x="1249" y="1683"/>
                  </a:lnTo>
                  <a:lnTo>
                    <a:pt x="1214" y="1694"/>
                  </a:lnTo>
                  <a:lnTo>
                    <a:pt x="1181" y="1711"/>
                  </a:lnTo>
                  <a:lnTo>
                    <a:pt x="1150" y="1733"/>
                  </a:lnTo>
                  <a:lnTo>
                    <a:pt x="1125" y="1759"/>
                  </a:lnTo>
                  <a:lnTo>
                    <a:pt x="1103" y="1789"/>
                  </a:lnTo>
                  <a:lnTo>
                    <a:pt x="1089" y="1822"/>
                  </a:lnTo>
                  <a:lnTo>
                    <a:pt x="1078" y="1859"/>
                  </a:lnTo>
                  <a:lnTo>
                    <a:pt x="1075" y="1897"/>
                  </a:lnTo>
                  <a:lnTo>
                    <a:pt x="1075" y="2606"/>
                  </a:lnTo>
                  <a:lnTo>
                    <a:pt x="1078" y="2646"/>
                  </a:lnTo>
                  <a:lnTo>
                    <a:pt x="1089" y="2682"/>
                  </a:lnTo>
                  <a:lnTo>
                    <a:pt x="1105" y="2716"/>
                  </a:lnTo>
                  <a:lnTo>
                    <a:pt x="1126" y="2747"/>
                  </a:lnTo>
                  <a:lnTo>
                    <a:pt x="1153" y="2774"/>
                  </a:lnTo>
                  <a:lnTo>
                    <a:pt x="1184" y="2795"/>
                  </a:lnTo>
                  <a:lnTo>
                    <a:pt x="1218" y="2811"/>
                  </a:lnTo>
                  <a:lnTo>
                    <a:pt x="1255" y="2822"/>
                  </a:lnTo>
                  <a:lnTo>
                    <a:pt x="1295" y="2825"/>
                  </a:lnTo>
                  <a:lnTo>
                    <a:pt x="2443" y="2825"/>
                  </a:lnTo>
                  <a:lnTo>
                    <a:pt x="2483" y="2822"/>
                  </a:lnTo>
                  <a:lnTo>
                    <a:pt x="2520" y="2811"/>
                  </a:lnTo>
                  <a:lnTo>
                    <a:pt x="2554" y="2795"/>
                  </a:lnTo>
                  <a:lnTo>
                    <a:pt x="2585" y="2774"/>
                  </a:lnTo>
                  <a:lnTo>
                    <a:pt x="2612" y="2747"/>
                  </a:lnTo>
                  <a:lnTo>
                    <a:pt x="2633" y="2716"/>
                  </a:lnTo>
                  <a:lnTo>
                    <a:pt x="2649" y="2682"/>
                  </a:lnTo>
                  <a:lnTo>
                    <a:pt x="2660" y="2646"/>
                  </a:lnTo>
                  <a:lnTo>
                    <a:pt x="2663" y="2606"/>
                  </a:lnTo>
                  <a:lnTo>
                    <a:pt x="2663" y="1897"/>
                  </a:lnTo>
                  <a:lnTo>
                    <a:pt x="2660" y="1859"/>
                  </a:lnTo>
                  <a:lnTo>
                    <a:pt x="2649" y="1822"/>
                  </a:lnTo>
                  <a:lnTo>
                    <a:pt x="2633" y="1789"/>
                  </a:lnTo>
                  <a:lnTo>
                    <a:pt x="2613" y="1759"/>
                  </a:lnTo>
                  <a:lnTo>
                    <a:pt x="2588" y="1733"/>
                  </a:lnTo>
                  <a:lnTo>
                    <a:pt x="2557" y="1711"/>
                  </a:lnTo>
                  <a:lnTo>
                    <a:pt x="2524" y="1694"/>
                  </a:lnTo>
                  <a:lnTo>
                    <a:pt x="2489" y="1683"/>
                  </a:lnTo>
                  <a:lnTo>
                    <a:pt x="2489" y="1364"/>
                  </a:lnTo>
                  <a:lnTo>
                    <a:pt x="2486" y="1300"/>
                  </a:lnTo>
                  <a:lnTo>
                    <a:pt x="2475" y="1239"/>
                  </a:lnTo>
                  <a:lnTo>
                    <a:pt x="2461" y="1180"/>
                  </a:lnTo>
                  <a:lnTo>
                    <a:pt x="2440" y="1123"/>
                  </a:lnTo>
                  <a:lnTo>
                    <a:pt x="2414" y="1070"/>
                  </a:lnTo>
                  <a:lnTo>
                    <a:pt x="2382" y="1019"/>
                  </a:lnTo>
                  <a:lnTo>
                    <a:pt x="2347" y="971"/>
                  </a:lnTo>
                  <a:lnTo>
                    <a:pt x="2307" y="927"/>
                  </a:lnTo>
                  <a:lnTo>
                    <a:pt x="2263" y="887"/>
                  </a:lnTo>
                  <a:lnTo>
                    <a:pt x="2215" y="850"/>
                  </a:lnTo>
                  <a:lnTo>
                    <a:pt x="2164" y="820"/>
                  </a:lnTo>
                  <a:lnTo>
                    <a:pt x="2110" y="794"/>
                  </a:lnTo>
                  <a:lnTo>
                    <a:pt x="2053" y="773"/>
                  </a:lnTo>
                  <a:lnTo>
                    <a:pt x="1994" y="757"/>
                  </a:lnTo>
                  <a:lnTo>
                    <a:pt x="1933" y="748"/>
                  </a:lnTo>
                  <a:lnTo>
                    <a:pt x="1869" y="745"/>
                  </a:lnTo>
                  <a:close/>
                  <a:moveTo>
                    <a:pt x="1868" y="0"/>
                  </a:moveTo>
                  <a:lnTo>
                    <a:pt x="1983" y="3"/>
                  </a:lnTo>
                  <a:lnTo>
                    <a:pt x="2095" y="14"/>
                  </a:lnTo>
                  <a:lnTo>
                    <a:pt x="2205" y="31"/>
                  </a:lnTo>
                  <a:lnTo>
                    <a:pt x="2313" y="53"/>
                  </a:lnTo>
                  <a:lnTo>
                    <a:pt x="2418" y="82"/>
                  </a:lnTo>
                  <a:lnTo>
                    <a:pt x="2521" y="117"/>
                  </a:lnTo>
                  <a:lnTo>
                    <a:pt x="2621" y="158"/>
                  </a:lnTo>
                  <a:lnTo>
                    <a:pt x="2719" y="203"/>
                  </a:lnTo>
                  <a:lnTo>
                    <a:pt x="2812" y="254"/>
                  </a:lnTo>
                  <a:lnTo>
                    <a:pt x="2903" y="311"/>
                  </a:lnTo>
                  <a:lnTo>
                    <a:pt x="2989" y="372"/>
                  </a:lnTo>
                  <a:lnTo>
                    <a:pt x="3074" y="439"/>
                  </a:lnTo>
                  <a:lnTo>
                    <a:pt x="3152" y="510"/>
                  </a:lnTo>
                  <a:lnTo>
                    <a:pt x="3227" y="585"/>
                  </a:lnTo>
                  <a:lnTo>
                    <a:pt x="3299" y="664"/>
                  </a:lnTo>
                  <a:lnTo>
                    <a:pt x="3365" y="747"/>
                  </a:lnTo>
                  <a:lnTo>
                    <a:pt x="3426" y="833"/>
                  </a:lnTo>
                  <a:lnTo>
                    <a:pt x="3483" y="924"/>
                  </a:lnTo>
                  <a:lnTo>
                    <a:pt x="3534" y="1017"/>
                  </a:lnTo>
                  <a:lnTo>
                    <a:pt x="3581" y="1115"/>
                  </a:lnTo>
                  <a:lnTo>
                    <a:pt x="3621" y="1215"/>
                  </a:lnTo>
                  <a:lnTo>
                    <a:pt x="3656" y="1317"/>
                  </a:lnTo>
                  <a:lnTo>
                    <a:pt x="3685" y="1423"/>
                  </a:lnTo>
                  <a:lnTo>
                    <a:pt x="3708" y="1531"/>
                  </a:lnTo>
                  <a:lnTo>
                    <a:pt x="3724" y="1641"/>
                  </a:lnTo>
                  <a:lnTo>
                    <a:pt x="3735" y="1752"/>
                  </a:lnTo>
                  <a:lnTo>
                    <a:pt x="3738" y="1866"/>
                  </a:lnTo>
                  <a:lnTo>
                    <a:pt x="3735" y="1979"/>
                  </a:lnTo>
                  <a:lnTo>
                    <a:pt x="3724" y="2092"/>
                  </a:lnTo>
                  <a:lnTo>
                    <a:pt x="3708" y="2202"/>
                  </a:lnTo>
                  <a:lnTo>
                    <a:pt x="3685" y="2308"/>
                  </a:lnTo>
                  <a:lnTo>
                    <a:pt x="3656" y="2414"/>
                  </a:lnTo>
                  <a:lnTo>
                    <a:pt x="3621" y="2516"/>
                  </a:lnTo>
                  <a:lnTo>
                    <a:pt x="3581" y="2616"/>
                  </a:lnTo>
                  <a:lnTo>
                    <a:pt x="3534" y="2714"/>
                  </a:lnTo>
                  <a:lnTo>
                    <a:pt x="3483" y="2807"/>
                  </a:lnTo>
                  <a:lnTo>
                    <a:pt x="3426" y="2898"/>
                  </a:lnTo>
                  <a:lnTo>
                    <a:pt x="3365" y="2985"/>
                  </a:lnTo>
                  <a:lnTo>
                    <a:pt x="3299" y="3068"/>
                  </a:lnTo>
                  <a:lnTo>
                    <a:pt x="3227" y="3147"/>
                  </a:lnTo>
                  <a:lnTo>
                    <a:pt x="3152" y="3222"/>
                  </a:lnTo>
                  <a:lnTo>
                    <a:pt x="3074" y="3293"/>
                  </a:lnTo>
                  <a:lnTo>
                    <a:pt x="2989" y="3359"/>
                  </a:lnTo>
                  <a:lnTo>
                    <a:pt x="2903" y="3420"/>
                  </a:lnTo>
                  <a:lnTo>
                    <a:pt x="2812" y="3477"/>
                  </a:lnTo>
                  <a:lnTo>
                    <a:pt x="2719" y="3528"/>
                  </a:lnTo>
                  <a:lnTo>
                    <a:pt x="2621" y="3574"/>
                  </a:lnTo>
                  <a:lnTo>
                    <a:pt x="2521" y="3615"/>
                  </a:lnTo>
                  <a:lnTo>
                    <a:pt x="2418" y="3649"/>
                  </a:lnTo>
                  <a:lnTo>
                    <a:pt x="2313" y="3679"/>
                  </a:lnTo>
                  <a:lnTo>
                    <a:pt x="2205" y="3702"/>
                  </a:lnTo>
                  <a:lnTo>
                    <a:pt x="2095" y="3717"/>
                  </a:lnTo>
                  <a:lnTo>
                    <a:pt x="1983" y="3728"/>
                  </a:lnTo>
                  <a:lnTo>
                    <a:pt x="1868" y="3731"/>
                  </a:lnTo>
                  <a:lnTo>
                    <a:pt x="1755" y="3728"/>
                  </a:lnTo>
                  <a:lnTo>
                    <a:pt x="1643" y="3717"/>
                  </a:lnTo>
                  <a:lnTo>
                    <a:pt x="1533" y="3702"/>
                  </a:lnTo>
                  <a:lnTo>
                    <a:pt x="1425" y="3679"/>
                  </a:lnTo>
                  <a:lnTo>
                    <a:pt x="1320" y="3649"/>
                  </a:lnTo>
                  <a:lnTo>
                    <a:pt x="1217" y="3615"/>
                  </a:lnTo>
                  <a:lnTo>
                    <a:pt x="1117" y="3574"/>
                  </a:lnTo>
                  <a:lnTo>
                    <a:pt x="1019" y="3528"/>
                  </a:lnTo>
                  <a:lnTo>
                    <a:pt x="926" y="3477"/>
                  </a:lnTo>
                  <a:lnTo>
                    <a:pt x="835" y="3420"/>
                  </a:lnTo>
                  <a:lnTo>
                    <a:pt x="749" y="3359"/>
                  </a:lnTo>
                  <a:lnTo>
                    <a:pt x="664" y="3293"/>
                  </a:lnTo>
                  <a:lnTo>
                    <a:pt x="586" y="3222"/>
                  </a:lnTo>
                  <a:lnTo>
                    <a:pt x="511" y="3147"/>
                  </a:lnTo>
                  <a:lnTo>
                    <a:pt x="439" y="3068"/>
                  </a:lnTo>
                  <a:lnTo>
                    <a:pt x="373" y="2985"/>
                  </a:lnTo>
                  <a:lnTo>
                    <a:pt x="312" y="2898"/>
                  </a:lnTo>
                  <a:lnTo>
                    <a:pt x="255" y="2807"/>
                  </a:lnTo>
                  <a:lnTo>
                    <a:pt x="204" y="2714"/>
                  </a:lnTo>
                  <a:lnTo>
                    <a:pt x="157" y="2616"/>
                  </a:lnTo>
                  <a:lnTo>
                    <a:pt x="117" y="2516"/>
                  </a:lnTo>
                  <a:lnTo>
                    <a:pt x="82" y="2414"/>
                  </a:lnTo>
                  <a:lnTo>
                    <a:pt x="52" y="2308"/>
                  </a:lnTo>
                  <a:lnTo>
                    <a:pt x="30" y="2202"/>
                  </a:lnTo>
                  <a:lnTo>
                    <a:pt x="14" y="2092"/>
                  </a:lnTo>
                  <a:lnTo>
                    <a:pt x="3" y="1979"/>
                  </a:lnTo>
                  <a:lnTo>
                    <a:pt x="0" y="1866"/>
                  </a:lnTo>
                  <a:lnTo>
                    <a:pt x="3" y="1752"/>
                  </a:lnTo>
                  <a:lnTo>
                    <a:pt x="14" y="1641"/>
                  </a:lnTo>
                  <a:lnTo>
                    <a:pt x="30" y="1531"/>
                  </a:lnTo>
                  <a:lnTo>
                    <a:pt x="52" y="1423"/>
                  </a:lnTo>
                  <a:lnTo>
                    <a:pt x="82" y="1317"/>
                  </a:lnTo>
                  <a:lnTo>
                    <a:pt x="117" y="1215"/>
                  </a:lnTo>
                  <a:lnTo>
                    <a:pt x="157" y="1115"/>
                  </a:lnTo>
                  <a:lnTo>
                    <a:pt x="204" y="1017"/>
                  </a:lnTo>
                  <a:lnTo>
                    <a:pt x="255" y="924"/>
                  </a:lnTo>
                  <a:lnTo>
                    <a:pt x="312" y="833"/>
                  </a:lnTo>
                  <a:lnTo>
                    <a:pt x="373" y="747"/>
                  </a:lnTo>
                  <a:lnTo>
                    <a:pt x="439" y="664"/>
                  </a:lnTo>
                  <a:lnTo>
                    <a:pt x="511" y="585"/>
                  </a:lnTo>
                  <a:lnTo>
                    <a:pt x="586" y="510"/>
                  </a:lnTo>
                  <a:lnTo>
                    <a:pt x="664" y="439"/>
                  </a:lnTo>
                  <a:lnTo>
                    <a:pt x="749" y="372"/>
                  </a:lnTo>
                  <a:lnTo>
                    <a:pt x="835" y="311"/>
                  </a:lnTo>
                  <a:lnTo>
                    <a:pt x="926" y="254"/>
                  </a:lnTo>
                  <a:lnTo>
                    <a:pt x="1019" y="203"/>
                  </a:lnTo>
                  <a:lnTo>
                    <a:pt x="1117" y="158"/>
                  </a:lnTo>
                  <a:lnTo>
                    <a:pt x="1217" y="117"/>
                  </a:lnTo>
                  <a:lnTo>
                    <a:pt x="1320" y="82"/>
                  </a:lnTo>
                  <a:lnTo>
                    <a:pt x="1425" y="53"/>
                  </a:lnTo>
                  <a:lnTo>
                    <a:pt x="1533" y="31"/>
                  </a:lnTo>
                  <a:lnTo>
                    <a:pt x="1643" y="14"/>
                  </a:lnTo>
                  <a:lnTo>
                    <a:pt x="1755" y="3"/>
                  </a:lnTo>
                  <a:lnTo>
                    <a:pt x="186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0644" name="Google Shape;10644;p23"/>
          <p:cNvSpPr/>
          <p:nvPr/>
        </p:nvSpPr>
        <p:spPr>
          <a:xfrm>
            <a:off x="2197540" y="26294144"/>
            <a:ext cx="489444" cy="489052"/>
          </a:xfrm>
          <a:custGeom>
            <a:avLst/>
            <a:gdLst/>
            <a:ahLst/>
            <a:cxnLst/>
            <a:rect l="l" t="t" r="r" b="b"/>
            <a:pathLst>
              <a:path w="3738" h="3735" extrusionOk="0">
                <a:moveTo>
                  <a:pt x="2425" y="968"/>
                </a:moveTo>
                <a:lnTo>
                  <a:pt x="2410" y="972"/>
                </a:lnTo>
                <a:lnTo>
                  <a:pt x="2396" y="982"/>
                </a:lnTo>
                <a:lnTo>
                  <a:pt x="970" y="2409"/>
                </a:lnTo>
                <a:lnTo>
                  <a:pt x="972" y="2410"/>
                </a:lnTo>
                <a:lnTo>
                  <a:pt x="957" y="2421"/>
                </a:lnTo>
                <a:lnTo>
                  <a:pt x="946" y="2437"/>
                </a:lnTo>
                <a:lnTo>
                  <a:pt x="939" y="2454"/>
                </a:lnTo>
                <a:lnTo>
                  <a:pt x="864" y="2791"/>
                </a:lnTo>
                <a:lnTo>
                  <a:pt x="862" y="2808"/>
                </a:lnTo>
                <a:lnTo>
                  <a:pt x="865" y="2826"/>
                </a:lnTo>
                <a:lnTo>
                  <a:pt x="872" y="2842"/>
                </a:lnTo>
                <a:lnTo>
                  <a:pt x="884" y="2856"/>
                </a:lnTo>
                <a:lnTo>
                  <a:pt x="898" y="2867"/>
                </a:lnTo>
                <a:lnTo>
                  <a:pt x="914" y="2874"/>
                </a:lnTo>
                <a:lnTo>
                  <a:pt x="932" y="2876"/>
                </a:lnTo>
                <a:lnTo>
                  <a:pt x="940" y="2876"/>
                </a:lnTo>
                <a:lnTo>
                  <a:pt x="948" y="2875"/>
                </a:lnTo>
                <a:lnTo>
                  <a:pt x="1285" y="2799"/>
                </a:lnTo>
                <a:lnTo>
                  <a:pt x="1303" y="2793"/>
                </a:lnTo>
                <a:lnTo>
                  <a:pt x="1317" y="2782"/>
                </a:lnTo>
                <a:lnTo>
                  <a:pt x="1330" y="2767"/>
                </a:lnTo>
                <a:lnTo>
                  <a:pt x="1331" y="2770"/>
                </a:lnTo>
                <a:lnTo>
                  <a:pt x="1419" y="2681"/>
                </a:lnTo>
                <a:lnTo>
                  <a:pt x="1058" y="2320"/>
                </a:lnTo>
                <a:lnTo>
                  <a:pt x="1195" y="2183"/>
                </a:lnTo>
                <a:lnTo>
                  <a:pt x="1556" y="2544"/>
                </a:lnTo>
                <a:lnTo>
                  <a:pt x="2443" y="1658"/>
                </a:lnTo>
                <a:lnTo>
                  <a:pt x="2082" y="1297"/>
                </a:lnTo>
                <a:lnTo>
                  <a:pt x="2219" y="1160"/>
                </a:lnTo>
                <a:lnTo>
                  <a:pt x="2580" y="1521"/>
                </a:lnTo>
                <a:lnTo>
                  <a:pt x="2757" y="1343"/>
                </a:lnTo>
                <a:lnTo>
                  <a:pt x="2767" y="1330"/>
                </a:lnTo>
                <a:lnTo>
                  <a:pt x="2773" y="1314"/>
                </a:lnTo>
                <a:lnTo>
                  <a:pt x="2773" y="1298"/>
                </a:lnTo>
                <a:lnTo>
                  <a:pt x="2767" y="1282"/>
                </a:lnTo>
                <a:lnTo>
                  <a:pt x="2757" y="1269"/>
                </a:lnTo>
                <a:lnTo>
                  <a:pt x="2472" y="982"/>
                </a:lnTo>
                <a:lnTo>
                  <a:pt x="2458" y="973"/>
                </a:lnTo>
                <a:lnTo>
                  <a:pt x="2442" y="968"/>
                </a:lnTo>
                <a:lnTo>
                  <a:pt x="2425" y="968"/>
                </a:lnTo>
                <a:close/>
                <a:moveTo>
                  <a:pt x="1868" y="0"/>
                </a:moveTo>
                <a:lnTo>
                  <a:pt x="1982" y="3"/>
                </a:lnTo>
                <a:lnTo>
                  <a:pt x="2094" y="14"/>
                </a:lnTo>
                <a:lnTo>
                  <a:pt x="2205" y="31"/>
                </a:lnTo>
                <a:lnTo>
                  <a:pt x="2313" y="53"/>
                </a:lnTo>
                <a:lnTo>
                  <a:pt x="2418" y="81"/>
                </a:lnTo>
                <a:lnTo>
                  <a:pt x="2521" y="117"/>
                </a:lnTo>
                <a:lnTo>
                  <a:pt x="2621" y="157"/>
                </a:lnTo>
                <a:lnTo>
                  <a:pt x="2719" y="204"/>
                </a:lnTo>
                <a:lnTo>
                  <a:pt x="2813" y="255"/>
                </a:lnTo>
                <a:lnTo>
                  <a:pt x="2903" y="311"/>
                </a:lnTo>
                <a:lnTo>
                  <a:pt x="2990" y="374"/>
                </a:lnTo>
                <a:lnTo>
                  <a:pt x="3073" y="439"/>
                </a:lnTo>
                <a:lnTo>
                  <a:pt x="3152" y="510"/>
                </a:lnTo>
                <a:lnTo>
                  <a:pt x="3227" y="585"/>
                </a:lnTo>
                <a:lnTo>
                  <a:pt x="3299" y="664"/>
                </a:lnTo>
                <a:lnTo>
                  <a:pt x="3364" y="747"/>
                </a:lnTo>
                <a:lnTo>
                  <a:pt x="3427" y="834"/>
                </a:lnTo>
                <a:lnTo>
                  <a:pt x="3483" y="925"/>
                </a:lnTo>
                <a:lnTo>
                  <a:pt x="3534" y="1019"/>
                </a:lnTo>
                <a:lnTo>
                  <a:pt x="3581" y="1116"/>
                </a:lnTo>
                <a:lnTo>
                  <a:pt x="3621" y="1216"/>
                </a:lnTo>
                <a:lnTo>
                  <a:pt x="3656" y="1319"/>
                </a:lnTo>
                <a:lnTo>
                  <a:pt x="3685" y="1424"/>
                </a:lnTo>
                <a:lnTo>
                  <a:pt x="3707" y="1531"/>
                </a:lnTo>
                <a:lnTo>
                  <a:pt x="3724" y="1642"/>
                </a:lnTo>
                <a:lnTo>
                  <a:pt x="3735" y="1753"/>
                </a:lnTo>
                <a:lnTo>
                  <a:pt x="3738" y="1866"/>
                </a:lnTo>
                <a:lnTo>
                  <a:pt x="3735" y="1981"/>
                </a:lnTo>
                <a:lnTo>
                  <a:pt x="3724" y="2093"/>
                </a:lnTo>
                <a:lnTo>
                  <a:pt x="3707" y="2204"/>
                </a:lnTo>
                <a:lnTo>
                  <a:pt x="3685" y="2311"/>
                </a:lnTo>
                <a:lnTo>
                  <a:pt x="3656" y="2416"/>
                </a:lnTo>
                <a:lnTo>
                  <a:pt x="3621" y="2519"/>
                </a:lnTo>
                <a:lnTo>
                  <a:pt x="3581" y="2619"/>
                </a:lnTo>
                <a:lnTo>
                  <a:pt x="3534" y="2716"/>
                </a:lnTo>
                <a:lnTo>
                  <a:pt x="3483" y="2810"/>
                </a:lnTo>
                <a:lnTo>
                  <a:pt x="3427" y="2901"/>
                </a:lnTo>
                <a:lnTo>
                  <a:pt x="3364" y="2988"/>
                </a:lnTo>
                <a:lnTo>
                  <a:pt x="3299" y="3071"/>
                </a:lnTo>
                <a:lnTo>
                  <a:pt x="3227" y="3150"/>
                </a:lnTo>
                <a:lnTo>
                  <a:pt x="3152" y="3225"/>
                </a:lnTo>
                <a:lnTo>
                  <a:pt x="3073" y="3296"/>
                </a:lnTo>
                <a:lnTo>
                  <a:pt x="2990" y="3362"/>
                </a:lnTo>
                <a:lnTo>
                  <a:pt x="2903" y="3424"/>
                </a:lnTo>
                <a:lnTo>
                  <a:pt x="2813" y="3480"/>
                </a:lnTo>
                <a:lnTo>
                  <a:pt x="2719" y="3531"/>
                </a:lnTo>
                <a:lnTo>
                  <a:pt x="2621" y="3578"/>
                </a:lnTo>
                <a:lnTo>
                  <a:pt x="2521" y="3618"/>
                </a:lnTo>
                <a:lnTo>
                  <a:pt x="2418" y="3654"/>
                </a:lnTo>
                <a:lnTo>
                  <a:pt x="2313" y="3682"/>
                </a:lnTo>
                <a:lnTo>
                  <a:pt x="2205" y="3704"/>
                </a:lnTo>
                <a:lnTo>
                  <a:pt x="2094" y="3721"/>
                </a:lnTo>
                <a:lnTo>
                  <a:pt x="1982" y="3732"/>
                </a:lnTo>
                <a:lnTo>
                  <a:pt x="1868" y="3735"/>
                </a:lnTo>
                <a:lnTo>
                  <a:pt x="1755" y="3732"/>
                </a:lnTo>
                <a:lnTo>
                  <a:pt x="1644" y="3721"/>
                </a:lnTo>
                <a:lnTo>
                  <a:pt x="1533" y="3704"/>
                </a:lnTo>
                <a:lnTo>
                  <a:pt x="1425" y="3682"/>
                </a:lnTo>
                <a:lnTo>
                  <a:pt x="1320" y="3654"/>
                </a:lnTo>
                <a:lnTo>
                  <a:pt x="1217" y="3618"/>
                </a:lnTo>
                <a:lnTo>
                  <a:pt x="1117" y="3578"/>
                </a:lnTo>
                <a:lnTo>
                  <a:pt x="1019" y="3531"/>
                </a:lnTo>
                <a:lnTo>
                  <a:pt x="925" y="3480"/>
                </a:lnTo>
                <a:lnTo>
                  <a:pt x="835" y="3424"/>
                </a:lnTo>
                <a:lnTo>
                  <a:pt x="748" y="3362"/>
                </a:lnTo>
                <a:lnTo>
                  <a:pt x="665" y="3296"/>
                </a:lnTo>
                <a:lnTo>
                  <a:pt x="586" y="3225"/>
                </a:lnTo>
                <a:lnTo>
                  <a:pt x="511" y="3150"/>
                </a:lnTo>
                <a:lnTo>
                  <a:pt x="439" y="3071"/>
                </a:lnTo>
                <a:lnTo>
                  <a:pt x="374" y="2988"/>
                </a:lnTo>
                <a:lnTo>
                  <a:pt x="312" y="2901"/>
                </a:lnTo>
                <a:lnTo>
                  <a:pt x="255" y="2810"/>
                </a:lnTo>
                <a:lnTo>
                  <a:pt x="204" y="2716"/>
                </a:lnTo>
                <a:lnTo>
                  <a:pt x="157" y="2619"/>
                </a:lnTo>
                <a:lnTo>
                  <a:pt x="117" y="2519"/>
                </a:lnTo>
                <a:lnTo>
                  <a:pt x="82" y="2416"/>
                </a:lnTo>
                <a:lnTo>
                  <a:pt x="53" y="2311"/>
                </a:lnTo>
                <a:lnTo>
                  <a:pt x="31" y="2204"/>
                </a:lnTo>
                <a:lnTo>
                  <a:pt x="14" y="2093"/>
                </a:lnTo>
                <a:lnTo>
                  <a:pt x="3" y="1981"/>
                </a:lnTo>
                <a:lnTo>
                  <a:pt x="0" y="1866"/>
                </a:lnTo>
                <a:lnTo>
                  <a:pt x="3" y="1753"/>
                </a:lnTo>
                <a:lnTo>
                  <a:pt x="14" y="1642"/>
                </a:lnTo>
                <a:lnTo>
                  <a:pt x="31" y="1531"/>
                </a:lnTo>
                <a:lnTo>
                  <a:pt x="53" y="1424"/>
                </a:lnTo>
                <a:lnTo>
                  <a:pt x="82" y="1319"/>
                </a:lnTo>
                <a:lnTo>
                  <a:pt x="117" y="1216"/>
                </a:lnTo>
                <a:lnTo>
                  <a:pt x="157" y="1116"/>
                </a:lnTo>
                <a:lnTo>
                  <a:pt x="204" y="1019"/>
                </a:lnTo>
                <a:lnTo>
                  <a:pt x="255" y="925"/>
                </a:lnTo>
                <a:lnTo>
                  <a:pt x="312" y="834"/>
                </a:lnTo>
                <a:lnTo>
                  <a:pt x="374" y="747"/>
                </a:lnTo>
                <a:lnTo>
                  <a:pt x="439" y="664"/>
                </a:lnTo>
                <a:lnTo>
                  <a:pt x="511" y="585"/>
                </a:lnTo>
                <a:lnTo>
                  <a:pt x="586" y="510"/>
                </a:lnTo>
                <a:lnTo>
                  <a:pt x="665" y="439"/>
                </a:lnTo>
                <a:lnTo>
                  <a:pt x="748" y="374"/>
                </a:lnTo>
                <a:lnTo>
                  <a:pt x="835" y="311"/>
                </a:lnTo>
                <a:lnTo>
                  <a:pt x="925" y="255"/>
                </a:lnTo>
                <a:lnTo>
                  <a:pt x="1019" y="204"/>
                </a:lnTo>
                <a:lnTo>
                  <a:pt x="1117" y="157"/>
                </a:lnTo>
                <a:lnTo>
                  <a:pt x="1217" y="117"/>
                </a:lnTo>
                <a:lnTo>
                  <a:pt x="1320" y="81"/>
                </a:lnTo>
                <a:lnTo>
                  <a:pt x="1425" y="53"/>
                </a:lnTo>
                <a:lnTo>
                  <a:pt x="1533" y="31"/>
                </a:lnTo>
                <a:lnTo>
                  <a:pt x="1644" y="14"/>
                </a:lnTo>
                <a:lnTo>
                  <a:pt x="1755" y="3"/>
                </a:lnTo>
                <a:lnTo>
                  <a:pt x="1868"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0645" name="Google Shape;10645;p23"/>
          <p:cNvGrpSpPr/>
          <p:nvPr/>
        </p:nvGrpSpPr>
        <p:grpSpPr>
          <a:xfrm>
            <a:off x="6011425" y="26277509"/>
            <a:ext cx="583271" cy="522031"/>
            <a:chOff x="4940" y="3158"/>
            <a:chExt cx="1549" cy="1386"/>
          </a:xfrm>
          <a:solidFill>
            <a:srgbClr val="006994"/>
          </a:solidFill>
        </p:grpSpPr>
        <p:sp>
          <p:nvSpPr>
            <p:cNvPr id="10646" name="Google Shape;10646;p23"/>
            <p:cNvSpPr/>
            <p:nvPr/>
          </p:nvSpPr>
          <p:spPr>
            <a:xfrm>
              <a:off x="5515" y="3158"/>
              <a:ext cx="399" cy="400"/>
            </a:xfrm>
            <a:custGeom>
              <a:avLst/>
              <a:gdLst/>
              <a:ahLst/>
              <a:cxnLst/>
              <a:rect l="l" t="t" r="r" b="b"/>
              <a:pathLst>
                <a:path w="1200" h="1202" extrusionOk="0">
                  <a:moveTo>
                    <a:pt x="599" y="0"/>
                  </a:moveTo>
                  <a:lnTo>
                    <a:pt x="670" y="5"/>
                  </a:lnTo>
                  <a:lnTo>
                    <a:pt x="738" y="16"/>
                  </a:lnTo>
                  <a:lnTo>
                    <a:pt x="803" y="36"/>
                  </a:lnTo>
                  <a:lnTo>
                    <a:pt x="864" y="61"/>
                  </a:lnTo>
                  <a:lnTo>
                    <a:pt x="921" y="93"/>
                  </a:lnTo>
                  <a:lnTo>
                    <a:pt x="975" y="132"/>
                  </a:lnTo>
                  <a:lnTo>
                    <a:pt x="1024" y="177"/>
                  </a:lnTo>
                  <a:lnTo>
                    <a:pt x="1069" y="226"/>
                  </a:lnTo>
                  <a:lnTo>
                    <a:pt x="1107" y="280"/>
                  </a:lnTo>
                  <a:lnTo>
                    <a:pt x="1140" y="337"/>
                  </a:lnTo>
                  <a:lnTo>
                    <a:pt x="1165" y="398"/>
                  </a:lnTo>
                  <a:lnTo>
                    <a:pt x="1185" y="463"/>
                  </a:lnTo>
                  <a:lnTo>
                    <a:pt x="1196" y="531"/>
                  </a:lnTo>
                  <a:lnTo>
                    <a:pt x="1200" y="601"/>
                  </a:lnTo>
                  <a:lnTo>
                    <a:pt x="1196" y="672"/>
                  </a:lnTo>
                  <a:lnTo>
                    <a:pt x="1185" y="739"/>
                  </a:lnTo>
                  <a:lnTo>
                    <a:pt x="1165" y="804"/>
                  </a:lnTo>
                  <a:lnTo>
                    <a:pt x="1140" y="865"/>
                  </a:lnTo>
                  <a:lnTo>
                    <a:pt x="1107" y="923"/>
                  </a:lnTo>
                  <a:lnTo>
                    <a:pt x="1069" y="976"/>
                  </a:lnTo>
                  <a:lnTo>
                    <a:pt x="1024" y="1026"/>
                  </a:lnTo>
                  <a:lnTo>
                    <a:pt x="975" y="1071"/>
                  </a:lnTo>
                  <a:lnTo>
                    <a:pt x="921" y="1109"/>
                  </a:lnTo>
                  <a:lnTo>
                    <a:pt x="864" y="1141"/>
                  </a:lnTo>
                  <a:lnTo>
                    <a:pt x="803" y="1167"/>
                  </a:lnTo>
                  <a:lnTo>
                    <a:pt x="738" y="1186"/>
                  </a:lnTo>
                  <a:lnTo>
                    <a:pt x="670" y="1198"/>
                  </a:lnTo>
                  <a:lnTo>
                    <a:pt x="599" y="1202"/>
                  </a:lnTo>
                  <a:lnTo>
                    <a:pt x="530" y="1198"/>
                  </a:lnTo>
                  <a:lnTo>
                    <a:pt x="462" y="1186"/>
                  </a:lnTo>
                  <a:lnTo>
                    <a:pt x="397" y="1167"/>
                  </a:lnTo>
                  <a:lnTo>
                    <a:pt x="337" y="1141"/>
                  </a:lnTo>
                  <a:lnTo>
                    <a:pt x="279" y="1109"/>
                  </a:lnTo>
                  <a:lnTo>
                    <a:pt x="224" y="1071"/>
                  </a:lnTo>
                  <a:lnTo>
                    <a:pt x="176" y="1026"/>
                  </a:lnTo>
                  <a:lnTo>
                    <a:pt x="131" y="976"/>
                  </a:lnTo>
                  <a:lnTo>
                    <a:pt x="93" y="923"/>
                  </a:lnTo>
                  <a:lnTo>
                    <a:pt x="60" y="865"/>
                  </a:lnTo>
                  <a:lnTo>
                    <a:pt x="35" y="804"/>
                  </a:lnTo>
                  <a:lnTo>
                    <a:pt x="15" y="739"/>
                  </a:lnTo>
                  <a:lnTo>
                    <a:pt x="4" y="672"/>
                  </a:lnTo>
                  <a:lnTo>
                    <a:pt x="0" y="601"/>
                  </a:lnTo>
                  <a:lnTo>
                    <a:pt x="4" y="531"/>
                  </a:lnTo>
                  <a:lnTo>
                    <a:pt x="15" y="463"/>
                  </a:lnTo>
                  <a:lnTo>
                    <a:pt x="35" y="398"/>
                  </a:lnTo>
                  <a:lnTo>
                    <a:pt x="60" y="337"/>
                  </a:lnTo>
                  <a:lnTo>
                    <a:pt x="93" y="280"/>
                  </a:lnTo>
                  <a:lnTo>
                    <a:pt x="131" y="226"/>
                  </a:lnTo>
                  <a:lnTo>
                    <a:pt x="176" y="177"/>
                  </a:lnTo>
                  <a:lnTo>
                    <a:pt x="224" y="132"/>
                  </a:lnTo>
                  <a:lnTo>
                    <a:pt x="279" y="93"/>
                  </a:lnTo>
                  <a:lnTo>
                    <a:pt x="337" y="61"/>
                  </a:lnTo>
                  <a:lnTo>
                    <a:pt x="397" y="36"/>
                  </a:lnTo>
                  <a:lnTo>
                    <a:pt x="462" y="16"/>
                  </a:lnTo>
                  <a:lnTo>
                    <a:pt x="530" y="5"/>
                  </a:lnTo>
                  <a:lnTo>
                    <a:pt x="59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47" name="Google Shape;10647;p23"/>
            <p:cNvSpPr/>
            <p:nvPr/>
          </p:nvSpPr>
          <p:spPr>
            <a:xfrm>
              <a:off x="5344" y="3622"/>
              <a:ext cx="740" cy="419"/>
            </a:xfrm>
            <a:custGeom>
              <a:avLst/>
              <a:gdLst/>
              <a:ahLst/>
              <a:cxnLst/>
              <a:rect l="l" t="t" r="r" b="b"/>
              <a:pathLst>
                <a:path w="2226" h="1259" extrusionOk="0">
                  <a:moveTo>
                    <a:pt x="1112" y="0"/>
                  </a:moveTo>
                  <a:lnTo>
                    <a:pt x="1209" y="4"/>
                  </a:lnTo>
                  <a:lnTo>
                    <a:pt x="1303" y="15"/>
                  </a:lnTo>
                  <a:lnTo>
                    <a:pt x="1393" y="35"/>
                  </a:lnTo>
                  <a:lnTo>
                    <a:pt x="1482" y="62"/>
                  </a:lnTo>
                  <a:lnTo>
                    <a:pt x="1567" y="97"/>
                  </a:lnTo>
                  <a:lnTo>
                    <a:pt x="1648" y="136"/>
                  </a:lnTo>
                  <a:lnTo>
                    <a:pt x="1726" y="184"/>
                  </a:lnTo>
                  <a:lnTo>
                    <a:pt x="1799" y="237"/>
                  </a:lnTo>
                  <a:lnTo>
                    <a:pt x="1868" y="294"/>
                  </a:lnTo>
                  <a:lnTo>
                    <a:pt x="1932" y="359"/>
                  </a:lnTo>
                  <a:lnTo>
                    <a:pt x="1989" y="427"/>
                  </a:lnTo>
                  <a:lnTo>
                    <a:pt x="2043" y="500"/>
                  </a:lnTo>
                  <a:lnTo>
                    <a:pt x="2090" y="578"/>
                  </a:lnTo>
                  <a:lnTo>
                    <a:pt x="2130" y="660"/>
                  </a:lnTo>
                  <a:lnTo>
                    <a:pt x="2164" y="744"/>
                  </a:lnTo>
                  <a:lnTo>
                    <a:pt x="2191" y="833"/>
                  </a:lnTo>
                  <a:lnTo>
                    <a:pt x="2211" y="925"/>
                  </a:lnTo>
                  <a:lnTo>
                    <a:pt x="2223" y="1018"/>
                  </a:lnTo>
                  <a:lnTo>
                    <a:pt x="2226" y="1114"/>
                  </a:lnTo>
                  <a:lnTo>
                    <a:pt x="2223" y="1147"/>
                  </a:lnTo>
                  <a:lnTo>
                    <a:pt x="2212" y="1178"/>
                  </a:lnTo>
                  <a:lnTo>
                    <a:pt x="2195" y="1205"/>
                  </a:lnTo>
                  <a:lnTo>
                    <a:pt x="2173" y="1228"/>
                  </a:lnTo>
                  <a:lnTo>
                    <a:pt x="2146" y="1245"/>
                  </a:lnTo>
                  <a:lnTo>
                    <a:pt x="2115" y="1255"/>
                  </a:lnTo>
                  <a:lnTo>
                    <a:pt x="2082" y="1259"/>
                  </a:lnTo>
                  <a:lnTo>
                    <a:pt x="144" y="1259"/>
                  </a:lnTo>
                  <a:lnTo>
                    <a:pt x="111" y="1255"/>
                  </a:lnTo>
                  <a:lnTo>
                    <a:pt x="80" y="1245"/>
                  </a:lnTo>
                  <a:lnTo>
                    <a:pt x="53" y="1228"/>
                  </a:lnTo>
                  <a:lnTo>
                    <a:pt x="31" y="1205"/>
                  </a:lnTo>
                  <a:lnTo>
                    <a:pt x="14" y="1178"/>
                  </a:lnTo>
                  <a:lnTo>
                    <a:pt x="3" y="1147"/>
                  </a:lnTo>
                  <a:lnTo>
                    <a:pt x="0" y="1114"/>
                  </a:lnTo>
                  <a:lnTo>
                    <a:pt x="3" y="1018"/>
                  </a:lnTo>
                  <a:lnTo>
                    <a:pt x="15" y="925"/>
                  </a:lnTo>
                  <a:lnTo>
                    <a:pt x="35" y="833"/>
                  </a:lnTo>
                  <a:lnTo>
                    <a:pt x="62" y="744"/>
                  </a:lnTo>
                  <a:lnTo>
                    <a:pt x="96" y="660"/>
                  </a:lnTo>
                  <a:lnTo>
                    <a:pt x="137" y="578"/>
                  </a:lnTo>
                  <a:lnTo>
                    <a:pt x="183" y="500"/>
                  </a:lnTo>
                  <a:lnTo>
                    <a:pt x="237" y="427"/>
                  </a:lnTo>
                  <a:lnTo>
                    <a:pt x="294" y="359"/>
                  </a:lnTo>
                  <a:lnTo>
                    <a:pt x="358" y="294"/>
                  </a:lnTo>
                  <a:lnTo>
                    <a:pt x="427" y="237"/>
                  </a:lnTo>
                  <a:lnTo>
                    <a:pt x="500" y="184"/>
                  </a:lnTo>
                  <a:lnTo>
                    <a:pt x="578" y="136"/>
                  </a:lnTo>
                  <a:lnTo>
                    <a:pt x="659" y="97"/>
                  </a:lnTo>
                  <a:lnTo>
                    <a:pt x="744" y="62"/>
                  </a:lnTo>
                  <a:lnTo>
                    <a:pt x="833" y="35"/>
                  </a:lnTo>
                  <a:lnTo>
                    <a:pt x="923" y="15"/>
                  </a:lnTo>
                  <a:lnTo>
                    <a:pt x="1017" y="4"/>
                  </a:lnTo>
                  <a:lnTo>
                    <a:pt x="111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48" name="Google Shape;10648;p23"/>
            <p:cNvSpPr/>
            <p:nvPr/>
          </p:nvSpPr>
          <p:spPr>
            <a:xfrm>
              <a:off x="5479" y="4091"/>
              <a:ext cx="471" cy="453"/>
            </a:xfrm>
            <a:custGeom>
              <a:avLst/>
              <a:gdLst/>
              <a:ahLst/>
              <a:cxnLst/>
              <a:rect l="l" t="t" r="r" b="b"/>
              <a:pathLst>
                <a:path w="1418" h="1363" extrusionOk="0">
                  <a:moveTo>
                    <a:pt x="723" y="0"/>
                  </a:moveTo>
                  <a:lnTo>
                    <a:pt x="751" y="4"/>
                  </a:lnTo>
                  <a:lnTo>
                    <a:pt x="777" y="15"/>
                  </a:lnTo>
                  <a:lnTo>
                    <a:pt x="801" y="31"/>
                  </a:lnTo>
                  <a:lnTo>
                    <a:pt x="822" y="53"/>
                  </a:lnTo>
                  <a:lnTo>
                    <a:pt x="839" y="80"/>
                  </a:lnTo>
                  <a:lnTo>
                    <a:pt x="980" y="365"/>
                  </a:lnTo>
                  <a:lnTo>
                    <a:pt x="1294" y="410"/>
                  </a:lnTo>
                  <a:lnTo>
                    <a:pt x="1325" y="418"/>
                  </a:lnTo>
                  <a:lnTo>
                    <a:pt x="1352" y="431"/>
                  </a:lnTo>
                  <a:lnTo>
                    <a:pt x="1374" y="449"/>
                  </a:lnTo>
                  <a:lnTo>
                    <a:pt x="1392" y="470"/>
                  </a:lnTo>
                  <a:lnTo>
                    <a:pt x="1407" y="496"/>
                  </a:lnTo>
                  <a:lnTo>
                    <a:pt x="1415" y="523"/>
                  </a:lnTo>
                  <a:lnTo>
                    <a:pt x="1418" y="551"/>
                  </a:lnTo>
                  <a:lnTo>
                    <a:pt x="1416" y="579"/>
                  </a:lnTo>
                  <a:lnTo>
                    <a:pt x="1408" y="607"/>
                  </a:lnTo>
                  <a:lnTo>
                    <a:pt x="1395" y="634"/>
                  </a:lnTo>
                  <a:lnTo>
                    <a:pt x="1374" y="658"/>
                  </a:lnTo>
                  <a:lnTo>
                    <a:pt x="1147" y="879"/>
                  </a:lnTo>
                  <a:lnTo>
                    <a:pt x="1201" y="1192"/>
                  </a:lnTo>
                  <a:lnTo>
                    <a:pt x="1202" y="1228"/>
                  </a:lnTo>
                  <a:lnTo>
                    <a:pt x="1197" y="1260"/>
                  </a:lnTo>
                  <a:lnTo>
                    <a:pt x="1184" y="1290"/>
                  </a:lnTo>
                  <a:lnTo>
                    <a:pt x="1166" y="1315"/>
                  </a:lnTo>
                  <a:lnTo>
                    <a:pt x="1143" y="1335"/>
                  </a:lnTo>
                  <a:lnTo>
                    <a:pt x="1116" y="1350"/>
                  </a:lnTo>
                  <a:lnTo>
                    <a:pt x="1087" y="1360"/>
                  </a:lnTo>
                  <a:lnTo>
                    <a:pt x="1054" y="1363"/>
                  </a:lnTo>
                  <a:lnTo>
                    <a:pt x="1022" y="1359"/>
                  </a:lnTo>
                  <a:lnTo>
                    <a:pt x="991" y="1346"/>
                  </a:lnTo>
                  <a:lnTo>
                    <a:pt x="708" y="1198"/>
                  </a:lnTo>
                  <a:lnTo>
                    <a:pt x="427" y="1346"/>
                  </a:lnTo>
                  <a:lnTo>
                    <a:pt x="395" y="1359"/>
                  </a:lnTo>
                  <a:lnTo>
                    <a:pt x="362" y="1363"/>
                  </a:lnTo>
                  <a:lnTo>
                    <a:pt x="331" y="1360"/>
                  </a:lnTo>
                  <a:lnTo>
                    <a:pt x="302" y="1350"/>
                  </a:lnTo>
                  <a:lnTo>
                    <a:pt x="275" y="1335"/>
                  </a:lnTo>
                  <a:lnTo>
                    <a:pt x="252" y="1314"/>
                  </a:lnTo>
                  <a:lnTo>
                    <a:pt x="234" y="1288"/>
                  </a:lnTo>
                  <a:lnTo>
                    <a:pt x="221" y="1260"/>
                  </a:lnTo>
                  <a:lnTo>
                    <a:pt x="216" y="1228"/>
                  </a:lnTo>
                  <a:lnTo>
                    <a:pt x="217" y="1192"/>
                  </a:lnTo>
                  <a:lnTo>
                    <a:pt x="271" y="879"/>
                  </a:lnTo>
                  <a:lnTo>
                    <a:pt x="44" y="658"/>
                  </a:lnTo>
                  <a:lnTo>
                    <a:pt x="23" y="634"/>
                  </a:lnTo>
                  <a:lnTo>
                    <a:pt x="10" y="607"/>
                  </a:lnTo>
                  <a:lnTo>
                    <a:pt x="2" y="579"/>
                  </a:lnTo>
                  <a:lnTo>
                    <a:pt x="0" y="551"/>
                  </a:lnTo>
                  <a:lnTo>
                    <a:pt x="3" y="523"/>
                  </a:lnTo>
                  <a:lnTo>
                    <a:pt x="12" y="496"/>
                  </a:lnTo>
                  <a:lnTo>
                    <a:pt x="26" y="470"/>
                  </a:lnTo>
                  <a:lnTo>
                    <a:pt x="44" y="449"/>
                  </a:lnTo>
                  <a:lnTo>
                    <a:pt x="66" y="431"/>
                  </a:lnTo>
                  <a:lnTo>
                    <a:pt x="93" y="418"/>
                  </a:lnTo>
                  <a:lnTo>
                    <a:pt x="124" y="410"/>
                  </a:lnTo>
                  <a:lnTo>
                    <a:pt x="438" y="365"/>
                  </a:lnTo>
                  <a:lnTo>
                    <a:pt x="579" y="80"/>
                  </a:lnTo>
                  <a:lnTo>
                    <a:pt x="596" y="53"/>
                  </a:lnTo>
                  <a:lnTo>
                    <a:pt x="616" y="31"/>
                  </a:lnTo>
                  <a:lnTo>
                    <a:pt x="641" y="15"/>
                  </a:lnTo>
                  <a:lnTo>
                    <a:pt x="667" y="4"/>
                  </a:lnTo>
                  <a:lnTo>
                    <a:pt x="695" y="0"/>
                  </a:lnTo>
                  <a:lnTo>
                    <a:pt x="72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49" name="Google Shape;10649;p23"/>
            <p:cNvSpPr/>
            <p:nvPr/>
          </p:nvSpPr>
          <p:spPr>
            <a:xfrm>
              <a:off x="4940" y="4091"/>
              <a:ext cx="472" cy="453"/>
            </a:xfrm>
            <a:custGeom>
              <a:avLst/>
              <a:gdLst/>
              <a:ahLst/>
              <a:cxnLst/>
              <a:rect l="l" t="t" r="r" b="b"/>
              <a:pathLst>
                <a:path w="1419" h="1363" extrusionOk="0">
                  <a:moveTo>
                    <a:pt x="723" y="0"/>
                  </a:moveTo>
                  <a:lnTo>
                    <a:pt x="751" y="4"/>
                  </a:lnTo>
                  <a:lnTo>
                    <a:pt x="778" y="15"/>
                  </a:lnTo>
                  <a:lnTo>
                    <a:pt x="802" y="31"/>
                  </a:lnTo>
                  <a:lnTo>
                    <a:pt x="823" y="53"/>
                  </a:lnTo>
                  <a:lnTo>
                    <a:pt x="840" y="80"/>
                  </a:lnTo>
                  <a:lnTo>
                    <a:pt x="981" y="365"/>
                  </a:lnTo>
                  <a:lnTo>
                    <a:pt x="1295" y="410"/>
                  </a:lnTo>
                  <a:lnTo>
                    <a:pt x="1325" y="418"/>
                  </a:lnTo>
                  <a:lnTo>
                    <a:pt x="1351" y="431"/>
                  </a:lnTo>
                  <a:lnTo>
                    <a:pt x="1375" y="449"/>
                  </a:lnTo>
                  <a:lnTo>
                    <a:pt x="1394" y="470"/>
                  </a:lnTo>
                  <a:lnTo>
                    <a:pt x="1406" y="496"/>
                  </a:lnTo>
                  <a:lnTo>
                    <a:pt x="1415" y="523"/>
                  </a:lnTo>
                  <a:lnTo>
                    <a:pt x="1419" y="551"/>
                  </a:lnTo>
                  <a:lnTo>
                    <a:pt x="1416" y="579"/>
                  </a:lnTo>
                  <a:lnTo>
                    <a:pt x="1409" y="607"/>
                  </a:lnTo>
                  <a:lnTo>
                    <a:pt x="1395" y="634"/>
                  </a:lnTo>
                  <a:lnTo>
                    <a:pt x="1375" y="658"/>
                  </a:lnTo>
                  <a:lnTo>
                    <a:pt x="1147" y="879"/>
                  </a:lnTo>
                  <a:lnTo>
                    <a:pt x="1201" y="1192"/>
                  </a:lnTo>
                  <a:lnTo>
                    <a:pt x="1203" y="1228"/>
                  </a:lnTo>
                  <a:lnTo>
                    <a:pt x="1198" y="1260"/>
                  </a:lnTo>
                  <a:lnTo>
                    <a:pt x="1185" y="1290"/>
                  </a:lnTo>
                  <a:lnTo>
                    <a:pt x="1167" y="1315"/>
                  </a:lnTo>
                  <a:lnTo>
                    <a:pt x="1143" y="1335"/>
                  </a:lnTo>
                  <a:lnTo>
                    <a:pt x="1116" y="1350"/>
                  </a:lnTo>
                  <a:lnTo>
                    <a:pt x="1086" y="1360"/>
                  </a:lnTo>
                  <a:lnTo>
                    <a:pt x="1055" y="1363"/>
                  </a:lnTo>
                  <a:lnTo>
                    <a:pt x="1023" y="1359"/>
                  </a:lnTo>
                  <a:lnTo>
                    <a:pt x="991" y="1346"/>
                  </a:lnTo>
                  <a:lnTo>
                    <a:pt x="709" y="1198"/>
                  </a:lnTo>
                  <a:lnTo>
                    <a:pt x="428" y="1346"/>
                  </a:lnTo>
                  <a:lnTo>
                    <a:pt x="396" y="1359"/>
                  </a:lnTo>
                  <a:lnTo>
                    <a:pt x="364" y="1363"/>
                  </a:lnTo>
                  <a:lnTo>
                    <a:pt x="333" y="1360"/>
                  </a:lnTo>
                  <a:lnTo>
                    <a:pt x="303" y="1350"/>
                  </a:lnTo>
                  <a:lnTo>
                    <a:pt x="275" y="1335"/>
                  </a:lnTo>
                  <a:lnTo>
                    <a:pt x="252" y="1314"/>
                  </a:lnTo>
                  <a:lnTo>
                    <a:pt x="234" y="1288"/>
                  </a:lnTo>
                  <a:lnTo>
                    <a:pt x="221" y="1260"/>
                  </a:lnTo>
                  <a:lnTo>
                    <a:pt x="216" y="1228"/>
                  </a:lnTo>
                  <a:lnTo>
                    <a:pt x="217" y="1192"/>
                  </a:lnTo>
                  <a:lnTo>
                    <a:pt x="272" y="879"/>
                  </a:lnTo>
                  <a:lnTo>
                    <a:pt x="44" y="658"/>
                  </a:lnTo>
                  <a:lnTo>
                    <a:pt x="24" y="634"/>
                  </a:lnTo>
                  <a:lnTo>
                    <a:pt x="10" y="607"/>
                  </a:lnTo>
                  <a:lnTo>
                    <a:pt x="1" y="579"/>
                  </a:lnTo>
                  <a:lnTo>
                    <a:pt x="0" y="551"/>
                  </a:lnTo>
                  <a:lnTo>
                    <a:pt x="4" y="523"/>
                  </a:lnTo>
                  <a:lnTo>
                    <a:pt x="13" y="496"/>
                  </a:lnTo>
                  <a:lnTo>
                    <a:pt x="25" y="470"/>
                  </a:lnTo>
                  <a:lnTo>
                    <a:pt x="44" y="449"/>
                  </a:lnTo>
                  <a:lnTo>
                    <a:pt x="66" y="431"/>
                  </a:lnTo>
                  <a:lnTo>
                    <a:pt x="93" y="418"/>
                  </a:lnTo>
                  <a:lnTo>
                    <a:pt x="124" y="410"/>
                  </a:lnTo>
                  <a:lnTo>
                    <a:pt x="438" y="365"/>
                  </a:lnTo>
                  <a:lnTo>
                    <a:pt x="579" y="80"/>
                  </a:lnTo>
                  <a:lnTo>
                    <a:pt x="596" y="53"/>
                  </a:lnTo>
                  <a:lnTo>
                    <a:pt x="617" y="31"/>
                  </a:lnTo>
                  <a:lnTo>
                    <a:pt x="641" y="15"/>
                  </a:lnTo>
                  <a:lnTo>
                    <a:pt x="668" y="5"/>
                  </a:lnTo>
                  <a:lnTo>
                    <a:pt x="695" y="0"/>
                  </a:lnTo>
                  <a:lnTo>
                    <a:pt x="72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50" name="Google Shape;10650;p23"/>
            <p:cNvSpPr/>
            <p:nvPr/>
          </p:nvSpPr>
          <p:spPr>
            <a:xfrm>
              <a:off x="6017" y="4090"/>
              <a:ext cx="472" cy="454"/>
            </a:xfrm>
            <a:custGeom>
              <a:avLst/>
              <a:gdLst/>
              <a:ahLst/>
              <a:cxnLst/>
              <a:rect l="l" t="t" r="r" b="b"/>
              <a:pathLst>
                <a:path w="1419" h="1365" extrusionOk="0">
                  <a:moveTo>
                    <a:pt x="710" y="0"/>
                  </a:moveTo>
                  <a:lnTo>
                    <a:pt x="717" y="0"/>
                  </a:lnTo>
                  <a:lnTo>
                    <a:pt x="730" y="2"/>
                  </a:lnTo>
                  <a:lnTo>
                    <a:pt x="745" y="4"/>
                  </a:lnTo>
                  <a:lnTo>
                    <a:pt x="764" y="11"/>
                  </a:lnTo>
                  <a:lnTo>
                    <a:pt x="785" y="21"/>
                  </a:lnTo>
                  <a:lnTo>
                    <a:pt x="805" y="35"/>
                  </a:lnTo>
                  <a:lnTo>
                    <a:pt x="823" y="55"/>
                  </a:lnTo>
                  <a:lnTo>
                    <a:pt x="840" y="82"/>
                  </a:lnTo>
                  <a:lnTo>
                    <a:pt x="981" y="367"/>
                  </a:lnTo>
                  <a:lnTo>
                    <a:pt x="1295" y="412"/>
                  </a:lnTo>
                  <a:lnTo>
                    <a:pt x="1326" y="420"/>
                  </a:lnTo>
                  <a:lnTo>
                    <a:pt x="1353" y="433"/>
                  </a:lnTo>
                  <a:lnTo>
                    <a:pt x="1375" y="451"/>
                  </a:lnTo>
                  <a:lnTo>
                    <a:pt x="1394" y="472"/>
                  </a:lnTo>
                  <a:lnTo>
                    <a:pt x="1406" y="498"/>
                  </a:lnTo>
                  <a:lnTo>
                    <a:pt x="1415" y="525"/>
                  </a:lnTo>
                  <a:lnTo>
                    <a:pt x="1419" y="553"/>
                  </a:lnTo>
                  <a:lnTo>
                    <a:pt x="1418" y="581"/>
                  </a:lnTo>
                  <a:lnTo>
                    <a:pt x="1409" y="609"/>
                  </a:lnTo>
                  <a:lnTo>
                    <a:pt x="1395" y="636"/>
                  </a:lnTo>
                  <a:lnTo>
                    <a:pt x="1375" y="660"/>
                  </a:lnTo>
                  <a:lnTo>
                    <a:pt x="1147" y="881"/>
                  </a:lnTo>
                  <a:lnTo>
                    <a:pt x="1202" y="1194"/>
                  </a:lnTo>
                  <a:lnTo>
                    <a:pt x="1203" y="1230"/>
                  </a:lnTo>
                  <a:lnTo>
                    <a:pt x="1198" y="1262"/>
                  </a:lnTo>
                  <a:lnTo>
                    <a:pt x="1185" y="1292"/>
                  </a:lnTo>
                  <a:lnTo>
                    <a:pt x="1167" y="1317"/>
                  </a:lnTo>
                  <a:lnTo>
                    <a:pt x="1143" y="1337"/>
                  </a:lnTo>
                  <a:lnTo>
                    <a:pt x="1116" y="1352"/>
                  </a:lnTo>
                  <a:lnTo>
                    <a:pt x="1086" y="1362"/>
                  </a:lnTo>
                  <a:lnTo>
                    <a:pt x="1055" y="1365"/>
                  </a:lnTo>
                  <a:lnTo>
                    <a:pt x="1023" y="1361"/>
                  </a:lnTo>
                  <a:lnTo>
                    <a:pt x="991" y="1348"/>
                  </a:lnTo>
                  <a:lnTo>
                    <a:pt x="710" y="1200"/>
                  </a:lnTo>
                  <a:lnTo>
                    <a:pt x="428" y="1348"/>
                  </a:lnTo>
                  <a:lnTo>
                    <a:pt x="396" y="1361"/>
                  </a:lnTo>
                  <a:lnTo>
                    <a:pt x="364" y="1365"/>
                  </a:lnTo>
                  <a:lnTo>
                    <a:pt x="333" y="1362"/>
                  </a:lnTo>
                  <a:lnTo>
                    <a:pt x="303" y="1352"/>
                  </a:lnTo>
                  <a:lnTo>
                    <a:pt x="276" y="1337"/>
                  </a:lnTo>
                  <a:lnTo>
                    <a:pt x="252" y="1316"/>
                  </a:lnTo>
                  <a:lnTo>
                    <a:pt x="234" y="1290"/>
                  </a:lnTo>
                  <a:lnTo>
                    <a:pt x="221" y="1262"/>
                  </a:lnTo>
                  <a:lnTo>
                    <a:pt x="216" y="1230"/>
                  </a:lnTo>
                  <a:lnTo>
                    <a:pt x="218" y="1194"/>
                  </a:lnTo>
                  <a:lnTo>
                    <a:pt x="272" y="881"/>
                  </a:lnTo>
                  <a:lnTo>
                    <a:pt x="44" y="660"/>
                  </a:lnTo>
                  <a:lnTo>
                    <a:pt x="24" y="636"/>
                  </a:lnTo>
                  <a:lnTo>
                    <a:pt x="10" y="609"/>
                  </a:lnTo>
                  <a:lnTo>
                    <a:pt x="3" y="581"/>
                  </a:lnTo>
                  <a:lnTo>
                    <a:pt x="0" y="553"/>
                  </a:lnTo>
                  <a:lnTo>
                    <a:pt x="4" y="525"/>
                  </a:lnTo>
                  <a:lnTo>
                    <a:pt x="13" y="498"/>
                  </a:lnTo>
                  <a:lnTo>
                    <a:pt x="25" y="472"/>
                  </a:lnTo>
                  <a:lnTo>
                    <a:pt x="44" y="451"/>
                  </a:lnTo>
                  <a:lnTo>
                    <a:pt x="68" y="433"/>
                  </a:lnTo>
                  <a:lnTo>
                    <a:pt x="94" y="420"/>
                  </a:lnTo>
                  <a:lnTo>
                    <a:pt x="124" y="412"/>
                  </a:lnTo>
                  <a:lnTo>
                    <a:pt x="438" y="367"/>
                  </a:lnTo>
                  <a:lnTo>
                    <a:pt x="579" y="82"/>
                  </a:lnTo>
                  <a:lnTo>
                    <a:pt x="598" y="54"/>
                  </a:lnTo>
                  <a:lnTo>
                    <a:pt x="620" y="31"/>
                  </a:lnTo>
                  <a:lnTo>
                    <a:pt x="647" y="14"/>
                  </a:lnTo>
                  <a:lnTo>
                    <a:pt x="678" y="4"/>
                  </a:lnTo>
                  <a:lnTo>
                    <a:pt x="710" y="0"/>
                  </a:lnTo>
                  <a:lnTo>
                    <a:pt x="71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0651" name="Google Shape;10651;p23"/>
          <p:cNvSpPr/>
          <p:nvPr/>
        </p:nvSpPr>
        <p:spPr>
          <a:xfrm>
            <a:off x="7376986" y="26304246"/>
            <a:ext cx="468855" cy="468860"/>
          </a:xfrm>
          <a:custGeom>
            <a:avLst/>
            <a:gdLst/>
            <a:ahLst/>
            <a:cxnLst/>
            <a:rect l="l" t="t" r="r" b="b"/>
            <a:pathLst>
              <a:path w="3735" h="3734" extrusionOk="0">
                <a:moveTo>
                  <a:pt x="2521" y="2355"/>
                </a:moveTo>
                <a:lnTo>
                  <a:pt x="2521" y="2645"/>
                </a:lnTo>
                <a:lnTo>
                  <a:pt x="2229" y="2645"/>
                </a:lnTo>
                <a:lnTo>
                  <a:pt x="2229" y="2850"/>
                </a:lnTo>
                <a:lnTo>
                  <a:pt x="2521" y="2850"/>
                </a:lnTo>
                <a:lnTo>
                  <a:pt x="2521" y="3142"/>
                </a:lnTo>
                <a:lnTo>
                  <a:pt x="2726" y="3142"/>
                </a:lnTo>
                <a:lnTo>
                  <a:pt x="2726" y="2850"/>
                </a:lnTo>
                <a:lnTo>
                  <a:pt x="3017" y="2850"/>
                </a:lnTo>
                <a:lnTo>
                  <a:pt x="3017" y="2645"/>
                </a:lnTo>
                <a:lnTo>
                  <a:pt x="2726" y="2645"/>
                </a:lnTo>
                <a:lnTo>
                  <a:pt x="2726" y="2355"/>
                </a:lnTo>
                <a:lnTo>
                  <a:pt x="2521" y="2355"/>
                </a:lnTo>
                <a:close/>
                <a:moveTo>
                  <a:pt x="1545" y="1944"/>
                </a:moveTo>
                <a:lnTo>
                  <a:pt x="1516" y="1969"/>
                </a:lnTo>
                <a:lnTo>
                  <a:pt x="1486" y="1995"/>
                </a:lnTo>
                <a:lnTo>
                  <a:pt x="1455" y="2023"/>
                </a:lnTo>
                <a:lnTo>
                  <a:pt x="1423" y="2050"/>
                </a:lnTo>
                <a:lnTo>
                  <a:pt x="1391" y="2078"/>
                </a:lnTo>
                <a:lnTo>
                  <a:pt x="1359" y="2109"/>
                </a:lnTo>
                <a:lnTo>
                  <a:pt x="1326" y="2141"/>
                </a:lnTo>
                <a:lnTo>
                  <a:pt x="1296" y="2174"/>
                </a:lnTo>
                <a:lnTo>
                  <a:pt x="1264" y="2210"/>
                </a:lnTo>
                <a:lnTo>
                  <a:pt x="1234" y="2248"/>
                </a:lnTo>
                <a:lnTo>
                  <a:pt x="1206" y="2289"/>
                </a:lnTo>
                <a:lnTo>
                  <a:pt x="1179" y="2332"/>
                </a:lnTo>
                <a:lnTo>
                  <a:pt x="1154" y="2377"/>
                </a:lnTo>
                <a:lnTo>
                  <a:pt x="1130" y="2426"/>
                </a:lnTo>
                <a:lnTo>
                  <a:pt x="1108" y="2478"/>
                </a:lnTo>
                <a:lnTo>
                  <a:pt x="1090" y="2534"/>
                </a:lnTo>
                <a:lnTo>
                  <a:pt x="1074" y="2594"/>
                </a:lnTo>
                <a:lnTo>
                  <a:pt x="1062" y="2658"/>
                </a:lnTo>
                <a:lnTo>
                  <a:pt x="1051" y="2726"/>
                </a:lnTo>
                <a:lnTo>
                  <a:pt x="1046" y="2799"/>
                </a:lnTo>
                <a:lnTo>
                  <a:pt x="1043" y="2875"/>
                </a:lnTo>
                <a:lnTo>
                  <a:pt x="2101" y="2875"/>
                </a:lnTo>
                <a:lnTo>
                  <a:pt x="2101" y="2517"/>
                </a:lnTo>
                <a:lnTo>
                  <a:pt x="2391" y="2517"/>
                </a:lnTo>
                <a:lnTo>
                  <a:pt x="2391" y="2225"/>
                </a:lnTo>
                <a:lnTo>
                  <a:pt x="2482" y="2225"/>
                </a:lnTo>
                <a:lnTo>
                  <a:pt x="2435" y="2169"/>
                </a:lnTo>
                <a:lnTo>
                  <a:pt x="2385" y="2117"/>
                </a:lnTo>
                <a:lnTo>
                  <a:pt x="2335" y="2070"/>
                </a:lnTo>
                <a:lnTo>
                  <a:pt x="2285" y="2026"/>
                </a:lnTo>
                <a:lnTo>
                  <a:pt x="2236" y="1984"/>
                </a:lnTo>
                <a:lnTo>
                  <a:pt x="2190" y="1944"/>
                </a:lnTo>
                <a:lnTo>
                  <a:pt x="2130" y="1972"/>
                </a:lnTo>
                <a:lnTo>
                  <a:pt x="2069" y="1994"/>
                </a:lnTo>
                <a:lnTo>
                  <a:pt x="2004" y="2011"/>
                </a:lnTo>
                <a:lnTo>
                  <a:pt x="1937" y="2022"/>
                </a:lnTo>
                <a:lnTo>
                  <a:pt x="1866" y="2026"/>
                </a:lnTo>
                <a:lnTo>
                  <a:pt x="1798" y="2022"/>
                </a:lnTo>
                <a:lnTo>
                  <a:pt x="1731" y="2011"/>
                </a:lnTo>
                <a:lnTo>
                  <a:pt x="1666" y="1994"/>
                </a:lnTo>
                <a:lnTo>
                  <a:pt x="1604" y="1972"/>
                </a:lnTo>
                <a:lnTo>
                  <a:pt x="1545" y="1944"/>
                </a:lnTo>
                <a:close/>
                <a:moveTo>
                  <a:pt x="1866" y="736"/>
                </a:moveTo>
                <a:lnTo>
                  <a:pt x="1806" y="740"/>
                </a:lnTo>
                <a:lnTo>
                  <a:pt x="1746" y="749"/>
                </a:lnTo>
                <a:lnTo>
                  <a:pt x="1689" y="765"/>
                </a:lnTo>
                <a:lnTo>
                  <a:pt x="1634" y="786"/>
                </a:lnTo>
                <a:lnTo>
                  <a:pt x="1582" y="814"/>
                </a:lnTo>
                <a:lnTo>
                  <a:pt x="1534" y="845"/>
                </a:lnTo>
                <a:lnTo>
                  <a:pt x="1489" y="882"/>
                </a:lnTo>
                <a:lnTo>
                  <a:pt x="1448" y="923"/>
                </a:lnTo>
                <a:lnTo>
                  <a:pt x="1412" y="967"/>
                </a:lnTo>
                <a:lnTo>
                  <a:pt x="1380" y="1016"/>
                </a:lnTo>
                <a:lnTo>
                  <a:pt x="1354" y="1067"/>
                </a:lnTo>
                <a:lnTo>
                  <a:pt x="1332" y="1123"/>
                </a:lnTo>
                <a:lnTo>
                  <a:pt x="1316" y="1180"/>
                </a:lnTo>
                <a:lnTo>
                  <a:pt x="1306" y="1239"/>
                </a:lnTo>
                <a:lnTo>
                  <a:pt x="1303" y="1300"/>
                </a:lnTo>
                <a:lnTo>
                  <a:pt x="1306" y="1363"/>
                </a:lnTo>
                <a:lnTo>
                  <a:pt x="1316" y="1422"/>
                </a:lnTo>
                <a:lnTo>
                  <a:pt x="1332" y="1478"/>
                </a:lnTo>
                <a:lnTo>
                  <a:pt x="1354" y="1534"/>
                </a:lnTo>
                <a:lnTo>
                  <a:pt x="1380" y="1585"/>
                </a:lnTo>
                <a:lnTo>
                  <a:pt x="1412" y="1634"/>
                </a:lnTo>
                <a:lnTo>
                  <a:pt x="1448" y="1678"/>
                </a:lnTo>
                <a:lnTo>
                  <a:pt x="1489" y="1719"/>
                </a:lnTo>
                <a:lnTo>
                  <a:pt x="1534" y="1756"/>
                </a:lnTo>
                <a:lnTo>
                  <a:pt x="1582" y="1788"/>
                </a:lnTo>
                <a:lnTo>
                  <a:pt x="1634" y="1815"/>
                </a:lnTo>
                <a:lnTo>
                  <a:pt x="1689" y="1836"/>
                </a:lnTo>
                <a:lnTo>
                  <a:pt x="1746" y="1852"/>
                </a:lnTo>
                <a:lnTo>
                  <a:pt x="1806" y="1861"/>
                </a:lnTo>
                <a:lnTo>
                  <a:pt x="1866" y="1865"/>
                </a:lnTo>
                <a:lnTo>
                  <a:pt x="1929" y="1861"/>
                </a:lnTo>
                <a:lnTo>
                  <a:pt x="1988" y="1852"/>
                </a:lnTo>
                <a:lnTo>
                  <a:pt x="2046" y="1836"/>
                </a:lnTo>
                <a:lnTo>
                  <a:pt x="2101" y="1815"/>
                </a:lnTo>
                <a:lnTo>
                  <a:pt x="2153" y="1788"/>
                </a:lnTo>
                <a:lnTo>
                  <a:pt x="2201" y="1756"/>
                </a:lnTo>
                <a:lnTo>
                  <a:pt x="2246" y="1719"/>
                </a:lnTo>
                <a:lnTo>
                  <a:pt x="2287" y="1678"/>
                </a:lnTo>
                <a:lnTo>
                  <a:pt x="2323" y="1634"/>
                </a:lnTo>
                <a:lnTo>
                  <a:pt x="2355" y="1585"/>
                </a:lnTo>
                <a:lnTo>
                  <a:pt x="2381" y="1534"/>
                </a:lnTo>
                <a:lnTo>
                  <a:pt x="2403" y="1478"/>
                </a:lnTo>
                <a:lnTo>
                  <a:pt x="2419" y="1422"/>
                </a:lnTo>
                <a:lnTo>
                  <a:pt x="2429" y="1363"/>
                </a:lnTo>
                <a:lnTo>
                  <a:pt x="2431" y="1300"/>
                </a:lnTo>
                <a:lnTo>
                  <a:pt x="2429" y="1239"/>
                </a:lnTo>
                <a:lnTo>
                  <a:pt x="2419" y="1180"/>
                </a:lnTo>
                <a:lnTo>
                  <a:pt x="2403" y="1123"/>
                </a:lnTo>
                <a:lnTo>
                  <a:pt x="2381" y="1067"/>
                </a:lnTo>
                <a:lnTo>
                  <a:pt x="2355" y="1016"/>
                </a:lnTo>
                <a:lnTo>
                  <a:pt x="2323" y="967"/>
                </a:lnTo>
                <a:lnTo>
                  <a:pt x="2287" y="923"/>
                </a:lnTo>
                <a:lnTo>
                  <a:pt x="2246" y="882"/>
                </a:lnTo>
                <a:lnTo>
                  <a:pt x="2201" y="845"/>
                </a:lnTo>
                <a:lnTo>
                  <a:pt x="2153" y="814"/>
                </a:lnTo>
                <a:lnTo>
                  <a:pt x="2101" y="786"/>
                </a:lnTo>
                <a:lnTo>
                  <a:pt x="2046" y="765"/>
                </a:lnTo>
                <a:lnTo>
                  <a:pt x="1988" y="749"/>
                </a:lnTo>
                <a:lnTo>
                  <a:pt x="1929" y="740"/>
                </a:lnTo>
                <a:lnTo>
                  <a:pt x="1866" y="736"/>
                </a:lnTo>
                <a:close/>
                <a:moveTo>
                  <a:pt x="1866" y="0"/>
                </a:moveTo>
                <a:lnTo>
                  <a:pt x="1981" y="3"/>
                </a:lnTo>
                <a:lnTo>
                  <a:pt x="2094" y="14"/>
                </a:lnTo>
                <a:lnTo>
                  <a:pt x="2203" y="31"/>
                </a:lnTo>
                <a:lnTo>
                  <a:pt x="2311" y="53"/>
                </a:lnTo>
                <a:lnTo>
                  <a:pt x="2416" y="82"/>
                </a:lnTo>
                <a:lnTo>
                  <a:pt x="2519" y="117"/>
                </a:lnTo>
                <a:lnTo>
                  <a:pt x="2619" y="158"/>
                </a:lnTo>
                <a:lnTo>
                  <a:pt x="2717" y="203"/>
                </a:lnTo>
                <a:lnTo>
                  <a:pt x="2810" y="255"/>
                </a:lnTo>
                <a:lnTo>
                  <a:pt x="2901" y="311"/>
                </a:lnTo>
                <a:lnTo>
                  <a:pt x="2987" y="373"/>
                </a:lnTo>
                <a:lnTo>
                  <a:pt x="3071" y="439"/>
                </a:lnTo>
                <a:lnTo>
                  <a:pt x="3150" y="510"/>
                </a:lnTo>
                <a:lnTo>
                  <a:pt x="3225" y="585"/>
                </a:lnTo>
                <a:lnTo>
                  <a:pt x="3296" y="665"/>
                </a:lnTo>
                <a:lnTo>
                  <a:pt x="3362" y="748"/>
                </a:lnTo>
                <a:lnTo>
                  <a:pt x="3424" y="834"/>
                </a:lnTo>
                <a:lnTo>
                  <a:pt x="3480" y="925"/>
                </a:lnTo>
                <a:lnTo>
                  <a:pt x="3532" y="1018"/>
                </a:lnTo>
                <a:lnTo>
                  <a:pt x="3578" y="1116"/>
                </a:lnTo>
                <a:lnTo>
                  <a:pt x="3618" y="1216"/>
                </a:lnTo>
                <a:lnTo>
                  <a:pt x="3653" y="1318"/>
                </a:lnTo>
                <a:lnTo>
                  <a:pt x="3682" y="1424"/>
                </a:lnTo>
                <a:lnTo>
                  <a:pt x="3705" y="1532"/>
                </a:lnTo>
                <a:lnTo>
                  <a:pt x="3721" y="1642"/>
                </a:lnTo>
                <a:lnTo>
                  <a:pt x="3732" y="1753"/>
                </a:lnTo>
                <a:lnTo>
                  <a:pt x="3735" y="1867"/>
                </a:lnTo>
                <a:lnTo>
                  <a:pt x="3732" y="1981"/>
                </a:lnTo>
                <a:lnTo>
                  <a:pt x="3721" y="2093"/>
                </a:lnTo>
                <a:lnTo>
                  <a:pt x="3705" y="2202"/>
                </a:lnTo>
                <a:lnTo>
                  <a:pt x="3682" y="2310"/>
                </a:lnTo>
                <a:lnTo>
                  <a:pt x="3653" y="2416"/>
                </a:lnTo>
                <a:lnTo>
                  <a:pt x="3618" y="2518"/>
                </a:lnTo>
                <a:lnTo>
                  <a:pt x="3578" y="2618"/>
                </a:lnTo>
                <a:lnTo>
                  <a:pt x="3532" y="2716"/>
                </a:lnTo>
                <a:lnTo>
                  <a:pt x="3480" y="2809"/>
                </a:lnTo>
                <a:lnTo>
                  <a:pt x="3424" y="2900"/>
                </a:lnTo>
                <a:lnTo>
                  <a:pt x="3362" y="2988"/>
                </a:lnTo>
                <a:lnTo>
                  <a:pt x="3296" y="3070"/>
                </a:lnTo>
                <a:lnTo>
                  <a:pt x="3225" y="3149"/>
                </a:lnTo>
                <a:lnTo>
                  <a:pt x="3150" y="3225"/>
                </a:lnTo>
                <a:lnTo>
                  <a:pt x="3071" y="3295"/>
                </a:lnTo>
                <a:lnTo>
                  <a:pt x="2987" y="3361"/>
                </a:lnTo>
                <a:lnTo>
                  <a:pt x="2901" y="3423"/>
                </a:lnTo>
                <a:lnTo>
                  <a:pt x="2810" y="3480"/>
                </a:lnTo>
                <a:lnTo>
                  <a:pt x="2717" y="3531"/>
                </a:lnTo>
                <a:lnTo>
                  <a:pt x="2619" y="3577"/>
                </a:lnTo>
                <a:lnTo>
                  <a:pt x="2519" y="3617"/>
                </a:lnTo>
                <a:lnTo>
                  <a:pt x="2416" y="3652"/>
                </a:lnTo>
                <a:lnTo>
                  <a:pt x="2311" y="3682"/>
                </a:lnTo>
                <a:lnTo>
                  <a:pt x="2203" y="3705"/>
                </a:lnTo>
                <a:lnTo>
                  <a:pt x="2094" y="3720"/>
                </a:lnTo>
                <a:lnTo>
                  <a:pt x="1981" y="3731"/>
                </a:lnTo>
                <a:lnTo>
                  <a:pt x="1866" y="3734"/>
                </a:lnTo>
                <a:lnTo>
                  <a:pt x="1754" y="3731"/>
                </a:lnTo>
                <a:lnTo>
                  <a:pt x="1641" y="3720"/>
                </a:lnTo>
                <a:lnTo>
                  <a:pt x="1532" y="3705"/>
                </a:lnTo>
                <a:lnTo>
                  <a:pt x="1424" y="3682"/>
                </a:lnTo>
                <a:lnTo>
                  <a:pt x="1319" y="3652"/>
                </a:lnTo>
                <a:lnTo>
                  <a:pt x="1216" y="3617"/>
                </a:lnTo>
                <a:lnTo>
                  <a:pt x="1116" y="3577"/>
                </a:lnTo>
                <a:lnTo>
                  <a:pt x="1018" y="3531"/>
                </a:lnTo>
                <a:lnTo>
                  <a:pt x="925" y="3480"/>
                </a:lnTo>
                <a:lnTo>
                  <a:pt x="834" y="3423"/>
                </a:lnTo>
                <a:lnTo>
                  <a:pt x="748" y="3361"/>
                </a:lnTo>
                <a:lnTo>
                  <a:pt x="664" y="3295"/>
                </a:lnTo>
                <a:lnTo>
                  <a:pt x="585" y="3225"/>
                </a:lnTo>
                <a:lnTo>
                  <a:pt x="510" y="3149"/>
                </a:lnTo>
                <a:lnTo>
                  <a:pt x="439" y="3070"/>
                </a:lnTo>
                <a:lnTo>
                  <a:pt x="373" y="2988"/>
                </a:lnTo>
                <a:lnTo>
                  <a:pt x="311" y="2900"/>
                </a:lnTo>
                <a:lnTo>
                  <a:pt x="255" y="2809"/>
                </a:lnTo>
                <a:lnTo>
                  <a:pt x="203" y="2716"/>
                </a:lnTo>
                <a:lnTo>
                  <a:pt x="157" y="2618"/>
                </a:lnTo>
                <a:lnTo>
                  <a:pt x="117" y="2518"/>
                </a:lnTo>
                <a:lnTo>
                  <a:pt x="82" y="2416"/>
                </a:lnTo>
                <a:lnTo>
                  <a:pt x="52" y="2310"/>
                </a:lnTo>
                <a:lnTo>
                  <a:pt x="30" y="2202"/>
                </a:lnTo>
                <a:lnTo>
                  <a:pt x="14" y="2093"/>
                </a:lnTo>
                <a:lnTo>
                  <a:pt x="3" y="1981"/>
                </a:lnTo>
                <a:lnTo>
                  <a:pt x="0" y="1867"/>
                </a:lnTo>
                <a:lnTo>
                  <a:pt x="3" y="1753"/>
                </a:lnTo>
                <a:lnTo>
                  <a:pt x="14" y="1642"/>
                </a:lnTo>
                <a:lnTo>
                  <a:pt x="30" y="1532"/>
                </a:lnTo>
                <a:lnTo>
                  <a:pt x="52" y="1424"/>
                </a:lnTo>
                <a:lnTo>
                  <a:pt x="82" y="1318"/>
                </a:lnTo>
                <a:lnTo>
                  <a:pt x="117" y="1216"/>
                </a:lnTo>
                <a:lnTo>
                  <a:pt x="157" y="1116"/>
                </a:lnTo>
                <a:lnTo>
                  <a:pt x="203" y="1018"/>
                </a:lnTo>
                <a:lnTo>
                  <a:pt x="255" y="925"/>
                </a:lnTo>
                <a:lnTo>
                  <a:pt x="311" y="834"/>
                </a:lnTo>
                <a:lnTo>
                  <a:pt x="373" y="748"/>
                </a:lnTo>
                <a:lnTo>
                  <a:pt x="439" y="665"/>
                </a:lnTo>
                <a:lnTo>
                  <a:pt x="510" y="585"/>
                </a:lnTo>
                <a:lnTo>
                  <a:pt x="585" y="510"/>
                </a:lnTo>
                <a:lnTo>
                  <a:pt x="664" y="439"/>
                </a:lnTo>
                <a:lnTo>
                  <a:pt x="748" y="373"/>
                </a:lnTo>
                <a:lnTo>
                  <a:pt x="834" y="311"/>
                </a:lnTo>
                <a:lnTo>
                  <a:pt x="925" y="255"/>
                </a:lnTo>
                <a:lnTo>
                  <a:pt x="1018" y="203"/>
                </a:lnTo>
                <a:lnTo>
                  <a:pt x="1116" y="158"/>
                </a:lnTo>
                <a:lnTo>
                  <a:pt x="1216" y="117"/>
                </a:lnTo>
                <a:lnTo>
                  <a:pt x="1319" y="82"/>
                </a:lnTo>
                <a:lnTo>
                  <a:pt x="1424" y="53"/>
                </a:lnTo>
                <a:lnTo>
                  <a:pt x="1532" y="31"/>
                </a:lnTo>
                <a:lnTo>
                  <a:pt x="1641" y="14"/>
                </a:lnTo>
                <a:lnTo>
                  <a:pt x="1754" y="3"/>
                </a:lnTo>
                <a:lnTo>
                  <a:pt x="1866"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52" name="Google Shape;10652;p23"/>
          <p:cNvSpPr/>
          <p:nvPr/>
        </p:nvSpPr>
        <p:spPr>
          <a:xfrm>
            <a:off x="9878758" y="26304246"/>
            <a:ext cx="468855" cy="468855"/>
          </a:xfrm>
          <a:custGeom>
            <a:avLst/>
            <a:gdLst/>
            <a:ahLst/>
            <a:cxnLst/>
            <a:rect l="l" t="t" r="r" b="b"/>
            <a:pathLst>
              <a:path w="3735" h="3735" extrusionOk="0">
                <a:moveTo>
                  <a:pt x="2636" y="901"/>
                </a:moveTo>
                <a:lnTo>
                  <a:pt x="2607" y="903"/>
                </a:lnTo>
                <a:lnTo>
                  <a:pt x="2576" y="910"/>
                </a:lnTo>
                <a:lnTo>
                  <a:pt x="2548" y="921"/>
                </a:lnTo>
                <a:lnTo>
                  <a:pt x="2522" y="938"/>
                </a:lnTo>
                <a:lnTo>
                  <a:pt x="2497" y="959"/>
                </a:lnTo>
                <a:lnTo>
                  <a:pt x="2110" y="1367"/>
                </a:lnTo>
                <a:lnTo>
                  <a:pt x="1083" y="1107"/>
                </a:lnTo>
                <a:lnTo>
                  <a:pt x="930" y="1260"/>
                </a:lnTo>
                <a:lnTo>
                  <a:pt x="1734" y="1755"/>
                </a:lnTo>
                <a:lnTo>
                  <a:pt x="1738" y="1760"/>
                </a:lnTo>
                <a:lnTo>
                  <a:pt x="1262" y="2263"/>
                </a:lnTo>
                <a:lnTo>
                  <a:pt x="1259" y="2267"/>
                </a:lnTo>
                <a:lnTo>
                  <a:pt x="1254" y="2272"/>
                </a:lnTo>
                <a:lnTo>
                  <a:pt x="887" y="2287"/>
                </a:lnTo>
                <a:lnTo>
                  <a:pt x="1448" y="2848"/>
                </a:lnTo>
                <a:lnTo>
                  <a:pt x="1463" y="2480"/>
                </a:lnTo>
                <a:lnTo>
                  <a:pt x="1468" y="2476"/>
                </a:lnTo>
                <a:lnTo>
                  <a:pt x="1472" y="2473"/>
                </a:lnTo>
                <a:lnTo>
                  <a:pt x="1975" y="1997"/>
                </a:lnTo>
                <a:lnTo>
                  <a:pt x="1986" y="2008"/>
                </a:lnTo>
                <a:lnTo>
                  <a:pt x="2475" y="2805"/>
                </a:lnTo>
                <a:lnTo>
                  <a:pt x="2628" y="2652"/>
                </a:lnTo>
                <a:lnTo>
                  <a:pt x="2372" y="1621"/>
                </a:lnTo>
                <a:lnTo>
                  <a:pt x="2776" y="1238"/>
                </a:lnTo>
                <a:lnTo>
                  <a:pt x="2797" y="1213"/>
                </a:lnTo>
                <a:lnTo>
                  <a:pt x="2813" y="1187"/>
                </a:lnTo>
                <a:lnTo>
                  <a:pt x="2825" y="1159"/>
                </a:lnTo>
                <a:lnTo>
                  <a:pt x="2832" y="1128"/>
                </a:lnTo>
                <a:lnTo>
                  <a:pt x="2834" y="1099"/>
                </a:lnTo>
                <a:lnTo>
                  <a:pt x="2832" y="1068"/>
                </a:lnTo>
                <a:lnTo>
                  <a:pt x="2825" y="1039"/>
                </a:lnTo>
                <a:lnTo>
                  <a:pt x="2813" y="1010"/>
                </a:lnTo>
                <a:lnTo>
                  <a:pt x="2797" y="984"/>
                </a:lnTo>
                <a:lnTo>
                  <a:pt x="2776" y="959"/>
                </a:lnTo>
                <a:lnTo>
                  <a:pt x="2751" y="938"/>
                </a:lnTo>
                <a:lnTo>
                  <a:pt x="2724" y="921"/>
                </a:lnTo>
                <a:lnTo>
                  <a:pt x="2696" y="910"/>
                </a:lnTo>
                <a:lnTo>
                  <a:pt x="2667" y="903"/>
                </a:lnTo>
                <a:lnTo>
                  <a:pt x="2636" y="901"/>
                </a:lnTo>
                <a:close/>
                <a:moveTo>
                  <a:pt x="1866" y="0"/>
                </a:moveTo>
                <a:lnTo>
                  <a:pt x="1981" y="3"/>
                </a:lnTo>
                <a:lnTo>
                  <a:pt x="2093" y="14"/>
                </a:lnTo>
                <a:lnTo>
                  <a:pt x="2204" y="31"/>
                </a:lnTo>
                <a:lnTo>
                  <a:pt x="2311" y="53"/>
                </a:lnTo>
                <a:lnTo>
                  <a:pt x="2416" y="81"/>
                </a:lnTo>
                <a:lnTo>
                  <a:pt x="2519" y="117"/>
                </a:lnTo>
                <a:lnTo>
                  <a:pt x="2619" y="157"/>
                </a:lnTo>
                <a:lnTo>
                  <a:pt x="2716" y="204"/>
                </a:lnTo>
                <a:lnTo>
                  <a:pt x="2810" y="255"/>
                </a:lnTo>
                <a:lnTo>
                  <a:pt x="2901" y="311"/>
                </a:lnTo>
                <a:lnTo>
                  <a:pt x="2987" y="374"/>
                </a:lnTo>
                <a:lnTo>
                  <a:pt x="3071" y="439"/>
                </a:lnTo>
                <a:lnTo>
                  <a:pt x="3150" y="510"/>
                </a:lnTo>
                <a:lnTo>
                  <a:pt x="3225" y="585"/>
                </a:lnTo>
                <a:lnTo>
                  <a:pt x="3296" y="664"/>
                </a:lnTo>
                <a:lnTo>
                  <a:pt x="3362" y="747"/>
                </a:lnTo>
                <a:lnTo>
                  <a:pt x="3424" y="834"/>
                </a:lnTo>
                <a:lnTo>
                  <a:pt x="3480" y="925"/>
                </a:lnTo>
                <a:lnTo>
                  <a:pt x="3531" y="1019"/>
                </a:lnTo>
                <a:lnTo>
                  <a:pt x="3578" y="1116"/>
                </a:lnTo>
                <a:lnTo>
                  <a:pt x="3618" y="1216"/>
                </a:lnTo>
                <a:lnTo>
                  <a:pt x="3654" y="1319"/>
                </a:lnTo>
                <a:lnTo>
                  <a:pt x="3682" y="1424"/>
                </a:lnTo>
                <a:lnTo>
                  <a:pt x="3704" y="1531"/>
                </a:lnTo>
                <a:lnTo>
                  <a:pt x="3721" y="1642"/>
                </a:lnTo>
                <a:lnTo>
                  <a:pt x="3732" y="1753"/>
                </a:lnTo>
                <a:lnTo>
                  <a:pt x="3735" y="1866"/>
                </a:lnTo>
                <a:lnTo>
                  <a:pt x="3732" y="1981"/>
                </a:lnTo>
                <a:lnTo>
                  <a:pt x="3721" y="2093"/>
                </a:lnTo>
                <a:lnTo>
                  <a:pt x="3704" y="2204"/>
                </a:lnTo>
                <a:lnTo>
                  <a:pt x="3682" y="2311"/>
                </a:lnTo>
                <a:lnTo>
                  <a:pt x="3654" y="2416"/>
                </a:lnTo>
                <a:lnTo>
                  <a:pt x="3618" y="2519"/>
                </a:lnTo>
                <a:lnTo>
                  <a:pt x="3578" y="2619"/>
                </a:lnTo>
                <a:lnTo>
                  <a:pt x="3531" y="2716"/>
                </a:lnTo>
                <a:lnTo>
                  <a:pt x="3480" y="2810"/>
                </a:lnTo>
                <a:lnTo>
                  <a:pt x="3424" y="2901"/>
                </a:lnTo>
                <a:lnTo>
                  <a:pt x="3362" y="2988"/>
                </a:lnTo>
                <a:lnTo>
                  <a:pt x="3296" y="3071"/>
                </a:lnTo>
                <a:lnTo>
                  <a:pt x="3225" y="3150"/>
                </a:lnTo>
                <a:lnTo>
                  <a:pt x="3150" y="3225"/>
                </a:lnTo>
                <a:lnTo>
                  <a:pt x="3071" y="3296"/>
                </a:lnTo>
                <a:lnTo>
                  <a:pt x="2987" y="3362"/>
                </a:lnTo>
                <a:lnTo>
                  <a:pt x="2901" y="3424"/>
                </a:lnTo>
                <a:lnTo>
                  <a:pt x="2810" y="3480"/>
                </a:lnTo>
                <a:lnTo>
                  <a:pt x="2716" y="3531"/>
                </a:lnTo>
                <a:lnTo>
                  <a:pt x="2619" y="3578"/>
                </a:lnTo>
                <a:lnTo>
                  <a:pt x="2519" y="3618"/>
                </a:lnTo>
                <a:lnTo>
                  <a:pt x="2416" y="3654"/>
                </a:lnTo>
                <a:lnTo>
                  <a:pt x="2311" y="3682"/>
                </a:lnTo>
                <a:lnTo>
                  <a:pt x="2204" y="3704"/>
                </a:lnTo>
                <a:lnTo>
                  <a:pt x="2093" y="3721"/>
                </a:lnTo>
                <a:lnTo>
                  <a:pt x="1981" y="3732"/>
                </a:lnTo>
                <a:lnTo>
                  <a:pt x="1866" y="3735"/>
                </a:lnTo>
                <a:lnTo>
                  <a:pt x="1753" y="3732"/>
                </a:lnTo>
                <a:lnTo>
                  <a:pt x="1642" y="3721"/>
                </a:lnTo>
                <a:lnTo>
                  <a:pt x="1531" y="3704"/>
                </a:lnTo>
                <a:lnTo>
                  <a:pt x="1424" y="3682"/>
                </a:lnTo>
                <a:lnTo>
                  <a:pt x="1319" y="3654"/>
                </a:lnTo>
                <a:lnTo>
                  <a:pt x="1216" y="3618"/>
                </a:lnTo>
                <a:lnTo>
                  <a:pt x="1116" y="3578"/>
                </a:lnTo>
                <a:lnTo>
                  <a:pt x="1019" y="3531"/>
                </a:lnTo>
                <a:lnTo>
                  <a:pt x="925" y="3480"/>
                </a:lnTo>
                <a:lnTo>
                  <a:pt x="834" y="3424"/>
                </a:lnTo>
                <a:lnTo>
                  <a:pt x="747" y="3362"/>
                </a:lnTo>
                <a:lnTo>
                  <a:pt x="664" y="3296"/>
                </a:lnTo>
                <a:lnTo>
                  <a:pt x="585" y="3225"/>
                </a:lnTo>
                <a:lnTo>
                  <a:pt x="510" y="3150"/>
                </a:lnTo>
                <a:lnTo>
                  <a:pt x="439" y="3071"/>
                </a:lnTo>
                <a:lnTo>
                  <a:pt x="374" y="2988"/>
                </a:lnTo>
                <a:lnTo>
                  <a:pt x="311" y="2901"/>
                </a:lnTo>
                <a:lnTo>
                  <a:pt x="255" y="2810"/>
                </a:lnTo>
                <a:lnTo>
                  <a:pt x="204" y="2716"/>
                </a:lnTo>
                <a:lnTo>
                  <a:pt x="157" y="2619"/>
                </a:lnTo>
                <a:lnTo>
                  <a:pt x="117" y="2519"/>
                </a:lnTo>
                <a:lnTo>
                  <a:pt x="81" y="2416"/>
                </a:lnTo>
                <a:lnTo>
                  <a:pt x="53" y="2311"/>
                </a:lnTo>
                <a:lnTo>
                  <a:pt x="31" y="2204"/>
                </a:lnTo>
                <a:lnTo>
                  <a:pt x="14" y="2093"/>
                </a:lnTo>
                <a:lnTo>
                  <a:pt x="3" y="1981"/>
                </a:lnTo>
                <a:lnTo>
                  <a:pt x="0" y="1866"/>
                </a:lnTo>
                <a:lnTo>
                  <a:pt x="3" y="1753"/>
                </a:lnTo>
                <a:lnTo>
                  <a:pt x="14" y="1642"/>
                </a:lnTo>
                <a:lnTo>
                  <a:pt x="31" y="1531"/>
                </a:lnTo>
                <a:lnTo>
                  <a:pt x="53" y="1424"/>
                </a:lnTo>
                <a:lnTo>
                  <a:pt x="81" y="1319"/>
                </a:lnTo>
                <a:lnTo>
                  <a:pt x="117" y="1216"/>
                </a:lnTo>
                <a:lnTo>
                  <a:pt x="157" y="1116"/>
                </a:lnTo>
                <a:lnTo>
                  <a:pt x="204" y="1019"/>
                </a:lnTo>
                <a:lnTo>
                  <a:pt x="255" y="925"/>
                </a:lnTo>
                <a:lnTo>
                  <a:pt x="311" y="834"/>
                </a:lnTo>
                <a:lnTo>
                  <a:pt x="374" y="747"/>
                </a:lnTo>
                <a:lnTo>
                  <a:pt x="439" y="664"/>
                </a:lnTo>
                <a:lnTo>
                  <a:pt x="510" y="585"/>
                </a:lnTo>
                <a:lnTo>
                  <a:pt x="585" y="510"/>
                </a:lnTo>
                <a:lnTo>
                  <a:pt x="664" y="439"/>
                </a:lnTo>
                <a:lnTo>
                  <a:pt x="747" y="374"/>
                </a:lnTo>
                <a:lnTo>
                  <a:pt x="834" y="311"/>
                </a:lnTo>
                <a:lnTo>
                  <a:pt x="925" y="255"/>
                </a:lnTo>
                <a:lnTo>
                  <a:pt x="1019" y="204"/>
                </a:lnTo>
                <a:lnTo>
                  <a:pt x="1116" y="157"/>
                </a:lnTo>
                <a:lnTo>
                  <a:pt x="1216" y="117"/>
                </a:lnTo>
                <a:lnTo>
                  <a:pt x="1319" y="81"/>
                </a:lnTo>
                <a:lnTo>
                  <a:pt x="1424" y="53"/>
                </a:lnTo>
                <a:lnTo>
                  <a:pt x="1531" y="31"/>
                </a:lnTo>
                <a:lnTo>
                  <a:pt x="1642" y="14"/>
                </a:lnTo>
                <a:lnTo>
                  <a:pt x="1753" y="3"/>
                </a:lnTo>
                <a:lnTo>
                  <a:pt x="1866"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53" name="Google Shape;10653;p23"/>
          <p:cNvSpPr/>
          <p:nvPr/>
        </p:nvSpPr>
        <p:spPr>
          <a:xfrm>
            <a:off x="11129457" y="26304434"/>
            <a:ext cx="468855" cy="468483"/>
          </a:xfrm>
          <a:custGeom>
            <a:avLst/>
            <a:gdLst/>
            <a:ahLst/>
            <a:cxnLst/>
            <a:rect l="l" t="t" r="r" b="b"/>
            <a:pathLst>
              <a:path w="3735" h="3731" extrusionOk="0">
                <a:moveTo>
                  <a:pt x="2521" y="2353"/>
                </a:moveTo>
                <a:lnTo>
                  <a:pt x="2521" y="2643"/>
                </a:lnTo>
                <a:lnTo>
                  <a:pt x="2229" y="2643"/>
                </a:lnTo>
                <a:lnTo>
                  <a:pt x="2229" y="2848"/>
                </a:lnTo>
                <a:lnTo>
                  <a:pt x="2521" y="2848"/>
                </a:lnTo>
                <a:lnTo>
                  <a:pt x="2521" y="3140"/>
                </a:lnTo>
                <a:lnTo>
                  <a:pt x="2726" y="3140"/>
                </a:lnTo>
                <a:lnTo>
                  <a:pt x="2726" y="2848"/>
                </a:lnTo>
                <a:lnTo>
                  <a:pt x="3017" y="2848"/>
                </a:lnTo>
                <a:lnTo>
                  <a:pt x="3017" y="2643"/>
                </a:lnTo>
                <a:lnTo>
                  <a:pt x="2726" y="2643"/>
                </a:lnTo>
                <a:lnTo>
                  <a:pt x="2726" y="2353"/>
                </a:lnTo>
                <a:lnTo>
                  <a:pt x="2521" y="2353"/>
                </a:lnTo>
                <a:close/>
                <a:moveTo>
                  <a:pt x="1545" y="1943"/>
                </a:moveTo>
                <a:lnTo>
                  <a:pt x="1516" y="1968"/>
                </a:lnTo>
                <a:lnTo>
                  <a:pt x="1486" y="1994"/>
                </a:lnTo>
                <a:lnTo>
                  <a:pt x="1455" y="2021"/>
                </a:lnTo>
                <a:lnTo>
                  <a:pt x="1423" y="2048"/>
                </a:lnTo>
                <a:lnTo>
                  <a:pt x="1391" y="2077"/>
                </a:lnTo>
                <a:lnTo>
                  <a:pt x="1359" y="2107"/>
                </a:lnTo>
                <a:lnTo>
                  <a:pt x="1326" y="2139"/>
                </a:lnTo>
                <a:lnTo>
                  <a:pt x="1296" y="2172"/>
                </a:lnTo>
                <a:lnTo>
                  <a:pt x="1264" y="2208"/>
                </a:lnTo>
                <a:lnTo>
                  <a:pt x="1234" y="2246"/>
                </a:lnTo>
                <a:lnTo>
                  <a:pt x="1206" y="2287"/>
                </a:lnTo>
                <a:lnTo>
                  <a:pt x="1179" y="2330"/>
                </a:lnTo>
                <a:lnTo>
                  <a:pt x="1154" y="2375"/>
                </a:lnTo>
                <a:lnTo>
                  <a:pt x="1130" y="2424"/>
                </a:lnTo>
                <a:lnTo>
                  <a:pt x="1108" y="2476"/>
                </a:lnTo>
                <a:lnTo>
                  <a:pt x="1090" y="2532"/>
                </a:lnTo>
                <a:lnTo>
                  <a:pt x="1074" y="2592"/>
                </a:lnTo>
                <a:lnTo>
                  <a:pt x="1062" y="2656"/>
                </a:lnTo>
                <a:lnTo>
                  <a:pt x="1051" y="2724"/>
                </a:lnTo>
                <a:lnTo>
                  <a:pt x="1046" y="2797"/>
                </a:lnTo>
                <a:lnTo>
                  <a:pt x="1043" y="2873"/>
                </a:lnTo>
                <a:lnTo>
                  <a:pt x="2101" y="2873"/>
                </a:lnTo>
                <a:lnTo>
                  <a:pt x="2101" y="2515"/>
                </a:lnTo>
                <a:lnTo>
                  <a:pt x="2391" y="2515"/>
                </a:lnTo>
                <a:lnTo>
                  <a:pt x="2391" y="2223"/>
                </a:lnTo>
                <a:lnTo>
                  <a:pt x="2482" y="2223"/>
                </a:lnTo>
                <a:lnTo>
                  <a:pt x="2435" y="2168"/>
                </a:lnTo>
                <a:lnTo>
                  <a:pt x="2385" y="2115"/>
                </a:lnTo>
                <a:lnTo>
                  <a:pt x="2335" y="2069"/>
                </a:lnTo>
                <a:lnTo>
                  <a:pt x="2285" y="2025"/>
                </a:lnTo>
                <a:lnTo>
                  <a:pt x="2236" y="1983"/>
                </a:lnTo>
                <a:lnTo>
                  <a:pt x="2190" y="1943"/>
                </a:lnTo>
                <a:lnTo>
                  <a:pt x="2130" y="1970"/>
                </a:lnTo>
                <a:lnTo>
                  <a:pt x="2069" y="1993"/>
                </a:lnTo>
                <a:lnTo>
                  <a:pt x="2004" y="2010"/>
                </a:lnTo>
                <a:lnTo>
                  <a:pt x="1937" y="2020"/>
                </a:lnTo>
                <a:lnTo>
                  <a:pt x="1866" y="2025"/>
                </a:lnTo>
                <a:lnTo>
                  <a:pt x="1798" y="2020"/>
                </a:lnTo>
                <a:lnTo>
                  <a:pt x="1731" y="2010"/>
                </a:lnTo>
                <a:lnTo>
                  <a:pt x="1666" y="1993"/>
                </a:lnTo>
                <a:lnTo>
                  <a:pt x="1604" y="1970"/>
                </a:lnTo>
                <a:lnTo>
                  <a:pt x="1545" y="1943"/>
                </a:lnTo>
                <a:close/>
                <a:moveTo>
                  <a:pt x="1866" y="736"/>
                </a:moveTo>
                <a:lnTo>
                  <a:pt x="1806" y="739"/>
                </a:lnTo>
                <a:lnTo>
                  <a:pt x="1746" y="748"/>
                </a:lnTo>
                <a:lnTo>
                  <a:pt x="1689" y="764"/>
                </a:lnTo>
                <a:lnTo>
                  <a:pt x="1634" y="786"/>
                </a:lnTo>
                <a:lnTo>
                  <a:pt x="1582" y="813"/>
                </a:lnTo>
                <a:lnTo>
                  <a:pt x="1534" y="845"/>
                </a:lnTo>
                <a:lnTo>
                  <a:pt x="1489" y="881"/>
                </a:lnTo>
                <a:lnTo>
                  <a:pt x="1448" y="922"/>
                </a:lnTo>
                <a:lnTo>
                  <a:pt x="1412" y="966"/>
                </a:lnTo>
                <a:lnTo>
                  <a:pt x="1380" y="1015"/>
                </a:lnTo>
                <a:lnTo>
                  <a:pt x="1354" y="1066"/>
                </a:lnTo>
                <a:lnTo>
                  <a:pt x="1332" y="1122"/>
                </a:lnTo>
                <a:lnTo>
                  <a:pt x="1316" y="1179"/>
                </a:lnTo>
                <a:lnTo>
                  <a:pt x="1306" y="1238"/>
                </a:lnTo>
                <a:lnTo>
                  <a:pt x="1303" y="1299"/>
                </a:lnTo>
                <a:lnTo>
                  <a:pt x="1306" y="1361"/>
                </a:lnTo>
                <a:lnTo>
                  <a:pt x="1316" y="1420"/>
                </a:lnTo>
                <a:lnTo>
                  <a:pt x="1332" y="1477"/>
                </a:lnTo>
                <a:lnTo>
                  <a:pt x="1354" y="1533"/>
                </a:lnTo>
                <a:lnTo>
                  <a:pt x="1380" y="1584"/>
                </a:lnTo>
                <a:lnTo>
                  <a:pt x="1412" y="1633"/>
                </a:lnTo>
                <a:lnTo>
                  <a:pt x="1448" y="1677"/>
                </a:lnTo>
                <a:lnTo>
                  <a:pt x="1489" y="1718"/>
                </a:lnTo>
                <a:lnTo>
                  <a:pt x="1534" y="1754"/>
                </a:lnTo>
                <a:lnTo>
                  <a:pt x="1582" y="1786"/>
                </a:lnTo>
                <a:lnTo>
                  <a:pt x="1634" y="1813"/>
                </a:lnTo>
                <a:lnTo>
                  <a:pt x="1689" y="1835"/>
                </a:lnTo>
                <a:lnTo>
                  <a:pt x="1746" y="1851"/>
                </a:lnTo>
                <a:lnTo>
                  <a:pt x="1806" y="1860"/>
                </a:lnTo>
                <a:lnTo>
                  <a:pt x="1866" y="1863"/>
                </a:lnTo>
                <a:lnTo>
                  <a:pt x="1929" y="1860"/>
                </a:lnTo>
                <a:lnTo>
                  <a:pt x="1988" y="1851"/>
                </a:lnTo>
                <a:lnTo>
                  <a:pt x="2046" y="1835"/>
                </a:lnTo>
                <a:lnTo>
                  <a:pt x="2101" y="1813"/>
                </a:lnTo>
                <a:lnTo>
                  <a:pt x="2153" y="1786"/>
                </a:lnTo>
                <a:lnTo>
                  <a:pt x="2201" y="1754"/>
                </a:lnTo>
                <a:lnTo>
                  <a:pt x="2246" y="1718"/>
                </a:lnTo>
                <a:lnTo>
                  <a:pt x="2287" y="1677"/>
                </a:lnTo>
                <a:lnTo>
                  <a:pt x="2323" y="1633"/>
                </a:lnTo>
                <a:lnTo>
                  <a:pt x="2355" y="1584"/>
                </a:lnTo>
                <a:lnTo>
                  <a:pt x="2381" y="1533"/>
                </a:lnTo>
                <a:lnTo>
                  <a:pt x="2403" y="1477"/>
                </a:lnTo>
                <a:lnTo>
                  <a:pt x="2419" y="1420"/>
                </a:lnTo>
                <a:lnTo>
                  <a:pt x="2429" y="1361"/>
                </a:lnTo>
                <a:lnTo>
                  <a:pt x="2431" y="1299"/>
                </a:lnTo>
                <a:lnTo>
                  <a:pt x="2429" y="1238"/>
                </a:lnTo>
                <a:lnTo>
                  <a:pt x="2419" y="1179"/>
                </a:lnTo>
                <a:lnTo>
                  <a:pt x="2403" y="1122"/>
                </a:lnTo>
                <a:lnTo>
                  <a:pt x="2381" y="1066"/>
                </a:lnTo>
                <a:lnTo>
                  <a:pt x="2355" y="1015"/>
                </a:lnTo>
                <a:lnTo>
                  <a:pt x="2323" y="966"/>
                </a:lnTo>
                <a:lnTo>
                  <a:pt x="2287" y="922"/>
                </a:lnTo>
                <a:lnTo>
                  <a:pt x="2246" y="881"/>
                </a:lnTo>
                <a:lnTo>
                  <a:pt x="2201" y="845"/>
                </a:lnTo>
                <a:lnTo>
                  <a:pt x="2153" y="813"/>
                </a:lnTo>
                <a:lnTo>
                  <a:pt x="2101" y="786"/>
                </a:lnTo>
                <a:lnTo>
                  <a:pt x="2046" y="764"/>
                </a:lnTo>
                <a:lnTo>
                  <a:pt x="1988" y="748"/>
                </a:lnTo>
                <a:lnTo>
                  <a:pt x="1929" y="739"/>
                </a:lnTo>
                <a:lnTo>
                  <a:pt x="1866" y="736"/>
                </a:lnTo>
                <a:close/>
                <a:moveTo>
                  <a:pt x="1866" y="0"/>
                </a:moveTo>
                <a:lnTo>
                  <a:pt x="1981" y="3"/>
                </a:lnTo>
                <a:lnTo>
                  <a:pt x="2094" y="14"/>
                </a:lnTo>
                <a:lnTo>
                  <a:pt x="2203" y="31"/>
                </a:lnTo>
                <a:lnTo>
                  <a:pt x="2311" y="53"/>
                </a:lnTo>
                <a:lnTo>
                  <a:pt x="2416" y="82"/>
                </a:lnTo>
                <a:lnTo>
                  <a:pt x="2519" y="117"/>
                </a:lnTo>
                <a:lnTo>
                  <a:pt x="2619" y="158"/>
                </a:lnTo>
                <a:lnTo>
                  <a:pt x="2717" y="203"/>
                </a:lnTo>
                <a:lnTo>
                  <a:pt x="2810" y="254"/>
                </a:lnTo>
                <a:lnTo>
                  <a:pt x="2901" y="311"/>
                </a:lnTo>
                <a:lnTo>
                  <a:pt x="2987" y="372"/>
                </a:lnTo>
                <a:lnTo>
                  <a:pt x="3071" y="438"/>
                </a:lnTo>
                <a:lnTo>
                  <a:pt x="3150" y="510"/>
                </a:lnTo>
                <a:lnTo>
                  <a:pt x="3225" y="585"/>
                </a:lnTo>
                <a:lnTo>
                  <a:pt x="3296" y="664"/>
                </a:lnTo>
                <a:lnTo>
                  <a:pt x="3362" y="747"/>
                </a:lnTo>
                <a:lnTo>
                  <a:pt x="3424" y="833"/>
                </a:lnTo>
                <a:lnTo>
                  <a:pt x="3480" y="924"/>
                </a:lnTo>
                <a:lnTo>
                  <a:pt x="3532" y="1017"/>
                </a:lnTo>
                <a:lnTo>
                  <a:pt x="3578" y="1115"/>
                </a:lnTo>
                <a:lnTo>
                  <a:pt x="3618" y="1215"/>
                </a:lnTo>
                <a:lnTo>
                  <a:pt x="3653" y="1317"/>
                </a:lnTo>
                <a:lnTo>
                  <a:pt x="3682" y="1423"/>
                </a:lnTo>
                <a:lnTo>
                  <a:pt x="3705" y="1531"/>
                </a:lnTo>
                <a:lnTo>
                  <a:pt x="3721" y="1641"/>
                </a:lnTo>
                <a:lnTo>
                  <a:pt x="3732" y="1752"/>
                </a:lnTo>
                <a:lnTo>
                  <a:pt x="3735" y="1866"/>
                </a:lnTo>
                <a:lnTo>
                  <a:pt x="3732" y="1979"/>
                </a:lnTo>
                <a:lnTo>
                  <a:pt x="3721" y="2092"/>
                </a:lnTo>
                <a:lnTo>
                  <a:pt x="3705" y="2201"/>
                </a:lnTo>
                <a:lnTo>
                  <a:pt x="3682" y="2308"/>
                </a:lnTo>
                <a:lnTo>
                  <a:pt x="3653" y="2414"/>
                </a:lnTo>
                <a:lnTo>
                  <a:pt x="3618" y="2516"/>
                </a:lnTo>
                <a:lnTo>
                  <a:pt x="3578" y="2616"/>
                </a:lnTo>
                <a:lnTo>
                  <a:pt x="3532" y="2714"/>
                </a:lnTo>
                <a:lnTo>
                  <a:pt x="3480" y="2807"/>
                </a:lnTo>
                <a:lnTo>
                  <a:pt x="3424" y="2898"/>
                </a:lnTo>
                <a:lnTo>
                  <a:pt x="3362" y="2985"/>
                </a:lnTo>
                <a:lnTo>
                  <a:pt x="3296" y="3068"/>
                </a:lnTo>
                <a:lnTo>
                  <a:pt x="3225" y="3146"/>
                </a:lnTo>
                <a:lnTo>
                  <a:pt x="3150" y="3222"/>
                </a:lnTo>
                <a:lnTo>
                  <a:pt x="3071" y="3293"/>
                </a:lnTo>
                <a:lnTo>
                  <a:pt x="2987" y="3359"/>
                </a:lnTo>
                <a:lnTo>
                  <a:pt x="2901" y="3420"/>
                </a:lnTo>
                <a:lnTo>
                  <a:pt x="2810" y="3477"/>
                </a:lnTo>
                <a:lnTo>
                  <a:pt x="2717" y="3528"/>
                </a:lnTo>
                <a:lnTo>
                  <a:pt x="2619" y="3574"/>
                </a:lnTo>
                <a:lnTo>
                  <a:pt x="2519" y="3614"/>
                </a:lnTo>
                <a:lnTo>
                  <a:pt x="2416" y="3649"/>
                </a:lnTo>
                <a:lnTo>
                  <a:pt x="2311" y="3679"/>
                </a:lnTo>
                <a:lnTo>
                  <a:pt x="2203" y="3702"/>
                </a:lnTo>
                <a:lnTo>
                  <a:pt x="2094" y="3717"/>
                </a:lnTo>
                <a:lnTo>
                  <a:pt x="1981" y="3728"/>
                </a:lnTo>
                <a:lnTo>
                  <a:pt x="1866" y="3731"/>
                </a:lnTo>
                <a:lnTo>
                  <a:pt x="1754" y="3728"/>
                </a:lnTo>
                <a:lnTo>
                  <a:pt x="1641" y="3717"/>
                </a:lnTo>
                <a:lnTo>
                  <a:pt x="1532" y="3702"/>
                </a:lnTo>
                <a:lnTo>
                  <a:pt x="1424" y="3679"/>
                </a:lnTo>
                <a:lnTo>
                  <a:pt x="1319" y="3649"/>
                </a:lnTo>
                <a:lnTo>
                  <a:pt x="1216" y="3614"/>
                </a:lnTo>
                <a:lnTo>
                  <a:pt x="1116" y="3574"/>
                </a:lnTo>
                <a:lnTo>
                  <a:pt x="1018" y="3528"/>
                </a:lnTo>
                <a:lnTo>
                  <a:pt x="925" y="3477"/>
                </a:lnTo>
                <a:lnTo>
                  <a:pt x="834" y="3420"/>
                </a:lnTo>
                <a:lnTo>
                  <a:pt x="748" y="3359"/>
                </a:lnTo>
                <a:lnTo>
                  <a:pt x="664" y="3293"/>
                </a:lnTo>
                <a:lnTo>
                  <a:pt x="585" y="3222"/>
                </a:lnTo>
                <a:lnTo>
                  <a:pt x="510" y="3146"/>
                </a:lnTo>
                <a:lnTo>
                  <a:pt x="439" y="3068"/>
                </a:lnTo>
                <a:lnTo>
                  <a:pt x="373" y="2985"/>
                </a:lnTo>
                <a:lnTo>
                  <a:pt x="311" y="2898"/>
                </a:lnTo>
                <a:lnTo>
                  <a:pt x="255" y="2807"/>
                </a:lnTo>
                <a:lnTo>
                  <a:pt x="203" y="2714"/>
                </a:lnTo>
                <a:lnTo>
                  <a:pt x="157" y="2616"/>
                </a:lnTo>
                <a:lnTo>
                  <a:pt x="117" y="2516"/>
                </a:lnTo>
                <a:lnTo>
                  <a:pt x="82" y="2414"/>
                </a:lnTo>
                <a:lnTo>
                  <a:pt x="52" y="2308"/>
                </a:lnTo>
                <a:lnTo>
                  <a:pt x="30" y="2201"/>
                </a:lnTo>
                <a:lnTo>
                  <a:pt x="14" y="2092"/>
                </a:lnTo>
                <a:lnTo>
                  <a:pt x="3" y="1979"/>
                </a:lnTo>
                <a:lnTo>
                  <a:pt x="0" y="1866"/>
                </a:lnTo>
                <a:lnTo>
                  <a:pt x="3" y="1752"/>
                </a:lnTo>
                <a:lnTo>
                  <a:pt x="14" y="1641"/>
                </a:lnTo>
                <a:lnTo>
                  <a:pt x="30" y="1531"/>
                </a:lnTo>
                <a:lnTo>
                  <a:pt x="52" y="1423"/>
                </a:lnTo>
                <a:lnTo>
                  <a:pt x="82" y="1317"/>
                </a:lnTo>
                <a:lnTo>
                  <a:pt x="117" y="1215"/>
                </a:lnTo>
                <a:lnTo>
                  <a:pt x="157" y="1115"/>
                </a:lnTo>
                <a:lnTo>
                  <a:pt x="203" y="1017"/>
                </a:lnTo>
                <a:lnTo>
                  <a:pt x="255" y="924"/>
                </a:lnTo>
                <a:lnTo>
                  <a:pt x="311" y="833"/>
                </a:lnTo>
                <a:lnTo>
                  <a:pt x="373" y="747"/>
                </a:lnTo>
                <a:lnTo>
                  <a:pt x="439" y="664"/>
                </a:lnTo>
                <a:lnTo>
                  <a:pt x="510" y="585"/>
                </a:lnTo>
                <a:lnTo>
                  <a:pt x="585" y="510"/>
                </a:lnTo>
                <a:lnTo>
                  <a:pt x="664" y="438"/>
                </a:lnTo>
                <a:lnTo>
                  <a:pt x="748" y="372"/>
                </a:lnTo>
                <a:lnTo>
                  <a:pt x="834" y="311"/>
                </a:lnTo>
                <a:lnTo>
                  <a:pt x="925" y="254"/>
                </a:lnTo>
                <a:lnTo>
                  <a:pt x="1018" y="203"/>
                </a:lnTo>
                <a:lnTo>
                  <a:pt x="1116" y="158"/>
                </a:lnTo>
                <a:lnTo>
                  <a:pt x="1216" y="117"/>
                </a:lnTo>
                <a:lnTo>
                  <a:pt x="1319" y="82"/>
                </a:lnTo>
                <a:lnTo>
                  <a:pt x="1424" y="53"/>
                </a:lnTo>
                <a:lnTo>
                  <a:pt x="1532" y="31"/>
                </a:lnTo>
                <a:lnTo>
                  <a:pt x="1641" y="14"/>
                </a:lnTo>
                <a:lnTo>
                  <a:pt x="1754" y="3"/>
                </a:lnTo>
                <a:lnTo>
                  <a:pt x="1866"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54" name="Google Shape;10654;p23"/>
          <p:cNvSpPr/>
          <p:nvPr/>
        </p:nvSpPr>
        <p:spPr>
          <a:xfrm>
            <a:off x="8627685" y="26304436"/>
            <a:ext cx="469231" cy="468483"/>
          </a:xfrm>
          <a:custGeom>
            <a:avLst/>
            <a:gdLst/>
            <a:ahLst/>
            <a:cxnLst/>
            <a:rect l="l" t="t" r="r" b="b"/>
            <a:pathLst>
              <a:path w="3738" h="3731" extrusionOk="0">
                <a:moveTo>
                  <a:pt x="2702" y="1298"/>
                </a:moveTo>
                <a:lnTo>
                  <a:pt x="2732" y="1370"/>
                </a:lnTo>
                <a:lnTo>
                  <a:pt x="2757" y="1447"/>
                </a:lnTo>
                <a:lnTo>
                  <a:pt x="2778" y="1524"/>
                </a:lnTo>
                <a:lnTo>
                  <a:pt x="2793" y="1604"/>
                </a:lnTo>
                <a:lnTo>
                  <a:pt x="2801" y="1686"/>
                </a:lnTo>
                <a:lnTo>
                  <a:pt x="2804" y="1769"/>
                </a:lnTo>
                <a:lnTo>
                  <a:pt x="2801" y="1860"/>
                </a:lnTo>
                <a:lnTo>
                  <a:pt x="2790" y="1948"/>
                </a:lnTo>
                <a:lnTo>
                  <a:pt x="2773" y="2035"/>
                </a:lnTo>
                <a:lnTo>
                  <a:pt x="2749" y="2120"/>
                </a:lnTo>
                <a:lnTo>
                  <a:pt x="2720" y="2201"/>
                </a:lnTo>
                <a:lnTo>
                  <a:pt x="2683" y="2279"/>
                </a:lnTo>
                <a:lnTo>
                  <a:pt x="2643" y="2354"/>
                </a:lnTo>
                <a:lnTo>
                  <a:pt x="2596" y="2426"/>
                </a:lnTo>
                <a:lnTo>
                  <a:pt x="2544" y="2493"/>
                </a:lnTo>
                <a:lnTo>
                  <a:pt x="2488" y="2557"/>
                </a:lnTo>
                <a:lnTo>
                  <a:pt x="2426" y="2617"/>
                </a:lnTo>
                <a:lnTo>
                  <a:pt x="2362" y="2672"/>
                </a:lnTo>
                <a:lnTo>
                  <a:pt x="2292" y="2722"/>
                </a:lnTo>
                <a:lnTo>
                  <a:pt x="2219" y="2766"/>
                </a:lnTo>
                <a:lnTo>
                  <a:pt x="2142" y="2806"/>
                </a:lnTo>
                <a:lnTo>
                  <a:pt x="2062" y="2839"/>
                </a:lnTo>
                <a:lnTo>
                  <a:pt x="1980" y="2867"/>
                </a:lnTo>
                <a:lnTo>
                  <a:pt x="1895" y="2889"/>
                </a:lnTo>
                <a:lnTo>
                  <a:pt x="1808" y="2903"/>
                </a:lnTo>
                <a:lnTo>
                  <a:pt x="1876" y="2929"/>
                </a:lnTo>
                <a:lnTo>
                  <a:pt x="1946" y="2950"/>
                </a:lnTo>
                <a:lnTo>
                  <a:pt x="2020" y="2966"/>
                </a:lnTo>
                <a:lnTo>
                  <a:pt x="2095" y="2975"/>
                </a:lnTo>
                <a:lnTo>
                  <a:pt x="2172" y="2977"/>
                </a:lnTo>
                <a:lnTo>
                  <a:pt x="2249" y="2975"/>
                </a:lnTo>
                <a:lnTo>
                  <a:pt x="2324" y="2965"/>
                </a:lnTo>
                <a:lnTo>
                  <a:pt x="2398" y="2950"/>
                </a:lnTo>
                <a:lnTo>
                  <a:pt x="2468" y="2929"/>
                </a:lnTo>
                <a:lnTo>
                  <a:pt x="2537" y="2902"/>
                </a:lnTo>
                <a:lnTo>
                  <a:pt x="2603" y="2872"/>
                </a:lnTo>
                <a:lnTo>
                  <a:pt x="2665" y="2835"/>
                </a:lnTo>
                <a:lnTo>
                  <a:pt x="3087" y="2948"/>
                </a:lnTo>
                <a:lnTo>
                  <a:pt x="2972" y="2518"/>
                </a:lnTo>
                <a:lnTo>
                  <a:pt x="3004" y="2458"/>
                </a:lnTo>
                <a:lnTo>
                  <a:pt x="3032" y="2396"/>
                </a:lnTo>
                <a:lnTo>
                  <a:pt x="3054" y="2331"/>
                </a:lnTo>
                <a:lnTo>
                  <a:pt x="3073" y="2265"/>
                </a:lnTo>
                <a:lnTo>
                  <a:pt x="3086" y="2196"/>
                </a:lnTo>
                <a:lnTo>
                  <a:pt x="3094" y="2126"/>
                </a:lnTo>
                <a:lnTo>
                  <a:pt x="3098" y="2054"/>
                </a:lnTo>
                <a:lnTo>
                  <a:pt x="3094" y="1977"/>
                </a:lnTo>
                <a:lnTo>
                  <a:pt x="3085" y="1901"/>
                </a:lnTo>
                <a:lnTo>
                  <a:pt x="3069" y="1827"/>
                </a:lnTo>
                <a:lnTo>
                  <a:pt x="3048" y="1755"/>
                </a:lnTo>
                <a:lnTo>
                  <a:pt x="3021" y="1687"/>
                </a:lnTo>
                <a:lnTo>
                  <a:pt x="2989" y="1621"/>
                </a:lnTo>
                <a:lnTo>
                  <a:pt x="2952" y="1558"/>
                </a:lnTo>
                <a:lnTo>
                  <a:pt x="2911" y="1498"/>
                </a:lnTo>
                <a:lnTo>
                  <a:pt x="2864" y="1442"/>
                </a:lnTo>
                <a:lnTo>
                  <a:pt x="2814" y="1390"/>
                </a:lnTo>
                <a:lnTo>
                  <a:pt x="2760" y="1341"/>
                </a:lnTo>
                <a:lnTo>
                  <a:pt x="2702" y="1298"/>
                </a:lnTo>
                <a:close/>
                <a:moveTo>
                  <a:pt x="1657" y="754"/>
                </a:moveTo>
                <a:lnTo>
                  <a:pt x="1574" y="757"/>
                </a:lnTo>
                <a:lnTo>
                  <a:pt x="1492" y="768"/>
                </a:lnTo>
                <a:lnTo>
                  <a:pt x="1413" y="783"/>
                </a:lnTo>
                <a:lnTo>
                  <a:pt x="1337" y="805"/>
                </a:lnTo>
                <a:lnTo>
                  <a:pt x="1262" y="833"/>
                </a:lnTo>
                <a:lnTo>
                  <a:pt x="1190" y="867"/>
                </a:lnTo>
                <a:lnTo>
                  <a:pt x="1122" y="906"/>
                </a:lnTo>
                <a:lnTo>
                  <a:pt x="1057" y="949"/>
                </a:lnTo>
                <a:lnTo>
                  <a:pt x="995" y="998"/>
                </a:lnTo>
                <a:lnTo>
                  <a:pt x="938" y="1051"/>
                </a:lnTo>
                <a:lnTo>
                  <a:pt x="885" y="1108"/>
                </a:lnTo>
                <a:lnTo>
                  <a:pt x="837" y="1170"/>
                </a:lnTo>
                <a:lnTo>
                  <a:pt x="793" y="1234"/>
                </a:lnTo>
                <a:lnTo>
                  <a:pt x="754" y="1302"/>
                </a:lnTo>
                <a:lnTo>
                  <a:pt x="721" y="1374"/>
                </a:lnTo>
                <a:lnTo>
                  <a:pt x="693" y="1448"/>
                </a:lnTo>
                <a:lnTo>
                  <a:pt x="670" y="1525"/>
                </a:lnTo>
                <a:lnTo>
                  <a:pt x="654" y="1604"/>
                </a:lnTo>
                <a:lnTo>
                  <a:pt x="644" y="1686"/>
                </a:lnTo>
                <a:lnTo>
                  <a:pt x="640" y="1769"/>
                </a:lnTo>
                <a:lnTo>
                  <a:pt x="644" y="1847"/>
                </a:lnTo>
                <a:lnTo>
                  <a:pt x="653" y="1925"/>
                </a:lnTo>
                <a:lnTo>
                  <a:pt x="668" y="2001"/>
                </a:lnTo>
                <a:lnTo>
                  <a:pt x="687" y="2073"/>
                </a:lnTo>
                <a:lnTo>
                  <a:pt x="713" y="2145"/>
                </a:lnTo>
                <a:lnTo>
                  <a:pt x="743" y="2213"/>
                </a:lnTo>
                <a:lnTo>
                  <a:pt x="778" y="2279"/>
                </a:lnTo>
                <a:lnTo>
                  <a:pt x="652" y="2751"/>
                </a:lnTo>
                <a:lnTo>
                  <a:pt x="1115" y="2627"/>
                </a:lnTo>
                <a:lnTo>
                  <a:pt x="1184" y="2667"/>
                </a:lnTo>
                <a:lnTo>
                  <a:pt x="1256" y="2702"/>
                </a:lnTo>
                <a:lnTo>
                  <a:pt x="1332" y="2731"/>
                </a:lnTo>
                <a:lnTo>
                  <a:pt x="1409" y="2753"/>
                </a:lnTo>
                <a:lnTo>
                  <a:pt x="1490" y="2771"/>
                </a:lnTo>
                <a:lnTo>
                  <a:pt x="1573" y="2781"/>
                </a:lnTo>
                <a:lnTo>
                  <a:pt x="1657" y="2784"/>
                </a:lnTo>
                <a:lnTo>
                  <a:pt x="1742" y="2781"/>
                </a:lnTo>
                <a:lnTo>
                  <a:pt x="1822" y="2771"/>
                </a:lnTo>
                <a:lnTo>
                  <a:pt x="1902" y="2755"/>
                </a:lnTo>
                <a:lnTo>
                  <a:pt x="1979" y="2732"/>
                </a:lnTo>
                <a:lnTo>
                  <a:pt x="2053" y="2705"/>
                </a:lnTo>
                <a:lnTo>
                  <a:pt x="2125" y="2671"/>
                </a:lnTo>
                <a:lnTo>
                  <a:pt x="2193" y="2632"/>
                </a:lnTo>
                <a:lnTo>
                  <a:pt x="2258" y="2588"/>
                </a:lnTo>
                <a:lnTo>
                  <a:pt x="2319" y="2540"/>
                </a:lnTo>
                <a:lnTo>
                  <a:pt x="2377" y="2487"/>
                </a:lnTo>
                <a:lnTo>
                  <a:pt x="2430" y="2430"/>
                </a:lnTo>
                <a:lnTo>
                  <a:pt x="2479" y="2369"/>
                </a:lnTo>
                <a:lnTo>
                  <a:pt x="2522" y="2304"/>
                </a:lnTo>
                <a:lnTo>
                  <a:pt x="2562" y="2236"/>
                </a:lnTo>
                <a:lnTo>
                  <a:pt x="2595" y="2164"/>
                </a:lnTo>
                <a:lnTo>
                  <a:pt x="2623" y="2089"/>
                </a:lnTo>
                <a:lnTo>
                  <a:pt x="2645" y="2013"/>
                </a:lnTo>
                <a:lnTo>
                  <a:pt x="2662" y="1934"/>
                </a:lnTo>
                <a:lnTo>
                  <a:pt x="2671" y="1852"/>
                </a:lnTo>
                <a:lnTo>
                  <a:pt x="2674" y="1769"/>
                </a:lnTo>
                <a:lnTo>
                  <a:pt x="2671" y="1686"/>
                </a:lnTo>
                <a:lnTo>
                  <a:pt x="2662" y="1604"/>
                </a:lnTo>
                <a:lnTo>
                  <a:pt x="2645" y="1525"/>
                </a:lnTo>
                <a:lnTo>
                  <a:pt x="2623" y="1448"/>
                </a:lnTo>
                <a:lnTo>
                  <a:pt x="2595" y="1374"/>
                </a:lnTo>
                <a:lnTo>
                  <a:pt x="2562" y="1302"/>
                </a:lnTo>
                <a:lnTo>
                  <a:pt x="2522" y="1234"/>
                </a:lnTo>
                <a:lnTo>
                  <a:pt x="2479" y="1170"/>
                </a:lnTo>
                <a:lnTo>
                  <a:pt x="2430" y="1108"/>
                </a:lnTo>
                <a:lnTo>
                  <a:pt x="2377" y="1051"/>
                </a:lnTo>
                <a:lnTo>
                  <a:pt x="2319" y="998"/>
                </a:lnTo>
                <a:lnTo>
                  <a:pt x="2258" y="949"/>
                </a:lnTo>
                <a:lnTo>
                  <a:pt x="2193" y="906"/>
                </a:lnTo>
                <a:lnTo>
                  <a:pt x="2125" y="867"/>
                </a:lnTo>
                <a:lnTo>
                  <a:pt x="2053" y="833"/>
                </a:lnTo>
                <a:lnTo>
                  <a:pt x="1979" y="805"/>
                </a:lnTo>
                <a:lnTo>
                  <a:pt x="1902" y="783"/>
                </a:lnTo>
                <a:lnTo>
                  <a:pt x="1822" y="768"/>
                </a:lnTo>
                <a:lnTo>
                  <a:pt x="1742" y="757"/>
                </a:lnTo>
                <a:lnTo>
                  <a:pt x="1657" y="754"/>
                </a:lnTo>
                <a:close/>
                <a:moveTo>
                  <a:pt x="1868" y="0"/>
                </a:moveTo>
                <a:lnTo>
                  <a:pt x="1983" y="3"/>
                </a:lnTo>
                <a:lnTo>
                  <a:pt x="2095" y="14"/>
                </a:lnTo>
                <a:lnTo>
                  <a:pt x="2205" y="31"/>
                </a:lnTo>
                <a:lnTo>
                  <a:pt x="2313" y="53"/>
                </a:lnTo>
                <a:lnTo>
                  <a:pt x="2418" y="82"/>
                </a:lnTo>
                <a:lnTo>
                  <a:pt x="2521" y="117"/>
                </a:lnTo>
                <a:lnTo>
                  <a:pt x="2621" y="158"/>
                </a:lnTo>
                <a:lnTo>
                  <a:pt x="2719" y="203"/>
                </a:lnTo>
                <a:lnTo>
                  <a:pt x="2812" y="254"/>
                </a:lnTo>
                <a:lnTo>
                  <a:pt x="2903" y="311"/>
                </a:lnTo>
                <a:lnTo>
                  <a:pt x="2989" y="372"/>
                </a:lnTo>
                <a:lnTo>
                  <a:pt x="3074" y="439"/>
                </a:lnTo>
                <a:lnTo>
                  <a:pt x="3152" y="510"/>
                </a:lnTo>
                <a:lnTo>
                  <a:pt x="3227" y="585"/>
                </a:lnTo>
                <a:lnTo>
                  <a:pt x="3299" y="664"/>
                </a:lnTo>
                <a:lnTo>
                  <a:pt x="3365" y="747"/>
                </a:lnTo>
                <a:lnTo>
                  <a:pt x="3426" y="833"/>
                </a:lnTo>
                <a:lnTo>
                  <a:pt x="3483" y="924"/>
                </a:lnTo>
                <a:lnTo>
                  <a:pt x="3534" y="1019"/>
                </a:lnTo>
                <a:lnTo>
                  <a:pt x="3581" y="1115"/>
                </a:lnTo>
                <a:lnTo>
                  <a:pt x="3621" y="1215"/>
                </a:lnTo>
                <a:lnTo>
                  <a:pt x="3656" y="1317"/>
                </a:lnTo>
                <a:lnTo>
                  <a:pt x="3685" y="1423"/>
                </a:lnTo>
                <a:lnTo>
                  <a:pt x="3708" y="1531"/>
                </a:lnTo>
                <a:lnTo>
                  <a:pt x="3724" y="1641"/>
                </a:lnTo>
                <a:lnTo>
                  <a:pt x="3735" y="1752"/>
                </a:lnTo>
                <a:lnTo>
                  <a:pt x="3738" y="1866"/>
                </a:lnTo>
                <a:lnTo>
                  <a:pt x="3735" y="1979"/>
                </a:lnTo>
                <a:lnTo>
                  <a:pt x="3724" y="2092"/>
                </a:lnTo>
                <a:lnTo>
                  <a:pt x="3708" y="2202"/>
                </a:lnTo>
                <a:lnTo>
                  <a:pt x="3685" y="2308"/>
                </a:lnTo>
                <a:lnTo>
                  <a:pt x="3656" y="2414"/>
                </a:lnTo>
                <a:lnTo>
                  <a:pt x="3621" y="2517"/>
                </a:lnTo>
                <a:lnTo>
                  <a:pt x="3581" y="2617"/>
                </a:lnTo>
                <a:lnTo>
                  <a:pt x="3534" y="2714"/>
                </a:lnTo>
                <a:lnTo>
                  <a:pt x="3483" y="2807"/>
                </a:lnTo>
                <a:lnTo>
                  <a:pt x="3426" y="2898"/>
                </a:lnTo>
                <a:lnTo>
                  <a:pt x="3365" y="2985"/>
                </a:lnTo>
                <a:lnTo>
                  <a:pt x="3299" y="3068"/>
                </a:lnTo>
                <a:lnTo>
                  <a:pt x="3227" y="3147"/>
                </a:lnTo>
                <a:lnTo>
                  <a:pt x="3152" y="3222"/>
                </a:lnTo>
                <a:lnTo>
                  <a:pt x="3074" y="3293"/>
                </a:lnTo>
                <a:lnTo>
                  <a:pt x="2989" y="3359"/>
                </a:lnTo>
                <a:lnTo>
                  <a:pt x="2903" y="3420"/>
                </a:lnTo>
                <a:lnTo>
                  <a:pt x="2812" y="3477"/>
                </a:lnTo>
                <a:lnTo>
                  <a:pt x="2719" y="3528"/>
                </a:lnTo>
                <a:lnTo>
                  <a:pt x="2621" y="3574"/>
                </a:lnTo>
                <a:lnTo>
                  <a:pt x="2521" y="3615"/>
                </a:lnTo>
                <a:lnTo>
                  <a:pt x="2418" y="3649"/>
                </a:lnTo>
                <a:lnTo>
                  <a:pt x="2313" y="3679"/>
                </a:lnTo>
                <a:lnTo>
                  <a:pt x="2205" y="3702"/>
                </a:lnTo>
                <a:lnTo>
                  <a:pt x="2095" y="3717"/>
                </a:lnTo>
                <a:lnTo>
                  <a:pt x="1983" y="3728"/>
                </a:lnTo>
                <a:lnTo>
                  <a:pt x="1868" y="3731"/>
                </a:lnTo>
                <a:lnTo>
                  <a:pt x="1755" y="3728"/>
                </a:lnTo>
                <a:lnTo>
                  <a:pt x="1643" y="3717"/>
                </a:lnTo>
                <a:lnTo>
                  <a:pt x="1533" y="3702"/>
                </a:lnTo>
                <a:lnTo>
                  <a:pt x="1425" y="3679"/>
                </a:lnTo>
                <a:lnTo>
                  <a:pt x="1320" y="3649"/>
                </a:lnTo>
                <a:lnTo>
                  <a:pt x="1217" y="3615"/>
                </a:lnTo>
                <a:lnTo>
                  <a:pt x="1117" y="3574"/>
                </a:lnTo>
                <a:lnTo>
                  <a:pt x="1019" y="3528"/>
                </a:lnTo>
                <a:lnTo>
                  <a:pt x="926" y="3477"/>
                </a:lnTo>
                <a:lnTo>
                  <a:pt x="835" y="3420"/>
                </a:lnTo>
                <a:lnTo>
                  <a:pt x="749" y="3359"/>
                </a:lnTo>
                <a:lnTo>
                  <a:pt x="664" y="3293"/>
                </a:lnTo>
                <a:lnTo>
                  <a:pt x="586" y="3222"/>
                </a:lnTo>
                <a:lnTo>
                  <a:pt x="511" y="3147"/>
                </a:lnTo>
                <a:lnTo>
                  <a:pt x="439" y="3068"/>
                </a:lnTo>
                <a:lnTo>
                  <a:pt x="373" y="2985"/>
                </a:lnTo>
                <a:lnTo>
                  <a:pt x="312" y="2898"/>
                </a:lnTo>
                <a:lnTo>
                  <a:pt x="255" y="2807"/>
                </a:lnTo>
                <a:lnTo>
                  <a:pt x="204" y="2714"/>
                </a:lnTo>
                <a:lnTo>
                  <a:pt x="157" y="2617"/>
                </a:lnTo>
                <a:lnTo>
                  <a:pt x="117" y="2517"/>
                </a:lnTo>
                <a:lnTo>
                  <a:pt x="82" y="2414"/>
                </a:lnTo>
                <a:lnTo>
                  <a:pt x="52" y="2308"/>
                </a:lnTo>
                <a:lnTo>
                  <a:pt x="30" y="2202"/>
                </a:lnTo>
                <a:lnTo>
                  <a:pt x="14" y="2092"/>
                </a:lnTo>
                <a:lnTo>
                  <a:pt x="3" y="1979"/>
                </a:lnTo>
                <a:lnTo>
                  <a:pt x="0" y="1866"/>
                </a:lnTo>
                <a:lnTo>
                  <a:pt x="3" y="1752"/>
                </a:lnTo>
                <a:lnTo>
                  <a:pt x="14" y="1641"/>
                </a:lnTo>
                <a:lnTo>
                  <a:pt x="30" y="1531"/>
                </a:lnTo>
                <a:lnTo>
                  <a:pt x="52" y="1423"/>
                </a:lnTo>
                <a:lnTo>
                  <a:pt x="82" y="1317"/>
                </a:lnTo>
                <a:lnTo>
                  <a:pt x="117" y="1215"/>
                </a:lnTo>
                <a:lnTo>
                  <a:pt x="157" y="1115"/>
                </a:lnTo>
                <a:lnTo>
                  <a:pt x="204" y="1019"/>
                </a:lnTo>
                <a:lnTo>
                  <a:pt x="255" y="924"/>
                </a:lnTo>
                <a:lnTo>
                  <a:pt x="312" y="833"/>
                </a:lnTo>
                <a:lnTo>
                  <a:pt x="373" y="747"/>
                </a:lnTo>
                <a:lnTo>
                  <a:pt x="439" y="664"/>
                </a:lnTo>
                <a:lnTo>
                  <a:pt x="511" y="585"/>
                </a:lnTo>
                <a:lnTo>
                  <a:pt x="586" y="510"/>
                </a:lnTo>
                <a:lnTo>
                  <a:pt x="664" y="439"/>
                </a:lnTo>
                <a:lnTo>
                  <a:pt x="749" y="372"/>
                </a:lnTo>
                <a:lnTo>
                  <a:pt x="835" y="311"/>
                </a:lnTo>
                <a:lnTo>
                  <a:pt x="926" y="254"/>
                </a:lnTo>
                <a:lnTo>
                  <a:pt x="1019" y="203"/>
                </a:lnTo>
                <a:lnTo>
                  <a:pt x="1117" y="158"/>
                </a:lnTo>
                <a:lnTo>
                  <a:pt x="1217" y="117"/>
                </a:lnTo>
                <a:lnTo>
                  <a:pt x="1320" y="82"/>
                </a:lnTo>
                <a:lnTo>
                  <a:pt x="1425" y="53"/>
                </a:lnTo>
                <a:lnTo>
                  <a:pt x="1533" y="31"/>
                </a:lnTo>
                <a:lnTo>
                  <a:pt x="1643" y="14"/>
                </a:lnTo>
                <a:lnTo>
                  <a:pt x="1755" y="3"/>
                </a:lnTo>
                <a:lnTo>
                  <a:pt x="1868"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0655" name="Google Shape;10655;p23"/>
          <p:cNvGrpSpPr/>
          <p:nvPr/>
        </p:nvGrpSpPr>
        <p:grpSpPr>
          <a:xfrm>
            <a:off x="13727745" y="26376809"/>
            <a:ext cx="420006" cy="323604"/>
            <a:chOff x="5491" y="3635"/>
            <a:chExt cx="200" cy="154"/>
          </a:xfrm>
          <a:solidFill>
            <a:srgbClr val="006994"/>
          </a:solidFill>
        </p:grpSpPr>
        <p:sp>
          <p:nvSpPr>
            <p:cNvPr id="10656" name="Google Shape;10656;p23"/>
            <p:cNvSpPr/>
            <p:nvPr/>
          </p:nvSpPr>
          <p:spPr>
            <a:xfrm>
              <a:off x="5524" y="3771"/>
              <a:ext cx="132" cy="18"/>
            </a:xfrm>
            <a:custGeom>
              <a:avLst/>
              <a:gdLst/>
              <a:ahLst/>
              <a:cxnLst/>
              <a:rect l="l" t="t" r="r" b="b"/>
              <a:pathLst>
                <a:path w="2195" h="299" extrusionOk="0">
                  <a:moveTo>
                    <a:pt x="151" y="0"/>
                  </a:moveTo>
                  <a:lnTo>
                    <a:pt x="2043" y="0"/>
                  </a:lnTo>
                  <a:lnTo>
                    <a:pt x="2074" y="3"/>
                  </a:lnTo>
                  <a:lnTo>
                    <a:pt x="2102" y="12"/>
                  </a:lnTo>
                  <a:lnTo>
                    <a:pt x="2128" y="27"/>
                  </a:lnTo>
                  <a:lnTo>
                    <a:pt x="2150" y="45"/>
                  </a:lnTo>
                  <a:lnTo>
                    <a:pt x="2169" y="67"/>
                  </a:lnTo>
                  <a:lnTo>
                    <a:pt x="2183" y="92"/>
                  </a:lnTo>
                  <a:lnTo>
                    <a:pt x="2192" y="120"/>
                  </a:lnTo>
                  <a:lnTo>
                    <a:pt x="2195" y="150"/>
                  </a:lnTo>
                  <a:lnTo>
                    <a:pt x="2192" y="180"/>
                  </a:lnTo>
                  <a:lnTo>
                    <a:pt x="2183" y="208"/>
                  </a:lnTo>
                  <a:lnTo>
                    <a:pt x="2169" y="233"/>
                  </a:lnTo>
                  <a:lnTo>
                    <a:pt x="2150" y="255"/>
                  </a:lnTo>
                  <a:lnTo>
                    <a:pt x="2128" y="274"/>
                  </a:lnTo>
                  <a:lnTo>
                    <a:pt x="2102" y="288"/>
                  </a:lnTo>
                  <a:lnTo>
                    <a:pt x="2074" y="296"/>
                  </a:lnTo>
                  <a:lnTo>
                    <a:pt x="2043" y="299"/>
                  </a:lnTo>
                  <a:lnTo>
                    <a:pt x="151" y="299"/>
                  </a:lnTo>
                  <a:lnTo>
                    <a:pt x="121" y="296"/>
                  </a:lnTo>
                  <a:lnTo>
                    <a:pt x="92" y="288"/>
                  </a:lnTo>
                  <a:lnTo>
                    <a:pt x="66" y="274"/>
                  </a:lnTo>
                  <a:lnTo>
                    <a:pt x="44" y="255"/>
                  </a:lnTo>
                  <a:lnTo>
                    <a:pt x="26" y="233"/>
                  </a:lnTo>
                  <a:lnTo>
                    <a:pt x="11" y="208"/>
                  </a:lnTo>
                  <a:lnTo>
                    <a:pt x="3" y="180"/>
                  </a:lnTo>
                  <a:lnTo>
                    <a:pt x="0" y="150"/>
                  </a:lnTo>
                  <a:lnTo>
                    <a:pt x="3" y="120"/>
                  </a:lnTo>
                  <a:lnTo>
                    <a:pt x="11" y="92"/>
                  </a:lnTo>
                  <a:lnTo>
                    <a:pt x="26" y="67"/>
                  </a:lnTo>
                  <a:lnTo>
                    <a:pt x="44" y="45"/>
                  </a:lnTo>
                  <a:lnTo>
                    <a:pt x="66" y="27"/>
                  </a:lnTo>
                  <a:lnTo>
                    <a:pt x="92" y="12"/>
                  </a:lnTo>
                  <a:lnTo>
                    <a:pt x="121" y="3"/>
                  </a:lnTo>
                  <a:lnTo>
                    <a:pt x="15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57" name="Google Shape;10657;p23"/>
            <p:cNvSpPr/>
            <p:nvPr/>
          </p:nvSpPr>
          <p:spPr>
            <a:xfrm>
              <a:off x="5522" y="3699"/>
              <a:ext cx="14" cy="34"/>
            </a:xfrm>
            <a:custGeom>
              <a:avLst/>
              <a:gdLst/>
              <a:ahLst/>
              <a:cxnLst/>
              <a:rect l="l" t="t" r="r" b="b"/>
              <a:pathLst>
                <a:path w="228" h="596" extrusionOk="0">
                  <a:moveTo>
                    <a:pt x="115" y="0"/>
                  </a:moveTo>
                  <a:lnTo>
                    <a:pt x="140" y="3"/>
                  </a:lnTo>
                  <a:lnTo>
                    <a:pt x="165" y="11"/>
                  </a:lnTo>
                  <a:lnTo>
                    <a:pt x="186" y="25"/>
                  </a:lnTo>
                  <a:lnTo>
                    <a:pt x="203" y="43"/>
                  </a:lnTo>
                  <a:lnTo>
                    <a:pt x="217" y="63"/>
                  </a:lnTo>
                  <a:lnTo>
                    <a:pt x="225" y="87"/>
                  </a:lnTo>
                  <a:lnTo>
                    <a:pt x="228" y="112"/>
                  </a:lnTo>
                  <a:lnTo>
                    <a:pt x="228" y="484"/>
                  </a:lnTo>
                  <a:lnTo>
                    <a:pt x="225" y="511"/>
                  </a:lnTo>
                  <a:lnTo>
                    <a:pt x="217" y="534"/>
                  </a:lnTo>
                  <a:lnTo>
                    <a:pt x="203" y="555"/>
                  </a:lnTo>
                  <a:lnTo>
                    <a:pt x="186" y="572"/>
                  </a:lnTo>
                  <a:lnTo>
                    <a:pt x="165" y="585"/>
                  </a:lnTo>
                  <a:lnTo>
                    <a:pt x="140" y="594"/>
                  </a:lnTo>
                  <a:lnTo>
                    <a:pt x="115" y="596"/>
                  </a:lnTo>
                  <a:lnTo>
                    <a:pt x="88" y="594"/>
                  </a:lnTo>
                  <a:lnTo>
                    <a:pt x="65" y="585"/>
                  </a:lnTo>
                  <a:lnTo>
                    <a:pt x="43" y="572"/>
                  </a:lnTo>
                  <a:lnTo>
                    <a:pt x="26" y="555"/>
                  </a:lnTo>
                  <a:lnTo>
                    <a:pt x="13" y="534"/>
                  </a:lnTo>
                  <a:lnTo>
                    <a:pt x="3" y="511"/>
                  </a:lnTo>
                  <a:lnTo>
                    <a:pt x="0" y="484"/>
                  </a:lnTo>
                  <a:lnTo>
                    <a:pt x="0" y="112"/>
                  </a:lnTo>
                  <a:lnTo>
                    <a:pt x="3" y="87"/>
                  </a:lnTo>
                  <a:lnTo>
                    <a:pt x="13" y="63"/>
                  </a:lnTo>
                  <a:lnTo>
                    <a:pt x="26" y="43"/>
                  </a:lnTo>
                  <a:lnTo>
                    <a:pt x="43" y="25"/>
                  </a:lnTo>
                  <a:lnTo>
                    <a:pt x="65" y="11"/>
                  </a:lnTo>
                  <a:lnTo>
                    <a:pt x="88" y="3"/>
                  </a:lnTo>
                  <a:lnTo>
                    <a:pt x="11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58" name="Google Shape;10658;p23"/>
            <p:cNvSpPr/>
            <p:nvPr/>
          </p:nvSpPr>
          <p:spPr>
            <a:xfrm>
              <a:off x="5544" y="3690"/>
              <a:ext cx="14" cy="45"/>
            </a:xfrm>
            <a:custGeom>
              <a:avLst/>
              <a:gdLst/>
              <a:ahLst/>
              <a:cxnLst/>
              <a:rect l="l" t="t" r="r" b="b"/>
              <a:pathLst>
                <a:path w="227" h="745" extrusionOk="0">
                  <a:moveTo>
                    <a:pt x="114" y="0"/>
                  </a:moveTo>
                  <a:lnTo>
                    <a:pt x="140" y="3"/>
                  </a:lnTo>
                  <a:lnTo>
                    <a:pt x="164" y="12"/>
                  </a:lnTo>
                  <a:lnTo>
                    <a:pt x="184" y="25"/>
                  </a:lnTo>
                  <a:lnTo>
                    <a:pt x="203" y="42"/>
                  </a:lnTo>
                  <a:lnTo>
                    <a:pt x="216" y="63"/>
                  </a:lnTo>
                  <a:lnTo>
                    <a:pt x="224" y="86"/>
                  </a:lnTo>
                  <a:lnTo>
                    <a:pt x="227" y="112"/>
                  </a:lnTo>
                  <a:lnTo>
                    <a:pt x="227" y="633"/>
                  </a:lnTo>
                  <a:lnTo>
                    <a:pt x="224" y="660"/>
                  </a:lnTo>
                  <a:lnTo>
                    <a:pt x="216" y="683"/>
                  </a:lnTo>
                  <a:lnTo>
                    <a:pt x="203" y="704"/>
                  </a:lnTo>
                  <a:lnTo>
                    <a:pt x="184" y="721"/>
                  </a:lnTo>
                  <a:lnTo>
                    <a:pt x="164" y="734"/>
                  </a:lnTo>
                  <a:lnTo>
                    <a:pt x="140" y="743"/>
                  </a:lnTo>
                  <a:lnTo>
                    <a:pt x="114" y="745"/>
                  </a:lnTo>
                  <a:lnTo>
                    <a:pt x="88" y="743"/>
                  </a:lnTo>
                  <a:lnTo>
                    <a:pt x="64" y="734"/>
                  </a:lnTo>
                  <a:lnTo>
                    <a:pt x="43" y="721"/>
                  </a:lnTo>
                  <a:lnTo>
                    <a:pt x="25" y="704"/>
                  </a:lnTo>
                  <a:lnTo>
                    <a:pt x="12" y="683"/>
                  </a:lnTo>
                  <a:lnTo>
                    <a:pt x="3" y="660"/>
                  </a:lnTo>
                  <a:lnTo>
                    <a:pt x="0" y="633"/>
                  </a:lnTo>
                  <a:lnTo>
                    <a:pt x="0" y="112"/>
                  </a:lnTo>
                  <a:lnTo>
                    <a:pt x="3" y="86"/>
                  </a:lnTo>
                  <a:lnTo>
                    <a:pt x="12" y="63"/>
                  </a:lnTo>
                  <a:lnTo>
                    <a:pt x="25" y="42"/>
                  </a:lnTo>
                  <a:lnTo>
                    <a:pt x="43" y="25"/>
                  </a:lnTo>
                  <a:lnTo>
                    <a:pt x="64" y="12"/>
                  </a:lnTo>
                  <a:lnTo>
                    <a:pt x="88" y="3"/>
                  </a:lnTo>
                  <a:lnTo>
                    <a:pt x="11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59" name="Google Shape;10659;p23"/>
            <p:cNvSpPr/>
            <p:nvPr/>
          </p:nvSpPr>
          <p:spPr>
            <a:xfrm>
              <a:off x="5567" y="3681"/>
              <a:ext cx="13" cy="54"/>
            </a:xfrm>
            <a:custGeom>
              <a:avLst/>
              <a:gdLst/>
              <a:ahLst/>
              <a:cxnLst/>
              <a:rect l="l" t="t" r="r" b="b"/>
              <a:pathLst>
                <a:path w="227" h="894" extrusionOk="0">
                  <a:moveTo>
                    <a:pt x="113" y="0"/>
                  </a:moveTo>
                  <a:lnTo>
                    <a:pt x="139" y="3"/>
                  </a:lnTo>
                  <a:lnTo>
                    <a:pt x="163" y="11"/>
                  </a:lnTo>
                  <a:lnTo>
                    <a:pt x="184" y="24"/>
                  </a:lnTo>
                  <a:lnTo>
                    <a:pt x="202" y="42"/>
                  </a:lnTo>
                  <a:lnTo>
                    <a:pt x="215" y="62"/>
                  </a:lnTo>
                  <a:lnTo>
                    <a:pt x="224" y="87"/>
                  </a:lnTo>
                  <a:lnTo>
                    <a:pt x="227" y="112"/>
                  </a:lnTo>
                  <a:lnTo>
                    <a:pt x="227" y="782"/>
                  </a:lnTo>
                  <a:lnTo>
                    <a:pt x="224" y="809"/>
                  </a:lnTo>
                  <a:lnTo>
                    <a:pt x="215" y="832"/>
                  </a:lnTo>
                  <a:lnTo>
                    <a:pt x="202" y="853"/>
                  </a:lnTo>
                  <a:lnTo>
                    <a:pt x="184" y="870"/>
                  </a:lnTo>
                  <a:lnTo>
                    <a:pt x="163" y="883"/>
                  </a:lnTo>
                  <a:lnTo>
                    <a:pt x="139" y="892"/>
                  </a:lnTo>
                  <a:lnTo>
                    <a:pt x="113" y="894"/>
                  </a:lnTo>
                  <a:lnTo>
                    <a:pt x="87" y="892"/>
                  </a:lnTo>
                  <a:lnTo>
                    <a:pt x="63" y="883"/>
                  </a:lnTo>
                  <a:lnTo>
                    <a:pt x="42" y="870"/>
                  </a:lnTo>
                  <a:lnTo>
                    <a:pt x="25" y="853"/>
                  </a:lnTo>
                  <a:lnTo>
                    <a:pt x="11" y="832"/>
                  </a:lnTo>
                  <a:lnTo>
                    <a:pt x="3" y="809"/>
                  </a:lnTo>
                  <a:lnTo>
                    <a:pt x="0" y="782"/>
                  </a:lnTo>
                  <a:lnTo>
                    <a:pt x="0" y="112"/>
                  </a:lnTo>
                  <a:lnTo>
                    <a:pt x="3" y="87"/>
                  </a:lnTo>
                  <a:lnTo>
                    <a:pt x="11" y="62"/>
                  </a:lnTo>
                  <a:lnTo>
                    <a:pt x="25" y="42"/>
                  </a:lnTo>
                  <a:lnTo>
                    <a:pt x="42" y="24"/>
                  </a:lnTo>
                  <a:lnTo>
                    <a:pt x="63" y="11"/>
                  </a:lnTo>
                  <a:lnTo>
                    <a:pt x="87" y="3"/>
                  </a:lnTo>
                  <a:lnTo>
                    <a:pt x="11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60" name="Google Shape;10660;p23"/>
            <p:cNvSpPr/>
            <p:nvPr/>
          </p:nvSpPr>
          <p:spPr>
            <a:xfrm>
              <a:off x="5491" y="3635"/>
              <a:ext cx="200" cy="130"/>
            </a:xfrm>
            <a:custGeom>
              <a:avLst/>
              <a:gdLst/>
              <a:ahLst/>
              <a:cxnLst/>
              <a:rect l="l" t="t" r="r" b="b"/>
              <a:pathLst>
                <a:path w="3330" h="2161" extrusionOk="0">
                  <a:moveTo>
                    <a:pt x="152" y="0"/>
                  </a:moveTo>
                  <a:lnTo>
                    <a:pt x="3179" y="0"/>
                  </a:lnTo>
                  <a:lnTo>
                    <a:pt x="3210" y="3"/>
                  </a:lnTo>
                  <a:lnTo>
                    <a:pt x="3239" y="11"/>
                  </a:lnTo>
                  <a:lnTo>
                    <a:pt x="3264" y="25"/>
                  </a:lnTo>
                  <a:lnTo>
                    <a:pt x="3286" y="43"/>
                  </a:lnTo>
                  <a:lnTo>
                    <a:pt x="3305" y="65"/>
                  </a:lnTo>
                  <a:lnTo>
                    <a:pt x="3319" y="90"/>
                  </a:lnTo>
                  <a:lnTo>
                    <a:pt x="3327" y="119"/>
                  </a:lnTo>
                  <a:lnTo>
                    <a:pt x="3330" y="149"/>
                  </a:lnTo>
                  <a:lnTo>
                    <a:pt x="3330" y="1839"/>
                  </a:lnTo>
                  <a:lnTo>
                    <a:pt x="3127" y="1638"/>
                  </a:lnTo>
                  <a:lnTo>
                    <a:pt x="3159" y="1577"/>
                  </a:lnTo>
                  <a:lnTo>
                    <a:pt x="3184" y="1514"/>
                  </a:lnTo>
                  <a:lnTo>
                    <a:pt x="3205" y="1450"/>
                  </a:lnTo>
                  <a:lnTo>
                    <a:pt x="3220" y="1383"/>
                  </a:lnTo>
                  <a:lnTo>
                    <a:pt x="3229" y="1315"/>
                  </a:lnTo>
                  <a:lnTo>
                    <a:pt x="3232" y="1247"/>
                  </a:lnTo>
                  <a:lnTo>
                    <a:pt x="3229" y="1182"/>
                  </a:lnTo>
                  <a:lnTo>
                    <a:pt x="3221" y="1118"/>
                  </a:lnTo>
                  <a:lnTo>
                    <a:pt x="3208" y="1054"/>
                  </a:lnTo>
                  <a:lnTo>
                    <a:pt x="3191" y="993"/>
                  </a:lnTo>
                  <a:lnTo>
                    <a:pt x="3167" y="934"/>
                  </a:lnTo>
                  <a:lnTo>
                    <a:pt x="3140" y="877"/>
                  </a:lnTo>
                  <a:lnTo>
                    <a:pt x="3107" y="820"/>
                  </a:lnTo>
                  <a:lnTo>
                    <a:pt x="3069" y="768"/>
                  </a:lnTo>
                  <a:lnTo>
                    <a:pt x="3027" y="718"/>
                  </a:lnTo>
                  <a:lnTo>
                    <a:pt x="3027" y="298"/>
                  </a:lnTo>
                  <a:lnTo>
                    <a:pt x="303" y="298"/>
                  </a:lnTo>
                  <a:lnTo>
                    <a:pt x="303" y="1863"/>
                  </a:lnTo>
                  <a:lnTo>
                    <a:pt x="1902" y="1863"/>
                  </a:lnTo>
                  <a:lnTo>
                    <a:pt x="1952" y="1901"/>
                  </a:lnTo>
                  <a:lnTo>
                    <a:pt x="2004" y="1934"/>
                  </a:lnTo>
                  <a:lnTo>
                    <a:pt x="2058" y="1963"/>
                  </a:lnTo>
                  <a:lnTo>
                    <a:pt x="2114" y="1988"/>
                  </a:lnTo>
                  <a:lnTo>
                    <a:pt x="2173" y="2009"/>
                  </a:lnTo>
                  <a:lnTo>
                    <a:pt x="2233" y="2025"/>
                  </a:lnTo>
                  <a:lnTo>
                    <a:pt x="2294" y="2037"/>
                  </a:lnTo>
                  <a:lnTo>
                    <a:pt x="2356" y="2044"/>
                  </a:lnTo>
                  <a:lnTo>
                    <a:pt x="2419" y="2046"/>
                  </a:lnTo>
                  <a:lnTo>
                    <a:pt x="2490" y="2043"/>
                  </a:lnTo>
                  <a:lnTo>
                    <a:pt x="2558" y="2034"/>
                  </a:lnTo>
                  <a:lnTo>
                    <a:pt x="2625" y="2020"/>
                  </a:lnTo>
                  <a:lnTo>
                    <a:pt x="2692" y="2000"/>
                  </a:lnTo>
                  <a:lnTo>
                    <a:pt x="2756" y="1974"/>
                  </a:lnTo>
                  <a:lnTo>
                    <a:pt x="2817" y="1943"/>
                  </a:lnTo>
                  <a:lnTo>
                    <a:pt x="3027" y="2150"/>
                  </a:lnTo>
                  <a:lnTo>
                    <a:pt x="3031" y="2154"/>
                  </a:lnTo>
                  <a:lnTo>
                    <a:pt x="3037" y="2157"/>
                  </a:lnTo>
                  <a:lnTo>
                    <a:pt x="3041" y="2161"/>
                  </a:lnTo>
                  <a:lnTo>
                    <a:pt x="152" y="2161"/>
                  </a:lnTo>
                  <a:lnTo>
                    <a:pt x="121" y="2158"/>
                  </a:lnTo>
                  <a:lnTo>
                    <a:pt x="93" y="2149"/>
                  </a:lnTo>
                  <a:lnTo>
                    <a:pt x="67" y="2136"/>
                  </a:lnTo>
                  <a:lnTo>
                    <a:pt x="45" y="2117"/>
                  </a:lnTo>
                  <a:lnTo>
                    <a:pt x="26" y="2095"/>
                  </a:lnTo>
                  <a:lnTo>
                    <a:pt x="12" y="2069"/>
                  </a:lnTo>
                  <a:lnTo>
                    <a:pt x="3" y="2041"/>
                  </a:lnTo>
                  <a:lnTo>
                    <a:pt x="0" y="2012"/>
                  </a:lnTo>
                  <a:lnTo>
                    <a:pt x="0" y="149"/>
                  </a:lnTo>
                  <a:lnTo>
                    <a:pt x="3" y="119"/>
                  </a:lnTo>
                  <a:lnTo>
                    <a:pt x="12" y="91"/>
                  </a:lnTo>
                  <a:lnTo>
                    <a:pt x="26" y="65"/>
                  </a:lnTo>
                  <a:lnTo>
                    <a:pt x="45" y="43"/>
                  </a:lnTo>
                  <a:lnTo>
                    <a:pt x="67" y="25"/>
                  </a:lnTo>
                  <a:lnTo>
                    <a:pt x="93" y="11"/>
                  </a:lnTo>
                  <a:lnTo>
                    <a:pt x="121" y="3"/>
                  </a:lnTo>
                  <a:lnTo>
                    <a:pt x="15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61" name="Google Shape;10661;p23"/>
            <p:cNvSpPr/>
            <p:nvPr/>
          </p:nvSpPr>
          <p:spPr>
            <a:xfrm>
              <a:off x="5594" y="3671"/>
              <a:ext cx="90" cy="84"/>
            </a:xfrm>
            <a:custGeom>
              <a:avLst/>
              <a:gdLst/>
              <a:ahLst/>
              <a:cxnLst/>
              <a:rect l="l" t="t" r="r" b="b"/>
              <a:pathLst>
                <a:path w="1492" h="1467" extrusionOk="0">
                  <a:moveTo>
                    <a:pt x="661" y="134"/>
                  </a:moveTo>
                  <a:lnTo>
                    <a:pt x="609" y="136"/>
                  </a:lnTo>
                  <a:lnTo>
                    <a:pt x="558" y="144"/>
                  </a:lnTo>
                  <a:lnTo>
                    <a:pt x="508" y="156"/>
                  </a:lnTo>
                  <a:lnTo>
                    <a:pt x="461" y="173"/>
                  </a:lnTo>
                  <a:lnTo>
                    <a:pt x="415" y="194"/>
                  </a:lnTo>
                  <a:lnTo>
                    <a:pt x="371" y="220"/>
                  </a:lnTo>
                  <a:lnTo>
                    <a:pt x="329" y="250"/>
                  </a:lnTo>
                  <a:lnTo>
                    <a:pt x="290" y="286"/>
                  </a:lnTo>
                  <a:lnTo>
                    <a:pt x="255" y="324"/>
                  </a:lnTo>
                  <a:lnTo>
                    <a:pt x="225" y="364"/>
                  </a:lnTo>
                  <a:lnTo>
                    <a:pt x="198" y="407"/>
                  </a:lnTo>
                  <a:lnTo>
                    <a:pt x="176" y="453"/>
                  </a:lnTo>
                  <a:lnTo>
                    <a:pt x="159" y="500"/>
                  </a:lnTo>
                  <a:lnTo>
                    <a:pt x="146" y="550"/>
                  </a:lnTo>
                  <a:lnTo>
                    <a:pt x="139" y="600"/>
                  </a:lnTo>
                  <a:lnTo>
                    <a:pt x="136" y="651"/>
                  </a:lnTo>
                  <a:lnTo>
                    <a:pt x="139" y="702"/>
                  </a:lnTo>
                  <a:lnTo>
                    <a:pt x="146" y="753"/>
                  </a:lnTo>
                  <a:lnTo>
                    <a:pt x="159" y="802"/>
                  </a:lnTo>
                  <a:lnTo>
                    <a:pt x="176" y="849"/>
                  </a:lnTo>
                  <a:lnTo>
                    <a:pt x="198" y="894"/>
                  </a:lnTo>
                  <a:lnTo>
                    <a:pt x="225" y="937"/>
                  </a:lnTo>
                  <a:lnTo>
                    <a:pt x="255" y="978"/>
                  </a:lnTo>
                  <a:lnTo>
                    <a:pt x="290" y="1017"/>
                  </a:lnTo>
                  <a:lnTo>
                    <a:pt x="329" y="1051"/>
                  </a:lnTo>
                  <a:lnTo>
                    <a:pt x="371" y="1081"/>
                  </a:lnTo>
                  <a:lnTo>
                    <a:pt x="415" y="1107"/>
                  </a:lnTo>
                  <a:lnTo>
                    <a:pt x="461" y="1129"/>
                  </a:lnTo>
                  <a:lnTo>
                    <a:pt x="508" y="1146"/>
                  </a:lnTo>
                  <a:lnTo>
                    <a:pt x="558" y="1158"/>
                  </a:lnTo>
                  <a:lnTo>
                    <a:pt x="609" y="1165"/>
                  </a:lnTo>
                  <a:lnTo>
                    <a:pt x="661" y="1168"/>
                  </a:lnTo>
                  <a:lnTo>
                    <a:pt x="713" y="1165"/>
                  </a:lnTo>
                  <a:lnTo>
                    <a:pt x="765" y="1158"/>
                  </a:lnTo>
                  <a:lnTo>
                    <a:pt x="814" y="1146"/>
                  </a:lnTo>
                  <a:lnTo>
                    <a:pt x="863" y="1129"/>
                  </a:lnTo>
                  <a:lnTo>
                    <a:pt x="909" y="1107"/>
                  </a:lnTo>
                  <a:lnTo>
                    <a:pt x="953" y="1081"/>
                  </a:lnTo>
                  <a:lnTo>
                    <a:pt x="995" y="1051"/>
                  </a:lnTo>
                  <a:lnTo>
                    <a:pt x="1034" y="1017"/>
                  </a:lnTo>
                  <a:lnTo>
                    <a:pt x="1068" y="978"/>
                  </a:lnTo>
                  <a:lnTo>
                    <a:pt x="1099" y="937"/>
                  </a:lnTo>
                  <a:lnTo>
                    <a:pt x="1126" y="894"/>
                  </a:lnTo>
                  <a:lnTo>
                    <a:pt x="1147" y="849"/>
                  </a:lnTo>
                  <a:lnTo>
                    <a:pt x="1164" y="802"/>
                  </a:lnTo>
                  <a:lnTo>
                    <a:pt x="1177" y="753"/>
                  </a:lnTo>
                  <a:lnTo>
                    <a:pt x="1185" y="702"/>
                  </a:lnTo>
                  <a:lnTo>
                    <a:pt x="1187" y="651"/>
                  </a:lnTo>
                  <a:lnTo>
                    <a:pt x="1185" y="600"/>
                  </a:lnTo>
                  <a:lnTo>
                    <a:pt x="1177" y="550"/>
                  </a:lnTo>
                  <a:lnTo>
                    <a:pt x="1164" y="500"/>
                  </a:lnTo>
                  <a:lnTo>
                    <a:pt x="1147" y="453"/>
                  </a:lnTo>
                  <a:lnTo>
                    <a:pt x="1126" y="407"/>
                  </a:lnTo>
                  <a:lnTo>
                    <a:pt x="1099" y="364"/>
                  </a:lnTo>
                  <a:lnTo>
                    <a:pt x="1068" y="324"/>
                  </a:lnTo>
                  <a:lnTo>
                    <a:pt x="1034" y="286"/>
                  </a:lnTo>
                  <a:lnTo>
                    <a:pt x="995" y="250"/>
                  </a:lnTo>
                  <a:lnTo>
                    <a:pt x="953" y="220"/>
                  </a:lnTo>
                  <a:lnTo>
                    <a:pt x="909" y="194"/>
                  </a:lnTo>
                  <a:lnTo>
                    <a:pt x="863" y="173"/>
                  </a:lnTo>
                  <a:lnTo>
                    <a:pt x="814" y="156"/>
                  </a:lnTo>
                  <a:lnTo>
                    <a:pt x="765" y="144"/>
                  </a:lnTo>
                  <a:lnTo>
                    <a:pt x="713" y="136"/>
                  </a:lnTo>
                  <a:lnTo>
                    <a:pt x="661" y="134"/>
                  </a:lnTo>
                  <a:close/>
                  <a:moveTo>
                    <a:pt x="661" y="0"/>
                  </a:moveTo>
                  <a:lnTo>
                    <a:pt x="721" y="2"/>
                  </a:lnTo>
                  <a:lnTo>
                    <a:pt x="778" y="11"/>
                  </a:lnTo>
                  <a:lnTo>
                    <a:pt x="834" y="23"/>
                  </a:lnTo>
                  <a:lnTo>
                    <a:pt x="888" y="40"/>
                  </a:lnTo>
                  <a:lnTo>
                    <a:pt x="941" y="61"/>
                  </a:lnTo>
                  <a:lnTo>
                    <a:pt x="992" y="87"/>
                  </a:lnTo>
                  <a:lnTo>
                    <a:pt x="1040" y="117"/>
                  </a:lnTo>
                  <a:lnTo>
                    <a:pt x="1086" y="152"/>
                  </a:lnTo>
                  <a:lnTo>
                    <a:pt x="1130" y="191"/>
                  </a:lnTo>
                  <a:lnTo>
                    <a:pt x="1168" y="233"/>
                  </a:lnTo>
                  <a:lnTo>
                    <a:pt x="1204" y="279"/>
                  </a:lnTo>
                  <a:lnTo>
                    <a:pt x="1235" y="326"/>
                  </a:lnTo>
                  <a:lnTo>
                    <a:pt x="1261" y="376"/>
                  </a:lnTo>
                  <a:lnTo>
                    <a:pt x="1283" y="428"/>
                  </a:lnTo>
                  <a:lnTo>
                    <a:pt x="1300" y="481"/>
                  </a:lnTo>
                  <a:lnTo>
                    <a:pt x="1312" y="537"/>
                  </a:lnTo>
                  <a:lnTo>
                    <a:pt x="1320" y="593"/>
                  </a:lnTo>
                  <a:lnTo>
                    <a:pt x="1322" y="651"/>
                  </a:lnTo>
                  <a:lnTo>
                    <a:pt x="1319" y="710"/>
                  </a:lnTo>
                  <a:lnTo>
                    <a:pt x="1312" y="769"/>
                  </a:lnTo>
                  <a:lnTo>
                    <a:pt x="1298" y="826"/>
                  </a:lnTo>
                  <a:lnTo>
                    <a:pt x="1280" y="881"/>
                  </a:lnTo>
                  <a:lnTo>
                    <a:pt x="1256" y="934"/>
                  </a:lnTo>
                  <a:lnTo>
                    <a:pt x="1229" y="985"/>
                  </a:lnTo>
                  <a:lnTo>
                    <a:pt x="1195" y="1034"/>
                  </a:lnTo>
                  <a:lnTo>
                    <a:pt x="1157" y="1080"/>
                  </a:lnTo>
                  <a:lnTo>
                    <a:pt x="1189" y="1111"/>
                  </a:lnTo>
                  <a:lnTo>
                    <a:pt x="1204" y="1111"/>
                  </a:lnTo>
                  <a:lnTo>
                    <a:pt x="1218" y="1114"/>
                  </a:lnTo>
                  <a:lnTo>
                    <a:pt x="1233" y="1121"/>
                  </a:lnTo>
                  <a:lnTo>
                    <a:pt x="1245" y="1130"/>
                  </a:lnTo>
                  <a:lnTo>
                    <a:pt x="1472" y="1355"/>
                  </a:lnTo>
                  <a:lnTo>
                    <a:pt x="1484" y="1369"/>
                  </a:lnTo>
                  <a:lnTo>
                    <a:pt x="1490" y="1385"/>
                  </a:lnTo>
                  <a:lnTo>
                    <a:pt x="1492" y="1401"/>
                  </a:lnTo>
                  <a:lnTo>
                    <a:pt x="1490" y="1418"/>
                  </a:lnTo>
                  <a:lnTo>
                    <a:pt x="1484" y="1434"/>
                  </a:lnTo>
                  <a:lnTo>
                    <a:pt x="1472" y="1448"/>
                  </a:lnTo>
                  <a:lnTo>
                    <a:pt x="1458" y="1459"/>
                  </a:lnTo>
                  <a:lnTo>
                    <a:pt x="1442" y="1465"/>
                  </a:lnTo>
                  <a:lnTo>
                    <a:pt x="1424" y="1467"/>
                  </a:lnTo>
                  <a:lnTo>
                    <a:pt x="1407" y="1465"/>
                  </a:lnTo>
                  <a:lnTo>
                    <a:pt x="1391" y="1459"/>
                  </a:lnTo>
                  <a:lnTo>
                    <a:pt x="1376" y="1448"/>
                  </a:lnTo>
                  <a:lnTo>
                    <a:pt x="1149" y="1224"/>
                  </a:lnTo>
                  <a:lnTo>
                    <a:pt x="1139" y="1212"/>
                  </a:lnTo>
                  <a:lnTo>
                    <a:pt x="1133" y="1199"/>
                  </a:lnTo>
                  <a:lnTo>
                    <a:pt x="1130" y="1185"/>
                  </a:lnTo>
                  <a:lnTo>
                    <a:pt x="1130" y="1170"/>
                  </a:lnTo>
                  <a:lnTo>
                    <a:pt x="1098" y="1139"/>
                  </a:lnTo>
                  <a:lnTo>
                    <a:pt x="1051" y="1176"/>
                  </a:lnTo>
                  <a:lnTo>
                    <a:pt x="1001" y="1208"/>
                  </a:lnTo>
                  <a:lnTo>
                    <a:pt x="949" y="1236"/>
                  </a:lnTo>
                  <a:lnTo>
                    <a:pt x="895" y="1260"/>
                  </a:lnTo>
                  <a:lnTo>
                    <a:pt x="839" y="1278"/>
                  </a:lnTo>
                  <a:lnTo>
                    <a:pt x="782" y="1291"/>
                  </a:lnTo>
                  <a:lnTo>
                    <a:pt x="722" y="1299"/>
                  </a:lnTo>
                  <a:lnTo>
                    <a:pt x="661" y="1302"/>
                  </a:lnTo>
                  <a:lnTo>
                    <a:pt x="603" y="1299"/>
                  </a:lnTo>
                  <a:lnTo>
                    <a:pt x="546" y="1292"/>
                  </a:lnTo>
                  <a:lnTo>
                    <a:pt x="490" y="1280"/>
                  </a:lnTo>
                  <a:lnTo>
                    <a:pt x="435" y="1263"/>
                  </a:lnTo>
                  <a:lnTo>
                    <a:pt x="383" y="1241"/>
                  </a:lnTo>
                  <a:lnTo>
                    <a:pt x="332" y="1215"/>
                  </a:lnTo>
                  <a:lnTo>
                    <a:pt x="283" y="1184"/>
                  </a:lnTo>
                  <a:lnTo>
                    <a:pt x="238" y="1150"/>
                  </a:lnTo>
                  <a:lnTo>
                    <a:pt x="194" y="1111"/>
                  </a:lnTo>
                  <a:lnTo>
                    <a:pt x="155" y="1069"/>
                  </a:lnTo>
                  <a:lnTo>
                    <a:pt x="120" y="1024"/>
                  </a:lnTo>
                  <a:lnTo>
                    <a:pt x="89" y="975"/>
                  </a:lnTo>
                  <a:lnTo>
                    <a:pt x="63" y="925"/>
                  </a:lnTo>
                  <a:lnTo>
                    <a:pt x="40" y="874"/>
                  </a:lnTo>
                  <a:lnTo>
                    <a:pt x="23" y="820"/>
                  </a:lnTo>
                  <a:lnTo>
                    <a:pt x="11" y="765"/>
                  </a:lnTo>
                  <a:lnTo>
                    <a:pt x="4" y="708"/>
                  </a:lnTo>
                  <a:lnTo>
                    <a:pt x="0" y="651"/>
                  </a:lnTo>
                  <a:lnTo>
                    <a:pt x="4" y="593"/>
                  </a:lnTo>
                  <a:lnTo>
                    <a:pt x="11" y="537"/>
                  </a:lnTo>
                  <a:lnTo>
                    <a:pt x="23" y="481"/>
                  </a:lnTo>
                  <a:lnTo>
                    <a:pt x="40" y="428"/>
                  </a:lnTo>
                  <a:lnTo>
                    <a:pt x="63" y="376"/>
                  </a:lnTo>
                  <a:lnTo>
                    <a:pt x="89" y="326"/>
                  </a:lnTo>
                  <a:lnTo>
                    <a:pt x="120" y="279"/>
                  </a:lnTo>
                  <a:lnTo>
                    <a:pt x="155" y="233"/>
                  </a:lnTo>
                  <a:lnTo>
                    <a:pt x="194" y="191"/>
                  </a:lnTo>
                  <a:lnTo>
                    <a:pt x="238" y="152"/>
                  </a:lnTo>
                  <a:lnTo>
                    <a:pt x="283" y="117"/>
                  </a:lnTo>
                  <a:lnTo>
                    <a:pt x="332" y="87"/>
                  </a:lnTo>
                  <a:lnTo>
                    <a:pt x="383" y="61"/>
                  </a:lnTo>
                  <a:lnTo>
                    <a:pt x="435" y="40"/>
                  </a:lnTo>
                  <a:lnTo>
                    <a:pt x="490" y="23"/>
                  </a:lnTo>
                  <a:lnTo>
                    <a:pt x="546" y="11"/>
                  </a:lnTo>
                  <a:lnTo>
                    <a:pt x="603" y="2"/>
                  </a:lnTo>
                  <a:lnTo>
                    <a:pt x="66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0662" name="Google Shape;10662;p23"/>
          <p:cNvSpPr/>
          <p:nvPr/>
        </p:nvSpPr>
        <p:spPr>
          <a:xfrm>
            <a:off x="16204469" y="26311329"/>
            <a:ext cx="454690" cy="454690"/>
          </a:xfrm>
          <a:custGeom>
            <a:avLst/>
            <a:gdLst/>
            <a:ahLst/>
            <a:cxnLst/>
            <a:rect l="l" t="t" r="r" b="b"/>
            <a:pathLst>
              <a:path w="3735" h="3735" extrusionOk="0">
                <a:moveTo>
                  <a:pt x="2570" y="1130"/>
                </a:moveTo>
                <a:lnTo>
                  <a:pt x="2558" y="1132"/>
                </a:lnTo>
                <a:lnTo>
                  <a:pt x="1220" y="1606"/>
                </a:lnTo>
                <a:lnTo>
                  <a:pt x="1210" y="1612"/>
                </a:lnTo>
                <a:lnTo>
                  <a:pt x="1203" y="1621"/>
                </a:lnTo>
                <a:lnTo>
                  <a:pt x="1199" y="1631"/>
                </a:lnTo>
                <a:lnTo>
                  <a:pt x="1200" y="1643"/>
                </a:lnTo>
                <a:lnTo>
                  <a:pt x="1204" y="1654"/>
                </a:lnTo>
                <a:lnTo>
                  <a:pt x="1212" y="1663"/>
                </a:lnTo>
                <a:lnTo>
                  <a:pt x="1542" y="1903"/>
                </a:lnTo>
                <a:lnTo>
                  <a:pt x="1143" y="2301"/>
                </a:lnTo>
                <a:lnTo>
                  <a:pt x="1136" y="2312"/>
                </a:lnTo>
                <a:lnTo>
                  <a:pt x="1133" y="2324"/>
                </a:lnTo>
                <a:lnTo>
                  <a:pt x="1136" y="2336"/>
                </a:lnTo>
                <a:lnTo>
                  <a:pt x="1143" y="2347"/>
                </a:lnTo>
                <a:lnTo>
                  <a:pt x="1384" y="2588"/>
                </a:lnTo>
                <a:lnTo>
                  <a:pt x="1394" y="2595"/>
                </a:lnTo>
                <a:lnTo>
                  <a:pt x="1407" y="2598"/>
                </a:lnTo>
                <a:lnTo>
                  <a:pt x="1419" y="2595"/>
                </a:lnTo>
                <a:lnTo>
                  <a:pt x="1429" y="2588"/>
                </a:lnTo>
                <a:lnTo>
                  <a:pt x="1828" y="2190"/>
                </a:lnTo>
                <a:lnTo>
                  <a:pt x="2069" y="2519"/>
                </a:lnTo>
                <a:lnTo>
                  <a:pt x="2077" y="2527"/>
                </a:lnTo>
                <a:lnTo>
                  <a:pt x="2088" y="2531"/>
                </a:lnTo>
                <a:lnTo>
                  <a:pt x="2100" y="2532"/>
                </a:lnTo>
                <a:lnTo>
                  <a:pt x="2111" y="2528"/>
                </a:lnTo>
                <a:lnTo>
                  <a:pt x="2120" y="2521"/>
                </a:lnTo>
                <a:lnTo>
                  <a:pt x="2126" y="2510"/>
                </a:lnTo>
                <a:lnTo>
                  <a:pt x="2600" y="1173"/>
                </a:lnTo>
                <a:lnTo>
                  <a:pt x="2601" y="1160"/>
                </a:lnTo>
                <a:lnTo>
                  <a:pt x="2599" y="1149"/>
                </a:lnTo>
                <a:lnTo>
                  <a:pt x="2592" y="1139"/>
                </a:lnTo>
                <a:lnTo>
                  <a:pt x="2582" y="1132"/>
                </a:lnTo>
                <a:lnTo>
                  <a:pt x="2570" y="1130"/>
                </a:lnTo>
                <a:close/>
                <a:moveTo>
                  <a:pt x="1866" y="0"/>
                </a:moveTo>
                <a:lnTo>
                  <a:pt x="1981" y="3"/>
                </a:lnTo>
                <a:lnTo>
                  <a:pt x="2093" y="14"/>
                </a:lnTo>
                <a:lnTo>
                  <a:pt x="2204" y="31"/>
                </a:lnTo>
                <a:lnTo>
                  <a:pt x="2311" y="53"/>
                </a:lnTo>
                <a:lnTo>
                  <a:pt x="2416" y="81"/>
                </a:lnTo>
                <a:lnTo>
                  <a:pt x="2519" y="117"/>
                </a:lnTo>
                <a:lnTo>
                  <a:pt x="2619" y="157"/>
                </a:lnTo>
                <a:lnTo>
                  <a:pt x="2716" y="204"/>
                </a:lnTo>
                <a:lnTo>
                  <a:pt x="2810" y="255"/>
                </a:lnTo>
                <a:lnTo>
                  <a:pt x="2901" y="311"/>
                </a:lnTo>
                <a:lnTo>
                  <a:pt x="2988" y="374"/>
                </a:lnTo>
                <a:lnTo>
                  <a:pt x="3071" y="439"/>
                </a:lnTo>
                <a:lnTo>
                  <a:pt x="3150" y="510"/>
                </a:lnTo>
                <a:lnTo>
                  <a:pt x="3225" y="585"/>
                </a:lnTo>
                <a:lnTo>
                  <a:pt x="3296" y="664"/>
                </a:lnTo>
                <a:lnTo>
                  <a:pt x="3362" y="747"/>
                </a:lnTo>
                <a:lnTo>
                  <a:pt x="3424" y="834"/>
                </a:lnTo>
                <a:lnTo>
                  <a:pt x="3480" y="925"/>
                </a:lnTo>
                <a:lnTo>
                  <a:pt x="3531" y="1019"/>
                </a:lnTo>
                <a:lnTo>
                  <a:pt x="3578" y="1116"/>
                </a:lnTo>
                <a:lnTo>
                  <a:pt x="3618" y="1216"/>
                </a:lnTo>
                <a:lnTo>
                  <a:pt x="3654" y="1319"/>
                </a:lnTo>
                <a:lnTo>
                  <a:pt x="3682" y="1424"/>
                </a:lnTo>
                <a:lnTo>
                  <a:pt x="3704" y="1531"/>
                </a:lnTo>
                <a:lnTo>
                  <a:pt x="3721" y="1642"/>
                </a:lnTo>
                <a:lnTo>
                  <a:pt x="3732" y="1753"/>
                </a:lnTo>
                <a:lnTo>
                  <a:pt x="3735" y="1866"/>
                </a:lnTo>
                <a:lnTo>
                  <a:pt x="3732" y="1981"/>
                </a:lnTo>
                <a:lnTo>
                  <a:pt x="3721" y="2093"/>
                </a:lnTo>
                <a:lnTo>
                  <a:pt x="3704" y="2204"/>
                </a:lnTo>
                <a:lnTo>
                  <a:pt x="3682" y="2311"/>
                </a:lnTo>
                <a:lnTo>
                  <a:pt x="3654" y="2416"/>
                </a:lnTo>
                <a:lnTo>
                  <a:pt x="3618" y="2519"/>
                </a:lnTo>
                <a:lnTo>
                  <a:pt x="3578" y="2619"/>
                </a:lnTo>
                <a:lnTo>
                  <a:pt x="3531" y="2716"/>
                </a:lnTo>
                <a:lnTo>
                  <a:pt x="3480" y="2810"/>
                </a:lnTo>
                <a:lnTo>
                  <a:pt x="3424" y="2901"/>
                </a:lnTo>
                <a:lnTo>
                  <a:pt x="3362" y="2988"/>
                </a:lnTo>
                <a:lnTo>
                  <a:pt x="3296" y="3071"/>
                </a:lnTo>
                <a:lnTo>
                  <a:pt x="3225" y="3150"/>
                </a:lnTo>
                <a:lnTo>
                  <a:pt x="3150" y="3225"/>
                </a:lnTo>
                <a:lnTo>
                  <a:pt x="3071" y="3296"/>
                </a:lnTo>
                <a:lnTo>
                  <a:pt x="2988" y="3362"/>
                </a:lnTo>
                <a:lnTo>
                  <a:pt x="2901" y="3424"/>
                </a:lnTo>
                <a:lnTo>
                  <a:pt x="2810" y="3480"/>
                </a:lnTo>
                <a:lnTo>
                  <a:pt x="2716" y="3531"/>
                </a:lnTo>
                <a:lnTo>
                  <a:pt x="2619" y="3578"/>
                </a:lnTo>
                <a:lnTo>
                  <a:pt x="2519" y="3618"/>
                </a:lnTo>
                <a:lnTo>
                  <a:pt x="2416" y="3654"/>
                </a:lnTo>
                <a:lnTo>
                  <a:pt x="2311" y="3682"/>
                </a:lnTo>
                <a:lnTo>
                  <a:pt x="2204" y="3704"/>
                </a:lnTo>
                <a:lnTo>
                  <a:pt x="2093" y="3721"/>
                </a:lnTo>
                <a:lnTo>
                  <a:pt x="1981" y="3732"/>
                </a:lnTo>
                <a:lnTo>
                  <a:pt x="1866" y="3735"/>
                </a:lnTo>
                <a:lnTo>
                  <a:pt x="1753" y="3732"/>
                </a:lnTo>
                <a:lnTo>
                  <a:pt x="1642" y="3721"/>
                </a:lnTo>
                <a:lnTo>
                  <a:pt x="1531" y="3704"/>
                </a:lnTo>
                <a:lnTo>
                  <a:pt x="1424" y="3682"/>
                </a:lnTo>
                <a:lnTo>
                  <a:pt x="1319" y="3654"/>
                </a:lnTo>
                <a:lnTo>
                  <a:pt x="1216" y="3618"/>
                </a:lnTo>
                <a:lnTo>
                  <a:pt x="1116" y="3578"/>
                </a:lnTo>
                <a:lnTo>
                  <a:pt x="1019" y="3531"/>
                </a:lnTo>
                <a:lnTo>
                  <a:pt x="925" y="3480"/>
                </a:lnTo>
                <a:lnTo>
                  <a:pt x="834" y="3424"/>
                </a:lnTo>
                <a:lnTo>
                  <a:pt x="747" y="3362"/>
                </a:lnTo>
                <a:lnTo>
                  <a:pt x="664" y="3296"/>
                </a:lnTo>
                <a:lnTo>
                  <a:pt x="585" y="3225"/>
                </a:lnTo>
                <a:lnTo>
                  <a:pt x="510" y="3150"/>
                </a:lnTo>
                <a:lnTo>
                  <a:pt x="439" y="3071"/>
                </a:lnTo>
                <a:lnTo>
                  <a:pt x="374" y="2988"/>
                </a:lnTo>
                <a:lnTo>
                  <a:pt x="311" y="2901"/>
                </a:lnTo>
                <a:lnTo>
                  <a:pt x="255" y="2810"/>
                </a:lnTo>
                <a:lnTo>
                  <a:pt x="204" y="2716"/>
                </a:lnTo>
                <a:lnTo>
                  <a:pt x="157" y="2619"/>
                </a:lnTo>
                <a:lnTo>
                  <a:pt x="117" y="2519"/>
                </a:lnTo>
                <a:lnTo>
                  <a:pt x="81" y="2416"/>
                </a:lnTo>
                <a:lnTo>
                  <a:pt x="53" y="2311"/>
                </a:lnTo>
                <a:lnTo>
                  <a:pt x="31" y="2204"/>
                </a:lnTo>
                <a:lnTo>
                  <a:pt x="14" y="2093"/>
                </a:lnTo>
                <a:lnTo>
                  <a:pt x="3" y="1981"/>
                </a:lnTo>
                <a:lnTo>
                  <a:pt x="0" y="1866"/>
                </a:lnTo>
                <a:lnTo>
                  <a:pt x="3" y="1753"/>
                </a:lnTo>
                <a:lnTo>
                  <a:pt x="14" y="1642"/>
                </a:lnTo>
                <a:lnTo>
                  <a:pt x="31" y="1531"/>
                </a:lnTo>
                <a:lnTo>
                  <a:pt x="53" y="1424"/>
                </a:lnTo>
                <a:lnTo>
                  <a:pt x="81" y="1319"/>
                </a:lnTo>
                <a:lnTo>
                  <a:pt x="117" y="1216"/>
                </a:lnTo>
                <a:lnTo>
                  <a:pt x="157" y="1116"/>
                </a:lnTo>
                <a:lnTo>
                  <a:pt x="204" y="1019"/>
                </a:lnTo>
                <a:lnTo>
                  <a:pt x="255" y="925"/>
                </a:lnTo>
                <a:lnTo>
                  <a:pt x="311" y="834"/>
                </a:lnTo>
                <a:lnTo>
                  <a:pt x="374" y="747"/>
                </a:lnTo>
                <a:lnTo>
                  <a:pt x="439" y="664"/>
                </a:lnTo>
                <a:lnTo>
                  <a:pt x="510" y="585"/>
                </a:lnTo>
                <a:lnTo>
                  <a:pt x="585" y="510"/>
                </a:lnTo>
                <a:lnTo>
                  <a:pt x="664" y="439"/>
                </a:lnTo>
                <a:lnTo>
                  <a:pt x="747" y="374"/>
                </a:lnTo>
                <a:lnTo>
                  <a:pt x="834" y="311"/>
                </a:lnTo>
                <a:lnTo>
                  <a:pt x="925" y="255"/>
                </a:lnTo>
                <a:lnTo>
                  <a:pt x="1019" y="204"/>
                </a:lnTo>
                <a:lnTo>
                  <a:pt x="1116" y="157"/>
                </a:lnTo>
                <a:lnTo>
                  <a:pt x="1216" y="117"/>
                </a:lnTo>
                <a:lnTo>
                  <a:pt x="1319" y="81"/>
                </a:lnTo>
                <a:lnTo>
                  <a:pt x="1424" y="53"/>
                </a:lnTo>
                <a:lnTo>
                  <a:pt x="1531" y="31"/>
                </a:lnTo>
                <a:lnTo>
                  <a:pt x="1642" y="14"/>
                </a:lnTo>
                <a:lnTo>
                  <a:pt x="1753" y="3"/>
                </a:lnTo>
                <a:lnTo>
                  <a:pt x="1866"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0663" name="Google Shape;10663;p23"/>
          <p:cNvGrpSpPr/>
          <p:nvPr/>
        </p:nvGrpSpPr>
        <p:grpSpPr>
          <a:xfrm>
            <a:off x="18728660" y="26291174"/>
            <a:ext cx="494160" cy="493631"/>
            <a:chOff x="6422" y="3269"/>
            <a:chExt cx="1242" cy="1241"/>
          </a:xfrm>
          <a:solidFill>
            <a:srgbClr val="006994"/>
          </a:solidFill>
        </p:grpSpPr>
        <p:sp>
          <p:nvSpPr>
            <p:cNvPr id="10664" name="Google Shape;10664;p23"/>
            <p:cNvSpPr/>
            <p:nvPr/>
          </p:nvSpPr>
          <p:spPr>
            <a:xfrm>
              <a:off x="6851" y="3923"/>
              <a:ext cx="300" cy="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65" name="Google Shape;10665;p23"/>
            <p:cNvSpPr/>
            <p:nvPr/>
          </p:nvSpPr>
          <p:spPr>
            <a:xfrm>
              <a:off x="6851" y="3828"/>
              <a:ext cx="300" cy="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66" name="Google Shape;10666;p23"/>
            <p:cNvSpPr/>
            <p:nvPr/>
          </p:nvSpPr>
          <p:spPr>
            <a:xfrm>
              <a:off x="6422" y="3269"/>
              <a:ext cx="1242" cy="1241"/>
            </a:xfrm>
            <a:custGeom>
              <a:avLst/>
              <a:gdLst/>
              <a:ahLst/>
              <a:cxnLst/>
              <a:rect l="l" t="t" r="r" b="b"/>
              <a:pathLst>
                <a:path w="3735" h="3731" extrusionOk="0">
                  <a:moveTo>
                    <a:pt x="2244" y="2535"/>
                  </a:moveTo>
                  <a:lnTo>
                    <a:pt x="2244" y="2738"/>
                  </a:lnTo>
                  <a:lnTo>
                    <a:pt x="2864" y="2738"/>
                  </a:lnTo>
                  <a:lnTo>
                    <a:pt x="2864" y="2535"/>
                  </a:lnTo>
                  <a:lnTo>
                    <a:pt x="2244" y="2535"/>
                  </a:lnTo>
                  <a:close/>
                  <a:moveTo>
                    <a:pt x="1257" y="803"/>
                  </a:moveTo>
                  <a:lnTo>
                    <a:pt x="1221" y="806"/>
                  </a:lnTo>
                  <a:lnTo>
                    <a:pt x="1186" y="815"/>
                  </a:lnTo>
                  <a:lnTo>
                    <a:pt x="1154" y="829"/>
                  </a:lnTo>
                  <a:lnTo>
                    <a:pt x="1123" y="847"/>
                  </a:lnTo>
                  <a:lnTo>
                    <a:pt x="1097" y="870"/>
                  </a:lnTo>
                  <a:lnTo>
                    <a:pt x="1074" y="896"/>
                  </a:lnTo>
                  <a:lnTo>
                    <a:pt x="1056" y="925"/>
                  </a:lnTo>
                  <a:lnTo>
                    <a:pt x="1042" y="958"/>
                  </a:lnTo>
                  <a:lnTo>
                    <a:pt x="1033" y="994"/>
                  </a:lnTo>
                  <a:lnTo>
                    <a:pt x="1031" y="1030"/>
                  </a:lnTo>
                  <a:lnTo>
                    <a:pt x="1031" y="2701"/>
                  </a:lnTo>
                  <a:lnTo>
                    <a:pt x="1033" y="2739"/>
                  </a:lnTo>
                  <a:lnTo>
                    <a:pt x="1042" y="2773"/>
                  </a:lnTo>
                  <a:lnTo>
                    <a:pt x="1056" y="2806"/>
                  </a:lnTo>
                  <a:lnTo>
                    <a:pt x="1074" y="2835"/>
                  </a:lnTo>
                  <a:lnTo>
                    <a:pt x="1097" y="2862"/>
                  </a:lnTo>
                  <a:lnTo>
                    <a:pt x="1123" y="2885"/>
                  </a:lnTo>
                  <a:lnTo>
                    <a:pt x="1154" y="2903"/>
                  </a:lnTo>
                  <a:lnTo>
                    <a:pt x="1186" y="2917"/>
                  </a:lnTo>
                  <a:lnTo>
                    <a:pt x="1221" y="2925"/>
                  </a:lnTo>
                  <a:lnTo>
                    <a:pt x="1257" y="2928"/>
                  </a:lnTo>
                  <a:lnTo>
                    <a:pt x="2478" y="2928"/>
                  </a:lnTo>
                  <a:lnTo>
                    <a:pt x="2513" y="2926"/>
                  </a:lnTo>
                  <a:lnTo>
                    <a:pt x="2546" y="2918"/>
                  </a:lnTo>
                  <a:lnTo>
                    <a:pt x="2578" y="2904"/>
                  </a:lnTo>
                  <a:lnTo>
                    <a:pt x="2606" y="2887"/>
                  </a:lnTo>
                  <a:lnTo>
                    <a:pt x="2632" y="2867"/>
                  </a:lnTo>
                  <a:lnTo>
                    <a:pt x="2114" y="2867"/>
                  </a:lnTo>
                  <a:lnTo>
                    <a:pt x="2114" y="2664"/>
                  </a:lnTo>
                  <a:lnTo>
                    <a:pt x="1287" y="2664"/>
                  </a:lnTo>
                  <a:lnTo>
                    <a:pt x="1287" y="2535"/>
                  </a:lnTo>
                  <a:lnTo>
                    <a:pt x="2114" y="2535"/>
                  </a:lnTo>
                  <a:lnTo>
                    <a:pt x="2114" y="2406"/>
                  </a:lnTo>
                  <a:lnTo>
                    <a:pt x="2704" y="2406"/>
                  </a:lnTo>
                  <a:lnTo>
                    <a:pt x="2704" y="1257"/>
                  </a:lnTo>
                  <a:lnTo>
                    <a:pt x="2215" y="1257"/>
                  </a:lnTo>
                  <a:lnTo>
                    <a:pt x="2215" y="803"/>
                  </a:lnTo>
                  <a:lnTo>
                    <a:pt x="1257" y="803"/>
                  </a:lnTo>
                  <a:close/>
                  <a:moveTo>
                    <a:pt x="2312" y="803"/>
                  </a:moveTo>
                  <a:lnTo>
                    <a:pt x="2312" y="1159"/>
                  </a:lnTo>
                  <a:lnTo>
                    <a:pt x="2704" y="1159"/>
                  </a:lnTo>
                  <a:lnTo>
                    <a:pt x="2312" y="803"/>
                  </a:lnTo>
                  <a:close/>
                  <a:moveTo>
                    <a:pt x="1866" y="0"/>
                  </a:moveTo>
                  <a:lnTo>
                    <a:pt x="1981" y="3"/>
                  </a:lnTo>
                  <a:lnTo>
                    <a:pt x="2094" y="14"/>
                  </a:lnTo>
                  <a:lnTo>
                    <a:pt x="2203" y="31"/>
                  </a:lnTo>
                  <a:lnTo>
                    <a:pt x="2311" y="53"/>
                  </a:lnTo>
                  <a:lnTo>
                    <a:pt x="2416" y="82"/>
                  </a:lnTo>
                  <a:lnTo>
                    <a:pt x="2519" y="117"/>
                  </a:lnTo>
                  <a:lnTo>
                    <a:pt x="2619" y="158"/>
                  </a:lnTo>
                  <a:lnTo>
                    <a:pt x="2717" y="203"/>
                  </a:lnTo>
                  <a:lnTo>
                    <a:pt x="2810" y="254"/>
                  </a:lnTo>
                  <a:lnTo>
                    <a:pt x="2901" y="311"/>
                  </a:lnTo>
                  <a:lnTo>
                    <a:pt x="2987" y="372"/>
                  </a:lnTo>
                  <a:lnTo>
                    <a:pt x="3071" y="439"/>
                  </a:lnTo>
                  <a:lnTo>
                    <a:pt x="3150" y="510"/>
                  </a:lnTo>
                  <a:lnTo>
                    <a:pt x="3225" y="585"/>
                  </a:lnTo>
                  <a:lnTo>
                    <a:pt x="3296" y="664"/>
                  </a:lnTo>
                  <a:lnTo>
                    <a:pt x="3362" y="747"/>
                  </a:lnTo>
                  <a:lnTo>
                    <a:pt x="3424" y="833"/>
                  </a:lnTo>
                  <a:lnTo>
                    <a:pt x="3480" y="924"/>
                  </a:lnTo>
                  <a:lnTo>
                    <a:pt x="3532" y="1017"/>
                  </a:lnTo>
                  <a:lnTo>
                    <a:pt x="3578" y="1115"/>
                  </a:lnTo>
                  <a:lnTo>
                    <a:pt x="3618" y="1215"/>
                  </a:lnTo>
                  <a:lnTo>
                    <a:pt x="3653" y="1317"/>
                  </a:lnTo>
                  <a:lnTo>
                    <a:pt x="3683" y="1423"/>
                  </a:lnTo>
                  <a:lnTo>
                    <a:pt x="3705" y="1531"/>
                  </a:lnTo>
                  <a:lnTo>
                    <a:pt x="3721" y="1641"/>
                  </a:lnTo>
                  <a:lnTo>
                    <a:pt x="3732" y="1752"/>
                  </a:lnTo>
                  <a:lnTo>
                    <a:pt x="3735" y="1866"/>
                  </a:lnTo>
                  <a:lnTo>
                    <a:pt x="3732" y="1979"/>
                  </a:lnTo>
                  <a:lnTo>
                    <a:pt x="3721" y="2092"/>
                  </a:lnTo>
                  <a:lnTo>
                    <a:pt x="3705" y="2202"/>
                  </a:lnTo>
                  <a:lnTo>
                    <a:pt x="3683" y="2308"/>
                  </a:lnTo>
                  <a:lnTo>
                    <a:pt x="3653" y="2414"/>
                  </a:lnTo>
                  <a:lnTo>
                    <a:pt x="3618" y="2517"/>
                  </a:lnTo>
                  <a:lnTo>
                    <a:pt x="3578" y="2617"/>
                  </a:lnTo>
                  <a:lnTo>
                    <a:pt x="3532" y="2714"/>
                  </a:lnTo>
                  <a:lnTo>
                    <a:pt x="3480" y="2807"/>
                  </a:lnTo>
                  <a:lnTo>
                    <a:pt x="3424" y="2898"/>
                  </a:lnTo>
                  <a:lnTo>
                    <a:pt x="3362" y="2985"/>
                  </a:lnTo>
                  <a:lnTo>
                    <a:pt x="3296" y="3068"/>
                  </a:lnTo>
                  <a:lnTo>
                    <a:pt x="3225" y="3147"/>
                  </a:lnTo>
                  <a:lnTo>
                    <a:pt x="3150" y="3222"/>
                  </a:lnTo>
                  <a:lnTo>
                    <a:pt x="3071" y="3293"/>
                  </a:lnTo>
                  <a:lnTo>
                    <a:pt x="2987" y="3359"/>
                  </a:lnTo>
                  <a:lnTo>
                    <a:pt x="2901" y="3420"/>
                  </a:lnTo>
                  <a:lnTo>
                    <a:pt x="2810" y="3477"/>
                  </a:lnTo>
                  <a:lnTo>
                    <a:pt x="2717" y="3528"/>
                  </a:lnTo>
                  <a:lnTo>
                    <a:pt x="2619" y="3574"/>
                  </a:lnTo>
                  <a:lnTo>
                    <a:pt x="2519" y="3615"/>
                  </a:lnTo>
                  <a:lnTo>
                    <a:pt x="2416" y="3649"/>
                  </a:lnTo>
                  <a:lnTo>
                    <a:pt x="2311" y="3679"/>
                  </a:lnTo>
                  <a:lnTo>
                    <a:pt x="2203" y="3702"/>
                  </a:lnTo>
                  <a:lnTo>
                    <a:pt x="2094" y="3717"/>
                  </a:lnTo>
                  <a:lnTo>
                    <a:pt x="1981" y="3728"/>
                  </a:lnTo>
                  <a:lnTo>
                    <a:pt x="1866" y="3731"/>
                  </a:lnTo>
                  <a:lnTo>
                    <a:pt x="1754" y="3728"/>
                  </a:lnTo>
                  <a:lnTo>
                    <a:pt x="1641" y="3717"/>
                  </a:lnTo>
                  <a:lnTo>
                    <a:pt x="1532" y="3702"/>
                  </a:lnTo>
                  <a:lnTo>
                    <a:pt x="1424" y="3679"/>
                  </a:lnTo>
                  <a:lnTo>
                    <a:pt x="1319" y="3649"/>
                  </a:lnTo>
                  <a:lnTo>
                    <a:pt x="1216" y="3615"/>
                  </a:lnTo>
                  <a:lnTo>
                    <a:pt x="1116" y="3574"/>
                  </a:lnTo>
                  <a:lnTo>
                    <a:pt x="1018" y="3528"/>
                  </a:lnTo>
                  <a:lnTo>
                    <a:pt x="925" y="3477"/>
                  </a:lnTo>
                  <a:lnTo>
                    <a:pt x="834" y="3420"/>
                  </a:lnTo>
                  <a:lnTo>
                    <a:pt x="748" y="3359"/>
                  </a:lnTo>
                  <a:lnTo>
                    <a:pt x="664" y="3293"/>
                  </a:lnTo>
                  <a:lnTo>
                    <a:pt x="585" y="3222"/>
                  </a:lnTo>
                  <a:lnTo>
                    <a:pt x="510" y="3147"/>
                  </a:lnTo>
                  <a:lnTo>
                    <a:pt x="439" y="3068"/>
                  </a:lnTo>
                  <a:lnTo>
                    <a:pt x="373" y="2985"/>
                  </a:lnTo>
                  <a:lnTo>
                    <a:pt x="311" y="2898"/>
                  </a:lnTo>
                  <a:lnTo>
                    <a:pt x="255" y="2807"/>
                  </a:lnTo>
                  <a:lnTo>
                    <a:pt x="203" y="2714"/>
                  </a:lnTo>
                  <a:lnTo>
                    <a:pt x="157" y="2617"/>
                  </a:lnTo>
                  <a:lnTo>
                    <a:pt x="117" y="2517"/>
                  </a:lnTo>
                  <a:lnTo>
                    <a:pt x="82" y="2414"/>
                  </a:lnTo>
                  <a:lnTo>
                    <a:pt x="52" y="2308"/>
                  </a:lnTo>
                  <a:lnTo>
                    <a:pt x="30" y="2202"/>
                  </a:lnTo>
                  <a:lnTo>
                    <a:pt x="14" y="2092"/>
                  </a:lnTo>
                  <a:lnTo>
                    <a:pt x="3" y="1979"/>
                  </a:lnTo>
                  <a:lnTo>
                    <a:pt x="0" y="1866"/>
                  </a:lnTo>
                  <a:lnTo>
                    <a:pt x="3" y="1752"/>
                  </a:lnTo>
                  <a:lnTo>
                    <a:pt x="14" y="1641"/>
                  </a:lnTo>
                  <a:lnTo>
                    <a:pt x="30" y="1531"/>
                  </a:lnTo>
                  <a:lnTo>
                    <a:pt x="52" y="1423"/>
                  </a:lnTo>
                  <a:lnTo>
                    <a:pt x="82" y="1317"/>
                  </a:lnTo>
                  <a:lnTo>
                    <a:pt x="117" y="1215"/>
                  </a:lnTo>
                  <a:lnTo>
                    <a:pt x="157" y="1115"/>
                  </a:lnTo>
                  <a:lnTo>
                    <a:pt x="203" y="1017"/>
                  </a:lnTo>
                  <a:lnTo>
                    <a:pt x="255" y="924"/>
                  </a:lnTo>
                  <a:lnTo>
                    <a:pt x="311" y="833"/>
                  </a:lnTo>
                  <a:lnTo>
                    <a:pt x="373" y="747"/>
                  </a:lnTo>
                  <a:lnTo>
                    <a:pt x="439" y="664"/>
                  </a:lnTo>
                  <a:lnTo>
                    <a:pt x="510" y="585"/>
                  </a:lnTo>
                  <a:lnTo>
                    <a:pt x="585" y="510"/>
                  </a:lnTo>
                  <a:lnTo>
                    <a:pt x="664" y="439"/>
                  </a:lnTo>
                  <a:lnTo>
                    <a:pt x="748" y="372"/>
                  </a:lnTo>
                  <a:lnTo>
                    <a:pt x="834" y="311"/>
                  </a:lnTo>
                  <a:lnTo>
                    <a:pt x="925" y="254"/>
                  </a:lnTo>
                  <a:lnTo>
                    <a:pt x="1018" y="203"/>
                  </a:lnTo>
                  <a:lnTo>
                    <a:pt x="1116" y="158"/>
                  </a:lnTo>
                  <a:lnTo>
                    <a:pt x="1216" y="117"/>
                  </a:lnTo>
                  <a:lnTo>
                    <a:pt x="1319" y="82"/>
                  </a:lnTo>
                  <a:lnTo>
                    <a:pt x="1424" y="53"/>
                  </a:lnTo>
                  <a:lnTo>
                    <a:pt x="1532" y="31"/>
                  </a:lnTo>
                  <a:lnTo>
                    <a:pt x="1641" y="14"/>
                  </a:lnTo>
                  <a:lnTo>
                    <a:pt x="1754" y="3"/>
                  </a:lnTo>
                  <a:lnTo>
                    <a:pt x="186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67" name="Google Shape;10667;p23"/>
            <p:cNvSpPr/>
            <p:nvPr/>
          </p:nvSpPr>
          <p:spPr>
            <a:xfrm>
              <a:off x="6851" y="3732"/>
              <a:ext cx="300" cy="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68" name="Google Shape;10668;p23"/>
            <p:cNvSpPr/>
            <p:nvPr/>
          </p:nvSpPr>
          <p:spPr>
            <a:xfrm>
              <a:off x="6851" y="4018"/>
              <a:ext cx="300" cy="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669" name="Google Shape;10669;p23"/>
          <p:cNvGrpSpPr/>
          <p:nvPr/>
        </p:nvGrpSpPr>
        <p:grpSpPr>
          <a:xfrm>
            <a:off x="12380154" y="26225834"/>
            <a:ext cx="569987" cy="629479"/>
            <a:chOff x="5511" y="3411"/>
            <a:chExt cx="238" cy="263"/>
          </a:xfrm>
          <a:solidFill>
            <a:srgbClr val="006994"/>
          </a:solidFill>
        </p:grpSpPr>
        <p:sp>
          <p:nvSpPr>
            <p:cNvPr id="10670" name="Google Shape;10670;p23"/>
            <p:cNvSpPr/>
            <p:nvPr/>
          </p:nvSpPr>
          <p:spPr>
            <a:xfrm>
              <a:off x="5511" y="3564"/>
              <a:ext cx="238" cy="110"/>
            </a:xfrm>
            <a:custGeom>
              <a:avLst/>
              <a:gdLst/>
              <a:ahLst/>
              <a:cxnLst/>
              <a:rect l="l" t="t" r="r" b="b"/>
              <a:pathLst>
                <a:path w="3068" h="1414" extrusionOk="0">
                  <a:moveTo>
                    <a:pt x="995" y="0"/>
                  </a:moveTo>
                  <a:lnTo>
                    <a:pt x="1285" y="911"/>
                  </a:lnTo>
                  <a:lnTo>
                    <a:pt x="1324" y="1035"/>
                  </a:lnTo>
                  <a:lnTo>
                    <a:pt x="1455" y="670"/>
                  </a:lnTo>
                  <a:lnTo>
                    <a:pt x="1425" y="626"/>
                  </a:lnTo>
                  <a:lnTo>
                    <a:pt x="1400" y="587"/>
                  </a:lnTo>
                  <a:lnTo>
                    <a:pt x="1379" y="550"/>
                  </a:lnTo>
                  <a:lnTo>
                    <a:pt x="1363" y="516"/>
                  </a:lnTo>
                  <a:lnTo>
                    <a:pt x="1349" y="484"/>
                  </a:lnTo>
                  <a:lnTo>
                    <a:pt x="1340" y="454"/>
                  </a:lnTo>
                  <a:lnTo>
                    <a:pt x="1334" y="427"/>
                  </a:lnTo>
                  <a:lnTo>
                    <a:pt x="1331" y="403"/>
                  </a:lnTo>
                  <a:lnTo>
                    <a:pt x="1329" y="381"/>
                  </a:lnTo>
                  <a:lnTo>
                    <a:pt x="1332" y="360"/>
                  </a:lnTo>
                  <a:lnTo>
                    <a:pt x="1337" y="341"/>
                  </a:lnTo>
                  <a:lnTo>
                    <a:pt x="1343" y="326"/>
                  </a:lnTo>
                  <a:lnTo>
                    <a:pt x="1351" y="310"/>
                  </a:lnTo>
                  <a:lnTo>
                    <a:pt x="1362" y="298"/>
                  </a:lnTo>
                  <a:lnTo>
                    <a:pt x="1373" y="287"/>
                  </a:lnTo>
                  <a:lnTo>
                    <a:pt x="1385" y="276"/>
                  </a:lnTo>
                  <a:lnTo>
                    <a:pt x="1398" y="268"/>
                  </a:lnTo>
                  <a:lnTo>
                    <a:pt x="1412" y="261"/>
                  </a:lnTo>
                  <a:lnTo>
                    <a:pt x="1427" y="255"/>
                  </a:lnTo>
                  <a:lnTo>
                    <a:pt x="1441" y="249"/>
                  </a:lnTo>
                  <a:lnTo>
                    <a:pt x="1455" y="245"/>
                  </a:lnTo>
                  <a:lnTo>
                    <a:pt x="1469" y="242"/>
                  </a:lnTo>
                  <a:lnTo>
                    <a:pt x="1483" y="240"/>
                  </a:lnTo>
                  <a:lnTo>
                    <a:pt x="1495" y="238"/>
                  </a:lnTo>
                  <a:lnTo>
                    <a:pt x="1507" y="237"/>
                  </a:lnTo>
                  <a:lnTo>
                    <a:pt x="1517" y="236"/>
                  </a:lnTo>
                  <a:lnTo>
                    <a:pt x="1525" y="236"/>
                  </a:lnTo>
                  <a:lnTo>
                    <a:pt x="1532" y="236"/>
                  </a:lnTo>
                  <a:lnTo>
                    <a:pt x="1536" y="236"/>
                  </a:lnTo>
                  <a:lnTo>
                    <a:pt x="1542" y="236"/>
                  </a:lnTo>
                  <a:lnTo>
                    <a:pt x="1551" y="236"/>
                  </a:lnTo>
                  <a:lnTo>
                    <a:pt x="1561" y="237"/>
                  </a:lnTo>
                  <a:lnTo>
                    <a:pt x="1573" y="238"/>
                  </a:lnTo>
                  <a:lnTo>
                    <a:pt x="1585" y="240"/>
                  </a:lnTo>
                  <a:lnTo>
                    <a:pt x="1599" y="242"/>
                  </a:lnTo>
                  <a:lnTo>
                    <a:pt x="1613" y="245"/>
                  </a:lnTo>
                  <a:lnTo>
                    <a:pt x="1627" y="249"/>
                  </a:lnTo>
                  <a:lnTo>
                    <a:pt x="1641" y="255"/>
                  </a:lnTo>
                  <a:lnTo>
                    <a:pt x="1656" y="261"/>
                  </a:lnTo>
                  <a:lnTo>
                    <a:pt x="1670" y="268"/>
                  </a:lnTo>
                  <a:lnTo>
                    <a:pt x="1684" y="276"/>
                  </a:lnTo>
                  <a:lnTo>
                    <a:pt x="1696" y="287"/>
                  </a:lnTo>
                  <a:lnTo>
                    <a:pt x="1706" y="298"/>
                  </a:lnTo>
                  <a:lnTo>
                    <a:pt x="1717" y="310"/>
                  </a:lnTo>
                  <a:lnTo>
                    <a:pt x="1725" y="326"/>
                  </a:lnTo>
                  <a:lnTo>
                    <a:pt x="1731" y="341"/>
                  </a:lnTo>
                  <a:lnTo>
                    <a:pt x="1736" y="360"/>
                  </a:lnTo>
                  <a:lnTo>
                    <a:pt x="1738" y="381"/>
                  </a:lnTo>
                  <a:lnTo>
                    <a:pt x="1737" y="403"/>
                  </a:lnTo>
                  <a:lnTo>
                    <a:pt x="1734" y="427"/>
                  </a:lnTo>
                  <a:lnTo>
                    <a:pt x="1728" y="454"/>
                  </a:lnTo>
                  <a:lnTo>
                    <a:pt x="1719" y="484"/>
                  </a:lnTo>
                  <a:lnTo>
                    <a:pt x="1705" y="516"/>
                  </a:lnTo>
                  <a:lnTo>
                    <a:pt x="1689" y="550"/>
                  </a:lnTo>
                  <a:lnTo>
                    <a:pt x="1668" y="587"/>
                  </a:lnTo>
                  <a:lnTo>
                    <a:pt x="1643" y="626"/>
                  </a:lnTo>
                  <a:lnTo>
                    <a:pt x="1613" y="670"/>
                  </a:lnTo>
                  <a:lnTo>
                    <a:pt x="1743" y="1035"/>
                  </a:lnTo>
                  <a:lnTo>
                    <a:pt x="1783" y="911"/>
                  </a:lnTo>
                  <a:lnTo>
                    <a:pt x="2072" y="0"/>
                  </a:lnTo>
                  <a:lnTo>
                    <a:pt x="2074" y="2"/>
                  </a:lnTo>
                  <a:lnTo>
                    <a:pt x="2081" y="6"/>
                  </a:lnTo>
                  <a:lnTo>
                    <a:pt x="2093" y="13"/>
                  </a:lnTo>
                  <a:lnTo>
                    <a:pt x="2108" y="22"/>
                  </a:lnTo>
                  <a:lnTo>
                    <a:pt x="2129" y="35"/>
                  </a:lnTo>
                  <a:lnTo>
                    <a:pt x="2153" y="48"/>
                  </a:lnTo>
                  <a:lnTo>
                    <a:pt x="2182" y="65"/>
                  </a:lnTo>
                  <a:lnTo>
                    <a:pt x="2214" y="82"/>
                  </a:lnTo>
                  <a:lnTo>
                    <a:pt x="2250" y="101"/>
                  </a:lnTo>
                  <a:lnTo>
                    <a:pt x="2290" y="121"/>
                  </a:lnTo>
                  <a:lnTo>
                    <a:pt x="2334" y="143"/>
                  </a:lnTo>
                  <a:lnTo>
                    <a:pt x="2381" y="166"/>
                  </a:lnTo>
                  <a:lnTo>
                    <a:pt x="2433" y="190"/>
                  </a:lnTo>
                  <a:lnTo>
                    <a:pt x="2488" y="214"/>
                  </a:lnTo>
                  <a:lnTo>
                    <a:pt x="2546" y="239"/>
                  </a:lnTo>
                  <a:lnTo>
                    <a:pt x="2607" y="264"/>
                  </a:lnTo>
                  <a:lnTo>
                    <a:pt x="2671" y="290"/>
                  </a:lnTo>
                  <a:lnTo>
                    <a:pt x="2725" y="310"/>
                  </a:lnTo>
                  <a:lnTo>
                    <a:pt x="2774" y="335"/>
                  </a:lnTo>
                  <a:lnTo>
                    <a:pt x="2817" y="361"/>
                  </a:lnTo>
                  <a:lnTo>
                    <a:pt x="2857" y="390"/>
                  </a:lnTo>
                  <a:lnTo>
                    <a:pt x="2891" y="422"/>
                  </a:lnTo>
                  <a:lnTo>
                    <a:pt x="2921" y="456"/>
                  </a:lnTo>
                  <a:lnTo>
                    <a:pt x="2948" y="493"/>
                  </a:lnTo>
                  <a:lnTo>
                    <a:pt x="2971" y="532"/>
                  </a:lnTo>
                  <a:lnTo>
                    <a:pt x="2990" y="576"/>
                  </a:lnTo>
                  <a:lnTo>
                    <a:pt x="3007" y="621"/>
                  </a:lnTo>
                  <a:lnTo>
                    <a:pt x="3021" y="670"/>
                  </a:lnTo>
                  <a:lnTo>
                    <a:pt x="3033" y="720"/>
                  </a:lnTo>
                  <a:lnTo>
                    <a:pt x="3042" y="775"/>
                  </a:lnTo>
                  <a:lnTo>
                    <a:pt x="3049" y="833"/>
                  </a:lnTo>
                  <a:lnTo>
                    <a:pt x="3055" y="894"/>
                  </a:lnTo>
                  <a:lnTo>
                    <a:pt x="3059" y="958"/>
                  </a:lnTo>
                  <a:lnTo>
                    <a:pt x="3062" y="1025"/>
                  </a:lnTo>
                  <a:lnTo>
                    <a:pt x="3064" y="1096"/>
                  </a:lnTo>
                  <a:lnTo>
                    <a:pt x="3065" y="1169"/>
                  </a:lnTo>
                  <a:lnTo>
                    <a:pt x="3066" y="1248"/>
                  </a:lnTo>
                  <a:lnTo>
                    <a:pt x="3067" y="1328"/>
                  </a:lnTo>
                  <a:lnTo>
                    <a:pt x="3068" y="1414"/>
                  </a:lnTo>
                  <a:lnTo>
                    <a:pt x="0" y="1414"/>
                  </a:lnTo>
                  <a:lnTo>
                    <a:pt x="1" y="1328"/>
                  </a:lnTo>
                  <a:lnTo>
                    <a:pt x="2" y="1248"/>
                  </a:lnTo>
                  <a:lnTo>
                    <a:pt x="3" y="1169"/>
                  </a:lnTo>
                  <a:lnTo>
                    <a:pt x="4" y="1096"/>
                  </a:lnTo>
                  <a:lnTo>
                    <a:pt x="6" y="1025"/>
                  </a:lnTo>
                  <a:lnTo>
                    <a:pt x="9" y="958"/>
                  </a:lnTo>
                  <a:lnTo>
                    <a:pt x="13" y="894"/>
                  </a:lnTo>
                  <a:lnTo>
                    <a:pt x="19" y="833"/>
                  </a:lnTo>
                  <a:lnTo>
                    <a:pt x="26" y="775"/>
                  </a:lnTo>
                  <a:lnTo>
                    <a:pt x="35" y="720"/>
                  </a:lnTo>
                  <a:lnTo>
                    <a:pt x="47" y="670"/>
                  </a:lnTo>
                  <a:lnTo>
                    <a:pt x="60" y="621"/>
                  </a:lnTo>
                  <a:lnTo>
                    <a:pt x="77" y="576"/>
                  </a:lnTo>
                  <a:lnTo>
                    <a:pt x="96" y="532"/>
                  </a:lnTo>
                  <a:lnTo>
                    <a:pt x="120" y="493"/>
                  </a:lnTo>
                  <a:lnTo>
                    <a:pt x="146" y="456"/>
                  </a:lnTo>
                  <a:lnTo>
                    <a:pt x="177" y="422"/>
                  </a:lnTo>
                  <a:lnTo>
                    <a:pt x="211" y="390"/>
                  </a:lnTo>
                  <a:lnTo>
                    <a:pt x="251" y="361"/>
                  </a:lnTo>
                  <a:lnTo>
                    <a:pt x="294" y="335"/>
                  </a:lnTo>
                  <a:lnTo>
                    <a:pt x="342" y="310"/>
                  </a:lnTo>
                  <a:lnTo>
                    <a:pt x="396" y="290"/>
                  </a:lnTo>
                  <a:lnTo>
                    <a:pt x="461" y="264"/>
                  </a:lnTo>
                  <a:lnTo>
                    <a:pt x="522" y="239"/>
                  </a:lnTo>
                  <a:lnTo>
                    <a:pt x="580" y="214"/>
                  </a:lnTo>
                  <a:lnTo>
                    <a:pt x="635" y="190"/>
                  </a:lnTo>
                  <a:lnTo>
                    <a:pt x="685" y="166"/>
                  </a:lnTo>
                  <a:lnTo>
                    <a:pt x="733" y="143"/>
                  </a:lnTo>
                  <a:lnTo>
                    <a:pt x="778" y="121"/>
                  </a:lnTo>
                  <a:lnTo>
                    <a:pt x="818" y="101"/>
                  </a:lnTo>
                  <a:lnTo>
                    <a:pt x="854" y="81"/>
                  </a:lnTo>
                  <a:lnTo>
                    <a:pt x="886" y="64"/>
                  </a:lnTo>
                  <a:lnTo>
                    <a:pt x="915" y="48"/>
                  </a:lnTo>
                  <a:lnTo>
                    <a:pt x="939" y="34"/>
                  </a:lnTo>
                  <a:lnTo>
                    <a:pt x="959" y="22"/>
                  </a:lnTo>
                  <a:lnTo>
                    <a:pt x="975" y="13"/>
                  </a:lnTo>
                  <a:lnTo>
                    <a:pt x="987" y="6"/>
                  </a:lnTo>
                  <a:lnTo>
                    <a:pt x="993" y="2"/>
                  </a:lnTo>
                  <a:lnTo>
                    <a:pt x="99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71" name="Google Shape;10671;p23"/>
            <p:cNvSpPr/>
            <p:nvPr/>
          </p:nvSpPr>
          <p:spPr>
            <a:xfrm>
              <a:off x="5555" y="3411"/>
              <a:ext cx="148" cy="147"/>
            </a:xfrm>
            <a:custGeom>
              <a:avLst/>
              <a:gdLst/>
              <a:ahLst/>
              <a:cxnLst/>
              <a:rect l="l" t="t" r="r" b="b"/>
              <a:pathLst>
                <a:path w="1905" h="1900" extrusionOk="0">
                  <a:moveTo>
                    <a:pt x="1024" y="1293"/>
                  </a:moveTo>
                  <a:lnTo>
                    <a:pt x="1024" y="1628"/>
                  </a:lnTo>
                  <a:lnTo>
                    <a:pt x="1051" y="1600"/>
                  </a:lnTo>
                  <a:lnTo>
                    <a:pt x="1078" y="1569"/>
                  </a:lnTo>
                  <a:lnTo>
                    <a:pt x="1107" y="1533"/>
                  </a:lnTo>
                  <a:lnTo>
                    <a:pt x="1135" y="1494"/>
                  </a:lnTo>
                  <a:lnTo>
                    <a:pt x="1162" y="1449"/>
                  </a:lnTo>
                  <a:lnTo>
                    <a:pt x="1188" y="1402"/>
                  </a:lnTo>
                  <a:lnTo>
                    <a:pt x="1213" y="1349"/>
                  </a:lnTo>
                  <a:lnTo>
                    <a:pt x="1236" y="1293"/>
                  </a:lnTo>
                  <a:lnTo>
                    <a:pt x="1024" y="1293"/>
                  </a:lnTo>
                  <a:close/>
                  <a:moveTo>
                    <a:pt x="671" y="1293"/>
                  </a:moveTo>
                  <a:lnTo>
                    <a:pt x="692" y="1349"/>
                  </a:lnTo>
                  <a:lnTo>
                    <a:pt x="717" y="1401"/>
                  </a:lnTo>
                  <a:lnTo>
                    <a:pt x="743" y="1448"/>
                  </a:lnTo>
                  <a:lnTo>
                    <a:pt x="771" y="1492"/>
                  </a:lnTo>
                  <a:lnTo>
                    <a:pt x="799" y="1532"/>
                  </a:lnTo>
                  <a:lnTo>
                    <a:pt x="827" y="1567"/>
                  </a:lnTo>
                  <a:lnTo>
                    <a:pt x="855" y="1599"/>
                  </a:lnTo>
                  <a:lnTo>
                    <a:pt x="882" y="1627"/>
                  </a:lnTo>
                  <a:lnTo>
                    <a:pt x="882" y="1293"/>
                  </a:lnTo>
                  <a:lnTo>
                    <a:pt x="671" y="1293"/>
                  </a:lnTo>
                  <a:close/>
                  <a:moveTo>
                    <a:pt x="332" y="1293"/>
                  </a:moveTo>
                  <a:lnTo>
                    <a:pt x="362" y="1343"/>
                  </a:lnTo>
                  <a:lnTo>
                    <a:pt x="396" y="1389"/>
                  </a:lnTo>
                  <a:lnTo>
                    <a:pt x="435" y="1434"/>
                  </a:lnTo>
                  <a:lnTo>
                    <a:pt x="476" y="1474"/>
                  </a:lnTo>
                  <a:lnTo>
                    <a:pt x="521" y="1511"/>
                  </a:lnTo>
                  <a:lnTo>
                    <a:pt x="568" y="1545"/>
                  </a:lnTo>
                  <a:lnTo>
                    <a:pt x="619" y="1575"/>
                  </a:lnTo>
                  <a:lnTo>
                    <a:pt x="673" y="1600"/>
                  </a:lnTo>
                  <a:lnTo>
                    <a:pt x="644" y="1559"/>
                  </a:lnTo>
                  <a:lnTo>
                    <a:pt x="615" y="1512"/>
                  </a:lnTo>
                  <a:lnTo>
                    <a:pt x="588" y="1463"/>
                  </a:lnTo>
                  <a:lnTo>
                    <a:pt x="563" y="1410"/>
                  </a:lnTo>
                  <a:lnTo>
                    <a:pt x="540" y="1353"/>
                  </a:lnTo>
                  <a:lnTo>
                    <a:pt x="519" y="1293"/>
                  </a:lnTo>
                  <a:lnTo>
                    <a:pt x="332" y="1293"/>
                  </a:lnTo>
                  <a:close/>
                  <a:moveTo>
                    <a:pt x="1386" y="1292"/>
                  </a:moveTo>
                  <a:lnTo>
                    <a:pt x="1365" y="1353"/>
                  </a:lnTo>
                  <a:lnTo>
                    <a:pt x="1343" y="1410"/>
                  </a:lnTo>
                  <a:lnTo>
                    <a:pt x="1318" y="1463"/>
                  </a:lnTo>
                  <a:lnTo>
                    <a:pt x="1291" y="1512"/>
                  </a:lnTo>
                  <a:lnTo>
                    <a:pt x="1262" y="1558"/>
                  </a:lnTo>
                  <a:lnTo>
                    <a:pt x="1234" y="1600"/>
                  </a:lnTo>
                  <a:lnTo>
                    <a:pt x="1287" y="1574"/>
                  </a:lnTo>
                  <a:lnTo>
                    <a:pt x="1337" y="1545"/>
                  </a:lnTo>
                  <a:lnTo>
                    <a:pt x="1385" y="1511"/>
                  </a:lnTo>
                  <a:lnTo>
                    <a:pt x="1430" y="1474"/>
                  </a:lnTo>
                  <a:lnTo>
                    <a:pt x="1471" y="1434"/>
                  </a:lnTo>
                  <a:lnTo>
                    <a:pt x="1509" y="1389"/>
                  </a:lnTo>
                  <a:lnTo>
                    <a:pt x="1544" y="1342"/>
                  </a:lnTo>
                  <a:lnTo>
                    <a:pt x="1574" y="1292"/>
                  </a:lnTo>
                  <a:lnTo>
                    <a:pt x="1386" y="1292"/>
                  </a:lnTo>
                  <a:close/>
                  <a:moveTo>
                    <a:pt x="1420" y="749"/>
                  </a:moveTo>
                  <a:lnTo>
                    <a:pt x="1429" y="813"/>
                  </a:lnTo>
                  <a:lnTo>
                    <a:pt x="1435" y="881"/>
                  </a:lnTo>
                  <a:lnTo>
                    <a:pt x="1437" y="951"/>
                  </a:lnTo>
                  <a:lnTo>
                    <a:pt x="1435" y="1021"/>
                  </a:lnTo>
                  <a:lnTo>
                    <a:pt x="1429" y="1087"/>
                  </a:lnTo>
                  <a:lnTo>
                    <a:pt x="1420" y="1151"/>
                  </a:lnTo>
                  <a:lnTo>
                    <a:pt x="1634" y="1151"/>
                  </a:lnTo>
                  <a:lnTo>
                    <a:pt x="1646" y="1102"/>
                  </a:lnTo>
                  <a:lnTo>
                    <a:pt x="1655" y="1053"/>
                  </a:lnTo>
                  <a:lnTo>
                    <a:pt x="1662" y="1002"/>
                  </a:lnTo>
                  <a:lnTo>
                    <a:pt x="1664" y="951"/>
                  </a:lnTo>
                  <a:lnTo>
                    <a:pt x="1662" y="899"/>
                  </a:lnTo>
                  <a:lnTo>
                    <a:pt x="1655" y="848"/>
                  </a:lnTo>
                  <a:lnTo>
                    <a:pt x="1646" y="798"/>
                  </a:lnTo>
                  <a:lnTo>
                    <a:pt x="1634" y="749"/>
                  </a:lnTo>
                  <a:lnTo>
                    <a:pt x="1420" y="749"/>
                  </a:lnTo>
                  <a:close/>
                  <a:moveTo>
                    <a:pt x="1024" y="749"/>
                  </a:moveTo>
                  <a:lnTo>
                    <a:pt x="1024" y="1151"/>
                  </a:lnTo>
                  <a:lnTo>
                    <a:pt x="1274" y="1151"/>
                  </a:lnTo>
                  <a:lnTo>
                    <a:pt x="1283" y="1103"/>
                  </a:lnTo>
                  <a:lnTo>
                    <a:pt x="1289" y="1055"/>
                  </a:lnTo>
                  <a:lnTo>
                    <a:pt x="1292" y="1003"/>
                  </a:lnTo>
                  <a:lnTo>
                    <a:pt x="1294" y="951"/>
                  </a:lnTo>
                  <a:lnTo>
                    <a:pt x="1292" y="897"/>
                  </a:lnTo>
                  <a:lnTo>
                    <a:pt x="1288" y="846"/>
                  </a:lnTo>
                  <a:lnTo>
                    <a:pt x="1283" y="797"/>
                  </a:lnTo>
                  <a:lnTo>
                    <a:pt x="1274" y="749"/>
                  </a:lnTo>
                  <a:lnTo>
                    <a:pt x="1024" y="749"/>
                  </a:lnTo>
                  <a:close/>
                  <a:moveTo>
                    <a:pt x="630" y="748"/>
                  </a:moveTo>
                  <a:lnTo>
                    <a:pt x="622" y="796"/>
                  </a:lnTo>
                  <a:lnTo>
                    <a:pt x="617" y="845"/>
                  </a:lnTo>
                  <a:lnTo>
                    <a:pt x="613" y="896"/>
                  </a:lnTo>
                  <a:lnTo>
                    <a:pt x="612" y="950"/>
                  </a:lnTo>
                  <a:lnTo>
                    <a:pt x="613" y="1003"/>
                  </a:lnTo>
                  <a:lnTo>
                    <a:pt x="617" y="1054"/>
                  </a:lnTo>
                  <a:lnTo>
                    <a:pt x="623" y="1103"/>
                  </a:lnTo>
                  <a:lnTo>
                    <a:pt x="631" y="1151"/>
                  </a:lnTo>
                  <a:lnTo>
                    <a:pt x="882" y="1151"/>
                  </a:lnTo>
                  <a:lnTo>
                    <a:pt x="882" y="748"/>
                  </a:lnTo>
                  <a:lnTo>
                    <a:pt x="630" y="748"/>
                  </a:lnTo>
                  <a:close/>
                  <a:moveTo>
                    <a:pt x="272" y="748"/>
                  </a:moveTo>
                  <a:lnTo>
                    <a:pt x="260" y="797"/>
                  </a:lnTo>
                  <a:lnTo>
                    <a:pt x="250" y="848"/>
                  </a:lnTo>
                  <a:lnTo>
                    <a:pt x="245" y="898"/>
                  </a:lnTo>
                  <a:lnTo>
                    <a:pt x="243" y="950"/>
                  </a:lnTo>
                  <a:lnTo>
                    <a:pt x="244" y="1002"/>
                  </a:lnTo>
                  <a:lnTo>
                    <a:pt x="250" y="1053"/>
                  </a:lnTo>
                  <a:lnTo>
                    <a:pt x="260" y="1102"/>
                  </a:lnTo>
                  <a:lnTo>
                    <a:pt x="272" y="1151"/>
                  </a:lnTo>
                  <a:lnTo>
                    <a:pt x="486" y="1151"/>
                  </a:lnTo>
                  <a:lnTo>
                    <a:pt x="477" y="1087"/>
                  </a:lnTo>
                  <a:lnTo>
                    <a:pt x="472" y="1020"/>
                  </a:lnTo>
                  <a:lnTo>
                    <a:pt x="470" y="950"/>
                  </a:lnTo>
                  <a:lnTo>
                    <a:pt x="472" y="879"/>
                  </a:lnTo>
                  <a:lnTo>
                    <a:pt x="477" y="812"/>
                  </a:lnTo>
                  <a:lnTo>
                    <a:pt x="486" y="748"/>
                  </a:lnTo>
                  <a:lnTo>
                    <a:pt x="272" y="748"/>
                  </a:lnTo>
                  <a:close/>
                  <a:moveTo>
                    <a:pt x="1234" y="299"/>
                  </a:moveTo>
                  <a:lnTo>
                    <a:pt x="1263" y="342"/>
                  </a:lnTo>
                  <a:lnTo>
                    <a:pt x="1291" y="387"/>
                  </a:lnTo>
                  <a:lnTo>
                    <a:pt x="1318" y="437"/>
                  </a:lnTo>
                  <a:lnTo>
                    <a:pt x="1343" y="490"/>
                  </a:lnTo>
                  <a:lnTo>
                    <a:pt x="1365" y="547"/>
                  </a:lnTo>
                  <a:lnTo>
                    <a:pt x="1386" y="607"/>
                  </a:lnTo>
                  <a:lnTo>
                    <a:pt x="1574" y="607"/>
                  </a:lnTo>
                  <a:lnTo>
                    <a:pt x="1544" y="557"/>
                  </a:lnTo>
                  <a:lnTo>
                    <a:pt x="1509" y="510"/>
                  </a:lnTo>
                  <a:lnTo>
                    <a:pt x="1471" y="467"/>
                  </a:lnTo>
                  <a:lnTo>
                    <a:pt x="1430" y="425"/>
                  </a:lnTo>
                  <a:lnTo>
                    <a:pt x="1385" y="388"/>
                  </a:lnTo>
                  <a:lnTo>
                    <a:pt x="1337" y="355"/>
                  </a:lnTo>
                  <a:lnTo>
                    <a:pt x="1287" y="325"/>
                  </a:lnTo>
                  <a:lnTo>
                    <a:pt x="1234" y="299"/>
                  </a:lnTo>
                  <a:close/>
                  <a:moveTo>
                    <a:pt x="672" y="299"/>
                  </a:moveTo>
                  <a:lnTo>
                    <a:pt x="619" y="325"/>
                  </a:lnTo>
                  <a:lnTo>
                    <a:pt x="568" y="355"/>
                  </a:lnTo>
                  <a:lnTo>
                    <a:pt x="521" y="388"/>
                  </a:lnTo>
                  <a:lnTo>
                    <a:pt x="476" y="425"/>
                  </a:lnTo>
                  <a:lnTo>
                    <a:pt x="435" y="467"/>
                  </a:lnTo>
                  <a:lnTo>
                    <a:pt x="396" y="510"/>
                  </a:lnTo>
                  <a:lnTo>
                    <a:pt x="362" y="557"/>
                  </a:lnTo>
                  <a:lnTo>
                    <a:pt x="331" y="607"/>
                  </a:lnTo>
                  <a:lnTo>
                    <a:pt x="518" y="607"/>
                  </a:lnTo>
                  <a:lnTo>
                    <a:pt x="539" y="546"/>
                  </a:lnTo>
                  <a:lnTo>
                    <a:pt x="563" y="489"/>
                  </a:lnTo>
                  <a:lnTo>
                    <a:pt x="588" y="437"/>
                  </a:lnTo>
                  <a:lnTo>
                    <a:pt x="615" y="387"/>
                  </a:lnTo>
                  <a:lnTo>
                    <a:pt x="643" y="342"/>
                  </a:lnTo>
                  <a:lnTo>
                    <a:pt x="672" y="299"/>
                  </a:lnTo>
                  <a:close/>
                  <a:moveTo>
                    <a:pt x="1024" y="273"/>
                  </a:moveTo>
                  <a:lnTo>
                    <a:pt x="1024" y="606"/>
                  </a:lnTo>
                  <a:lnTo>
                    <a:pt x="1235" y="606"/>
                  </a:lnTo>
                  <a:lnTo>
                    <a:pt x="1212" y="550"/>
                  </a:lnTo>
                  <a:lnTo>
                    <a:pt x="1188" y="499"/>
                  </a:lnTo>
                  <a:lnTo>
                    <a:pt x="1161" y="451"/>
                  </a:lnTo>
                  <a:lnTo>
                    <a:pt x="1135" y="408"/>
                  </a:lnTo>
                  <a:lnTo>
                    <a:pt x="1106" y="369"/>
                  </a:lnTo>
                  <a:lnTo>
                    <a:pt x="1078" y="332"/>
                  </a:lnTo>
                  <a:lnTo>
                    <a:pt x="1051" y="300"/>
                  </a:lnTo>
                  <a:lnTo>
                    <a:pt x="1024" y="273"/>
                  </a:lnTo>
                  <a:close/>
                  <a:moveTo>
                    <a:pt x="882" y="272"/>
                  </a:moveTo>
                  <a:lnTo>
                    <a:pt x="855" y="299"/>
                  </a:lnTo>
                  <a:lnTo>
                    <a:pt x="827" y="331"/>
                  </a:lnTo>
                  <a:lnTo>
                    <a:pt x="799" y="368"/>
                  </a:lnTo>
                  <a:lnTo>
                    <a:pt x="770" y="407"/>
                  </a:lnTo>
                  <a:lnTo>
                    <a:pt x="743" y="451"/>
                  </a:lnTo>
                  <a:lnTo>
                    <a:pt x="716" y="499"/>
                  </a:lnTo>
                  <a:lnTo>
                    <a:pt x="691" y="550"/>
                  </a:lnTo>
                  <a:lnTo>
                    <a:pt x="670" y="607"/>
                  </a:lnTo>
                  <a:lnTo>
                    <a:pt x="882" y="607"/>
                  </a:lnTo>
                  <a:lnTo>
                    <a:pt x="882" y="272"/>
                  </a:lnTo>
                  <a:close/>
                  <a:moveTo>
                    <a:pt x="952" y="0"/>
                  </a:moveTo>
                  <a:lnTo>
                    <a:pt x="1031" y="3"/>
                  </a:lnTo>
                  <a:lnTo>
                    <a:pt x="1107" y="13"/>
                  </a:lnTo>
                  <a:lnTo>
                    <a:pt x="1181" y="28"/>
                  </a:lnTo>
                  <a:lnTo>
                    <a:pt x="1254" y="49"/>
                  </a:lnTo>
                  <a:lnTo>
                    <a:pt x="1323" y="75"/>
                  </a:lnTo>
                  <a:lnTo>
                    <a:pt x="1390" y="106"/>
                  </a:lnTo>
                  <a:lnTo>
                    <a:pt x="1454" y="143"/>
                  </a:lnTo>
                  <a:lnTo>
                    <a:pt x="1515" y="184"/>
                  </a:lnTo>
                  <a:lnTo>
                    <a:pt x="1573" y="229"/>
                  </a:lnTo>
                  <a:lnTo>
                    <a:pt x="1626" y="279"/>
                  </a:lnTo>
                  <a:lnTo>
                    <a:pt x="1676" y="332"/>
                  </a:lnTo>
                  <a:lnTo>
                    <a:pt x="1722" y="390"/>
                  </a:lnTo>
                  <a:lnTo>
                    <a:pt x="1762" y="450"/>
                  </a:lnTo>
                  <a:lnTo>
                    <a:pt x="1799" y="514"/>
                  </a:lnTo>
                  <a:lnTo>
                    <a:pt x="1830" y="581"/>
                  </a:lnTo>
                  <a:lnTo>
                    <a:pt x="1856" y="650"/>
                  </a:lnTo>
                  <a:lnTo>
                    <a:pt x="1877" y="723"/>
                  </a:lnTo>
                  <a:lnTo>
                    <a:pt x="1892" y="797"/>
                  </a:lnTo>
                  <a:lnTo>
                    <a:pt x="1902" y="872"/>
                  </a:lnTo>
                  <a:lnTo>
                    <a:pt x="1905" y="951"/>
                  </a:lnTo>
                  <a:lnTo>
                    <a:pt x="1902" y="1028"/>
                  </a:lnTo>
                  <a:lnTo>
                    <a:pt x="1892" y="1104"/>
                  </a:lnTo>
                  <a:lnTo>
                    <a:pt x="1877" y="1178"/>
                  </a:lnTo>
                  <a:lnTo>
                    <a:pt x="1856" y="1250"/>
                  </a:lnTo>
                  <a:lnTo>
                    <a:pt x="1830" y="1319"/>
                  </a:lnTo>
                  <a:lnTo>
                    <a:pt x="1798" y="1386"/>
                  </a:lnTo>
                  <a:lnTo>
                    <a:pt x="1762" y="1450"/>
                  </a:lnTo>
                  <a:lnTo>
                    <a:pt x="1721" y="1511"/>
                  </a:lnTo>
                  <a:lnTo>
                    <a:pt x="1675" y="1568"/>
                  </a:lnTo>
                  <a:lnTo>
                    <a:pt x="1625" y="1622"/>
                  </a:lnTo>
                  <a:lnTo>
                    <a:pt x="1573" y="1671"/>
                  </a:lnTo>
                  <a:lnTo>
                    <a:pt x="1515" y="1717"/>
                  </a:lnTo>
                  <a:lnTo>
                    <a:pt x="1453" y="1758"/>
                  </a:lnTo>
                  <a:lnTo>
                    <a:pt x="1390" y="1794"/>
                  </a:lnTo>
                  <a:lnTo>
                    <a:pt x="1323" y="1825"/>
                  </a:lnTo>
                  <a:lnTo>
                    <a:pt x="1254" y="1852"/>
                  </a:lnTo>
                  <a:lnTo>
                    <a:pt x="1181" y="1872"/>
                  </a:lnTo>
                  <a:lnTo>
                    <a:pt x="1107" y="1888"/>
                  </a:lnTo>
                  <a:lnTo>
                    <a:pt x="1031" y="1897"/>
                  </a:lnTo>
                  <a:lnTo>
                    <a:pt x="952" y="1900"/>
                  </a:lnTo>
                  <a:lnTo>
                    <a:pt x="875" y="1897"/>
                  </a:lnTo>
                  <a:lnTo>
                    <a:pt x="798" y="1888"/>
                  </a:lnTo>
                  <a:lnTo>
                    <a:pt x="725" y="1872"/>
                  </a:lnTo>
                  <a:lnTo>
                    <a:pt x="652" y="1852"/>
                  </a:lnTo>
                  <a:lnTo>
                    <a:pt x="583" y="1825"/>
                  </a:lnTo>
                  <a:lnTo>
                    <a:pt x="515" y="1794"/>
                  </a:lnTo>
                  <a:lnTo>
                    <a:pt x="451" y="1757"/>
                  </a:lnTo>
                  <a:lnTo>
                    <a:pt x="390" y="1717"/>
                  </a:lnTo>
                  <a:lnTo>
                    <a:pt x="333" y="1671"/>
                  </a:lnTo>
                  <a:lnTo>
                    <a:pt x="279" y="1622"/>
                  </a:lnTo>
                  <a:lnTo>
                    <a:pt x="230" y="1568"/>
                  </a:lnTo>
                  <a:lnTo>
                    <a:pt x="184" y="1510"/>
                  </a:lnTo>
                  <a:lnTo>
                    <a:pt x="143" y="1449"/>
                  </a:lnTo>
                  <a:lnTo>
                    <a:pt x="106" y="1386"/>
                  </a:lnTo>
                  <a:lnTo>
                    <a:pt x="75" y="1319"/>
                  </a:lnTo>
                  <a:lnTo>
                    <a:pt x="48" y="1249"/>
                  </a:lnTo>
                  <a:lnTo>
                    <a:pt x="28" y="1178"/>
                  </a:lnTo>
                  <a:lnTo>
                    <a:pt x="12" y="1103"/>
                  </a:lnTo>
                  <a:lnTo>
                    <a:pt x="3" y="1027"/>
                  </a:lnTo>
                  <a:lnTo>
                    <a:pt x="0" y="950"/>
                  </a:lnTo>
                  <a:lnTo>
                    <a:pt x="3" y="872"/>
                  </a:lnTo>
                  <a:lnTo>
                    <a:pt x="12" y="796"/>
                  </a:lnTo>
                  <a:lnTo>
                    <a:pt x="28" y="722"/>
                  </a:lnTo>
                  <a:lnTo>
                    <a:pt x="48" y="650"/>
                  </a:lnTo>
                  <a:lnTo>
                    <a:pt x="75" y="580"/>
                  </a:lnTo>
                  <a:lnTo>
                    <a:pt x="106" y="514"/>
                  </a:lnTo>
                  <a:lnTo>
                    <a:pt x="143" y="450"/>
                  </a:lnTo>
                  <a:lnTo>
                    <a:pt x="184" y="389"/>
                  </a:lnTo>
                  <a:lnTo>
                    <a:pt x="230" y="332"/>
                  </a:lnTo>
                  <a:lnTo>
                    <a:pt x="279" y="279"/>
                  </a:lnTo>
                  <a:lnTo>
                    <a:pt x="333" y="229"/>
                  </a:lnTo>
                  <a:lnTo>
                    <a:pt x="390" y="184"/>
                  </a:lnTo>
                  <a:lnTo>
                    <a:pt x="451" y="143"/>
                  </a:lnTo>
                  <a:lnTo>
                    <a:pt x="515" y="106"/>
                  </a:lnTo>
                  <a:lnTo>
                    <a:pt x="583" y="74"/>
                  </a:lnTo>
                  <a:lnTo>
                    <a:pt x="652" y="49"/>
                  </a:lnTo>
                  <a:lnTo>
                    <a:pt x="725" y="28"/>
                  </a:lnTo>
                  <a:lnTo>
                    <a:pt x="798" y="13"/>
                  </a:lnTo>
                  <a:lnTo>
                    <a:pt x="875" y="3"/>
                  </a:lnTo>
                  <a:lnTo>
                    <a:pt x="95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672" name="Google Shape;10672;p23"/>
          <p:cNvGrpSpPr/>
          <p:nvPr/>
        </p:nvGrpSpPr>
        <p:grpSpPr>
          <a:xfrm>
            <a:off x="14921605" y="26223440"/>
            <a:ext cx="504034" cy="635015"/>
            <a:chOff x="5989" y="3410"/>
            <a:chExt cx="210" cy="265"/>
          </a:xfrm>
          <a:solidFill>
            <a:srgbClr val="006994"/>
          </a:solidFill>
        </p:grpSpPr>
        <p:sp>
          <p:nvSpPr>
            <p:cNvPr id="10673" name="Google Shape;10673;p23"/>
            <p:cNvSpPr/>
            <p:nvPr/>
          </p:nvSpPr>
          <p:spPr>
            <a:xfrm>
              <a:off x="5989" y="3410"/>
              <a:ext cx="210" cy="265"/>
            </a:xfrm>
            <a:custGeom>
              <a:avLst/>
              <a:gdLst/>
              <a:ahLst/>
              <a:cxnLst/>
              <a:rect l="l" t="t" r="r" b="b"/>
              <a:pathLst>
                <a:path w="2713" h="3418" extrusionOk="0">
                  <a:moveTo>
                    <a:pt x="1356" y="547"/>
                  </a:moveTo>
                  <a:lnTo>
                    <a:pt x="1285" y="551"/>
                  </a:lnTo>
                  <a:lnTo>
                    <a:pt x="1216" y="559"/>
                  </a:lnTo>
                  <a:lnTo>
                    <a:pt x="1149" y="573"/>
                  </a:lnTo>
                  <a:lnTo>
                    <a:pt x="1083" y="593"/>
                  </a:lnTo>
                  <a:lnTo>
                    <a:pt x="1020" y="618"/>
                  </a:lnTo>
                  <a:lnTo>
                    <a:pt x="960" y="648"/>
                  </a:lnTo>
                  <a:lnTo>
                    <a:pt x="903" y="683"/>
                  </a:lnTo>
                  <a:lnTo>
                    <a:pt x="848" y="722"/>
                  </a:lnTo>
                  <a:lnTo>
                    <a:pt x="798" y="765"/>
                  </a:lnTo>
                  <a:lnTo>
                    <a:pt x="751" y="812"/>
                  </a:lnTo>
                  <a:lnTo>
                    <a:pt x="707" y="863"/>
                  </a:lnTo>
                  <a:lnTo>
                    <a:pt x="669" y="917"/>
                  </a:lnTo>
                  <a:lnTo>
                    <a:pt x="634" y="973"/>
                  </a:lnTo>
                  <a:lnTo>
                    <a:pt x="604" y="1033"/>
                  </a:lnTo>
                  <a:lnTo>
                    <a:pt x="579" y="1096"/>
                  </a:lnTo>
                  <a:lnTo>
                    <a:pt x="559" y="1161"/>
                  </a:lnTo>
                  <a:lnTo>
                    <a:pt x="545" y="1229"/>
                  </a:lnTo>
                  <a:lnTo>
                    <a:pt x="535" y="1298"/>
                  </a:lnTo>
                  <a:lnTo>
                    <a:pt x="532" y="1368"/>
                  </a:lnTo>
                  <a:lnTo>
                    <a:pt x="535" y="1437"/>
                  </a:lnTo>
                  <a:lnTo>
                    <a:pt x="544" y="1503"/>
                  </a:lnTo>
                  <a:lnTo>
                    <a:pt x="557" y="1568"/>
                  </a:lnTo>
                  <a:lnTo>
                    <a:pt x="575" y="1630"/>
                  </a:lnTo>
                  <a:lnTo>
                    <a:pt x="599" y="1692"/>
                  </a:lnTo>
                  <a:lnTo>
                    <a:pt x="626" y="1749"/>
                  </a:lnTo>
                  <a:lnTo>
                    <a:pt x="658" y="1805"/>
                  </a:lnTo>
                  <a:lnTo>
                    <a:pt x="695" y="1858"/>
                  </a:lnTo>
                  <a:lnTo>
                    <a:pt x="735" y="1907"/>
                  </a:lnTo>
                  <a:lnTo>
                    <a:pt x="747" y="1887"/>
                  </a:lnTo>
                  <a:lnTo>
                    <a:pt x="763" y="1870"/>
                  </a:lnTo>
                  <a:lnTo>
                    <a:pt x="782" y="1854"/>
                  </a:lnTo>
                  <a:lnTo>
                    <a:pt x="803" y="1842"/>
                  </a:lnTo>
                  <a:lnTo>
                    <a:pt x="829" y="1833"/>
                  </a:lnTo>
                  <a:lnTo>
                    <a:pt x="867" y="1823"/>
                  </a:lnTo>
                  <a:lnTo>
                    <a:pt x="903" y="1810"/>
                  </a:lnTo>
                  <a:lnTo>
                    <a:pt x="936" y="1798"/>
                  </a:lnTo>
                  <a:lnTo>
                    <a:pt x="968" y="1784"/>
                  </a:lnTo>
                  <a:lnTo>
                    <a:pt x="999" y="1771"/>
                  </a:lnTo>
                  <a:lnTo>
                    <a:pt x="1026" y="1757"/>
                  </a:lnTo>
                  <a:lnTo>
                    <a:pt x="1051" y="1744"/>
                  </a:lnTo>
                  <a:lnTo>
                    <a:pt x="1073" y="1731"/>
                  </a:lnTo>
                  <a:lnTo>
                    <a:pt x="1090" y="1721"/>
                  </a:lnTo>
                  <a:lnTo>
                    <a:pt x="1105" y="1712"/>
                  </a:lnTo>
                  <a:lnTo>
                    <a:pt x="1116" y="1704"/>
                  </a:lnTo>
                  <a:lnTo>
                    <a:pt x="1123" y="1700"/>
                  </a:lnTo>
                  <a:lnTo>
                    <a:pt x="1126" y="1698"/>
                  </a:lnTo>
                  <a:lnTo>
                    <a:pt x="1229" y="2025"/>
                  </a:lnTo>
                  <a:lnTo>
                    <a:pt x="1248" y="2086"/>
                  </a:lnTo>
                  <a:lnTo>
                    <a:pt x="1248" y="2085"/>
                  </a:lnTo>
                  <a:lnTo>
                    <a:pt x="1266" y="2137"/>
                  </a:lnTo>
                  <a:lnTo>
                    <a:pt x="1320" y="1983"/>
                  </a:lnTo>
                  <a:lnTo>
                    <a:pt x="1301" y="1955"/>
                  </a:lnTo>
                  <a:lnTo>
                    <a:pt x="1287" y="1930"/>
                  </a:lnTo>
                  <a:lnTo>
                    <a:pt x="1276" y="1908"/>
                  </a:lnTo>
                  <a:lnTo>
                    <a:pt x="1270" y="1888"/>
                  </a:lnTo>
                  <a:lnTo>
                    <a:pt x="1267" y="1872"/>
                  </a:lnTo>
                  <a:lnTo>
                    <a:pt x="1267" y="1857"/>
                  </a:lnTo>
                  <a:lnTo>
                    <a:pt x="1270" y="1845"/>
                  </a:lnTo>
                  <a:lnTo>
                    <a:pt x="1274" y="1833"/>
                  </a:lnTo>
                  <a:lnTo>
                    <a:pt x="1280" y="1825"/>
                  </a:lnTo>
                  <a:lnTo>
                    <a:pt x="1289" y="1818"/>
                  </a:lnTo>
                  <a:lnTo>
                    <a:pt x="1297" y="1811"/>
                  </a:lnTo>
                  <a:lnTo>
                    <a:pt x="1306" y="1807"/>
                  </a:lnTo>
                  <a:lnTo>
                    <a:pt x="1316" y="1804"/>
                  </a:lnTo>
                  <a:lnTo>
                    <a:pt x="1325" y="1802"/>
                  </a:lnTo>
                  <a:lnTo>
                    <a:pt x="1335" y="1800"/>
                  </a:lnTo>
                  <a:lnTo>
                    <a:pt x="1342" y="1799"/>
                  </a:lnTo>
                  <a:lnTo>
                    <a:pt x="1349" y="1799"/>
                  </a:lnTo>
                  <a:lnTo>
                    <a:pt x="1353" y="1799"/>
                  </a:lnTo>
                  <a:lnTo>
                    <a:pt x="1356" y="1799"/>
                  </a:lnTo>
                  <a:lnTo>
                    <a:pt x="1359" y="1799"/>
                  </a:lnTo>
                  <a:lnTo>
                    <a:pt x="1364" y="1799"/>
                  </a:lnTo>
                  <a:lnTo>
                    <a:pt x="1370" y="1799"/>
                  </a:lnTo>
                  <a:lnTo>
                    <a:pt x="1378" y="1800"/>
                  </a:lnTo>
                  <a:lnTo>
                    <a:pt x="1387" y="1802"/>
                  </a:lnTo>
                  <a:lnTo>
                    <a:pt x="1396" y="1804"/>
                  </a:lnTo>
                  <a:lnTo>
                    <a:pt x="1405" y="1807"/>
                  </a:lnTo>
                  <a:lnTo>
                    <a:pt x="1415" y="1811"/>
                  </a:lnTo>
                  <a:lnTo>
                    <a:pt x="1424" y="1818"/>
                  </a:lnTo>
                  <a:lnTo>
                    <a:pt x="1432" y="1825"/>
                  </a:lnTo>
                  <a:lnTo>
                    <a:pt x="1438" y="1833"/>
                  </a:lnTo>
                  <a:lnTo>
                    <a:pt x="1443" y="1845"/>
                  </a:lnTo>
                  <a:lnTo>
                    <a:pt x="1445" y="1857"/>
                  </a:lnTo>
                  <a:lnTo>
                    <a:pt x="1445" y="1872"/>
                  </a:lnTo>
                  <a:lnTo>
                    <a:pt x="1442" y="1888"/>
                  </a:lnTo>
                  <a:lnTo>
                    <a:pt x="1436" y="1908"/>
                  </a:lnTo>
                  <a:lnTo>
                    <a:pt x="1425" y="1930"/>
                  </a:lnTo>
                  <a:lnTo>
                    <a:pt x="1412" y="1955"/>
                  </a:lnTo>
                  <a:lnTo>
                    <a:pt x="1392" y="1983"/>
                  </a:lnTo>
                  <a:lnTo>
                    <a:pt x="1447" y="2137"/>
                  </a:lnTo>
                  <a:lnTo>
                    <a:pt x="1464" y="2085"/>
                  </a:lnTo>
                  <a:lnTo>
                    <a:pt x="1464" y="2086"/>
                  </a:lnTo>
                  <a:lnTo>
                    <a:pt x="1484" y="2025"/>
                  </a:lnTo>
                  <a:lnTo>
                    <a:pt x="1587" y="1698"/>
                  </a:lnTo>
                  <a:lnTo>
                    <a:pt x="1589" y="1700"/>
                  </a:lnTo>
                  <a:lnTo>
                    <a:pt x="1595" y="1704"/>
                  </a:lnTo>
                  <a:lnTo>
                    <a:pt x="1607" y="1712"/>
                  </a:lnTo>
                  <a:lnTo>
                    <a:pt x="1621" y="1721"/>
                  </a:lnTo>
                  <a:lnTo>
                    <a:pt x="1640" y="1731"/>
                  </a:lnTo>
                  <a:lnTo>
                    <a:pt x="1661" y="1744"/>
                  </a:lnTo>
                  <a:lnTo>
                    <a:pt x="1686" y="1757"/>
                  </a:lnTo>
                  <a:lnTo>
                    <a:pt x="1713" y="1771"/>
                  </a:lnTo>
                  <a:lnTo>
                    <a:pt x="1744" y="1784"/>
                  </a:lnTo>
                  <a:lnTo>
                    <a:pt x="1776" y="1798"/>
                  </a:lnTo>
                  <a:lnTo>
                    <a:pt x="1810" y="1810"/>
                  </a:lnTo>
                  <a:lnTo>
                    <a:pt x="1846" y="1823"/>
                  </a:lnTo>
                  <a:lnTo>
                    <a:pt x="1882" y="1833"/>
                  </a:lnTo>
                  <a:lnTo>
                    <a:pt x="1908" y="1843"/>
                  </a:lnTo>
                  <a:lnTo>
                    <a:pt x="1931" y="1855"/>
                  </a:lnTo>
                  <a:lnTo>
                    <a:pt x="1950" y="1870"/>
                  </a:lnTo>
                  <a:lnTo>
                    <a:pt x="1965" y="1887"/>
                  </a:lnTo>
                  <a:lnTo>
                    <a:pt x="1977" y="1907"/>
                  </a:lnTo>
                  <a:lnTo>
                    <a:pt x="2018" y="1858"/>
                  </a:lnTo>
                  <a:lnTo>
                    <a:pt x="2053" y="1805"/>
                  </a:lnTo>
                  <a:lnTo>
                    <a:pt x="2086" y="1749"/>
                  </a:lnTo>
                  <a:lnTo>
                    <a:pt x="2114" y="1692"/>
                  </a:lnTo>
                  <a:lnTo>
                    <a:pt x="2137" y="1630"/>
                  </a:lnTo>
                  <a:lnTo>
                    <a:pt x="2156" y="1568"/>
                  </a:lnTo>
                  <a:lnTo>
                    <a:pt x="2168" y="1503"/>
                  </a:lnTo>
                  <a:lnTo>
                    <a:pt x="2177" y="1437"/>
                  </a:lnTo>
                  <a:lnTo>
                    <a:pt x="2180" y="1368"/>
                  </a:lnTo>
                  <a:lnTo>
                    <a:pt x="2177" y="1298"/>
                  </a:lnTo>
                  <a:lnTo>
                    <a:pt x="2168" y="1229"/>
                  </a:lnTo>
                  <a:lnTo>
                    <a:pt x="2154" y="1161"/>
                  </a:lnTo>
                  <a:lnTo>
                    <a:pt x="2133" y="1096"/>
                  </a:lnTo>
                  <a:lnTo>
                    <a:pt x="2108" y="1033"/>
                  </a:lnTo>
                  <a:lnTo>
                    <a:pt x="2078" y="973"/>
                  </a:lnTo>
                  <a:lnTo>
                    <a:pt x="2044" y="917"/>
                  </a:lnTo>
                  <a:lnTo>
                    <a:pt x="2004" y="863"/>
                  </a:lnTo>
                  <a:lnTo>
                    <a:pt x="1962" y="812"/>
                  </a:lnTo>
                  <a:lnTo>
                    <a:pt x="1915" y="765"/>
                  </a:lnTo>
                  <a:lnTo>
                    <a:pt x="1864" y="722"/>
                  </a:lnTo>
                  <a:lnTo>
                    <a:pt x="1809" y="683"/>
                  </a:lnTo>
                  <a:lnTo>
                    <a:pt x="1752" y="648"/>
                  </a:lnTo>
                  <a:lnTo>
                    <a:pt x="1692" y="618"/>
                  </a:lnTo>
                  <a:lnTo>
                    <a:pt x="1629" y="593"/>
                  </a:lnTo>
                  <a:lnTo>
                    <a:pt x="1564" y="573"/>
                  </a:lnTo>
                  <a:lnTo>
                    <a:pt x="1496" y="559"/>
                  </a:lnTo>
                  <a:lnTo>
                    <a:pt x="1427" y="551"/>
                  </a:lnTo>
                  <a:lnTo>
                    <a:pt x="1356" y="547"/>
                  </a:lnTo>
                  <a:close/>
                  <a:moveTo>
                    <a:pt x="1403" y="0"/>
                  </a:moveTo>
                  <a:lnTo>
                    <a:pt x="1497" y="6"/>
                  </a:lnTo>
                  <a:lnTo>
                    <a:pt x="1589" y="19"/>
                  </a:lnTo>
                  <a:lnTo>
                    <a:pt x="1680" y="39"/>
                  </a:lnTo>
                  <a:lnTo>
                    <a:pt x="1768" y="63"/>
                  </a:lnTo>
                  <a:lnTo>
                    <a:pt x="1853" y="93"/>
                  </a:lnTo>
                  <a:lnTo>
                    <a:pt x="1935" y="128"/>
                  </a:lnTo>
                  <a:lnTo>
                    <a:pt x="2015" y="170"/>
                  </a:lnTo>
                  <a:lnTo>
                    <a:pt x="2091" y="216"/>
                  </a:lnTo>
                  <a:lnTo>
                    <a:pt x="2164" y="266"/>
                  </a:lnTo>
                  <a:lnTo>
                    <a:pt x="2234" y="321"/>
                  </a:lnTo>
                  <a:lnTo>
                    <a:pt x="2300" y="380"/>
                  </a:lnTo>
                  <a:lnTo>
                    <a:pt x="2361" y="443"/>
                  </a:lnTo>
                  <a:lnTo>
                    <a:pt x="2419" y="511"/>
                  </a:lnTo>
                  <a:lnTo>
                    <a:pt x="2472" y="582"/>
                  </a:lnTo>
                  <a:lnTo>
                    <a:pt x="2520" y="657"/>
                  </a:lnTo>
                  <a:lnTo>
                    <a:pt x="2564" y="735"/>
                  </a:lnTo>
                  <a:lnTo>
                    <a:pt x="2602" y="816"/>
                  </a:lnTo>
                  <a:lnTo>
                    <a:pt x="2635" y="899"/>
                  </a:lnTo>
                  <a:lnTo>
                    <a:pt x="2663" y="985"/>
                  </a:lnTo>
                  <a:lnTo>
                    <a:pt x="2685" y="1074"/>
                  </a:lnTo>
                  <a:lnTo>
                    <a:pt x="2700" y="1165"/>
                  </a:lnTo>
                  <a:lnTo>
                    <a:pt x="2710" y="1258"/>
                  </a:lnTo>
                  <a:lnTo>
                    <a:pt x="2713" y="1353"/>
                  </a:lnTo>
                  <a:lnTo>
                    <a:pt x="2711" y="1440"/>
                  </a:lnTo>
                  <a:lnTo>
                    <a:pt x="2702" y="1525"/>
                  </a:lnTo>
                  <a:lnTo>
                    <a:pt x="2689" y="1610"/>
                  </a:lnTo>
                  <a:lnTo>
                    <a:pt x="2689" y="1612"/>
                  </a:lnTo>
                  <a:lnTo>
                    <a:pt x="2687" y="1620"/>
                  </a:lnTo>
                  <a:lnTo>
                    <a:pt x="2685" y="1632"/>
                  </a:lnTo>
                  <a:lnTo>
                    <a:pt x="2680" y="1651"/>
                  </a:lnTo>
                  <a:lnTo>
                    <a:pt x="2663" y="1720"/>
                  </a:lnTo>
                  <a:lnTo>
                    <a:pt x="2641" y="1789"/>
                  </a:lnTo>
                  <a:lnTo>
                    <a:pt x="2617" y="1855"/>
                  </a:lnTo>
                  <a:lnTo>
                    <a:pt x="2589" y="1920"/>
                  </a:lnTo>
                  <a:lnTo>
                    <a:pt x="2565" y="1974"/>
                  </a:lnTo>
                  <a:lnTo>
                    <a:pt x="2538" y="2031"/>
                  </a:lnTo>
                  <a:lnTo>
                    <a:pt x="2507" y="2092"/>
                  </a:lnTo>
                  <a:lnTo>
                    <a:pt x="2473" y="2157"/>
                  </a:lnTo>
                  <a:lnTo>
                    <a:pt x="2434" y="2224"/>
                  </a:lnTo>
                  <a:lnTo>
                    <a:pt x="2393" y="2295"/>
                  </a:lnTo>
                  <a:lnTo>
                    <a:pt x="2346" y="2369"/>
                  </a:lnTo>
                  <a:lnTo>
                    <a:pt x="2294" y="2445"/>
                  </a:lnTo>
                  <a:lnTo>
                    <a:pt x="2238" y="2524"/>
                  </a:lnTo>
                  <a:lnTo>
                    <a:pt x="2177" y="2605"/>
                  </a:lnTo>
                  <a:lnTo>
                    <a:pt x="2111" y="2688"/>
                  </a:lnTo>
                  <a:lnTo>
                    <a:pt x="2039" y="2774"/>
                  </a:lnTo>
                  <a:lnTo>
                    <a:pt x="1963" y="2860"/>
                  </a:lnTo>
                  <a:lnTo>
                    <a:pt x="1879" y="2950"/>
                  </a:lnTo>
                  <a:lnTo>
                    <a:pt x="1790" y="3039"/>
                  </a:lnTo>
                  <a:lnTo>
                    <a:pt x="1696" y="3132"/>
                  </a:lnTo>
                  <a:lnTo>
                    <a:pt x="1594" y="3224"/>
                  </a:lnTo>
                  <a:lnTo>
                    <a:pt x="1486" y="3318"/>
                  </a:lnTo>
                  <a:lnTo>
                    <a:pt x="1371" y="3414"/>
                  </a:lnTo>
                  <a:lnTo>
                    <a:pt x="1362" y="3418"/>
                  </a:lnTo>
                  <a:lnTo>
                    <a:pt x="1351" y="3418"/>
                  </a:lnTo>
                  <a:lnTo>
                    <a:pt x="1342" y="3414"/>
                  </a:lnTo>
                  <a:lnTo>
                    <a:pt x="1227" y="3318"/>
                  </a:lnTo>
                  <a:lnTo>
                    <a:pt x="1120" y="3224"/>
                  </a:lnTo>
                  <a:lnTo>
                    <a:pt x="1018" y="3132"/>
                  </a:lnTo>
                  <a:lnTo>
                    <a:pt x="923" y="3039"/>
                  </a:lnTo>
                  <a:lnTo>
                    <a:pt x="835" y="2950"/>
                  </a:lnTo>
                  <a:lnTo>
                    <a:pt x="751" y="2860"/>
                  </a:lnTo>
                  <a:lnTo>
                    <a:pt x="674" y="2774"/>
                  </a:lnTo>
                  <a:lnTo>
                    <a:pt x="603" y="2688"/>
                  </a:lnTo>
                  <a:lnTo>
                    <a:pt x="536" y="2605"/>
                  </a:lnTo>
                  <a:lnTo>
                    <a:pt x="476" y="2524"/>
                  </a:lnTo>
                  <a:lnTo>
                    <a:pt x="419" y="2445"/>
                  </a:lnTo>
                  <a:lnTo>
                    <a:pt x="368" y="2369"/>
                  </a:lnTo>
                  <a:lnTo>
                    <a:pt x="321" y="2295"/>
                  </a:lnTo>
                  <a:lnTo>
                    <a:pt x="280" y="2224"/>
                  </a:lnTo>
                  <a:lnTo>
                    <a:pt x="241" y="2157"/>
                  </a:lnTo>
                  <a:lnTo>
                    <a:pt x="207" y="2092"/>
                  </a:lnTo>
                  <a:lnTo>
                    <a:pt x="175" y="2031"/>
                  </a:lnTo>
                  <a:lnTo>
                    <a:pt x="148" y="1974"/>
                  </a:lnTo>
                  <a:lnTo>
                    <a:pt x="125" y="1920"/>
                  </a:lnTo>
                  <a:lnTo>
                    <a:pt x="97" y="1855"/>
                  </a:lnTo>
                  <a:lnTo>
                    <a:pt x="72" y="1789"/>
                  </a:lnTo>
                  <a:lnTo>
                    <a:pt x="51" y="1720"/>
                  </a:lnTo>
                  <a:lnTo>
                    <a:pt x="33" y="1651"/>
                  </a:lnTo>
                  <a:lnTo>
                    <a:pt x="29" y="1632"/>
                  </a:lnTo>
                  <a:lnTo>
                    <a:pt x="26" y="1620"/>
                  </a:lnTo>
                  <a:lnTo>
                    <a:pt x="25" y="1612"/>
                  </a:lnTo>
                  <a:lnTo>
                    <a:pt x="24" y="1610"/>
                  </a:lnTo>
                  <a:lnTo>
                    <a:pt x="11" y="1534"/>
                  </a:lnTo>
                  <a:lnTo>
                    <a:pt x="4" y="1457"/>
                  </a:lnTo>
                  <a:lnTo>
                    <a:pt x="0" y="1379"/>
                  </a:lnTo>
                  <a:lnTo>
                    <a:pt x="1" y="1300"/>
                  </a:lnTo>
                  <a:lnTo>
                    <a:pt x="6" y="1221"/>
                  </a:lnTo>
                  <a:lnTo>
                    <a:pt x="18" y="1129"/>
                  </a:lnTo>
                  <a:lnTo>
                    <a:pt x="35" y="1041"/>
                  </a:lnTo>
                  <a:lnTo>
                    <a:pt x="59" y="953"/>
                  </a:lnTo>
                  <a:lnTo>
                    <a:pt x="88" y="869"/>
                  </a:lnTo>
                  <a:lnTo>
                    <a:pt x="122" y="788"/>
                  </a:lnTo>
                  <a:lnTo>
                    <a:pt x="162" y="710"/>
                  </a:lnTo>
                  <a:lnTo>
                    <a:pt x="206" y="634"/>
                  </a:lnTo>
                  <a:lnTo>
                    <a:pt x="255" y="561"/>
                  </a:lnTo>
                  <a:lnTo>
                    <a:pt x="308" y="492"/>
                  </a:lnTo>
                  <a:lnTo>
                    <a:pt x="365" y="428"/>
                  </a:lnTo>
                  <a:lnTo>
                    <a:pt x="427" y="366"/>
                  </a:lnTo>
                  <a:lnTo>
                    <a:pt x="491" y="309"/>
                  </a:lnTo>
                  <a:lnTo>
                    <a:pt x="560" y="256"/>
                  </a:lnTo>
                  <a:lnTo>
                    <a:pt x="632" y="207"/>
                  </a:lnTo>
                  <a:lnTo>
                    <a:pt x="708" y="163"/>
                  </a:lnTo>
                  <a:lnTo>
                    <a:pt x="787" y="124"/>
                  </a:lnTo>
                  <a:lnTo>
                    <a:pt x="868" y="90"/>
                  </a:lnTo>
                  <a:lnTo>
                    <a:pt x="952" y="61"/>
                  </a:lnTo>
                  <a:lnTo>
                    <a:pt x="1037" y="37"/>
                  </a:lnTo>
                  <a:lnTo>
                    <a:pt x="1126" y="19"/>
                  </a:lnTo>
                  <a:lnTo>
                    <a:pt x="1216" y="6"/>
                  </a:lnTo>
                  <a:lnTo>
                    <a:pt x="1307" y="0"/>
                  </a:lnTo>
                  <a:lnTo>
                    <a:pt x="140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74" name="Google Shape;10674;p23"/>
            <p:cNvSpPr/>
            <p:nvPr/>
          </p:nvSpPr>
          <p:spPr>
            <a:xfrm>
              <a:off x="6067" y="3474"/>
              <a:ext cx="53" cy="71"/>
            </a:xfrm>
            <a:custGeom>
              <a:avLst/>
              <a:gdLst/>
              <a:ahLst/>
              <a:cxnLst/>
              <a:rect l="l" t="t" r="r" b="b"/>
              <a:pathLst>
                <a:path w="687" h="912" extrusionOk="0">
                  <a:moveTo>
                    <a:pt x="357" y="0"/>
                  </a:moveTo>
                  <a:lnTo>
                    <a:pt x="389" y="2"/>
                  </a:lnTo>
                  <a:lnTo>
                    <a:pt x="417" y="7"/>
                  </a:lnTo>
                  <a:lnTo>
                    <a:pt x="445" y="16"/>
                  </a:lnTo>
                  <a:lnTo>
                    <a:pt x="468" y="25"/>
                  </a:lnTo>
                  <a:lnTo>
                    <a:pt x="488" y="37"/>
                  </a:lnTo>
                  <a:lnTo>
                    <a:pt x="511" y="50"/>
                  </a:lnTo>
                  <a:lnTo>
                    <a:pt x="530" y="65"/>
                  </a:lnTo>
                  <a:lnTo>
                    <a:pt x="545" y="79"/>
                  </a:lnTo>
                  <a:lnTo>
                    <a:pt x="555" y="92"/>
                  </a:lnTo>
                  <a:lnTo>
                    <a:pt x="564" y="101"/>
                  </a:lnTo>
                  <a:lnTo>
                    <a:pt x="568" y="108"/>
                  </a:lnTo>
                  <a:lnTo>
                    <a:pt x="569" y="110"/>
                  </a:lnTo>
                  <a:lnTo>
                    <a:pt x="570" y="110"/>
                  </a:lnTo>
                  <a:lnTo>
                    <a:pt x="573" y="112"/>
                  </a:lnTo>
                  <a:lnTo>
                    <a:pt x="578" y="113"/>
                  </a:lnTo>
                  <a:lnTo>
                    <a:pt x="585" y="115"/>
                  </a:lnTo>
                  <a:lnTo>
                    <a:pt x="593" y="119"/>
                  </a:lnTo>
                  <a:lnTo>
                    <a:pt x="602" y="123"/>
                  </a:lnTo>
                  <a:lnTo>
                    <a:pt x="612" y="130"/>
                  </a:lnTo>
                  <a:lnTo>
                    <a:pt x="621" y="139"/>
                  </a:lnTo>
                  <a:lnTo>
                    <a:pt x="630" y="150"/>
                  </a:lnTo>
                  <a:lnTo>
                    <a:pt x="640" y="163"/>
                  </a:lnTo>
                  <a:lnTo>
                    <a:pt x="648" y="179"/>
                  </a:lnTo>
                  <a:lnTo>
                    <a:pt x="654" y="198"/>
                  </a:lnTo>
                  <a:lnTo>
                    <a:pt x="661" y="221"/>
                  </a:lnTo>
                  <a:lnTo>
                    <a:pt x="665" y="247"/>
                  </a:lnTo>
                  <a:lnTo>
                    <a:pt x="667" y="277"/>
                  </a:lnTo>
                  <a:lnTo>
                    <a:pt x="667" y="310"/>
                  </a:lnTo>
                  <a:lnTo>
                    <a:pt x="664" y="349"/>
                  </a:lnTo>
                  <a:lnTo>
                    <a:pt x="657" y="391"/>
                  </a:lnTo>
                  <a:lnTo>
                    <a:pt x="652" y="413"/>
                  </a:lnTo>
                  <a:lnTo>
                    <a:pt x="646" y="435"/>
                  </a:lnTo>
                  <a:lnTo>
                    <a:pt x="653" y="435"/>
                  </a:lnTo>
                  <a:lnTo>
                    <a:pt x="661" y="436"/>
                  </a:lnTo>
                  <a:lnTo>
                    <a:pt x="668" y="438"/>
                  </a:lnTo>
                  <a:lnTo>
                    <a:pt x="674" y="442"/>
                  </a:lnTo>
                  <a:lnTo>
                    <a:pt x="679" y="449"/>
                  </a:lnTo>
                  <a:lnTo>
                    <a:pt x="684" y="458"/>
                  </a:lnTo>
                  <a:lnTo>
                    <a:pt x="687" y="470"/>
                  </a:lnTo>
                  <a:lnTo>
                    <a:pt x="687" y="485"/>
                  </a:lnTo>
                  <a:lnTo>
                    <a:pt x="686" y="504"/>
                  </a:lnTo>
                  <a:lnTo>
                    <a:pt x="681" y="527"/>
                  </a:lnTo>
                  <a:lnTo>
                    <a:pt x="675" y="553"/>
                  </a:lnTo>
                  <a:lnTo>
                    <a:pt x="666" y="582"/>
                  </a:lnTo>
                  <a:lnTo>
                    <a:pt x="657" y="606"/>
                  </a:lnTo>
                  <a:lnTo>
                    <a:pt x="648" y="623"/>
                  </a:lnTo>
                  <a:lnTo>
                    <a:pt x="640" y="636"/>
                  </a:lnTo>
                  <a:lnTo>
                    <a:pt x="632" y="645"/>
                  </a:lnTo>
                  <a:lnTo>
                    <a:pt x="625" y="649"/>
                  </a:lnTo>
                  <a:lnTo>
                    <a:pt x="618" y="651"/>
                  </a:lnTo>
                  <a:lnTo>
                    <a:pt x="612" y="680"/>
                  </a:lnTo>
                  <a:lnTo>
                    <a:pt x="602" y="709"/>
                  </a:lnTo>
                  <a:lnTo>
                    <a:pt x="590" y="738"/>
                  </a:lnTo>
                  <a:lnTo>
                    <a:pt x="574" y="766"/>
                  </a:lnTo>
                  <a:lnTo>
                    <a:pt x="555" y="794"/>
                  </a:lnTo>
                  <a:lnTo>
                    <a:pt x="533" y="821"/>
                  </a:lnTo>
                  <a:lnTo>
                    <a:pt x="508" y="845"/>
                  </a:lnTo>
                  <a:lnTo>
                    <a:pt x="480" y="867"/>
                  </a:lnTo>
                  <a:lnTo>
                    <a:pt x="450" y="884"/>
                  </a:lnTo>
                  <a:lnTo>
                    <a:pt x="417" y="899"/>
                  </a:lnTo>
                  <a:lnTo>
                    <a:pt x="388" y="907"/>
                  </a:lnTo>
                  <a:lnTo>
                    <a:pt x="359" y="912"/>
                  </a:lnTo>
                  <a:lnTo>
                    <a:pt x="329" y="912"/>
                  </a:lnTo>
                  <a:lnTo>
                    <a:pt x="300" y="907"/>
                  </a:lnTo>
                  <a:lnTo>
                    <a:pt x="270" y="899"/>
                  </a:lnTo>
                  <a:lnTo>
                    <a:pt x="237" y="884"/>
                  </a:lnTo>
                  <a:lnTo>
                    <a:pt x="207" y="867"/>
                  </a:lnTo>
                  <a:lnTo>
                    <a:pt x="179" y="845"/>
                  </a:lnTo>
                  <a:lnTo>
                    <a:pt x="154" y="821"/>
                  </a:lnTo>
                  <a:lnTo>
                    <a:pt x="132" y="794"/>
                  </a:lnTo>
                  <a:lnTo>
                    <a:pt x="113" y="767"/>
                  </a:lnTo>
                  <a:lnTo>
                    <a:pt x="97" y="738"/>
                  </a:lnTo>
                  <a:lnTo>
                    <a:pt x="85" y="709"/>
                  </a:lnTo>
                  <a:lnTo>
                    <a:pt x="75" y="680"/>
                  </a:lnTo>
                  <a:lnTo>
                    <a:pt x="70" y="651"/>
                  </a:lnTo>
                  <a:lnTo>
                    <a:pt x="63" y="650"/>
                  </a:lnTo>
                  <a:lnTo>
                    <a:pt x="55" y="645"/>
                  </a:lnTo>
                  <a:lnTo>
                    <a:pt x="47" y="637"/>
                  </a:lnTo>
                  <a:lnTo>
                    <a:pt x="39" y="623"/>
                  </a:lnTo>
                  <a:lnTo>
                    <a:pt x="30" y="606"/>
                  </a:lnTo>
                  <a:lnTo>
                    <a:pt x="22" y="582"/>
                  </a:lnTo>
                  <a:lnTo>
                    <a:pt x="13" y="553"/>
                  </a:lnTo>
                  <a:lnTo>
                    <a:pt x="5" y="527"/>
                  </a:lnTo>
                  <a:lnTo>
                    <a:pt x="2" y="504"/>
                  </a:lnTo>
                  <a:lnTo>
                    <a:pt x="0" y="485"/>
                  </a:lnTo>
                  <a:lnTo>
                    <a:pt x="1" y="470"/>
                  </a:lnTo>
                  <a:lnTo>
                    <a:pt x="4" y="458"/>
                  </a:lnTo>
                  <a:lnTo>
                    <a:pt x="7" y="450"/>
                  </a:lnTo>
                  <a:lnTo>
                    <a:pt x="14" y="442"/>
                  </a:lnTo>
                  <a:lnTo>
                    <a:pt x="20" y="438"/>
                  </a:lnTo>
                  <a:lnTo>
                    <a:pt x="26" y="436"/>
                  </a:lnTo>
                  <a:lnTo>
                    <a:pt x="34" y="435"/>
                  </a:lnTo>
                  <a:lnTo>
                    <a:pt x="41" y="435"/>
                  </a:lnTo>
                  <a:lnTo>
                    <a:pt x="34" y="413"/>
                  </a:lnTo>
                  <a:lnTo>
                    <a:pt x="29" y="391"/>
                  </a:lnTo>
                  <a:lnTo>
                    <a:pt x="23" y="356"/>
                  </a:lnTo>
                  <a:lnTo>
                    <a:pt x="21" y="321"/>
                  </a:lnTo>
                  <a:lnTo>
                    <a:pt x="22" y="287"/>
                  </a:lnTo>
                  <a:lnTo>
                    <a:pt x="28" y="254"/>
                  </a:lnTo>
                  <a:lnTo>
                    <a:pt x="39" y="220"/>
                  </a:lnTo>
                  <a:lnTo>
                    <a:pt x="52" y="189"/>
                  </a:lnTo>
                  <a:lnTo>
                    <a:pt x="70" y="160"/>
                  </a:lnTo>
                  <a:lnTo>
                    <a:pt x="89" y="135"/>
                  </a:lnTo>
                  <a:lnTo>
                    <a:pt x="110" y="113"/>
                  </a:lnTo>
                  <a:lnTo>
                    <a:pt x="133" y="90"/>
                  </a:lnTo>
                  <a:lnTo>
                    <a:pt x="158" y="69"/>
                  </a:lnTo>
                  <a:lnTo>
                    <a:pt x="185" y="51"/>
                  </a:lnTo>
                  <a:lnTo>
                    <a:pt x="207" y="37"/>
                  </a:lnTo>
                  <a:lnTo>
                    <a:pt x="231" y="24"/>
                  </a:lnTo>
                  <a:lnTo>
                    <a:pt x="257" y="14"/>
                  </a:lnTo>
                  <a:lnTo>
                    <a:pt x="289" y="5"/>
                  </a:lnTo>
                  <a:lnTo>
                    <a:pt x="323" y="1"/>
                  </a:lnTo>
                  <a:lnTo>
                    <a:pt x="35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675" name="Google Shape;10675;p23"/>
          <p:cNvGrpSpPr/>
          <p:nvPr/>
        </p:nvGrpSpPr>
        <p:grpSpPr>
          <a:xfrm>
            <a:off x="17441000" y="26223440"/>
            <a:ext cx="506313" cy="629993"/>
            <a:chOff x="6440" y="3410"/>
            <a:chExt cx="211" cy="263"/>
          </a:xfrm>
          <a:solidFill>
            <a:srgbClr val="006994"/>
          </a:solidFill>
        </p:grpSpPr>
        <p:sp>
          <p:nvSpPr>
            <p:cNvPr id="10676" name="Google Shape;10676;p23"/>
            <p:cNvSpPr/>
            <p:nvPr/>
          </p:nvSpPr>
          <p:spPr>
            <a:xfrm>
              <a:off x="6468" y="3529"/>
              <a:ext cx="155" cy="55"/>
            </a:xfrm>
            <a:custGeom>
              <a:avLst/>
              <a:gdLst/>
              <a:ahLst/>
              <a:cxnLst/>
              <a:rect l="l" t="t" r="r" b="b"/>
              <a:pathLst>
                <a:path w="2006" h="710" extrusionOk="0">
                  <a:moveTo>
                    <a:pt x="929" y="0"/>
                  </a:moveTo>
                  <a:lnTo>
                    <a:pt x="1079" y="0"/>
                  </a:lnTo>
                  <a:lnTo>
                    <a:pt x="1079" y="272"/>
                  </a:lnTo>
                  <a:lnTo>
                    <a:pt x="1931" y="272"/>
                  </a:lnTo>
                  <a:lnTo>
                    <a:pt x="1951" y="275"/>
                  </a:lnTo>
                  <a:lnTo>
                    <a:pt x="1969" y="282"/>
                  </a:lnTo>
                  <a:lnTo>
                    <a:pt x="1984" y="294"/>
                  </a:lnTo>
                  <a:lnTo>
                    <a:pt x="1996" y="310"/>
                  </a:lnTo>
                  <a:lnTo>
                    <a:pt x="2004" y="328"/>
                  </a:lnTo>
                  <a:lnTo>
                    <a:pt x="2006" y="347"/>
                  </a:lnTo>
                  <a:lnTo>
                    <a:pt x="2006" y="710"/>
                  </a:lnTo>
                  <a:lnTo>
                    <a:pt x="1856" y="710"/>
                  </a:lnTo>
                  <a:lnTo>
                    <a:pt x="1856" y="422"/>
                  </a:lnTo>
                  <a:lnTo>
                    <a:pt x="150" y="422"/>
                  </a:lnTo>
                  <a:lnTo>
                    <a:pt x="150" y="699"/>
                  </a:lnTo>
                  <a:lnTo>
                    <a:pt x="0" y="699"/>
                  </a:lnTo>
                  <a:lnTo>
                    <a:pt x="0" y="347"/>
                  </a:lnTo>
                  <a:lnTo>
                    <a:pt x="3" y="328"/>
                  </a:lnTo>
                  <a:lnTo>
                    <a:pt x="10" y="309"/>
                  </a:lnTo>
                  <a:lnTo>
                    <a:pt x="23" y="294"/>
                  </a:lnTo>
                  <a:lnTo>
                    <a:pt x="37" y="282"/>
                  </a:lnTo>
                  <a:lnTo>
                    <a:pt x="56" y="275"/>
                  </a:lnTo>
                  <a:lnTo>
                    <a:pt x="76" y="272"/>
                  </a:lnTo>
                  <a:lnTo>
                    <a:pt x="929" y="272"/>
                  </a:lnTo>
                  <a:lnTo>
                    <a:pt x="92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77" name="Google Shape;10677;p23"/>
            <p:cNvSpPr/>
            <p:nvPr/>
          </p:nvSpPr>
          <p:spPr>
            <a:xfrm>
              <a:off x="6512" y="3410"/>
              <a:ext cx="67" cy="105"/>
            </a:xfrm>
            <a:custGeom>
              <a:avLst/>
              <a:gdLst/>
              <a:ahLst/>
              <a:cxnLst/>
              <a:rect l="l" t="t" r="r" b="b"/>
              <a:pathLst>
                <a:path w="867" h="1357" extrusionOk="0">
                  <a:moveTo>
                    <a:pt x="400" y="0"/>
                  </a:moveTo>
                  <a:lnTo>
                    <a:pt x="426" y="1"/>
                  </a:lnTo>
                  <a:lnTo>
                    <a:pt x="449" y="3"/>
                  </a:lnTo>
                  <a:lnTo>
                    <a:pt x="470" y="9"/>
                  </a:lnTo>
                  <a:lnTo>
                    <a:pt x="488" y="16"/>
                  </a:lnTo>
                  <a:lnTo>
                    <a:pt x="504" y="23"/>
                  </a:lnTo>
                  <a:lnTo>
                    <a:pt x="518" y="30"/>
                  </a:lnTo>
                  <a:lnTo>
                    <a:pt x="529" y="39"/>
                  </a:lnTo>
                  <a:lnTo>
                    <a:pt x="537" y="46"/>
                  </a:lnTo>
                  <a:lnTo>
                    <a:pt x="544" y="51"/>
                  </a:lnTo>
                  <a:lnTo>
                    <a:pt x="548" y="55"/>
                  </a:lnTo>
                  <a:lnTo>
                    <a:pt x="549" y="56"/>
                  </a:lnTo>
                  <a:lnTo>
                    <a:pt x="582" y="55"/>
                  </a:lnTo>
                  <a:lnTo>
                    <a:pt x="612" y="60"/>
                  </a:lnTo>
                  <a:lnTo>
                    <a:pt x="639" y="69"/>
                  </a:lnTo>
                  <a:lnTo>
                    <a:pt x="663" y="81"/>
                  </a:lnTo>
                  <a:lnTo>
                    <a:pt x="685" y="99"/>
                  </a:lnTo>
                  <a:lnTo>
                    <a:pt x="704" y="120"/>
                  </a:lnTo>
                  <a:lnTo>
                    <a:pt x="720" y="144"/>
                  </a:lnTo>
                  <a:lnTo>
                    <a:pt x="734" y="172"/>
                  </a:lnTo>
                  <a:lnTo>
                    <a:pt x="745" y="202"/>
                  </a:lnTo>
                  <a:lnTo>
                    <a:pt x="754" y="235"/>
                  </a:lnTo>
                  <a:lnTo>
                    <a:pt x="761" y="271"/>
                  </a:lnTo>
                  <a:lnTo>
                    <a:pt x="765" y="308"/>
                  </a:lnTo>
                  <a:lnTo>
                    <a:pt x="767" y="348"/>
                  </a:lnTo>
                  <a:lnTo>
                    <a:pt x="768" y="388"/>
                  </a:lnTo>
                  <a:lnTo>
                    <a:pt x="766" y="430"/>
                  </a:lnTo>
                  <a:lnTo>
                    <a:pt x="763" y="474"/>
                  </a:lnTo>
                  <a:lnTo>
                    <a:pt x="760" y="514"/>
                  </a:lnTo>
                  <a:lnTo>
                    <a:pt x="761" y="551"/>
                  </a:lnTo>
                  <a:lnTo>
                    <a:pt x="764" y="584"/>
                  </a:lnTo>
                  <a:lnTo>
                    <a:pt x="769" y="612"/>
                  </a:lnTo>
                  <a:lnTo>
                    <a:pt x="776" y="637"/>
                  </a:lnTo>
                  <a:lnTo>
                    <a:pt x="786" y="659"/>
                  </a:lnTo>
                  <a:lnTo>
                    <a:pt x="795" y="677"/>
                  </a:lnTo>
                  <a:lnTo>
                    <a:pt x="806" y="693"/>
                  </a:lnTo>
                  <a:lnTo>
                    <a:pt x="817" y="707"/>
                  </a:lnTo>
                  <a:lnTo>
                    <a:pt x="827" y="717"/>
                  </a:lnTo>
                  <a:lnTo>
                    <a:pt x="838" y="724"/>
                  </a:lnTo>
                  <a:lnTo>
                    <a:pt x="847" y="731"/>
                  </a:lnTo>
                  <a:lnTo>
                    <a:pt x="854" y="736"/>
                  </a:lnTo>
                  <a:lnTo>
                    <a:pt x="861" y="738"/>
                  </a:lnTo>
                  <a:lnTo>
                    <a:pt x="865" y="740"/>
                  </a:lnTo>
                  <a:lnTo>
                    <a:pt x="867" y="740"/>
                  </a:lnTo>
                  <a:lnTo>
                    <a:pt x="843" y="761"/>
                  </a:lnTo>
                  <a:lnTo>
                    <a:pt x="816" y="777"/>
                  </a:lnTo>
                  <a:lnTo>
                    <a:pt x="788" y="791"/>
                  </a:lnTo>
                  <a:lnTo>
                    <a:pt x="758" y="801"/>
                  </a:lnTo>
                  <a:lnTo>
                    <a:pt x="728" y="810"/>
                  </a:lnTo>
                  <a:lnTo>
                    <a:pt x="698" y="816"/>
                  </a:lnTo>
                  <a:lnTo>
                    <a:pt x="671" y="820"/>
                  </a:lnTo>
                  <a:lnTo>
                    <a:pt x="647" y="822"/>
                  </a:lnTo>
                  <a:lnTo>
                    <a:pt x="626" y="823"/>
                  </a:lnTo>
                  <a:lnTo>
                    <a:pt x="609" y="824"/>
                  </a:lnTo>
                  <a:lnTo>
                    <a:pt x="599" y="824"/>
                  </a:lnTo>
                  <a:lnTo>
                    <a:pt x="596" y="824"/>
                  </a:lnTo>
                  <a:lnTo>
                    <a:pt x="596" y="882"/>
                  </a:lnTo>
                  <a:lnTo>
                    <a:pt x="597" y="886"/>
                  </a:lnTo>
                  <a:lnTo>
                    <a:pt x="435" y="1357"/>
                  </a:lnTo>
                  <a:lnTo>
                    <a:pt x="274" y="886"/>
                  </a:lnTo>
                  <a:lnTo>
                    <a:pt x="274" y="825"/>
                  </a:lnTo>
                  <a:lnTo>
                    <a:pt x="232" y="824"/>
                  </a:lnTo>
                  <a:lnTo>
                    <a:pt x="192" y="821"/>
                  </a:lnTo>
                  <a:lnTo>
                    <a:pt x="158" y="816"/>
                  </a:lnTo>
                  <a:lnTo>
                    <a:pt x="128" y="809"/>
                  </a:lnTo>
                  <a:lnTo>
                    <a:pt x="101" y="800"/>
                  </a:lnTo>
                  <a:lnTo>
                    <a:pt x="78" y="791"/>
                  </a:lnTo>
                  <a:lnTo>
                    <a:pt x="58" y="782"/>
                  </a:lnTo>
                  <a:lnTo>
                    <a:pt x="41" y="772"/>
                  </a:lnTo>
                  <a:lnTo>
                    <a:pt x="28" y="763"/>
                  </a:lnTo>
                  <a:lnTo>
                    <a:pt x="17" y="754"/>
                  </a:lnTo>
                  <a:lnTo>
                    <a:pt x="9" y="747"/>
                  </a:lnTo>
                  <a:lnTo>
                    <a:pt x="4" y="741"/>
                  </a:lnTo>
                  <a:lnTo>
                    <a:pt x="1" y="738"/>
                  </a:lnTo>
                  <a:lnTo>
                    <a:pt x="0" y="736"/>
                  </a:lnTo>
                  <a:lnTo>
                    <a:pt x="1" y="736"/>
                  </a:lnTo>
                  <a:lnTo>
                    <a:pt x="4" y="736"/>
                  </a:lnTo>
                  <a:lnTo>
                    <a:pt x="9" y="735"/>
                  </a:lnTo>
                  <a:lnTo>
                    <a:pt x="15" y="733"/>
                  </a:lnTo>
                  <a:lnTo>
                    <a:pt x="23" y="728"/>
                  </a:lnTo>
                  <a:lnTo>
                    <a:pt x="31" y="723"/>
                  </a:lnTo>
                  <a:lnTo>
                    <a:pt x="40" y="716"/>
                  </a:lnTo>
                  <a:lnTo>
                    <a:pt x="50" y="707"/>
                  </a:lnTo>
                  <a:lnTo>
                    <a:pt x="59" y="695"/>
                  </a:lnTo>
                  <a:lnTo>
                    <a:pt x="69" y="680"/>
                  </a:lnTo>
                  <a:lnTo>
                    <a:pt x="79" y="662"/>
                  </a:lnTo>
                  <a:lnTo>
                    <a:pt x="87" y="640"/>
                  </a:lnTo>
                  <a:lnTo>
                    <a:pt x="95" y="614"/>
                  </a:lnTo>
                  <a:lnTo>
                    <a:pt x="102" y="584"/>
                  </a:lnTo>
                  <a:lnTo>
                    <a:pt x="108" y="548"/>
                  </a:lnTo>
                  <a:lnTo>
                    <a:pt x="111" y="509"/>
                  </a:lnTo>
                  <a:lnTo>
                    <a:pt x="113" y="464"/>
                  </a:lnTo>
                  <a:lnTo>
                    <a:pt x="113" y="414"/>
                  </a:lnTo>
                  <a:lnTo>
                    <a:pt x="113" y="363"/>
                  </a:lnTo>
                  <a:lnTo>
                    <a:pt x="116" y="316"/>
                  </a:lnTo>
                  <a:lnTo>
                    <a:pt x="121" y="275"/>
                  </a:lnTo>
                  <a:lnTo>
                    <a:pt x="129" y="237"/>
                  </a:lnTo>
                  <a:lnTo>
                    <a:pt x="138" y="204"/>
                  </a:lnTo>
                  <a:lnTo>
                    <a:pt x="148" y="174"/>
                  </a:lnTo>
                  <a:lnTo>
                    <a:pt x="160" y="148"/>
                  </a:lnTo>
                  <a:lnTo>
                    <a:pt x="173" y="125"/>
                  </a:lnTo>
                  <a:lnTo>
                    <a:pt x="187" y="105"/>
                  </a:lnTo>
                  <a:lnTo>
                    <a:pt x="201" y="88"/>
                  </a:lnTo>
                  <a:lnTo>
                    <a:pt x="217" y="73"/>
                  </a:lnTo>
                  <a:lnTo>
                    <a:pt x="232" y="61"/>
                  </a:lnTo>
                  <a:lnTo>
                    <a:pt x="246" y="50"/>
                  </a:lnTo>
                  <a:lnTo>
                    <a:pt x="261" y="42"/>
                  </a:lnTo>
                  <a:lnTo>
                    <a:pt x="274" y="35"/>
                  </a:lnTo>
                  <a:lnTo>
                    <a:pt x="287" y="28"/>
                  </a:lnTo>
                  <a:lnTo>
                    <a:pt x="298" y="24"/>
                  </a:lnTo>
                  <a:lnTo>
                    <a:pt x="309" y="20"/>
                  </a:lnTo>
                  <a:lnTo>
                    <a:pt x="342" y="10"/>
                  </a:lnTo>
                  <a:lnTo>
                    <a:pt x="372" y="3"/>
                  </a:lnTo>
                  <a:lnTo>
                    <a:pt x="40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78" name="Google Shape;10678;p23"/>
            <p:cNvSpPr/>
            <p:nvPr/>
          </p:nvSpPr>
          <p:spPr>
            <a:xfrm>
              <a:off x="6500" y="3482"/>
              <a:ext cx="92" cy="35"/>
            </a:xfrm>
            <a:custGeom>
              <a:avLst/>
              <a:gdLst/>
              <a:ahLst/>
              <a:cxnLst/>
              <a:rect l="l" t="t" r="r" b="b"/>
              <a:pathLst>
                <a:path w="1185" h="457" extrusionOk="0">
                  <a:moveTo>
                    <a:pt x="372" y="0"/>
                  </a:moveTo>
                  <a:lnTo>
                    <a:pt x="306" y="189"/>
                  </a:lnTo>
                  <a:lnTo>
                    <a:pt x="396" y="181"/>
                  </a:lnTo>
                  <a:lnTo>
                    <a:pt x="592" y="425"/>
                  </a:lnTo>
                  <a:lnTo>
                    <a:pt x="790" y="181"/>
                  </a:lnTo>
                  <a:lnTo>
                    <a:pt x="879" y="189"/>
                  </a:lnTo>
                  <a:lnTo>
                    <a:pt x="816" y="0"/>
                  </a:lnTo>
                  <a:lnTo>
                    <a:pt x="849" y="18"/>
                  </a:lnTo>
                  <a:lnTo>
                    <a:pt x="1052" y="119"/>
                  </a:lnTo>
                  <a:lnTo>
                    <a:pt x="1077" y="134"/>
                  </a:lnTo>
                  <a:lnTo>
                    <a:pt x="1099" y="152"/>
                  </a:lnTo>
                  <a:lnTo>
                    <a:pt x="1119" y="174"/>
                  </a:lnTo>
                  <a:lnTo>
                    <a:pt x="1134" y="198"/>
                  </a:lnTo>
                  <a:lnTo>
                    <a:pt x="1146" y="225"/>
                  </a:lnTo>
                  <a:lnTo>
                    <a:pt x="1153" y="253"/>
                  </a:lnTo>
                  <a:lnTo>
                    <a:pt x="1185" y="432"/>
                  </a:lnTo>
                  <a:lnTo>
                    <a:pt x="1185" y="441"/>
                  </a:lnTo>
                  <a:lnTo>
                    <a:pt x="1181" y="450"/>
                  </a:lnTo>
                  <a:lnTo>
                    <a:pt x="1174" y="455"/>
                  </a:lnTo>
                  <a:lnTo>
                    <a:pt x="1164" y="457"/>
                  </a:lnTo>
                  <a:lnTo>
                    <a:pt x="19" y="457"/>
                  </a:lnTo>
                  <a:lnTo>
                    <a:pt x="10" y="455"/>
                  </a:lnTo>
                  <a:lnTo>
                    <a:pt x="4" y="449"/>
                  </a:lnTo>
                  <a:lnTo>
                    <a:pt x="0" y="441"/>
                  </a:lnTo>
                  <a:lnTo>
                    <a:pt x="0" y="431"/>
                  </a:lnTo>
                  <a:lnTo>
                    <a:pt x="32" y="252"/>
                  </a:lnTo>
                  <a:lnTo>
                    <a:pt x="40" y="224"/>
                  </a:lnTo>
                  <a:lnTo>
                    <a:pt x="52" y="198"/>
                  </a:lnTo>
                  <a:lnTo>
                    <a:pt x="67" y="173"/>
                  </a:lnTo>
                  <a:lnTo>
                    <a:pt x="86" y="152"/>
                  </a:lnTo>
                  <a:lnTo>
                    <a:pt x="108" y="134"/>
                  </a:lnTo>
                  <a:lnTo>
                    <a:pt x="134" y="118"/>
                  </a:lnTo>
                  <a:lnTo>
                    <a:pt x="331" y="21"/>
                  </a:lnTo>
                  <a:lnTo>
                    <a:pt x="37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79" name="Google Shape;10679;p23"/>
            <p:cNvSpPr/>
            <p:nvPr/>
          </p:nvSpPr>
          <p:spPr>
            <a:xfrm>
              <a:off x="6591" y="3593"/>
              <a:ext cx="51" cy="79"/>
            </a:xfrm>
            <a:custGeom>
              <a:avLst/>
              <a:gdLst/>
              <a:ahLst/>
              <a:cxnLst/>
              <a:rect l="l" t="t" r="r" b="b"/>
              <a:pathLst>
                <a:path w="652" h="1019" extrusionOk="0">
                  <a:moveTo>
                    <a:pt x="311" y="0"/>
                  </a:moveTo>
                  <a:lnTo>
                    <a:pt x="333" y="1"/>
                  </a:lnTo>
                  <a:lnTo>
                    <a:pt x="352" y="6"/>
                  </a:lnTo>
                  <a:lnTo>
                    <a:pt x="367" y="12"/>
                  </a:lnTo>
                  <a:lnTo>
                    <a:pt x="382" y="18"/>
                  </a:lnTo>
                  <a:lnTo>
                    <a:pt x="393" y="25"/>
                  </a:lnTo>
                  <a:lnTo>
                    <a:pt x="402" y="32"/>
                  </a:lnTo>
                  <a:lnTo>
                    <a:pt x="408" y="37"/>
                  </a:lnTo>
                  <a:lnTo>
                    <a:pt x="412" y="41"/>
                  </a:lnTo>
                  <a:lnTo>
                    <a:pt x="413" y="42"/>
                  </a:lnTo>
                  <a:lnTo>
                    <a:pt x="441" y="42"/>
                  </a:lnTo>
                  <a:lnTo>
                    <a:pt x="467" y="46"/>
                  </a:lnTo>
                  <a:lnTo>
                    <a:pt x="489" y="55"/>
                  </a:lnTo>
                  <a:lnTo>
                    <a:pt x="509" y="68"/>
                  </a:lnTo>
                  <a:lnTo>
                    <a:pt x="526" y="85"/>
                  </a:lnTo>
                  <a:lnTo>
                    <a:pt x="541" y="105"/>
                  </a:lnTo>
                  <a:lnTo>
                    <a:pt x="552" y="128"/>
                  </a:lnTo>
                  <a:lnTo>
                    <a:pt x="562" y="154"/>
                  </a:lnTo>
                  <a:lnTo>
                    <a:pt x="569" y="183"/>
                  </a:lnTo>
                  <a:lnTo>
                    <a:pt x="574" y="215"/>
                  </a:lnTo>
                  <a:lnTo>
                    <a:pt x="577" y="248"/>
                  </a:lnTo>
                  <a:lnTo>
                    <a:pt x="578" y="282"/>
                  </a:lnTo>
                  <a:lnTo>
                    <a:pt x="577" y="319"/>
                  </a:lnTo>
                  <a:lnTo>
                    <a:pt x="574" y="355"/>
                  </a:lnTo>
                  <a:lnTo>
                    <a:pt x="572" y="390"/>
                  </a:lnTo>
                  <a:lnTo>
                    <a:pt x="573" y="421"/>
                  </a:lnTo>
                  <a:lnTo>
                    <a:pt x="576" y="448"/>
                  </a:lnTo>
                  <a:lnTo>
                    <a:pt x="581" y="471"/>
                  </a:lnTo>
                  <a:lnTo>
                    <a:pt x="589" y="490"/>
                  </a:lnTo>
                  <a:lnTo>
                    <a:pt x="597" y="507"/>
                  </a:lnTo>
                  <a:lnTo>
                    <a:pt x="606" y="520"/>
                  </a:lnTo>
                  <a:lnTo>
                    <a:pt x="616" y="532"/>
                  </a:lnTo>
                  <a:lnTo>
                    <a:pt x="625" y="540"/>
                  </a:lnTo>
                  <a:lnTo>
                    <a:pt x="633" y="546"/>
                  </a:lnTo>
                  <a:lnTo>
                    <a:pt x="641" y="551"/>
                  </a:lnTo>
                  <a:lnTo>
                    <a:pt x="647" y="554"/>
                  </a:lnTo>
                  <a:lnTo>
                    <a:pt x="651" y="555"/>
                  </a:lnTo>
                  <a:lnTo>
                    <a:pt x="652" y="556"/>
                  </a:lnTo>
                  <a:lnTo>
                    <a:pt x="632" y="572"/>
                  </a:lnTo>
                  <a:lnTo>
                    <a:pt x="611" y="586"/>
                  </a:lnTo>
                  <a:lnTo>
                    <a:pt x="587" y="596"/>
                  </a:lnTo>
                  <a:lnTo>
                    <a:pt x="562" y="604"/>
                  </a:lnTo>
                  <a:lnTo>
                    <a:pt x="538" y="610"/>
                  </a:lnTo>
                  <a:lnTo>
                    <a:pt x="514" y="614"/>
                  </a:lnTo>
                  <a:lnTo>
                    <a:pt x="493" y="616"/>
                  </a:lnTo>
                  <a:lnTo>
                    <a:pt x="475" y="618"/>
                  </a:lnTo>
                  <a:lnTo>
                    <a:pt x="461" y="618"/>
                  </a:lnTo>
                  <a:lnTo>
                    <a:pt x="451" y="618"/>
                  </a:lnTo>
                  <a:lnTo>
                    <a:pt x="448" y="618"/>
                  </a:lnTo>
                  <a:lnTo>
                    <a:pt x="448" y="662"/>
                  </a:lnTo>
                  <a:lnTo>
                    <a:pt x="449" y="665"/>
                  </a:lnTo>
                  <a:lnTo>
                    <a:pt x="328" y="1019"/>
                  </a:lnTo>
                  <a:lnTo>
                    <a:pt x="207" y="664"/>
                  </a:lnTo>
                  <a:lnTo>
                    <a:pt x="207" y="620"/>
                  </a:lnTo>
                  <a:lnTo>
                    <a:pt x="170" y="619"/>
                  </a:lnTo>
                  <a:lnTo>
                    <a:pt x="136" y="615"/>
                  </a:lnTo>
                  <a:lnTo>
                    <a:pt x="107" y="610"/>
                  </a:lnTo>
                  <a:lnTo>
                    <a:pt x="82" y="604"/>
                  </a:lnTo>
                  <a:lnTo>
                    <a:pt x="61" y="595"/>
                  </a:lnTo>
                  <a:lnTo>
                    <a:pt x="44" y="587"/>
                  </a:lnTo>
                  <a:lnTo>
                    <a:pt x="29" y="579"/>
                  </a:lnTo>
                  <a:lnTo>
                    <a:pt x="19" y="570"/>
                  </a:lnTo>
                  <a:lnTo>
                    <a:pt x="11" y="563"/>
                  </a:lnTo>
                  <a:lnTo>
                    <a:pt x="4" y="558"/>
                  </a:lnTo>
                  <a:lnTo>
                    <a:pt x="1" y="555"/>
                  </a:lnTo>
                  <a:lnTo>
                    <a:pt x="0" y="553"/>
                  </a:lnTo>
                  <a:lnTo>
                    <a:pt x="1" y="553"/>
                  </a:lnTo>
                  <a:lnTo>
                    <a:pt x="4" y="553"/>
                  </a:lnTo>
                  <a:lnTo>
                    <a:pt x="8" y="552"/>
                  </a:lnTo>
                  <a:lnTo>
                    <a:pt x="15" y="549"/>
                  </a:lnTo>
                  <a:lnTo>
                    <a:pt x="22" y="545"/>
                  </a:lnTo>
                  <a:lnTo>
                    <a:pt x="29" y="540"/>
                  </a:lnTo>
                  <a:lnTo>
                    <a:pt x="38" y="532"/>
                  </a:lnTo>
                  <a:lnTo>
                    <a:pt x="46" y="523"/>
                  </a:lnTo>
                  <a:lnTo>
                    <a:pt x="53" y="509"/>
                  </a:lnTo>
                  <a:lnTo>
                    <a:pt x="61" y="493"/>
                  </a:lnTo>
                  <a:lnTo>
                    <a:pt x="69" y="474"/>
                  </a:lnTo>
                  <a:lnTo>
                    <a:pt x="75" y="451"/>
                  </a:lnTo>
                  <a:lnTo>
                    <a:pt x="80" y="423"/>
                  </a:lnTo>
                  <a:lnTo>
                    <a:pt x="84" y="390"/>
                  </a:lnTo>
                  <a:lnTo>
                    <a:pt x="86" y="353"/>
                  </a:lnTo>
                  <a:lnTo>
                    <a:pt x="86" y="311"/>
                  </a:lnTo>
                  <a:lnTo>
                    <a:pt x="86" y="269"/>
                  </a:lnTo>
                  <a:lnTo>
                    <a:pt x="90" y="230"/>
                  </a:lnTo>
                  <a:lnTo>
                    <a:pt x="94" y="196"/>
                  </a:lnTo>
                  <a:lnTo>
                    <a:pt x="101" y="166"/>
                  </a:lnTo>
                  <a:lnTo>
                    <a:pt x="109" y="139"/>
                  </a:lnTo>
                  <a:lnTo>
                    <a:pt x="120" y="116"/>
                  </a:lnTo>
                  <a:lnTo>
                    <a:pt x="130" y="96"/>
                  </a:lnTo>
                  <a:lnTo>
                    <a:pt x="142" y="78"/>
                  </a:lnTo>
                  <a:lnTo>
                    <a:pt x="154" y="65"/>
                  </a:lnTo>
                  <a:lnTo>
                    <a:pt x="167" y="52"/>
                  </a:lnTo>
                  <a:lnTo>
                    <a:pt x="179" y="42"/>
                  </a:lnTo>
                  <a:lnTo>
                    <a:pt x="191" y="34"/>
                  </a:lnTo>
                  <a:lnTo>
                    <a:pt x="203" y="27"/>
                  </a:lnTo>
                  <a:lnTo>
                    <a:pt x="214" y="22"/>
                  </a:lnTo>
                  <a:lnTo>
                    <a:pt x="224" y="18"/>
                  </a:lnTo>
                  <a:lnTo>
                    <a:pt x="233" y="15"/>
                  </a:lnTo>
                  <a:lnTo>
                    <a:pt x="261" y="6"/>
                  </a:lnTo>
                  <a:lnTo>
                    <a:pt x="287" y="1"/>
                  </a:lnTo>
                  <a:lnTo>
                    <a:pt x="31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80" name="Google Shape;10680;p23"/>
            <p:cNvSpPr/>
            <p:nvPr/>
          </p:nvSpPr>
          <p:spPr>
            <a:xfrm>
              <a:off x="6582" y="3647"/>
              <a:ext cx="69" cy="26"/>
            </a:xfrm>
            <a:custGeom>
              <a:avLst/>
              <a:gdLst/>
              <a:ahLst/>
              <a:cxnLst/>
              <a:rect l="l" t="t" r="r" b="b"/>
              <a:pathLst>
                <a:path w="893" h="343" extrusionOk="0">
                  <a:moveTo>
                    <a:pt x="279" y="0"/>
                  </a:moveTo>
                  <a:lnTo>
                    <a:pt x="231" y="143"/>
                  </a:lnTo>
                  <a:lnTo>
                    <a:pt x="298" y="138"/>
                  </a:lnTo>
                  <a:lnTo>
                    <a:pt x="447" y="322"/>
                  </a:lnTo>
                  <a:lnTo>
                    <a:pt x="595" y="139"/>
                  </a:lnTo>
                  <a:lnTo>
                    <a:pt x="662" y="144"/>
                  </a:lnTo>
                  <a:lnTo>
                    <a:pt x="614" y="1"/>
                  </a:lnTo>
                  <a:lnTo>
                    <a:pt x="640" y="15"/>
                  </a:lnTo>
                  <a:lnTo>
                    <a:pt x="793" y="91"/>
                  </a:lnTo>
                  <a:lnTo>
                    <a:pt x="815" y="104"/>
                  </a:lnTo>
                  <a:lnTo>
                    <a:pt x="835" y="122"/>
                  </a:lnTo>
                  <a:lnTo>
                    <a:pt x="850" y="142"/>
                  </a:lnTo>
                  <a:lnTo>
                    <a:pt x="862" y="166"/>
                  </a:lnTo>
                  <a:lnTo>
                    <a:pt x="869" y="191"/>
                  </a:lnTo>
                  <a:lnTo>
                    <a:pt x="893" y="326"/>
                  </a:lnTo>
                  <a:lnTo>
                    <a:pt x="893" y="333"/>
                  </a:lnTo>
                  <a:lnTo>
                    <a:pt x="889" y="338"/>
                  </a:lnTo>
                  <a:lnTo>
                    <a:pt x="883" y="343"/>
                  </a:lnTo>
                  <a:lnTo>
                    <a:pt x="875" y="343"/>
                  </a:lnTo>
                  <a:lnTo>
                    <a:pt x="16" y="343"/>
                  </a:lnTo>
                  <a:lnTo>
                    <a:pt x="7" y="341"/>
                  </a:lnTo>
                  <a:lnTo>
                    <a:pt x="1" y="333"/>
                  </a:lnTo>
                  <a:lnTo>
                    <a:pt x="0" y="324"/>
                  </a:lnTo>
                  <a:lnTo>
                    <a:pt x="25" y="190"/>
                  </a:lnTo>
                  <a:lnTo>
                    <a:pt x="31" y="165"/>
                  </a:lnTo>
                  <a:lnTo>
                    <a:pt x="42" y="141"/>
                  </a:lnTo>
                  <a:lnTo>
                    <a:pt x="59" y="120"/>
                  </a:lnTo>
                  <a:lnTo>
                    <a:pt x="78" y="103"/>
                  </a:lnTo>
                  <a:lnTo>
                    <a:pt x="100" y="89"/>
                  </a:lnTo>
                  <a:lnTo>
                    <a:pt x="249" y="16"/>
                  </a:lnTo>
                  <a:lnTo>
                    <a:pt x="27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81" name="Google Shape;10681;p23"/>
            <p:cNvSpPr/>
            <p:nvPr/>
          </p:nvSpPr>
          <p:spPr>
            <a:xfrm>
              <a:off x="6449" y="3593"/>
              <a:ext cx="50" cy="79"/>
            </a:xfrm>
            <a:custGeom>
              <a:avLst/>
              <a:gdLst/>
              <a:ahLst/>
              <a:cxnLst/>
              <a:rect l="l" t="t" r="r" b="b"/>
              <a:pathLst>
                <a:path w="650" h="1019" extrusionOk="0">
                  <a:moveTo>
                    <a:pt x="310" y="0"/>
                  </a:moveTo>
                  <a:lnTo>
                    <a:pt x="331" y="1"/>
                  </a:lnTo>
                  <a:lnTo>
                    <a:pt x="350" y="6"/>
                  </a:lnTo>
                  <a:lnTo>
                    <a:pt x="367" y="12"/>
                  </a:lnTo>
                  <a:lnTo>
                    <a:pt x="380" y="18"/>
                  </a:lnTo>
                  <a:lnTo>
                    <a:pt x="392" y="25"/>
                  </a:lnTo>
                  <a:lnTo>
                    <a:pt x="400" y="32"/>
                  </a:lnTo>
                  <a:lnTo>
                    <a:pt x="407" y="37"/>
                  </a:lnTo>
                  <a:lnTo>
                    <a:pt x="410" y="41"/>
                  </a:lnTo>
                  <a:lnTo>
                    <a:pt x="411" y="42"/>
                  </a:lnTo>
                  <a:lnTo>
                    <a:pt x="440" y="42"/>
                  </a:lnTo>
                  <a:lnTo>
                    <a:pt x="465" y="46"/>
                  </a:lnTo>
                  <a:lnTo>
                    <a:pt x="488" y="55"/>
                  </a:lnTo>
                  <a:lnTo>
                    <a:pt x="508" y="68"/>
                  </a:lnTo>
                  <a:lnTo>
                    <a:pt x="525" y="85"/>
                  </a:lnTo>
                  <a:lnTo>
                    <a:pt x="539" y="105"/>
                  </a:lnTo>
                  <a:lnTo>
                    <a:pt x="551" y="128"/>
                  </a:lnTo>
                  <a:lnTo>
                    <a:pt x="560" y="154"/>
                  </a:lnTo>
                  <a:lnTo>
                    <a:pt x="567" y="183"/>
                  </a:lnTo>
                  <a:lnTo>
                    <a:pt x="573" y="215"/>
                  </a:lnTo>
                  <a:lnTo>
                    <a:pt x="576" y="248"/>
                  </a:lnTo>
                  <a:lnTo>
                    <a:pt x="577" y="282"/>
                  </a:lnTo>
                  <a:lnTo>
                    <a:pt x="576" y="319"/>
                  </a:lnTo>
                  <a:lnTo>
                    <a:pt x="573" y="355"/>
                  </a:lnTo>
                  <a:lnTo>
                    <a:pt x="570" y="390"/>
                  </a:lnTo>
                  <a:lnTo>
                    <a:pt x="571" y="421"/>
                  </a:lnTo>
                  <a:lnTo>
                    <a:pt x="575" y="448"/>
                  </a:lnTo>
                  <a:lnTo>
                    <a:pt x="581" y="471"/>
                  </a:lnTo>
                  <a:lnTo>
                    <a:pt x="588" y="490"/>
                  </a:lnTo>
                  <a:lnTo>
                    <a:pt x="596" y="507"/>
                  </a:lnTo>
                  <a:lnTo>
                    <a:pt x="605" y="520"/>
                  </a:lnTo>
                  <a:lnTo>
                    <a:pt x="614" y="532"/>
                  </a:lnTo>
                  <a:lnTo>
                    <a:pt x="623" y="540"/>
                  </a:lnTo>
                  <a:lnTo>
                    <a:pt x="632" y="546"/>
                  </a:lnTo>
                  <a:lnTo>
                    <a:pt x="640" y="551"/>
                  </a:lnTo>
                  <a:lnTo>
                    <a:pt x="645" y="554"/>
                  </a:lnTo>
                  <a:lnTo>
                    <a:pt x="649" y="555"/>
                  </a:lnTo>
                  <a:lnTo>
                    <a:pt x="650" y="556"/>
                  </a:lnTo>
                  <a:lnTo>
                    <a:pt x="631" y="572"/>
                  </a:lnTo>
                  <a:lnTo>
                    <a:pt x="609" y="586"/>
                  </a:lnTo>
                  <a:lnTo>
                    <a:pt x="585" y="596"/>
                  </a:lnTo>
                  <a:lnTo>
                    <a:pt x="561" y="604"/>
                  </a:lnTo>
                  <a:lnTo>
                    <a:pt x="536" y="610"/>
                  </a:lnTo>
                  <a:lnTo>
                    <a:pt x="513" y="614"/>
                  </a:lnTo>
                  <a:lnTo>
                    <a:pt x="491" y="616"/>
                  </a:lnTo>
                  <a:lnTo>
                    <a:pt x="474" y="618"/>
                  </a:lnTo>
                  <a:lnTo>
                    <a:pt x="460" y="618"/>
                  </a:lnTo>
                  <a:lnTo>
                    <a:pt x="451" y="618"/>
                  </a:lnTo>
                  <a:lnTo>
                    <a:pt x="448" y="618"/>
                  </a:lnTo>
                  <a:lnTo>
                    <a:pt x="448" y="665"/>
                  </a:lnTo>
                  <a:lnTo>
                    <a:pt x="327" y="1019"/>
                  </a:lnTo>
                  <a:lnTo>
                    <a:pt x="205" y="664"/>
                  </a:lnTo>
                  <a:lnTo>
                    <a:pt x="205" y="620"/>
                  </a:lnTo>
                  <a:lnTo>
                    <a:pt x="168" y="619"/>
                  </a:lnTo>
                  <a:lnTo>
                    <a:pt x="135" y="615"/>
                  </a:lnTo>
                  <a:lnTo>
                    <a:pt x="106" y="610"/>
                  </a:lnTo>
                  <a:lnTo>
                    <a:pt x="81" y="604"/>
                  </a:lnTo>
                  <a:lnTo>
                    <a:pt x="60" y="595"/>
                  </a:lnTo>
                  <a:lnTo>
                    <a:pt x="42" y="587"/>
                  </a:lnTo>
                  <a:lnTo>
                    <a:pt x="29" y="579"/>
                  </a:lnTo>
                  <a:lnTo>
                    <a:pt x="17" y="570"/>
                  </a:lnTo>
                  <a:lnTo>
                    <a:pt x="9" y="563"/>
                  </a:lnTo>
                  <a:lnTo>
                    <a:pt x="4" y="558"/>
                  </a:lnTo>
                  <a:lnTo>
                    <a:pt x="1" y="555"/>
                  </a:lnTo>
                  <a:lnTo>
                    <a:pt x="0" y="553"/>
                  </a:lnTo>
                  <a:lnTo>
                    <a:pt x="1" y="553"/>
                  </a:lnTo>
                  <a:lnTo>
                    <a:pt x="4" y="553"/>
                  </a:lnTo>
                  <a:lnTo>
                    <a:pt x="8" y="552"/>
                  </a:lnTo>
                  <a:lnTo>
                    <a:pt x="13" y="549"/>
                  </a:lnTo>
                  <a:lnTo>
                    <a:pt x="20" y="545"/>
                  </a:lnTo>
                  <a:lnTo>
                    <a:pt x="28" y="540"/>
                  </a:lnTo>
                  <a:lnTo>
                    <a:pt x="36" y="532"/>
                  </a:lnTo>
                  <a:lnTo>
                    <a:pt x="44" y="523"/>
                  </a:lnTo>
                  <a:lnTo>
                    <a:pt x="53" y="509"/>
                  </a:lnTo>
                  <a:lnTo>
                    <a:pt x="60" y="493"/>
                  </a:lnTo>
                  <a:lnTo>
                    <a:pt x="67" y="474"/>
                  </a:lnTo>
                  <a:lnTo>
                    <a:pt x="74" y="451"/>
                  </a:lnTo>
                  <a:lnTo>
                    <a:pt x="80" y="423"/>
                  </a:lnTo>
                  <a:lnTo>
                    <a:pt x="83" y="390"/>
                  </a:lnTo>
                  <a:lnTo>
                    <a:pt x="85" y="353"/>
                  </a:lnTo>
                  <a:lnTo>
                    <a:pt x="85" y="311"/>
                  </a:lnTo>
                  <a:lnTo>
                    <a:pt x="85" y="269"/>
                  </a:lnTo>
                  <a:lnTo>
                    <a:pt x="88" y="230"/>
                  </a:lnTo>
                  <a:lnTo>
                    <a:pt x="93" y="196"/>
                  </a:lnTo>
                  <a:lnTo>
                    <a:pt x="99" y="166"/>
                  </a:lnTo>
                  <a:lnTo>
                    <a:pt x="108" y="139"/>
                  </a:lnTo>
                  <a:lnTo>
                    <a:pt x="118" y="116"/>
                  </a:lnTo>
                  <a:lnTo>
                    <a:pt x="129" y="96"/>
                  </a:lnTo>
                  <a:lnTo>
                    <a:pt x="141" y="78"/>
                  </a:lnTo>
                  <a:lnTo>
                    <a:pt x="152" y="65"/>
                  </a:lnTo>
                  <a:lnTo>
                    <a:pt x="166" y="52"/>
                  </a:lnTo>
                  <a:lnTo>
                    <a:pt x="178" y="42"/>
                  </a:lnTo>
                  <a:lnTo>
                    <a:pt x="190" y="34"/>
                  </a:lnTo>
                  <a:lnTo>
                    <a:pt x="202" y="27"/>
                  </a:lnTo>
                  <a:lnTo>
                    <a:pt x="213" y="22"/>
                  </a:lnTo>
                  <a:lnTo>
                    <a:pt x="223" y="18"/>
                  </a:lnTo>
                  <a:lnTo>
                    <a:pt x="231" y="15"/>
                  </a:lnTo>
                  <a:lnTo>
                    <a:pt x="260" y="6"/>
                  </a:lnTo>
                  <a:lnTo>
                    <a:pt x="287" y="1"/>
                  </a:lnTo>
                  <a:lnTo>
                    <a:pt x="31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82" name="Google Shape;10682;p23"/>
            <p:cNvSpPr/>
            <p:nvPr/>
          </p:nvSpPr>
          <p:spPr>
            <a:xfrm>
              <a:off x="6440" y="3647"/>
              <a:ext cx="69" cy="26"/>
            </a:xfrm>
            <a:custGeom>
              <a:avLst/>
              <a:gdLst/>
              <a:ahLst/>
              <a:cxnLst/>
              <a:rect l="l" t="t" r="r" b="b"/>
              <a:pathLst>
                <a:path w="892" h="344" extrusionOk="0">
                  <a:moveTo>
                    <a:pt x="281" y="0"/>
                  </a:moveTo>
                  <a:lnTo>
                    <a:pt x="232" y="143"/>
                  </a:lnTo>
                  <a:lnTo>
                    <a:pt x="298" y="138"/>
                  </a:lnTo>
                  <a:lnTo>
                    <a:pt x="447" y="321"/>
                  </a:lnTo>
                  <a:lnTo>
                    <a:pt x="595" y="138"/>
                  </a:lnTo>
                  <a:lnTo>
                    <a:pt x="662" y="143"/>
                  </a:lnTo>
                  <a:lnTo>
                    <a:pt x="613" y="0"/>
                  </a:lnTo>
                  <a:lnTo>
                    <a:pt x="639" y="14"/>
                  </a:lnTo>
                  <a:lnTo>
                    <a:pt x="792" y="90"/>
                  </a:lnTo>
                  <a:lnTo>
                    <a:pt x="815" y="103"/>
                  </a:lnTo>
                  <a:lnTo>
                    <a:pt x="834" y="121"/>
                  </a:lnTo>
                  <a:lnTo>
                    <a:pt x="850" y="141"/>
                  </a:lnTo>
                  <a:lnTo>
                    <a:pt x="861" y="165"/>
                  </a:lnTo>
                  <a:lnTo>
                    <a:pt x="868" y="190"/>
                  </a:lnTo>
                  <a:lnTo>
                    <a:pt x="892" y="325"/>
                  </a:lnTo>
                  <a:lnTo>
                    <a:pt x="891" y="333"/>
                  </a:lnTo>
                  <a:lnTo>
                    <a:pt x="885" y="341"/>
                  </a:lnTo>
                  <a:lnTo>
                    <a:pt x="876" y="344"/>
                  </a:lnTo>
                  <a:lnTo>
                    <a:pt x="17" y="344"/>
                  </a:lnTo>
                  <a:lnTo>
                    <a:pt x="7" y="341"/>
                  </a:lnTo>
                  <a:lnTo>
                    <a:pt x="1" y="333"/>
                  </a:lnTo>
                  <a:lnTo>
                    <a:pt x="0" y="325"/>
                  </a:lnTo>
                  <a:lnTo>
                    <a:pt x="25" y="190"/>
                  </a:lnTo>
                  <a:lnTo>
                    <a:pt x="31" y="165"/>
                  </a:lnTo>
                  <a:lnTo>
                    <a:pt x="44" y="142"/>
                  </a:lnTo>
                  <a:lnTo>
                    <a:pt x="59" y="121"/>
                  </a:lnTo>
                  <a:lnTo>
                    <a:pt x="78" y="103"/>
                  </a:lnTo>
                  <a:lnTo>
                    <a:pt x="101" y="90"/>
                  </a:lnTo>
                  <a:lnTo>
                    <a:pt x="250" y="16"/>
                  </a:lnTo>
                  <a:lnTo>
                    <a:pt x="28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0683" name="Google Shape;10683;p23"/>
          <p:cNvGrpSpPr/>
          <p:nvPr/>
        </p:nvGrpSpPr>
        <p:grpSpPr>
          <a:xfrm>
            <a:off x="20005900" y="26245014"/>
            <a:ext cx="630905" cy="591339"/>
            <a:chOff x="6894" y="3419"/>
            <a:chExt cx="263" cy="247"/>
          </a:xfrm>
          <a:solidFill>
            <a:srgbClr val="006994"/>
          </a:solidFill>
        </p:grpSpPr>
        <p:sp>
          <p:nvSpPr>
            <p:cNvPr id="10684" name="Google Shape;10684;p23"/>
            <p:cNvSpPr/>
            <p:nvPr/>
          </p:nvSpPr>
          <p:spPr>
            <a:xfrm>
              <a:off x="6894" y="3566"/>
              <a:ext cx="172" cy="99"/>
            </a:xfrm>
            <a:custGeom>
              <a:avLst/>
              <a:gdLst/>
              <a:ahLst/>
              <a:cxnLst/>
              <a:rect l="l" t="t" r="r" b="b"/>
              <a:pathLst>
                <a:path w="2221" h="1277" extrusionOk="0">
                  <a:moveTo>
                    <a:pt x="896" y="0"/>
                  </a:moveTo>
                  <a:lnTo>
                    <a:pt x="1157" y="823"/>
                  </a:lnTo>
                  <a:lnTo>
                    <a:pt x="1193" y="935"/>
                  </a:lnTo>
                  <a:lnTo>
                    <a:pt x="1309" y="604"/>
                  </a:lnTo>
                  <a:lnTo>
                    <a:pt x="1281" y="562"/>
                  </a:lnTo>
                  <a:lnTo>
                    <a:pt x="1257" y="524"/>
                  </a:lnTo>
                  <a:lnTo>
                    <a:pt x="1237" y="489"/>
                  </a:lnTo>
                  <a:lnTo>
                    <a:pt x="1222" y="456"/>
                  </a:lnTo>
                  <a:lnTo>
                    <a:pt x="1210" y="426"/>
                  </a:lnTo>
                  <a:lnTo>
                    <a:pt x="1203" y="398"/>
                  </a:lnTo>
                  <a:lnTo>
                    <a:pt x="1198" y="373"/>
                  </a:lnTo>
                  <a:lnTo>
                    <a:pt x="1197" y="350"/>
                  </a:lnTo>
                  <a:lnTo>
                    <a:pt x="1198" y="330"/>
                  </a:lnTo>
                  <a:lnTo>
                    <a:pt x="1202" y="312"/>
                  </a:lnTo>
                  <a:lnTo>
                    <a:pt x="1207" y="295"/>
                  </a:lnTo>
                  <a:lnTo>
                    <a:pt x="1215" y="281"/>
                  </a:lnTo>
                  <a:lnTo>
                    <a:pt x="1225" y="268"/>
                  </a:lnTo>
                  <a:lnTo>
                    <a:pt x="1236" y="257"/>
                  </a:lnTo>
                  <a:lnTo>
                    <a:pt x="1248" y="248"/>
                  </a:lnTo>
                  <a:lnTo>
                    <a:pt x="1261" y="240"/>
                  </a:lnTo>
                  <a:lnTo>
                    <a:pt x="1274" y="233"/>
                  </a:lnTo>
                  <a:lnTo>
                    <a:pt x="1289" y="228"/>
                  </a:lnTo>
                  <a:lnTo>
                    <a:pt x="1302" y="223"/>
                  </a:lnTo>
                  <a:lnTo>
                    <a:pt x="1317" y="220"/>
                  </a:lnTo>
                  <a:lnTo>
                    <a:pt x="1329" y="217"/>
                  </a:lnTo>
                  <a:lnTo>
                    <a:pt x="1343" y="216"/>
                  </a:lnTo>
                  <a:lnTo>
                    <a:pt x="1354" y="213"/>
                  </a:lnTo>
                  <a:lnTo>
                    <a:pt x="1364" y="213"/>
                  </a:lnTo>
                  <a:lnTo>
                    <a:pt x="1373" y="212"/>
                  </a:lnTo>
                  <a:lnTo>
                    <a:pt x="1379" y="212"/>
                  </a:lnTo>
                  <a:lnTo>
                    <a:pt x="1382" y="212"/>
                  </a:lnTo>
                  <a:lnTo>
                    <a:pt x="1389" y="212"/>
                  </a:lnTo>
                  <a:lnTo>
                    <a:pt x="1398" y="213"/>
                  </a:lnTo>
                  <a:lnTo>
                    <a:pt x="1408" y="213"/>
                  </a:lnTo>
                  <a:lnTo>
                    <a:pt x="1419" y="216"/>
                  </a:lnTo>
                  <a:lnTo>
                    <a:pt x="1432" y="217"/>
                  </a:lnTo>
                  <a:lnTo>
                    <a:pt x="1445" y="220"/>
                  </a:lnTo>
                  <a:lnTo>
                    <a:pt x="1459" y="223"/>
                  </a:lnTo>
                  <a:lnTo>
                    <a:pt x="1473" y="228"/>
                  </a:lnTo>
                  <a:lnTo>
                    <a:pt x="1487" y="233"/>
                  </a:lnTo>
                  <a:lnTo>
                    <a:pt x="1500" y="240"/>
                  </a:lnTo>
                  <a:lnTo>
                    <a:pt x="1514" y="248"/>
                  </a:lnTo>
                  <a:lnTo>
                    <a:pt x="1526" y="257"/>
                  </a:lnTo>
                  <a:lnTo>
                    <a:pt x="1536" y="268"/>
                  </a:lnTo>
                  <a:lnTo>
                    <a:pt x="1547" y="281"/>
                  </a:lnTo>
                  <a:lnTo>
                    <a:pt x="1554" y="295"/>
                  </a:lnTo>
                  <a:lnTo>
                    <a:pt x="1560" y="312"/>
                  </a:lnTo>
                  <a:lnTo>
                    <a:pt x="1564" y="330"/>
                  </a:lnTo>
                  <a:lnTo>
                    <a:pt x="1565" y="350"/>
                  </a:lnTo>
                  <a:lnTo>
                    <a:pt x="1563" y="373"/>
                  </a:lnTo>
                  <a:lnTo>
                    <a:pt x="1559" y="398"/>
                  </a:lnTo>
                  <a:lnTo>
                    <a:pt x="1551" y="426"/>
                  </a:lnTo>
                  <a:lnTo>
                    <a:pt x="1540" y="456"/>
                  </a:lnTo>
                  <a:lnTo>
                    <a:pt x="1524" y="489"/>
                  </a:lnTo>
                  <a:lnTo>
                    <a:pt x="1505" y="524"/>
                  </a:lnTo>
                  <a:lnTo>
                    <a:pt x="1482" y="562"/>
                  </a:lnTo>
                  <a:lnTo>
                    <a:pt x="1453" y="604"/>
                  </a:lnTo>
                  <a:lnTo>
                    <a:pt x="1570" y="935"/>
                  </a:lnTo>
                  <a:lnTo>
                    <a:pt x="1605" y="823"/>
                  </a:lnTo>
                  <a:lnTo>
                    <a:pt x="1865" y="0"/>
                  </a:lnTo>
                  <a:lnTo>
                    <a:pt x="1867" y="2"/>
                  </a:lnTo>
                  <a:lnTo>
                    <a:pt x="1874" y="6"/>
                  </a:lnTo>
                  <a:lnTo>
                    <a:pt x="1887" y="14"/>
                  </a:lnTo>
                  <a:lnTo>
                    <a:pt x="1902" y="24"/>
                  </a:lnTo>
                  <a:lnTo>
                    <a:pt x="1923" y="35"/>
                  </a:lnTo>
                  <a:lnTo>
                    <a:pt x="1949" y="50"/>
                  </a:lnTo>
                  <a:lnTo>
                    <a:pt x="1978" y="66"/>
                  </a:lnTo>
                  <a:lnTo>
                    <a:pt x="2011" y="84"/>
                  </a:lnTo>
                  <a:lnTo>
                    <a:pt x="2048" y="104"/>
                  </a:lnTo>
                  <a:lnTo>
                    <a:pt x="2090" y="124"/>
                  </a:lnTo>
                  <a:lnTo>
                    <a:pt x="2135" y="146"/>
                  </a:lnTo>
                  <a:lnTo>
                    <a:pt x="2184" y="169"/>
                  </a:lnTo>
                  <a:lnTo>
                    <a:pt x="2181" y="209"/>
                  </a:lnTo>
                  <a:lnTo>
                    <a:pt x="2183" y="209"/>
                  </a:lnTo>
                  <a:lnTo>
                    <a:pt x="2183" y="1140"/>
                  </a:lnTo>
                  <a:lnTo>
                    <a:pt x="2185" y="1177"/>
                  </a:lnTo>
                  <a:lnTo>
                    <a:pt x="2192" y="1212"/>
                  </a:lnTo>
                  <a:lnTo>
                    <a:pt x="2205" y="1246"/>
                  </a:lnTo>
                  <a:lnTo>
                    <a:pt x="2221" y="1277"/>
                  </a:lnTo>
                  <a:lnTo>
                    <a:pt x="0" y="1277"/>
                  </a:lnTo>
                  <a:lnTo>
                    <a:pt x="1" y="1196"/>
                  </a:lnTo>
                  <a:lnTo>
                    <a:pt x="2" y="1119"/>
                  </a:lnTo>
                  <a:lnTo>
                    <a:pt x="3" y="1047"/>
                  </a:lnTo>
                  <a:lnTo>
                    <a:pt x="4" y="976"/>
                  </a:lnTo>
                  <a:lnTo>
                    <a:pt x="6" y="910"/>
                  </a:lnTo>
                  <a:lnTo>
                    <a:pt x="9" y="848"/>
                  </a:lnTo>
                  <a:lnTo>
                    <a:pt x="13" y="788"/>
                  </a:lnTo>
                  <a:lnTo>
                    <a:pt x="19" y="732"/>
                  </a:lnTo>
                  <a:lnTo>
                    <a:pt x="27" y="678"/>
                  </a:lnTo>
                  <a:lnTo>
                    <a:pt x="36" y="629"/>
                  </a:lnTo>
                  <a:lnTo>
                    <a:pt x="48" y="581"/>
                  </a:lnTo>
                  <a:lnTo>
                    <a:pt x="62" y="536"/>
                  </a:lnTo>
                  <a:lnTo>
                    <a:pt x="80" y="495"/>
                  </a:lnTo>
                  <a:lnTo>
                    <a:pt x="100" y="457"/>
                  </a:lnTo>
                  <a:lnTo>
                    <a:pt x="124" y="422"/>
                  </a:lnTo>
                  <a:lnTo>
                    <a:pt x="152" y="388"/>
                  </a:lnTo>
                  <a:lnTo>
                    <a:pt x="184" y="357"/>
                  </a:lnTo>
                  <a:lnTo>
                    <a:pt x="220" y="329"/>
                  </a:lnTo>
                  <a:lnTo>
                    <a:pt x="261" y="305"/>
                  </a:lnTo>
                  <a:lnTo>
                    <a:pt x="306" y="282"/>
                  </a:lnTo>
                  <a:lnTo>
                    <a:pt x="356" y="261"/>
                  </a:lnTo>
                  <a:lnTo>
                    <a:pt x="419" y="237"/>
                  </a:lnTo>
                  <a:lnTo>
                    <a:pt x="477" y="213"/>
                  </a:lnTo>
                  <a:lnTo>
                    <a:pt x="531" y="190"/>
                  </a:lnTo>
                  <a:lnTo>
                    <a:pt x="583" y="166"/>
                  </a:lnTo>
                  <a:lnTo>
                    <a:pt x="631" y="143"/>
                  </a:lnTo>
                  <a:lnTo>
                    <a:pt x="676" y="122"/>
                  </a:lnTo>
                  <a:lnTo>
                    <a:pt x="717" y="102"/>
                  </a:lnTo>
                  <a:lnTo>
                    <a:pt x="753" y="82"/>
                  </a:lnTo>
                  <a:lnTo>
                    <a:pt x="786" y="64"/>
                  </a:lnTo>
                  <a:lnTo>
                    <a:pt x="814" y="49"/>
                  </a:lnTo>
                  <a:lnTo>
                    <a:pt x="839" y="35"/>
                  </a:lnTo>
                  <a:lnTo>
                    <a:pt x="860" y="23"/>
                  </a:lnTo>
                  <a:lnTo>
                    <a:pt x="875" y="14"/>
                  </a:lnTo>
                  <a:lnTo>
                    <a:pt x="887" y="6"/>
                  </a:lnTo>
                  <a:lnTo>
                    <a:pt x="894" y="2"/>
                  </a:lnTo>
                  <a:lnTo>
                    <a:pt x="89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85" name="Google Shape;10685;p23"/>
            <p:cNvSpPr/>
            <p:nvPr/>
          </p:nvSpPr>
          <p:spPr>
            <a:xfrm>
              <a:off x="7071" y="3544"/>
              <a:ext cx="86" cy="122"/>
            </a:xfrm>
            <a:custGeom>
              <a:avLst/>
              <a:gdLst/>
              <a:ahLst/>
              <a:cxnLst/>
              <a:rect l="l" t="t" r="r" b="b"/>
              <a:pathLst>
                <a:path w="1112" h="1570" extrusionOk="0">
                  <a:moveTo>
                    <a:pt x="896" y="113"/>
                  </a:moveTo>
                  <a:lnTo>
                    <a:pt x="859" y="115"/>
                  </a:lnTo>
                  <a:lnTo>
                    <a:pt x="820" y="120"/>
                  </a:lnTo>
                  <a:lnTo>
                    <a:pt x="778" y="129"/>
                  </a:lnTo>
                  <a:lnTo>
                    <a:pt x="736" y="139"/>
                  </a:lnTo>
                  <a:lnTo>
                    <a:pt x="693" y="152"/>
                  </a:lnTo>
                  <a:lnTo>
                    <a:pt x="650" y="169"/>
                  </a:lnTo>
                  <a:lnTo>
                    <a:pt x="645" y="171"/>
                  </a:lnTo>
                  <a:lnTo>
                    <a:pt x="639" y="173"/>
                  </a:lnTo>
                  <a:lnTo>
                    <a:pt x="753" y="284"/>
                  </a:lnTo>
                  <a:lnTo>
                    <a:pt x="726" y="297"/>
                  </a:lnTo>
                  <a:lnTo>
                    <a:pt x="699" y="310"/>
                  </a:lnTo>
                  <a:lnTo>
                    <a:pt x="643" y="330"/>
                  </a:lnTo>
                  <a:lnTo>
                    <a:pt x="588" y="346"/>
                  </a:lnTo>
                  <a:lnTo>
                    <a:pt x="534" y="357"/>
                  </a:lnTo>
                  <a:lnTo>
                    <a:pt x="520" y="343"/>
                  </a:lnTo>
                  <a:lnTo>
                    <a:pt x="504" y="329"/>
                  </a:lnTo>
                  <a:lnTo>
                    <a:pt x="485" y="320"/>
                  </a:lnTo>
                  <a:lnTo>
                    <a:pt x="464" y="314"/>
                  </a:lnTo>
                  <a:lnTo>
                    <a:pt x="443" y="312"/>
                  </a:lnTo>
                  <a:lnTo>
                    <a:pt x="417" y="315"/>
                  </a:lnTo>
                  <a:lnTo>
                    <a:pt x="393" y="324"/>
                  </a:lnTo>
                  <a:lnTo>
                    <a:pt x="372" y="337"/>
                  </a:lnTo>
                  <a:lnTo>
                    <a:pt x="355" y="354"/>
                  </a:lnTo>
                  <a:lnTo>
                    <a:pt x="341" y="376"/>
                  </a:lnTo>
                  <a:lnTo>
                    <a:pt x="333" y="400"/>
                  </a:lnTo>
                  <a:lnTo>
                    <a:pt x="330" y="426"/>
                  </a:lnTo>
                  <a:lnTo>
                    <a:pt x="333" y="452"/>
                  </a:lnTo>
                  <a:lnTo>
                    <a:pt x="341" y="475"/>
                  </a:lnTo>
                  <a:lnTo>
                    <a:pt x="355" y="496"/>
                  </a:lnTo>
                  <a:lnTo>
                    <a:pt x="372" y="514"/>
                  </a:lnTo>
                  <a:lnTo>
                    <a:pt x="394" y="527"/>
                  </a:lnTo>
                  <a:lnTo>
                    <a:pt x="418" y="535"/>
                  </a:lnTo>
                  <a:lnTo>
                    <a:pt x="443" y="539"/>
                  </a:lnTo>
                  <a:lnTo>
                    <a:pt x="470" y="535"/>
                  </a:lnTo>
                  <a:lnTo>
                    <a:pt x="493" y="526"/>
                  </a:lnTo>
                  <a:lnTo>
                    <a:pt x="514" y="514"/>
                  </a:lnTo>
                  <a:lnTo>
                    <a:pt x="532" y="496"/>
                  </a:lnTo>
                  <a:lnTo>
                    <a:pt x="545" y="474"/>
                  </a:lnTo>
                  <a:lnTo>
                    <a:pt x="553" y="451"/>
                  </a:lnTo>
                  <a:lnTo>
                    <a:pt x="557" y="426"/>
                  </a:lnTo>
                  <a:lnTo>
                    <a:pt x="556" y="423"/>
                  </a:lnTo>
                  <a:lnTo>
                    <a:pt x="556" y="421"/>
                  </a:lnTo>
                  <a:lnTo>
                    <a:pt x="556" y="418"/>
                  </a:lnTo>
                  <a:lnTo>
                    <a:pt x="598" y="410"/>
                  </a:lnTo>
                  <a:lnTo>
                    <a:pt x="642" y="399"/>
                  </a:lnTo>
                  <a:lnTo>
                    <a:pt x="686" y="385"/>
                  </a:lnTo>
                  <a:lnTo>
                    <a:pt x="731" y="368"/>
                  </a:lnTo>
                  <a:lnTo>
                    <a:pt x="778" y="347"/>
                  </a:lnTo>
                  <a:lnTo>
                    <a:pt x="822" y="324"/>
                  </a:lnTo>
                  <a:lnTo>
                    <a:pt x="859" y="302"/>
                  </a:lnTo>
                  <a:lnTo>
                    <a:pt x="892" y="280"/>
                  </a:lnTo>
                  <a:lnTo>
                    <a:pt x="920" y="257"/>
                  </a:lnTo>
                  <a:lnTo>
                    <a:pt x="944" y="235"/>
                  </a:lnTo>
                  <a:lnTo>
                    <a:pt x="963" y="214"/>
                  </a:lnTo>
                  <a:lnTo>
                    <a:pt x="977" y="196"/>
                  </a:lnTo>
                  <a:lnTo>
                    <a:pt x="989" y="178"/>
                  </a:lnTo>
                  <a:lnTo>
                    <a:pt x="995" y="164"/>
                  </a:lnTo>
                  <a:lnTo>
                    <a:pt x="998" y="151"/>
                  </a:lnTo>
                  <a:lnTo>
                    <a:pt x="996" y="142"/>
                  </a:lnTo>
                  <a:lnTo>
                    <a:pt x="993" y="138"/>
                  </a:lnTo>
                  <a:lnTo>
                    <a:pt x="988" y="133"/>
                  </a:lnTo>
                  <a:lnTo>
                    <a:pt x="978" y="126"/>
                  </a:lnTo>
                  <a:lnTo>
                    <a:pt x="965" y="122"/>
                  </a:lnTo>
                  <a:lnTo>
                    <a:pt x="947" y="118"/>
                  </a:lnTo>
                  <a:lnTo>
                    <a:pt x="925" y="115"/>
                  </a:lnTo>
                  <a:lnTo>
                    <a:pt x="899" y="113"/>
                  </a:lnTo>
                  <a:lnTo>
                    <a:pt x="896" y="113"/>
                  </a:lnTo>
                  <a:close/>
                  <a:moveTo>
                    <a:pt x="896" y="0"/>
                  </a:moveTo>
                  <a:lnTo>
                    <a:pt x="901" y="0"/>
                  </a:lnTo>
                  <a:lnTo>
                    <a:pt x="936" y="1"/>
                  </a:lnTo>
                  <a:lnTo>
                    <a:pt x="968" y="6"/>
                  </a:lnTo>
                  <a:lnTo>
                    <a:pt x="995" y="13"/>
                  </a:lnTo>
                  <a:lnTo>
                    <a:pt x="1019" y="21"/>
                  </a:lnTo>
                  <a:lnTo>
                    <a:pt x="1039" y="31"/>
                  </a:lnTo>
                  <a:lnTo>
                    <a:pt x="1056" y="43"/>
                  </a:lnTo>
                  <a:lnTo>
                    <a:pt x="1069" y="54"/>
                  </a:lnTo>
                  <a:lnTo>
                    <a:pt x="1081" y="65"/>
                  </a:lnTo>
                  <a:lnTo>
                    <a:pt x="1090" y="78"/>
                  </a:lnTo>
                  <a:lnTo>
                    <a:pt x="1096" y="89"/>
                  </a:lnTo>
                  <a:lnTo>
                    <a:pt x="1102" y="100"/>
                  </a:lnTo>
                  <a:lnTo>
                    <a:pt x="1106" y="112"/>
                  </a:lnTo>
                  <a:lnTo>
                    <a:pt x="1110" y="126"/>
                  </a:lnTo>
                  <a:lnTo>
                    <a:pt x="1112" y="143"/>
                  </a:lnTo>
                  <a:lnTo>
                    <a:pt x="1111" y="162"/>
                  </a:lnTo>
                  <a:lnTo>
                    <a:pt x="1108" y="182"/>
                  </a:lnTo>
                  <a:lnTo>
                    <a:pt x="1102" y="205"/>
                  </a:lnTo>
                  <a:lnTo>
                    <a:pt x="1091" y="229"/>
                  </a:lnTo>
                  <a:lnTo>
                    <a:pt x="1076" y="256"/>
                  </a:lnTo>
                  <a:lnTo>
                    <a:pt x="1056" y="284"/>
                  </a:lnTo>
                  <a:lnTo>
                    <a:pt x="1029" y="313"/>
                  </a:lnTo>
                  <a:lnTo>
                    <a:pt x="997" y="343"/>
                  </a:lnTo>
                  <a:lnTo>
                    <a:pt x="960" y="372"/>
                  </a:lnTo>
                  <a:lnTo>
                    <a:pt x="920" y="399"/>
                  </a:lnTo>
                  <a:lnTo>
                    <a:pt x="877" y="426"/>
                  </a:lnTo>
                  <a:lnTo>
                    <a:pt x="885" y="450"/>
                  </a:lnTo>
                  <a:lnTo>
                    <a:pt x="890" y="475"/>
                  </a:lnTo>
                  <a:lnTo>
                    <a:pt x="892" y="502"/>
                  </a:lnTo>
                  <a:lnTo>
                    <a:pt x="892" y="1434"/>
                  </a:lnTo>
                  <a:lnTo>
                    <a:pt x="890" y="1462"/>
                  </a:lnTo>
                  <a:lnTo>
                    <a:pt x="882" y="1487"/>
                  </a:lnTo>
                  <a:lnTo>
                    <a:pt x="869" y="1511"/>
                  </a:lnTo>
                  <a:lnTo>
                    <a:pt x="853" y="1530"/>
                  </a:lnTo>
                  <a:lnTo>
                    <a:pt x="832" y="1547"/>
                  </a:lnTo>
                  <a:lnTo>
                    <a:pt x="809" y="1559"/>
                  </a:lnTo>
                  <a:lnTo>
                    <a:pt x="783" y="1568"/>
                  </a:lnTo>
                  <a:lnTo>
                    <a:pt x="757" y="1570"/>
                  </a:lnTo>
                  <a:lnTo>
                    <a:pt x="137" y="1570"/>
                  </a:lnTo>
                  <a:lnTo>
                    <a:pt x="109" y="1568"/>
                  </a:lnTo>
                  <a:lnTo>
                    <a:pt x="84" y="1559"/>
                  </a:lnTo>
                  <a:lnTo>
                    <a:pt x="60" y="1547"/>
                  </a:lnTo>
                  <a:lnTo>
                    <a:pt x="41" y="1530"/>
                  </a:lnTo>
                  <a:lnTo>
                    <a:pt x="24" y="1511"/>
                  </a:lnTo>
                  <a:lnTo>
                    <a:pt x="12" y="1487"/>
                  </a:lnTo>
                  <a:lnTo>
                    <a:pt x="3" y="1462"/>
                  </a:lnTo>
                  <a:lnTo>
                    <a:pt x="0" y="1434"/>
                  </a:lnTo>
                  <a:lnTo>
                    <a:pt x="0" y="502"/>
                  </a:lnTo>
                  <a:lnTo>
                    <a:pt x="3" y="471"/>
                  </a:lnTo>
                  <a:lnTo>
                    <a:pt x="11" y="441"/>
                  </a:lnTo>
                  <a:lnTo>
                    <a:pt x="22" y="412"/>
                  </a:lnTo>
                  <a:lnTo>
                    <a:pt x="39" y="386"/>
                  </a:lnTo>
                  <a:lnTo>
                    <a:pt x="59" y="364"/>
                  </a:lnTo>
                  <a:lnTo>
                    <a:pt x="343" y="88"/>
                  </a:lnTo>
                  <a:lnTo>
                    <a:pt x="364" y="72"/>
                  </a:lnTo>
                  <a:lnTo>
                    <a:pt x="387" y="59"/>
                  </a:lnTo>
                  <a:lnTo>
                    <a:pt x="410" y="51"/>
                  </a:lnTo>
                  <a:lnTo>
                    <a:pt x="434" y="47"/>
                  </a:lnTo>
                  <a:lnTo>
                    <a:pt x="460" y="47"/>
                  </a:lnTo>
                  <a:lnTo>
                    <a:pt x="484" y="51"/>
                  </a:lnTo>
                  <a:lnTo>
                    <a:pt x="508" y="59"/>
                  </a:lnTo>
                  <a:lnTo>
                    <a:pt x="531" y="72"/>
                  </a:lnTo>
                  <a:lnTo>
                    <a:pt x="551" y="88"/>
                  </a:lnTo>
                  <a:lnTo>
                    <a:pt x="552" y="89"/>
                  </a:lnTo>
                  <a:lnTo>
                    <a:pt x="605" y="64"/>
                  </a:lnTo>
                  <a:lnTo>
                    <a:pt x="656" y="46"/>
                  </a:lnTo>
                  <a:lnTo>
                    <a:pt x="707" y="29"/>
                  </a:lnTo>
                  <a:lnTo>
                    <a:pt x="757" y="17"/>
                  </a:lnTo>
                  <a:lnTo>
                    <a:pt x="804" y="7"/>
                  </a:lnTo>
                  <a:lnTo>
                    <a:pt x="852" y="2"/>
                  </a:lnTo>
                  <a:lnTo>
                    <a:pt x="89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0686" name="Google Shape;10686;p23"/>
            <p:cNvSpPr/>
            <p:nvPr/>
          </p:nvSpPr>
          <p:spPr>
            <a:xfrm>
              <a:off x="6944" y="3419"/>
              <a:ext cx="113" cy="151"/>
            </a:xfrm>
            <a:custGeom>
              <a:avLst/>
              <a:gdLst/>
              <a:ahLst/>
              <a:cxnLst/>
              <a:rect l="l" t="t" r="r" b="b"/>
              <a:pathLst>
                <a:path w="1460" h="1944" extrusionOk="0">
                  <a:moveTo>
                    <a:pt x="741" y="0"/>
                  </a:moveTo>
                  <a:lnTo>
                    <a:pt x="792" y="2"/>
                  </a:lnTo>
                  <a:lnTo>
                    <a:pt x="842" y="7"/>
                  </a:lnTo>
                  <a:lnTo>
                    <a:pt x="888" y="17"/>
                  </a:lnTo>
                  <a:lnTo>
                    <a:pt x="930" y="29"/>
                  </a:lnTo>
                  <a:lnTo>
                    <a:pt x="968" y="43"/>
                  </a:lnTo>
                  <a:lnTo>
                    <a:pt x="1005" y="59"/>
                  </a:lnTo>
                  <a:lnTo>
                    <a:pt x="1038" y="78"/>
                  </a:lnTo>
                  <a:lnTo>
                    <a:pt x="1069" y="96"/>
                  </a:lnTo>
                  <a:lnTo>
                    <a:pt x="1098" y="117"/>
                  </a:lnTo>
                  <a:lnTo>
                    <a:pt x="1123" y="137"/>
                  </a:lnTo>
                  <a:lnTo>
                    <a:pt x="1144" y="157"/>
                  </a:lnTo>
                  <a:lnTo>
                    <a:pt x="1162" y="174"/>
                  </a:lnTo>
                  <a:lnTo>
                    <a:pt x="1177" y="192"/>
                  </a:lnTo>
                  <a:lnTo>
                    <a:pt x="1189" y="206"/>
                  </a:lnTo>
                  <a:lnTo>
                    <a:pt x="1197" y="220"/>
                  </a:lnTo>
                  <a:lnTo>
                    <a:pt x="1204" y="229"/>
                  </a:lnTo>
                  <a:lnTo>
                    <a:pt x="1208" y="235"/>
                  </a:lnTo>
                  <a:lnTo>
                    <a:pt x="1209" y="237"/>
                  </a:lnTo>
                  <a:lnTo>
                    <a:pt x="1210" y="237"/>
                  </a:lnTo>
                  <a:lnTo>
                    <a:pt x="1213" y="237"/>
                  </a:lnTo>
                  <a:lnTo>
                    <a:pt x="1218" y="238"/>
                  </a:lnTo>
                  <a:lnTo>
                    <a:pt x="1225" y="240"/>
                  </a:lnTo>
                  <a:lnTo>
                    <a:pt x="1234" y="242"/>
                  </a:lnTo>
                  <a:lnTo>
                    <a:pt x="1244" y="247"/>
                  </a:lnTo>
                  <a:lnTo>
                    <a:pt x="1254" y="251"/>
                  </a:lnTo>
                  <a:lnTo>
                    <a:pt x="1267" y="257"/>
                  </a:lnTo>
                  <a:lnTo>
                    <a:pt x="1279" y="264"/>
                  </a:lnTo>
                  <a:lnTo>
                    <a:pt x="1293" y="272"/>
                  </a:lnTo>
                  <a:lnTo>
                    <a:pt x="1306" y="284"/>
                  </a:lnTo>
                  <a:lnTo>
                    <a:pt x="1320" y="296"/>
                  </a:lnTo>
                  <a:lnTo>
                    <a:pt x="1333" y="311"/>
                  </a:lnTo>
                  <a:lnTo>
                    <a:pt x="1346" y="328"/>
                  </a:lnTo>
                  <a:lnTo>
                    <a:pt x="1358" y="348"/>
                  </a:lnTo>
                  <a:lnTo>
                    <a:pt x="1370" y="371"/>
                  </a:lnTo>
                  <a:lnTo>
                    <a:pt x="1382" y="396"/>
                  </a:lnTo>
                  <a:lnTo>
                    <a:pt x="1391" y="424"/>
                  </a:lnTo>
                  <a:lnTo>
                    <a:pt x="1399" y="455"/>
                  </a:lnTo>
                  <a:lnTo>
                    <a:pt x="1407" y="489"/>
                  </a:lnTo>
                  <a:lnTo>
                    <a:pt x="1413" y="527"/>
                  </a:lnTo>
                  <a:lnTo>
                    <a:pt x="1416" y="569"/>
                  </a:lnTo>
                  <a:lnTo>
                    <a:pt x="1417" y="613"/>
                  </a:lnTo>
                  <a:lnTo>
                    <a:pt x="1416" y="663"/>
                  </a:lnTo>
                  <a:lnTo>
                    <a:pt x="1413" y="716"/>
                  </a:lnTo>
                  <a:lnTo>
                    <a:pt x="1407" y="774"/>
                  </a:lnTo>
                  <a:lnTo>
                    <a:pt x="1397" y="836"/>
                  </a:lnTo>
                  <a:lnTo>
                    <a:pt x="1387" y="881"/>
                  </a:lnTo>
                  <a:lnTo>
                    <a:pt x="1373" y="928"/>
                  </a:lnTo>
                  <a:lnTo>
                    <a:pt x="1384" y="927"/>
                  </a:lnTo>
                  <a:lnTo>
                    <a:pt x="1394" y="928"/>
                  </a:lnTo>
                  <a:lnTo>
                    <a:pt x="1405" y="930"/>
                  </a:lnTo>
                  <a:lnTo>
                    <a:pt x="1415" y="933"/>
                  </a:lnTo>
                  <a:lnTo>
                    <a:pt x="1425" y="938"/>
                  </a:lnTo>
                  <a:lnTo>
                    <a:pt x="1434" y="945"/>
                  </a:lnTo>
                  <a:lnTo>
                    <a:pt x="1442" y="956"/>
                  </a:lnTo>
                  <a:lnTo>
                    <a:pt x="1448" y="967"/>
                  </a:lnTo>
                  <a:lnTo>
                    <a:pt x="1453" y="982"/>
                  </a:lnTo>
                  <a:lnTo>
                    <a:pt x="1457" y="999"/>
                  </a:lnTo>
                  <a:lnTo>
                    <a:pt x="1460" y="1020"/>
                  </a:lnTo>
                  <a:lnTo>
                    <a:pt x="1459" y="1045"/>
                  </a:lnTo>
                  <a:lnTo>
                    <a:pt x="1456" y="1072"/>
                  </a:lnTo>
                  <a:lnTo>
                    <a:pt x="1451" y="1104"/>
                  </a:lnTo>
                  <a:lnTo>
                    <a:pt x="1444" y="1139"/>
                  </a:lnTo>
                  <a:lnTo>
                    <a:pt x="1434" y="1178"/>
                  </a:lnTo>
                  <a:lnTo>
                    <a:pt x="1420" y="1224"/>
                  </a:lnTo>
                  <a:lnTo>
                    <a:pt x="1407" y="1263"/>
                  </a:lnTo>
                  <a:lnTo>
                    <a:pt x="1393" y="1295"/>
                  </a:lnTo>
                  <a:lnTo>
                    <a:pt x="1381" y="1322"/>
                  </a:lnTo>
                  <a:lnTo>
                    <a:pt x="1368" y="1344"/>
                  </a:lnTo>
                  <a:lnTo>
                    <a:pt x="1356" y="1362"/>
                  </a:lnTo>
                  <a:lnTo>
                    <a:pt x="1345" y="1374"/>
                  </a:lnTo>
                  <a:lnTo>
                    <a:pt x="1333" y="1382"/>
                  </a:lnTo>
                  <a:lnTo>
                    <a:pt x="1323" y="1387"/>
                  </a:lnTo>
                  <a:lnTo>
                    <a:pt x="1312" y="1390"/>
                  </a:lnTo>
                  <a:lnTo>
                    <a:pt x="1304" y="1432"/>
                  </a:lnTo>
                  <a:lnTo>
                    <a:pt x="1292" y="1475"/>
                  </a:lnTo>
                  <a:lnTo>
                    <a:pt x="1276" y="1519"/>
                  </a:lnTo>
                  <a:lnTo>
                    <a:pt x="1256" y="1563"/>
                  </a:lnTo>
                  <a:lnTo>
                    <a:pt x="1234" y="1608"/>
                  </a:lnTo>
                  <a:lnTo>
                    <a:pt x="1208" y="1651"/>
                  </a:lnTo>
                  <a:lnTo>
                    <a:pt x="1179" y="1693"/>
                  </a:lnTo>
                  <a:lnTo>
                    <a:pt x="1146" y="1734"/>
                  </a:lnTo>
                  <a:lnTo>
                    <a:pt x="1109" y="1773"/>
                  </a:lnTo>
                  <a:lnTo>
                    <a:pt x="1071" y="1808"/>
                  </a:lnTo>
                  <a:lnTo>
                    <a:pt x="1029" y="1841"/>
                  </a:lnTo>
                  <a:lnTo>
                    <a:pt x="984" y="1870"/>
                  </a:lnTo>
                  <a:lnTo>
                    <a:pt x="935" y="1896"/>
                  </a:lnTo>
                  <a:lnTo>
                    <a:pt x="886" y="1917"/>
                  </a:lnTo>
                  <a:lnTo>
                    <a:pt x="834" y="1932"/>
                  </a:lnTo>
                  <a:lnTo>
                    <a:pt x="782" y="1941"/>
                  </a:lnTo>
                  <a:lnTo>
                    <a:pt x="729" y="1944"/>
                  </a:lnTo>
                  <a:lnTo>
                    <a:pt x="676" y="1941"/>
                  </a:lnTo>
                  <a:lnTo>
                    <a:pt x="623" y="1932"/>
                  </a:lnTo>
                  <a:lnTo>
                    <a:pt x="573" y="1918"/>
                  </a:lnTo>
                  <a:lnTo>
                    <a:pt x="521" y="1897"/>
                  </a:lnTo>
                  <a:lnTo>
                    <a:pt x="473" y="1871"/>
                  </a:lnTo>
                  <a:lnTo>
                    <a:pt x="428" y="1842"/>
                  </a:lnTo>
                  <a:lnTo>
                    <a:pt x="386" y="1809"/>
                  </a:lnTo>
                  <a:lnTo>
                    <a:pt x="347" y="1773"/>
                  </a:lnTo>
                  <a:lnTo>
                    <a:pt x="312" y="1734"/>
                  </a:lnTo>
                  <a:lnTo>
                    <a:pt x="278" y="1694"/>
                  </a:lnTo>
                  <a:lnTo>
                    <a:pt x="249" y="1651"/>
                  </a:lnTo>
                  <a:lnTo>
                    <a:pt x="224" y="1608"/>
                  </a:lnTo>
                  <a:lnTo>
                    <a:pt x="202" y="1563"/>
                  </a:lnTo>
                  <a:lnTo>
                    <a:pt x="182" y="1520"/>
                  </a:lnTo>
                  <a:lnTo>
                    <a:pt x="168" y="1475"/>
                  </a:lnTo>
                  <a:lnTo>
                    <a:pt x="155" y="1432"/>
                  </a:lnTo>
                  <a:lnTo>
                    <a:pt x="147" y="1390"/>
                  </a:lnTo>
                  <a:lnTo>
                    <a:pt x="137" y="1387"/>
                  </a:lnTo>
                  <a:lnTo>
                    <a:pt x="126" y="1382"/>
                  </a:lnTo>
                  <a:lnTo>
                    <a:pt x="115" y="1374"/>
                  </a:lnTo>
                  <a:lnTo>
                    <a:pt x="103" y="1362"/>
                  </a:lnTo>
                  <a:lnTo>
                    <a:pt x="91" y="1344"/>
                  </a:lnTo>
                  <a:lnTo>
                    <a:pt x="78" y="1322"/>
                  </a:lnTo>
                  <a:lnTo>
                    <a:pt x="66" y="1295"/>
                  </a:lnTo>
                  <a:lnTo>
                    <a:pt x="53" y="1262"/>
                  </a:lnTo>
                  <a:lnTo>
                    <a:pt x="39" y="1224"/>
                  </a:lnTo>
                  <a:lnTo>
                    <a:pt x="25" y="1177"/>
                  </a:lnTo>
                  <a:lnTo>
                    <a:pt x="14" y="1138"/>
                  </a:lnTo>
                  <a:lnTo>
                    <a:pt x="7" y="1103"/>
                  </a:lnTo>
                  <a:lnTo>
                    <a:pt x="2" y="1072"/>
                  </a:lnTo>
                  <a:lnTo>
                    <a:pt x="0" y="1044"/>
                  </a:lnTo>
                  <a:lnTo>
                    <a:pt x="0" y="1020"/>
                  </a:lnTo>
                  <a:lnTo>
                    <a:pt x="2" y="999"/>
                  </a:lnTo>
                  <a:lnTo>
                    <a:pt x="5" y="982"/>
                  </a:lnTo>
                  <a:lnTo>
                    <a:pt x="10" y="966"/>
                  </a:lnTo>
                  <a:lnTo>
                    <a:pt x="17" y="955"/>
                  </a:lnTo>
                  <a:lnTo>
                    <a:pt x="25" y="945"/>
                  </a:lnTo>
                  <a:lnTo>
                    <a:pt x="34" y="937"/>
                  </a:lnTo>
                  <a:lnTo>
                    <a:pt x="43" y="932"/>
                  </a:lnTo>
                  <a:lnTo>
                    <a:pt x="54" y="929"/>
                  </a:lnTo>
                  <a:lnTo>
                    <a:pt x="64" y="927"/>
                  </a:lnTo>
                  <a:lnTo>
                    <a:pt x="75" y="926"/>
                  </a:lnTo>
                  <a:lnTo>
                    <a:pt x="86" y="927"/>
                  </a:lnTo>
                  <a:lnTo>
                    <a:pt x="71" y="881"/>
                  </a:lnTo>
                  <a:lnTo>
                    <a:pt x="61" y="835"/>
                  </a:lnTo>
                  <a:lnTo>
                    <a:pt x="51" y="773"/>
                  </a:lnTo>
                  <a:lnTo>
                    <a:pt x="45" y="712"/>
                  </a:lnTo>
                  <a:lnTo>
                    <a:pt x="44" y="655"/>
                  </a:lnTo>
                  <a:lnTo>
                    <a:pt x="48" y="597"/>
                  </a:lnTo>
                  <a:lnTo>
                    <a:pt x="60" y="541"/>
                  </a:lnTo>
                  <a:lnTo>
                    <a:pt x="74" y="489"/>
                  </a:lnTo>
                  <a:lnTo>
                    <a:pt x="93" y="439"/>
                  </a:lnTo>
                  <a:lnTo>
                    <a:pt x="116" y="394"/>
                  </a:lnTo>
                  <a:lnTo>
                    <a:pt x="142" y="351"/>
                  </a:lnTo>
                  <a:lnTo>
                    <a:pt x="170" y="311"/>
                  </a:lnTo>
                  <a:lnTo>
                    <a:pt x="200" y="274"/>
                  </a:lnTo>
                  <a:lnTo>
                    <a:pt x="232" y="239"/>
                  </a:lnTo>
                  <a:lnTo>
                    <a:pt x="282" y="191"/>
                  </a:lnTo>
                  <a:lnTo>
                    <a:pt x="334" y="147"/>
                  </a:lnTo>
                  <a:lnTo>
                    <a:pt x="390" y="108"/>
                  </a:lnTo>
                  <a:lnTo>
                    <a:pt x="427" y="85"/>
                  </a:lnTo>
                  <a:lnTo>
                    <a:pt x="464" y="64"/>
                  </a:lnTo>
                  <a:lnTo>
                    <a:pt x="503" y="45"/>
                  </a:lnTo>
                  <a:lnTo>
                    <a:pt x="545" y="29"/>
                  </a:lnTo>
                  <a:lnTo>
                    <a:pt x="589" y="17"/>
                  </a:lnTo>
                  <a:lnTo>
                    <a:pt x="636" y="7"/>
                  </a:lnTo>
                  <a:lnTo>
                    <a:pt x="685" y="3"/>
                  </a:lnTo>
                  <a:lnTo>
                    <a:pt x="74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99"/>
        <p:cNvGrpSpPr/>
        <p:nvPr/>
      </p:nvGrpSpPr>
      <p:grpSpPr>
        <a:xfrm>
          <a:off x="0" y="0"/>
          <a:ext cx="0" cy="0"/>
          <a:chOff x="0" y="0"/>
          <a:chExt cx="0" cy="0"/>
        </a:xfrm>
      </p:grpSpPr>
      <p:grpSp>
        <p:nvGrpSpPr>
          <p:cNvPr id="10700" name="Google Shape;10700;p24"/>
          <p:cNvGrpSpPr/>
          <p:nvPr/>
        </p:nvGrpSpPr>
        <p:grpSpPr>
          <a:xfrm>
            <a:off x="15061937" y="9330483"/>
            <a:ext cx="668389" cy="676051"/>
            <a:chOff x="8830938" y="1994887"/>
            <a:chExt cx="3457780" cy="3497420"/>
          </a:xfrm>
          <a:solidFill>
            <a:srgbClr val="006994"/>
          </a:solidFill>
        </p:grpSpPr>
        <p:sp>
          <p:nvSpPr>
            <p:cNvPr id="10701" name="Google Shape;10701;p24"/>
            <p:cNvSpPr/>
            <p:nvPr/>
          </p:nvSpPr>
          <p:spPr>
            <a:xfrm>
              <a:off x="8830938" y="3204841"/>
              <a:ext cx="1959528" cy="577498"/>
            </a:xfrm>
            <a:custGeom>
              <a:avLst/>
              <a:gdLst/>
              <a:ahLst/>
              <a:cxnLst/>
              <a:rect l="l" t="t" r="r" b="b"/>
              <a:pathLst>
                <a:path w="2175" h="641" extrusionOk="0">
                  <a:moveTo>
                    <a:pt x="218" y="128"/>
                  </a:moveTo>
                  <a:lnTo>
                    <a:pt x="365" y="276"/>
                  </a:lnTo>
                  <a:lnTo>
                    <a:pt x="376" y="289"/>
                  </a:lnTo>
                  <a:lnTo>
                    <a:pt x="382" y="304"/>
                  </a:lnTo>
                  <a:lnTo>
                    <a:pt x="384" y="320"/>
                  </a:lnTo>
                  <a:lnTo>
                    <a:pt x="382" y="337"/>
                  </a:lnTo>
                  <a:lnTo>
                    <a:pt x="376" y="352"/>
                  </a:lnTo>
                  <a:lnTo>
                    <a:pt x="365" y="365"/>
                  </a:lnTo>
                  <a:lnTo>
                    <a:pt x="218" y="513"/>
                  </a:lnTo>
                  <a:lnTo>
                    <a:pt x="614" y="513"/>
                  </a:lnTo>
                  <a:lnTo>
                    <a:pt x="805" y="320"/>
                  </a:lnTo>
                  <a:lnTo>
                    <a:pt x="614" y="128"/>
                  </a:lnTo>
                  <a:lnTo>
                    <a:pt x="218" y="128"/>
                  </a:lnTo>
                  <a:close/>
                  <a:moveTo>
                    <a:pt x="64" y="0"/>
                  </a:moveTo>
                  <a:lnTo>
                    <a:pt x="639" y="0"/>
                  </a:lnTo>
                  <a:lnTo>
                    <a:pt x="656" y="2"/>
                  </a:lnTo>
                  <a:lnTo>
                    <a:pt x="671" y="9"/>
                  </a:lnTo>
                  <a:lnTo>
                    <a:pt x="685" y="19"/>
                  </a:lnTo>
                  <a:lnTo>
                    <a:pt x="922" y="257"/>
                  </a:lnTo>
                  <a:lnTo>
                    <a:pt x="2175" y="257"/>
                  </a:lnTo>
                  <a:lnTo>
                    <a:pt x="2175" y="384"/>
                  </a:lnTo>
                  <a:lnTo>
                    <a:pt x="922" y="384"/>
                  </a:lnTo>
                  <a:lnTo>
                    <a:pt x="685" y="622"/>
                  </a:lnTo>
                  <a:lnTo>
                    <a:pt x="671" y="632"/>
                  </a:lnTo>
                  <a:lnTo>
                    <a:pt x="656" y="639"/>
                  </a:lnTo>
                  <a:lnTo>
                    <a:pt x="639" y="641"/>
                  </a:lnTo>
                  <a:lnTo>
                    <a:pt x="64" y="641"/>
                  </a:lnTo>
                  <a:lnTo>
                    <a:pt x="45" y="637"/>
                  </a:lnTo>
                  <a:lnTo>
                    <a:pt x="28" y="629"/>
                  </a:lnTo>
                  <a:lnTo>
                    <a:pt x="14" y="617"/>
                  </a:lnTo>
                  <a:lnTo>
                    <a:pt x="5" y="601"/>
                  </a:lnTo>
                  <a:lnTo>
                    <a:pt x="0" y="582"/>
                  </a:lnTo>
                  <a:lnTo>
                    <a:pt x="1" y="564"/>
                  </a:lnTo>
                  <a:lnTo>
                    <a:pt x="7" y="547"/>
                  </a:lnTo>
                  <a:lnTo>
                    <a:pt x="19" y="531"/>
                  </a:lnTo>
                  <a:lnTo>
                    <a:pt x="230" y="320"/>
                  </a:lnTo>
                  <a:lnTo>
                    <a:pt x="19" y="110"/>
                  </a:lnTo>
                  <a:lnTo>
                    <a:pt x="7" y="94"/>
                  </a:lnTo>
                  <a:lnTo>
                    <a:pt x="1" y="77"/>
                  </a:lnTo>
                  <a:lnTo>
                    <a:pt x="0" y="59"/>
                  </a:lnTo>
                  <a:lnTo>
                    <a:pt x="5" y="40"/>
                  </a:lnTo>
                  <a:lnTo>
                    <a:pt x="14" y="24"/>
                  </a:lnTo>
                  <a:lnTo>
                    <a:pt x="28" y="11"/>
                  </a:lnTo>
                  <a:lnTo>
                    <a:pt x="45" y="4"/>
                  </a:lnTo>
                  <a:lnTo>
                    <a:pt x="6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02" name="Google Shape;10702;p24"/>
            <p:cNvSpPr/>
            <p:nvPr/>
          </p:nvSpPr>
          <p:spPr>
            <a:xfrm>
              <a:off x="9653490" y="2340845"/>
              <a:ext cx="2289269" cy="2305486"/>
            </a:xfrm>
            <a:custGeom>
              <a:avLst/>
              <a:gdLst/>
              <a:ahLst/>
              <a:cxnLst/>
              <a:rect l="l" t="t" r="r" b="b"/>
              <a:pathLst>
                <a:path w="2541" h="2559" extrusionOk="0">
                  <a:moveTo>
                    <a:pt x="1262" y="0"/>
                  </a:moveTo>
                  <a:lnTo>
                    <a:pt x="1357" y="4"/>
                  </a:lnTo>
                  <a:lnTo>
                    <a:pt x="1450" y="13"/>
                  </a:lnTo>
                  <a:lnTo>
                    <a:pt x="1542" y="31"/>
                  </a:lnTo>
                  <a:lnTo>
                    <a:pt x="1631" y="54"/>
                  </a:lnTo>
                  <a:lnTo>
                    <a:pt x="1718" y="84"/>
                  </a:lnTo>
                  <a:lnTo>
                    <a:pt x="1800" y="119"/>
                  </a:lnTo>
                  <a:lnTo>
                    <a:pt x="1881" y="159"/>
                  </a:lnTo>
                  <a:lnTo>
                    <a:pt x="1958" y="206"/>
                  </a:lnTo>
                  <a:lnTo>
                    <a:pt x="2031" y="258"/>
                  </a:lnTo>
                  <a:lnTo>
                    <a:pt x="2100" y="313"/>
                  </a:lnTo>
                  <a:lnTo>
                    <a:pt x="2166" y="375"/>
                  </a:lnTo>
                  <a:lnTo>
                    <a:pt x="2228" y="441"/>
                  </a:lnTo>
                  <a:lnTo>
                    <a:pt x="2283" y="510"/>
                  </a:lnTo>
                  <a:lnTo>
                    <a:pt x="2335" y="583"/>
                  </a:lnTo>
                  <a:lnTo>
                    <a:pt x="2381" y="660"/>
                  </a:lnTo>
                  <a:lnTo>
                    <a:pt x="2422" y="740"/>
                  </a:lnTo>
                  <a:lnTo>
                    <a:pt x="2457" y="824"/>
                  </a:lnTo>
                  <a:lnTo>
                    <a:pt x="2487" y="911"/>
                  </a:lnTo>
                  <a:lnTo>
                    <a:pt x="2510" y="999"/>
                  </a:lnTo>
                  <a:lnTo>
                    <a:pt x="2528" y="1091"/>
                  </a:lnTo>
                  <a:lnTo>
                    <a:pt x="2537" y="1184"/>
                  </a:lnTo>
                  <a:lnTo>
                    <a:pt x="2541" y="1279"/>
                  </a:lnTo>
                  <a:lnTo>
                    <a:pt x="2537" y="1375"/>
                  </a:lnTo>
                  <a:lnTo>
                    <a:pt x="2528" y="1468"/>
                  </a:lnTo>
                  <a:lnTo>
                    <a:pt x="2510" y="1560"/>
                  </a:lnTo>
                  <a:lnTo>
                    <a:pt x="2487" y="1648"/>
                  </a:lnTo>
                  <a:lnTo>
                    <a:pt x="2457" y="1735"/>
                  </a:lnTo>
                  <a:lnTo>
                    <a:pt x="2422" y="1819"/>
                  </a:lnTo>
                  <a:lnTo>
                    <a:pt x="2381" y="1899"/>
                  </a:lnTo>
                  <a:lnTo>
                    <a:pt x="2335" y="1976"/>
                  </a:lnTo>
                  <a:lnTo>
                    <a:pt x="2283" y="2049"/>
                  </a:lnTo>
                  <a:lnTo>
                    <a:pt x="2228" y="2118"/>
                  </a:lnTo>
                  <a:lnTo>
                    <a:pt x="2166" y="2184"/>
                  </a:lnTo>
                  <a:lnTo>
                    <a:pt x="2100" y="2246"/>
                  </a:lnTo>
                  <a:lnTo>
                    <a:pt x="2031" y="2301"/>
                  </a:lnTo>
                  <a:lnTo>
                    <a:pt x="1958" y="2353"/>
                  </a:lnTo>
                  <a:lnTo>
                    <a:pt x="1881" y="2399"/>
                  </a:lnTo>
                  <a:lnTo>
                    <a:pt x="1800" y="2440"/>
                  </a:lnTo>
                  <a:lnTo>
                    <a:pt x="1718" y="2475"/>
                  </a:lnTo>
                  <a:lnTo>
                    <a:pt x="1631" y="2505"/>
                  </a:lnTo>
                  <a:lnTo>
                    <a:pt x="1542" y="2528"/>
                  </a:lnTo>
                  <a:lnTo>
                    <a:pt x="1450" y="2546"/>
                  </a:lnTo>
                  <a:lnTo>
                    <a:pt x="1357" y="2555"/>
                  </a:lnTo>
                  <a:lnTo>
                    <a:pt x="1262" y="2559"/>
                  </a:lnTo>
                  <a:lnTo>
                    <a:pt x="1168" y="2557"/>
                  </a:lnTo>
                  <a:lnTo>
                    <a:pt x="1076" y="2546"/>
                  </a:lnTo>
                  <a:lnTo>
                    <a:pt x="985" y="2530"/>
                  </a:lnTo>
                  <a:lnTo>
                    <a:pt x="897" y="2507"/>
                  </a:lnTo>
                  <a:lnTo>
                    <a:pt x="812" y="2479"/>
                  </a:lnTo>
                  <a:lnTo>
                    <a:pt x="730" y="2445"/>
                  </a:lnTo>
                  <a:lnTo>
                    <a:pt x="650" y="2405"/>
                  </a:lnTo>
                  <a:lnTo>
                    <a:pt x="573" y="2360"/>
                  </a:lnTo>
                  <a:lnTo>
                    <a:pt x="500" y="2309"/>
                  </a:lnTo>
                  <a:lnTo>
                    <a:pt x="431" y="2255"/>
                  </a:lnTo>
                  <a:lnTo>
                    <a:pt x="366" y="2195"/>
                  </a:lnTo>
                  <a:lnTo>
                    <a:pt x="305" y="2131"/>
                  </a:lnTo>
                  <a:lnTo>
                    <a:pt x="248" y="2062"/>
                  </a:lnTo>
                  <a:lnTo>
                    <a:pt x="196" y="1990"/>
                  </a:lnTo>
                  <a:lnTo>
                    <a:pt x="150" y="1913"/>
                  </a:lnTo>
                  <a:lnTo>
                    <a:pt x="109" y="1833"/>
                  </a:lnTo>
                  <a:lnTo>
                    <a:pt x="73" y="1750"/>
                  </a:lnTo>
                  <a:lnTo>
                    <a:pt x="42" y="1664"/>
                  </a:lnTo>
                  <a:lnTo>
                    <a:pt x="18" y="1574"/>
                  </a:lnTo>
                  <a:lnTo>
                    <a:pt x="0" y="1481"/>
                  </a:lnTo>
                  <a:lnTo>
                    <a:pt x="127" y="1461"/>
                  </a:lnTo>
                  <a:lnTo>
                    <a:pt x="143" y="1549"/>
                  </a:lnTo>
                  <a:lnTo>
                    <a:pt x="167" y="1633"/>
                  </a:lnTo>
                  <a:lnTo>
                    <a:pt x="196" y="1715"/>
                  </a:lnTo>
                  <a:lnTo>
                    <a:pt x="232" y="1793"/>
                  </a:lnTo>
                  <a:lnTo>
                    <a:pt x="272" y="1869"/>
                  </a:lnTo>
                  <a:lnTo>
                    <a:pt x="318" y="1939"/>
                  </a:lnTo>
                  <a:lnTo>
                    <a:pt x="368" y="2008"/>
                  </a:lnTo>
                  <a:lnTo>
                    <a:pt x="424" y="2070"/>
                  </a:lnTo>
                  <a:lnTo>
                    <a:pt x="482" y="2129"/>
                  </a:lnTo>
                  <a:lnTo>
                    <a:pt x="547" y="2184"/>
                  </a:lnTo>
                  <a:lnTo>
                    <a:pt x="614" y="2234"/>
                  </a:lnTo>
                  <a:lnTo>
                    <a:pt x="685" y="2279"/>
                  </a:lnTo>
                  <a:lnTo>
                    <a:pt x="759" y="2317"/>
                  </a:lnTo>
                  <a:lnTo>
                    <a:pt x="837" y="2352"/>
                  </a:lnTo>
                  <a:lnTo>
                    <a:pt x="918" y="2380"/>
                  </a:lnTo>
                  <a:lnTo>
                    <a:pt x="1001" y="2402"/>
                  </a:lnTo>
                  <a:lnTo>
                    <a:pt x="1085" y="2418"/>
                  </a:lnTo>
                  <a:lnTo>
                    <a:pt x="1173" y="2428"/>
                  </a:lnTo>
                  <a:lnTo>
                    <a:pt x="1262" y="2432"/>
                  </a:lnTo>
                  <a:lnTo>
                    <a:pt x="1352" y="2428"/>
                  </a:lnTo>
                  <a:lnTo>
                    <a:pt x="1440" y="2418"/>
                  </a:lnTo>
                  <a:lnTo>
                    <a:pt x="1526" y="2401"/>
                  </a:lnTo>
                  <a:lnTo>
                    <a:pt x="1609" y="2378"/>
                  </a:lnTo>
                  <a:lnTo>
                    <a:pt x="1689" y="2349"/>
                  </a:lnTo>
                  <a:lnTo>
                    <a:pt x="1768" y="2314"/>
                  </a:lnTo>
                  <a:lnTo>
                    <a:pt x="1843" y="2274"/>
                  </a:lnTo>
                  <a:lnTo>
                    <a:pt x="1914" y="2228"/>
                  </a:lnTo>
                  <a:lnTo>
                    <a:pt x="1982" y="2178"/>
                  </a:lnTo>
                  <a:lnTo>
                    <a:pt x="2045" y="2123"/>
                  </a:lnTo>
                  <a:lnTo>
                    <a:pt x="2105" y="2063"/>
                  </a:lnTo>
                  <a:lnTo>
                    <a:pt x="2161" y="1999"/>
                  </a:lnTo>
                  <a:lnTo>
                    <a:pt x="2210" y="1932"/>
                  </a:lnTo>
                  <a:lnTo>
                    <a:pt x="2256" y="1860"/>
                  </a:lnTo>
                  <a:lnTo>
                    <a:pt x="2296" y="1786"/>
                  </a:lnTo>
                  <a:lnTo>
                    <a:pt x="2331" y="1707"/>
                  </a:lnTo>
                  <a:lnTo>
                    <a:pt x="2360" y="1627"/>
                  </a:lnTo>
                  <a:lnTo>
                    <a:pt x="2383" y="1543"/>
                  </a:lnTo>
                  <a:lnTo>
                    <a:pt x="2400" y="1457"/>
                  </a:lnTo>
                  <a:lnTo>
                    <a:pt x="2410" y="1369"/>
                  </a:lnTo>
                  <a:lnTo>
                    <a:pt x="2414" y="1279"/>
                  </a:lnTo>
                  <a:lnTo>
                    <a:pt x="2410" y="1190"/>
                  </a:lnTo>
                  <a:lnTo>
                    <a:pt x="2400" y="1102"/>
                  </a:lnTo>
                  <a:lnTo>
                    <a:pt x="2383" y="1016"/>
                  </a:lnTo>
                  <a:lnTo>
                    <a:pt x="2360" y="932"/>
                  </a:lnTo>
                  <a:lnTo>
                    <a:pt x="2331" y="852"/>
                  </a:lnTo>
                  <a:lnTo>
                    <a:pt x="2296" y="773"/>
                  </a:lnTo>
                  <a:lnTo>
                    <a:pt x="2256" y="699"/>
                  </a:lnTo>
                  <a:lnTo>
                    <a:pt x="2210" y="627"/>
                  </a:lnTo>
                  <a:lnTo>
                    <a:pt x="2161" y="560"/>
                  </a:lnTo>
                  <a:lnTo>
                    <a:pt x="2105" y="496"/>
                  </a:lnTo>
                  <a:lnTo>
                    <a:pt x="2045" y="436"/>
                  </a:lnTo>
                  <a:lnTo>
                    <a:pt x="1982" y="381"/>
                  </a:lnTo>
                  <a:lnTo>
                    <a:pt x="1914" y="330"/>
                  </a:lnTo>
                  <a:lnTo>
                    <a:pt x="1843" y="285"/>
                  </a:lnTo>
                  <a:lnTo>
                    <a:pt x="1768" y="245"/>
                  </a:lnTo>
                  <a:lnTo>
                    <a:pt x="1689" y="210"/>
                  </a:lnTo>
                  <a:lnTo>
                    <a:pt x="1609" y="181"/>
                  </a:lnTo>
                  <a:lnTo>
                    <a:pt x="1526" y="158"/>
                  </a:lnTo>
                  <a:lnTo>
                    <a:pt x="1440" y="141"/>
                  </a:lnTo>
                  <a:lnTo>
                    <a:pt x="1352" y="131"/>
                  </a:lnTo>
                  <a:lnTo>
                    <a:pt x="1262" y="127"/>
                  </a:lnTo>
                  <a:lnTo>
                    <a:pt x="1173" y="131"/>
                  </a:lnTo>
                  <a:lnTo>
                    <a:pt x="1085" y="140"/>
                  </a:lnTo>
                  <a:lnTo>
                    <a:pt x="1001" y="157"/>
                  </a:lnTo>
                  <a:lnTo>
                    <a:pt x="918" y="179"/>
                  </a:lnTo>
                  <a:lnTo>
                    <a:pt x="837" y="207"/>
                  </a:lnTo>
                  <a:lnTo>
                    <a:pt x="759" y="242"/>
                  </a:lnTo>
                  <a:lnTo>
                    <a:pt x="685" y="280"/>
                  </a:lnTo>
                  <a:lnTo>
                    <a:pt x="614" y="325"/>
                  </a:lnTo>
                  <a:lnTo>
                    <a:pt x="547" y="375"/>
                  </a:lnTo>
                  <a:lnTo>
                    <a:pt x="482" y="430"/>
                  </a:lnTo>
                  <a:lnTo>
                    <a:pt x="424" y="489"/>
                  </a:lnTo>
                  <a:lnTo>
                    <a:pt x="368" y="551"/>
                  </a:lnTo>
                  <a:lnTo>
                    <a:pt x="318" y="619"/>
                  </a:lnTo>
                  <a:lnTo>
                    <a:pt x="272" y="690"/>
                  </a:lnTo>
                  <a:lnTo>
                    <a:pt x="232" y="766"/>
                  </a:lnTo>
                  <a:lnTo>
                    <a:pt x="196" y="844"/>
                  </a:lnTo>
                  <a:lnTo>
                    <a:pt x="167" y="925"/>
                  </a:lnTo>
                  <a:lnTo>
                    <a:pt x="143" y="1010"/>
                  </a:lnTo>
                  <a:lnTo>
                    <a:pt x="127" y="1098"/>
                  </a:lnTo>
                  <a:lnTo>
                    <a:pt x="0" y="1077"/>
                  </a:lnTo>
                  <a:lnTo>
                    <a:pt x="18" y="985"/>
                  </a:lnTo>
                  <a:lnTo>
                    <a:pt x="42" y="895"/>
                  </a:lnTo>
                  <a:lnTo>
                    <a:pt x="73" y="809"/>
                  </a:lnTo>
                  <a:lnTo>
                    <a:pt x="109" y="726"/>
                  </a:lnTo>
                  <a:lnTo>
                    <a:pt x="150" y="646"/>
                  </a:lnTo>
                  <a:lnTo>
                    <a:pt x="196" y="569"/>
                  </a:lnTo>
                  <a:lnTo>
                    <a:pt x="248" y="496"/>
                  </a:lnTo>
                  <a:lnTo>
                    <a:pt x="305" y="428"/>
                  </a:lnTo>
                  <a:lnTo>
                    <a:pt x="366" y="364"/>
                  </a:lnTo>
                  <a:lnTo>
                    <a:pt x="431" y="304"/>
                  </a:lnTo>
                  <a:lnTo>
                    <a:pt x="500" y="249"/>
                  </a:lnTo>
                  <a:lnTo>
                    <a:pt x="573" y="199"/>
                  </a:lnTo>
                  <a:lnTo>
                    <a:pt x="650" y="154"/>
                  </a:lnTo>
                  <a:lnTo>
                    <a:pt x="730" y="114"/>
                  </a:lnTo>
                  <a:lnTo>
                    <a:pt x="812" y="80"/>
                  </a:lnTo>
                  <a:lnTo>
                    <a:pt x="897" y="52"/>
                  </a:lnTo>
                  <a:lnTo>
                    <a:pt x="985" y="29"/>
                  </a:lnTo>
                  <a:lnTo>
                    <a:pt x="1076" y="13"/>
                  </a:lnTo>
                  <a:lnTo>
                    <a:pt x="1168" y="2"/>
                  </a:lnTo>
                  <a:lnTo>
                    <a:pt x="126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03" name="Google Shape;10703;p24"/>
            <p:cNvSpPr/>
            <p:nvPr/>
          </p:nvSpPr>
          <p:spPr>
            <a:xfrm>
              <a:off x="9886832" y="2571484"/>
              <a:ext cx="1825289" cy="1844209"/>
            </a:xfrm>
            <a:custGeom>
              <a:avLst/>
              <a:gdLst/>
              <a:ahLst/>
              <a:cxnLst/>
              <a:rect l="l" t="t" r="r" b="b"/>
              <a:pathLst>
                <a:path w="2026" h="2047" extrusionOk="0">
                  <a:moveTo>
                    <a:pt x="1003" y="0"/>
                  </a:moveTo>
                  <a:lnTo>
                    <a:pt x="1091" y="3"/>
                  </a:lnTo>
                  <a:lnTo>
                    <a:pt x="1177" y="14"/>
                  </a:lnTo>
                  <a:lnTo>
                    <a:pt x="1261" y="33"/>
                  </a:lnTo>
                  <a:lnTo>
                    <a:pt x="1342" y="57"/>
                  </a:lnTo>
                  <a:lnTo>
                    <a:pt x="1420" y="88"/>
                  </a:lnTo>
                  <a:lnTo>
                    <a:pt x="1495" y="126"/>
                  </a:lnTo>
                  <a:lnTo>
                    <a:pt x="1566" y="169"/>
                  </a:lnTo>
                  <a:lnTo>
                    <a:pt x="1633" y="218"/>
                  </a:lnTo>
                  <a:lnTo>
                    <a:pt x="1697" y="271"/>
                  </a:lnTo>
                  <a:lnTo>
                    <a:pt x="1755" y="330"/>
                  </a:lnTo>
                  <a:lnTo>
                    <a:pt x="1808" y="393"/>
                  </a:lnTo>
                  <a:lnTo>
                    <a:pt x="1857" y="460"/>
                  </a:lnTo>
                  <a:lnTo>
                    <a:pt x="1900" y="531"/>
                  </a:lnTo>
                  <a:lnTo>
                    <a:pt x="1938" y="606"/>
                  </a:lnTo>
                  <a:lnTo>
                    <a:pt x="1969" y="684"/>
                  </a:lnTo>
                  <a:lnTo>
                    <a:pt x="1993" y="765"/>
                  </a:lnTo>
                  <a:lnTo>
                    <a:pt x="2011" y="849"/>
                  </a:lnTo>
                  <a:lnTo>
                    <a:pt x="2023" y="935"/>
                  </a:lnTo>
                  <a:lnTo>
                    <a:pt x="2026" y="1023"/>
                  </a:lnTo>
                  <a:lnTo>
                    <a:pt x="2023" y="1112"/>
                  </a:lnTo>
                  <a:lnTo>
                    <a:pt x="2011" y="1198"/>
                  </a:lnTo>
                  <a:lnTo>
                    <a:pt x="1993" y="1282"/>
                  </a:lnTo>
                  <a:lnTo>
                    <a:pt x="1969" y="1363"/>
                  </a:lnTo>
                  <a:lnTo>
                    <a:pt x="1938" y="1441"/>
                  </a:lnTo>
                  <a:lnTo>
                    <a:pt x="1900" y="1516"/>
                  </a:lnTo>
                  <a:lnTo>
                    <a:pt x="1857" y="1587"/>
                  </a:lnTo>
                  <a:lnTo>
                    <a:pt x="1808" y="1654"/>
                  </a:lnTo>
                  <a:lnTo>
                    <a:pt x="1755" y="1717"/>
                  </a:lnTo>
                  <a:lnTo>
                    <a:pt x="1697" y="1776"/>
                  </a:lnTo>
                  <a:lnTo>
                    <a:pt x="1633" y="1829"/>
                  </a:lnTo>
                  <a:lnTo>
                    <a:pt x="1566" y="1878"/>
                  </a:lnTo>
                  <a:lnTo>
                    <a:pt x="1495" y="1921"/>
                  </a:lnTo>
                  <a:lnTo>
                    <a:pt x="1420" y="1959"/>
                  </a:lnTo>
                  <a:lnTo>
                    <a:pt x="1342" y="1990"/>
                  </a:lnTo>
                  <a:lnTo>
                    <a:pt x="1261" y="2014"/>
                  </a:lnTo>
                  <a:lnTo>
                    <a:pt x="1177" y="2032"/>
                  </a:lnTo>
                  <a:lnTo>
                    <a:pt x="1091" y="2044"/>
                  </a:lnTo>
                  <a:lnTo>
                    <a:pt x="1003" y="2047"/>
                  </a:lnTo>
                  <a:lnTo>
                    <a:pt x="923" y="2044"/>
                  </a:lnTo>
                  <a:lnTo>
                    <a:pt x="844" y="2036"/>
                  </a:lnTo>
                  <a:lnTo>
                    <a:pt x="767" y="2020"/>
                  </a:lnTo>
                  <a:lnTo>
                    <a:pt x="692" y="1999"/>
                  </a:lnTo>
                  <a:lnTo>
                    <a:pt x="619" y="1972"/>
                  </a:lnTo>
                  <a:lnTo>
                    <a:pt x="548" y="1940"/>
                  </a:lnTo>
                  <a:lnTo>
                    <a:pt x="481" y="1904"/>
                  </a:lnTo>
                  <a:lnTo>
                    <a:pt x="417" y="1862"/>
                  </a:lnTo>
                  <a:lnTo>
                    <a:pt x="355" y="1816"/>
                  </a:lnTo>
                  <a:lnTo>
                    <a:pt x="298" y="1766"/>
                  </a:lnTo>
                  <a:lnTo>
                    <a:pt x="245" y="1710"/>
                  </a:lnTo>
                  <a:lnTo>
                    <a:pt x="195" y="1651"/>
                  </a:lnTo>
                  <a:lnTo>
                    <a:pt x="150" y="1589"/>
                  </a:lnTo>
                  <a:lnTo>
                    <a:pt x="109" y="1523"/>
                  </a:lnTo>
                  <a:lnTo>
                    <a:pt x="74" y="1454"/>
                  </a:lnTo>
                  <a:lnTo>
                    <a:pt x="43" y="1382"/>
                  </a:lnTo>
                  <a:lnTo>
                    <a:pt x="19" y="1306"/>
                  </a:lnTo>
                  <a:lnTo>
                    <a:pt x="0" y="1228"/>
                  </a:lnTo>
                  <a:lnTo>
                    <a:pt x="126" y="1203"/>
                  </a:lnTo>
                  <a:lnTo>
                    <a:pt x="145" y="1279"/>
                  </a:lnTo>
                  <a:lnTo>
                    <a:pt x="169" y="1352"/>
                  </a:lnTo>
                  <a:lnTo>
                    <a:pt x="201" y="1423"/>
                  </a:lnTo>
                  <a:lnTo>
                    <a:pt x="239" y="1490"/>
                  </a:lnTo>
                  <a:lnTo>
                    <a:pt x="281" y="1552"/>
                  </a:lnTo>
                  <a:lnTo>
                    <a:pt x="328" y="1613"/>
                  </a:lnTo>
                  <a:lnTo>
                    <a:pt x="380" y="1667"/>
                  </a:lnTo>
                  <a:lnTo>
                    <a:pt x="437" y="1716"/>
                  </a:lnTo>
                  <a:lnTo>
                    <a:pt x="497" y="1762"/>
                  </a:lnTo>
                  <a:lnTo>
                    <a:pt x="561" y="1802"/>
                  </a:lnTo>
                  <a:lnTo>
                    <a:pt x="629" y="1836"/>
                  </a:lnTo>
                  <a:lnTo>
                    <a:pt x="699" y="1866"/>
                  </a:lnTo>
                  <a:lnTo>
                    <a:pt x="771" y="1889"/>
                  </a:lnTo>
                  <a:lnTo>
                    <a:pt x="846" y="1906"/>
                  </a:lnTo>
                  <a:lnTo>
                    <a:pt x="924" y="1915"/>
                  </a:lnTo>
                  <a:lnTo>
                    <a:pt x="1003" y="1919"/>
                  </a:lnTo>
                  <a:lnTo>
                    <a:pt x="1084" y="1915"/>
                  </a:lnTo>
                  <a:lnTo>
                    <a:pt x="1163" y="1905"/>
                  </a:lnTo>
                  <a:lnTo>
                    <a:pt x="1241" y="1887"/>
                  </a:lnTo>
                  <a:lnTo>
                    <a:pt x="1315" y="1864"/>
                  </a:lnTo>
                  <a:lnTo>
                    <a:pt x="1387" y="1833"/>
                  </a:lnTo>
                  <a:lnTo>
                    <a:pt x="1454" y="1796"/>
                  </a:lnTo>
                  <a:lnTo>
                    <a:pt x="1519" y="1755"/>
                  </a:lnTo>
                  <a:lnTo>
                    <a:pt x="1580" y="1708"/>
                  </a:lnTo>
                  <a:lnTo>
                    <a:pt x="1635" y="1656"/>
                  </a:lnTo>
                  <a:lnTo>
                    <a:pt x="1687" y="1601"/>
                  </a:lnTo>
                  <a:lnTo>
                    <a:pt x="1734" y="1540"/>
                  </a:lnTo>
                  <a:lnTo>
                    <a:pt x="1776" y="1476"/>
                  </a:lnTo>
                  <a:lnTo>
                    <a:pt x="1812" y="1408"/>
                  </a:lnTo>
                  <a:lnTo>
                    <a:pt x="1843" y="1336"/>
                  </a:lnTo>
                  <a:lnTo>
                    <a:pt x="1866" y="1261"/>
                  </a:lnTo>
                  <a:lnTo>
                    <a:pt x="1884" y="1184"/>
                  </a:lnTo>
                  <a:lnTo>
                    <a:pt x="1894" y="1105"/>
                  </a:lnTo>
                  <a:lnTo>
                    <a:pt x="1898" y="1023"/>
                  </a:lnTo>
                  <a:lnTo>
                    <a:pt x="1894" y="942"/>
                  </a:lnTo>
                  <a:lnTo>
                    <a:pt x="1884" y="862"/>
                  </a:lnTo>
                  <a:lnTo>
                    <a:pt x="1866" y="785"/>
                  </a:lnTo>
                  <a:lnTo>
                    <a:pt x="1843" y="711"/>
                  </a:lnTo>
                  <a:lnTo>
                    <a:pt x="1812" y="639"/>
                  </a:lnTo>
                  <a:lnTo>
                    <a:pt x="1776" y="571"/>
                  </a:lnTo>
                  <a:lnTo>
                    <a:pt x="1734" y="507"/>
                  </a:lnTo>
                  <a:lnTo>
                    <a:pt x="1687" y="446"/>
                  </a:lnTo>
                  <a:lnTo>
                    <a:pt x="1635" y="390"/>
                  </a:lnTo>
                  <a:lnTo>
                    <a:pt x="1580" y="339"/>
                  </a:lnTo>
                  <a:lnTo>
                    <a:pt x="1519" y="292"/>
                  </a:lnTo>
                  <a:lnTo>
                    <a:pt x="1454" y="249"/>
                  </a:lnTo>
                  <a:lnTo>
                    <a:pt x="1387" y="214"/>
                  </a:lnTo>
                  <a:lnTo>
                    <a:pt x="1315" y="183"/>
                  </a:lnTo>
                  <a:lnTo>
                    <a:pt x="1241" y="160"/>
                  </a:lnTo>
                  <a:lnTo>
                    <a:pt x="1163" y="142"/>
                  </a:lnTo>
                  <a:lnTo>
                    <a:pt x="1084" y="132"/>
                  </a:lnTo>
                  <a:lnTo>
                    <a:pt x="1003" y="127"/>
                  </a:lnTo>
                  <a:lnTo>
                    <a:pt x="924" y="130"/>
                  </a:lnTo>
                  <a:lnTo>
                    <a:pt x="846" y="141"/>
                  </a:lnTo>
                  <a:lnTo>
                    <a:pt x="771" y="158"/>
                  </a:lnTo>
                  <a:lnTo>
                    <a:pt x="699" y="181"/>
                  </a:lnTo>
                  <a:lnTo>
                    <a:pt x="629" y="211"/>
                  </a:lnTo>
                  <a:lnTo>
                    <a:pt x="561" y="245"/>
                  </a:lnTo>
                  <a:lnTo>
                    <a:pt x="497" y="285"/>
                  </a:lnTo>
                  <a:lnTo>
                    <a:pt x="437" y="330"/>
                  </a:lnTo>
                  <a:lnTo>
                    <a:pt x="380" y="380"/>
                  </a:lnTo>
                  <a:lnTo>
                    <a:pt x="328" y="434"/>
                  </a:lnTo>
                  <a:lnTo>
                    <a:pt x="281" y="494"/>
                  </a:lnTo>
                  <a:lnTo>
                    <a:pt x="239" y="557"/>
                  </a:lnTo>
                  <a:lnTo>
                    <a:pt x="201" y="624"/>
                  </a:lnTo>
                  <a:lnTo>
                    <a:pt x="169" y="694"/>
                  </a:lnTo>
                  <a:lnTo>
                    <a:pt x="145" y="768"/>
                  </a:lnTo>
                  <a:lnTo>
                    <a:pt x="126" y="844"/>
                  </a:lnTo>
                  <a:lnTo>
                    <a:pt x="0" y="818"/>
                  </a:lnTo>
                  <a:lnTo>
                    <a:pt x="19" y="741"/>
                  </a:lnTo>
                  <a:lnTo>
                    <a:pt x="43" y="665"/>
                  </a:lnTo>
                  <a:lnTo>
                    <a:pt x="74" y="593"/>
                  </a:lnTo>
                  <a:lnTo>
                    <a:pt x="109" y="524"/>
                  </a:lnTo>
                  <a:lnTo>
                    <a:pt x="150" y="458"/>
                  </a:lnTo>
                  <a:lnTo>
                    <a:pt x="195" y="396"/>
                  </a:lnTo>
                  <a:lnTo>
                    <a:pt x="245" y="337"/>
                  </a:lnTo>
                  <a:lnTo>
                    <a:pt x="298" y="281"/>
                  </a:lnTo>
                  <a:lnTo>
                    <a:pt x="355" y="231"/>
                  </a:lnTo>
                  <a:lnTo>
                    <a:pt x="417" y="185"/>
                  </a:lnTo>
                  <a:lnTo>
                    <a:pt x="481" y="143"/>
                  </a:lnTo>
                  <a:lnTo>
                    <a:pt x="548" y="107"/>
                  </a:lnTo>
                  <a:lnTo>
                    <a:pt x="619" y="75"/>
                  </a:lnTo>
                  <a:lnTo>
                    <a:pt x="692" y="48"/>
                  </a:lnTo>
                  <a:lnTo>
                    <a:pt x="767" y="27"/>
                  </a:lnTo>
                  <a:lnTo>
                    <a:pt x="844" y="11"/>
                  </a:lnTo>
                  <a:lnTo>
                    <a:pt x="923" y="3"/>
                  </a:lnTo>
                  <a:lnTo>
                    <a:pt x="100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04" name="Google Shape;10704;p24"/>
            <p:cNvSpPr/>
            <p:nvPr/>
          </p:nvSpPr>
          <p:spPr>
            <a:xfrm>
              <a:off x="10310271" y="2974202"/>
              <a:ext cx="999134" cy="1038775"/>
            </a:xfrm>
            <a:custGeom>
              <a:avLst/>
              <a:gdLst/>
              <a:ahLst/>
              <a:cxnLst/>
              <a:rect l="l" t="t" r="r" b="b"/>
              <a:pathLst>
                <a:path w="1109" h="1153" extrusionOk="0">
                  <a:moveTo>
                    <a:pt x="533" y="0"/>
                  </a:moveTo>
                  <a:lnTo>
                    <a:pt x="595" y="4"/>
                  </a:lnTo>
                  <a:lnTo>
                    <a:pt x="657" y="13"/>
                  </a:lnTo>
                  <a:lnTo>
                    <a:pt x="714" y="30"/>
                  </a:lnTo>
                  <a:lnTo>
                    <a:pt x="771" y="52"/>
                  </a:lnTo>
                  <a:lnTo>
                    <a:pt x="823" y="79"/>
                  </a:lnTo>
                  <a:lnTo>
                    <a:pt x="872" y="112"/>
                  </a:lnTo>
                  <a:lnTo>
                    <a:pt x="918" y="149"/>
                  </a:lnTo>
                  <a:lnTo>
                    <a:pt x="960" y="191"/>
                  </a:lnTo>
                  <a:lnTo>
                    <a:pt x="997" y="236"/>
                  </a:lnTo>
                  <a:lnTo>
                    <a:pt x="1030" y="285"/>
                  </a:lnTo>
                  <a:lnTo>
                    <a:pt x="1057" y="338"/>
                  </a:lnTo>
                  <a:lnTo>
                    <a:pt x="1079" y="395"/>
                  </a:lnTo>
                  <a:lnTo>
                    <a:pt x="1095" y="453"/>
                  </a:lnTo>
                  <a:lnTo>
                    <a:pt x="1105" y="514"/>
                  </a:lnTo>
                  <a:lnTo>
                    <a:pt x="1109" y="576"/>
                  </a:lnTo>
                  <a:lnTo>
                    <a:pt x="1105" y="639"/>
                  </a:lnTo>
                  <a:lnTo>
                    <a:pt x="1095" y="700"/>
                  </a:lnTo>
                  <a:lnTo>
                    <a:pt x="1079" y="758"/>
                  </a:lnTo>
                  <a:lnTo>
                    <a:pt x="1057" y="814"/>
                  </a:lnTo>
                  <a:lnTo>
                    <a:pt x="1030" y="867"/>
                  </a:lnTo>
                  <a:lnTo>
                    <a:pt x="997" y="917"/>
                  </a:lnTo>
                  <a:lnTo>
                    <a:pt x="960" y="962"/>
                  </a:lnTo>
                  <a:lnTo>
                    <a:pt x="918" y="1004"/>
                  </a:lnTo>
                  <a:lnTo>
                    <a:pt x="872" y="1041"/>
                  </a:lnTo>
                  <a:lnTo>
                    <a:pt x="823" y="1074"/>
                  </a:lnTo>
                  <a:lnTo>
                    <a:pt x="771" y="1101"/>
                  </a:lnTo>
                  <a:lnTo>
                    <a:pt x="714" y="1123"/>
                  </a:lnTo>
                  <a:lnTo>
                    <a:pt x="657" y="1140"/>
                  </a:lnTo>
                  <a:lnTo>
                    <a:pt x="595" y="1149"/>
                  </a:lnTo>
                  <a:lnTo>
                    <a:pt x="533" y="1153"/>
                  </a:lnTo>
                  <a:lnTo>
                    <a:pt x="474" y="1149"/>
                  </a:lnTo>
                  <a:lnTo>
                    <a:pt x="418" y="1141"/>
                  </a:lnTo>
                  <a:lnTo>
                    <a:pt x="362" y="1127"/>
                  </a:lnTo>
                  <a:lnTo>
                    <a:pt x="309" y="1108"/>
                  </a:lnTo>
                  <a:lnTo>
                    <a:pt x="259" y="1083"/>
                  </a:lnTo>
                  <a:lnTo>
                    <a:pt x="212" y="1055"/>
                  </a:lnTo>
                  <a:lnTo>
                    <a:pt x="166" y="1021"/>
                  </a:lnTo>
                  <a:lnTo>
                    <a:pt x="124" y="983"/>
                  </a:lnTo>
                  <a:lnTo>
                    <a:pt x="87" y="941"/>
                  </a:lnTo>
                  <a:lnTo>
                    <a:pt x="54" y="895"/>
                  </a:lnTo>
                  <a:lnTo>
                    <a:pt x="24" y="845"/>
                  </a:lnTo>
                  <a:lnTo>
                    <a:pt x="0" y="792"/>
                  </a:lnTo>
                  <a:lnTo>
                    <a:pt x="118" y="745"/>
                  </a:lnTo>
                  <a:lnTo>
                    <a:pt x="141" y="793"/>
                  </a:lnTo>
                  <a:lnTo>
                    <a:pt x="170" y="839"/>
                  </a:lnTo>
                  <a:lnTo>
                    <a:pt x="203" y="880"/>
                  </a:lnTo>
                  <a:lnTo>
                    <a:pt x="241" y="917"/>
                  </a:lnTo>
                  <a:lnTo>
                    <a:pt x="282" y="948"/>
                  </a:lnTo>
                  <a:lnTo>
                    <a:pt x="328" y="975"/>
                  </a:lnTo>
                  <a:lnTo>
                    <a:pt x="375" y="996"/>
                  </a:lnTo>
                  <a:lnTo>
                    <a:pt x="426" y="1011"/>
                  </a:lnTo>
                  <a:lnTo>
                    <a:pt x="479" y="1021"/>
                  </a:lnTo>
                  <a:lnTo>
                    <a:pt x="533" y="1024"/>
                  </a:lnTo>
                  <a:lnTo>
                    <a:pt x="590" y="1021"/>
                  </a:lnTo>
                  <a:lnTo>
                    <a:pt x="643" y="1011"/>
                  </a:lnTo>
                  <a:lnTo>
                    <a:pt x="694" y="995"/>
                  </a:lnTo>
                  <a:lnTo>
                    <a:pt x="744" y="972"/>
                  </a:lnTo>
                  <a:lnTo>
                    <a:pt x="789" y="944"/>
                  </a:lnTo>
                  <a:lnTo>
                    <a:pt x="830" y="911"/>
                  </a:lnTo>
                  <a:lnTo>
                    <a:pt x="867" y="873"/>
                  </a:lnTo>
                  <a:lnTo>
                    <a:pt x="900" y="832"/>
                  </a:lnTo>
                  <a:lnTo>
                    <a:pt x="929" y="787"/>
                  </a:lnTo>
                  <a:lnTo>
                    <a:pt x="951" y="738"/>
                  </a:lnTo>
                  <a:lnTo>
                    <a:pt x="968" y="686"/>
                  </a:lnTo>
                  <a:lnTo>
                    <a:pt x="977" y="633"/>
                  </a:lnTo>
                  <a:lnTo>
                    <a:pt x="980" y="576"/>
                  </a:lnTo>
                  <a:lnTo>
                    <a:pt x="977" y="520"/>
                  </a:lnTo>
                  <a:lnTo>
                    <a:pt x="968" y="466"/>
                  </a:lnTo>
                  <a:lnTo>
                    <a:pt x="951" y="415"/>
                  </a:lnTo>
                  <a:lnTo>
                    <a:pt x="929" y="366"/>
                  </a:lnTo>
                  <a:lnTo>
                    <a:pt x="900" y="321"/>
                  </a:lnTo>
                  <a:lnTo>
                    <a:pt x="867" y="280"/>
                  </a:lnTo>
                  <a:lnTo>
                    <a:pt x="830" y="242"/>
                  </a:lnTo>
                  <a:lnTo>
                    <a:pt x="789" y="209"/>
                  </a:lnTo>
                  <a:lnTo>
                    <a:pt x="744" y="181"/>
                  </a:lnTo>
                  <a:lnTo>
                    <a:pt x="694" y="158"/>
                  </a:lnTo>
                  <a:lnTo>
                    <a:pt x="643" y="142"/>
                  </a:lnTo>
                  <a:lnTo>
                    <a:pt x="590" y="132"/>
                  </a:lnTo>
                  <a:lnTo>
                    <a:pt x="533" y="129"/>
                  </a:lnTo>
                  <a:lnTo>
                    <a:pt x="479" y="131"/>
                  </a:lnTo>
                  <a:lnTo>
                    <a:pt x="426" y="142"/>
                  </a:lnTo>
                  <a:lnTo>
                    <a:pt x="375" y="157"/>
                  </a:lnTo>
                  <a:lnTo>
                    <a:pt x="328" y="178"/>
                  </a:lnTo>
                  <a:lnTo>
                    <a:pt x="282" y="204"/>
                  </a:lnTo>
                  <a:lnTo>
                    <a:pt x="241" y="236"/>
                  </a:lnTo>
                  <a:lnTo>
                    <a:pt x="203" y="273"/>
                  </a:lnTo>
                  <a:lnTo>
                    <a:pt x="170" y="314"/>
                  </a:lnTo>
                  <a:lnTo>
                    <a:pt x="141" y="360"/>
                  </a:lnTo>
                  <a:lnTo>
                    <a:pt x="118" y="408"/>
                  </a:lnTo>
                  <a:lnTo>
                    <a:pt x="0" y="361"/>
                  </a:lnTo>
                  <a:lnTo>
                    <a:pt x="24" y="308"/>
                  </a:lnTo>
                  <a:lnTo>
                    <a:pt x="54" y="258"/>
                  </a:lnTo>
                  <a:lnTo>
                    <a:pt x="87" y="212"/>
                  </a:lnTo>
                  <a:lnTo>
                    <a:pt x="124" y="170"/>
                  </a:lnTo>
                  <a:lnTo>
                    <a:pt x="166" y="132"/>
                  </a:lnTo>
                  <a:lnTo>
                    <a:pt x="212" y="98"/>
                  </a:lnTo>
                  <a:lnTo>
                    <a:pt x="259" y="70"/>
                  </a:lnTo>
                  <a:lnTo>
                    <a:pt x="309" y="45"/>
                  </a:lnTo>
                  <a:lnTo>
                    <a:pt x="362" y="26"/>
                  </a:lnTo>
                  <a:lnTo>
                    <a:pt x="418" y="12"/>
                  </a:lnTo>
                  <a:lnTo>
                    <a:pt x="474" y="4"/>
                  </a:lnTo>
                  <a:lnTo>
                    <a:pt x="53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05" name="Google Shape;10705;p24"/>
            <p:cNvSpPr/>
            <p:nvPr/>
          </p:nvSpPr>
          <p:spPr>
            <a:xfrm>
              <a:off x="10601272" y="3204841"/>
              <a:ext cx="477496" cy="577498"/>
            </a:xfrm>
            <a:custGeom>
              <a:avLst/>
              <a:gdLst/>
              <a:ahLst/>
              <a:cxnLst/>
              <a:rect l="l" t="t" r="r" b="b"/>
              <a:pathLst>
                <a:path w="530" h="641" extrusionOk="0">
                  <a:moveTo>
                    <a:pt x="210" y="0"/>
                  </a:moveTo>
                  <a:lnTo>
                    <a:pt x="257" y="4"/>
                  </a:lnTo>
                  <a:lnTo>
                    <a:pt x="302" y="14"/>
                  </a:lnTo>
                  <a:lnTo>
                    <a:pt x="344" y="31"/>
                  </a:lnTo>
                  <a:lnTo>
                    <a:pt x="384" y="52"/>
                  </a:lnTo>
                  <a:lnTo>
                    <a:pt x="420" y="79"/>
                  </a:lnTo>
                  <a:lnTo>
                    <a:pt x="451" y="111"/>
                  </a:lnTo>
                  <a:lnTo>
                    <a:pt x="478" y="146"/>
                  </a:lnTo>
                  <a:lnTo>
                    <a:pt x="500" y="186"/>
                  </a:lnTo>
                  <a:lnTo>
                    <a:pt x="516" y="229"/>
                  </a:lnTo>
                  <a:lnTo>
                    <a:pt x="527" y="273"/>
                  </a:lnTo>
                  <a:lnTo>
                    <a:pt x="530" y="320"/>
                  </a:lnTo>
                  <a:lnTo>
                    <a:pt x="527" y="368"/>
                  </a:lnTo>
                  <a:lnTo>
                    <a:pt x="516" y="412"/>
                  </a:lnTo>
                  <a:lnTo>
                    <a:pt x="500" y="455"/>
                  </a:lnTo>
                  <a:lnTo>
                    <a:pt x="478" y="495"/>
                  </a:lnTo>
                  <a:lnTo>
                    <a:pt x="451" y="530"/>
                  </a:lnTo>
                  <a:lnTo>
                    <a:pt x="420" y="562"/>
                  </a:lnTo>
                  <a:lnTo>
                    <a:pt x="384" y="589"/>
                  </a:lnTo>
                  <a:lnTo>
                    <a:pt x="344" y="610"/>
                  </a:lnTo>
                  <a:lnTo>
                    <a:pt x="302" y="627"/>
                  </a:lnTo>
                  <a:lnTo>
                    <a:pt x="257" y="637"/>
                  </a:lnTo>
                  <a:lnTo>
                    <a:pt x="210" y="641"/>
                  </a:lnTo>
                  <a:lnTo>
                    <a:pt x="164" y="637"/>
                  </a:lnTo>
                  <a:lnTo>
                    <a:pt x="121" y="627"/>
                  </a:lnTo>
                  <a:lnTo>
                    <a:pt x="77" y="611"/>
                  </a:lnTo>
                  <a:lnTo>
                    <a:pt x="37" y="589"/>
                  </a:lnTo>
                  <a:lnTo>
                    <a:pt x="0" y="561"/>
                  </a:lnTo>
                  <a:lnTo>
                    <a:pt x="84" y="464"/>
                  </a:lnTo>
                  <a:lnTo>
                    <a:pt x="98" y="476"/>
                  </a:lnTo>
                  <a:lnTo>
                    <a:pt x="115" y="487"/>
                  </a:lnTo>
                  <a:lnTo>
                    <a:pt x="135" y="496"/>
                  </a:lnTo>
                  <a:lnTo>
                    <a:pt x="157" y="504"/>
                  </a:lnTo>
                  <a:lnTo>
                    <a:pt x="182" y="510"/>
                  </a:lnTo>
                  <a:lnTo>
                    <a:pt x="210" y="513"/>
                  </a:lnTo>
                  <a:lnTo>
                    <a:pt x="244" y="509"/>
                  </a:lnTo>
                  <a:lnTo>
                    <a:pt x="277" y="501"/>
                  </a:lnTo>
                  <a:lnTo>
                    <a:pt x="307" y="487"/>
                  </a:lnTo>
                  <a:lnTo>
                    <a:pt x="334" y="468"/>
                  </a:lnTo>
                  <a:lnTo>
                    <a:pt x="356" y="444"/>
                  </a:lnTo>
                  <a:lnTo>
                    <a:pt x="376" y="417"/>
                  </a:lnTo>
                  <a:lnTo>
                    <a:pt x="390" y="388"/>
                  </a:lnTo>
                  <a:lnTo>
                    <a:pt x="398" y="355"/>
                  </a:lnTo>
                  <a:lnTo>
                    <a:pt x="402" y="320"/>
                  </a:lnTo>
                  <a:lnTo>
                    <a:pt x="398" y="286"/>
                  </a:lnTo>
                  <a:lnTo>
                    <a:pt x="390" y="253"/>
                  </a:lnTo>
                  <a:lnTo>
                    <a:pt x="376" y="224"/>
                  </a:lnTo>
                  <a:lnTo>
                    <a:pt x="356" y="197"/>
                  </a:lnTo>
                  <a:lnTo>
                    <a:pt x="334" y="173"/>
                  </a:lnTo>
                  <a:lnTo>
                    <a:pt x="307" y="154"/>
                  </a:lnTo>
                  <a:lnTo>
                    <a:pt x="277" y="140"/>
                  </a:lnTo>
                  <a:lnTo>
                    <a:pt x="244" y="132"/>
                  </a:lnTo>
                  <a:lnTo>
                    <a:pt x="210" y="128"/>
                  </a:lnTo>
                  <a:lnTo>
                    <a:pt x="182" y="131"/>
                  </a:lnTo>
                  <a:lnTo>
                    <a:pt x="157" y="136"/>
                  </a:lnTo>
                  <a:lnTo>
                    <a:pt x="135" y="144"/>
                  </a:lnTo>
                  <a:lnTo>
                    <a:pt x="115" y="154"/>
                  </a:lnTo>
                  <a:lnTo>
                    <a:pt x="98" y="165"/>
                  </a:lnTo>
                  <a:lnTo>
                    <a:pt x="84" y="177"/>
                  </a:lnTo>
                  <a:lnTo>
                    <a:pt x="0" y="80"/>
                  </a:lnTo>
                  <a:lnTo>
                    <a:pt x="37" y="52"/>
                  </a:lnTo>
                  <a:lnTo>
                    <a:pt x="77" y="29"/>
                  </a:lnTo>
                  <a:lnTo>
                    <a:pt x="121" y="14"/>
                  </a:lnTo>
                  <a:lnTo>
                    <a:pt x="164" y="4"/>
                  </a:lnTo>
                  <a:lnTo>
                    <a:pt x="21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06" name="Google Shape;10706;p24"/>
            <p:cNvSpPr/>
            <p:nvPr/>
          </p:nvSpPr>
          <p:spPr>
            <a:xfrm>
              <a:off x="9351678" y="1994887"/>
              <a:ext cx="2937040" cy="3497420"/>
            </a:xfrm>
            <a:custGeom>
              <a:avLst/>
              <a:gdLst/>
              <a:ahLst/>
              <a:cxnLst/>
              <a:rect l="l" t="t" r="r" b="b"/>
              <a:pathLst>
                <a:path w="3260" h="3882" extrusionOk="0">
                  <a:moveTo>
                    <a:pt x="870" y="3157"/>
                  </a:moveTo>
                  <a:lnTo>
                    <a:pt x="643" y="3658"/>
                  </a:lnTo>
                  <a:lnTo>
                    <a:pt x="638" y="3677"/>
                  </a:lnTo>
                  <a:lnTo>
                    <a:pt x="638" y="3697"/>
                  </a:lnTo>
                  <a:lnTo>
                    <a:pt x="644" y="3716"/>
                  </a:lnTo>
                  <a:lnTo>
                    <a:pt x="655" y="3732"/>
                  </a:lnTo>
                  <a:lnTo>
                    <a:pt x="670" y="3744"/>
                  </a:lnTo>
                  <a:lnTo>
                    <a:pt x="689" y="3751"/>
                  </a:lnTo>
                  <a:lnTo>
                    <a:pt x="707" y="3754"/>
                  </a:lnTo>
                  <a:lnTo>
                    <a:pt x="726" y="3751"/>
                  </a:lnTo>
                  <a:lnTo>
                    <a:pt x="741" y="3743"/>
                  </a:lnTo>
                  <a:lnTo>
                    <a:pt x="755" y="3731"/>
                  </a:lnTo>
                  <a:lnTo>
                    <a:pt x="766" y="3716"/>
                  </a:lnTo>
                  <a:lnTo>
                    <a:pt x="1014" y="3220"/>
                  </a:lnTo>
                  <a:lnTo>
                    <a:pt x="942" y="3190"/>
                  </a:lnTo>
                  <a:lnTo>
                    <a:pt x="870" y="3157"/>
                  </a:lnTo>
                  <a:close/>
                  <a:moveTo>
                    <a:pt x="2332" y="3155"/>
                  </a:moveTo>
                  <a:lnTo>
                    <a:pt x="2262" y="3188"/>
                  </a:lnTo>
                  <a:lnTo>
                    <a:pt x="2189" y="3218"/>
                  </a:lnTo>
                  <a:lnTo>
                    <a:pt x="2439" y="3716"/>
                  </a:lnTo>
                  <a:lnTo>
                    <a:pt x="2450" y="3731"/>
                  </a:lnTo>
                  <a:lnTo>
                    <a:pt x="2463" y="3743"/>
                  </a:lnTo>
                  <a:lnTo>
                    <a:pt x="2479" y="3751"/>
                  </a:lnTo>
                  <a:lnTo>
                    <a:pt x="2497" y="3754"/>
                  </a:lnTo>
                  <a:lnTo>
                    <a:pt x="2516" y="3751"/>
                  </a:lnTo>
                  <a:lnTo>
                    <a:pt x="2534" y="3744"/>
                  </a:lnTo>
                  <a:lnTo>
                    <a:pt x="2548" y="3732"/>
                  </a:lnTo>
                  <a:lnTo>
                    <a:pt x="2560" y="3716"/>
                  </a:lnTo>
                  <a:lnTo>
                    <a:pt x="2566" y="3696"/>
                  </a:lnTo>
                  <a:lnTo>
                    <a:pt x="2566" y="3677"/>
                  </a:lnTo>
                  <a:lnTo>
                    <a:pt x="2560" y="3658"/>
                  </a:lnTo>
                  <a:lnTo>
                    <a:pt x="2332" y="3155"/>
                  </a:lnTo>
                  <a:close/>
                  <a:moveTo>
                    <a:pt x="1597" y="0"/>
                  </a:moveTo>
                  <a:lnTo>
                    <a:pt x="1707" y="3"/>
                  </a:lnTo>
                  <a:lnTo>
                    <a:pt x="1814" y="14"/>
                  </a:lnTo>
                  <a:lnTo>
                    <a:pt x="1918" y="31"/>
                  </a:lnTo>
                  <a:lnTo>
                    <a:pt x="2022" y="54"/>
                  </a:lnTo>
                  <a:lnTo>
                    <a:pt x="2122" y="85"/>
                  </a:lnTo>
                  <a:lnTo>
                    <a:pt x="2220" y="120"/>
                  </a:lnTo>
                  <a:lnTo>
                    <a:pt x="2314" y="162"/>
                  </a:lnTo>
                  <a:lnTo>
                    <a:pt x="2406" y="210"/>
                  </a:lnTo>
                  <a:lnTo>
                    <a:pt x="2494" y="263"/>
                  </a:lnTo>
                  <a:lnTo>
                    <a:pt x="2578" y="320"/>
                  </a:lnTo>
                  <a:lnTo>
                    <a:pt x="2659" y="384"/>
                  </a:lnTo>
                  <a:lnTo>
                    <a:pt x="2736" y="452"/>
                  </a:lnTo>
                  <a:lnTo>
                    <a:pt x="2808" y="524"/>
                  </a:lnTo>
                  <a:lnTo>
                    <a:pt x="2876" y="601"/>
                  </a:lnTo>
                  <a:lnTo>
                    <a:pt x="2938" y="681"/>
                  </a:lnTo>
                  <a:lnTo>
                    <a:pt x="2997" y="766"/>
                  </a:lnTo>
                  <a:lnTo>
                    <a:pt x="3050" y="854"/>
                  </a:lnTo>
                  <a:lnTo>
                    <a:pt x="3097" y="946"/>
                  </a:lnTo>
                  <a:lnTo>
                    <a:pt x="3140" y="1040"/>
                  </a:lnTo>
                  <a:lnTo>
                    <a:pt x="3175" y="1138"/>
                  </a:lnTo>
                  <a:lnTo>
                    <a:pt x="3206" y="1238"/>
                  </a:lnTo>
                  <a:lnTo>
                    <a:pt x="3229" y="1342"/>
                  </a:lnTo>
                  <a:lnTo>
                    <a:pt x="3246" y="1447"/>
                  </a:lnTo>
                  <a:lnTo>
                    <a:pt x="3256" y="1554"/>
                  </a:lnTo>
                  <a:lnTo>
                    <a:pt x="3260" y="1663"/>
                  </a:lnTo>
                  <a:lnTo>
                    <a:pt x="3256" y="1770"/>
                  </a:lnTo>
                  <a:lnTo>
                    <a:pt x="3247" y="1874"/>
                  </a:lnTo>
                  <a:lnTo>
                    <a:pt x="3230" y="1977"/>
                  </a:lnTo>
                  <a:lnTo>
                    <a:pt x="3208" y="2078"/>
                  </a:lnTo>
                  <a:lnTo>
                    <a:pt x="3180" y="2176"/>
                  </a:lnTo>
                  <a:lnTo>
                    <a:pt x="3146" y="2271"/>
                  </a:lnTo>
                  <a:lnTo>
                    <a:pt x="3105" y="2365"/>
                  </a:lnTo>
                  <a:lnTo>
                    <a:pt x="3060" y="2454"/>
                  </a:lnTo>
                  <a:lnTo>
                    <a:pt x="3010" y="2540"/>
                  </a:lnTo>
                  <a:lnTo>
                    <a:pt x="2954" y="2624"/>
                  </a:lnTo>
                  <a:lnTo>
                    <a:pt x="2894" y="2704"/>
                  </a:lnTo>
                  <a:lnTo>
                    <a:pt x="2830" y="2779"/>
                  </a:lnTo>
                  <a:lnTo>
                    <a:pt x="2760" y="2851"/>
                  </a:lnTo>
                  <a:lnTo>
                    <a:pt x="2687" y="2918"/>
                  </a:lnTo>
                  <a:lnTo>
                    <a:pt x="2610" y="2982"/>
                  </a:lnTo>
                  <a:lnTo>
                    <a:pt x="2530" y="3041"/>
                  </a:lnTo>
                  <a:lnTo>
                    <a:pt x="2445" y="3094"/>
                  </a:lnTo>
                  <a:lnTo>
                    <a:pt x="2677" y="3605"/>
                  </a:lnTo>
                  <a:lnTo>
                    <a:pt x="2689" y="3637"/>
                  </a:lnTo>
                  <a:lnTo>
                    <a:pt x="2695" y="3671"/>
                  </a:lnTo>
                  <a:lnTo>
                    <a:pt x="2693" y="3705"/>
                  </a:lnTo>
                  <a:lnTo>
                    <a:pt x="2687" y="3738"/>
                  </a:lnTo>
                  <a:lnTo>
                    <a:pt x="2676" y="3771"/>
                  </a:lnTo>
                  <a:lnTo>
                    <a:pt x="2658" y="3801"/>
                  </a:lnTo>
                  <a:lnTo>
                    <a:pt x="2636" y="3827"/>
                  </a:lnTo>
                  <a:lnTo>
                    <a:pt x="2609" y="3848"/>
                  </a:lnTo>
                  <a:lnTo>
                    <a:pt x="2579" y="3864"/>
                  </a:lnTo>
                  <a:lnTo>
                    <a:pt x="2546" y="3876"/>
                  </a:lnTo>
                  <a:lnTo>
                    <a:pt x="2523" y="3881"/>
                  </a:lnTo>
                  <a:lnTo>
                    <a:pt x="2498" y="3882"/>
                  </a:lnTo>
                  <a:lnTo>
                    <a:pt x="2467" y="3880"/>
                  </a:lnTo>
                  <a:lnTo>
                    <a:pt x="2438" y="3873"/>
                  </a:lnTo>
                  <a:lnTo>
                    <a:pt x="2410" y="3861"/>
                  </a:lnTo>
                  <a:lnTo>
                    <a:pt x="2384" y="3844"/>
                  </a:lnTo>
                  <a:lnTo>
                    <a:pt x="2360" y="3824"/>
                  </a:lnTo>
                  <a:lnTo>
                    <a:pt x="2340" y="3801"/>
                  </a:lnTo>
                  <a:lnTo>
                    <a:pt x="2324" y="3774"/>
                  </a:lnTo>
                  <a:lnTo>
                    <a:pt x="2067" y="3259"/>
                  </a:lnTo>
                  <a:lnTo>
                    <a:pt x="1976" y="3283"/>
                  </a:lnTo>
                  <a:lnTo>
                    <a:pt x="1884" y="3302"/>
                  </a:lnTo>
                  <a:lnTo>
                    <a:pt x="1790" y="3316"/>
                  </a:lnTo>
                  <a:lnTo>
                    <a:pt x="1694" y="3325"/>
                  </a:lnTo>
                  <a:lnTo>
                    <a:pt x="1597" y="3327"/>
                  </a:lnTo>
                  <a:lnTo>
                    <a:pt x="1503" y="3325"/>
                  </a:lnTo>
                  <a:lnTo>
                    <a:pt x="1409" y="3316"/>
                  </a:lnTo>
                  <a:lnTo>
                    <a:pt x="1317" y="3302"/>
                  </a:lnTo>
                  <a:lnTo>
                    <a:pt x="1226" y="3283"/>
                  </a:lnTo>
                  <a:lnTo>
                    <a:pt x="1137" y="3260"/>
                  </a:lnTo>
                  <a:lnTo>
                    <a:pt x="880" y="3774"/>
                  </a:lnTo>
                  <a:lnTo>
                    <a:pt x="863" y="3801"/>
                  </a:lnTo>
                  <a:lnTo>
                    <a:pt x="843" y="3824"/>
                  </a:lnTo>
                  <a:lnTo>
                    <a:pt x="820" y="3844"/>
                  </a:lnTo>
                  <a:lnTo>
                    <a:pt x="794" y="3861"/>
                  </a:lnTo>
                  <a:lnTo>
                    <a:pt x="766" y="3873"/>
                  </a:lnTo>
                  <a:lnTo>
                    <a:pt x="736" y="3880"/>
                  </a:lnTo>
                  <a:lnTo>
                    <a:pt x="706" y="3882"/>
                  </a:lnTo>
                  <a:lnTo>
                    <a:pt x="682" y="3881"/>
                  </a:lnTo>
                  <a:lnTo>
                    <a:pt x="657" y="3876"/>
                  </a:lnTo>
                  <a:lnTo>
                    <a:pt x="625" y="3864"/>
                  </a:lnTo>
                  <a:lnTo>
                    <a:pt x="595" y="3848"/>
                  </a:lnTo>
                  <a:lnTo>
                    <a:pt x="569" y="3827"/>
                  </a:lnTo>
                  <a:lnTo>
                    <a:pt x="547" y="3801"/>
                  </a:lnTo>
                  <a:lnTo>
                    <a:pt x="529" y="3771"/>
                  </a:lnTo>
                  <a:lnTo>
                    <a:pt x="517" y="3738"/>
                  </a:lnTo>
                  <a:lnTo>
                    <a:pt x="510" y="3705"/>
                  </a:lnTo>
                  <a:lnTo>
                    <a:pt x="510" y="3671"/>
                  </a:lnTo>
                  <a:lnTo>
                    <a:pt x="516" y="3638"/>
                  </a:lnTo>
                  <a:lnTo>
                    <a:pt x="527" y="3605"/>
                  </a:lnTo>
                  <a:lnTo>
                    <a:pt x="757" y="3096"/>
                  </a:lnTo>
                  <a:lnTo>
                    <a:pt x="677" y="3045"/>
                  </a:lnTo>
                  <a:lnTo>
                    <a:pt x="598" y="2990"/>
                  </a:lnTo>
                  <a:lnTo>
                    <a:pt x="524" y="2931"/>
                  </a:lnTo>
                  <a:lnTo>
                    <a:pt x="452" y="2866"/>
                  </a:lnTo>
                  <a:lnTo>
                    <a:pt x="384" y="2799"/>
                  </a:lnTo>
                  <a:lnTo>
                    <a:pt x="320" y="2727"/>
                  </a:lnTo>
                  <a:lnTo>
                    <a:pt x="260" y="2652"/>
                  </a:lnTo>
                  <a:lnTo>
                    <a:pt x="205" y="2573"/>
                  </a:lnTo>
                  <a:lnTo>
                    <a:pt x="154" y="2491"/>
                  </a:lnTo>
                  <a:lnTo>
                    <a:pt x="109" y="2405"/>
                  </a:lnTo>
                  <a:lnTo>
                    <a:pt x="67" y="2316"/>
                  </a:lnTo>
                  <a:lnTo>
                    <a:pt x="31" y="2224"/>
                  </a:lnTo>
                  <a:lnTo>
                    <a:pt x="0" y="2129"/>
                  </a:lnTo>
                  <a:lnTo>
                    <a:pt x="123" y="2094"/>
                  </a:lnTo>
                  <a:lnTo>
                    <a:pt x="154" y="2190"/>
                  </a:lnTo>
                  <a:lnTo>
                    <a:pt x="192" y="2283"/>
                  </a:lnTo>
                  <a:lnTo>
                    <a:pt x="236" y="2373"/>
                  </a:lnTo>
                  <a:lnTo>
                    <a:pt x="284" y="2459"/>
                  </a:lnTo>
                  <a:lnTo>
                    <a:pt x="338" y="2541"/>
                  </a:lnTo>
                  <a:lnTo>
                    <a:pt x="397" y="2620"/>
                  </a:lnTo>
                  <a:lnTo>
                    <a:pt x="461" y="2694"/>
                  </a:lnTo>
                  <a:lnTo>
                    <a:pt x="529" y="2764"/>
                  </a:lnTo>
                  <a:lnTo>
                    <a:pt x="601" y="2830"/>
                  </a:lnTo>
                  <a:lnTo>
                    <a:pt x="676" y="2891"/>
                  </a:lnTo>
                  <a:lnTo>
                    <a:pt x="756" y="2947"/>
                  </a:lnTo>
                  <a:lnTo>
                    <a:pt x="840" y="2997"/>
                  </a:lnTo>
                  <a:lnTo>
                    <a:pt x="926" y="3043"/>
                  </a:lnTo>
                  <a:lnTo>
                    <a:pt x="1015" y="3083"/>
                  </a:lnTo>
                  <a:lnTo>
                    <a:pt x="1107" y="3119"/>
                  </a:lnTo>
                  <a:lnTo>
                    <a:pt x="1201" y="3147"/>
                  </a:lnTo>
                  <a:lnTo>
                    <a:pt x="1298" y="3169"/>
                  </a:lnTo>
                  <a:lnTo>
                    <a:pt x="1396" y="3186"/>
                  </a:lnTo>
                  <a:lnTo>
                    <a:pt x="1496" y="3196"/>
                  </a:lnTo>
                  <a:lnTo>
                    <a:pt x="1597" y="3200"/>
                  </a:lnTo>
                  <a:lnTo>
                    <a:pt x="1702" y="3196"/>
                  </a:lnTo>
                  <a:lnTo>
                    <a:pt x="1805" y="3186"/>
                  </a:lnTo>
                  <a:lnTo>
                    <a:pt x="1906" y="3168"/>
                  </a:lnTo>
                  <a:lnTo>
                    <a:pt x="2004" y="3144"/>
                  </a:lnTo>
                  <a:lnTo>
                    <a:pt x="2101" y="3115"/>
                  </a:lnTo>
                  <a:lnTo>
                    <a:pt x="2194" y="3078"/>
                  </a:lnTo>
                  <a:lnTo>
                    <a:pt x="2285" y="3037"/>
                  </a:lnTo>
                  <a:lnTo>
                    <a:pt x="2371" y="2989"/>
                  </a:lnTo>
                  <a:lnTo>
                    <a:pt x="2454" y="2937"/>
                  </a:lnTo>
                  <a:lnTo>
                    <a:pt x="2534" y="2879"/>
                  </a:lnTo>
                  <a:lnTo>
                    <a:pt x="2610" y="2816"/>
                  </a:lnTo>
                  <a:lnTo>
                    <a:pt x="2682" y="2749"/>
                  </a:lnTo>
                  <a:lnTo>
                    <a:pt x="2749" y="2678"/>
                  </a:lnTo>
                  <a:lnTo>
                    <a:pt x="2812" y="2601"/>
                  </a:lnTo>
                  <a:lnTo>
                    <a:pt x="2870" y="2521"/>
                  </a:lnTo>
                  <a:lnTo>
                    <a:pt x="2922" y="2438"/>
                  </a:lnTo>
                  <a:lnTo>
                    <a:pt x="2970" y="2352"/>
                  </a:lnTo>
                  <a:lnTo>
                    <a:pt x="3011" y="2261"/>
                  </a:lnTo>
                  <a:lnTo>
                    <a:pt x="3048" y="2168"/>
                  </a:lnTo>
                  <a:lnTo>
                    <a:pt x="3077" y="2071"/>
                  </a:lnTo>
                  <a:lnTo>
                    <a:pt x="3101" y="1972"/>
                  </a:lnTo>
                  <a:lnTo>
                    <a:pt x="3118" y="1872"/>
                  </a:lnTo>
                  <a:lnTo>
                    <a:pt x="3129" y="1768"/>
                  </a:lnTo>
                  <a:lnTo>
                    <a:pt x="3133" y="1663"/>
                  </a:lnTo>
                  <a:lnTo>
                    <a:pt x="3129" y="1559"/>
                  </a:lnTo>
                  <a:lnTo>
                    <a:pt x="3118" y="1455"/>
                  </a:lnTo>
                  <a:lnTo>
                    <a:pt x="3101" y="1355"/>
                  </a:lnTo>
                  <a:lnTo>
                    <a:pt x="3077" y="1256"/>
                  </a:lnTo>
                  <a:lnTo>
                    <a:pt x="3048" y="1159"/>
                  </a:lnTo>
                  <a:lnTo>
                    <a:pt x="3011" y="1066"/>
                  </a:lnTo>
                  <a:lnTo>
                    <a:pt x="2970" y="975"/>
                  </a:lnTo>
                  <a:lnTo>
                    <a:pt x="2922" y="888"/>
                  </a:lnTo>
                  <a:lnTo>
                    <a:pt x="2870" y="806"/>
                  </a:lnTo>
                  <a:lnTo>
                    <a:pt x="2812" y="726"/>
                  </a:lnTo>
                  <a:lnTo>
                    <a:pt x="2749" y="649"/>
                  </a:lnTo>
                  <a:lnTo>
                    <a:pt x="2682" y="578"/>
                  </a:lnTo>
                  <a:lnTo>
                    <a:pt x="2610" y="510"/>
                  </a:lnTo>
                  <a:lnTo>
                    <a:pt x="2534" y="448"/>
                  </a:lnTo>
                  <a:lnTo>
                    <a:pt x="2454" y="390"/>
                  </a:lnTo>
                  <a:lnTo>
                    <a:pt x="2371" y="338"/>
                  </a:lnTo>
                  <a:lnTo>
                    <a:pt x="2285" y="290"/>
                  </a:lnTo>
                  <a:lnTo>
                    <a:pt x="2194" y="248"/>
                  </a:lnTo>
                  <a:lnTo>
                    <a:pt x="2101" y="212"/>
                  </a:lnTo>
                  <a:lnTo>
                    <a:pt x="2004" y="183"/>
                  </a:lnTo>
                  <a:lnTo>
                    <a:pt x="1906" y="159"/>
                  </a:lnTo>
                  <a:lnTo>
                    <a:pt x="1805" y="141"/>
                  </a:lnTo>
                  <a:lnTo>
                    <a:pt x="1702" y="131"/>
                  </a:lnTo>
                  <a:lnTo>
                    <a:pt x="1597" y="127"/>
                  </a:lnTo>
                  <a:lnTo>
                    <a:pt x="1496" y="131"/>
                  </a:lnTo>
                  <a:lnTo>
                    <a:pt x="1396" y="141"/>
                  </a:lnTo>
                  <a:lnTo>
                    <a:pt x="1298" y="158"/>
                  </a:lnTo>
                  <a:lnTo>
                    <a:pt x="1201" y="180"/>
                  </a:lnTo>
                  <a:lnTo>
                    <a:pt x="1107" y="208"/>
                  </a:lnTo>
                  <a:lnTo>
                    <a:pt x="1015" y="244"/>
                  </a:lnTo>
                  <a:lnTo>
                    <a:pt x="926" y="284"/>
                  </a:lnTo>
                  <a:lnTo>
                    <a:pt x="840" y="329"/>
                  </a:lnTo>
                  <a:lnTo>
                    <a:pt x="756" y="380"/>
                  </a:lnTo>
                  <a:lnTo>
                    <a:pt x="677" y="436"/>
                  </a:lnTo>
                  <a:lnTo>
                    <a:pt x="601" y="497"/>
                  </a:lnTo>
                  <a:lnTo>
                    <a:pt x="529" y="563"/>
                  </a:lnTo>
                  <a:lnTo>
                    <a:pt x="461" y="633"/>
                  </a:lnTo>
                  <a:lnTo>
                    <a:pt x="397" y="707"/>
                  </a:lnTo>
                  <a:lnTo>
                    <a:pt x="338" y="786"/>
                  </a:lnTo>
                  <a:lnTo>
                    <a:pt x="284" y="868"/>
                  </a:lnTo>
                  <a:lnTo>
                    <a:pt x="236" y="954"/>
                  </a:lnTo>
                  <a:lnTo>
                    <a:pt x="192" y="1044"/>
                  </a:lnTo>
                  <a:lnTo>
                    <a:pt x="154" y="1137"/>
                  </a:lnTo>
                  <a:lnTo>
                    <a:pt x="123" y="1233"/>
                  </a:lnTo>
                  <a:lnTo>
                    <a:pt x="0" y="1198"/>
                  </a:lnTo>
                  <a:lnTo>
                    <a:pt x="33" y="1098"/>
                  </a:lnTo>
                  <a:lnTo>
                    <a:pt x="71" y="1003"/>
                  </a:lnTo>
                  <a:lnTo>
                    <a:pt x="114" y="909"/>
                  </a:lnTo>
                  <a:lnTo>
                    <a:pt x="164" y="820"/>
                  </a:lnTo>
                  <a:lnTo>
                    <a:pt x="219" y="734"/>
                  </a:lnTo>
                  <a:lnTo>
                    <a:pt x="278" y="651"/>
                  </a:lnTo>
                  <a:lnTo>
                    <a:pt x="342" y="574"/>
                  </a:lnTo>
                  <a:lnTo>
                    <a:pt x="411" y="499"/>
                  </a:lnTo>
                  <a:lnTo>
                    <a:pt x="483" y="430"/>
                  </a:lnTo>
                  <a:lnTo>
                    <a:pt x="561" y="365"/>
                  </a:lnTo>
                  <a:lnTo>
                    <a:pt x="641" y="304"/>
                  </a:lnTo>
                  <a:lnTo>
                    <a:pt x="724" y="248"/>
                  </a:lnTo>
                  <a:lnTo>
                    <a:pt x="812" y="199"/>
                  </a:lnTo>
                  <a:lnTo>
                    <a:pt x="902" y="153"/>
                  </a:lnTo>
                  <a:lnTo>
                    <a:pt x="995" y="113"/>
                  </a:lnTo>
                  <a:lnTo>
                    <a:pt x="1091" y="80"/>
                  </a:lnTo>
                  <a:lnTo>
                    <a:pt x="1188" y="51"/>
                  </a:lnTo>
                  <a:lnTo>
                    <a:pt x="1287" y="29"/>
                  </a:lnTo>
                  <a:lnTo>
                    <a:pt x="1390" y="13"/>
                  </a:lnTo>
                  <a:lnTo>
                    <a:pt x="1492" y="2"/>
                  </a:lnTo>
                  <a:lnTo>
                    <a:pt x="159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07" name="Google Shape;10707;p24"/>
            <p:cNvSpPr/>
            <p:nvPr/>
          </p:nvSpPr>
          <p:spPr>
            <a:xfrm>
              <a:off x="10963448" y="5107612"/>
              <a:ext cx="115200" cy="1161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08" name="Google Shape;10708;p24"/>
            <p:cNvSpPr/>
            <p:nvPr/>
          </p:nvSpPr>
          <p:spPr>
            <a:xfrm>
              <a:off x="10732809" y="5107612"/>
              <a:ext cx="115200" cy="1161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09" name="Google Shape;10709;p24"/>
            <p:cNvSpPr/>
            <p:nvPr/>
          </p:nvSpPr>
          <p:spPr>
            <a:xfrm>
              <a:off x="10502170" y="5107612"/>
              <a:ext cx="115200" cy="1161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sp>
        <p:nvSpPr>
          <p:cNvPr id="10710" name="Google Shape;10710;p24"/>
          <p:cNvSpPr/>
          <p:nvPr/>
        </p:nvSpPr>
        <p:spPr>
          <a:xfrm>
            <a:off x="10199621" y="9431140"/>
            <a:ext cx="559699" cy="475155"/>
          </a:xfrm>
          <a:custGeom>
            <a:avLst/>
            <a:gdLst/>
            <a:ahLst/>
            <a:cxnLst/>
            <a:rect l="l" t="t" r="r" b="b"/>
            <a:pathLst>
              <a:path w="3456" h="2938" extrusionOk="0">
                <a:moveTo>
                  <a:pt x="2880" y="633"/>
                </a:moveTo>
                <a:lnTo>
                  <a:pt x="2880" y="2823"/>
                </a:lnTo>
                <a:lnTo>
                  <a:pt x="2995" y="2823"/>
                </a:lnTo>
                <a:lnTo>
                  <a:pt x="2995" y="633"/>
                </a:lnTo>
                <a:lnTo>
                  <a:pt x="2880" y="633"/>
                </a:lnTo>
                <a:close/>
                <a:moveTo>
                  <a:pt x="461" y="633"/>
                </a:moveTo>
                <a:lnTo>
                  <a:pt x="461" y="2823"/>
                </a:lnTo>
                <a:lnTo>
                  <a:pt x="576" y="2823"/>
                </a:lnTo>
                <a:lnTo>
                  <a:pt x="576" y="633"/>
                </a:lnTo>
                <a:lnTo>
                  <a:pt x="461" y="633"/>
                </a:lnTo>
                <a:close/>
                <a:moveTo>
                  <a:pt x="1279" y="115"/>
                </a:moveTo>
                <a:lnTo>
                  <a:pt x="1261" y="117"/>
                </a:lnTo>
                <a:lnTo>
                  <a:pt x="1244" y="124"/>
                </a:lnTo>
                <a:lnTo>
                  <a:pt x="1231" y="135"/>
                </a:lnTo>
                <a:lnTo>
                  <a:pt x="1219" y="149"/>
                </a:lnTo>
                <a:lnTo>
                  <a:pt x="1212" y="166"/>
                </a:lnTo>
                <a:lnTo>
                  <a:pt x="1210" y="184"/>
                </a:lnTo>
                <a:lnTo>
                  <a:pt x="1210" y="518"/>
                </a:lnTo>
                <a:lnTo>
                  <a:pt x="2246" y="518"/>
                </a:lnTo>
                <a:lnTo>
                  <a:pt x="2246" y="184"/>
                </a:lnTo>
                <a:lnTo>
                  <a:pt x="2244" y="166"/>
                </a:lnTo>
                <a:lnTo>
                  <a:pt x="2237" y="149"/>
                </a:lnTo>
                <a:lnTo>
                  <a:pt x="2225" y="135"/>
                </a:lnTo>
                <a:lnTo>
                  <a:pt x="2212" y="124"/>
                </a:lnTo>
                <a:lnTo>
                  <a:pt x="2195" y="117"/>
                </a:lnTo>
                <a:lnTo>
                  <a:pt x="2177" y="115"/>
                </a:lnTo>
                <a:lnTo>
                  <a:pt x="1279" y="115"/>
                </a:lnTo>
                <a:close/>
                <a:moveTo>
                  <a:pt x="1279" y="0"/>
                </a:moveTo>
                <a:lnTo>
                  <a:pt x="2177" y="0"/>
                </a:lnTo>
                <a:lnTo>
                  <a:pt x="2210" y="3"/>
                </a:lnTo>
                <a:lnTo>
                  <a:pt x="2241" y="11"/>
                </a:lnTo>
                <a:lnTo>
                  <a:pt x="2270" y="25"/>
                </a:lnTo>
                <a:lnTo>
                  <a:pt x="2296" y="44"/>
                </a:lnTo>
                <a:lnTo>
                  <a:pt x="2318" y="66"/>
                </a:lnTo>
                <a:lnTo>
                  <a:pt x="2336" y="91"/>
                </a:lnTo>
                <a:lnTo>
                  <a:pt x="2350" y="120"/>
                </a:lnTo>
                <a:lnTo>
                  <a:pt x="2358" y="151"/>
                </a:lnTo>
                <a:lnTo>
                  <a:pt x="2362" y="184"/>
                </a:lnTo>
                <a:lnTo>
                  <a:pt x="2362" y="518"/>
                </a:lnTo>
                <a:lnTo>
                  <a:pt x="2592" y="518"/>
                </a:lnTo>
                <a:lnTo>
                  <a:pt x="2592" y="345"/>
                </a:lnTo>
                <a:lnTo>
                  <a:pt x="3168" y="345"/>
                </a:lnTo>
                <a:lnTo>
                  <a:pt x="3168" y="518"/>
                </a:lnTo>
                <a:lnTo>
                  <a:pt x="3283" y="518"/>
                </a:lnTo>
                <a:lnTo>
                  <a:pt x="3314" y="521"/>
                </a:lnTo>
                <a:lnTo>
                  <a:pt x="3343" y="529"/>
                </a:lnTo>
                <a:lnTo>
                  <a:pt x="3370" y="542"/>
                </a:lnTo>
                <a:lnTo>
                  <a:pt x="3394" y="559"/>
                </a:lnTo>
                <a:lnTo>
                  <a:pt x="3415" y="580"/>
                </a:lnTo>
                <a:lnTo>
                  <a:pt x="3432" y="604"/>
                </a:lnTo>
                <a:lnTo>
                  <a:pt x="3446" y="631"/>
                </a:lnTo>
                <a:lnTo>
                  <a:pt x="3453" y="661"/>
                </a:lnTo>
                <a:lnTo>
                  <a:pt x="3456" y="692"/>
                </a:lnTo>
                <a:lnTo>
                  <a:pt x="3456" y="2764"/>
                </a:lnTo>
                <a:lnTo>
                  <a:pt x="3453" y="2795"/>
                </a:lnTo>
                <a:lnTo>
                  <a:pt x="3446" y="2825"/>
                </a:lnTo>
                <a:lnTo>
                  <a:pt x="3432" y="2852"/>
                </a:lnTo>
                <a:lnTo>
                  <a:pt x="3415" y="2876"/>
                </a:lnTo>
                <a:lnTo>
                  <a:pt x="3394" y="2897"/>
                </a:lnTo>
                <a:lnTo>
                  <a:pt x="3370" y="2914"/>
                </a:lnTo>
                <a:lnTo>
                  <a:pt x="3343" y="2927"/>
                </a:lnTo>
                <a:lnTo>
                  <a:pt x="3314" y="2935"/>
                </a:lnTo>
                <a:lnTo>
                  <a:pt x="3283" y="2938"/>
                </a:lnTo>
                <a:lnTo>
                  <a:pt x="173" y="2938"/>
                </a:lnTo>
                <a:lnTo>
                  <a:pt x="142" y="2935"/>
                </a:lnTo>
                <a:lnTo>
                  <a:pt x="113" y="2927"/>
                </a:lnTo>
                <a:lnTo>
                  <a:pt x="86" y="2914"/>
                </a:lnTo>
                <a:lnTo>
                  <a:pt x="62" y="2897"/>
                </a:lnTo>
                <a:lnTo>
                  <a:pt x="41" y="2876"/>
                </a:lnTo>
                <a:lnTo>
                  <a:pt x="24" y="2852"/>
                </a:lnTo>
                <a:lnTo>
                  <a:pt x="10" y="2825"/>
                </a:lnTo>
                <a:lnTo>
                  <a:pt x="3" y="2795"/>
                </a:lnTo>
                <a:lnTo>
                  <a:pt x="0" y="2764"/>
                </a:lnTo>
                <a:lnTo>
                  <a:pt x="0" y="692"/>
                </a:lnTo>
                <a:lnTo>
                  <a:pt x="3" y="661"/>
                </a:lnTo>
                <a:lnTo>
                  <a:pt x="10" y="631"/>
                </a:lnTo>
                <a:lnTo>
                  <a:pt x="24" y="604"/>
                </a:lnTo>
                <a:lnTo>
                  <a:pt x="41" y="580"/>
                </a:lnTo>
                <a:lnTo>
                  <a:pt x="62" y="559"/>
                </a:lnTo>
                <a:lnTo>
                  <a:pt x="86" y="542"/>
                </a:lnTo>
                <a:lnTo>
                  <a:pt x="113" y="529"/>
                </a:lnTo>
                <a:lnTo>
                  <a:pt x="142" y="521"/>
                </a:lnTo>
                <a:lnTo>
                  <a:pt x="173" y="518"/>
                </a:lnTo>
                <a:lnTo>
                  <a:pt x="288" y="518"/>
                </a:lnTo>
                <a:lnTo>
                  <a:pt x="288" y="345"/>
                </a:lnTo>
                <a:lnTo>
                  <a:pt x="864" y="345"/>
                </a:lnTo>
                <a:lnTo>
                  <a:pt x="864" y="518"/>
                </a:lnTo>
                <a:lnTo>
                  <a:pt x="1094" y="518"/>
                </a:lnTo>
                <a:lnTo>
                  <a:pt x="1094" y="184"/>
                </a:lnTo>
                <a:lnTo>
                  <a:pt x="1098" y="151"/>
                </a:lnTo>
                <a:lnTo>
                  <a:pt x="1106" y="120"/>
                </a:lnTo>
                <a:lnTo>
                  <a:pt x="1120" y="91"/>
                </a:lnTo>
                <a:lnTo>
                  <a:pt x="1138" y="66"/>
                </a:lnTo>
                <a:lnTo>
                  <a:pt x="1160" y="44"/>
                </a:lnTo>
                <a:lnTo>
                  <a:pt x="1186" y="25"/>
                </a:lnTo>
                <a:lnTo>
                  <a:pt x="1215" y="11"/>
                </a:lnTo>
                <a:lnTo>
                  <a:pt x="1246" y="3"/>
                </a:lnTo>
                <a:lnTo>
                  <a:pt x="1279"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nvGrpSpPr>
          <p:cNvPr id="10711" name="Google Shape;10711;p24"/>
          <p:cNvGrpSpPr/>
          <p:nvPr/>
        </p:nvGrpSpPr>
        <p:grpSpPr>
          <a:xfrm>
            <a:off x="12670189" y="9387092"/>
            <a:ext cx="631154" cy="563252"/>
            <a:chOff x="2784" y="143"/>
            <a:chExt cx="3913" cy="3492"/>
          </a:xfrm>
          <a:solidFill>
            <a:srgbClr val="006994"/>
          </a:solidFill>
        </p:grpSpPr>
        <p:sp>
          <p:nvSpPr>
            <p:cNvPr id="10712" name="Google Shape;10712;p24"/>
            <p:cNvSpPr/>
            <p:nvPr/>
          </p:nvSpPr>
          <p:spPr>
            <a:xfrm>
              <a:off x="3881" y="143"/>
              <a:ext cx="2816" cy="1029"/>
            </a:xfrm>
            <a:custGeom>
              <a:avLst/>
              <a:gdLst/>
              <a:ahLst/>
              <a:cxnLst/>
              <a:rect l="l" t="t" r="r" b="b"/>
              <a:pathLst>
                <a:path w="2816" h="1029" extrusionOk="0">
                  <a:moveTo>
                    <a:pt x="236" y="0"/>
                  </a:moveTo>
                  <a:lnTo>
                    <a:pt x="270" y="3"/>
                  </a:lnTo>
                  <a:lnTo>
                    <a:pt x="2667" y="512"/>
                  </a:lnTo>
                  <a:lnTo>
                    <a:pt x="2700" y="521"/>
                  </a:lnTo>
                  <a:lnTo>
                    <a:pt x="2729" y="537"/>
                  </a:lnTo>
                  <a:lnTo>
                    <a:pt x="2755" y="557"/>
                  </a:lnTo>
                  <a:lnTo>
                    <a:pt x="2777" y="581"/>
                  </a:lnTo>
                  <a:lnTo>
                    <a:pt x="2794" y="607"/>
                  </a:lnTo>
                  <a:lnTo>
                    <a:pt x="2807" y="636"/>
                  </a:lnTo>
                  <a:lnTo>
                    <a:pt x="2815" y="669"/>
                  </a:lnTo>
                  <a:lnTo>
                    <a:pt x="2816" y="702"/>
                  </a:lnTo>
                  <a:lnTo>
                    <a:pt x="2813" y="735"/>
                  </a:lnTo>
                  <a:lnTo>
                    <a:pt x="2767" y="1029"/>
                  </a:lnTo>
                  <a:lnTo>
                    <a:pt x="0" y="442"/>
                  </a:lnTo>
                  <a:lnTo>
                    <a:pt x="47" y="149"/>
                  </a:lnTo>
                  <a:lnTo>
                    <a:pt x="56" y="117"/>
                  </a:lnTo>
                  <a:lnTo>
                    <a:pt x="71" y="87"/>
                  </a:lnTo>
                  <a:lnTo>
                    <a:pt x="92" y="61"/>
                  </a:lnTo>
                  <a:lnTo>
                    <a:pt x="115" y="40"/>
                  </a:lnTo>
                  <a:lnTo>
                    <a:pt x="142" y="22"/>
                  </a:lnTo>
                  <a:lnTo>
                    <a:pt x="171" y="9"/>
                  </a:lnTo>
                  <a:lnTo>
                    <a:pt x="203" y="2"/>
                  </a:lnTo>
                  <a:lnTo>
                    <a:pt x="23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13" name="Google Shape;10713;p24"/>
            <p:cNvSpPr/>
            <p:nvPr/>
          </p:nvSpPr>
          <p:spPr>
            <a:xfrm>
              <a:off x="2784" y="999"/>
              <a:ext cx="3760" cy="2636"/>
            </a:xfrm>
            <a:custGeom>
              <a:avLst/>
              <a:gdLst/>
              <a:ahLst/>
              <a:cxnLst/>
              <a:rect l="l" t="t" r="r" b="b"/>
              <a:pathLst>
                <a:path w="3760" h="2636" extrusionOk="0">
                  <a:moveTo>
                    <a:pt x="2780" y="900"/>
                  </a:moveTo>
                  <a:lnTo>
                    <a:pt x="329" y="1581"/>
                  </a:lnTo>
                  <a:lnTo>
                    <a:pt x="571" y="2455"/>
                  </a:lnTo>
                  <a:lnTo>
                    <a:pt x="576" y="2466"/>
                  </a:lnTo>
                  <a:lnTo>
                    <a:pt x="584" y="2474"/>
                  </a:lnTo>
                  <a:lnTo>
                    <a:pt x="595" y="2479"/>
                  </a:lnTo>
                  <a:lnTo>
                    <a:pt x="605" y="2481"/>
                  </a:lnTo>
                  <a:lnTo>
                    <a:pt x="609" y="2480"/>
                  </a:lnTo>
                  <a:lnTo>
                    <a:pt x="614" y="2479"/>
                  </a:lnTo>
                  <a:lnTo>
                    <a:pt x="2998" y="1817"/>
                  </a:lnTo>
                  <a:lnTo>
                    <a:pt x="3008" y="1813"/>
                  </a:lnTo>
                  <a:lnTo>
                    <a:pt x="3015" y="1808"/>
                  </a:lnTo>
                  <a:lnTo>
                    <a:pt x="3018" y="1800"/>
                  </a:lnTo>
                  <a:lnTo>
                    <a:pt x="3022" y="1793"/>
                  </a:lnTo>
                  <a:lnTo>
                    <a:pt x="3023" y="1785"/>
                  </a:lnTo>
                  <a:lnTo>
                    <a:pt x="3022" y="1774"/>
                  </a:lnTo>
                  <a:lnTo>
                    <a:pt x="2929" y="1439"/>
                  </a:lnTo>
                  <a:lnTo>
                    <a:pt x="2780" y="900"/>
                  </a:lnTo>
                  <a:close/>
                  <a:moveTo>
                    <a:pt x="3162" y="655"/>
                  </a:moveTo>
                  <a:lnTo>
                    <a:pt x="3142" y="660"/>
                  </a:lnTo>
                  <a:lnTo>
                    <a:pt x="3124" y="668"/>
                  </a:lnTo>
                  <a:lnTo>
                    <a:pt x="3108" y="681"/>
                  </a:lnTo>
                  <a:lnTo>
                    <a:pt x="3098" y="698"/>
                  </a:lnTo>
                  <a:lnTo>
                    <a:pt x="3091" y="717"/>
                  </a:lnTo>
                  <a:lnTo>
                    <a:pt x="3031" y="996"/>
                  </a:lnTo>
                  <a:lnTo>
                    <a:pt x="3030" y="1016"/>
                  </a:lnTo>
                  <a:lnTo>
                    <a:pt x="3034" y="1036"/>
                  </a:lnTo>
                  <a:lnTo>
                    <a:pt x="3042" y="1054"/>
                  </a:lnTo>
                  <a:lnTo>
                    <a:pt x="3055" y="1070"/>
                  </a:lnTo>
                  <a:lnTo>
                    <a:pt x="3072" y="1080"/>
                  </a:lnTo>
                  <a:lnTo>
                    <a:pt x="3091" y="1087"/>
                  </a:lnTo>
                  <a:lnTo>
                    <a:pt x="3370" y="1147"/>
                  </a:lnTo>
                  <a:lnTo>
                    <a:pt x="3390" y="1148"/>
                  </a:lnTo>
                  <a:lnTo>
                    <a:pt x="3410" y="1144"/>
                  </a:lnTo>
                  <a:lnTo>
                    <a:pt x="3428" y="1136"/>
                  </a:lnTo>
                  <a:lnTo>
                    <a:pt x="3443" y="1123"/>
                  </a:lnTo>
                  <a:lnTo>
                    <a:pt x="3455" y="1106"/>
                  </a:lnTo>
                  <a:lnTo>
                    <a:pt x="3461" y="1087"/>
                  </a:lnTo>
                  <a:lnTo>
                    <a:pt x="3520" y="808"/>
                  </a:lnTo>
                  <a:lnTo>
                    <a:pt x="3522" y="787"/>
                  </a:lnTo>
                  <a:lnTo>
                    <a:pt x="3518" y="768"/>
                  </a:lnTo>
                  <a:lnTo>
                    <a:pt x="3510" y="750"/>
                  </a:lnTo>
                  <a:lnTo>
                    <a:pt x="3497" y="735"/>
                  </a:lnTo>
                  <a:lnTo>
                    <a:pt x="3480" y="723"/>
                  </a:lnTo>
                  <a:lnTo>
                    <a:pt x="3461" y="716"/>
                  </a:lnTo>
                  <a:lnTo>
                    <a:pt x="3182" y="657"/>
                  </a:lnTo>
                  <a:lnTo>
                    <a:pt x="3162" y="655"/>
                  </a:lnTo>
                  <a:close/>
                  <a:moveTo>
                    <a:pt x="2572" y="250"/>
                  </a:moveTo>
                  <a:lnTo>
                    <a:pt x="2568" y="250"/>
                  </a:lnTo>
                  <a:lnTo>
                    <a:pt x="2564" y="251"/>
                  </a:lnTo>
                  <a:lnTo>
                    <a:pt x="2396" y="297"/>
                  </a:lnTo>
                  <a:lnTo>
                    <a:pt x="840" y="730"/>
                  </a:lnTo>
                  <a:lnTo>
                    <a:pt x="179" y="913"/>
                  </a:lnTo>
                  <a:lnTo>
                    <a:pt x="168" y="920"/>
                  </a:lnTo>
                  <a:lnTo>
                    <a:pt x="159" y="929"/>
                  </a:lnTo>
                  <a:lnTo>
                    <a:pt x="155" y="942"/>
                  </a:lnTo>
                  <a:lnTo>
                    <a:pt x="156" y="957"/>
                  </a:lnTo>
                  <a:lnTo>
                    <a:pt x="236" y="1249"/>
                  </a:lnTo>
                  <a:lnTo>
                    <a:pt x="2688" y="568"/>
                  </a:lnTo>
                  <a:lnTo>
                    <a:pt x="2626" y="346"/>
                  </a:lnTo>
                  <a:lnTo>
                    <a:pt x="2606" y="276"/>
                  </a:lnTo>
                  <a:lnTo>
                    <a:pt x="2602" y="264"/>
                  </a:lnTo>
                  <a:lnTo>
                    <a:pt x="2593" y="257"/>
                  </a:lnTo>
                  <a:lnTo>
                    <a:pt x="2583" y="252"/>
                  </a:lnTo>
                  <a:lnTo>
                    <a:pt x="2572" y="250"/>
                  </a:lnTo>
                  <a:close/>
                  <a:moveTo>
                    <a:pt x="994" y="0"/>
                  </a:moveTo>
                  <a:lnTo>
                    <a:pt x="2067" y="228"/>
                  </a:lnTo>
                  <a:lnTo>
                    <a:pt x="2522" y="101"/>
                  </a:lnTo>
                  <a:lnTo>
                    <a:pt x="2555" y="95"/>
                  </a:lnTo>
                  <a:lnTo>
                    <a:pt x="2588" y="95"/>
                  </a:lnTo>
                  <a:lnTo>
                    <a:pt x="2622" y="101"/>
                  </a:lnTo>
                  <a:lnTo>
                    <a:pt x="2651" y="112"/>
                  </a:lnTo>
                  <a:lnTo>
                    <a:pt x="2680" y="129"/>
                  </a:lnTo>
                  <a:lnTo>
                    <a:pt x="2705" y="149"/>
                  </a:lnTo>
                  <a:lnTo>
                    <a:pt x="2727" y="174"/>
                  </a:lnTo>
                  <a:lnTo>
                    <a:pt x="2744" y="202"/>
                  </a:lnTo>
                  <a:lnTo>
                    <a:pt x="2756" y="234"/>
                  </a:lnTo>
                  <a:lnTo>
                    <a:pt x="2797" y="383"/>
                  </a:lnTo>
                  <a:lnTo>
                    <a:pt x="3760" y="586"/>
                  </a:lnTo>
                  <a:lnTo>
                    <a:pt x="3591" y="1387"/>
                  </a:lnTo>
                  <a:lnTo>
                    <a:pt x="3581" y="1419"/>
                  </a:lnTo>
                  <a:lnTo>
                    <a:pt x="3566" y="1449"/>
                  </a:lnTo>
                  <a:lnTo>
                    <a:pt x="3547" y="1474"/>
                  </a:lnTo>
                  <a:lnTo>
                    <a:pt x="3523" y="1496"/>
                  </a:lnTo>
                  <a:lnTo>
                    <a:pt x="3496" y="1514"/>
                  </a:lnTo>
                  <a:lnTo>
                    <a:pt x="3466" y="1526"/>
                  </a:lnTo>
                  <a:lnTo>
                    <a:pt x="3434" y="1534"/>
                  </a:lnTo>
                  <a:lnTo>
                    <a:pt x="3402" y="1535"/>
                  </a:lnTo>
                  <a:lnTo>
                    <a:pt x="3367" y="1532"/>
                  </a:lnTo>
                  <a:lnTo>
                    <a:pt x="3100" y="1475"/>
                  </a:lnTo>
                  <a:lnTo>
                    <a:pt x="3171" y="1733"/>
                  </a:lnTo>
                  <a:lnTo>
                    <a:pt x="3177" y="1766"/>
                  </a:lnTo>
                  <a:lnTo>
                    <a:pt x="3177" y="1799"/>
                  </a:lnTo>
                  <a:lnTo>
                    <a:pt x="3173" y="1832"/>
                  </a:lnTo>
                  <a:lnTo>
                    <a:pt x="3161" y="1862"/>
                  </a:lnTo>
                  <a:lnTo>
                    <a:pt x="3145" y="1891"/>
                  </a:lnTo>
                  <a:lnTo>
                    <a:pt x="3124" y="1916"/>
                  </a:lnTo>
                  <a:lnTo>
                    <a:pt x="3100" y="1938"/>
                  </a:lnTo>
                  <a:lnTo>
                    <a:pt x="3072" y="1955"/>
                  </a:lnTo>
                  <a:lnTo>
                    <a:pt x="3040" y="1967"/>
                  </a:lnTo>
                  <a:lnTo>
                    <a:pt x="656" y="2629"/>
                  </a:lnTo>
                  <a:lnTo>
                    <a:pt x="622" y="2636"/>
                  </a:lnTo>
                  <a:lnTo>
                    <a:pt x="589" y="2636"/>
                  </a:lnTo>
                  <a:lnTo>
                    <a:pt x="556" y="2630"/>
                  </a:lnTo>
                  <a:lnTo>
                    <a:pt x="526" y="2618"/>
                  </a:lnTo>
                  <a:lnTo>
                    <a:pt x="498" y="2602"/>
                  </a:lnTo>
                  <a:lnTo>
                    <a:pt x="473" y="2582"/>
                  </a:lnTo>
                  <a:lnTo>
                    <a:pt x="450" y="2557"/>
                  </a:lnTo>
                  <a:lnTo>
                    <a:pt x="434" y="2529"/>
                  </a:lnTo>
                  <a:lnTo>
                    <a:pt x="422" y="2497"/>
                  </a:lnTo>
                  <a:lnTo>
                    <a:pt x="6" y="998"/>
                  </a:lnTo>
                  <a:lnTo>
                    <a:pt x="0" y="964"/>
                  </a:lnTo>
                  <a:lnTo>
                    <a:pt x="0" y="931"/>
                  </a:lnTo>
                  <a:lnTo>
                    <a:pt x="5" y="899"/>
                  </a:lnTo>
                  <a:lnTo>
                    <a:pt x="17" y="868"/>
                  </a:lnTo>
                  <a:lnTo>
                    <a:pt x="32" y="839"/>
                  </a:lnTo>
                  <a:lnTo>
                    <a:pt x="52" y="814"/>
                  </a:lnTo>
                  <a:lnTo>
                    <a:pt x="77" y="793"/>
                  </a:lnTo>
                  <a:lnTo>
                    <a:pt x="106" y="776"/>
                  </a:lnTo>
                  <a:lnTo>
                    <a:pt x="138" y="763"/>
                  </a:lnTo>
                  <a:lnTo>
                    <a:pt x="875" y="559"/>
                  </a:lnTo>
                  <a:lnTo>
                    <a:pt x="99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14" name="Google Shape;10714;p24"/>
            <p:cNvSpPr/>
            <p:nvPr/>
          </p:nvSpPr>
          <p:spPr>
            <a:xfrm>
              <a:off x="3353" y="2776"/>
              <a:ext cx="510" cy="511"/>
            </a:xfrm>
            <a:custGeom>
              <a:avLst/>
              <a:gdLst/>
              <a:ahLst/>
              <a:cxnLst/>
              <a:rect l="l" t="t" r="r" b="b"/>
              <a:pathLst>
                <a:path w="510" h="511" extrusionOk="0">
                  <a:moveTo>
                    <a:pt x="355" y="0"/>
                  </a:moveTo>
                  <a:lnTo>
                    <a:pt x="375" y="3"/>
                  </a:lnTo>
                  <a:lnTo>
                    <a:pt x="394" y="10"/>
                  </a:lnTo>
                  <a:lnTo>
                    <a:pt x="410" y="22"/>
                  </a:lnTo>
                  <a:lnTo>
                    <a:pt x="423" y="38"/>
                  </a:lnTo>
                  <a:lnTo>
                    <a:pt x="431" y="57"/>
                  </a:lnTo>
                  <a:lnTo>
                    <a:pt x="508" y="336"/>
                  </a:lnTo>
                  <a:lnTo>
                    <a:pt x="510" y="356"/>
                  </a:lnTo>
                  <a:lnTo>
                    <a:pt x="508" y="376"/>
                  </a:lnTo>
                  <a:lnTo>
                    <a:pt x="500" y="394"/>
                  </a:lnTo>
                  <a:lnTo>
                    <a:pt x="488" y="411"/>
                  </a:lnTo>
                  <a:lnTo>
                    <a:pt x="472" y="423"/>
                  </a:lnTo>
                  <a:lnTo>
                    <a:pt x="453" y="431"/>
                  </a:lnTo>
                  <a:lnTo>
                    <a:pt x="176" y="508"/>
                  </a:lnTo>
                  <a:lnTo>
                    <a:pt x="154" y="511"/>
                  </a:lnTo>
                  <a:lnTo>
                    <a:pt x="135" y="508"/>
                  </a:lnTo>
                  <a:lnTo>
                    <a:pt x="116" y="501"/>
                  </a:lnTo>
                  <a:lnTo>
                    <a:pt x="101" y="489"/>
                  </a:lnTo>
                  <a:lnTo>
                    <a:pt x="88" y="474"/>
                  </a:lnTo>
                  <a:lnTo>
                    <a:pt x="79" y="455"/>
                  </a:lnTo>
                  <a:lnTo>
                    <a:pt x="2" y="175"/>
                  </a:lnTo>
                  <a:lnTo>
                    <a:pt x="0" y="155"/>
                  </a:lnTo>
                  <a:lnTo>
                    <a:pt x="2" y="135"/>
                  </a:lnTo>
                  <a:lnTo>
                    <a:pt x="9" y="117"/>
                  </a:lnTo>
                  <a:lnTo>
                    <a:pt x="21" y="101"/>
                  </a:lnTo>
                  <a:lnTo>
                    <a:pt x="38" y="89"/>
                  </a:lnTo>
                  <a:lnTo>
                    <a:pt x="57" y="80"/>
                  </a:lnTo>
                  <a:lnTo>
                    <a:pt x="335" y="3"/>
                  </a:lnTo>
                  <a:lnTo>
                    <a:pt x="35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715" name="Google Shape;10715;p24"/>
          <p:cNvGrpSpPr/>
          <p:nvPr/>
        </p:nvGrpSpPr>
        <p:grpSpPr>
          <a:xfrm>
            <a:off x="16408333" y="9349887"/>
            <a:ext cx="505109" cy="636065"/>
            <a:chOff x="4772" y="2013"/>
            <a:chExt cx="835" cy="1051"/>
          </a:xfrm>
          <a:solidFill>
            <a:srgbClr val="006994"/>
          </a:solidFill>
        </p:grpSpPr>
        <p:sp>
          <p:nvSpPr>
            <p:cNvPr id="10716" name="Google Shape;10716;p24"/>
            <p:cNvSpPr/>
            <p:nvPr/>
          </p:nvSpPr>
          <p:spPr>
            <a:xfrm>
              <a:off x="5192" y="2187"/>
              <a:ext cx="203" cy="204"/>
            </a:xfrm>
            <a:custGeom>
              <a:avLst/>
              <a:gdLst/>
              <a:ahLst/>
              <a:cxnLst/>
              <a:rect l="l" t="t" r="r" b="b"/>
              <a:pathLst>
                <a:path w="612" h="613" extrusionOk="0">
                  <a:moveTo>
                    <a:pt x="306" y="0"/>
                  </a:moveTo>
                  <a:lnTo>
                    <a:pt x="348" y="2"/>
                  </a:lnTo>
                  <a:lnTo>
                    <a:pt x="387" y="10"/>
                  </a:lnTo>
                  <a:lnTo>
                    <a:pt x="425" y="24"/>
                  </a:lnTo>
                  <a:lnTo>
                    <a:pt x="460" y="41"/>
                  </a:lnTo>
                  <a:lnTo>
                    <a:pt x="493" y="63"/>
                  </a:lnTo>
                  <a:lnTo>
                    <a:pt x="523" y="89"/>
                  </a:lnTo>
                  <a:lnTo>
                    <a:pt x="548" y="119"/>
                  </a:lnTo>
                  <a:lnTo>
                    <a:pt x="570" y="151"/>
                  </a:lnTo>
                  <a:lnTo>
                    <a:pt x="588" y="186"/>
                  </a:lnTo>
                  <a:lnTo>
                    <a:pt x="601" y="225"/>
                  </a:lnTo>
                  <a:lnTo>
                    <a:pt x="609" y="264"/>
                  </a:lnTo>
                  <a:lnTo>
                    <a:pt x="612" y="306"/>
                  </a:lnTo>
                  <a:lnTo>
                    <a:pt x="609" y="348"/>
                  </a:lnTo>
                  <a:lnTo>
                    <a:pt x="601" y="387"/>
                  </a:lnTo>
                  <a:lnTo>
                    <a:pt x="588" y="425"/>
                  </a:lnTo>
                  <a:lnTo>
                    <a:pt x="570" y="460"/>
                  </a:lnTo>
                  <a:lnTo>
                    <a:pt x="548" y="493"/>
                  </a:lnTo>
                  <a:lnTo>
                    <a:pt x="523" y="523"/>
                  </a:lnTo>
                  <a:lnTo>
                    <a:pt x="493" y="548"/>
                  </a:lnTo>
                  <a:lnTo>
                    <a:pt x="460" y="570"/>
                  </a:lnTo>
                  <a:lnTo>
                    <a:pt x="425" y="588"/>
                  </a:lnTo>
                  <a:lnTo>
                    <a:pt x="387" y="601"/>
                  </a:lnTo>
                  <a:lnTo>
                    <a:pt x="348" y="609"/>
                  </a:lnTo>
                  <a:lnTo>
                    <a:pt x="306" y="613"/>
                  </a:lnTo>
                  <a:lnTo>
                    <a:pt x="265" y="609"/>
                  </a:lnTo>
                  <a:lnTo>
                    <a:pt x="225" y="601"/>
                  </a:lnTo>
                  <a:lnTo>
                    <a:pt x="188" y="588"/>
                  </a:lnTo>
                  <a:lnTo>
                    <a:pt x="151" y="570"/>
                  </a:lnTo>
                  <a:lnTo>
                    <a:pt x="119" y="548"/>
                  </a:lnTo>
                  <a:lnTo>
                    <a:pt x="89" y="523"/>
                  </a:lnTo>
                  <a:lnTo>
                    <a:pt x="63" y="493"/>
                  </a:lnTo>
                  <a:lnTo>
                    <a:pt x="42" y="460"/>
                  </a:lnTo>
                  <a:lnTo>
                    <a:pt x="24" y="425"/>
                  </a:lnTo>
                  <a:lnTo>
                    <a:pt x="11" y="387"/>
                  </a:lnTo>
                  <a:lnTo>
                    <a:pt x="2" y="348"/>
                  </a:lnTo>
                  <a:lnTo>
                    <a:pt x="0" y="306"/>
                  </a:lnTo>
                  <a:lnTo>
                    <a:pt x="2" y="264"/>
                  </a:lnTo>
                  <a:lnTo>
                    <a:pt x="11" y="225"/>
                  </a:lnTo>
                  <a:lnTo>
                    <a:pt x="24" y="186"/>
                  </a:lnTo>
                  <a:lnTo>
                    <a:pt x="42" y="151"/>
                  </a:lnTo>
                  <a:lnTo>
                    <a:pt x="63" y="119"/>
                  </a:lnTo>
                  <a:lnTo>
                    <a:pt x="89" y="89"/>
                  </a:lnTo>
                  <a:lnTo>
                    <a:pt x="119" y="63"/>
                  </a:lnTo>
                  <a:lnTo>
                    <a:pt x="151" y="41"/>
                  </a:lnTo>
                  <a:lnTo>
                    <a:pt x="188" y="24"/>
                  </a:lnTo>
                  <a:lnTo>
                    <a:pt x="225" y="10"/>
                  </a:lnTo>
                  <a:lnTo>
                    <a:pt x="265" y="2"/>
                  </a:lnTo>
                  <a:lnTo>
                    <a:pt x="30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17" name="Google Shape;10717;p24"/>
            <p:cNvSpPr/>
            <p:nvPr/>
          </p:nvSpPr>
          <p:spPr>
            <a:xfrm>
              <a:off x="5282" y="2507"/>
              <a:ext cx="131" cy="131"/>
            </a:xfrm>
            <a:custGeom>
              <a:avLst/>
              <a:gdLst/>
              <a:ahLst/>
              <a:cxnLst/>
              <a:rect l="l" t="t" r="r" b="b"/>
              <a:pathLst>
                <a:path w="393" h="393" extrusionOk="0">
                  <a:moveTo>
                    <a:pt x="197" y="0"/>
                  </a:moveTo>
                  <a:lnTo>
                    <a:pt x="232" y="3"/>
                  </a:lnTo>
                  <a:lnTo>
                    <a:pt x="265" y="13"/>
                  </a:lnTo>
                  <a:lnTo>
                    <a:pt x="296" y="27"/>
                  </a:lnTo>
                  <a:lnTo>
                    <a:pt x="323" y="46"/>
                  </a:lnTo>
                  <a:lnTo>
                    <a:pt x="347" y="70"/>
                  </a:lnTo>
                  <a:lnTo>
                    <a:pt x="366" y="97"/>
                  </a:lnTo>
                  <a:lnTo>
                    <a:pt x="381" y="128"/>
                  </a:lnTo>
                  <a:lnTo>
                    <a:pt x="390" y="162"/>
                  </a:lnTo>
                  <a:lnTo>
                    <a:pt x="393" y="197"/>
                  </a:lnTo>
                  <a:lnTo>
                    <a:pt x="390" y="232"/>
                  </a:lnTo>
                  <a:lnTo>
                    <a:pt x="381" y="265"/>
                  </a:lnTo>
                  <a:lnTo>
                    <a:pt x="366" y="296"/>
                  </a:lnTo>
                  <a:lnTo>
                    <a:pt x="347" y="324"/>
                  </a:lnTo>
                  <a:lnTo>
                    <a:pt x="323" y="347"/>
                  </a:lnTo>
                  <a:lnTo>
                    <a:pt x="296" y="366"/>
                  </a:lnTo>
                  <a:lnTo>
                    <a:pt x="265" y="381"/>
                  </a:lnTo>
                  <a:lnTo>
                    <a:pt x="232" y="390"/>
                  </a:lnTo>
                  <a:lnTo>
                    <a:pt x="197" y="393"/>
                  </a:lnTo>
                  <a:lnTo>
                    <a:pt x="162" y="390"/>
                  </a:lnTo>
                  <a:lnTo>
                    <a:pt x="127" y="381"/>
                  </a:lnTo>
                  <a:lnTo>
                    <a:pt x="97" y="366"/>
                  </a:lnTo>
                  <a:lnTo>
                    <a:pt x="70" y="347"/>
                  </a:lnTo>
                  <a:lnTo>
                    <a:pt x="46" y="324"/>
                  </a:lnTo>
                  <a:lnTo>
                    <a:pt x="27" y="296"/>
                  </a:lnTo>
                  <a:lnTo>
                    <a:pt x="13" y="265"/>
                  </a:lnTo>
                  <a:lnTo>
                    <a:pt x="3" y="232"/>
                  </a:lnTo>
                  <a:lnTo>
                    <a:pt x="0" y="197"/>
                  </a:lnTo>
                  <a:lnTo>
                    <a:pt x="3" y="162"/>
                  </a:lnTo>
                  <a:lnTo>
                    <a:pt x="13" y="128"/>
                  </a:lnTo>
                  <a:lnTo>
                    <a:pt x="27" y="97"/>
                  </a:lnTo>
                  <a:lnTo>
                    <a:pt x="46" y="70"/>
                  </a:lnTo>
                  <a:lnTo>
                    <a:pt x="70" y="46"/>
                  </a:lnTo>
                  <a:lnTo>
                    <a:pt x="97" y="27"/>
                  </a:lnTo>
                  <a:lnTo>
                    <a:pt x="127" y="13"/>
                  </a:lnTo>
                  <a:lnTo>
                    <a:pt x="162" y="3"/>
                  </a:lnTo>
                  <a:lnTo>
                    <a:pt x="19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18" name="Google Shape;10718;p24"/>
            <p:cNvSpPr/>
            <p:nvPr/>
          </p:nvSpPr>
          <p:spPr>
            <a:xfrm>
              <a:off x="4772" y="2013"/>
              <a:ext cx="835" cy="1051"/>
            </a:xfrm>
            <a:custGeom>
              <a:avLst/>
              <a:gdLst/>
              <a:ahLst/>
              <a:cxnLst/>
              <a:rect l="l" t="t" r="r" b="b"/>
              <a:pathLst>
                <a:path w="2511" h="3162" extrusionOk="0">
                  <a:moveTo>
                    <a:pt x="1709" y="1323"/>
                  </a:moveTo>
                  <a:lnTo>
                    <a:pt x="1603" y="1345"/>
                  </a:lnTo>
                  <a:lnTo>
                    <a:pt x="1616" y="1414"/>
                  </a:lnTo>
                  <a:lnTo>
                    <a:pt x="1581" y="1430"/>
                  </a:lnTo>
                  <a:lnTo>
                    <a:pt x="1549" y="1453"/>
                  </a:lnTo>
                  <a:lnTo>
                    <a:pt x="1521" y="1479"/>
                  </a:lnTo>
                  <a:lnTo>
                    <a:pt x="1462" y="1440"/>
                  </a:lnTo>
                  <a:lnTo>
                    <a:pt x="1402" y="1533"/>
                  </a:lnTo>
                  <a:lnTo>
                    <a:pt x="1461" y="1570"/>
                  </a:lnTo>
                  <a:lnTo>
                    <a:pt x="1449" y="1607"/>
                  </a:lnTo>
                  <a:lnTo>
                    <a:pt x="1441" y="1645"/>
                  </a:lnTo>
                  <a:lnTo>
                    <a:pt x="1439" y="1684"/>
                  </a:lnTo>
                  <a:lnTo>
                    <a:pt x="1371" y="1698"/>
                  </a:lnTo>
                  <a:lnTo>
                    <a:pt x="1394" y="1806"/>
                  </a:lnTo>
                  <a:lnTo>
                    <a:pt x="1462" y="1791"/>
                  </a:lnTo>
                  <a:lnTo>
                    <a:pt x="1480" y="1827"/>
                  </a:lnTo>
                  <a:lnTo>
                    <a:pt x="1501" y="1859"/>
                  </a:lnTo>
                  <a:lnTo>
                    <a:pt x="1526" y="1887"/>
                  </a:lnTo>
                  <a:lnTo>
                    <a:pt x="1489" y="1946"/>
                  </a:lnTo>
                  <a:lnTo>
                    <a:pt x="1581" y="2006"/>
                  </a:lnTo>
                  <a:lnTo>
                    <a:pt x="1619" y="1947"/>
                  </a:lnTo>
                  <a:lnTo>
                    <a:pt x="1655" y="1959"/>
                  </a:lnTo>
                  <a:lnTo>
                    <a:pt x="1694" y="1966"/>
                  </a:lnTo>
                  <a:lnTo>
                    <a:pt x="1733" y="1968"/>
                  </a:lnTo>
                  <a:lnTo>
                    <a:pt x="1747" y="2037"/>
                  </a:lnTo>
                  <a:lnTo>
                    <a:pt x="1854" y="2014"/>
                  </a:lnTo>
                  <a:lnTo>
                    <a:pt x="1839" y="1946"/>
                  </a:lnTo>
                  <a:lnTo>
                    <a:pt x="1874" y="1928"/>
                  </a:lnTo>
                  <a:lnTo>
                    <a:pt x="1907" y="1906"/>
                  </a:lnTo>
                  <a:lnTo>
                    <a:pt x="1936" y="1880"/>
                  </a:lnTo>
                  <a:lnTo>
                    <a:pt x="1993" y="1919"/>
                  </a:lnTo>
                  <a:lnTo>
                    <a:pt x="2053" y="1827"/>
                  </a:lnTo>
                  <a:lnTo>
                    <a:pt x="1995" y="1788"/>
                  </a:lnTo>
                  <a:lnTo>
                    <a:pt x="2007" y="1752"/>
                  </a:lnTo>
                  <a:lnTo>
                    <a:pt x="2014" y="1714"/>
                  </a:lnTo>
                  <a:lnTo>
                    <a:pt x="2016" y="1676"/>
                  </a:lnTo>
                  <a:lnTo>
                    <a:pt x="2084" y="1661"/>
                  </a:lnTo>
                  <a:lnTo>
                    <a:pt x="2062" y="1554"/>
                  </a:lnTo>
                  <a:lnTo>
                    <a:pt x="1994" y="1568"/>
                  </a:lnTo>
                  <a:lnTo>
                    <a:pt x="1977" y="1533"/>
                  </a:lnTo>
                  <a:lnTo>
                    <a:pt x="1954" y="1501"/>
                  </a:lnTo>
                  <a:lnTo>
                    <a:pt x="1928" y="1472"/>
                  </a:lnTo>
                  <a:lnTo>
                    <a:pt x="1967" y="1414"/>
                  </a:lnTo>
                  <a:lnTo>
                    <a:pt x="1876" y="1354"/>
                  </a:lnTo>
                  <a:lnTo>
                    <a:pt x="1837" y="1413"/>
                  </a:lnTo>
                  <a:lnTo>
                    <a:pt x="1800" y="1400"/>
                  </a:lnTo>
                  <a:lnTo>
                    <a:pt x="1763" y="1393"/>
                  </a:lnTo>
                  <a:lnTo>
                    <a:pt x="1724" y="1391"/>
                  </a:lnTo>
                  <a:lnTo>
                    <a:pt x="1709" y="1323"/>
                  </a:lnTo>
                  <a:close/>
                  <a:moveTo>
                    <a:pt x="1608" y="273"/>
                  </a:moveTo>
                  <a:lnTo>
                    <a:pt x="1583" y="379"/>
                  </a:lnTo>
                  <a:lnTo>
                    <a:pt x="1538" y="379"/>
                  </a:lnTo>
                  <a:lnTo>
                    <a:pt x="1494" y="385"/>
                  </a:lnTo>
                  <a:lnTo>
                    <a:pt x="1450" y="395"/>
                  </a:lnTo>
                  <a:lnTo>
                    <a:pt x="1406" y="409"/>
                  </a:lnTo>
                  <a:lnTo>
                    <a:pt x="1348" y="316"/>
                  </a:lnTo>
                  <a:lnTo>
                    <a:pt x="1203" y="406"/>
                  </a:lnTo>
                  <a:lnTo>
                    <a:pt x="1261" y="499"/>
                  </a:lnTo>
                  <a:lnTo>
                    <a:pt x="1229" y="532"/>
                  </a:lnTo>
                  <a:lnTo>
                    <a:pt x="1201" y="568"/>
                  </a:lnTo>
                  <a:lnTo>
                    <a:pt x="1177" y="606"/>
                  </a:lnTo>
                  <a:lnTo>
                    <a:pt x="1157" y="645"/>
                  </a:lnTo>
                  <a:lnTo>
                    <a:pt x="1051" y="621"/>
                  </a:lnTo>
                  <a:lnTo>
                    <a:pt x="1013" y="787"/>
                  </a:lnTo>
                  <a:lnTo>
                    <a:pt x="1119" y="812"/>
                  </a:lnTo>
                  <a:lnTo>
                    <a:pt x="1119" y="856"/>
                  </a:lnTo>
                  <a:lnTo>
                    <a:pt x="1124" y="901"/>
                  </a:lnTo>
                  <a:lnTo>
                    <a:pt x="1134" y="945"/>
                  </a:lnTo>
                  <a:lnTo>
                    <a:pt x="1149" y="989"/>
                  </a:lnTo>
                  <a:lnTo>
                    <a:pt x="1057" y="1047"/>
                  </a:lnTo>
                  <a:lnTo>
                    <a:pt x="1147" y="1191"/>
                  </a:lnTo>
                  <a:lnTo>
                    <a:pt x="1239" y="1134"/>
                  </a:lnTo>
                  <a:lnTo>
                    <a:pt x="1272" y="1166"/>
                  </a:lnTo>
                  <a:lnTo>
                    <a:pt x="1307" y="1194"/>
                  </a:lnTo>
                  <a:lnTo>
                    <a:pt x="1345" y="1218"/>
                  </a:lnTo>
                  <a:lnTo>
                    <a:pt x="1384" y="1238"/>
                  </a:lnTo>
                  <a:lnTo>
                    <a:pt x="1361" y="1345"/>
                  </a:lnTo>
                  <a:lnTo>
                    <a:pt x="1526" y="1383"/>
                  </a:lnTo>
                  <a:lnTo>
                    <a:pt x="1551" y="1277"/>
                  </a:lnTo>
                  <a:lnTo>
                    <a:pt x="1595" y="1276"/>
                  </a:lnTo>
                  <a:lnTo>
                    <a:pt x="1641" y="1271"/>
                  </a:lnTo>
                  <a:lnTo>
                    <a:pt x="1685" y="1261"/>
                  </a:lnTo>
                  <a:lnTo>
                    <a:pt x="1729" y="1247"/>
                  </a:lnTo>
                  <a:lnTo>
                    <a:pt x="1786" y="1339"/>
                  </a:lnTo>
                  <a:lnTo>
                    <a:pt x="1930" y="1248"/>
                  </a:lnTo>
                  <a:lnTo>
                    <a:pt x="1873" y="1156"/>
                  </a:lnTo>
                  <a:lnTo>
                    <a:pt x="1906" y="1123"/>
                  </a:lnTo>
                  <a:lnTo>
                    <a:pt x="1933" y="1088"/>
                  </a:lnTo>
                  <a:lnTo>
                    <a:pt x="1957" y="1050"/>
                  </a:lnTo>
                  <a:lnTo>
                    <a:pt x="1978" y="1010"/>
                  </a:lnTo>
                  <a:lnTo>
                    <a:pt x="2083" y="1034"/>
                  </a:lnTo>
                  <a:lnTo>
                    <a:pt x="2122" y="869"/>
                  </a:lnTo>
                  <a:lnTo>
                    <a:pt x="2016" y="844"/>
                  </a:lnTo>
                  <a:lnTo>
                    <a:pt x="2015" y="799"/>
                  </a:lnTo>
                  <a:lnTo>
                    <a:pt x="2010" y="754"/>
                  </a:lnTo>
                  <a:lnTo>
                    <a:pt x="2001" y="710"/>
                  </a:lnTo>
                  <a:lnTo>
                    <a:pt x="1986" y="666"/>
                  </a:lnTo>
                  <a:lnTo>
                    <a:pt x="2078" y="609"/>
                  </a:lnTo>
                  <a:lnTo>
                    <a:pt x="1988" y="464"/>
                  </a:lnTo>
                  <a:lnTo>
                    <a:pt x="1896" y="522"/>
                  </a:lnTo>
                  <a:lnTo>
                    <a:pt x="1863" y="490"/>
                  </a:lnTo>
                  <a:lnTo>
                    <a:pt x="1827" y="462"/>
                  </a:lnTo>
                  <a:lnTo>
                    <a:pt x="1790" y="437"/>
                  </a:lnTo>
                  <a:lnTo>
                    <a:pt x="1749" y="418"/>
                  </a:lnTo>
                  <a:lnTo>
                    <a:pt x="1774" y="311"/>
                  </a:lnTo>
                  <a:lnTo>
                    <a:pt x="1608" y="273"/>
                  </a:lnTo>
                  <a:close/>
                  <a:moveTo>
                    <a:pt x="1325" y="0"/>
                  </a:moveTo>
                  <a:lnTo>
                    <a:pt x="1410" y="3"/>
                  </a:lnTo>
                  <a:lnTo>
                    <a:pt x="1498" y="9"/>
                  </a:lnTo>
                  <a:lnTo>
                    <a:pt x="1588" y="19"/>
                  </a:lnTo>
                  <a:lnTo>
                    <a:pt x="1659" y="31"/>
                  </a:lnTo>
                  <a:lnTo>
                    <a:pt x="1728" y="47"/>
                  </a:lnTo>
                  <a:lnTo>
                    <a:pt x="1794" y="69"/>
                  </a:lnTo>
                  <a:lnTo>
                    <a:pt x="1857" y="95"/>
                  </a:lnTo>
                  <a:lnTo>
                    <a:pt x="1918" y="124"/>
                  </a:lnTo>
                  <a:lnTo>
                    <a:pt x="1976" y="158"/>
                  </a:lnTo>
                  <a:lnTo>
                    <a:pt x="2032" y="194"/>
                  </a:lnTo>
                  <a:lnTo>
                    <a:pt x="2083" y="235"/>
                  </a:lnTo>
                  <a:lnTo>
                    <a:pt x="2134" y="277"/>
                  </a:lnTo>
                  <a:lnTo>
                    <a:pt x="2181" y="322"/>
                  </a:lnTo>
                  <a:lnTo>
                    <a:pt x="2224" y="370"/>
                  </a:lnTo>
                  <a:lnTo>
                    <a:pt x="2265" y="419"/>
                  </a:lnTo>
                  <a:lnTo>
                    <a:pt x="2304" y="469"/>
                  </a:lnTo>
                  <a:lnTo>
                    <a:pt x="2338" y="520"/>
                  </a:lnTo>
                  <a:lnTo>
                    <a:pt x="2370" y="573"/>
                  </a:lnTo>
                  <a:lnTo>
                    <a:pt x="2399" y="626"/>
                  </a:lnTo>
                  <a:lnTo>
                    <a:pt x="2424" y="678"/>
                  </a:lnTo>
                  <a:lnTo>
                    <a:pt x="2446" y="732"/>
                  </a:lnTo>
                  <a:lnTo>
                    <a:pt x="2465" y="784"/>
                  </a:lnTo>
                  <a:lnTo>
                    <a:pt x="2480" y="836"/>
                  </a:lnTo>
                  <a:lnTo>
                    <a:pt x="2493" y="886"/>
                  </a:lnTo>
                  <a:lnTo>
                    <a:pt x="2502" y="935"/>
                  </a:lnTo>
                  <a:lnTo>
                    <a:pt x="2507" y="982"/>
                  </a:lnTo>
                  <a:lnTo>
                    <a:pt x="2509" y="1027"/>
                  </a:lnTo>
                  <a:lnTo>
                    <a:pt x="2507" y="1107"/>
                  </a:lnTo>
                  <a:lnTo>
                    <a:pt x="2502" y="1182"/>
                  </a:lnTo>
                  <a:lnTo>
                    <a:pt x="2492" y="1255"/>
                  </a:lnTo>
                  <a:lnTo>
                    <a:pt x="2478" y="1324"/>
                  </a:lnTo>
                  <a:lnTo>
                    <a:pt x="2463" y="1391"/>
                  </a:lnTo>
                  <a:lnTo>
                    <a:pt x="2444" y="1454"/>
                  </a:lnTo>
                  <a:lnTo>
                    <a:pt x="2422" y="1515"/>
                  </a:lnTo>
                  <a:lnTo>
                    <a:pt x="2399" y="1574"/>
                  </a:lnTo>
                  <a:lnTo>
                    <a:pt x="2374" y="1630"/>
                  </a:lnTo>
                  <a:lnTo>
                    <a:pt x="2348" y="1684"/>
                  </a:lnTo>
                  <a:lnTo>
                    <a:pt x="2320" y="1735"/>
                  </a:lnTo>
                  <a:lnTo>
                    <a:pt x="2292" y="1783"/>
                  </a:lnTo>
                  <a:lnTo>
                    <a:pt x="2263" y="1831"/>
                  </a:lnTo>
                  <a:lnTo>
                    <a:pt x="2234" y="1875"/>
                  </a:lnTo>
                  <a:lnTo>
                    <a:pt x="2206" y="1919"/>
                  </a:lnTo>
                  <a:lnTo>
                    <a:pt x="2178" y="1960"/>
                  </a:lnTo>
                  <a:lnTo>
                    <a:pt x="2152" y="1999"/>
                  </a:lnTo>
                  <a:lnTo>
                    <a:pt x="2127" y="2038"/>
                  </a:lnTo>
                  <a:lnTo>
                    <a:pt x="2103" y="2074"/>
                  </a:lnTo>
                  <a:lnTo>
                    <a:pt x="2081" y="2109"/>
                  </a:lnTo>
                  <a:lnTo>
                    <a:pt x="2062" y="2143"/>
                  </a:lnTo>
                  <a:lnTo>
                    <a:pt x="2044" y="2176"/>
                  </a:lnTo>
                  <a:lnTo>
                    <a:pt x="2031" y="2207"/>
                  </a:lnTo>
                  <a:lnTo>
                    <a:pt x="2020" y="2238"/>
                  </a:lnTo>
                  <a:lnTo>
                    <a:pt x="2013" y="2268"/>
                  </a:lnTo>
                  <a:lnTo>
                    <a:pt x="2010" y="2298"/>
                  </a:lnTo>
                  <a:lnTo>
                    <a:pt x="2011" y="2350"/>
                  </a:lnTo>
                  <a:lnTo>
                    <a:pt x="2016" y="2402"/>
                  </a:lnTo>
                  <a:lnTo>
                    <a:pt x="2025" y="2453"/>
                  </a:lnTo>
                  <a:lnTo>
                    <a:pt x="2039" y="2502"/>
                  </a:lnTo>
                  <a:lnTo>
                    <a:pt x="2054" y="2552"/>
                  </a:lnTo>
                  <a:lnTo>
                    <a:pt x="2074" y="2599"/>
                  </a:lnTo>
                  <a:lnTo>
                    <a:pt x="2095" y="2647"/>
                  </a:lnTo>
                  <a:lnTo>
                    <a:pt x="2119" y="2693"/>
                  </a:lnTo>
                  <a:lnTo>
                    <a:pt x="2144" y="2737"/>
                  </a:lnTo>
                  <a:lnTo>
                    <a:pt x="2171" y="2781"/>
                  </a:lnTo>
                  <a:lnTo>
                    <a:pt x="2199" y="2822"/>
                  </a:lnTo>
                  <a:lnTo>
                    <a:pt x="2228" y="2861"/>
                  </a:lnTo>
                  <a:lnTo>
                    <a:pt x="2257" y="2899"/>
                  </a:lnTo>
                  <a:lnTo>
                    <a:pt x="2286" y="2935"/>
                  </a:lnTo>
                  <a:lnTo>
                    <a:pt x="2315" y="2969"/>
                  </a:lnTo>
                  <a:lnTo>
                    <a:pt x="2343" y="3000"/>
                  </a:lnTo>
                  <a:lnTo>
                    <a:pt x="2371" y="3029"/>
                  </a:lnTo>
                  <a:lnTo>
                    <a:pt x="2397" y="3056"/>
                  </a:lnTo>
                  <a:lnTo>
                    <a:pt x="2420" y="3080"/>
                  </a:lnTo>
                  <a:lnTo>
                    <a:pt x="2442" y="3100"/>
                  </a:lnTo>
                  <a:lnTo>
                    <a:pt x="2462" y="3119"/>
                  </a:lnTo>
                  <a:lnTo>
                    <a:pt x="2479" y="3134"/>
                  </a:lnTo>
                  <a:lnTo>
                    <a:pt x="2493" y="3146"/>
                  </a:lnTo>
                  <a:lnTo>
                    <a:pt x="2503" y="3155"/>
                  </a:lnTo>
                  <a:lnTo>
                    <a:pt x="2509" y="3160"/>
                  </a:lnTo>
                  <a:lnTo>
                    <a:pt x="2511" y="3162"/>
                  </a:lnTo>
                  <a:lnTo>
                    <a:pt x="746" y="3162"/>
                  </a:lnTo>
                  <a:lnTo>
                    <a:pt x="749" y="3160"/>
                  </a:lnTo>
                  <a:lnTo>
                    <a:pt x="755" y="3157"/>
                  </a:lnTo>
                  <a:lnTo>
                    <a:pt x="763" y="3152"/>
                  </a:lnTo>
                  <a:lnTo>
                    <a:pt x="775" y="3145"/>
                  </a:lnTo>
                  <a:lnTo>
                    <a:pt x="789" y="3135"/>
                  </a:lnTo>
                  <a:lnTo>
                    <a:pt x="805" y="3124"/>
                  </a:lnTo>
                  <a:lnTo>
                    <a:pt x="823" y="3111"/>
                  </a:lnTo>
                  <a:lnTo>
                    <a:pt x="841" y="3096"/>
                  </a:lnTo>
                  <a:lnTo>
                    <a:pt x="860" y="3078"/>
                  </a:lnTo>
                  <a:lnTo>
                    <a:pt x="879" y="3059"/>
                  </a:lnTo>
                  <a:lnTo>
                    <a:pt x="897" y="3037"/>
                  </a:lnTo>
                  <a:lnTo>
                    <a:pt x="915" y="3013"/>
                  </a:lnTo>
                  <a:lnTo>
                    <a:pt x="931" y="2987"/>
                  </a:lnTo>
                  <a:lnTo>
                    <a:pt x="946" y="2959"/>
                  </a:lnTo>
                  <a:lnTo>
                    <a:pt x="957" y="2931"/>
                  </a:lnTo>
                  <a:lnTo>
                    <a:pt x="968" y="2898"/>
                  </a:lnTo>
                  <a:lnTo>
                    <a:pt x="974" y="2864"/>
                  </a:lnTo>
                  <a:lnTo>
                    <a:pt x="977" y="2829"/>
                  </a:lnTo>
                  <a:lnTo>
                    <a:pt x="975" y="2791"/>
                  </a:lnTo>
                  <a:lnTo>
                    <a:pt x="970" y="2752"/>
                  </a:lnTo>
                  <a:lnTo>
                    <a:pt x="959" y="2710"/>
                  </a:lnTo>
                  <a:lnTo>
                    <a:pt x="943" y="2666"/>
                  </a:lnTo>
                  <a:lnTo>
                    <a:pt x="921" y="2670"/>
                  </a:lnTo>
                  <a:lnTo>
                    <a:pt x="893" y="2675"/>
                  </a:lnTo>
                  <a:lnTo>
                    <a:pt x="860" y="2681"/>
                  </a:lnTo>
                  <a:lnTo>
                    <a:pt x="823" y="2687"/>
                  </a:lnTo>
                  <a:lnTo>
                    <a:pt x="783" y="2695"/>
                  </a:lnTo>
                  <a:lnTo>
                    <a:pt x="740" y="2702"/>
                  </a:lnTo>
                  <a:lnTo>
                    <a:pt x="697" y="2709"/>
                  </a:lnTo>
                  <a:lnTo>
                    <a:pt x="652" y="2715"/>
                  </a:lnTo>
                  <a:lnTo>
                    <a:pt x="608" y="2723"/>
                  </a:lnTo>
                  <a:lnTo>
                    <a:pt x="566" y="2729"/>
                  </a:lnTo>
                  <a:lnTo>
                    <a:pt x="524" y="2731"/>
                  </a:lnTo>
                  <a:lnTo>
                    <a:pt x="485" y="2728"/>
                  </a:lnTo>
                  <a:lnTo>
                    <a:pt x="448" y="2721"/>
                  </a:lnTo>
                  <a:lnTo>
                    <a:pt x="414" y="2708"/>
                  </a:lnTo>
                  <a:lnTo>
                    <a:pt x="381" y="2694"/>
                  </a:lnTo>
                  <a:lnTo>
                    <a:pt x="353" y="2676"/>
                  </a:lnTo>
                  <a:lnTo>
                    <a:pt x="328" y="2656"/>
                  </a:lnTo>
                  <a:lnTo>
                    <a:pt x="308" y="2636"/>
                  </a:lnTo>
                  <a:lnTo>
                    <a:pt x="292" y="2614"/>
                  </a:lnTo>
                  <a:lnTo>
                    <a:pt x="281" y="2593"/>
                  </a:lnTo>
                  <a:lnTo>
                    <a:pt x="277" y="2575"/>
                  </a:lnTo>
                  <a:lnTo>
                    <a:pt x="276" y="2555"/>
                  </a:lnTo>
                  <a:lnTo>
                    <a:pt x="278" y="2533"/>
                  </a:lnTo>
                  <a:lnTo>
                    <a:pt x="282" y="2511"/>
                  </a:lnTo>
                  <a:lnTo>
                    <a:pt x="287" y="2489"/>
                  </a:lnTo>
                  <a:lnTo>
                    <a:pt x="293" y="2466"/>
                  </a:lnTo>
                  <a:lnTo>
                    <a:pt x="299" y="2444"/>
                  </a:lnTo>
                  <a:lnTo>
                    <a:pt x="303" y="2423"/>
                  </a:lnTo>
                  <a:lnTo>
                    <a:pt x="306" y="2404"/>
                  </a:lnTo>
                  <a:lnTo>
                    <a:pt x="307" y="2386"/>
                  </a:lnTo>
                  <a:lnTo>
                    <a:pt x="305" y="2372"/>
                  </a:lnTo>
                  <a:lnTo>
                    <a:pt x="300" y="2360"/>
                  </a:lnTo>
                  <a:lnTo>
                    <a:pt x="289" y="2348"/>
                  </a:lnTo>
                  <a:lnTo>
                    <a:pt x="277" y="2332"/>
                  </a:lnTo>
                  <a:lnTo>
                    <a:pt x="263" y="2313"/>
                  </a:lnTo>
                  <a:lnTo>
                    <a:pt x="247" y="2292"/>
                  </a:lnTo>
                  <a:lnTo>
                    <a:pt x="233" y="2268"/>
                  </a:lnTo>
                  <a:lnTo>
                    <a:pt x="218" y="2244"/>
                  </a:lnTo>
                  <a:lnTo>
                    <a:pt x="207" y="2218"/>
                  </a:lnTo>
                  <a:lnTo>
                    <a:pt x="198" y="2190"/>
                  </a:lnTo>
                  <a:lnTo>
                    <a:pt x="194" y="2163"/>
                  </a:lnTo>
                  <a:lnTo>
                    <a:pt x="194" y="2135"/>
                  </a:lnTo>
                  <a:lnTo>
                    <a:pt x="201" y="2108"/>
                  </a:lnTo>
                  <a:lnTo>
                    <a:pt x="211" y="2077"/>
                  </a:lnTo>
                  <a:lnTo>
                    <a:pt x="218" y="2050"/>
                  </a:lnTo>
                  <a:lnTo>
                    <a:pt x="222" y="2025"/>
                  </a:lnTo>
                  <a:lnTo>
                    <a:pt x="223" y="2006"/>
                  </a:lnTo>
                  <a:lnTo>
                    <a:pt x="223" y="1989"/>
                  </a:lnTo>
                  <a:lnTo>
                    <a:pt x="222" y="1976"/>
                  </a:lnTo>
                  <a:lnTo>
                    <a:pt x="221" y="1966"/>
                  </a:lnTo>
                  <a:lnTo>
                    <a:pt x="220" y="1961"/>
                  </a:lnTo>
                  <a:lnTo>
                    <a:pt x="219" y="1959"/>
                  </a:lnTo>
                  <a:lnTo>
                    <a:pt x="216" y="1958"/>
                  </a:lnTo>
                  <a:lnTo>
                    <a:pt x="208" y="1957"/>
                  </a:lnTo>
                  <a:lnTo>
                    <a:pt x="195" y="1954"/>
                  </a:lnTo>
                  <a:lnTo>
                    <a:pt x="179" y="1950"/>
                  </a:lnTo>
                  <a:lnTo>
                    <a:pt x="160" y="1945"/>
                  </a:lnTo>
                  <a:lnTo>
                    <a:pt x="140" y="1938"/>
                  </a:lnTo>
                  <a:lnTo>
                    <a:pt x="117" y="1930"/>
                  </a:lnTo>
                  <a:lnTo>
                    <a:pt x="95" y="1922"/>
                  </a:lnTo>
                  <a:lnTo>
                    <a:pt x="73" y="1912"/>
                  </a:lnTo>
                  <a:lnTo>
                    <a:pt x="53" y="1901"/>
                  </a:lnTo>
                  <a:lnTo>
                    <a:pt x="34" y="1889"/>
                  </a:lnTo>
                  <a:lnTo>
                    <a:pt x="19" y="1876"/>
                  </a:lnTo>
                  <a:lnTo>
                    <a:pt x="8" y="1862"/>
                  </a:lnTo>
                  <a:lnTo>
                    <a:pt x="1" y="1847"/>
                  </a:lnTo>
                  <a:lnTo>
                    <a:pt x="0" y="1837"/>
                  </a:lnTo>
                  <a:lnTo>
                    <a:pt x="0" y="1835"/>
                  </a:lnTo>
                  <a:lnTo>
                    <a:pt x="3" y="1821"/>
                  </a:lnTo>
                  <a:lnTo>
                    <a:pt x="7" y="1804"/>
                  </a:lnTo>
                  <a:lnTo>
                    <a:pt x="15" y="1783"/>
                  </a:lnTo>
                  <a:lnTo>
                    <a:pt x="25" y="1760"/>
                  </a:lnTo>
                  <a:lnTo>
                    <a:pt x="36" y="1735"/>
                  </a:lnTo>
                  <a:lnTo>
                    <a:pt x="50" y="1708"/>
                  </a:lnTo>
                  <a:lnTo>
                    <a:pt x="64" y="1680"/>
                  </a:lnTo>
                  <a:lnTo>
                    <a:pt x="80" y="1650"/>
                  </a:lnTo>
                  <a:lnTo>
                    <a:pt x="96" y="1620"/>
                  </a:lnTo>
                  <a:lnTo>
                    <a:pt x="114" y="1590"/>
                  </a:lnTo>
                  <a:lnTo>
                    <a:pt x="131" y="1559"/>
                  </a:lnTo>
                  <a:lnTo>
                    <a:pt x="149" y="1529"/>
                  </a:lnTo>
                  <a:lnTo>
                    <a:pt x="166" y="1500"/>
                  </a:lnTo>
                  <a:lnTo>
                    <a:pt x="183" y="1472"/>
                  </a:lnTo>
                  <a:lnTo>
                    <a:pt x="200" y="1445"/>
                  </a:lnTo>
                  <a:lnTo>
                    <a:pt x="215" y="1420"/>
                  </a:lnTo>
                  <a:lnTo>
                    <a:pt x="230" y="1397"/>
                  </a:lnTo>
                  <a:lnTo>
                    <a:pt x="242" y="1377"/>
                  </a:lnTo>
                  <a:lnTo>
                    <a:pt x="253" y="1359"/>
                  </a:lnTo>
                  <a:lnTo>
                    <a:pt x="262" y="1346"/>
                  </a:lnTo>
                  <a:lnTo>
                    <a:pt x="269" y="1334"/>
                  </a:lnTo>
                  <a:lnTo>
                    <a:pt x="273" y="1328"/>
                  </a:lnTo>
                  <a:lnTo>
                    <a:pt x="274" y="1326"/>
                  </a:lnTo>
                  <a:lnTo>
                    <a:pt x="273" y="1324"/>
                  </a:lnTo>
                  <a:lnTo>
                    <a:pt x="270" y="1318"/>
                  </a:lnTo>
                  <a:lnTo>
                    <a:pt x="265" y="1307"/>
                  </a:lnTo>
                  <a:lnTo>
                    <a:pt x="257" y="1295"/>
                  </a:lnTo>
                  <a:lnTo>
                    <a:pt x="250" y="1280"/>
                  </a:lnTo>
                  <a:lnTo>
                    <a:pt x="242" y="1264"/>
                  </a:lnTo>
                  <a:lnTo>
                    <a:pt x="233" y="1246"/>
                  </a:lnTo>
                  <a:lnTo>
                    <a:pt x="224" y="1228"/>
                  </a:lnTo>
                  <a:lnTo>
                    <a:pt x="216" y="1209"/>
                  </a:lnTo>
                  <a:lnTo>
                    <a:pt x="209" y="1191"/>
                  </a:lnTo>
                  <a:lnTo>
                    <a:pt x="203" y="1174"/>
                  </a:lnTo>
                  <a:lnTo>
                    <a:pt x="198" y="1158"/>
                  </a:lnTo>
                  <a:lnTo>
                    <a:pt x="195" y="1144"/>
                  </a:lnTo>
                  <a:lnTo>
                    <a:pt x="194" y="1122"/>
                  </a:lnTo>
                  <a:lnTo>
                    <a:pt x="194" y="1094"/>
                  </a:lnTo>
                  <a:lnTo>
                    <a:pt x="195" y="1061"/>
                  </a:lnTo>
                  <a:lnTo>
                    <a:pt x="198" y="1023"/>
                  </a:lnTo>
                  <a:lnTo>
                    <a:pt x="204" y="979"/>
                  </a:lnTo>
                  <a:lnTo>
                    <a:pt x="211" y="932"/>
                  </a:lnTo>
                  <a:lnTo>
                    <a:pt x="221" y="880"/>
                  </a:lnTo>
                  <a:lnTo>
                    <a:pt x="235" y="824"/>
                  </a:lnTo>
                  <a:lnTo>
                    <a:pt x="250" y="764"/>
                  </a:lnTo>
                  <a:lnTo>
                    <a:pt x="270" y="702"/>
                  </a:lnTo>
                  <a:lnTo>
                    <a:pt x="294" y="637"/>
                  </a:lnTo>
                  <a:lnTo>
                    <a:pt x="320" y="570"/>
                  </a:lnTo>
                  <a:lnTo>
                    <a:pt x="352" y="500"/>
                  </a:lnTo>
                  <a:lnTo>
                    <a:pt x="387" y="430"/>
                  </a:lnTo>
                  <a:lnTo>
                    <a:pt x="419" y="375"/>
                  </a:lnTo>
                  <a:lnTo>
                    <a:pt x="455" y="325"/>
                  </a:lnTo>
                  <a:lnTo>
                    <a:pt x="494" y="278"/>
                  </a:lnTo>
                  <a:lnTo>
                    <a:pt x="539" y="235"/>
                  </a:lnTo>
                  <a:lnTo>
                    <a:pt x="585" y="195"/>
                  </a:lnTo>
                  <a:lnTo>
                    <a:pt x="636" y="160"/>
                  </a:lnTo>
                  <a:lnTo>
                    <a:pt x="691" y="128"/>
                  </a:lnTo>
                  <a:lnTo>
                    <a:pt x="749" y="99"/>
                  </a:lnTo>
                  <a:lnTo>
                    <a:pt x="810" y="74"/>
                  </a:lnTo>
                  <a:lnTo>
                    <a:pt x="875" y="53"/>
                  </a:lnTo>
                  <a:lnTo>
                    <a:pt x="942" y="35"/>
                  </a:lnTo>
                  <a:lnTo>
                    <a:pt x="1013" y="21"/>
                  </a:lnTo>
                  <a:lnTo>
                    <a:pt x="1087" y="10"/>
                  </a:lnTo>
                  <a:lnTo>
                    <a:pt x="1163" y="3"/>
                  </a:lnTo>
                  <a:lnTo>
                    <a:pt x="1243" y="0"/>
                  </a:lnTo>
                  <a:lnTo>
                    <a:pt x="132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719" name="Google Shape;10719;p24"/>
          <p:cNvGrpSpPr/>
          <p:nvPr/>
        </p:nvGrpSpPr>
        <p:grpSpPr>
          <a:xfrm>
            <a:off x="927540" y="9399445"/>
            <a:ext cx="538544" cy="538546"/>
            <a:chOff x="252" y="204"/>
            <a:chExt cx="3783" cy="3783"/>
          </a:xfrm>
          <a:solidFill>
            <a:srgbClr val="006994"/>
          </a:solidFill>
        </p:grpSpPr>
        <p:sp>
          <p:nvSpPr>
            <p:cNvPr id="10720" name="Google Shape;10720;p24"/>
            <p:cNvSpPr/>
            <p:nvPr/>
          </p:nvSpPr>
          <p:spPr>
            <a:xfrm>
              <a:off x="252" y="321"/>
              <a:ext cx="1332" cy="2528"/>
            </a:xfrm>
            <a:custGeom>
              <a:avLst/>
              <a:gdLst/>
              <a:ahLst/>
              <a:cxnLst/>
              <a:rect l="l" t="t" r="r" b="b"/>
              <a:pathLst>
                <a:path w="1332" h="2528" extrusionOk="0">
                  <a:moveTo>
                    <a:pt x="0" y="0"/>
                  </a:moveTo>
                  <a:lnTo>
                    <a:pt x="1332" y="1165"/>
                  </a:lnTo>
                  <a:lnTo>
                    <a:pt x="0" y="2528"/>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21" name="Google Shape;10721;p24"/>
            <p:cNvSpPr/>
            <p:nvPr/>
          </p:nvSpPr>
          <p:spPr>
            <a:xfrm>
              <a:off x="358" y="204"/>
              <a:ext cx="3571" cy="1562"/>
            </a:xfrm>
            <a:custGeom>
              <a:avLst/>
              <a:gdLst/>
              <a:ahLst/>
              <a:cxnLst/>
              <a:rect l="l" t="t" r="r" b="b"/>
              <a:pathLst>
                <a:path w="3571" h="1562" extrusionOk="0">
                  <a:moveTo>
                    <a:pt x="0" y="0"/>
                  </a:moveTo>
                  <a:lnTo>
                    <a:pt x="3571" y="0"/>
                  </a:lnTo>
                  <a:lnTo>
                    <a:pt x="1786" y="1562"/>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22" name="Google Shape;10722;p24"/>
            <p:cNvSpPr/>
            <p:nvPr/>
          </p:nvSpPr>
          <p:spPr>
            <a:xfrm>
              <a:off x="2703" y="321"/>
              <a:ext cx="1332" cy="2529"/>
            </a:xfrm>
            <a:custGeom>
              <a:avLst/>
              <a:gdLst/>
              <a:ahLst/>
              <a:cxnLst/>
              <a:rect l="l" t="t" r="r" b="b"/>
              <a:pathLst>
                <a:path w="1332" h="2529" extrusionOk="0">
                  <a:moveTo>
                    <a:pt x="1332" y="0"/>
                  </a:moveTo>
                  <a:lnTo>
                    <a:pt x="1332" y="2529"/>
                  </a:lnTo>
                  <a:lnTo>
                    <a:pt x="0" y="1165"/>
                  </a:lnTo>
                  <a:lnTo>
                    <a:pt x="133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23" name="Google Shape;10723;p24"/>
            <p:cNvSpPr/>
            <p:nvPr/>
          </p:nvSpPr>
          <p:spPr>
            <a:xfrm>
              <a:off x="3089" y="2108"/>
              <a:ext cx="835" cy="854"/>
            </a:xfrm>
            <a:custGeom>
              <a:avLst/>
              <a:gdLst/>
              <a:ahLst/>
              <a:cxnLst/>
              <a:rect l="l" t="t" r="r" b="b"/>
              <a:pathLst>
                <a:path w="835" h="854" extrusionOk="0">
                  <a:moveTo>
                    <a:pt x="0" y="0"/>
                  </a:moveTo>
                  <a:lnTo>
                    <a:pt x="835" y="854"/>
                  </a:lnTo>
                  <a:lnTo>
                    <a:pt x="273" y="854"/>
                  </a:lnTo>
                  <a:lnTo>
                    <a:pt x="276" y="835"/>
                  </a:lnTo>
                  <a:lnTo>
                    <a:pt x="276" y="815"/>
                  </a:lnTo>
                  <a:lnTo>
                    <a:pt x="273" y="758"/>
                  </a:lnTo>
                  <a:lnTo>
                    <a:pt x="263" y="702"/>
                  </a:lnTo>
                  <a:lnTo>
                    <a:pt x="248" y="648"/>
                  </a:lnTo>
                  <a:lnTo>
                    <a:pt x="226" y="597"/>
                  </a:lnTo>
                  <a:lnTo>
                    <a:pt x="200" y="548"/>
                  </a:lnTo>
                  <a:lnTo>
                    <a:pt x="169" y="503"/>
                  </a:lnTo>
                  <a:lnTo>
                    <a:pt x="132" y="461"/>
                  </a:lnTo>
                  <a:lnTo>
                    <a:pt x="92" y="423"/>
                  </a:lnTo>
                  <a:lnTo>
                    <a:pt x="48" y="390"/>
                  </a:lnTo>
                  <a:lnTo>
                    <a:pt x="0" y="361"/>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24" name="Google Shape;10724;p24"/>
            <p:cNvSpPr/>
            <p:nvPr/>
          </p:nvSpPr>
          <p:spPr>
            <a:xfrm>
              <a:off x="361" y="1590"/>
              <a:ext cx="2603" cy="1372"/>
            </a:xfrm>
            <a:custGeom>
              <a:avLst/>
              <a:gdLst/>
              <a:ahLst/>
              <a:cxnLst/>
              <a:rect l="l" t="t" r="r" b="b"/>
              <a:pathLst>
                <a:path w="2603" h="1372" extrusionOk="0">
                  <a:moveTo>
                    <a:pt x="1342" y="0"/>
                  </a:moveTo>
                  <a:lnTo>
                    <a:pt x="1783" y="385"/>
                  </a:lnTo>
                  <a:lnTo>
                    <a:pt x="2222" y="0"/>
                  </a:lnTo>
                  <a:lnTo>
                    <a:pt x="2603" y="389"/>
                  </a:lnTo>
                  <a:lnTo>
                    <a:pt x="2256" y="389"/>
                  </a:lnTo>
                  <a:lnTo>
                    <a:pt x="2256" y="681"/>
                  </a:lnTo>
                  <a:lnTo>
                    <a:pt x="2188" y="735"/>
                  </a:lnTo>
                  <a:lnTo>
                    <a:pt x="2121" y="780"/>
                  </a:lnTo>
                  <a:lnTo>
                    <a:pt x="2056" y="820"/>
                  </a:lnTo>
                  <a:lnTo>
                    <a:pt x="1992" y="850"/>
                  </a:lnTo>
                  <a:lnTo>
                    <a:pt x="1929" y="876"/>
                  </a:lnTo>
                  <a:lnTo>
                    <a:pt x="1869" y="895"/>
                  </a:lnTo>
                  <a:lnTo>
                    <a:pt x="1810" y="910"/>
                  </a:lnTo>
                  <a:lnTo>
                    <a:pt x="1755" y="919"/>
                  </a:lnTo>
                  <a:lnTo>
                    <a:pt x="1704" y="926"/>
                  </a:lnTo>
                  <a:lnTo>
                    <a:pt x="1704" y="821"/>
                  </a:lnTo>
                  <a:lnTo>
                    <a:pt x="1034" y="821"/>
                  </a:lnTo>
                  <a:lnTo>
                    <a:pt x="974" y="824"/>
                  </a:lnTo>
                  <a:lnTo>
                    <a:pt x="917" y="834"/>
                  </a:lnTo>
                  <a:lnTo>
                    <a:pt x="862" y="850"/>
                  </a:lnTo>
                  <a:lnTo>
                    <a:pt x="809" y="873"/>
                  </a:lnTo>
                  <a:lnTo>
                    <a:pt x="759" y="901"/>
                  </a:lnTo>
                  <a:lnTo>
                    <a:pt x="714" y="933"/>
                  </a:lnTo>
                  <a:lnTo>
                    <a:pt x="671" y="971"/>
                  </a:lnTo>
                  <a:lnTo>
                    <a:pt x="634" y="1013"/>
                  </a:lnTo>
                  <a:lnTo>
                    <a:pt x="601" y="1058"/>
                  </a:lnTo>
                  <a:lnTo>
                    <a:pt x="574" y="1107"/>
                  </a:lnTo>
                  <a:lnTo>
                    <a:pt x="552" y="1160"/>
                  </a:lnTo>
                  <a:lnTo>
                    <a:pt x="535" y="1215"/>
                  </a:lnTo>
                  <a:lnTo>
                    <a:pt x="525" y="1274"/>
                  </a:lnTo>
                  <a:lnTo>
                    <a:pt x="522" y="1333"/>
                  </a:lnTo>
                  <a:lnTo>
                    <a:pt x="523" y="1353"/>
                  </a:lnTo>
                  <a:lnTo>
                    <a:pt x="524" y="1372"/>
                  </a:lnTo>
                  <a:lnTo>
                    <a:pt x="0" y="1372"/>
                  </a:lnTo>
                  <a:lnTo>
                    <a:pt x="134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25" name="Google Shape;10725;p24"/>
            <p:cNvSpPr/>
            <p:nvPr/>
          </p:nvSpPr>
          <p:spPr>
            <a:xfrm>
              <a:off x="1040" y="2136"/>
              <a:ext cx="2167" cy="1851"/>
            </a:xfrm>
            <a:custGeom>
              <a:avLst/>
              <a:gdLst/>
              <a:ahLst/>
              <a:cxnLst/>
              <a:rect l="l" t="t" r="r" b="b"/>
              <a:pathLst>
                <a:path w="2167" h="1851" extrusionOk="0">
                  <a:moveTo>
                    <a:pt x="1734" y="0"/>
                  </a:moveTo>
                  <a:lnTo>
                    <a:pt x="1892" y="0"/>
                  </a:lnTo>
                  <a:lnTo>
                    <a:pt x="1892" y="442"/>
                  </a:lnTo>
                  <a:lnTo>
                    <a:pt x="1938" y="456"/>
                  </a:lnTo>
                  <a:lnTo>
                    <a:pt x="1980" y="475"/>
                  </a:lnTo>
                  <a:lnTo>
                    <a:pt x="2021" y="501"/>
                  </a:lnTo>
                  <a:lnTo>
                    <a:pt x="2057" y="530"/>
                  </a:lnTo>
                  <a:lnTo>
                    <a:pt x="2088" y="565"/>
                  </a:lnTo>
                  <a:lnTo>
                    <a:pt x="2116" y="603"/>
                  </a:lnTo>
                  <a:lnTo>
                    <a:pt x="2138" y="645"/>
                  </a:lnTo>
                  <a:lnTo>
                    <a:pt x="2154" y="690"/>
                  </a:lnTo>
                  <a:lnTo>
                    <a:pt x="2164" y="737"/>
                  </a:lnTo>
                  <a:lnTo>
                    <a:pt x="2167" y="787"/>
                  </a:lnTo>
                  <a:lnTo>
                    <a:pt x="2164" y="837"/>
                  </a:lnTo>
                  <a:lnTo>
                    <a:pt x="2154" y="884"/>
                  </a:lnTo>
                  <a:lnTo>
                    <a:pt x="2138" y="930"/>
                  </a:lnTo>
                  <a:lnTo>
                    <a:pt x="2116" y="971"/>
                  </a:lnTo>
                  <a:lnTo>
                    <a:pt x="2088" y="1010"/>
                  </a:lnTo>
                  <a:lnTo>
                    <a:pt x="2057" y="1044"/>
                  </a:lnTo>
                  <a:lnTo>
                    <a:pt x="2021" y="1074"/>
                  </a:lnTo>
                  <a:lnTo>
                    <a:pt x="1980" y="1098"/>
                  </a:lnTo>
                  <a:lnTo>
                    <a:pt x="1938" y="1119"/>
                  </a:lnTo>
                  <a:lnTo>
                    <a:pt x="1892" y="1133"/>
                  </a:lnTo>
                  <a:lnTo>
                    <a:pt x="1892" y="1533"/>
                  </a:lnTo>
                  <a:lnTo>
                    <a:pt x="1734" y="1533"/>
                  </a:lnTo>
                  <a:lnTo>
                    <a:pt x="1734" y="1370"/>
                  </a:lnTo>
                  <a:lnTo>
                    <a:pt x="1667" y="1311"/>
                  </a:lnTo>
                  <a:lnTo>
                    <a:pt x="1601" y="1258"/>
                  </a:lnTo>
                  <a:lnTo>
                    <a:pt x="1534" y="1212"/>
                  </a:lnTo>
                  <a:lnTo>
                    <a:pt x="1468" y="1174"/>
                  </a:lnTo>
                  <a:lnTo>
                    <a:pt x="1403" y="1141"/>
                  </a:lnTo>
                  <a:lnTo>
                    <a:pt x="1340" y="1114"/>
                  </a:lnTo>
                  <a:lnTo>
                    <a:pt x="1278" y="1093"/>
                  </a:lnTo>
                  <a:lnTo>
                    <a:pt x="1220" y="1075"/>
                  </a:lnTo>
                  <a:lnTo>
                    <a:pt x="1162" y="1063"/>
                  </a:lnTo>
                  <a:lnTo>
                    <a:pt x="1110" y="1055"/>
                  </a:lnTo>
                  <a:lnTo>
                    <a:pt x="1058" y="1049"/>
                  </a:lnTo>
                  <a:lnTo>
                    <a:pt x="1012" y="1046"/>
                  </a:lnTo>
                  <a:lnTo>
                    <a:pt x="968" y="1046"/>
                  </a:lnTo>
                  <a:lnTo>
                    <a:pt x="929" y="1047"/>
                  </a:lnTo>
                  <a:lnTo>
                    <a:pt x="896" y="1049"/>
                  </a:lnTo>
                  <a:lnTo>
                    <a:pt x="868" y="1051"/>
                  </a:lnTo>
                  <a:lnTo>
                    <a:pt x="868" y="1142"/>
                  </a:lnTo>
                  <a:lnTo>
                    <a:pt x="779" y="1142"/>
                  </a:lnTo>
                  <a:lnTo>
                    <a:pt x="779" y="1155"/>
                  </a:lnTo>
                  <a:lnTo>
                    <a:pt x="778" y="1167"/>
                  </a:lnTo>
                  <a:lnTo>
                    <a:pt x="777" y="1187"/>
                  </a:lnTo>
                  <a:lnTo>
                    <a:pt x="777" y="1206"/>
                  </a:lnTo>
                  <a:lnTo>
                    <a:pt x="777" y="1227"/>
                  </a:lnTo>
                  <a:lnTo>
                    <a:pt x="779" y="1249"/>
                  </a:lnTo>
                  <a:lnTo>
                    <a:pt x="783" y="1273"/>
                  </a:lnTo>
                  <a:lnTo>
                    <a:pt x="788" y="1301"/>
                  </a:lnTo>
                  <a:lnTo>
                    <a:pt x="798" y="1334"/>
                  </a:lnTo>
                  <a:lnTo>
                    <a:pt x="810" y="1370"/>
                  </a:lnTo>
                  <a:lnTo>
                    <a:pt x="823" y="1400"/>
                  </a:lnTo>
                  <a:lnTo>
                    <a:pt x="834" y="1425"/>
                  </a:lnTo>
                  <a:lnTo>
                    <a:pt x="847" y="1446"/>
                  </a:lnTo>
                  <a:lnTo>
                    <a:pt x="859" y="1464"/>
                  </a:lnTo>
                  <a:lnTo>
                    <a:pt x="872" y="1480"/>
                  </a:lnTo>
                  <a:lnTo>
                    <a:pt x="893" y="1513"/>
                  </a:lnTo>
                  <a:lnTo>
                    <a:pt x="907" y="1546"/>
                  </a:lnTo>
                  <a:lnTo>
                    <a:pt x="916" y="1581"/>
                  </a:lnTo>
                  <a:lnTo>
                    <a:pt x="919" y="1618"/>
                  </a:lnTo>
                  <a:lnTo>
                    <a:pt x="916" y="1655"/>
                  </a:lnTo>
                  <a:lnTo>
                    <a:pt x="908" y="1692"/>
                  </a:lnTo>
                  <a:lnTo>
                    <a:pt x="893" y="1726"/>
                  </a:lnTo>
                  <a:lnTo>
                    <a:pt x="873" y="1757"/>
                  </a:lnTo>
                  <a:lnTo>
                    <a:pt x="849" y="1784"/>
                  </a:lnTo>
                  <a:lnTo>
                    <a:pt x="820" y="1809"/>
                  </a:lnTo>
                  <a:lnTo>
                    <a:pt x="790" y="1827"/>
                  </a:lnTo>
                  <a:lnTo>
                    <a:pt x="754" y="1841"/>
                  </a:lnTo>
                  <a:lnTo>
                    <a:pt x="721" y="1849"/>
                  </a:lnTo>
                  <a:lnTo>
                    <a:pt x="686" y="1851"/>
                  </a:lnTo>
                  <a:lnTo>
                    <a:pt x="650" y="1848"/>
                  </a:lnTo>
                  <a:lnTo>
                    <a:pt x="614" y="1838"/>
                  </a:lnTo>
                  <a:lnTo>
                    <a:pt x="578" y="1823"/>
                  </a:lnTo>
                  <a:lnTo>
                    <a:pt x="547" y="1804"/>
                  </a:lnTo>
                  <a:lnTo>
                    <a:pt x="521" y="1780"/>
                  </a:lnTo>
                  <a:lnTo>
                    <a:pt x="498" y="1752"/>
                  </a:lnTo>
                  <a:lnTo>
                    <a:pt x="480" y="1721"/>
                  </a:lnTo>
                  <a:lnTo>
                    <a:pt x="466" y="1687"/>
                  </a:lnTo>
                  <a:lnTo>
                    <a:pt x="301" y="1137"/>
                  </a:lnTo>
                  <a:lnTo>
                    <a:pt x="256" y="1127"/>
                  </a:lnTo>
                  <a:lnTo>
                    <a:pt x="212" y="1112"/>
                  </a:lnTo>
                  <a:lnTo>
                    <a:pt x="172" y="1092"/>
                  </a:lnTo>
                  <a:lnTo>
                    <a:pt x="136" y="1065"/>
                  </a:lnTo>
                  <a:lnTo>
                    <a:pt x="102" y="1035"/>
                  </a:lnTo>
                  <a:lnTo>
                    <a:pt x="72" y="1002"/>
                  </a:lnTo>
                  <a:lnTo>
                    <a:pt x="47" y="964"/>
                  </a:lnTo>
                  <a:lnTo>
                    <a:pt x="28" y="924"/>
                  </a:lnTo>
                  <a:lnTo>
                    <a:pt x="13" y="880"/>
                  </a:lnTo>
                  <a:lnTo>
                    <a:pt x="4" y="835"/>
                  </a:lnTo>
                  <a:lnTo>
                    <a:pt x="0" y="787"/>
                  </a:lnTo>
                  <a:lnTo>
                    <a:pt x="4" y="739"/>
                  </a:lnTo>
                  <a:lnTo>
                    <a:pt x="13" y="693"/>
                  </a:lnTo>
                  <a:lnTo>
                    <a:pt x="28" y="649"/>
                  </a:lnTo>
                  <a:lnTo>
                    <a:pt x="48" y="609"/>
                  </a:lnTo>
                  <a:lnTo>
                    <a:pt x="74" y="571"/>
                  </a:lnTo>
                  <a:lnTo>
                    <a:pt x="105" y="536"/>
                  </a:lnTo>
                  <a:lnTo>
                    <a:pt x="138" y="506"/>
                  </a:lnTo>
                  <a:lnTo>
                    <a:pt x="176" y="481"/>
                  </a:lnTo>
                  <a:lnTo>
                    <a:pt x="217" y="461"/>
                  </a:lnTo>
                  <a:lnTo>
                    <a:pt x="261" y="446"/>
                  </a:lnTo>
                  <a:lnTo>
                    <a:pt x="306" y="435"/>
                  </a:lnTo>
                  <a:lnTo>
                    <a:pt x="355" y="433"/>
                  </a:lnTo>
                  <a:lnTo>
                    <a:pt x="868" y="433"/>
                  </a:lnTo>
                  <a:lnTo>
                    <a:pt x="868" y="535"/>
                  </a:lnTo>
                  <a:lnTo>
                    <a:pt x="896" y="539"/>
                  </a:lnTo>
                  <a:lnTo>
                    <a:pt x="931" y="540"/>
                  </a:lnTo>
                  <a:lnTo>
                    <a:pt x="968" y="540"/>
                  </a:lnTo>
                  <a:lnTo>
                    <a:pt x="1012" y="539"/>
                  </a:lnTo>
                  <a:lnTo>
                    <a:pt x="1059" y="535"/>
                  </a:lnTo>
                  <a:lnTo>
                    <a:pt x="1110" y="528"/>
                  </a:lnTo>
                  <a:lnTo>
                    <a:pt x="1164" y="518"/>
                  </a:lnTo>
                  <a:lnTo>
                    <a:pt x="1220" y="504"/>
                  </a:lnTo>
                  <a:lnTo>
                    <a:pt x="1278" y="487"/>
                  </a:lnTo>
                  <a:lnTo>
                    <a:pt x="1340" y="464"/>
                  </a:lnTo>
                  <a:lnTo>
                    <a:pt x="1403" y="436"/>
                  </a:lnTo>
                  <a:lnTo>
                    <a:pt x="1468" y="403"/>
                  </a:lnTo>
                  <a:lnTo>
                    <a:pt x="1533" y="364"/>
                  </a:lnTo>
                  <a:lnTo>
                    <a:pt x="1599" y="317"/>
                  </a:lnTo>
                  <a:lnTo>
                    <a:pt x="1667" y="264"/>
                  </a:lnTo>
                  <a:lnTo>
                    <a:pt x="1734" y="204"/>
                  </a:lnTo>
                  <a:lnTo>
                    <a:pt x="173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sp>
        <p:nvSpPr>
          <p:cNvPr id="10726" name="Google Shape;10726;p24"/>
          <p:cNvSpPr/>
          <p:nvPr/>
        </p:nvSpPr>
        <p:spPr>
          <a:xfrm>
            <a:off x="8845513" y="9373757"/>
            <a:ext cx="676776" cy="589921"/>
          </a:xfrm>
          <a:custGeom>
            <a:avLst/>
            <a:gdLst/>
            <a:ahLst/>
            <a:cxnLst/>
            <a:rect l="l" t="t" r="r" b="b"/>
            <a:pathLst>
              <a:path w="3597" h="3137" extrusionOk="0">
                <a:moveTo>
                  <a:pt x="1894" y="727"/>
                </a:moveTo>
                <a:lnTo>
                  <a:pt x="2163" y="727"/>
                </a:lnTo>
                <a:lnTo>
                  <a:pt x="2163" y="1513"/>
                </a:lnTo>
                <a:lnTo>
                  <a:pt x="2659" y="2009"/>
                </a:lnTo>
                <a:lnTo>
                  <a:pt x="2469" y="2198"/>
                </a:lnTo>
                <a:lnTo>
                  <a:pt x="1894" y="1623"/>
                </a:lnTo>
                <a:lnTo>
                  <a:pt x="1894" y="727"/>
                </a:lnTo>
                <a:close/>
                <a:moveTo>
                  <a:pt x="2034" y="0"/>
                </a:moveTo>
                <a:lnTo>
                  <a:pt x="2136" y="3"/>
                </a:lnTo>
                <a:lnTo>
                  <a:pt x="2238" y="13"/>
                </a:lnTo>
                <a:lnTo>
                  <a:pt x="2337" y="28"/>
                </a:lnTo>
                <a:lnTo>
                  <a:pt x="2434" y="51"/>
                </a:lnTo>
                <a:lnTo>
                  <a:pt x="2528" y="79"/>
                </a:lnTo>
                <a:lnTo>
                  <a:pt x="2620" y="113"/>
                </a:lnTo>
                <a:lnTo>
                  <a:pt x="2709" y="153"/>
                </a:lnTo>
                <a:lnTo>
                  <a:pt x="2795" y="198"/>
                </a:lnTo>
                <a:lnTo>
                  <a:pt x="2878" y="248"/>
                </a:lnTo>
                <a:lnTo>
                  <a:pt x="2957" y="303"/>
                </a:lnTo>
                <a:lnTo>
                  <a:pt x="3033" y="361"/>
                </a:lnTo>
                <a:lnTo>
                  <a:pt x="3105" y="425"/>
                </a:lnTo>
                <a:lnTo>
                  <a:pt x="3173" y="493"/>
                </a:lnTo>
                <a:lnTo>
                  <a:pt x="3237" y="566"/>
                </a:lnTo>
                <a:lnTo>
                  <a:pt x="3296" y="642"/>
                </a:lnTo>
                <a:lnTo>
                  <a:pt x="3351" y="721"/>
                </a:lnTo>
                <a:lnTo>
                  <a:pt x="3400" y="805"/>
                </a:lnTo>
                <a:lnTo>
                  <a:pt x="3444" y="891"/>
                </a:lnTo>
                <a:lnTo>
                  <a:pt x="3484" y="980"/>
                </a:lnTo>
                <a:lnTo>
                  <a:pt x="3518" y="1072"/>
                </a:lnTo>
                <a:lnTo>
                  <a:pt x="3546" y="1167"/>
                </a:lnTo>
                <a:lnTo>
                  <a:pt x="3569" y="1264"/>
                </a:lnTo>
                <a:lnTo>
                  <a:pt x="3584" y="1363"/>
                </a:lnTo>
                <a:lnTo>
                  <a:pt x="3594" y="1465"/>
                </a:lnTo>
                <a:lnTo>
                  <a:pt x="3597" y="1568"/>
                </a:lnTo>
                <a:lnTo>
                  <a:pt x="3594" y="1672"/>
                </a:lnTo>
                <a:lnTo>
                  <a:pt x="3584" y="1773"/>
                </a:lnTo>
                <a:lnTo>
                  <a:pt x="3569" y="1872"/>
                </a:lnTo>
                <a:lnTo>
                  <a:pt x="3546" y="1969"/>
                </a:lnTo>
                <a:lnTo>
                  <a:pt x="3518" y="2064"/>
                </a:lnTo>
                <a:lnTo>
                  <a:pt x="3484" y="2156"/>
                </a:lnTo>
                <a:lnTo>
                  <a:pt x="3444" y="2245"/>
                </a:lnTo>
                <a:lnTo>
                  <a:pt x="3400" y="2331"/>
                </a:lnTo>
                <a:lnTo>
                  <a:pt x="3351" y="2415"/>
                </a:lnTo>
                <a:lnTo>
                  <a:pt x="3296" y="2494"/>
                </a:lnTo>
                <a:lnTo>
                  <a:pt x="3237" y="2570"/>
                </a:lnTo>
                <a:lnTo>
                  <a:pt x="3173" y="2643"/>
                </a:lnTo>
                <a:lnTo>
                  <a:pt x="3105" y="2711"/>
                </a:lnTo>
                <a:lnTo>
                  <a:pt x="3033" y="2775"/>
                </a:lnTo>
                <a:lnTo>
                  <a:pt x="2957" y="2834"/>
                </a:lnTo>
                <a:lnTo>
                  <a:pt x="2878" y="2889"/>
                </a:lnTo>
                <a:lnTo>
                  <a:pt x="2795" y="2938"/>
                </a:lnTo>
                <a:lnTo>
                  <a:pt x="2709" y="2983"/>
                </a:lnTo>
                <a:lnTo>
                  <a:pt x="2620" y="3023"/>
                </a:lnTo>
                <a:lnTo>
                  <a:pt x="2528" y="3057"/>
                </a:lnTo>
                <a:lnTo>
                  <a:pt x="2434" y="3085"/>
                </a:lnTo>
                <a:lnTo>
                  <a:pt x="2337" y="3108"/>
                </a:lnTo>
                <a:lnTo>
                  <a:pt x="2238" y="3123"/>
                </a:lnTo>
                <a:lnTo>
                  <a:pt x="2136" y="3133"/>
                </a:lnTo>
                <a:lnTo>
                  <a:pt x="2034" y="3137"/>
                </a:lnTo>
                <a:lnTo>
                  <a:pt x="1935" y="3133"/>
                </a:lnTo>
                <a:lnTo>
                  <a:pt x="1839" y="3124"/>
                </a:lnTo>
                <a:lnTo>
                  <a:pt x="1743" y="3110"/>
                </a:lnTo>
                <a:lnTo>
                  <a:pt x="1651" y="3089"/>
                </a:lnTo>
                <a:lnTo>
                  <a:pt x="1560" y="3064"/>
                </a:lnTo>
                <a:lnTo>
                  <a:pt x="1471" y="3032"/>
                </a:lnTo>
                <a:lnTo>
                  <a:pt x="1385" y="2997"/>
                </a:lnTo>
                <a:lnTo>
                  <a:pt x="1302" y="2955"/>
                </a:lnTo>
                <a:lnTo>
                  <a:pt x="1222" y="2910"/>
                </a:lnTo>
                <a:lnTo>
                  <a:pt x="1145" y="2859"/>
                </a:lnTo>
                <a:lnTo>
                  <a:pt x="1070" y="2804"/>
                </a:lnTo>
                <a:lnTo>
                  <a:pt x="1340" y="2516"/>
                </a:lnTo>
                <a:lnTo>
                  <a:pt x="1406" y="2562"/>
                </a:lnTo>
                <a:lnTo>
                  <a:pt x="1475" y="2603"/>
                </a:lnTo>
                <a:lnTo>
                  <a:pt x="1548" y="2639"/>
                </a:lnTo>
                <a:lnTo>
                  <a:pt x="1623" y="2671"/>
                </a:lnTo>
                <a:lnTo>
                  <a:pt x="1701" y="2697"/>
                </a:lnTo>
                <a:lnTo>
                  <a:pt x="1782" y="2717"/>
                </a:lnTo>
                <a:lnTo>
                  <a:pt x="1863" y="2732"/>
                </a:lnTo>
                <a:lnTo>
                  <a:pt x="1948" y="2741"/>
                </a:lnTo>
                <a:lnTo>
                  <a:pt x="2034" y="2744"/>
                </a:lnTo>
                <a:lnTo>
                  <a:pt x="2121" y="2741"/>
                </a:lnTo>
                <a:lnTo>
                  <a:pt x="2207" y="2731"/>
                </a:lnTo>
                <a:lnTo>
                  <a:pt x="2291" y="2716"/>
                </a:lnTo>
                <a:lnTo>
                  <a:pt x="2372" y="2695"/>
                </a:lnTo>
                <a:lnTo>
                  <a:pt x="2452" y="2667"/>
                </a:lnTo>
                <a:lnTo>
                  <a:pt x="2528" y="2635"/>
                </a:lnTo>
                <a:lnTo>
                  <a:pt x="2601" y="2598"/>
                </a:lnTo>
                <a:lnTo>
                  <a:pt x="2672" y="2555"/>
                </a:lnTo>
                <a:lnTo>
                  <a:pt x="2739" y="2508"/>
                </a:lnTo>
                <a:lnTo>
                  <a:pt x="2803" y="2456"/>
                </a:lnTo>
                <a:lnTo>
                  <a:pt x="2863" y="2400"/>
                </a:lnTo>
                <a:lnTo>
                  <a:pt x="2919" y="2340"/>
                </a:lnTo>
                <a:lnTo>
                  <a:pt x="2971" y="2276"/>
                </a:lnTo>
                <a:lnTo>
                  <a:pt x="3018" y="2209"/>
                </a:lnTo>
                <a:lnTo>
                  <a:pt x="3060" y="2138"/>
                </a:lnTo>
                <a:lnTo>
                  <a:pt x="3097" y="2064"/>
                </a:lnTo>
                <a:lnTo>
                  <a:pt x="3130" y="1988"/>
                </a:lnTo>
                <a:lnTo>
                  <a:pt x="3157" y="1908"/>
                </a:lnTo>
                <a:lnTo>
                  <a:pt x="3179" y="1826"/>
                </a:lnTo>
                <a:lnTo>
                  <a:pt x="3194" y="1742"/>
                </a:lnTo>
                <a:lnTo>
                  <a:pt x="3203" y="1656"/>
                </a:lnTo>
                <a:lnTo>
                  <a:pt x="3206" y="1568"/>
                </a:lnTo>
                <a:lnTo>
                  <a:pt x="3203" y="1480"/>
                </a:lnTo>
                <a:lnTo>
                  <a:pt x="3194" y="1394"/>
                </a:lnTo>
                <a:lnTo>
                  <a:pt x="3179" y="1310"/>
                </a:lnTo>
                <a:lnTo>
                  <a:pt x="3157" y="1229"/>
                </a:lnTo>
                <a:lnTo>
                  <a:pt x="3130" y="1148"/>
                </a:lnTo>
                <a:lnTo>
                  <a:pt x="3097" y="1072"/>
                </a:lnTo>
                <a:lnTo>
                  <a:pt x="3060" y="999"/>
                </a:lnTo>
                <a:lnTo>
                  <a:pt x="3018" y="927"/>
                </a:lnTo>
                <a:lnTo>
                  <a:pt x="2971" y="860"/>
                </a:lnTo>
                <a:lnTo>
                  <a:pt x="2919" y="796"/>
                </a:lnTo>
                <a:lnTo>
                  <a:pt x="2863" y="737"/>
                </a:lnTo>
                <a:lnTo>
                  <a:pt x="2803" y="680"/>
                </a:lnTo>
                <a:lnTo>
                  <a:pt x="2739" y="629"/>
                </a:lnTo>
                <a:lnTo>
                  <a:pt x="2672" y="581"/>
                </a:lnTo>
                <a:lnTo>
                  <a:pt x="2601" y="538"/>
                </a:lnTo>
                <a:lnTo>
                  <a:pt x="2528" y="501"/>
                </a:lnTo>
                <a:lnTo>
                  <a:pt x="2452" y="469"/>
                </a:lnTo>
                <a:lnTo>
                  <a:pt x="2372" y="441"/>
                </a:lnTo>
                <a:lnTo>
                  <a:pt x="2291" y="420"/>
                </a:lnTo>
                <a:lnTo>
                  <a:pt x="2207" y="404"/>
                </a:lnTo>
                <a:lnTo>
                  <a:pt x="2121" y="395"/>
                </a:lnTo>
                <a:lnTo>
                  <a:pt x="2034" y="392"/>
                </a:lnTo>
                <a:lnTo>
                  <a:pt x="1944" y="395"/>
                </a:lnTo>
                <a:lnTo>
                  <a:pt x="1855" y="405"/>
                </a:lnTo>
                <a:lnTo>
                  <a:pt x="1770" y="422"/>
                </a:lnTo>
                <a:lnTo>
                  <a:pt x="1686" y="444"/>
                </a:lnTo>
                <a:lnTo>
                  <a:pt x="1605" y="472"/>
                </a:lnTo>
                <a:lnTo>
                  <a:pt x="1527" y="506"/>
                </a:lnTo>
                <a:lnTo>
                  <a:pt x="1452" y="546"/>
                </a:lnTo>
                <a:lnTo>
                  <a:pt x="1381" y="591"/>
                </a:lnTo>
                <a:lnTo>
                  <a:pt x="1312" y="641"/>
                </a:lnTo>
                <a:lnTo>
                  <a:pt x="1247" y="695"/>
                </a:lnTo>
                <a:lnTo>
                  <a:pt x="1188" y="753"/>
                </a:lnTo>
                <a:lnTo>
                  <a:pt x="1132" y="816"/>
                </a:lnTo>
                <a:lnTo>
                  <a:pt x="1080" y="883"/>
                </a:lnTo>
                <a:lnTo>
                  <a:pt x="1034" y="954"/>
                </a:lnTo>
                <a:lnTo>
                  <a:pt x="992" y="1027"/>
                </a:lnTo>
                <a:lnTo>
                  <a:pt x="955" y="1104"/>
                </a:lnTo>
                <a:lnTo>
                  <a:pt x="924" y="1185"/>
                </a:lnTo>
                <a:lnTo>
                  <a:pt x="899" y="1267"/>
                </a:lnTo>
                <a:lnTo>
                  <a:pt x="880" y="1352"/>
                </a:lnTo>
                <a:lnTo>
                  <a:pt x="867" y="1439"/>
                </a:lnTo>
                <a:lnTo>
                  <a:pt x="862" y="1528"/>
                </a:lnTo>
                <a:lnTo>
                  <a:pt x="1408" y="1528"/>
                </a:lnTo>
                <a:lnTo>
                  <a:pt x="704" y="2313"/>
                </a:lnTo>
                <a:lnTo>
                  <a:pt x="0" y="1528"/>
                </a:lnTo>
                <a:lnTo>
                  <a:pt x="470" y="1528"/>
                </a:lnTo>
                <a:lnTo>
                  <a:pt x="476" y="1424"/>
                </a:lnTo>
                <a:lnTo>
                  <a:pt x="489" y="1320"/>
                </a:lnTo>
                <a:lnTo>
                  <a:pt x="509" y="1220"/>
                </a:lnTo>
                <a:lnTo>
                  <a:pt x="534" y="1121"/>
                </a:lnTo>
                <a:lnTo>
                  <a:pt x="566" y="1025"/>
                </a:lnTo>
                <a:lnTo>
                  <a:pt x="604" y="933"/>
                </a:lnTo>
                <a:lnTo>
                  <a:pt x="647" y="842"/>
                </a:lnTo>
                <a:lnTo>
                  <a:pt x="695" y="755"/>
                </a:lnTo>
                <a:lnTo>
                  <a:pt x="749" y="673"/>
                </a:lnTo>
                <a:lnTo>
                  <a:pt x="809" y="593"/>
                </a:lnTo>
                <a:lnTo>
                  <a:pt x="873" y="517"/>
                </a:lnTo>
                <a:lnTo>
                  <a:pt x="941" y="446"/>
                </a:lnTo>
                <a:lnTo>
                  <a:pt x="1014" y="380"/>
                </a:lnTo>
                <a:lnTo>
                  <a:pt x="1090" y="317"/>
                </a:lnTo>
                <a:lnTo>
                  <a:pt x="1170" y="260"/>
                </a:lnTo>
                <a:lnTo>
                  <a:pt x="1255" y="208"/>
                </a:lnTo>
                <a:lnTo>
                  <a:pt x="1342" y="161"/>
                </a:lnTo>
                <a:lnTo>
                  <a:pt x="1433" y="119"/>
                </a:lnTo>
                <a:lnTo>
                  <a:pt x="1527" y="83"/>
                </a:lnTo>
                <a:lnTo>
                  <a:pt x="1624" y="54"/>
                </a:lnTo>
                <a:lnTo>
                  <a:pt x="1723" y="31"/>
                </a:lnTo>
                <a:lnTo>
                  <a:pt x="1825" y="13"/>
                </a:lnTo>
                <a:lnTo>
                  <a:pt x="1928" y="3"/>
                </a:lnTo>
                <a:lnTo>
                  <a:pt x="2034"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nvGrpSpPr>
          <p:cNvPr id="10727" name="Google Shape;10727;p24"/>
          <p:cNvGrpSpPr/>
          <p:nvPr/>
        </p:nvGrpSpPr>
        <p:grpSpPr>
          <a:xfrm>
            <a:off x="2143418" y="9413078"/>
            <a:ext cx="511278" cy="511280"/>
            <a:chOff x="3574" y="451"/>
            <a:chExt cx="3932" cy="3932"/>
          </a:xfrm>
          <a:solidFill>
            <a:srgbClr val="006994"/>
          </a:solidFill>
        </p:grpSpPr>
        <p:sp>
          <p:nvSpPr>
            <p:cNvPr id="10728" name="Google Shape;10728;p24"/>
            <p:cNvSpPr/>
            <p:nvPr/>
          </p:nvSpPr>
          <p:spPr>
            <a:xfrm>
              <a:off x="5099" y="1790"/>
              <a:ext cx="882" cy="1048"/>
            </a:xfrm>
            <a:custGeom>
              <a:avLst/>
              <a:gdLst/>
              <a:ahLst/>
              <a:cxnLst/>
              <a:rect l="l" t="t" r="r" b="b"/>
              <a:pathLst>
                <a:path w="882" h="1048" extrusionOk="0">
                  <a:moveTo>
                    <a:pt x="556" y="0"/>
                  </a:moveTo>
                  <a:lnTo>
                    <a:pt x="580" y="6"/>
                  </a:lnTo>
                  <a:lnTo>
                    <a:pt x="776" y="74"/>
                  </a:lnTo>
                  <a:lnTo>
                    <a:pt x="801" y="86"/>
                  </a:lnTo>
                  <a:lnTo>
                    <a:pt x="821" y="99"/>
                  </a:lnTo>
                  <a:lnTo>
                    <a:pt x="838" y="113"/>
                  </a:lnTo>
                  <a:lnTo>
                    <a:pt x="843" y="118"/>
                  </a:lnTo>
                  <a:lnTo>
                    <a:pt x="846" y="123"/>
                  </a:lnTo>
                  <a:lnTo>
                    <a:pt x="849" y="125"/>
                  </a:lnTo>
                  <a:lnTo>
                    <a:pt x="862" y="143"/>
                  </a:lnTo>
                  <a:lnTo>
                    <a:pt x="870" y="160"/>
                  </a:lnTo>
                  <a:lnTo>
                    <a:pt x="876" y="175"/>
                  </a:lnTo>
                  <a:lnTo>
                    <a:pt x="880" y="186"/>
                  </a:lnTo>
                  <a:lnTo>
                    <a:pt x="882" y="194"/>
                  </a:lnTo>
                  <a:lnTo>
                    <a:pt x="882" y="538"/>
                  </a:lnTo>
                  <a:lnTo>
                    <a:pt x="875" y="592"/>
                  </a:lnTo>
                  <a:lnTo>
                    <a:pt x="866" y="639"/>
                  </a:lnTo>
                  <a:lnTo>
                    <a:pt x="856" y="683"/>
                  </a:lnTo>
                  <a:lnTo>
                    <a:pt x="843" y="722"/>
                  </a:lnTo>
                  <a:lnTo>
                    <a:pt x="828" y="756"/>
                  </a:lnTo>
                  <a:lnTo>
                    <a:pt x="814" y="787"/>
                  </a:lnTo>
                  <a:lnTo>
                    <a:pt x="798" y="813"/>
                  </a:lnTo>
                  <a:lnTo>
                    <a:pt x="783" y="836"/>
                  </a:lnTo>
                  <a:lnTo>
                    <a:pt x="767" y="855"/>
                  </a:lnTo>
                  <a:lnTo>
                    <a:pt x="752" y="872"/>
                  </a:lnTo>
                  <a:lnTo>
                    <a:pt x="739" y="885"/>
                  </a:lnTo>
                  <a:lnTo>
                    <a:pt x="726" y="895"/>
                  </a:lnTo>
                  <a:lnTo>
                    <a:pt x="715" y="903"/>
                  </a:lnTo>
                  <a:lnTo>
                    <a:pt x="714" y="903"/>
                  </a:lnTo>
                  <a:lnTo>
                    <a:pt x="713" y="904"/>
                  </a:lnTo>
                  <a:lnTo>
                    <a:pt x="711" y="905"/>
                  </a:lnTo>
                  <a:lnTo>
                    <a:pt x="709" y="906"/>
                  </a:lnTo>
                  <a:lnTo>
                    <a:pt x="708" y="908"/>
                  </a:lnTo>
                  <a:lnTo>
                    <a:pt x="708" y="908"/>
                  </a:lnTo>
                  <a:lnTo>
                    <a:pt x="670" y="935"/>
                  </a:lnTo>
                  <a:lnTo>
                    <a:pt x="636" y="964"/>
                  </a:lnTo>
                  <a:lnTo>
                    <a:pt x="602" y="992"/>
                  </a:lnTo>
                  <a:lnTo>
                    <a:pt x="567" y="1013"/>
                  </a:lnTo>
                  <a:lnTo>
                    <a:pt x="536" y="1028"/>
                  </a:lnTo>
                  <a:lnTo>
                    <a:pt x="506" y="1039"/>
                  </a:lnTo>
                  <a:lnTo>
                    <a:pt x="480" y="1045"/>
                  </a:lnTo>
                  <a:lnTo>
                    <a:pt x="459" y="1047"/>
                  </a:lnTo>
                  <a:lnTo>
                    <a:pt x="442" y="1048"/>
                  </a:lnTo>
                  <a:lnTo>
                    <a:pt x="430" y="1048"/>
                  </a:lnTo>
                  <a:lnTo>
                    <a:pt x="425" y="1047"/>
                  </a:lnTo>
                  <a:lnTo>
                    <a:pt x="417" y="1047"/>
                  </a:lnTo>
                  <a:lnTo>
                    <a:pt x="413" y="1047"/>
                  </a:lnTo>
                  <a:lnTo>
                    <a:pt x="394" y="1045"/>
                  </a:lnTo>
                  <a:lnTo>
                    <a:pt x="370" y="1038"/>
                  </a:lnTo>
                  <a:lnTo>
                    <a:pt x="344" y="1026"/>
                  </a:lnTo>
                  <a:lnTo>
                    <a:pt x="314" y="1010"/>
                  </a:lnTo>
                  <a:lnTo>
                    <a:pt x="282" y="991"/>
                  </a:lnTo>
                  <a:lnTo>
                    <a:pt x="250" y="970"/>
                  </a:lnTo>
                  <a:lnTo>
                    <a:pt x="215" y="943"/>
                  </a:lnTo>
                  <a:lnTo>
                    <a:pt x="175" y="914"/>
                  </a:lnTo>
                  <a:lnTo>
                    <a:pt x="175" y="914"/>
                  </a:lnTo>
                  <a:lnTo>
                    <a:pt x="175" y="914"/>
                  </a:lnTo>
                  <a:lnTo>
                    <a:pt x="175" y="914"/>
                  </a:lnTo>
                  <a:lnTo>
                    <a:pt x="175" y="914"/>
                  </a:lnTo>
                  <a:lnTo>
                    <a:pt x="173" y="912"/>
                  </a:lnTo>
                  <a:lnTo>
                    <a:pt x="171" y="912"/>
                  </a:lnTo>
                  <a:lnTo>
                    <a:pt x="170" y="911"/>
                  </a:lnTo>
                  <a:lnTo>
                    <a:pt x="170" y="911"/>
                  </a:lnTo>
                  <a:lnTo>
                    <a:pt x="138" y="886"/>
                  </a:lnTo>
                  <a:lnTo>
                    <a:pt x="110" y="858"/>
                  </a:lnTo>
                  <a:lnTo>
                    <a:pt x="86" y="825"/>
                  </a:lnTo>
                  <a:lnTo>
                    <a:pt x="66" y="793"/>
                  </a:lnTo>
                  <a:lnTo>
                    <a:pt x="49" y="759"/>
                  </a:lnTo>
                  <a:lnTo>
                    <a:pt x="36" y="724"/>
                  </a:lnTo>
                  <a:lnTo>
                    <a:pt x="26" y="691"/>
                  </a:lnTo>
                  <a:lnTo>
                    <a:pt x="17" y="658"/>
                  </a:lnTo>
                  <a:lnTo>
                    <a:pt x="11" y="629"/>
                  </a:lnTo>
                  <a:lnTo>
                    <a:pt x="6" y="602"/>
                  </a:lnTo>
                  <a:lnTo>
                    <a:pt x="3" y="581"/>
                  </a:lnTo>
                  <a:lnTo>
                    <a:pt x="2" y="564"/>
                  </a:lnTo>
                  <a:lnTo>
                    <a:pt x="0" y="553"/>
                  </a:lnTo>
                  <a:lnTo>
                    <a:pt x="0" y="549"/>
                  </a:lnTo>
                  <a:lnTo>
                    <a:pt x="0" y="193"/>
                  </a:lnTo>
                  <a:lnTo>
                    <a:pt x="5" y="178"/>
                  </a:lnTo>
                  <a:lnTo>
                    <a:pt x="11" y="163"/>
                  </a:lnTo>
                  <a:lnTo>
                    <a:pt x="12" y="161"/>
                  </a:lnTo>
                  <a:lnTo>
                    <a:pt x="12" y="157"/>
                  </a:lnTo>
                  <a:lnTo>
                    <a:pt x="18" y="147"/>
                  </a:lnTo>
                  <a:lnTo>
                    <a:pt x="26" y="136"/>
                  </a:lnTo>
                  <a:lnTo>
                    <a:pt x="27" y="132"/>
                  </a:lnTo>
                  <a:lnTo>
                    <a:pt x="29" y="130"/>
                  </a:lnTo>
                  <a:lnTo>
                    <a:pt x="36" y="120"/>
                  </a:lnTo>
                  <a:lnTo>
                    <a:pt x="45" y="111"/>
                  </a:lnTo>
                  <a:lnTo>
                    <a:pt x="46" y="110"/>
                  </a:lnTo>
                  <a:lnTo>
                    <a:pt x="47" y="109"/>
                  </a:lnTo>
                  <a:lnTo>
                    <a:pt x="66" y="92"/>
                  </a:lnTo>
                  <a:lnTo>
                    <a:pt x="85" y="80"/>
                  </a:lnTo>
                  <a:lnTo>
                    <a:pt x="103" y="72"/>
                  </a:lnTo>
                  <a:lnTo>
                    <a:pt x="117" y="67"/>
                  </a:lnTo>
                  <a:lnTo>
                    <a:pt x="127" y="64"/>
                  </a:lnTo>
                  <a:lnTo>
                    <a:pt x="308" y="64"/>
                  </a:lnTo>
                  <a:lnTo>
                    <a:pt x="344" y="62"/>
                  </a:lnTo>
                  <a:lnTo>
                    <a:pt x="377" y="54"/>
                  </a:lnTo>
                  <a:lnTo>
                    <a:pt x="401" y="47"/>
                  </a:lnTo>
                  <a:lnTo>
                    <a:pt x="427" y="37"/>
                  </a:lnTo>
                  <a:lnTo>
                    <a:pt x="455" y="26"/>
                  </a:lnTo>
                  <a:lnTo>
                    <a:pt x="482" y="17"/>
                  </a:lnTo>
                  <a:lnTo>
                    <a:pt x="510" y="6"/>
                  </a:lnTo>
                  <a:lnTo>
                    <a:pt x="532" y="0"/>
                  </a:lnTo>
                  <a:lnTo>
                    <a:pt x="55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29" name="Google Shape;10729;p24"/>
            <p:cNvSpPr/>
            <p:nvPr/>
          </p:nvSpPr>
          <p:spPr>
            <a:xfrm>
              <a:off x="5002" y="1457"/>
              <a:ext cx="1079" cy="442"/>
            </a:xfrm>
            <a:custGeom>
              <a:avLst/>
              <a:gdLst/>
              <a:ahLst/>
              <a:cxnLst/>
              <a:rect l="l" t="t" r="r" b="b"/>
              <a:pathLst>
                <a:path w="1079" h="442" extrusionOk="0">
                  <a:moveTo>
                    <a:pt x="313" y="0"/>
                  </a:moveTo>
                  <a:lnTo>
                    <a:pt x="874" y="0"/>
                  </a:lnTo>
                  <a:lnTo>
                    <a:pt x="897" y="7"/>
                  </a:lnTo>
                  <a:lnTo>
                    <a:pt x="912" y="16"/>
                  </a:lnTo>
                  <a:lnTo>
                    <a:pt x="922" y="26"/>
                  </a:lnTo>
                  <a:lnTo>
                    <a:pt x="925" y="37"/>
                  </a:lnTo>
                  <a:lnTo>
                    <a:pt x="925" y="50"/>
                  </a:lnTo>
                  <a:lnTo>
                    <a:pt x="923" y="61"/>
                  </a:lnTo>
                  <a:lnTo>
                    <a:pt x="919" y="69"/>
                  </a:lnTo>
                  <a:lnTo>
                    <a:pt x="915" y="87"/>
                  </a:lnTo>
                  <a:lnTo>
                    <a:pt x="915" y="105"/>
                  </a:lnTo>
                  <a:lnTo>
                    <a:pt x="920" y="122"/>
                  </a:lnTo>
                  <a:lnTo>
                    <a:pt x="930" y="137"/>
                  </a:lnTo>
                  <a:lnTo>
                    <a:pt x="944" y="148"/>
                  </a:lnTo>
                  <a:lnTo>
                    <a:pt x="961" y="155"/>
                  </a:lnTo>
                  <a:lnTo>
                    <a:pt x="987" y="164"/>
                  </a:lnTo>
                  <a:lnTo>
                    <a:pt x="1009" y="176"/>
                  </a:lnTo>
                  <a:lnTo>
                    <a:pt x="1027" y="190"/>
                  </a:lnTo>
                  <a:lnTo>
                    <a:pt x="1042" y="205"/>
                  </a:lnTo>
                  <a:lnTo>
                    <a:pt x="1054" y="222"/>
                  </a:lnTo>
                  <a:lnTo>
                    <a:pt x="1062" y="238"/>
                  </a:lnTo>
                  <a:lnTo>
                    <a:pt x="1070" y="253"/>
                  </a:lnTo>
                  <a:lnTo>
                    <a:pt x="1074" y="266"/>
                  </a:lnTo>
                  <a:lnTo>
                    <a:pt x="1077" y="277"/>
                  </a:lnTo>
                  <a:lnTo>
                    <a:pt x="1079" y="284"/>
                  </a:lnTo>
                  <a:lnTo>
                    <a:pt x="1079" y="442"/>
                  </a:lnTo>
                  <a:lnTo>
                    <a:pt x="1078" y="440"/>
                  </a:lnTo>
                  <a:lnTo>
                    <a:pt x="1074" y="432"/>
                  </a:lnTo>
                  <a:lnTo>
                    <a:pt x="1070" y="422"/>
                  </a:lnTo>
                  <a:lnTo>
                    <a:pt x="1066" y="417"/>
                  </a:lnTo>
                  <a:lnTo>
                    <a:pt x="1058" y="403"/>
                  </a:lnTo>
                  <a:lnTo>
                    <a:pt x="1053" y="396"/>
                  </a:lnTo>
                  <a:lnTo>
                    <a:pt x="1043" y="384"/>
                  </a:lnTo>
                  <a:lnTo>
                    <a:pt x="1037" y="376"/>
                  </a:lnTo>
                  <a:lnTo>
                    <a:pt x="1027" y="364"/>
                  </a:lnTo>
                  <a:lnTo>
                    <a:pt x="1019" y="357"/>
                  </a:lnTo>
                  <a:lnTo>
                    <a:pt x="1006" y="345"/>
                  </a:lnTo>
                  <a:lnTo>
                    <a:pt x="998" y="338"/>
                  </a:lnTo>
                  <a:lnTo>
                    <a:pt x="991" y="333"/>
                  </a:lnTo>
                  <a:lnTo>
                    <a:pt x="984" y="327"/>
                  </a:lnTo>
                  <a:lnTo>
                    <a:pt x="974" y="321"/>
                  </a:lnTo>
                  <a:lnTo>
                    <a:pt x="965" y="315"/>
                  </a:lnTo>
                  <a:lnTo>
                    <a:pt x="955" y="310"/>
                  </a:lnTo>
                  <a:lnTo>
                    <a:pt x="950" y="308"/>
                  </a:lnTo>
                  <a:lnTo>
                    <a:pt x="946" y="306"/>
                  </a:lnTo>
                  <a:lnTo>
                    <a:pt x="915" y="291"/>
                  </a:lnTo>
                  <a:lnTo>
                    <a:pt x="718" y="222"/>
                  </a:lnTo>
                  <a:lnTo>
                    <a:pt x="681" y="213"/>
                  </a:lnTo>
                  <a:lnTo>
                    <a:pt x="674" y="213"/>
                  </a:lnTo>
                  <a:lnTo>
                    <a:pt x="666" y="211"/>
                  </a:lnTo>
                  <a:lnTo>
                    <a:pt x="643" y="210"/>
                  </a:lnTo>
                  <a:lnTo>
                    <a:pt x="641" y="210"/>
                  </a:lnTo>
                  <a:lnTo>
                    <a:pt x="615" y="213"/>
                  </a:lnTo>
                  <a:lnTo>
                    <a:pt x="608" y="213"/>
                  </a:lnTo>
                  <a:lnTo>
                    <a:pt x="602" y="214"/>
                  </a:lnTo>
                  <a:lnTo>
                    <a:pt x="563" y="224"/>
                  </a:lnTo>
                  <a:lnTo>
                    <a:pt x="538" y="234"/>
                  </a:lnTo>
                  <a:lnTo>
                    <a:pt x="510" y="244"/>
                  </a:lnTo>
                  <a:lnTo>
                    <a:pt x="484" y="253"/>
                  </a:lnTo>
                  <a:lnTo>
                    <a:pt x="459" y="263"/>
                  </a:lnTo>
                  <a:lnTo>
                    <a:pt x="437" y="270"/>
                  </a:lnTo>
                  <a:lnTo>
                    <a:pt x="422" y="273"/>
                  </a:lnTo>
                  <a:lnTo>
                    <a:pt x="405" y="275"/>
                  </a:lnTo>
                  <a:lnTo>
                    <a:pt x="219" y="275"/>
                  </a:lnTo>
                  <a:lnTo>
                    <a:pt x="211" y="276"/>
                  </a:lnTo>
                  <a:lnTo>
                    <a:pt x="210" y="276"/>
                  </a:lnTo>
                  <a:lnTo>
                    <a:pt x="207" y="276"/>
                  </a:lnTo>
                  <a:lnTo>
                    <a:pt x="204" y="277"/>
                  </a:lnTo>
                  <a:lnTo>
                    <a:pt x="204" y="277"/>
                  </a:lnTo>
                  <a:lnTo>
                    <a:pt x="202" y="277"/>
                  </a:lnTo>
                  <a:lnTo>
                    <a:pt x="198" y="278"/>
                  </a:lnTo>
                  <a:lnTo>
                    <a:pt x="193" y="279"/>
                  </a:lnTo>
                  <a:lnTo>
                    <a:pt x="187" y="281"/>
                  </a:lnTo>
                  <a:lnTo>
                    <a:pt x="182" y="282"/>
                  </a:lnTo>
                  <a:lnTo>
                    <a:pt x="160" y="289"/>
                  </a:lnTo>
                  <a:lnTo>
                    <a:pt x="156" y="290"/>
                  </a:lnTo>
                  <a:lnTo>
                    <a:pt x="142" y="296"/>
                  </a:lnTo>
                  <a:lnTo>
                    <a:pt x="127" y="303"/>
                  </a:lnTo>
                  <a:lnTo>
                    <a:pt x="126" y="303"/>
                  </a:lnTo>
                  <a:lnTo>
                    <a:pt x="96" y="322"/>
                  </a:lnTo>
                  <a:lnTo>
                    <a:pt x="92" y="326"/>
                  </a:lnTo>
                  <a:lnTo>
                    <a:pt x="62" y="350"/>
                  </a:lnTo>
                  <a:lnTo>
                    <a:pt x="57" y="356"/>
                  </a:lnTo>
                  <a:lnTo>
                    <a:pt x="43" y="370"/>
                  </a:lnTo>
                  <a:lnTo>
                    <a:pt x="28" y="388"/>
                  </a:lnTo>
                  <a:lnTo>
                    <a:pt x="25" y="394"/>
                  </a:lnTo>
                  <a:lnTo>
                    <a:pt x="12" y="414"/>
                  </a:lnTo>
                  <a:lnTo>
                    <a:pt x="0" y="437"/>
                  </a:lnTo>
                  <a:lnTo>
                    <a:pt x="0" y="437"/>
                  </a:lnTo>
                  <a:lnTo>
                    <a:pt x="0" y="315"/>
                  </a:lnTo>
                  <a:lnTo>
                    <a:pt x="2" y="269"/>
                  </a:lnTo>
                  <a:lnTo>
                    <a:pt x="13" y="224"/>
                  </a:lnTo>
                  <a:lnTo>
                    <a:pt x="28" y="183"/>
                  </a:lnTo>
                  <a:lnTo>
                    <a:pt x="50" y="143"/>
                  </a:lnTo>
                  <a:lnTo>
                    <a:pt x="76" y="109"/>
                  </a:lnTo>
                  <a:lnTo>
                    <a:pt x="107" y="78"/>
                  </a:lnTo>
                  <a:lnTo>
                    <a:pt x="143" y="52"/>
                  </a:lnTo>
                  <a:lnTo>
                    <a:pt x="181" y="30"/>
                  </a:lnTo>
                  <a:lnTo>
                    <a:pt x="223" y="15"/>
                  </a:lnTo>
                  <a:lnTo>
                    <a:pt x="267" y="4"/>
                  </a:lnTo>
                  <a:lnTo>
                    <a:pt x="31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30" name="Google Shape;10730;p24"/>
            <p:cNvSpPr/>
            <p:nvPr/>
          </p:nvSpPr>
          <p:spPr>
            <a:xfrm>
              <a:off x="5165" y="2968"/>
              <a:ext cx="288" cy="319"/>
            </a:xfrm>
            <a:custGeom>
              <a:avLst/>
              <a:gdLst/>
              <a:ahLst/>
              <a:cxnLst/>
              <a:rect l="l" t="t" r="r" b="b"/>
              <a:pathLst>
                <a:path w="288" h="319" extrusionOk="0">
                  <a:moveTo>
                    <a:pt x="66" y="0"/>
                  </a:moveTo>
                  <a:lnTo>
                    <a:pt x="288" y="148"/>
                  </a:lnTo>
                  <a:lnTo>
                    <a:pt x="251" y="200"/>
                  </a:lnTo>
                  <a:lnTo>
                    <a:pt x="223" y="235"/>
                  </a:lnTo>
                  <a:lnTo>
                    <a:pt x="223" y="237"/>
                  </a:lnTo>
                  <a:lnTo>
                    <a:pt x="162" y="319"/>
                  </a:lnTo>
                  <a:lnTo>
                    <a:pt x="0" y="23"/>
                  </a:lnTo>
                  <a:lnTo>
                    <a:pt x="6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31" name="Google Shape;10731;p24"/>
            <p:cNvSpPr/>
            <p:nvPr/>
          </p:nvSpPr>
          <p:spPr>
            <a:xfrm>
              <a:off x="5392" y="2928"/>
              <a:ext cx="293" cy="99"/>
            </a:xfrm>
            <a:custGeom>
              <a:avLst/>
              <a:gdLst/>
              <a:ahLst/>
              <a:cxnLst/>
              <a:rect l="l" t="t" r="r" b="b"/>
              <a:pathLst>
                <a:path w="293" h="99" extrusionOk="0">
                  <a:moveTo>
                    <a:pt x="0" y="0"/>
                  </a:moveTo>
                  <a:lnTo>
                    <a:pt x="8" y="3"/>
                  </a:lnTo>
                  <a:lnTo>
                    <a:pt x="20" y="8"/>
                  </a:lnTo>
                  <a:lnTo>
                    <a:pt x="43" y="17"/>
                  </a:lnTo>
                  <a:lnTo>
                    <a:pt x="55" y="21"/>
                  </a:lnTo>
                  <a:lnTo>
                    <a:pt x="77" y="26"/>
                  </a:lnTo>
                  <a:lnTo>
                    <a:pt x="83" y="27"/>
                  </a:lnTo>
                  <a:lnTo>
                    <a:pt x="88" y="28"/>
                  </a:lnTo>
                  <a:lnTo>
                    <a:pt x="120" y="32"/>
                  </a:lnTo>
                  <a:lnTo>
                    <a:pt x="125" y="32"/>
                  </a:lnTo>
                  <a:lnTo>
                    <a:pt x="131" y="32"/>
                  </a:lnTo>
                  <a:lnTo>
                    <a:pt x="131" y="32"/>
                  </a:lnTo>
                  <a:lnTo>
                    <a:pt x="138" y="33"/>
                  </a:lnTo>
                  <a:lnTo>
                    <a:pt x="145" y="33"/>
                  </a:lnTo>
                  <a:lnTo>
                    <a:pt x="145" y="33"/>
                  </a:lnTo>
                  <a:lnTo>
                    <a:pt x="148" y="33"/>
                  </a:lnTo>
                  <a:lnTo>
                    <a:pt x="156" y="33"/>
                  </a:lnTo>
                  <a:lnTo>
                    <a:pt x="166" y="32"/>
                  </a:lnTo>
                  <a:lnTo>
                    <a:pt x="173" y="32"/>
                  </a:lnTo>
                  <a:lnTo>
                    <a:pt x="181" y="31"/>
                  </a:lnTo>
                  <a:lnTo>
                    <a:pt x="191" y="30"/>
                  </a:lnTo>
                  <a:lnTo>
                    <a:pt x="200" y="28"/>
                  </a:lnTo>
                  <a:lnTo>
                    <a:pt x="220" y="25"/>
                  </a:lnTo>
                  <a:lnTo>
                    <a:pt x="225" y="24"/>
                  </a:lnTo>
                  <a:lnTo>
                    <a:pt x="230" y="23"/>
                  </a:lnTo>
                  <a:lnTo>
                    <a:pt x="262" y="13"/>
                  </a:lnTo>
                  <a:lnTo>
                    <a:pt x="266" y="12"/>
                  </a:lnTo>
                  <a:lnTo>
                    <a:pt x="269" y="11"/>
                  </a:lnTo>
                  <a:lnTo>
                    <a:pt x="293" y="2"/>
                  </a:lnTo>
                  <a:lnTo>
                    <a:pt x="148" y="99"/>
                  </a:lnTo>
                  <a:lnTo>
                    <a:pt x="87" y="58"/>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32" name="Google Shape;10732;p24"/>
            <p:cNvSpPr/>
            <p:nvPr/>
          </p:nvSpPr>
          <p:spPr>
            <a:xfrm>
              <a:off x="4118" y="996"/>
              <a:ext cx="2843" cy="2226"/>
            </a:xfrm>
            <a:custGeom>
              <a:avLst/>
              <a:gdLst/>
              <a:ahLst/>
              <a:cxnLst/>
              <a:rect l="l" t="t" r="r" b="b"/>
              <a:pathLst>
                <a:path w="2843" h="2226" extrusionOk="0">
                  <a:moveTo>
                    <a:pt x="1422" y="0"/>
                  </a:moveTo>
                  <a:lnTo>
                    <a:pt x="1523" y="3"/>
                  </a:lnTo>
                  <a:lnTo>
                    <a:pt x="1623" y="13"/>
                  </a:lnTo>
                  <a:lnTo>
                    <a:pt x="1720" y="31"/>
                  </a:lnTo>
                  <a:lnTo>
                    <a:pt x="1815" y="55"/>
                  </a:lnTo>
                  <a:lnTo>
                    <a:pt x="1907" y="84"/>
                  </a:lnTo>
                  <a:lnTo>
                    <a:pt x="1997" y="120"/>
                  </a:lnTo>
                  <a:lnTo>
                    <a:pt x="2084" y="163"/>
                  </a:lnTo>
                  <a:lnTo>
                    <a:pt x="2166" y="210"/>
                  </a:lnTo>
                  <a:lnTo>
                    <a:pt x="2246" y="263"/>
                  </a:lnTo>
                  <a:lnTo>
                    <a:pt x="2321" y="320"/>
                  </a:lnTo>
                  <a:lnTo>
                    <a:pt x="2392" y="383"/>
                  </a:lnTo>
                  <a:lnTo>
                    <a:pt x="2460" y="451"/>
                  </a:lnTo>
                  <a:lnTo>
                    <a:pt x="2523" y="522"/>
                  </a:lnTo>
                  <a:lnTo>
                    <a:pt x="2580" y="597"/>
                  </a:lnTo>
                  <a:lnTo>
                    <a:pt x="2633" y="677"/>
                  </a:lnTo>
                  <a:lnTo>
                    <a:pt x="2680" y="759"/>
                  </a:lnTo>
                  <a:lnTo>
                    <a:pt x="2723" y="846"/>
                  </a:lnTo>
                  <a:lnTo>
                    <a:pt x="2759" y="936"/>
                  </a:lnTo>
                  <a:lnTo>
                    <a:pt x="2788" y="1028"/>
                  </a:lnTo>
                  <a:lnTo>
                    <a:pt x="2812" y="1123"/>
                  </a:lnTo>
                  <a:lnTo>
                    <a:pt x="2830" y="1220"/>
                  </a:lnTo>
                  <a:lnTo>
                    <a:pt x="2840" y="1320"/>
                  </a:lnTo>
                  <a:lnTo>
                    <a:pt x="2843" y="1421"/>
                  </a:lnTo>
                  <a:lnTo>
                    <a:pt x="2841" y="1520"/>
                  </a:lnTo>
                  <a:lnTo>
                    <a:pt x="2830" y="1617"/>
                  </a:lnTo>
                  <a:lnTo>
                    <a:pt x="2814" y="1711"/>
                  </a:lnTo>
                  <a:lnTo>
                    <a:pt x="2791" y="1804"/>
                  </a:lnTo>
                  <a:lnTo>
                    <a:pt x="2762" y="1895"/>
                  </a:lnTo>
                  <a:lnTo>
                    <a:pt x="2728" y="1982"/>
                  </a:lnTo>
                  <a:lnTo>
                    <a:pt x="2688" y="2067"/>
                  </a:lnTo>
                  <a:lnTo>
                    <a:pt x="2643" y="2149"/>
                  </a:lnTo>
                  <a:lnTo>
                    <a:pt x="2593" y="2226"/>
                  </a:lnTo>
                  <a:lnTo>
                    <a:pt x="2568" y="2192"/>
                  </a:lnTo>
                  <a:lnTo>
                    <a:pt x="2540" y="2161"/>
                  </a:lnTo>
                  <a:lnTo>
                    <a:pt x="2508" y="2135"/>
                  </a:lnTo>
                  <a:lnTo>
                    <a:pt x="2472" y="2112"/>
                  </a:lnTo>
                  <a:lnTo>
                    <a:pt x="2434" y="2095"/>
                  </a:lnTo>
                  <a:lnTo>
                    <a:pt x="1906" y="1904"/>
                  </a:lnTo>
                  <a:lnTo>
                    <a:pt x="1906" y="1904"/>
                  </a:lnTo>
                  <a:lnTo>
                    <a:pt x="1901" y="1902"/>
                  </a:lnTo>
                  <a:lnTo>
                    <a:pt x="1849" y="1883"/>
                  </a:lnTo>
                  <a:lnTo>
                    <a:pt x="1849" y="1883"/>
                  </a:lnTo>
                  <a:lnTo>
                    <a:pt x="1785" y="1860"/>
                  </a:lnTo>
                  <a:lnTo>
                    <a:pt x="1785" y="1784"/>
                  </a:lnTo>
                  <a:lnTo>
                    <a:pt x="1803" y="1768"/>
                  </a:lnTo>
                  <a:lnTo>
                    <a:pt x="1822" y="1749"/>
                  </a:lnTo>
                  <a:lnTo>
                    <a:pt x="1843" y="1728"/>
                  </a:lnTo>
                  <a:lnTo>
                    <a:pt x="1863" y="1703"/>
                  </a:lnTo>
                  <a:lnTo>
                    <a:pt x="1883" y="1674"/>
                  </a:lnTo>
                  <a:lnTo>
                    <a:pt x="1902" y="1641"/>
                  </a:lnTo>
                  <a:lnTo>
                    <a:pt x="1920" y="1604"/>
                  </a:lnTo>
                  <a:lnTo>
                    <a:pt x="1937" y="1562"/>
                  </a:lnTo>
                  <a:lnTo>
                    <a:pt x="1952" y="1516"/>
                  </a:lnTo>
                  <a:lnTo>
                    <a:pt x="1965" y="1464"/>
                  </a:lnTo>
                  <a:lnTo>
                    <a:pt x="1976" y="1407"/>
                  </a:lnTo>
                  <a:lnTo>
                    <a:pt x="1985" y="1345"/>
                  </a:lnTo>
                  <a:lnTo>
                    <a:pt x="1985" y="1344"/>
                  </a:lnTo>
                  <a:lnTo>
                    <a:pt x="1986" y="1340"/>
                  </a:lnTo>
                  <a:lnTo>
                    <a:pt x="1988" y="1330"/>
                  </a:lnTo>
                  <a:lnTo>
                    <a:pt x="1992" y="1313"/>
                  </a:lnTo>
                  <a:lnTo>
                    <a:pt x="1997" y="1291"/>
                  </a:lnTo>
                  <a:lnTo>
                    <a:pt x="2004" y="1268"/>
                  </a:lnTo>
                  <a:lnTo>
                    <a:pt x="2013" y="1240"/>
                  </a:lnTo>
                  <a:lnTo>
                    <a:pt x="2024" y="1211"/>
                  </a:lnTo>
                  <a:lnTo>
                    <a:pt x="2038" y="1182"/>
                  </a:lnTo>
                  <a:lnTo>
                    <a:pt x="2054" y="1154"/>
                  </a:lnTo>
                  <a:lnTo>
                    <a:pt x="2068" y="1128"/>
                  </a:lnTo>
                  <a:lnTo>
                    <a:pt x="2078" y="1101"/>
                  </a:lnTo>
                  <a:lnTo>
                    <a:pt x="2084" y="1072"/>
                  </a:lnTo>
                  <a:lnTo>
                    <a:pt x="2086" y="1043"/>
                  </a:lnTo>
                  <a:lnTo>
                    <a:pt x="2086" y="740"/>
                  </a:lnTo>
                  <a:lnTo>
                    <a:pt x="2085" y="733"/>
                  </a:lnTo>
                  <a:lnTo>
                    <a:pt x="2085" y="728"/>
                  </a:lnTo>
                  <a:lnTo>
                    <a:pt x="2082" y="719"/>
                  </a:lnTo>
                  <a:lnTo>
                    <a:pt x="2080" y="705"/>
                  </a:lnTo>
                  <a:lnTo>
                    <a:pt x="2074" y="688"/>
                  </a:lnTo>
                  <a:lnTo>
                    <a:pt x="2067" y="669"/>
                  </a:lnTo>
                  <a:lnTo>
                    <a:pt x="2057" y="646"/>
                  </a:lnTo>
                  <a:lnTo>
                    <a:pt x="2045" y="623"/>
                  </a:lnTo>
                  <a:lnTo>
                    <a:pt x="2030" y="600"/>
                  </a:lnTo>
                  <a:lnTo>
                    <a:pt x="2012" y="577"/>
                  </a:lnTo>
                  <a:lnTo>
                    <a:pt x="1989" y="555"/>
                  </a:lnTo>
                  <a:lnTo>
                    <a:pt x="1962" y="535"/>
                  </a:lnTo>
                  <a:lnTo>
                    <a:pt x="1932" y="517"/>
                  </a:lnTo>
                  <a:lnTo>
                    <a:pt x="1932" y="490"/>
                  </a:lnTo>
                  <a:lnTo>
                    <a:pt x="1927" y="461"/>
                  </a:lnTo>
                  <a:lnTo>
                    <a:pt x="1915" y="431"/>
                  </a:lnTo>
                  <a:lnTo>
                    <a:pt x="1907" y="417"/>
                  </a:lnTo>
                  <a:lnTo>
                    <a:pt x="1895" y="402"/>
                  </a:lnTo>
                  <a:lnTo>
                    <a:pt x="1881" y="387"/>
                  </a:lnTo>
                  <a:lnTo>
                    <a:pt x="1862" y="373"/>
                  </a:lnTo>
                  <a:lnTo>
                    <a:pt x="1838" y="360"/>
                  </a:lnTo>
                  <a:lnTo>
                    <a:pt x="1810" y="348"/>
                  </a:lnTo>
                  <a:lnTo>
                    <a:pt x="1777" y="340"/>
                  </a:lnTo>
                  <a:lnTo>
                    <a:pt x="1771" y="340"/>
                  </a:lnTo>
                  <a:lnTo>
                    <a:pt x="1765" y="338"/>
                  </a:lnTo>
                  <a:lnTo>
                    <a:pt x="1197" y="338"/>
                  </a:lnTo>
                  <a:lnTo>
                    <a:pt x="1143" y="342"/>
                  </a:lnTo>
                  <a:lnTo>
                    <a:pt x="1090" y="353"/>
                  </a:lnTo>
                  <a:lnTo>
                    <a:pt x="1040" y="368"/>
                  </a:lnTo>
                  <a:lnTo>
                    <a:pt x="992" y="390"/>
                  </a:lnTo>
                  <a:lnTo>
                    <a:pt x="948" y="417"/>
                  </a:lnTo>
                  <a:lnTo>
                    <a:pt x="908" y="449"/>
                  </a:lnTo>
                  <a:lnTo>
                    <a:pt x="871" y="485"/>
                  </a:lnTo>
                  <a:lnTo>
                    <a:pt x="838" y="527"/>
                  </a:lnTo>
                  <a:lnTo>
                    <a:pt x="812" y="571"/>
                  </a:lnTo>
                  <a:lnTo>
                    <a:pt x="789" y="617"/>
                  </a:lnTo>
                  <a:lnTo>
                    <a:pt x="774" y="669"/>
                  </a:lnTo>
                  <a:lnTo>
                    <a:pt x="763" y="721"/>
                  </a:lnTo>
                  <a:lnTo>
                    <a:pt x="761" y="776"/>
                  </a:lnTo>
                  <a:lnTo>
                    <a:pt x="761" y="998"/>
                  </a:lnTo>
                  <a:lnTo>
                    <a:pt x="763" y="1036"/>
                  </a:lnTo>
                  <a:lnTo>
                    <a:pt x="770" y="1072"/>
                  </a:lnTo>
                  <a:lnTo>
                    <a:pt x="782" y="1107"/>
                  </a:lnTo>
                  <a:lnTo>
                    <a:pt x="799" y="1140"/>
                  </a:lnTo>
                  <a:lnTo>
                    <a:pt x="820" y="1170"/>
                  </a:lnTo>
                  <a:lnTo>
                    <a:pt x="836" y="1192"/>
                  </a:lnTo>
                  <a:lnTo>
                    <a:pt x="848" y="1219"/>
                  </a:lnTo>
                  <a:lnTo>
                    <a:pt x="855" y="1247"/>
                  </a:lnTo>
                  <a:lnTo>
                    <a:pt x="859" y="1277"/>
                  </a:lnTo>
                  <a:lnTo>
                    <a:pt x="859" y="1344"/>
                  </a:lnTo>
                  <a:lnTo>
                    <a:pt x="859" y="1350"/>
                  </a:lnTo>
                  <a:lnTo>
                    <a:pt x="860" y="1363"/>
                  </a:lnTo>
                  <a:lnTo>
                    <a:pt x="861" y="1381"/>
                  </a:lnTo>
                  <a:lnTo>
                    <a:pt x="865" y="1405"/>
                  </a:lnTo>
                  <a:lnTo>
                    <a:pt x="868" y="1432"/>
                  </a:lnTo>
                  <a:lnTo>
                    <a:pt x="874" y="1463"/>
                  </a:lnTo>
                  <a:lnTo>
                    <a:pt x="883" y="1497"/>
                  </a:lnTo>
                  <a:lnTo>
                    <a:pt x="893" y="1534"/>
                  </a:lnTo>
                  <a:lnTo>
                    <a:pt x="906" y="1570"/>
                  </a:lnTo>
                  <a:lnTo>
                    <a:pt x="923" y="1610"/>
                  </a:lnTo>
                  <a:lnTo>
                    <a:pt x="942" y="1648"/>
                  </a:lnTo>
                  <a:lnTo>
                    <a:pt x="965" y="1686"/>
                  </a:lnTo>
                  <a:lnTo>
                    <a:pt x="992" y="1723"/>
                  </a:lnTo>
                  <a:lnTo>
                    <a:pt x="1023" y="1758"/>
                  </a:lnTo>
                  <a:lnTo>
                    <a:pt x="1059" y="1789"/>
                  </a:lnTo>
                  <a:lnTo>
                    <a:pt x="1059" y="1860"/>
                  </a:lnTo>
                  <a:lnTo>
                    <a:pt x="996" y="1883"/>
                  </a:lnTo>
                  <a:lnTo>
                    <a:pt x="996" y="1883"/>
                  </a:lnTo>
                  <a:lnTo>
                    <a:pt x="942" y="1902"/>
                  </a:lnTo>
                  <a:lnTo>
                    <a:pt x="937" y="1904"/>
                  </a:lnTo>
                  <a:lnTo>
                    <a:pt x="937" y="1904"/>
                  </a:lnTo>
                  <a:lnTo>
                    <a:pt x="410" y="2095"/>
                  </a:lnTo>
                  <a:lnTo>
                    <a:pt x="371" y="2112"/>
                  </a:lnTo>
                  <a:lnTo>
                    <a:pt x="336" y="2135"/>
                  </a:lnTo>
                  <a:lnTo>
                    <a:pt x="304" y="2161"/>
                  </a:lnTo>
                  <a:lnTo>
                    <a:pt x="275" y="2192"/>
                  </a:lnTo>
                  <a:lnTo>
                    <a:pt x="252" y="2226"/>
                  </a:lnTo>
                  <a:lnTo>
                    <a:pt x="201" y="2149"/>
                  </a:lnTo>
                  <a:lnTo>
                    <a:pt x="156" y="2067"/>
                  </a:lnTo>
                  <a:lnTo>
                    <a:pt x="116" y="1982"/>
                  </a:lnTo>
                  <a:lnTo>
                    <a:pt x="82" y="1895"/>
                  </a:lnTo>
                  <a:lnTo>
                    <a:pt x="54" y="1804"/>
                  </a:lnTo>
                  <a:lnTo>
                    <a:pt x="31" y="1711"/>
                  </a:lnTo>
                  <a:lnTo>
                    <a:pt x="14" y="1617"/>
                  </a:lnTo>
                  <a:lnTo>
                    <a:pt x="3" y="1519"/>
                  </a:lnTo>
                  <a:lnTo>
                    <a:pt x="0" y="1421"/>
                  </a:lnTo>
                  <a:lnTo>
                    <a:pt x="3" y="1320"/>
                  </a:lnTo>
                  <a:lnTo>
                    <a:pt x="14" y="1220"/>
                  </a:lnTo>
                  <a:lnTo>
                    <a:pt x="32" y="1123"/>
                  </a:lnTo>
                  <a:lnTo>
                    <a:pt x="56" y="1028"/>
                  </a:lnTo>
                  <a:lnTo>
                    <a:pt x="86" y="936"/>
                  </a:lnTo>
                  <a:lnTo>
                    <a:pt x="122" y="846"/>
                  </a:lnTo>
                  <a:lnTo>
                    <a:pt x="163" y="759"/>
                  </a:lnTo>
                  <a:lnTo>
                    <a:pt x="211" y="677"/>
                  </a:lnTo>
                  <a:lnTo>
                    <a:pt x="263" y="597"/>
                  </a:lnTo>
                  <a:lnTo>
                    <a:pt x="322" y="522"/>
                  </a:lnTo>
                  <a:lnTo>
                    <a:pt x="384" y="451"/>
                  </a:lnTo>
                  <a:lnTo>
                    <a:pt x="452" y="383"/>
                  </a:lnTo>
                  <a:lnTo>
                    <a:pt x="522" y="320"/>
                  </a:lnTo>
                  <a:lnTo>
                    <a:pt x="599" y="263"/>
                  </a:lnTo>
                  <a:lnTo>
                    <a:pt x="677" y="210"/>
                  </a:lnTo>
                  <a:lnTo>
                    <a:pt x="761" y="163"/>
                  </a:lnTo>
                  <a:lnTo>
                    <a:pt x="847" y="120"/>
                  </a:lnTo>
                  <a:lnTo>
                    <a:pt x="936" y="84"/>
                  </a:lnTo>
                  <a:lnTo>
                    <a:pt x="1029" y="55"/>
                  </a:lnTo>
                  <a:lnTo>
                    <a:pt x="1123" y="31"/>
                  </a:lnTo>
                  <a:lnTo>
                    <a:pt x="1221" y="13"/>
                  </a:lnTo>
                  <a:lnTo>
                    <a:pt x="1320" y="3"/>
                  </a:lnTo>
                  <a:lnTo>
                    <a:pt x="142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33" name="Google Shape;10733;p24"/>
            <p:cNvSpPr/>
            <p:nvPr/>
          </p:nvSpPr>
          <p:spPr>
            <a:xfrm>
              <a:off x="4452" y="3033"/>
              <a:ext cx="2177" cy="806"/>
            </a:xfrm>
            <a:custGeom>
              <a:avLst/>
              <a:gdLst/>
              <a:ahLst/>
              <a:cxnLst/>
              <a:rect l="l" t="t" r="r" b="b"/>
              <a:pathLst>
                <a:path w="2177" h="806" extrusionOk="0">
                  <a:moveTo>
                    <a:pt x="596" y="0"/>
                  </a:moveTo>
                  <a:lnTo>
                    <a:pt x="814" y="397"/>
                  </a:lnTo>
                  <a:lnTo>
                    <a:pt x="824" y="410"/>
                  </a:lnTo>
                  <a:lnTo>
                    <a:pt x="835" y="420"/>
                  </a:lnTo>
                  <a:lnTo>
                    <a:pt x="849" y="426"/>
                  </a:lnTo>
                  <a:lnTo>
                    <a:pt x="865" y="429"/>
                  </a:lnTo>
                  <a:lnTo>
                    <a:pt x="868" y="429"/>
                  </a:lnTo>
                  <a:lnTo>
                    <a:pt x="887" y="426"/>
                  </a:lnTo>
                  <a:lnTo>
                    <a:pt x="904" y="417"/>
                  </a:lnTo>
                  <a:lnTo>
                    <a:pt x="918" y="404"/>
                  </a:lnTo>
                  <a:lnTo>
                    <a:pt x="1035" y="244"/>
                  </a:lnTo>
                  <a:lnTo>
                    <a:pt x="1035" y="244"/>
                  </a:lnTo>
                  <a:lnTo>
                    <a:pt x="1036" y="242"/>
                  </a:lnTo>
                  <a:lnTo>
                    <a:pt x="1036" y="242"/>
                  </a:lnTo>
                  <a:lnTo>
                    <a:pt x="1088" y="172"/>
                  </a:lnTo>
                  <a:lnTo>
                    <a:pt x="1258" y="404"/>
                  </a:lnTo>
                  <a:lnTo>
                    <a:pt x="1272" y="417"/>
                  </a:lnTo>
                  <a:lnTo>
                    <a:pt x="1289" y="426"/>
                  </a:lnTo>
                  <a:lnTo>
                    <a:pt x="1308" y="429"/>
                  </a:lnTo>
                  <a:lnTo>
                    <a:pt x="1312" y="429"/>
                  </a:lnTo>
                  <a:lnTo>
                    <a:pt x="1327" y="426"/>
                  </a:lnTo>
                  <a:lnTo>
                    <a:pt x="1340" y="420"/>
                  </a:lnTo>
                  <a:lnTo>
                    <a:pt x="1352" y="410"/>
                  </a:lnTo>
                  <a:lnTo>
                    <a:pt x="1362" y="397"/>
                  </a:lnTo>
                  <a:lnTo>
                    <a:pt x="1580" y="0"/>
                  </a:lnTo>
                  <a:lnTo>
                    <a:pt x="2058" y="174"/>
                  </a:lnTo>
                  <a:lnTo>
                    <a:pt x="2085" y="186"/>
                  </a:lnTo>
                  <a:lnTo>
                    <a:pt x="2110" y="203"/>
                  </a:lnTo>
                  <a:lnTo>
                    <a:pt x="2131" y="222"/>
                  </a:lnTo>
                  <a:lnTo>
                    <a:pt x="2150" y="246"/>
                  </a:lnTo>
                  <a:lnTo>
                    <a:pt x="2165" y="272"/>
                  </a:lnTo>
                  <a:lnTo>
                    <a:pt x="2177" y="297"/>
                  </a:lnTo>
                  <a:lnTo>
                    <a:pt x="2115" y="367"/>
                  </a:lnTo>
                  <a:lnTo>
                    <a:pt x="2048" y="433"/>
                  </a:lnTo>
                  <a:lnTo>
                    <a:pt x="1976" y="494"/>
                  </a:lnTo>
                  <a:lnTo>
                    <a:pt x="1901" y="550"/>
                  </a:lnTo>
                  <a:lnTo>
                    <a:pt x="1822" y="601"/>
                  </a:lnTo>
                  <a:lnTo>
                    <a:pt x="1740" y="646"/>
                  </a:lnTo>
                  <a:lnTo>
                    <a:pt x="1655" y="688"/>
                  </a:lnTo>
                  <a:lnTo>
                    <a:pt x="1567" y="723"/>
                  </a:lnTo>
                  <a:lnTo>
                    <a:pt x="1475" y="752"/>
                  </a:lnTo>
                  <a:lnTo>
                    <a:pt x="1382" y="775"/>
                  </a:lnTo>
                  <a:lnTo>
                    <a:pt x="1286" y="792"/>
                  </a:lnTo>
                  <a:lnTo>
                    <a:pt x="1188" y="803"/>
                  </a:lnTo>
                  <a:lnTo>
                    <a:pt x="1088" y="806"/>
                  </a:lnTo>
                  <a:lnTo>
                    <a:pt x="989" y="803"/>
                  </a:lnTo>
                  <a:lnTo>
                    <a:pt x="890" y="792"/>
                  </a:lnTo>
                  <a:lnTo>
                    <a:pt x="794" y="775"/>
                  </a:lnTo>
                  <a:lnTo>
                    <a:pt x="700" y="752"/>
                  </a:lnTo>
                  <a:lnTo>
                    <a:pt x="609" y="723"/>
                  </a:lnTo>
                  <a:lnTo>
                    <a:pt x="521" y="688"/>
                  </a:lnTo>
                  <a:lnTo>
                    <a:pt x="435" y="646"/>
                  </a:lnTo>
                  <a:lnTo>
                    <a:pt x="353" y="601"/>
                  </a:lnTo>
                  <a:lnTo>
                    <a:pt x="274" y="550"/>
                  </a:lnTo>
                  <a:lnTo>
                    <a:pt x="200" y="494"/>
                  </a:lnTo>
                  <a:lnTo>
                    <a:pt x="129" y="432"/>
                  </a:lnTo>
                  <a:lnTo>
                    <a:pt x="62" y="367"/>
                  </a:lnTo>
                  <a:lnTo>
                    <a:pt x="0" y="297"/>
                  </a:lnTo>
                  <a:lnTo>
                    <a:pt x="12" y="269"/>
                  </a:lnTo>
                  <a:lnTo>
                    <a:pt x="27" y="244"/>
                  </a:lnTo>
                  <a:lnTo>
                    <a:pt x="45" y="222"/>
                  </a:lnTo>
                  <a:lnTo>
                    <a:pt x="67" y="201"/>
                  </a:lnTo>
                  <a:lnTo>
                    <a:pt x="90" y="186"/>
                  </a:lnTo>
                  <a:lnTo>
                    <a:pt x="118" y="174"/>
                  </a:lnTo>
                  <a:lnTo>
                    <a:pt x="59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34" name="Google Shape;10734;p24"/>
            <p:cNvSpPr/>
            <p:nvPr/>
          </p:nvSpPr>
          <p:spPr>
            <a:xfrm>
              <a:off x="5628" y="2968"/>
              <a:ext cx="287" cy="319"/>
            </a:xfrm>
            <a:custGeom>
              <a:avLst/>
              <a:gdLst/>
              <a:ahLst/>
              <a:cxnLst/>
              <a:rect l="l" t="t" r="r" b="b"/>
              <a:pathLst>
                <a:path w="287" h="319" extrusionOk="0">
                  <a:moveTo>
                    <a:pt x="222" y="0"/>
                  </a:moveTo>
                  <a:lnTo>
                    <a:pt x="287" y="23"/>
                  </a:lnTo>
                  <a:lnTo>
                    <a:pt x="125" y="319"/>
                  </a:lnTo>
                  <a:lnTo>
                    <a:pt x="0" y="148"/>
                  </a:lnTo>
                  <a:lnTo>
                    <a:pt x="22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35" name="Google Shape;10735;p24"/>
            <p:cNvSpPr/>
            <p:nvPr/>
          </p:nvSpPr>
          <p:spPr>
            <a:xfrm>
              <a:off x="3574" y="451"/>
              <a:ext cx="723" cy="724"/>
            </a:xfrm>
            <a:custGeom>
              <a:avLst/>
              <a:gdLst/>
              <a:ahLst/>
              <a:cxnLst/>
              <a:rect l="l" t="t" r="r" b="b"/>
              <a:pathLst>
                <a:path w="723" h="724" extrusionOk="0">
                  <a:moveTo>
                    <a:pt x="62" y="0"/>
                  </a:moveTo>
                  <a:lnTo>
                    <a:pt x="626" y="0"/>
                  </a:lnTo>
                  <a:lnTo>
                    <a:pt x="646" y="3"/>
                  </a:lnTo>
                  <a:lnTo>
                    <a:pt x="663" y="12"/>
                  </a:lnTo>
                  <a:lnTo>
                    <a:pt x="676" y="25"/>
                  </a:lnTo>
                  <a:lnTo>
                    <a:pt x="685" y="41"/>
                  </a:lnTo>
                  <a:lnTo>
                    <a:pt x="688" y="62"/>
                  </a:lnTo>
                  <a:lnTo>
                    <a:pt x="685" y="81"/>
                  </a:lnTo>
                  <a:lnTo>
                    <a:pt x="676" y="97"/>
                  </a:lnTo>
                  <a:lnTo>
                    <a:pt x="663" y="111"/>
                  </a:lnTo>
                  <a:lnTo>
                    <a:pt x="646" y="120"/>
                  </a:lnTo>
                  <a:lnTo>
                    <a:pt x="626" y="122"/>
                  </a:lnTo>
                  <a:lnTo>
                    <a:pt x="210" y="122"/>
                  </a:lnTo>
                  <a:lnTo>
                    <a:pt x="706" y="619"/>
                  </a:lnTo>
                  <a:lnTo>
                    <a:pt x="717" y="634"/>
                  </a:lnTo>
                  <a:lnTo>
                    <a:pt x="723" y="653"/>
                  </a:lnTo>
                  <a:lnTo>
                    <a:pt x="723" y="671"/>
                  </a:lnTo>
                  <a:lnTo>
                    <a:pt x="717" y="690"/>
                  </a:lnTo>
                  <a:lnTo>
                    <a:pt x="706" y="706"/>
                  </a:lnTo>
                  <a:lnTo>
                    <a:pt x="693" y="715"/>
                  </a:lnTo>
                  <a:lnTo>
                    <a:pt x="677" y="721"/>
                  </a:lnTo>
                  <a:lnTo>
                    <a:pt x="662" y="724"/>
                  </a:lnTo>
                  <a:lnTo>
                    <a:pt x="646" y="721"/>
                  </a:lnTo>
                  <a:lnTo>
                    <a:pt x="632" y="715"/>
                  </a:lnTo>
                  <a:lnTo>
                    <a:pt x="619" y="706"/>
                  </a:lnTo>
                  <a:lnTo>
                    <a:pt x="123" y="209"/>
                  </a:lnTo>
                  <a:lnTo>
                    <a:pt x="123" y="626"/>
                  </a:lnTo>
                  <a:lnTo>
                    <a:pt x="119" y="646"/>
                  </a:lnTo>
                  <a:lnTo>
                    <a:pt x="111" y="663"/>
                  </a:lnTo>
                  <a:lnTo>
                    <a:pt x="98" y="676"/>
                  </a:lnTo>
                  <a:lnTo>
                    <a:pt x="81" y="684"/>
                  </a:lnTo>
                  <a:lnTo>
                    <a:pt x="62" y="688"/>
                  </a:lnTo>
                  <a:lnTo>
                    <a:pt x="42" y="684"/>
                  </a:lnTo>
                  <a:lnTo>
                    <a:pt x="25" y="676"/>
                  </a:lnTo>
                  <a:lnTo>
                    <a:pt x="12" y="663"/>
                  </a:lnTo>
                  <a:lnTo>
                    <a:pt x="4" y="646"/>
                  </a:lnTo>
                  <a:lnTo>
                    <a:pt x="0" y="626"/>
                  </a:lnTo>
                  <a:lnTo>
                    <a:pt x="0" y="62"/>
                  </a:lnTo>
                  <a:lnTo>
                    <a:pt x="1" y="50"/>
                  </a:lnTo>
                  <a:lnTo>
                    <a:pt x="5" y="38"/>
                  </a:lnTo>
                  <a:lnTo>
                    <a:pt x="13" y="23"/>
                  </a:lnTo>
                  <a:lnTo>
                    <a:pt x="24" y="13"/>
                  </a:lnTo>
                  <a:lnTo>
                    <a:pt x="38" y="4"/>
                  </a:lnTo>
                  <a:lnTo>
                    <a:pt x="50" y="1"/>
                  </a:lnTo>
                  <a:lnTo>
                    <a:pt x="6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36" name="Google Shape;10736;p24"/>
            <p:cNvSpPr/>
            <p:nvPr/>
          </p:nvSpPr>
          <p:spPr>
            <a:xfrm>
              <a:off x="6784" y="451"/>
              <a:ext cx="722" cy="724"/>
            </a:xfrm>
            <a:custGeom>
              <a:avLst/>
              <a:gdLst/>
              <a:ahLst/>
              <a:cxnLst/>
              <a:rect l="l" t="t" r="r" b="b"/>
              <a:pathLst>
                <a:path w="722" h="724" extrusionOk="0">
                  <a:moveTo>
                    <a:pt x="96" y="0"/>
                  </a:moveTo>
                  <a:lnTo>
                    <a:pt x="660" y="0"/>
                  </a:lnTo>
                  <a:lnTo>
                    <a:pt x="672" y="1"/>
                  </a:lnTo>
                  <a:lnTo>
                    <a:pt x="684" y="4"/>
                  </a:lnTo>
                  <a:lnTo>
                    <a:pt x="699" y="13"/>
                  </a:lnTo>
                  <a:lnTo>
                    <a:pt x="709" y="23"/>
                  </a:lnTo>
                  <a:lnTo>
                    <a:pt x="718" y="38"/>
                  </a:lnTo>
                  <a:lnTo>
                    <a:pt x="721" y="50"/>
                  </a:lnTo>
                  <a:lnTo>
                    <a:pt x="722" y="62"/>
                  </a:lnTo>
                  <a:lnTo>
                    <a:pt x="722" y="626"/>
                  </a:lnTo>
                  <a:lnTo>
                    <a:pt x="719" y="646"/>
                  </a:lnTo>
                  <a:lnTo>
                    <a:pt x="710" y="663"/>
                  </a:lnTo>
                  <a:lnTo>
                    <a:pt x="697" y="676"/>
                  </a:lnTo>
                  <a:lnTo>
                    <a:pt x="681" y="684"/>
                  </a:lnTo>
                  <a:lnTo>
                    <a:pt x="660" y="688"/>
                  </a:lnTo>
                  <a:lnTo>
                    <a:pt x="641" y="684"/>
                  </a:lnTo>
                  <a:lnTo>
                    <a:pt x="625" y="676"/>
                  </a:lnTo>
                  <a:lnTo>
                    <a:pt x="611" y="663"/>
                  </a:lnTo>
                  <a:lnTo>
                    <a:pt x="602" y="646"/>
                  </a:lnTo>
                  <a:lnTo>
                    <a:pt x="600" y="626"/>
                  </a:lnTo>
                  <a:lnTo>
                    <a:pt x="600" y="209"/>
                  </a:lnTo>
                  <a:lnTo>
                    <a:pt x="103" y="706"/>
                  </a:lnTo>
                  <a:lnTo>
                    <a:pt x="90" y="715"/>
                  </a:lnTo>
                  <a:lnTo>
                    <a:pt x="76" y="721"/>
                  </a:lnTo>
                  <a:lnTo>
                    <a:pt x="60" y="724"/>
                  </a:lnTo>
                  <a:lnTo>
                    <a:pt x="44" y="721"/>
                  </a:lnTo>
                  <a:lnTo>
                    <a:pt x="29" y="715"/>
                  </a:lnTo>
                  <a:lnTo>
                    <a:pt x="16" y="706"/>
                  </a:lnTo>
                  <a:lnTo>
                    <a:pt x="4" y="690"/>
                  </a:lnTo>
                  <a:lnTo>
                    <a:pt x="0" y="671"/>
                  </a:lnTo>
                  <a:lnTo>
                    <a:pt x="0" y="653"/>
                  </a:lnTo>
                  <a:lnTo>
                    <a:pt x="4" y="634"/>
                  </a:lnTo>
                  <a:lnTo>
                    <a:pt x="16" y="619"/>
                  </a:lnTo>
                  <a:lnTo>
                    <a:pt x="513" y="122"/>
                  </a:lnTo>
                  <a:lnTo>
                    <a:pt x="96" y="122"/>
                  </a:lnTo>
                  <a:lnTo>
                    <a:pt x="76" y="120"/>
                  </a:lnTo>
                  <a:lnTo>
                    <a:pt x="59" y="111"/>
                  </a:lnTo>
                  <a:lnTo>
                    <a:pt x="46" y="97"/>
                  </a:lnTo>
                  <a:lnTo>
                    <a:pt x="38" y="81"/>
                  </a:lnTo>
                  <a:lnTo>
                    <a:pt x="34" y="62"/>
                  </a:lnTo>
                  <a:lnTo>
                    <a:pt x="38" y="41"/>
                  </a:lnTo>
                  <a:lnTo>
                    <a:pt x="46" y="25"/>
                  </a:lnTo>
                  <a:lnTo>
                    <a:pt x="59" y="12"/>
                  </a:lnTo>
                  <a:lnTo>
                    <a:pt x="76" y="3"/>
                  </a:lnTo>
                  <a:lnTo>
                    <a:pt x="9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37" name="Google Shape;10737;p24"/>
            <p:cNvSpPr/>
            <p:nvPr/>
          </p:nvSpPr>
          <p:spPr>
            <a:xfrm>
              <a:off x="3574" y="3660"/>
              <a:ext cx="723" cy="723"/>
            </a:xfrm>
            <a:custGeom>
              <a:avLst/>
              <a:gdLst/>
              <a:ahLst/>
              <a:cxnLst/>
              <a:rect l="l" t="t" r="r" b="b"/>
              <a:pathLst>
                <a:path w="723" h="723" extrusionOk="0">
                  <a:moveTo>
                    <a:pt x="652" y="0"/>
                  </a:moveTo>
                  <a:lnTo>
                    <a:pt x="672" y="0"/>
                  </a:lnTo>
                  <a:lnTo>
                    <a:pt x="689" y="6"/>
                  </a:lnTo>
                  <a:lnTo>
                    <a:pt x="706" y="17"/>
                  </a:lnTo>
                  <a:lnTo>
                    <a:pt x="717" y="34"/>
                  </a:lnTo>
                  <a:lnTo>
                    <a:pt x="723" y="51"/>
                  </a:lnTo>
                  <a:lnTo>
                    <a:pt x="723" y="71"/>
                  </a:lnTo>
                  <a:lnTo>
                    <a:pt x="717" y="88"/>
                  </a:lnTo>
                  <a:lnTo>
                    <a:pt x="706" y="104"/>
                  </a:lnTo>
                  <a:lnTo>
                    <a:pt x="210" y="600"/>
                  </a:lnTo>
                  <a:lnTo>
                    <a:pt x="626" y="600"/>
                  </a:lnTo>
                  <a:lnTo>
                    <a:pt x="646" y="604"/>
                  </a:lnTo>
                  <a:lnTo>
                    <a:pt x="663" y="612"/>
                  </a:lnTo>
                  <a:lnTo>
                    <a:pt x="676" y="625"/>
                  </a:lnTo>
                  <a:lnTo>
                    <a:pt x="685" y="642"/>
                  </a:lnTo>
                  <a:lnTo>
                    <a:pt x="688" y="661"/>
                  </a:lnTo>
                  <a:lnTo>
                    <a:pt x="685" y="681"/>
                  </a:lnTo>
                  <a:lnTo>
                    <a:pt x="676" y="698"/>
                  </a:lnTo>
                  <a:lnTo>
                    <a:pt x="663" y="711"/>
                  </a:lnTo>
                  <a:lnTo>
                    <a:pt x="646" y="719"/>
                  </a:lnTo>
                  <a:lnTo>
                    <a:pt x="626" y="723"/>
                  </a:lnTo>
                  <a:lnTo>
                    <a:pt x="62" y="723"/>
                  </a:lnTo>
                  <a:lnTo>
                    <a:pt x="50" y="722"/>
                  </a:lnTo>
                  <a:lnTo>
                    <a:pt x="38" y="718"/>
                  </a:lnTo>
                  <a:lnTo>
                    <a:pt x="24" y="710"/>
                  </a:lnTo>
                  <a:lnTo>
                    <a:pt x="13" y="699"/>
                  </a:lnTo>
                  <a:lnTo>
                    <a:pt x="5" y="685"/>
                  </a:lnTo>
                  <a:lnTo>
                    <a:pt x="1" y="673"/>
                  </a:lnTo>
                  <a:lnTo>
                    <a:pt x="0" y="661"/>
                  </a:lnTo>
                  <a:lnTo>
                    <a:pt x="0" y="97"/>
                  </a:lnTo>
                  <a:lnTo>
                    <a:pt x="4" y="78"/>
                  </a:lnTo>
                  <a:lnTo>
                    <a:pt x="12" y="60"/>
                  </a:lnTo>
                  <a:lnTo>
                    <a:pt x="25" y="47"/>
                  </a:lnTo>
                  <a:lnTo>
                    <a:pt x="42" y="38"/>
                  </a:lnTo>
                  <a:lnTo>
                    <a:pt x="62" y="35"/>
                  </a:lnTo>
                  <a:lnTo>
                    <a:pt x="81" y="38"/>
                  </a:lnTo>
                  <a:lnTo>
                    <a:pt x="98" y="47"/>
                  </a:lnTo>
                  <a:lnTo>
                    <a:pt x="111" y="60"/>
                  </a:lnTo>
                  <a:lnTo>
                    <a:pt x="119" y="78"/>
                  </a:lnTo>
                  <a:lnTo>
                    <a:pt x="123" y="97"/>
                  </a:lnTo>
                  <a:lnTo>
                    <a:pt x="123" y="513"/>
                  </a:lnTo>
                  <a:lnTo>
                    <a:pt x="619" y="17"/>
                  </a:lnTo>
                  <a:lnTo>
                    <a:pt x="635" y="6"/>
                  </a:lnTo>
                  <a:lnTo>
                    <a:pt x="65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38" name="Google Shape;10738;p24"/>
            <p:cNvSpPr/>
            <p:nvPr/>
          </p:nvSpPr>
          <p:spPr>
            <a:xfrm>
              <a:off x="6784" y="3660"/>
              <a:ext cx="722" cy="723"/>
            </a:xfrm>
            <a:custGeom>
              <a:avLst/>
              <a:gdLst/>
              <a:ahLst/>
              <a:cxnLst/>
              <a:rect l="l" t="t" r="r" b="b"/>
              <a:pathLst>
                <a:path w="722" h="723" extrusionOk="0">
                  <a:moveTo>
                    <a:pt x="51" y="0"/>
                  </a:moveTo>
                  <a:lnTo>
                    <a:pt x="69" y="0"/>
                  </a:lnTo>
                  <a:lnTo>
                    <a:pt x="88" y="6"/>
                  </a:lnTo>
                  <a:lnTo>
                    <a:pt x="103" y="17"/>
                  </a:lnTo>
                  <a:lnTo>
                    <a:pt x="600" y="513"/>
                  </a:lnTo>
                  <a:lnTo>
                    <a:pt x="600" y="97"/>
                  </a:lnTo>
                  <a:lnTo>
                    <a:pt x="602" y="78"/>
                  </a:lnTo>
                  <a:lnTo>
                    <a:pt x="611" y="60"/>
                  </a:lnTo>
                  <a:lnTo>
                    <a:pt x="625" y="47"/>
                  </a:lnTo>
                  <a:lnTo>
                    <a:pt x="641" y="38"/>
                  </a:lnTo>
                  <a:lnTo>
                    <a:pt x="660" y="35"/>
                  </a:lnTo>
                  <a:lnTo>
                    <a:pt x="681" y="38"/>
                  </a:lnTo>
                  <a:lnTo>
                    <a:pt x="697" y="47"/>
                  </a:lnTo>
                  <a:lnTo>
                    <a:pt x="710" y="60"/>
                  </a:lnTo>
                  <a:lnTo>
                    <a:pt x="719" y="78"/>
                  </a:lnTo>
                  <a:lnTo>
                    <a:pt x="722" y="97"/>
                  </a:lnTo>
                  <a:lnTo>
                    <a:pt x="722" y="661"/>
                  </a:lnTo>
                  <a:lnTo>
                    <a:pt x="721" y="673"/>
                  </a:lnTo>
                  <a:lnTo>
                    <a:pt x="718" y="685"/>
                  </a:lnTo>
                  <a:lnTo>
                    <a:pt x="709" y="699"/>
                  </a:lnTo>
                  <a:lnTo>
                    <a:pt x="699" y="710"/>
                  </a:lnTo>
                  <a:lnTo>
                    <a:pt x="684" y="718"/>
                  </a:lnTo>
                  <a:lnTo>
                    <a:pt x="672" y="722"/>
                  </a:lnTo>
                  <a:lnTo>
                    <a:pt x="660" y="723"/>
                  </a:lnTo>
                  <a:lnTo>
                    <a:pt x="96" y="723"/>
                  </a:lnTo>
                  <a:lnTo>
                    <a:pt x="76" y="719"/>
                  </a:lnTo>
                  <a:lnTo>
                    <a:pt x="59" y="711"/>
                  </a:lnTo>
                  <a:lnTo>
                    <a:pt x="46" y="698"/>
                  </a:lnTo>
                  <a:lnTo>
                    <a:pt x="38" y="681"/>
                  </a:lnTo>
                  <a:lnTo>
                    <a:pt x="34" y="661"/>
                  </a:lnTo>
                  <a:lnTo>
                    <a:pt x="38" y="642"/>
                  </a:lnTo>
                  <a:lnTo>
                    <a:pt x="46" y="625"/>
                  </a:lnTo>
                  <a:lnTo>
                    <a:pt x="59" y="612"/>
                  </a:lnTo>
                  <a:lnTo>
                    <a:pt x="76" y="604"/>
                  </a:lnTo>
                  <a:lnTo>
                    <a:pt x="96" y="600"/>
                  </a:lnTo>
                  <a:lnTo>
                    <a:pt x="513" y="600"/>
                  </a:lnTo>
                  <a:lnTo>
                    <a:pt x="16" y="104"/>
                  </a:lnTo>
                  <a:lnTo>
                    <a:pt x="4" y="88"/>
                  </a:lnTo>
                  <a:lnTo>
                    <a:pt x="0" y="71"/>
                  </a:lnTo>
                  <a:lnTo>
                    <a:pt x="0" y="51"/>
                  </a:lnTo>
                  <a:lnTo>
                    <a:pt x="4" y="34"/>
                  </a:lnTo>
                  <a:lnTo>
                    <a:pt x="16" y="17"/>
                  </a:lnTo>
                  <a:lnTo>
                    <a:pt x="32" y="6"/>
                  </a:lnTo>
                  <a:lnTo>
                    <a:pt x="5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739" name="Google Shape;10739;p24"/>
          <p:cNvGrpSpPr/>
          <p:nvPr/>
        </p:nvGrpSpPr>
        <p:grpSpPr>
          <a:xfrm>
            <a:off x="3332030" y="9383598"/>
            <a:ext cx="680463" cy="570241"/>
            <a:chOff x="4518" y="854"/>
            <a:chExt cx="3809" cy="3192"/>
          </a:xfrm>
          <a:solidFill>
            <a:srgbClr val="006994"/>
          </a:solidFill>
        </p:grpSpPr>
        <p:sp>
          <p:nvSpPr>
            <p:cNvPr id="10740" name="Google Shape;10740;p24"/>
            <p:cNvSpPr/>
            <p:nvPr/>
          </p:nvSpPr>
          <p:spPr>
            <a:xfrm>
              <a:off x="4518" y="1636"/>
              <a:ext cx="2601" cy="2410"/>
            </a:xfrm>
            <a:custGeom>
              <a:avLst/>
              <a:gdLst/>
              <a:ahLst/>
              <a:cxnLst/>
              <a:rect l="l" t="t" r="r" b="b"/>
              <a:pathLst>
                <a:path w="2601" h="2410" extrusionOk="0">
                  <a:moveTo>
                    <a:pt x="149" y="0"/>
                  </a:moveTo>
                  <a:lnTo>
                    <a:pt x="1086" y="0"/>
                  </a:lnTo>
                  <a:lnTo>
                    <a:pt x="1086" y="859"/>
                  </a:lnTo>
                  <a:lnTo>
                    <a:pt x="1089" y="904"/>
                  </a:lnTo>
                  <a:lnTo>
                    <a:pt x="1100" y="946"/>
                  </a:lnTo>
                  <a:lnTo>
                    <a:pt x="1116" y="984"/>
                  </a:lnTo>
                  <a:lnTo>
                    <a:pt x="1138" y="1020"/>
                  </a:lnTo>
                  <a:lnTo>
                    <a:pt x="1166" y="1052"/>
                  </a:lnTo>
                  <a:lnTo>
                    <a:pt x="1197" y="1079"/>
                  </a:lnTo>
                  <a:lnTo>
                    <a:pt x="1233" y="1101"/>
                  </a:lnTo>
                  <a:lnTo>
                    <a:pt x="1272" y="1118"/>
                  </a:lnTo>
                  <a:lnTo>
                    <a:pt x="1314" y="1129"/>
                  </a:lnTo>
                  <a:lnTo>
                    <a:pt x="1358" y="1132"/>
                  </a:lnTo>
                  <a:lnTo>
                    <a:pt x="1358" y="1132"/>
                  </a:lnTo>
                  <a:lnTo>
                    <a:pt x="2601" y="1132"/>
                  </a:lnTo>
                  <a:lnTo>
                    <a:pt x="2601" y="1642"/>
                  </a:lnTo>
                  <a:lnTo>
                    <a:pt x="2597" y="1672"/>
                  </a:lnTo>
                  <a:lnTo>
                    <a:pt x="2589" y="1700"/>
                  </a:lnTo>
                  <a:lnTo>
                    <a:pt x="2575" y="1725"/>
                  </a:lnTo>
                  <a:lnTo>
                    <a:pt x="2557" y="1747"/>
                  </a:lnTo>
                  <a:lnTo>
                    <a:pt x="2535" y="1766"/>
                  </a:lnTo>
                  <a:lnTo>
                    <a:pt x="2509" y="1780"/>
                  </a:lnTo>
                  <a:lnTo>
                    <a:pt x="2482" y="1788"/>
                  </a:lnTo>
                  <a:lnTo>
                    <a:pt x="2451" y="1791"/>
                  </a:lnTo>
                  <a:lnTo>
                    <a:pt x="1137" y="1791"/>
                  </a:lnTo>
                  <a:lnTo>
                    <a:pt x="540" y="2388"/>
                  </a:lnTo>
                  <a:lnTo>
                    <a:pt x="523" y="2401"/>
                  </a:lnTo>
                  <a:lnTo>
                    <a:pt x="505" y="2408"/>
                  </a:lnTo>
                  <a:lnTo>
                    <a:pt x="486" y="2410"/>
                  </a:lnTo>
                  <a:lnTo>
                    <a:pt x="467" y="2408"/>
                  </a:lnTo>
                  <a:lnTo>
                    <a:pt x="450" y="2401"/>
                  </a:lnTo>
                  <a:lnTo>
                    <a:pt x="435" y="2389"/>
                  </a:lnTo>
                  <a:lnTo>
                    <a:pt x="423" y="2374"/>
                  </a:lnTo>
                  <a:lnTo>
                    <a:pt x="415" y="2356"/>
                  </a:lnTo>
                  <a:lnTo>
                    <a:pt x="412" y="2335"/>
                  </a:lnTo>
                  <a:lnTo>
                    <a:pt x="412" y="1791"/>
                  </a:lnTo>
                  <a:lnTo>
                    <a:pt x="149" y="1791"/>
                  </a:lnTo>
                  <a:lnTo>
                    <a:pt x="119" y="1788"/>
                  </a:lnTo>
                  <a:lnTo>
                    <a:pt x="91" y="1780"/>
                  </a:lnTo>
                  <a:lnTo>
                    <a:pt x="66" y="1766"/>
                  </a:lnTo>
                  <a:lnTo>
                    <a:pt x="44" y="1747"/>
                  </a:lnTo>
                  <a:lnTo>
                    <a:pt x="25" y="1725"/>
                  </a:lnTo>
                  <a:lnTo>
                    <a:pt x="12" y="1700"/>
                  </a:lnTo>
                  <a:lnTo>
                    <a:pt x="3" y="1672"/>
                  </a:lnTo>
                  <a:lnTo>
                    <a:pt x="0" y="1642"/>
                  </a:lnTo>
                  <a:lnTo>
                    <a:pt x="0" y="149"/>
                  </a:lnTo>
                  <a:lnTo>
                    <a:pt x="3" y="119"/>
                  </a:lnTo>
                  <a:lnTo>
                    <a:pt x="12" y="91"/>
                  </a:lnTo>
                  <a:lnTo>
                    <a:pt x="25" y="66"/>
                  </a:lnTo>
                  <a:lnTo>
                    <a:pt x="44" y="44"/>
                  </a:lnTo>
                  <a:lnTo>
                    <a:pt x="66" y="25"/>
                  </a:lnTo>
                  <a:lnTo>
                    <a:pt x="91" y="13"/>
                  </a:lnTo>
                  <a:lnTo>
                    <a:pt x="119" y="3"/>
                  </a:lnTo>
                  <a:lnTo>
                    <a:pt x="14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41" name="Google Shape;10741;p24"/>
            <p:cNvSpPr/>
            <p:nvPr/>
          </p:nvSpPr>
          <p:spPr>
            <a:xfrm>
              <a:off x="5726" y="854"/>
              <a:ext cx="2601" cy="2410"/>
            </a:xfrm>
            <a:custGeom>
              <a:avLst/>
              <a:gdLst/>
              <a:ahLst/>
              <a:cxnLst/>
              <a:rect l="l" t="t" r="r" b="b"/>
              <a:pathLst>
                <a:path w="2601" h="2410" extrusionOk="0">
                  <a:moveTo>
                    <a:pt x="2001" y="687"/>
                  </a:moveTo>
                  <a:lnTo>
                    <a:pt x="1969" y="690"/>
                  </a:lnTo>
                  <a:lnTo>
                    <a:pt x="1938" y="699"/>
                  </a:lnTo>
                  <a:lnTo>
                    <a:pt x="1911" y="711"/>
                  </a:lnTo>
                  <a:lnTo>
                    <a:pt x="1885" y="729"/>
                  </a:lnTo>
                  <a:lnTo>
                    <a:pt x="1863" y="751"/>
                  </a:lnTo>
                  <a:lnTo>
                    <a:pt x="1846" y="776"/>
                  </a:lnTo>
                  <a:lnTo>
                    <a:pt x="1833" y="804"/>
                  </a:lnTo>
                  <a:lnTo>
                    <a:pt x="1825" y="834"/>
                  </a:lnTo>
                  <a:lnTo>
                    <a:pt x="1822" y="866"/>
                  </a:lnTo>
                  <a:lnTo>
                    <a:pt x="1825" y="897"/>
                  </a:lnTo>
                  <a:lnTo>
                    <a:pt x="1833" y="929"/>
                  </a:lnTo>
                  <a:lnTo>
                    <a:pt x="1846" y="956"/>
                  </a:lnTo>
                  <a:lnTo>
                    <a:pt x="1863" y="981"/>
                  </a:lnTo>
                  <a:lnTo>
                    <a:pt x="1885" y="1003"/>
                  </a:lnTo>
                  <a:lnTo>
                    <a:pt x="1911" y="1020"/>
                  </a:lnTo>
                  <a:lnTo>
                    <a:pt x="1938" y="1034"/>
                  </a:lnTo>
                  <a:lnTo>
                    <a:pt x="1969" y="1042"/>
                  </a:lnTo>
                  <a:lnTo>
                    <a:pt x="2001" y="1044"/>
                  </a:lnTo>
                  <a:lnTo>
                    <a:pt x="2032" y="1042"/>
                  </a:lnTo>
                  <a:lnTo>
                    <a:pt x="2063" y="1034"/>
                  </a:lnTo>
                  <a:lnTo>
                    <a:pt x="2091" y="1020"/>
                  </a:lnTo>
                  <a:lnTo>
                    <a:pt x="2115" y="1003"/>
                  </a:lnTo>
                  <a:lnTo>
                    <a:pt x="2137" y="981"/>
                  </a:lnTo>
                  <a:lnTo>
                    <a:pt x="2155" y="956"/>
                  </a:lnTo>
                  <a:lnTo>
                    <a:pt x="2169" y="929"/>
                  </a:lnTo>
                  <a:lnTo>
                    <a:pt x="2177" y="897"/>
                  </a:lnTo>
                  <a:lnTo>
                    <a:pt x="2179" y="866"/>
                  </a:lnTo>
                  <a:lnTo>
                    <a:pt x="2177" y="834"/>
                  </a:lnTo>
                  <a:lnTo>
                    <a:pt x="2169" y="804"/>
                  </a:lnTo>
                  <a:lnTo>
                    <a:pt x="2155" y="776"/>
                  </a:lnTo>
                  <a:lnTo>
                    <a:pt x="2137" y="751"/>
                  </a:lnTo>
                  <a:lnTo>
                    <a:pt x="2115" y="729"/>
                  </a:lnTo>
                  <a:lnTo>
                    <a:pt x="2091" y="711"/>
                  </a:lnTo>
                  <a:lnTo>
                    <a:pt x="2063" y="699"/>
                  </a:lnTo>
                  <a:lnTo>
                    <a:pt x="2032" y="690"/>
                  </a:lnTo>
                  <a:lnTo>
                    <a:pt x="2001" y="687"/>
                  </a:lnTo>
                  <a:close/>
                  <a:moveTo>
                    <a:pt x="1301" y="687"/>
                  </a:moveTo>
                  <a:lnTo>
                    <a:pt x="1269" y="690"/>
                  </a:lnTo>
                  <a:lnTo>
                    <a:pt x="1239" y="699"/>
                  </a:lnTo>
                  <a:lnTo>
                    <a:pt x="1211" y="711"/>
                  </a:lnTo>
                  <a:lnTo>
                    <a:pt x="1186" y="729"/>
                  </a:lnTo>
                  <a:lnTo>
                    <a:pt x="1165" y="751"/>
                  </a:lnTo>
                  <a:lnTo>
                    <a:pt x="1146" y="776"/>
                  </a:lnTo>
                  <a:lnTo>
                    <a:pt x="1134" y="804"/>
                  </a:lnTo>
                  <a:lnTo>
                    <a:pt x="1126" y="834"/>
                  </a:lnTo>
                  <a:lnTo>
                    <a:pt x="1122" y="866"/>
                  </a:lnTo>
                  <a:lnTo>
                    <a:pt x="1126" y="897"/>
                  </a:lnTo>
                  <a:lnTo>
                    <a:pt x="1134" y="929"/>
                  </a:lnTo>
                  <a:lnTo>
                    <a:pt x="1146" y="956"/>
                  </a:lnTo>
                  <a:lnTo>
                    <a:pt x="1165" y="981"/>
                  </a:lnTo>
                  <a:lnTo>
                    <a:pt x="1186" y="1003"/>
                  </a:lnTo>
                  <a:lnTo>
                    <a:pt x="1211" y="1020"/>
                  </a:lnTo>
                  <a:lnTo>
                    <a:pt x="1239" y="1034"/>
                  </a:lnTo>
                  <a:lnTo>
                    <a:pt x="1269" y="1042"/>
                  </a:lnTo>
                  <a:lnTo>
                    <a:pt x="1301" y="1044"/>
                  </a:lnTo>
                  <a:lnTo>
                    <a:pt x="1334" y="1042"/>
                  </a:lnTo>
                  <a:lnTo>
                    <a:pt x="1364" y="1034"/>
                  </a:lnTo>
                  <a:lnTo>
                    <a:pt x="1392" y="1020"/>
                  </a:lnTo>
                  <a:lnTo>
                    <a:pt x="1416" y="1003"/>
                  </a:lnTo>
                  <a:lnTo>
                    <a:pt x="1438" y="981"/>
                  </a:lnTo>
                  <a:lnTo>
                    <a:pt x="1455" y="956"/>
                  </a:lnTo>
                  <a:lnTo>
                    <a:pt x="1469" y="929"/>
                  </a:lnTo>
                  <a:lnTo>
                    <a:pt x="1477" y="897"/>
                  </a:lnTo>
                  <a:lnTo>
                    <a:pt x="1479" y="866"/>
                  </a:lnTo>
                  <a:lnTo>
                    <a:pt x="1477" y="834"/>
                  </a:lnTo>
                  <a:lnTo>
                    <a:pt x="1469" y="804"/>
                  </a:lnTo>
                  <a:lnTo>
                    <a:pt x="1455" y="776"/>
                  </a:lnTo>
                  <a:lnTo>
                    <a:pt x="1438" y="751"/>
                  </a:lnTo>
                  <a:lnTo>
                    <a:pt x="1416" y="729"/>
                  </a:lnTo>
                  <a:lnTo>
                    <a:pt x="1392" y="711"/>
                  </a:lnTo>
                  <a:lnTo>
                    <a:pt x="1364" y="699"/>
                  </a:lnTo>
                  <a:lnTo>
                    <a:pt x="1334" y="690"/>
                  </a:lnTo>
                  <a:lnTo>
                    <a:pt x="1301" y="687"/>
                  </a:lnTo>
                  <a:close/>
                  <a:moveTo>
                    <a:pt x="602" y="687"/>
                  </a:moveTo>
                  <a:lnTo>
                    <a:pt x="569" y="690"/>
                  </a:lnTo>
                  <a:lnTo>
                    <a:pt x="539" y="699"/>
                  </a:lnTo>
                  <a:lnTo>
                    <a:pt x="512" y="711"/>
                  </a:lnTo>
                  <a:lnTo>
                    <a:pt x="486" y="729"/>
                  </a:lnTo>
                  <a:lnTo>
                    <a:pt x="465" y="751"/>
                  </a:lnTo>
                  <a:lnTo>
                    <a:pt x="447" y="776"/>
                  </a:lnTo>
                  <a:lnTo>
                    <a:pt x="434" y="804"/>
                  </a:lnTo>
                  <a:lnTo>
                    <a:pt x="426" y="834"/>
                  </a:lnTo>
                  <a:lnTo>
                    <a:pt x="422" y="866"/>
                  </a:lnTo>
                  <a:lnTo>
                    <a:pt x="426" y="897"/>
                  </a:lnTo>
                  <a:lnTo>
                    <a:pt x="434" y="929"/>
                  </a:lnTo>
                  <a:lnTo>
                    <a:pt x="447" y="956"/>
                  </a:lnTo>
                  <a:lnTo>
                    <a:pt x="465" y="981"/>
                  </a:lnTo>
                  <a:lnTo>
                    <a:pt x="486" y="1003"/>
                  </a:lnTo>
                  <a:lnTo>
                    <a:pt x="512" y="1020"/>
                  </a:lnTo>
                  <a:lnTo>
                    <a:pt x="539" y="1034"/>
                  </a:lnTo>
                  <a:lnTo>
                    <a:pt x="569" y="1042"/>
                  </a:lnTo>
                  <a:lnTo>
                    <a:pt x="602" y="1044"/>
                  </a:lnTo>
                  <a:lnTo>
                    <a:pt x="634" y="1042"/>
                  </a:lnTo>
                  <a:lnTo>
                    <a:pt x="664" y="1034"/>
                  </a:lnTo>
                  <a:lnTo>
                    <a:pt x="692" y="1020"/>
                  </a:lnTo>
                  <a:lnTo>
                    <a:pt x="716" y="1003"/>
                  </a:lnTo>
                  <a:lnTo>
                    <a:pt x="738" y="981"/>
                  </a:lnTo>
                  <a:lnTo>
                    <a:pt x="756" y="956"/>
                  </a:lnTo>
                  <a:lnTo>
                    <a:pt x="769" y="929"/>
                  </a:lnTo>
                  <a:lnTo>
                    <a:pt x="777" y="897"/>
                  </a:lnTo>
                  <a:lnTo>
                    <a:pt x="780" y="866"/>
                  </a:lnTo>
                  <a:lnTo>
                    <a:pt x="777" y="834"/>
                  </a:lnTo>
                  <a:lnTo>
                    <a:pt x="769" y="804"/>
                  </a:lnTo>
                  <a:lnTo>
                    <a:pt x="756" y="776"/>
                  </a:lnTo>
                  <a:lnTo>
                    <a:pt x="738" y="751"/>
                  </a:lnTo>
                  <a:lnTo>
                    <a:pt x="716" y="729"/>
                  </a:lnTo>
                  <a:lnTo>
                    <a:pt x="692" y="711"/>
                  </a:lnTo>
                  <a:lnTo>
                    <a:pt x="664" y="699"/>
                  </a:lnTo>
                  <a:lnTo>
                    <a:pt x="634" y="690"/>
                  </a:lnTo>
                  <a:lnTo>
                    <a:pt x="602" y="687"/>
                  </a:lnTo>
                  <a:close/>
                  <a:moveTo>
                    <a:pt x="150" y="0"/>
                  </a:moveTo>
                  <a:lnTo>
                    <a:pt x="2452" y="0"/>
                  </a:lnTo>
                  <a:lnTo>
                    <a:pt x="2482" y="3"/>
                  </a:lnTo>
                  <a:lnTo>
                    <a:pt x="2510" y="12"/>
                  </a:lnTo>
                  <a:lnTo>
                    <a:pt x="2535" y="25"/>
                  </a:lnTo>
                  <a:lnTo>
                    <a:pt x="2557" y="44"/>
                  </a:lnTo>
                  <a:lnTo>
                    <a:pt x="2576" y="66"/>
                  </a:lnTo>
                  <a:lnTo>
                    <a:pt x="2589" y="91"/>
                  </a:lnTo>
                  <a:lnTo>
                    <a:pt x="2599" y="119"/>
                  </a:lnTo>
                  <a:lnTo>
                    <a:pt x="2601" y="149"/>
                  </a:lnTo>
                  <a:lnTo>
                    <a:pt x="2601" y="1641"/>
                  </a:lnTo>
                  <a:lnTo>
                    <a:pt x="2599" y="1671"/>
                  </a:lnTo>
                  <a:lnTo>
                    <a:pt x="2589" y="1700"/>
                  </a:lnTo>
                  <a:lnTo>
                    <a:pt x="2576" y="1726"/>
                  </a:lnTo>
                  <a:lnTo>
                    <a:pt x="2557" y="1748"/>
                  </a:lnTo>
                  <a:lnTo>
                    <a:pt x="2535" y="1765"/>
                  </a:lnTo>
                  <a:lnTo>
                    <a:pt x="2510" y="1779"/>
                  </a:lnTo>
                  <a:lnTo>
                    <a:pt x="2482" y="1788"/>
                  </a:lnTo>
                  <a:lnTo>
                    <a:pt x="2452" y="1790"/>
                  </a:lnTo>
                  <a:lnTo>
                    <a:pt x="2189" y="1790"/>
                  </a:lnTo>
                  <a:lnTo>
                    <a:pt x="2189" y="2335"/>
                  </a:lnTo>
                  <a:lnTo>
                    <a:pt x="2186" y="2356"/>
                  </a:lnTo>
                  <a:lnTo>
                    <a:pt x="2179" y="2374"/>
                  </a:lnTo>
                  <a:lnTo>
                    <a:pt x="2166" y="2388"/>
                  </a:lnTo>
                  <a:lnTo>
                    <a:pt x="2151" y="2400"/>
                  </a:lnTo>
                  <a:lnTo>
                    <a:pt x="2134" y="2407"/>
                  </a:lnTo>
                  <a:lnTo>
                    <a:pt x="2115" y="2410"/>
                  </a:lnTo>
                  <a:lnTo>
                    <a:pt x="2097" y="2408"/>
                  </a:lnTo>
                  <a:lnTo>
                    <a:pt x="2078" y="2401"/>
                  </a:lnTo>
                  <a:lnTo>
                    <a:pt x="2061" y="2388"/>
                  </a:lnTo>
                  <a:lnTo>
                    <a:pt x="1464" y="1790"/>
                  </a:lnTo>
                  <a:lnTo>
                    <a:pt x="150" y="1790"/>
                  </a:lnTo>
                  <a:lnTo>
                    <a:pt x="120" y="1788"/>
                  </a:lnTo>
                  <a:lnTo>
                    <a:pt x="92" y="1779"/>
                  </a:lnTo>
                  <a:lnTo>
                    <a:pt x="66" y="1765"/>
                  </a:lnTo>
                  <a:lnTo>
                    <a:pt x="44" y="1748"/>
                  </a:lnTo>
                  <a:lnTo>
                    <a:pt x="26" y="1726"/>
                  </a:lnTo>
                  <a:lnTo>
                    <a:pt x="12" y="1700"/>
                  </a:lnTo>
                  <a:lnTo>
                    <a:pt x="4" y="1671"/>
                  </a:lnTo>
                  <a:lnTo>
                    <a:pt x="0" y="1641"/>
                  </a:lnTo>
                  <a:lnTo>
                    <a:pt x="0" y="149"/>
                  </a:lnTo>
                  <a:lnTo>
                    <a:pt x="4" y="119"/>
                  </a:lnTo>
                  <a:lnTo>
                    <a:pt x="12" y="91"/>
                  </a:lnTo>
                  <a:lnTo>
                    <a:pt x="26" y="66"/>
                  </a:lnTo>
                  <a:lnTo>
                    <a:pt x="44" y="44"/>
                  </a:lnTo>
                  <a:lnTo>
                    <a:pt x="66" y="25"/>
                  </a:lnTo>
                  <a:lnTo>
                    <a:pt x="92" y="12"/>
                  </a:lnTo>
                  <a:lnTo>
                    <a:pt x="120" y="3"/>
                  </a:lnTo>
                  <a:lnTo>
                    <a:pt x="15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742" name="Google Shape;10742;p24"/>
          <p:cNvGrpSpPr/>
          <p:nvPr/>
        </p:nvGrpSpPr>
        <p:grpSpPr>
          <a:xfrm>
            <a:off x="4689827" y="9379405"/>
            <a:ext cx="605664" cy="578783"/>
            <a:chOff x="3002" y="2187"/>
            <a:chExt cx="784" cy="749"/>
          </a:xfrm>
          <a:solidFill>
            <a:srgbClr val="006994"/>
          </a:solidFill>
        </p:grpSpPr>
        <p:sp>
          <p:nvSpPr>
            <p:cNvPr id="10743" name="Google Shape;10743;p24"/>
            <p:cNvSpPr/>
            <p:nvPr/>
          </p:nvSpPr>
          <p:spPr>
            <a:xfrm>
              <a:off x="3101" y="2187"/>
              <a:ext cx="176" cy="176"/>
            </a:xfrm>
            <a:custGeom>
              <a:avLst/>
              <a:gdLst/>
              <a:ahLst/>
              <a:cxnLst/>
              <a:rect l="l" t="t" r="r" b="b"/>
              <a:pathLst>
                <a:path w="879" h="879" extrusionOk="0">
                  <a:moveTo>
                    <a:pt x="440" y="0"/>
                  </a:moveTo>
                  <a:lnTo>
                    <a:pt x="494" y="2"/>
                  </a:lnTo>
                  <a:lnTo>
                    <a:pt x="548" y="13"/>
                  </a:lnTo>
                  <a:lnTo>
                    <a:pt x="598" y="28"/>
                  </a:lnTo>
                  <a:lnTo>
                    <a:pt x="646" y="51"/>
                  </a:lnTo>
                  <a:lnTo>
                    <a:pt x="691" y="78"/>
                  </a:lnTo>
                  <a:lnTo>
                    <a:pt x="731" y="111"/>
                  </a:lnTo>
                  <a:lnTo>
                    <a:pt x="768" y="148"/>
                  </a:lnTo>
                  <a:lnTo>
                    <a:pt x="801" y="188"/>
                  </a:lnTo>
                  <a:lnTo>
                    <a:pt x="828" y="232"/>
                  </a:lnTo>
                  <a:lnTo>
                    <a:pt x="849" y="280"/>
                  </a:lnTo>
                  <a:lnTo>
                    <a:pt x="866" y="331"/>
                  </a:lnTo>
                  <a:lnTo>
                    <a:pt x="876" y="383"/>
                  </a:lnTo>
                  <a:lnTo>
                    <a:pt x="879" y="439"/>
                  </a:lnTo>
                  <a:lnTo>
                    <a:pt x="876" y="494"/>
                  </a:lnTo>
                  <a:lnTo>
                    <a:pt x="866" y="548"/>
                  </a:lnTo>
                  <a:lnTo>
                    <a:pt x="849" y="598"/>
                  </a:lnTo>
                  <a:lnTo>
                    <a:pt x="828" y="646"/>
                  </a:lnTo>
                  <a:lnTo>
                    <a:pt x="801" y="691"/>
                  </a:lnTo>
                  <a:lnTo>
                    <a:pt x="768" y="731"/>
                  </a:lnTo>
                  <a:lnTo>
                    <a:pt x="731" y="768"/>
                  </a:lnTo>
                  <a:lnTo>
                    <a:pt x="691" y="800"/>
                  </a:lnTo>
                  <a:lnTo>
                    <a:pt x="646" y="828"/>
                  </a:lnTo>
                  <a:lnTo>
                    <a:pt x="598" y="849"/>
                  </a:lnTo>
                  <a:lnTo>
                    <a:pt x="548" y="866"/>
                  </a:lnTo>
                  <a:lnTo>
                    <a:pt x="494" y="875"/>
                  </a:lnTo>
                  <a:lnTo>
                    <a:pt x="440" y="879"/>
                  </a:lnTo>
                  <a:lnTo>
                    <a:pt x="385" y="875"/>
                  </a:lnTo>
                  <a:lnTo>
                    <a:pt x="331" y="866"/>
                  </a:lnTo>
                  <a:lnTo>
                    <a:pt x="280" y="849"/>
                  </a:lnTo>
                  <a:lnTo>
                    <a:pt x="232" y="828"/>
                  </a:lnTo>
                  <a:lnTo>
                    <a:pt x="188" y="800"/>
                  </a:lnTo>
                  <a:lnTo>
                    <a:pt x="148" y="768"/>
                  </a:lnTo>
                  <a:lnTo>
                    <a:pt x="111" y="731"/>
                  </a:lnTo>
                  <a:lnTo>
                    <a:pt x="79" y="691"/>
                  </a:lnTo>
                  <a:lnTo>
                    <a:pt x="51" y="646"/>
                  </a:lnTo>
                  <a:lnTo>
                    <a:pt x="29" y="598"/>
                  </a:lnTo>
                  <a:lnTo>
                    <a:pt x="13" y="548"/>
                  </a:lnTo>
                  <a:lnTo>
                    <a:pt x="3" y="494"/>
                  </a:lnTo>
                  <a:lnTo>
                    <a:pt x="0" y="439"/>
                  </a:lnTo>
                  <a:lnTo>
                    <a:pt x="3" y="383"/>
                  </a:lnTo>
                  <a:lnTo>
                    <a:pt x="13" y="331"/>
                  </a:lnTo>
                  <a:lnTo>
                    <a:pt x="29" y="280"/>
                  </a:lnTo>
                  <a:lnTo>
                    <a:pt x="51" y="232"/>
                  </a:lnTo>
                  <a:lnTo>
                    <a:pt x="79" y="188"/>
                  </a:lnTo>
                  <a:lnTo>
                    <a:pt x="111" y="148"/>
                  </a:lnTo>
                  <a:lnTo>
                    <a:pt x="148" y="111"/>
                  </a:lnTo>
                  <a:lnTo>
                    <a:pt x="188" y="78"/>
                  </a:lnTo>
                  <a:lnTo>
                    <a:pt x="232" y="51"/>
                  </a:lnTo>
                  <a:lnTo>
                    <a:pt x="280" y="28"/>
                  </a:lnTo>
                  <a:lnTo>
                    <a:pt x="331" y="13"/>
                  </a:lnTo>
                  <a:lnTo>
                    <a:pt x="385" y="2"/>
                  </a:lnTo>
                  <a:lnTo>
                    <a:pt x="44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44" name="Google Shape;10744;p24"/>
            <p:cNvSpPr/>
            <p:nvPr/>
          </p:nvSpPr>
          <p:spPr>
            <a:xfrm>
              <a:off x="3088" y="2365"/>
              <a:ext cx="342" cy="567"/>
            </a:xfrm>
            <a:custGeom>
              <a:avLst/>
              <a:gdLst/>
              <a:ahLst/>
              <a:cxnLst/>
              <a:rect l="l" t="t" r="r" b="b"/>
              <a:pathLst>
                <a:path w="1709" h="2837" extrusionOk="0">
                  <a:moveTo>
                    <a:pt x="407" y="0"/>
                  </a:moveTo>
                  <a:lnTo>
                    <a:pt x="428" y="0"/>
                  </a:lnTo>
                  <a:lnTo>
                    <a:pt x="448" y="3"/>
                  </a:lnTo>
                  <a:lnTo>
                    <a:pt x="466" y="5"/>
                  </a:lnTo>
                  <a:lnTo>
                    <a:pt x="480" y="8"/>
                  </a:lnTo>
                  <a:lnTo>
                    <a:pt x="492" y="11"/>
                  </a:lnTo>
                  <a:lnTo>
                    <a:pt x="500" y="12"/>
                  </a:lnTo>
                  <a:lnTo>
                    <a:pt x="503" y="13"/>
                  </a:lnTo>
                  <a:lnTo>
                    <a:pt x="544" y="25"/>
                  </a:lnTo>
                  <a:lnTo>
                    <a:pt x="586" y="43"/>
                  </a:lnTo>
                  <a:lnTo>
                    <a:pt x="627" y="63"/>
                  </a:lnTo>
                  <a:lnTo>
                    <a:pt x="665" y="90"/>
                  </a:lnTo>
                  <a:lnTo>
                    <a:pt x="700" y="118"/>
                  </a:lnTo>
                  <a:lnTo>
                    <a:pt x="733" y="152"/>
                  </a:lnTo>
                  <a:lnTo>
                    <a:pt x="760" y="189"/>
                  </a:lnTo>
                  <a:lnTo>
                    <a:pt x="761" y="191"/>
                  </a:lnTo>
                  <a:lnTo>
                    <a:pt x="805" y="251"/>
                  </a:lnTo>
                  <a:lnTo>
                    <a:pt x="846" y="305"/>
                  </a:lnTo>
                  <a:lnTo>
                    <a:pt x="884" y="355"/>
                  </a:lnTo>
                  <a:lnTo>
                    <a:pt x="919" y="399"/>
                  </a:lnTo>
                  <a:lnTo>
                    <a:pt x="953" y="440"/>
                  </a:lnTo>
                  <a:lnTo>
                    <a:pt x="985" y="476"/>
                  </a:lnTo>
                  <a:lnTo>
                    <a:pt x="1015" y="507"/>
                  </a:lnTo>
                  <a:lnTo>
                    <a:pt x="1045" y="533"/>
                  </a:lnTo>
                  <a:lnTo>
                    <a:pt x="1074" y="556"/>
                  </a:lnTo>
                  <a:lnTo>
                    <a:pt x="1104" y="573"/>
                  </a:lnTo>
                  <a:lnTo>
                    <a:pt x="1133" y="588"/>
                  </a:lnTo>
                  <a:lnTo>
                    <a:pt x="1164" y="598"/>
                  </a:lnTo>
                  <a:lnTo>
                    <a:pt x="1195" y="604"/>
                  </a:lnTo>
                  <a:lnTo>
                    <a:pt x="1228" y="607"/>
                  </a:lnTo>
                  <a:lnTo>
                    <a:pt x="1262" y="606"/>
                  </a:lnTo>
                  <a:lnTo>
                    <a:pt x="1299" y="601"/>
                  </a:lnTo>
                  <a:lnTo>
                    <a:pt x="1339" y="592"/>
                  </a:lnTo>
                  <a:lnTo>
                    <a:pt x="1382" y="581"/>
                  </a:lnTo>
                  <a:lnTo>
                    <a:pt x="1427" y="565"/>
                  </a:lnTo>
                  <a:lnTo>
                    <a:pt x="1477" y="547"/>
                  </a:lnTo>
                  <a:lnTo>
                    <a:pt x="1507" y="539"/>
                  </a:lnTo>
                  <a:lnTo>
                    <a:pt x="1536" y="535"/>
                  </a:lnTo>
                  <a:lnTo>
                    <a:pt x="1566" y="538"/>
                  </a:lnTo>
                  <a:lnTo>
                    <a:pt x="1594" y="545"/>
                  </a:lnTo>
                  <a:lnTo>
                    <a:pt x="1621" y="557"/>
                  </a:lnTo>
                  <a:lnTo>
                    <a:pt x="1645" y="573"/>
                  </a:lnTo>
                  <a:lnTo>
                    <a:pt x="1666" y="594"/>
                  </a:lnTo>
                  <a:lnTo>
                    <a:pt x="1684" y="617"/>
                  </a:lnTo>
                  <a:lnTo>
                    <a:pt x="1697" y="645"/>
                  </a:lnTo>
                  <a:lnTo>
                    <a:pt x="1705" y="675"/>
                  </a:lnTo>
                  <a:lnTo>
                    <a:pt x="1709" y="704"/>
                  </a:lnTo>
                  <a:lnTo>
                    <a:pt x="1707" y="734"/>
                  </a:lnTo>
                  <a:lnTo>
                    <a:pt x="1700" y="763"/>
                  </a:lnTo>
                  <a:lnTo>
                    <a:pt x="1688" y="789"/>
                  </a:lnTo>
                  <a:lnTo>
                    <a:pt x="1671" y="813"/>
                  </a:lnTo>
                  <a:lnTo>
                    <a:pt x="1651" y="834"/>
                  </a:lnTo>
                  <a:lnTo>
                    <a:pt x="1627" y="852"/>
                  </a:lnTo>
                  <a:lnTo>
                    <a:pt x="1600" y="866"/>
                  </a:lnTo>
                  <a:lnTo>
                    <a:pt x="1530" y="890"/>
                  </a:lnTo>
                  <a:lnTo>
                    <a:pt x="1464" y="911"/>
                  </a:lnTo>
                  <a:lnTo>
                    <a:pt x="1402" y="926"/>
                  </a:lnTo>
                  <a:lnTo>
                    <a:pt x="1342" y="936"/>
                  </a:lnTo>
                  <a:lnTo>
                    <a:pt x="1285" y="943"/>
                  </a:lnTo>
                  <a:lnTo>
                    <a:pt x="1230" y="944"/>
                  </a:lnTo>
                  <a:lnTo>
                    <a:pt x="1174" y="942"/>
                  </a:lnTo>
                  <a:lnTo>
                    <a:pt x="1121" y="936"/>
                  </a:lnTo>
                  <a:lnTo>
                    <a:pt x="1071" y="924"/>
                  </a:lnTo>
                  <a:lnTo>
                    <a:pt x="1022" y="908"/>
                  </a:lnTo>
                  <a:lnTo>
                    <a:pt x="975" y="889"/>
                  </a:lnTo>
                  <a:lnTo>
                    <a:pt x="931" y="865"/>
                  </a:lnTo>
                  <a:lnTo>
                    <a:pt x="889" y="839"/>
                  </a:lnTo>
                  <a:lnTo>
                    <a:pt x="847" y="809"/>
                  </a:lnTo>
                  <a:lnTo>
                    <a:pt x="808" y="777"/>
                  </a:lnTo>
                  <a:lnTo>
                    <a:pt x="808" y="1257"/>
                  </a:lnTo>
                  <a:lnTo>
                    <a:pt x="1158" y="1257"/>
                  </a:lnTo>
                  <a:lnTo>
                    <a:pt x="1158" y="1257"/>
                  </a:lnTo>
                  <a:lnTo>
                    <a:pt x="1195" y="1261"/>
                  </a:lnTo>
                  <a:lnTo>
                    <a:pt x="1230" y="1270"/>
                  </a:lnTo>
                  <a:lnTo>
                    <a:pt x="1262" y="1287"/>
                  </a:lnTo>
                  <a:lnTo>
                    <a:pt x="1291" y="1308"/>
                  </a:lnTo>
                  <a:lnTo>
                    <a:pt x="1316" y="1335"/>
                  </a:lnTo>
                  <a:lnTo>
                    <a:pt x="1336" y="1364"/>
                  </a:lnTo>
                  <a:lnTo>
                    <a:pt x="1351" y="1399"/>
                  </a:lnTo>
                  <a:lnTo>
                    <a:pt x="1358" y="1436"/>
                  </a:lnTo>
                  <a:lnTo>
                    <a:pt x="1495" y="2612"/>
                  </a:lnTo>
                  <a:lnTo>
                    <a:pt x="1495" y="2648"/>
                  </a:lnTo>
                  <a:lnTo>
                    <a:pt x="1490" y="2683"/>
                  </a:lnTo>
                  <a:lnTo>
                    <a:pt x="1478" y="2715"/>
                  </a:lnTo>
                  <a:lnTo>
                    <a:pt x="1463" y="2746"/>
                  </a:lnTo>
                  <a:lnTo>
                    <a:pt x="1441" y="2773"/>
                  </a:lnTo>
                  <a:lnTo>
                    <a:pt x="1415" y="2796"/>
                  </a:lnTo>
                  <a:lnTo>
                    <a:pt x="1385" y="2814"/>
                  </a:lnTo>
                  <a:lnTo>
                    <a:pt x="1353" y="2827"/>
                  </a:lnTo>
                  <a:lnTo>
                    <a:pt x="1317" y="2836"/>
                  </a:lnTo>
                  <a:lnTo>
                    <a:pt x="1293" y="2837"/>
                  </a:lnTo>
                  <a:lnTo>
                    <a:pt x="1260" y="2835"/>
                  </a:lnTo>
                  <a:lnTo>
                    <a:pt x="1229" y="2826"/>
                  </a:lnTo>
                  <a:lnTo>
                    <a:pt x="1199" y="2813"/>
                  </a:lnTo>
                  <a:lnTo>
                    <a:pt x="1172" y="2796"/>
                  </a:lnTo>
                  <a:lnTo>
                    <a:pt x="1148" y="2775"/>
                  </a:lnTo>
                  <a:lnTo>
                    <a:pt x="1128" y="2750"/>
                  </a:lnTo>
                  <a:lnTo>
                    <a:pt x="1111" y="2723"/>
                  </a:lnTo>
                  <a:lnTo>
                    <a:pt x="1101" y="2692"/>
                  </a:lnTo>
                  <a:lnTo>
                    <a:pt x="1093" y="2658"/>
                  </a:lnTo>
                  <a:lnTo>
                    <a:pt x="978" y="1661"/>
                  </a:lnTo>
                  <a:lnTo>
                    <a:pt x="436" y="1661"/>
                  </a:lnTo>
                  <a:lnTo>
                    <a:pt x="404" y="1664"/>
                  </a:lnTo>
                  <a:lnTo>
                    <a:pt x="362" y="1661"/>
                  </a:lnTo>
                  <a:lnTo>
                    <a:pt x="320" y="1655"/>
                  </a:lnTo>
                  <a:lnTo>
                    <a:pt x="280" y="1646"/>
                  </a:lnTo>
                  <a:lnTo>
                    <a:pt x="239" y="1633"/>
                  </a:lnTo>
                  <a:lnTo>
                    <a:pt x="200" y="1616"/>
                  </a:lnTo>
                  <a:lnTo>
                    <a:pt x="163" y="1596"/>
                  </a:lnTo>
                  <a:lnTo>
                    <a:pt x="130" y="1572"/>
                  </a:lnTo>
                  <a:lnTo>
                    <a:pt x="98" y="1544"/>
                  </a:lnTo>
                  <a:lnTo>
                    <a:pt x="70" y="1515"/>
                  </a:lnTo>
                  <a:lnTo>
                    <a:pt x="47" y="1481"/>
                  </a:lnTo>
                  <a:lnTo>
                    <a:pt x="28" y="1445"/>
                  </a:lnTo>
                  <a:lnTo>
                    <a:pt x="13" y="1407"/>
                  </a:lnTo>
                  <a:lnTo>
                    <a:pt x="4" y="1366"/>
                  </a:lnTo>
                  <a:lnTo>
                    <a:pt x="0" y="1322"/>
                  </a:lnTo>
                  <a:lnTo>
                    <a:pt x="0" y="351"/>
                  </a:lnTo>
                  <a:lnTo>
                    <a:pt x="4" y="307"/>
                  </a:lnTo>
                  <a:lnTo>
                    <a:pt x="13" y="265"/>
                  </a:lnTo>
                  <a:lnTo>
                    <a:pt x="28" y="227"/>
                  </a:lnTo>
                  <a:lnTo>
                    <a:pt x="47" y="191"/>
                  </a:lnTo>
                  <a:lnTo>
                    <a:pt x="70" y="158"/>
                  </a:lnTo>
                  <a:lnTo>
                    <a:pt x="98" y="128"/>
                  </a:lnTo>
                  <a:lnTo>
                    <a:pt x="128" y="100"/>
                  </a:lnTo>
                  <a:lnTo>
                    <a:pt x="161" y="77"/>
                  </a:lnTo>
                  <a:lnTo>
                    <a:pt x="195" y="55"/>
                  </a:lnTo>
                  <a:lnTo>
                    <a:pt x="232" y="37"/>
                  </a:lnTo>
                  <a:lnTo>
                    <a:pt x="269" y="23"/>
                  </a:lnTo>
                  <a:lnTo>
                    <a:pt x="306" y="12"/>
                  </a:lnTo>
                  <a:lnTo>
                    <a:pt x="307" y="12"/>
                  </a:lnTo>
                  <a:lnTo>
                    <a:pt x="310" y="12"/>
                  </a:lnTo>
                  <a:lnTo>
                    <a:pt x="319" y="10"/>
                  </a:lnTo>
                  <a:lnTo>
                    <a:pt x="331" y="9"/>
                  </a:lnTo>
                  <a:lnTo>
                    <a:pt x="348" y="5"/>
                  </a:lnTo>
                  <a:lnTo>
                    <a:pt x="367" y="4"/>
                  </a:lnTo>
                  <a:lnTo>
                    <a:pt x="387" y="2"/>
                  </a:lnTo>
                  <a:lnTo>
                    <a:pt x="40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45" name="Google Shape;10745;p24"/>
            <p:cNvSpPr/>
            <p:nvPr/>
          </p:nvSpPr>
          <p:spPr>
            <a:xfrm>
              <a:off x="3002" y="2404"/>
              <a:ext cx="271" cy="532"/>
            </a:xfrm>
            <a:custGeom>
              <a:avLst/>
              <a:gdLst/>
              <a:ahLst/>
              <a:cxnLst/>
              <a:rect l="l" t="t" r="r" b="b"/>
              <a:pathLst>
                <a:path w="1355" h="2661" extrusionOk="0">
                  <a:moveTo>
                    <a:pt x="170" y="0"/>
                  </a:moveTo>
                  <a:lnTo>
                    <a:pt x="205" y="4"/>
                  </a:lnTo>
                  <a:lnTo>
                    <a:pt x="237" y="15"/>
                  </a:lnTo>
                  <a:lnTo>
                    <a:pt x="267" y="30"/>
                  </a:lnTo>
                  <a:lnTo>
                    <a:pt x="292" y="50"/>
                  </a:lnTo>
                  <a:lnTo>
                    <a:pt x="312" y="77"/>
                  </a:lnTo>
                  <a:lnTo>
                    <a:pt x="328" y="105"/>
                  </a:lnTo>
                  <a:lnTo>
                    <a:pt x="338" y="137"/>
                  </a:lnTo>
                  <a:lnTo>
                    <a:pt x="342" y="172"/>
                  </a:lnTo>
                  <a:lnTo>
                    <a:pt x="342" y="1527"/>
                  </a:lnTo>
                  <a:lnTo>
                    <a:pt x="1185" y="1527"/>
                  </a:lnTo>
                  <a:lnTo>
                    <a:pt x="1219" y="1530"/>
                  </a:lnTo>
                  <a:lnTo>
                    <a:pt x="1252" y="1540"/>
                  </a:lnTo>
                  <a:lnTo>
                    <a:pt x="1280" y="1555"/>
                  </a:lnTo>
                  <a:lnTo>
                    <a:pt x="1305" y="1577"/>
                  </a:lnTo>
                  <a:lnTo>
                    <a:pt x="1327" y="1602"/>
                  </a:lnTo>
                  <a:lnTo>
                    <a:pt x="1342" y="1630"/>
                  </a:lnTo>
                  <a:lnTo>
                    <a:pt x="1352" y="1662"/>
                  </a:lnTo>
                  <a:lnTo>
                    <a:pt x="1355" y="1697"/>
                  </a:lnTo>
                  <a:lnTo>
                    <a:pt x="1353" y="1729"/>
                  </a:lnTo>
                  <a:lnTo>
                    <a:pt x="1345" y="1759"/>
                  </a:lnTo>
                  <a:lnTo>
                    <a:pt x="1331" y="1785"/>
                  </a:lnTo>
                  <a:lnTo>
                    <a:pt x="1314" y="1810"/>
                  </a:lnTo>
                  <a:lnTo>
                    <a:pt x="1291" y="1830"/>
                  </a:lnTo>
                  <a:lnTo>
                    <a:pt x="1266" y="1847"/>
                  </a:lnTo>
                  <a:lnTo>
                    <a:pt x="1287" y="1891"/>
                  </a:lnTo>
                  <a:lnTo>
                    <a:pt x="1303" y="1939"/>
                  </a:lnTo>
                  <a:lnTo>
                    <a:pt x="1312" y="1989"/>
                  </a:lnTo>
                  <a:lnTo>
                    <a:pt x="1316" y="2040"/>
                  </a:lnTo>
                  <a:lnTo>
                    <a:pt x="1316" y="2518"/>
                  </a:lnTo>
                  <a:lnTo>
                    <a:pt x="1312" y="2546"/>
                  </a:lnTo>
                  <a:lnTo>
                    <a:pt x="1304" y="2573"/>
                  </a:lnTo>
                  <a:lnTo>
                    <a:pt x="1291" y="2598"/>
                  </a:lnTo>
                  <a:lnTo>
                    <a:pt x="1274" y="2619"/>
                  </a:lnTo>
                  <a:lnTo>
                    <a:pt x="1253" y="2636"/>
                  </a:lnTo>
                  <a:lnTo>
                    <a:pt x="1229" y="2649"/>
                  </a:lnTo>
                  <a:lnTo>
                    <a:pt x="1202" y="2657"/>
                  </a:lnTo>
                  <a:lnTo>
                    <a:pt x="1173" y="2661"/>
                  </a:lnTo>
                  <a:lnTo>
                    <a:pt x="1144" y="2657"/>
                  </a:lnTo>
                  <a:lnTo>
                    <a:pt x="1117" y="2649"/>
                  </a:lnTo>
                  <a:lnTo>
                    <a:pt x="1093" y="2636"/>
                  </a:lnTo>
                  <a:lnTo>
                    <a:pt x="1072" y="2619"/>
                  </a:lnTo>
                  <a:lnTo>
                    <a:pt x="1054" y="2598"/>
                  </a:lnTo>
                  <a:lnTo>
                    <a:pt x="1041" y="2573"/>
                  </a:lnTo>
                  <a:lnTo>
                    <a:pt x="1033" y="2546"/>
                  </a:lnTo>
                  <a:lnTo>
                    <a:pt x="1030" y="2518"/>
                  </a:lnTo>
                  <a:lnTo>
                    <a:pt x="1030" y="2040"/>
                  </a:lnTo>
                  <a:lnTo>
                    <a:pt x="1027" y="2013"/>
                  </a:lnTo>
                  <a:lnTo>
                    <a:pt x="1018" y="1989"/>
                  </a:lnTo>
                  <a:lnTo>
                    <a:pt x="1004" y="1967"/>
                  </a:lnTo>
                  <a:lnTo>
                    <a:pt x="986" y="1948"/>
                  </a:lnTo>
                  <a:lnTo>
                    <a:pt x="965" y="1935"/>
                  </a:lnTo>
                  <a:lnTo>
                    <a:pt x="940" y="1926"/>
                  </a:lnTo>
                  <a:lnTo>
                    <a:pt x="913" y="1923"/>
                  </a:lnTo>
                  <a:lnTo>
                    <a:pt x="436" y="1923"/>
                  </a:lnTo>
                  <a:lnTo>
                    <a:pt x="408" y="1926"/>
                  </a:lnTo>
                  <a:lnTo>
                    <a:pt x="385" y="1935"/>
                  </a:lnTo>
                  <a:lnTo>
                    <a:pt x="362" y="1948"/>
                  </a:lnTo>
                  <a:lnTo>
                    <a:pt x="344" y="1967"/>
                  </a:lnTo>
                  <a:lnTo>
                    <a:pt x="331" y="1989"/>
                  </a:lnTo>
                  <a:lnTo>
                    <a:pt x="322" y="2013"/>
                  </a:lnTo>
                  <a:lnTo>
                    <a:pt x="319" y="2040"/>
                  </a:lnTo>
                  <a:lnTo>
                    <a:pt x="319" y="2518"/>
                  </a:lnTo>
                  <a:lnTo>
                    <a:pt x="316" y="2546"/>
                  </a:lnTo>
                  <a:lnTo>
                    <a:pt x="307" y="2573"/>
                  </a:lnTo>
                  <a:lnTo>
                    <a:pt x="294" y="2598"/>
                  </a:lnTo>
                  <a:lnTo>
                    <a:pt x="276" y="2619"/>
                  </a:lnTo>
                  <a:lnTo>
                    <a:pt x="256" y="2636"/>
                  </a:lnTo>
                  <a:lnTo>
                    <a:pt x="231" y="2649"/>
                  </a:lnTo>
                  <a:lnTo>
                    <a:pt x="205" y="2657"/>
                  </a:lnTo>
                  <a:lnTo>
                    <a:pt x="175" y="2661"/>
                  </a:lnTo>
                  <a:lnTo>
                    <a:pt x="146" y="2657"/>
                  </a:lnTo>
                  <a:lnTo>
                    <a:pt x="120" y="2649"/>
                  </a:lnTo>
                  <a:lnTo>
                    <a:pt x="95" y="2636"/>
                  </a:lnTo>
                  <a:lnTo>
                    <a:pt x="75" y="2619"/>
                  </a:lnTo>
                  <a:lnTo>
                    <a:pt x="57" y="2598"/>
                  </a:lnTo>
                  <a:lnTo>
                    <a:pt x="44" y="2573"/>
                  </a:lnTo>
                  <a:lnTo>
                    <a:pt x="36" y="2546"/>
                  </a:lnTo>
                  <a:lnTo>
                    <a:pt x="32" y="2518"/>
                  </a:lnTo>
                  <a:lnTo>
                    <a:pt x="32" y="2040"/>
                  </a:lnTo>
                  <a:lnTo>
                    <a:pt x="36" y="1988"/>
                  </a:lnTo>
                  <a:lnTo>
                    <a:pt x="46" y="1938"/>
                  </a:lnTo>
                  <a:lnTo>
                    <a:pt x="62" y="1889"/>
                  </a:lnTo>
                  <a:lnTo>
                    <a:pt x="83" y="1843"/>
                  </a:lnTo>
                  <a:lnTo>
                    <a:pt x="61" y="1827"/>
                  </a:lnTo>
                  <a:lnTo>
                    <a:pt x="39" y="1806"/>
                  </a:lnTo>
                  <a:lnTo>
                    <a:pt x="23" y="1783"/>
                  </a:lnTo>
                  <a:lnTo>
                    <a:pt x="11" y="1756"/>
                  </a:lnTo>
                  <a:lnTo>
                    <a:pt x="2" y="1728"/>
                  </a:lnTo>
                  <a:lnTo>
                    <a:pt x="0" y="1697"/>
                  </a:lnTo>
                  <a:lnTo>
                    <a:pt x="0" y="172"/>
                  </a:lnTo>
                  <a:lnTo>
                    <a:pt x="4" y="137"/>
                  </a:lnTo>
                  <a:lnTo>
                    <a:pt x="13" y="105"/>
                  </a:lnTo>
                  <a:lnTo>
                    <a:pt x="29" y="77"/>
                  </a:lnTo>
                  <a:lnTo>
                    <a:pt x="50" y="50"/>
                  </a:lnTo>
                  <a:lnTo>
                    <a:pt x="75" y="30"/>
                  </a:lnTo>
                  <a:lnTo>
                    <a:pt x="105" y="15"/>
                  </a:lnTo>
                  <a:lnTo>
                    <a:pt x="136" y="4"/>
                  </a:lnTo>
                  <a:lnTo>
                    <a:pt x="17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46" name="Google Shape;10746;p24"/>
            <p:cNvSpPr/>
            <p:nvPr/>
          </p:nvSpPr>
          <p:spPr>
            <a:xfrm>
              <a:off x="3341" y="2561"/>
              <a:ext cx="445" cy="356"/>
            </a:xfrm>
            <a:custGeom>
              <a:avLst/>
              <a:gdLst/>
              <a:ahLst/>
              <a:cxnLst/>
              <a:rect l="l" t="t" r="r" b="b"/>
              <a:pathLst>
                <a:path w="2225" h="1781" extrusionOk="0">
                  <a:moveTo>
                    <a:pt x="163" y="0"/>
                  </a:moveTo>
                  <a:lnTo>
                    <a:pt x="2062" y="0"/>
                  </a:lnTo>
                  <a:lnTo>
                    <a:pt x="2094" y="3"/>
                  </a:lnTo>
                  <a:lnTo>
                    <a:pt x="2125" y="13"/>
                  </a:lnTo>
                  <a:lnTo>
                    <a:pt x="2153" y="28"/>
                  </a:lnTo>
                  <a:lnTo>
                    <a:pt x="2177" y="47"/>
                  </a:lnTo>
                  <a:lnTo>
                    <a:pt x="2197" y="72"/>
                  </a:lnTo>
                  <a:lnTo>
                    <a:pt x="2212" y="100"/>
                  </a:lnTo>
                  <a:lnTo>
                    <a:pt x="2221" y="131"/>
                  </a:lnTo>
                  <a:lnTo>
                    <a:pt x="2225" y="163"/>
                  </a:lnTo>
                  <a:lnTo>
                    <a:pt x="2221" y="196"/>
                  </a:lnTo>
                  <a:lnTo>
                    <a:pt x="2212" y="227"/>
                  </a:lnTo>
                  <a:lnTo>
                    <a:pt x="2197" y="255"/>
                  </a:lnTo>
                  <a:lnTo>
                    <a:pt x="2177" y="280"/>
                  </a:lnTo>
                  <a:lnTo>
                    <a:pt x="2153" y="299"/>
                  </a:lnTo>
                  <a:lnTo>
                    <a:pt x="2125" y="314"/>
                  </a:lnTo>
                  <a:lnTo>
                    <a:pt x="2094" y="324"/>
                  </a:lnTo>
                  <a:lnTo>
                    <a:pt x="2062" y="327"/>
                  </a:lnTo>
                  <a:lnTo>
                    <a:pt x="1836" y="327"/>
                  </a:lnTo>
                  <a:lnTo>
                    <a:pt x="1836" y="1781"/>
                  </a:lnTo>
                  <a:lnTo>
                    <a:pt x="388" y="1781"/>
                  </a:lnTo>
                  <a:lnTo>
                    <a:pt x="388" y="327"/>
                  </a:lnTo>
                  <a:lnTo>
                    <a:pt x="163" y="327"/>
                  </a:lnTo>
                  <a:lnTo>
                    <a:pt x="131" y="324"/>
                  </a:lnTo>
                  <a:lnTo>
                    <a:pt x="100" y="314"/>
                  </a:lnTo>
                  <a:lnTo>
                    <a:pt x="73" y="299"/>
                  </a:lnTo>
                  <a:lnTo>
                    <a:pt x="48" y="280"/>
                  </a:lnTo>
                  <a:lnTo>
                    <a:pt x="27" y="255"/>
                  </a:lnTo>
                  <a:lnTo>
                    <a:pt x="13" y="227"/>
                  </a:lnTo>
                  <a:lnTo>
                    <a:pt x="4" y="196"/>
                  </a:lnTo>
                  <a:lnTo>
                    <a:pt x="0" y="163"/>
                  </a:lnTo>
                  <a:lnTo>
                    <a:pt x="4" y="131"/>
                  </a:lnTo>
                  <a:lnTo>
                    <a:pt x="13" y="100"/>
                  </a:lnTo>
                  <a:lnTo>
                    <a:pt x="27" y="72"/>
                  </a:lnTo>
                  <a:lnTo>
                    <a:pt x="48" y="47"/>
                  </a:lnTo>
                  <a:lnTo>
                    <a:pt x="73" y="28"/>
                  </a:lnTo>
                  <a:lnTo>
                    <a:pt x="100" y="13"/>
                  </a:lnTo>
                  <a:lnTo>
                    <a:pt x="131" y="3"/>
                  </a:lnTo>
                  <a:lnTo>
                    <a:pt x="16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47" name="Google Shape;10747;p24"/>
            <p:cNvSpPr/>
            <p:nvPr/>
          </p:nvSpPr>
          <p:spPr>
            <a:xfrm>
              <a:off x="3456" y="2309"/>
              <a:ext cx="306" cy="242"/>
            </a:xfrm>
            <a:custGeom>
              <a:avLst/>
              <a:gdLst/>
              <a:ahLst/>
              <a:cxnLst/>
              <a:rect l="l" t="t" r="r" b="b"/>
              <a:pathLst>
                <a:path w="1530" h="1209" extrusionOk="0">
                  <a:moveTo>
                    <a:pt x="856" y="375"/>
                  </a:moveTo>
                  <a:lnTo>
                    <a:pt x="824" y="449"/>
                  </a:lnTo>
                  <a:lnTo>
                    <a:pt x="896" y="481"/>
                  </a:lnTo>
                  <a:lnTo>
                    <a:pt x="900" y="456"/>
                  </a:lnTo>
                  <a:lnTo>
                    <a:pt x="896" y="434"/>
                  </a:lnTo>
                  <a:lnTo>
                    <a:pt x="888" y="411"/>
                  </a:lnTo>
                  <a:lnTo>
                    <a:pt x="875" y="392"/>
                  </a:lnTo>
                  <a:lnTo>
                    <a:pt x="856" y="375"/>
                  </a:lnTo>
                  <a:close/>
                  <a:moveTo>
                    <a:pt x="1151" y="294"/>
                  </a:moveTo>
                  <a:lnTo>
                    <a:pt x="1126" y="297"/>
                  </a:lnTo>
                  <a:lnTo>
                    <a:pt x="1101" y="304"/>
                  </a:lnTo>
                  <a:lnTo>
                    <a:pt x="1079" y="315"/>
                  </a:lnTo>
                  <a:lnTo>
                    <a:pt x="1060" y="330"/>
                  </a:lnTo>
                  <a:lnTo>
                    <a:pt x="1042" y="350"/>
                  </a:lnTo>
                  <a:lnTo>
                    <a:pt x="1029" y="373"/>
                  </a:lnTo>
                  <a:lnTo>
                    <a:pt x="1020" y="398"/>
                  </a:lnTo>
                  <a:lnTo>
                    <a:pt x="1018" y="424"/>
                  </a:lnTo>
                  <a:lnTo>
                    <a:pt x="1020" y="449"/>
                  </a:lnTo>
                  <a:lnTo>
                    <a:pt x="1026" y="474"/>
                  </a:lnTo>
                  <a:lnTo>
                    <a:pt x="1038" y="497"/>
                  </a:lnTo>
                  <a:lnTo>
                    <a:pt x="1054" y="516"/>
                  </a:lnTo>
                  <a:lnTo>
                    <a:pt x="1073" y="534"/>
                  </a:lnTo>
                  <a:lnTo>
                    <a:pt x="1097" y="547"/>
                  </a:lnTo>
                  <a:lnTo>
                    <a:pt x="1124" y="555"/>
                  </a:lnTo>
                  <a:lnTo>
                    <a:pt x="1151" y="558"/>
                  </a:lnTo>
                  <a:lnTo>
                    <a:pt x="1179" y="554"/>
                  </a:lnTo>
                  <a:lnTo>
                    <a:pt x="1204" y="546"/>
                  </a:lnTo>
                  <a:lnTo>
                    <a:pt x="1228" y="531"/>
                  </a:lnTo>
                  <a:lnTo>
                    <a:pt x="1248" y="512"/>
                  </a:lnTo>
                  <a:lnTo>
                    <a:pt x="1280" y="411"/>
                  </a:lnTo>
                  <a:lnTo>
                    <a:pt x="1274" y="385"/>
                  </a:lnTo>
                  <a:lnTo>
                    <a:pt x="1263" y="360"/>
                  </a:lnTo>
                  <a:lnTo>
                    <a:pt x="1247" y="338"/>
                  </a:lnTo>
                  <a:lnTo>
                    <a:pt x="1226" y="319"/>
                  </a:lnTo>
                  <a:lnTo>
                    <a:pt x="1203" y="305"/>
                  </a:lnTo>
                  <a:lnTo>
                    <a:pt x="1177" y="298"/>
                  </a:lnTo>
                  <a:lnTo>
                    <a:pt x="1151" y="294"/>
                  </a:lnTo>
                  <a:close/>
                  <a:moveTo>
                    <a:pt x="946" y="170"/>
                  </a:moveTo>
                  <a:lnTo>
                    <a:pt x="914" y="243"/>
                  </a:lnTo>
                  <a:lnTo>
                    <a:pt x="938" y="247"/>
                  </a:lnTo>
                  <a:lnTo>
                    <a:pt x="962" y="243"/>
                  </a:lnTo>
                  <a:lnTo>
                    <a:pt x="985" y="235"/>
                  </a:lnTo>
                  <a:lnTo>
                    <a:pt x="1004" y="222"/>
                  </a:lnTo>
                  <a:lnTo>
                    <a:pt x="1019" y="203"/>
                  </a:lnTo>
                  <a:lnTo>
                    <a:pt x="946" y="170"/>
                  </a:lnTo>
                  <a:close/>
                  <a:moveTo>
                    <a:pt x="1461" y="0"/>
                  </a:moveTo>
                  <a:lnTo>
                    <a:pt x="1480" y="4"/>
                  </a:lnTo>
                  <a:lnTo>
                    <a:pt x="1498" y="12"/>
                  </a:lnTo>
                  <a:lnTo>
                    <a:pt x="1512" y="24"/>
                  </a:lnTo>
                  <a:lnTo>
                    <a:pt x="1522" y="38"/>
                  </a:lnTo>
                  <a:lnTo>
                    <a:pt x="1529" y="55"/>
                  </a:lnTo>
                  <a:lnTo>
                    <a:pt x="1530" y="74"/>
                  </a:lnTo>
                  <a:lnTo>
                    <a:pt x="1528" y="93"/>
                  </a:lnTo>
                  <a:lnTo>
                    <a:pt x="1195" y="1159"/>
                  </a:lnTo>
                  <a:lnTo>
                    <a:pt x="1188" y="1176"/>
                  </a:lnTo>
                  <a:lnTo>
                    <a:pt x="1176" y="1189"/>
                  </a:lnTo>
                  <a:lnTo>
                    <a:pt x="1162" y="1200"/>
                  </a:lnTo>
                  <a:lnTo>
                    <a:pt x="1145" y="1207"/>
                  </a:lnTo>
                  <a:lnTo>
                    <a:pt x="1127" y="1209"/>
                  </a:lnTo>
                  <a:lnTo>
                    <a:pt x="71" y="1209"/>
                  </a:lnTo>
                  <a:lnTo>
                    <a:pt x="49" y="1206"/>
                  </a:lnTo>
                  <a:lnTo>
                    <a:pt x="28" y="1195"/>
                  </a:lnTo>
                  <a:lnTo>
                    <a:pt x="13" y="1181"/>
                  </a:lnTo>
                  <a:lnTo>
                    <a:pt x="3" y="1160"/>
                  </a:lnTo>
                  <a:lnTo>
                    <a:pt x="0" y="1138"/>
                  </a:lnTo>
                  <a:lnTo>
                    <a:pt x="3" y="1115"/>
                  </a:lnTo>
                  <a:lnTo>
                    <a:pt x="13" y="1096"/>
                  </a:lnTo>
                  <a:lnTo>
                    <a:pt x="28" y="1081"/>
                  </a:lnTo>
                  <a:lnTo>
                    <a:pt x="49" y="1071"/>
                  </a:lnTo>
                  <a:lnTo>
                    <a:pt x="71" y="1067"/>
                  </a:lnTo>
                  <a:lnTo>
                    <a:pt x="1075" y="1067"/>
                  </a:lnTo>
                  <a:lnTo>
                    <a:pt x="1205" y="650"/>
                  </a:lnTo>
                  <a:lnTo>
                    <a:pt x="783" y="465"/>
                  </a:lnTo>
                  <a:lnTo>
                    <a:pt x="930" y="130"/>
                  </a:lnTo>
                  <a:lnTo>
                    <a:pt x="1314" y="298"/>
                  </a:lnTo>
                  <a:lnTo>
                    <a:pt x="1392" y="50"/>
                  </a:lnTo>
                  <a:lnTo>
                    <a:pt x="1399" y="33"/>
                  </a:lnTo>
                  <a:lnTo>
                    <a:pt x="1411" y="19"/>
                  </a:lnTo>
                  <a:lnTo>
                    <a:pt x="1426" y="8"/>
                  </a:lnTo>
                  <a:lnTo>
                    <a:pt x="1443" y="2"/>
                  </a:lnTo>
                  <a:lnTo>
                    <a:pt x="146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48" name="Google Shape;10748;p24"/>
            <p:cNvSpPr/>
            <p:nvPr/>
          </p:nvSpPr>
          <p:spPr>
            <a:xfrm>
              <a:off x="3670" y="2375"/>
              <a:ext cx="32" cy="38"/>
            </a:xfrm>
            <a:custGeom>
              <a:avLst/>
              <a:gdLst/>
              <a:ahLst/>
              <a:cxnLst/>
              <a:rect l="l" t="t" r="r" b="b"/>
              <a:pathLst>
                <a:path w="159" h="192" extrusionOk="0">
                  <a:moveTo>
                    <a:pt x="82" y="116"/>
                  </a:moveTo>
                  <a:lnTo>
                    <a:pt x="71" y="143"/>
                  </a:lnTo>
                  <a:lnTo>
                    <a:pt x="75" y="143"/>
                  </a:lnTo>
                  <a:lnTo>
                    <a:pt x="79" y="143"/>
                  </a:lnTo>
                  <a:lnTo>
                    <a:pt x="82" y="142"/>
                  </a:lnTo>
                  <a:lnTo>
                    <a:pt x="85" y="141"/>
                  </a:lnTo>
                  <a:lnTo>
                    <a:pt x="86" y="139"/>
                  </a:lnTo>
                  <a:lnTo>
                    <a:pt x="87" y="138"/>
                  </a:lnTo>
                  <a:lnTo>
                    <a:pt x="88" y="137"/>
                  </a:lnTo>
                  <a:lnTo>
                    <a:pt x="90" y="136"/>
                  </a:lnTo>
                  <a:lnTo>
                    <a:pt x="90" y="132"/>
                  </a:lnTo>
                  <a:lnTo>
                    <a:pt x="90" y="129"/>
                  </a:lnTo>
                  <a:lnTo>
                    <a:pt x="90" y="126"/>
                  </a:lnTo>
                  <a:lnTo>
                    <a:pt x="87" y="123"/>
                  </a:lnTo>
                  <a:lnTo>
                    <a:pt x="85" y="119"/>
                  </a:lnTo>
                  <a:lnTo>
                    <a:pt x="82" y="116"/>
                  </a:lnTo>
                  <a:close/>
                  <a:moveTo>
                    <a:pt x="86" y="44"/>
                  </a:moveTo>
                  <a:lnTo>
                    <a:pt x="82" y="44"/>
                  </a:lnTo>
                  <a:lnTo>
                    <a:pt x="80" y="44"/>
                  </a:lnTo>
                  <a:lnTo>
                    <a:pt x="77" y="46"/>
                  </a:lnTo>
                  <a:lnTo>
                    <a:pt x="74" y="48"/>
                  </a:lnTo>
                  <a:lnTo>
                    <a:pt x="73" y="51"/>
                  </a:lnTo>
                  <a:lnTo>
                    <a:pt x="72" y="54"/>
                  </a:lnTo>
                  <a:lnTo>
                    <a:pt x="72" y="57"/>
                  </a:lnTo>
                  <a:lnTo>
                    <a:pt x="72" y="61"/>
                  </a:lnTo>
                  <a:lnTo>
                    <a:pt x="74" y="63"/>
                  </a:lnTo>
                  <a:lnTo>
                    <a:pt x="75" y="67"/>
                  </a:lnTo>
                  <a:lnTo>
                    <a:pt x="79" y="70"/>
                  </a:lnTo>
                  <a:lnTo>
                    <a:pt x="90" y="44"/>
                  </a:lnTo>
                  <a:lnTo>
                    <a:pt x="86" y="44"/>
                  </a:lnTo>
                  <a:close/>
                  <a:moveTo>
                    <a:pt x="110" y="0"/>
                  </a:moveTo>
                  <a:lnTo>
                    <a:pt x="129" y="10"/>
                  </a:lnTo>
                  <a:lnTo>
                    <a:pt x="121" y="26"/>
                  </a:lnTo>
                  <a:lnTo>
                    <a:pt x="140" y="38"/>
                  </a:lnTo>
                  <a:lnTo>
                    <a:pt x="156" y="52"/>
                  </a:lnTo>
                  <a:lnTo>
                    <a:pt x="159" y="55"/>
                  </a:lnTo>
                  <a:lnTo>
                    <a:pt x="138" y="75"/>
                  </a:lnTo>
                  <a:lnTo>
                    <a:pt x="136" y="73"/>
                  </a:lnTo>
                  <a:lnTo>
                    <a:pt x="123" y="61"/>
                  </a:lnTo>
                  <a:lnTo>
                    <a:pt x="110" y="52"/>
                  </a:lnTo>
                  <a:lnTo>
                    <a:pt x="96" y="86"/>
                  </a:lnTo>
                  <a:lnTo>
                    <a:pt x="100" y="91"/>
                  </a:lnTo>
                  <a:lnTo>
                    <a:pt x="110" y="102"/>
                  </a:lnTo>
                  <a:lnTo>
                    <a:pt x="117" y="112"/>
                  </a:lnTo>
                  <a:lnTo>
                    <a:pt x="122" y="120"/>
                  </a:lnTo>
                  <a:lnTo>
                    <a:pt x="123" y="133"/>
                  </a:lnTo>
                  <a:lnTo>
                    <a:pt x="119" y="148"/>
                  </a:lnTo>
                  <a:lnTo>
                    <a:pt x="115" y="157"/>
                  </a:lnTo>
                  <a:lnTo>
                    <a:pt x="106" y="164"/>
                  </a:lnTo>
                  <a:lnTo>
                    <a:pt x="96" y="169"/>
                  </a:lnTo>
                  <a:lnTo>
                    <a:pt x="79" y="172"/>
                  </a:lnTo>
                  <a:lnTo>
                    <a:pt x="59" y="168"/>
                  </a:lnTo>
                  <a:lnTo>
                    <a:pt x="49" y="192"/>
                  </a:lnTo>
                  <a:lnTo>
                    <a:pt x="29" y="182"/>
                  </a:lnTo>
                  <a:lnTo>
                    <a:pt x="40" y="161"/>
                  </a:lnTo>
                  <a:lnTo>
                    <a:pt x="17" y="148"/>
                  </a:lnTo>
                  <a:lnTo>
                    <a:pt x="2" y="133"/>
                  </a:lnTo>
                  <a:lnTo>
                    <a:pt x="0" y="132"/>
                  </a:lnTo>
                  <a:lnTo>
                    <a:pt x="12" y="104"/>
                  </a:lnTo>
                  <a:lnTo>
                    <a:pt x="16" y="107"/>
                  </a:lnTo>
                  <a:lnTo>
                    <a:pt x="23" y="116"/>
                  </a:lnTo>
                  <a:lnTo>
                    <a:pt x="32" y="124"/>
                  </a:lnTo>
                  <a:lnTo>
                    <a:pt x="42" y="130"/>
                  </a:lnTo>
                  <a:lnTo>
                    <a:pt x="50" y="136"/>
                  </a:lnTo>
                  <a:lnTo>
                    <a:pt x="66" y="100"/>
                  </a:lnTo>
                  <a:lnTo>
                    <a:pt x="60" y="94"/>
                  </a:lnTo>
                  <a:lnTo>
                    <a:pt x="48" y="80"/>
                  </a:lnTo>
                  <a:lnTo>
                    <a:pt x="41" y="67"/>
                  </a:lnTo>
                  <a:lnTo>
                    <a:pt x="38" y="52"/>
                  </a:lnTo>
                  <a:lnTo>
                    <a:pt x="43" y="38"/>
                  </a:lnTo>
                  <a:lnTo>
                    <a:pt x="48" y="29"/>
                  </a:lnTo>
                  <a:lnTo>
                    <a:pt x="56" y="21"/>
                  </a:lnTo>
                  <a:lnTo>
                    <a:pt x="67" y="17"/>
                  </a:lnTo>
                  <a:lnTo>
                    <a:pt x="82" y="15"/>
                  </a:lnTo>
                  <a:lnTo>
                    <a:pt x="102" y="19"/>
                  </a:lnTo>
                  <a:lnTo>
                    <a:pt x="11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49" name="Google Shape;10749;p24"/>
            <p:cNvSpPr/>
            <p:nvPr/>
          </p:nvSpPr>
          <p:spPr>
            <a:xfrm>
              <a:off x="3560" y="2250"/>
              <a:ext cx="164" cy="87"/>
            </a:xfrm>
            <a:custGeom>
              <a:avLst/>
              <a:gdLst/>
              <a:ahLst/>
              <a:cxnLst/>
              <a:rect l="l" t="t" r="r" b="b"/>
              <a:pathLst>
                <a:path w="820" h="432" extrusionOk="0">
                  <a:moveTo>
                    <a:pt x="692" y="330"/>
                  </a:moveTo>
                  <a:lnTo>
                    <a:pt x="663" y="331"/>
                  </a:lnTo>
                  <a:lnTo>
                    <a:pt x="637" y="338"/>
                  </a:lnTo>
                  <a:lnTo>
                    <a:pt x="613" y="350"/>
                  </a:lnTo>
                  <a:lnTo>
                    <a:pt x="592" y="365"/>
                  </a:lnTo>
                  <a:lnTo>
                    <a:pt x="576" y="386"/>
                  </a:lnTo>
                  <a:lnTo>
                    <a:pt x="661" y="399"/>
                  </a:lnTo>
                  <a:lnTo>
                    <a:pt x="692" y="330"/>
                  </a:lnTo>
                  <a:close/>
                  <a:moveTo>
                    <a:pt x="75" y="230"/>
                  </a:moveTo>
                  <a:lnTo>
                    <a:pt x="44" y="299"/>
                  </a:lnTo>
                  <a:lnTo>
                    <a:pt x="130" y="313"/>
                  </a:lnTo>
                  <a:lnTo>
                    <a:pt x="131" y="295"/>
                  </a:lnTo>
                  <a:lnTo>
                    <a:pt x="129" y="277"/>
                  </a:lnTo>
                  <a:lnTo>
                    <a:pt x="120" y="262"/>
                  </a:lnTo>
                  <a:lnTo>
                    <a:pt x="109" y="249"/>
                  </a:lnTo>
                  <a:lnTo>
                    <a:pt x="94" y="237"/>
                  </a:lnTo>
                  <a:lnTo>
                    <a:pt x="75" y="230"/>
                  </a:lnTo>
                  <a:close/>
                  <a:moveTo>
                    <a:pt x="691" y="119"/>
                  </a:moveTo>
                  <a:lnTo>
                    <a:pt x="689" y="137"/>
                  </a:lnTo>
                  <a:lnTo>
                    <a:pt x="692" y="155"/>
                  </a:lnTo>
                  <a:lnTo>
                    <a:pt x="699" y="170"/>
                  </a:lnTo>
                  <a:lnTo>
                    <a:pt x="711" y="183"/>
                  </a:lnTo>
                  <a:lnTo>
                    <a:pt x="726" y="194"/>
                  </a:lnTo>
                  <a:lnTo>
                    <a:pt x="745" y="202"/>
                  </a:lnTo>
                  <a:lnTo>
                    <a:pt x="776" y="133"/>
                  </a:lnTo>
                  <a:lnTo>
                    <a:pt x="691" y="119"/>
                  </a:lnTo>
                  <a:close/>
                  <a:moveTo>
                    <a:pt x="430" y="99"/>
                  </a:moveTo>
                  <a:lnTo>
                    <a:pt x="401" y="101"/>
                  </a:lnTo>
                  <a:lnTo>
                    <a:pt x="373" y="107"/>
                  </a:lnTo>
                  <a:lnTo>
                    <a:pt x="345" y="118"/>
                  </a:lnTo>
                  <a:lnTo>
                    <a:pt x="321" y="132"/>
                  </a:lnTo>
                  <a:lnTo>
                    <a:pt x="300" y="150"/>
                  </a:lnTo>
                  <a:lnTo>
                    <a:pt x="282" y="170"/>
                  </a:lnTo>
                  <a:lnTo>
                    <a:pt x="269" y="193"/>
                  </a:lnTo>
                  <a:lnTo>
                    <a:pt x="263" y="217"/>
                  </a:lnTo>
                  <a:lnTo>
                    <a:pt x="262" y="239"/>
                  </a:lnTo>
                  <a:lnTo>
                    <a:pt x="265" y="262"/>
                  </a:lnTo>
                  <a:lnTo>
                    <a:pt x="276" y="281"/>
                  </a:lnTo>
                  <a:lnTo>
                    <a:pt x="291" y="299"/>
                  </a:lnTo>
                  <a:lnTo>
                    <a:pt x="310" y="313"/>
                  </a:lnTo>
                  <a:lnTo>
                    <a:pt x="333" y="324"/>
                  </a:lnTo>
                  <a:lnTo>
                    <a:pt x="361" y="331"/>
                  </a:lnTo>
                  <a:lnTo>
                    <a:pt x="391" y="333"/>
                  </a:lnTo>
                  <a:lnTo>
                    <a:pt x="419" y="331"/>
                  </a:lnTo>
                  <a:lnTo>
                    <a:pt x="448" y="324"/>
                  </a:lnTo>
                  <a:lnTo>
                    <a:pt x="475" y="313"/>
                  </a:lnTo>
                  <a:lnTo>
                    <a:pt x="499" y="299"/>
                  </a:lnTo>
                  <a:lnTo>
                    <a:pt x="520" y="282"/>
                  </a:lnTo>
                  <a:lnTo>
                    <a:pt x="538" y="262"/>
                  </a:lnTo>
                  <a:lnTo>
                    <a:pt x="550" y="238"/>
                  </a:lnTo>
                  <a:lnTo>
                    <a:pt x="557" y="215"/>
                  </a:lnTo>
                  <a:lnTo>
                    <a:pt x="558" y="192"/>
                  </a:lnTo>
                  <a:lnTo>
                    <a:pt x="554" y="170"/>
                  </a:lnTo>
                  <a:lnTo>
                    <a:pt x="544" y="151"/>
                  </a:lnTo>
                  <a:lnTo>
                    <a:pt x="530" y="133"/>
                  </a:lnTo>
                  <a:lnTo>
                    <a:pt x="511" y="119"/>
                  </a:lnTo>
                  <a:lnTo>
                    <a:pt x="487" y="108"/>
                  </a:lnTo>
                  <a:lnTo>
                    <a:pt x="460" y="101"/>
                  </a:lnTo>
                  <a:lnTo>
                    <a:pt x="430" y="99"/>
                  </a:lnTo>
                  <a:close/>
                  <a:moveTo>
                    <a:pt x="158" y="32"/>
                  </a:moveTo>
                  <a:lnTo>
                    <a:pt x="129" y="102"/>
                  </a:lnTo>
                  <a:lnTo>
                    <a:pt x="156" y="101"/>
                  </a:lnTo>
                  <a:lnTo>
                    <a:pt x="183" y="94"/>
                  </a:lnTo>
                  <a:lnTo>
                    <a:pt x="207" y="82"/>
                  </a:lnTo>
                  <a:lnTo>
                    <a:pt x="229" y="65"/>
                  </a:lnTo>
                  <a:lnTo>
                    <a:pt x="244" y="46"/>
                  </a:lnTo>
                  <a:lnTo>
                    <a:pt x="158" y="32"/>
                  </a:lnTo>
                  <a:close/>
                  <a:moveTo>
                    <a:pt x="137" y="0"/>
                  </a:moveTo>
                  <a:lnTo>
                    <a:pt x="820" y="111"/>
                  </a:lnTo>
                  <a:lnTo>
                    <a:pt x="682" y="432"/>
                  </a:lnTo>
                  <a:lnTo>
                    <a:pt x="0" y="321"/>
                  </a:lnTo>
                  <a:lnTo>
                    <a:pt x="13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50" name="Google Shape;10750;p24"/>
            <p:cNvSpPr/>
            <p:nvPr/>
          </p:nvSpPr>
          <p:spPr>
            <a:xfrm>
              <a:off x="3624" y="2276"/>
              <a:ext cx="35" cy="35"/>
            </a:xfrm>
            <a:custGeom>
              <a:avLst/>
              <a:gdLst/>
              <a:ahLst/>
              <a:cxnLst/>
              <a:rect l="l" t="t" r="r" b="b"/>
              <a:pathLst>
                <a:path w="171" h="178" extrusionOk="0">
                  <a:moveTo>
                    <a:pt x="90" y="105"/>
                  </a:moveTo>
                  <a:lnTo>
                    <a:pt x="80" y="131"/>
                  </a:lnTo>
                  <a:lnTo>
                    <a:pt x="90" y="130"/>
                  </a:lnTo>
                  <a:lnTo>
                    <a:pt x="96" y="128"/>
                  </a:lnTo>
                  <a:lnTo>
                    <a:pt x="99" y="124"/>
                  </a:lnTo>
                  <a:lnTo>
                    <a:pt x="101" y="122"/>
                  </a:lnTo>
                  <a:lnTo>
                    <a:pt x="101" y="118"/>
                  </a:lnTo>
                  <a:lnTo>
                    <a:pt x="101" y="116"/>
                  </a:lnTo>
                  <a:lnTo>
                    <a:pt x="100" y="113"/>
                  </a:lnTo>
                  <a:lnTo>
                    <a:pt x="98" y="111"/>
                  </a:lnTo>
                  <a:lnTo>
                    <a:pt x="95" y="109"/>
                  </a:lnTo>
                  <a:lnTo>
                    <a:pt x="90" y="105"/>
                  </a:lnTo>
                  <a:close/>
                  <a:moveTo>
                    <a:pt x="94" y="42"/>
                  </a:moveTo>
                  <a:lnTo>
                    <a:pt x="88" y="42"/>
                  </a:lnTo>
                  <a:lnTo>
                    <a:pt x="82" y="44"/>
                  </a:lnTo>
                  <a:lnTo>
                    <a:pt x="80" y="45"/>
                  </a:lnTo>
                  <a:lnTo>
                    <a:pt x="77" y="48"/>
                  </a:lnTo>
                  <a:lnTo>
                    <a:pt x="75" y="50"/>
                  </a:lnTo>
                  <a:lnTo>
                    <a:pt x="74" y="54"/>
                  </a:lnTo>
                  <a:lnTo>
                    <a:pt x="74" y="56"/>
                  </a:lnTo>
                  <a:lnTo>
                    <a:pt x="75" y="60"/>
                  </a:lnTo>
                  <a:lnTo>
                    <a:pt x="77" y="62"/>
                  </a:lnTo>
                  <a:lnTo>
                    <a:pt x="80" y="65"/>
                  </a:lnTo>
                  <a:lnTo>
                    <a:pt x="83" y="67"/>
                  </a:lnTo>
                  <a:lnTo>
                    <a:pt x="94" y="42"/>
                  </a:lnTo>
                  <a:close/>
                  <a:moveTo>
                    <a:pt x="112" y="0"/>
                  </a:moveTo>
                  <a:lnTo>
                    <a:pt x="134" y="4"/>
                  </a:lnTo>
                  <a:lnTo>
                    <a:pt x="127" y="20"/>
                  </a:lnTo>
                  <a:lnTo>
                    <a:pt x="150" y="26"/>
                  </a:lnTo>
                  <a:lnTo>
                    <a:pt x="169" y="36"/>
                  </a:lnTo>
                  <a:lnTo>
                    <a:pt x="171" y="37"/>
                  </a:lnTo>
                  <a:lnTo>
                    <a:pt x="151" y="59"/>
                  </a:lnTo>
                  <a:lnTo>
                    <a:pt x="149" y="57"/>
                  </a:lnTo>
                  <a:lnTo>
                    <a:pt x="133" y="50"/>
                  </a:lnTo>
                  <a:lnTo>
                    <a:pt x="117" y="44"/>
                  </a:lnTo>
                  <a:lnTo>
                    <a:pt x="103" y="78"/>
                  </a:lnTo>
                  <a:lnTo>
                    <a:pt x="109" y="80"/>
                  </a:lnTo>
                  <a:lnTo>
                    <a:pt x="126" y="92"/>
                  </a:lnTo>
                  <a:lnTo>
                    <a:pt x="136" y="103"/>
                  </a:lnTo>
                  <a:lnTo>
                    <a:pt x="139" y="113"/>
                  </a:lnTo>
                  <a:lnTo>
                    <a:pt x="137" y="125"/>
                  </a:lnTo>
                  <a:lnTo>
                    <a:pt x="131" y="135"/>
                  </a:lnTo>
                  <a:lnTo>
                    <a:pt x="123" y="143"/>
                  </a:lnTo>
                  <a:lnTo>
                    <a:pt x="112" y="149"/>
                  </a:lnTo>
                  <a:lnTo>
                    <a:pt x="93" y="155"/>
                  </a:lnTo>
                  <a:lnTo>
                    <a:pt x="69" y="155"/>
                  </a:lnTo>
                  <a:lnTo>
                    <a:pt x="59" y="178"/>
                  </a:lnTo>
                  <a:lnTo>
                    <a:pt x="37" y="174"/>
                  </a:lnTo>
                  <a:lnTo>
                    <a:pt x="46" y="153"/>
                  </a:lnTo>
                  <a:lnTo>
                    <a:pt x="21" y="146"/>
                  </a:lnTo>
                  <a:lnTo>
                    <a:pt x="1" y="137"/>
                  </a:lnTo>
                  <a:lnTo>
                    <a:pt x="0" y="136"/>
                  </a:lnTo>
                  <a:lnTo>
                    <a:pt x="12" y="109"/>
                  </a:lnTo>
                  <a:lnTo>
                    <a:pt x="15" y="111"/>
                  </a:lnTo>
                  <a:lnTo>
                    <a:pt x="25" y="117"/>
                  </a:lnTo>
                  <a:lnTo>
                    <a:pt x="37" y="123"/>
                  </a:lnTo>
                  <a:lnTo>
                    <a:pt x="46" y="126"/>
                  </a:lnTo>
                  <a:lnTo>
                    <a:pt x="57" y="129"/>
                  </a:lnTo>
                  <a:lnTo>
                    <a:pt x="71" y="96"/>
                  </a:lnTo>
                  <a:lnTo>
                    <a:pt x="64" y="91"/>
                  </a:lnTo>
                  <a:lnTo>
                    <a:pt x="49" y="81"/>
                  </a:lnTo>
                  <a:lnTo>
                    <a:pt x="40" y="70"/>
                  </a:lnTo>
                  <a:lnTo>
                    <a:pt x="37" y="59"/>
                  </a:lnTo>
                  <a:lnTo>
                    <a:pt x="40" y="45"/>
                  </a:lnTo>
                  <a:lnTo>
                    <a:pt x="45" y="36"/>
                  </a:lnTo>
                  <a:lnTo>
                    <a:pt x="53" y="29"/>
                  </a:lnTo>
                  <a:lnTo>
                    <a:pt x="65" y="23"/>
                  </a:lnTo>
                  <a:lnTo>
                    <a:pt x="83" y="18"/>
                  </a:lnTo>
                  <a:lnTo>
                    <a:pt x="105" y="17"/>
                  </a:lnTo>
                  <a:lnTo>
                    <a:pt x="11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51" name="Google Shape;10751;p24"/>
            <p:cNvSpPr/>
            <p:nvPr/>
          </p:nvSpPr>
          <p:spPr>
            <a:xfrm>
              <a:off x="3449" y="2286"/>
              <a:ext cx="146" cy="168"/>
            </a:xfrm>
            <a:custGeom>
              <a:avLst/>
              <a:gdLst/>
              <a:ahLst/>
              <a:cxnLst/>
              <a:rect l="l" t="t" r="r" b="b"/>
              <a:pathLst>
                <a:path w="730" h="840" extrusionOk="0">
                  <a:moveTo>
                    <a:pt x="553" y="696"/>
                  </a:moveTo>
                  <a:lnTo>
                    <a:pt x="534" y="696"/>
                  </a:lnTo>
                  <a:lnTo>
                    <a:pt x="516" y="701"/>
                  </a:lnTo>
                  <a:lnTo>
                    <a:pt x="501" y="711"/>
                  </a:lnTo>
                  <a:lnTo>
                    <a:pt x="487" y="726"/>
                  </a:lnTo>
                  <a:lnTo>
                    <a:pt x="559" y="787"/>
                  </a:lnTo>
                  <a:lnTo>
                    <a:pt x="593" y="710"/>
                  </a:lnTo>
                  <a:lnTo>
                    <a:pt x="573" y="700"/>
                  </a:lnTo>
                  <a:lnTo>
                    <a:pt x="553" y="696"/>
                  </a:lnTo>
                  <a:close/>
                  <a:moveTo>
                    <a:pt x="617" y="433"/>
                  </a:moveTo>
                  <a:lnTo>
                    <a:pt x="614" y="460"/>
                  </a:lnTo>
                  <a:lnTo>
                    <a:pt x="616" y="490"/>
                  </a:lnTo>
                  <a:lnTo>
                    <a:pt x="624" y="518"/>
                  </a:lnTo>
                  <a:lnTo>
                    <a:pt x="637" y="546"/>
                  </a:lnTo>
                  <a:lnTo>
                    <a:pt x="655" y="570"/>
                  </a:lnTo>
                  <a:lnTo>
                    <a:pt x="689" y="493"/>
                  </a:lnTo>
                  <a:lnTo>
                    <a:pt x="617" y="433"/>
                  </a:lnTo>
                  <a:close/>
                  <a:moveTo>
                    <a:pt x="77" y="271"/>
                  </a:moveTo>
                  <a:lnTo>
                    <a:pt x="42" y="348"/>
                  </a:lnTo>
                  <a:lnTo>
                    <a:pt x="113" y="409"/>
                  </a:lnTo>
                  <a:lnTo>
                    <a:pt x="117" y="380"/>
                  </a:lnTo>
                  <a:lnTo>
                    <a:pt x="115" y="352"/>
                  </a:lnTo>
                  <a:lnTo>
                    <a:pt x="108" y="323"/>
                  </a:lnTo>
                  <a:lnTo>
                    <a:pt x="94" y="296"/>
                  </a:lnTo>
                  <a:lnTo>
                    <a:pt x="77" y="271"/>
                  </a:lnTo>
                  <a:close/>
                  <a:moveTo>
                    <a:pt x="333" y="259"/>
                  </a:moveTo>
                  <a:lnTo>
                    <a:pt x="311" y="262"/>
                  </a:lnTo>
                  <a:lnTo>
                    <a:pt x="292" y="271"/>
                  </a:lnTo>
                  <a:lnTo>
                    <a:pt x="274" y="283"/>
                  </a:lnTo>
                  <a:lnTo>
                    <a:pt x="260" y="299"/>
                  </a:lnTo>
                  <a:lnTo>
                    <a:pt x="248" y="321"/>
                  </a:lnTo>
                  <a:lnTo>
                    <a:pt x="239" y="348"/>
                  </a:lnTo>
                  <a:lnTo>
                    <a:pt x="235" y="378"/>
                  </a:lnTo>
                  <a:lnTo>
                    <a:pt x="236" y="409"/>
                  </a:lnTo>
                  <a:lnTo>
                    <a:pt x="242" y="440"/>
                  </a:lnTo>
                  <a:lnTo>
                    <a:pt x="253" y="470"/>
                  </a:lnTo>
                  <a:lnTo>
                    <a:pt x="268" y="498"/>
                  </a:lnTo>
                  <a:lnTo>
                    <a:pt x="286" y="524"/>
                  </a:lnTo>
                  <a:lnTo>
                    <a:pt x="309" y="547"/>
                  </a:lnTo>
                  <a:lnTo>
                    <a:pt x="331" y="564"/>
                  </a:lnTo>
                  <a:lnTo>
                    <a:pt x="354" y="574"/>
                  </a:lnTo>
                  <a:lnTo>
                    <a:pt x="377" y="580"/>
                  </a:lnTo>
                  <a:lnTo>
                    <a:pt x="398" y="582"/>
                  </a:lnTo>
                  <a:lnTo>
                    <a:pt x="420" y="579"/>
                  </a:lnTo>
                  <a:lnTo>
                    <a:pt x="439" y="571"/>
                  </a:lnTo>
                  <a:lnTo>
                    <a:pt x="456" y="559"/>
                  </a:lnTo>
                  <a:lnTo>
                    <a:pt x="471" y="541"/>
                  </a:lnTo>
                  <a:lnTo>
                    <a:pt x="483" y="521"/>
                  </a:lnTo>
                  <a:lnTo>
                    <a:pt x="492" y="492"/>
                  </a:lnTo>
                  <a:lnTo>
                    <a:pt x="496" y="464"/>
                  </a:lnTo>
                  <a:lnTo>
                    <a:pt x="495" y="433"/>
                  </a:lnTo>
                  <a:lnTo>
                    <a:pt x="489" y="402"/>
                  </a:lnTo>
                  <a:lnTo>
                    <a:pt x="478" y="371"/>
                  </a:lnTo>
                  <a:lnTo>
                    <a:pt x="464" y="342"/>
                  </a:lnTo>
                  <a:lnTo>
                    <a:pt x="445" y="316"/>
                  </a:lnTo>
                  <a:lnTo>
                    <a:pt x="422" y="293"/>
                  </a:lnTo>
                  <a:lnTo>
                    <a:pt x="399" y="278"/>
                  </a:lnTo>
                  <a:lnTo>
                    <a:pt x="377" y="267"/>
                  </a:lnTo>
                  <a:lnTo>
                    <a:pt x="355" y="260"/>
                  </a:lnTo>
                  <a:lnTo>
                    <a:pt x="333" y="259"/>
                  </a:lnTo>
                  <a:close/>
                  <a:moveTo>
                    <a:pt x="172" y="54"/>
                  </a:moveTo>
                  <a:lnTo>
                    <a:pt x="138" y="131"/>
                  </a:lnTo>
                  <a:lnTo>
                    <a:pt x="158" y="141"/>
                  </a:lnTo>
                  <a:lnTo>
                    <a:pt x="178" y="146"/>
                  </a:lnTo>
                  <a:lnTo>
                    <a:pt x="197" y="146"/>
                  </a:lnTo>
                  <a:lnTo>
                    <a:pt x="215" y="140"/>
                  </a:lnTo>
                  <a:lnTo>
                    <a:pt x="230" y="130"/>
                  </a:lnTo>
                  <a:lnTo>
                    <a:pt x="243" y="115"/>
                  </a:lnTo>
                  <a:lnTo>
                    <a:pt x="172" y="54"/>
                  </a:lnTo>
                  <a:close/>
                  <a:moveTo>
                    <a:pt x="158" y="0"/>
                  </a:moveTo>
                  <a:lnTo>
                    <a:pt x="730" y="486"/>
                  </a:lnTo>
                  <a:lnTo>
                    <a:pt x="573" y="840"/>
                  </a:lnTo>
                  <a:lnTo>
                    <a:pt x="0" y="354"/>
                  </a:lnTo>
                  <a:lnTo>
                    <a:pt x="15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52" name="Google Shape;10752;p24"/>
            <p:cNvSpPr/>
            <p:nvPr/>
          </p:nvSpPr>
          <p:spPr>
            <a:xfrm>
              <a:off x="3506" y="2349"/>
              <a:ext cx="32" cy="41"/>
            </a:xfrm>
            <a:custGeom>
              <a:avLst/>
              <a:gdLst/>
              <a:ahLst/>
              <a:cxnLst/>
              <a:rect l="l" t="t" r="r" b="b"/>
              <a:pathLst>
                <a:path w="159" h="208" extrusionOk="0">
                  <a:moveTo>
                    <a:pt x="81" y="129"/>
                  </a:moveTo>
                  <a:lnTo>
                    <a:pt x="69" y="157"/>
                  </a:lnTo>
                  <a:lnTo>
                    <a:pt x="76" y="160"/>
                  </a:lnTo>
                  <a:lnTo>
                    <a:pt x="81" y="161"/>
                  </a:lnTo>
                  <a:lnTo>
                    <a:pt x="85" y="158"/>
                  </a:lnTo>
                  <a:lnTo>
                    <a:pt x="87" y="156"/>
                  </a:lnTo>
                  <a:lnTo>
                    <a:pt x="88" y="155"/>
                  </a:lnTo>
                  <a:lnTo>
                    <a:pt x="89" y="151"/>
                  </a:lnTo>
                  <a:lnTo>
                    <a:pt x="89" y="146"/>
                  </a:lnTo>
                  <a:lnTo>
                    <a:pt x="88" y="143"/>
                  </a:lnTo>
                  <a:lnTo>
                    <a:pt x="87" y="139"/>
                  </a:lnTo>
                  <a:lnTo>
                    <a:pt x="85" y="135"/>
                  </a:lnTo>
                  <a:lnTo>
                    <a:pt x="81" y="129"/>
                  </a:lnTo>
                  <a:close/>
                  <a:moveTo>
                    <a:pt x="81" y="44"/>
                  </a:moveTo>
                  <a:lnTo>
                    <a:pt x="79" y="44"/>
                  </a:lnTo>
                  <a:lnTo>
                    <a:pt x="76" y="46"/>
                  </a:lnTo>
                  <a:lnTo>
                    <a:pt x="75" y="49"/>
                  </a:lnTo>
                  <a:lnTo>
                    <a:pt x="73" y="55"/>
                  </a:lnTo>
                  <a:lnTo>
                    <a:pt x="74" y="60"/>
                  </a:lnTo>
                  <a:lnTo>
                    <a:pt x="75" y="64"/>
                  </a:lnTo>
                  <a:lnTo>
                    <a:pt x="76" y="68"/>
                  </a:lnTo>
                  <a:lnTo>
                    <a:pt x="80" y="74"/>
                  </a:lnTo>
                  <a:lnTo>
                    <a:pt x="92" y="46"/>
                  </a:lnTo>
                  <a:lnTo>
                    <a:pt x="88" y="45"/>
                  </a:lnTo>
                  <a:lnTo>
                    <a:pt x="85" y="44"/>
                  </a:lnTo>
                  <a:lnTo>
                    <a:pt x="81" y="44"/>
                  </a:lnTo>
                  <a:close/>
                  <a:moveTo>
                    <a:pt x="112" y="0"/>
                  </a:moveTo>
                  <a:lnTo>
                    <a:pt x="131" y="17"/>
                  </a:lnTo>
                  <a:lnTo>
                    <a:pt x="123" y="35"/>
                  </a:lnTo>
                  <a:lnTo>
                    <a:pt x="142" y="55"/>
                  </a:lnTo>
                  <a:lnTo>
                    <a:pt x="157" y="76"/>
                  </a:lnTo>
                  <a:lnTo>
                    <a:pt x="159" y="80"/>
                  </a:lnTo>
                  <a:lnTo>
                    <a:pt x="138" y="98"/>
                  </a:lnTo>
                  <a:lnTo>
                    <a:pt x="136" y="94"/>
                  </a:lnTo>
                  <a:lnTo>
                    <a:pt x="124" y="76"/>
                  </a:lnTo>
                  <a:lnTo>
                    <a:pt x="111" y="62"/>
                  </a:lnTo>
                  <a:lnTo>
                    <a:pt x="95" y="98"/>
                  </a:lnTo>
                  <a:lnTo>
                    <a:pt x="100" y="105"/>
                  </a:lnTo>
                  <a:lnTo>
                    <a:pt x="110" y="121"/>
                  </a:lnTo>
                  <a:lnTo>
                    <a:pt x="117" y="135"/>
                  </a:lnTo>
                  <a:lnTo>
                    <a:pt x="120" y="146"/>
                  </a:lnTo>
                  <a:lnTo>
                    <a:pt x="122" y="163"/>
                  </a:lnTo>
                  <a:lnTo>
                    <a:pt x="118" y="177"/>
                  </a:lnTo>
                  <a:lnTo>
                    <a:pt x="112" y="188"/>
                  </a:lnTo>
                  <a:lnTo>
                    <a:pt x="104" y="194"/>
                  </a:lnTo>
                  <a:lnTo>
                    <a:pt x="93" y="197"/>
                  </a:lnTo>
                  <a:lnTo>
                    <a:pt x="82" y="195"/>
                  </a:lnTo>
                  <a:lnTo>
                    <a:pt x="70" y="192"/>
                  </a:lnTo>
                  <a:lnTo>
                    <a:pt x="57" y="183"/>
                  </a:lnTo>
                  <a:lnTo>
                    <a:pt x="47" y="208"/>
                  </a:lnTo>
                  <a:lnTo>
                    <a:pt x="28" y="192"/>
                  </a:lnTo>
                  <a:lnTo>
                    <a:pt x="38" y="169"/>
                  </a:lnTo>
                  <a:lnTo>
                    <a:pt x="17" y="148"/>
                  </a:lnTo>
                  <a:lnTo>
                    <a:pt x="1" y="125"/>
                  </a:lnTo>
                  <a:lnTo>
                    <a:pt x="0" y="124"/>
                  </a:lnTo>
                  <a:lnTo>
                    <a:pt x="13" y="94"/>
                  </a:lnTo>
                  <a:lnTo>
                    <a:pt x="16" y="99"/>
                  </a:lnTo>
                  <a:lnTo>
                    <a:pt x="32" y="124"/>
                  </a:lnTo>
                  <a:lnTo>
                    <a:pt x="42" y="133"/>
                  </a:lnTo>
                  <a:lnTo>
                    <a:pt x="49" y="142"/>
                  </a:lnTo>
                  <a:lnTo>
                    <a:pt x="66" y="105"/>
                  </a:lnTo>
                  <a:lnTo>
                    <a:pt x="60" y="96"/>
                  </a:lnTo>
                  <a:lnTo>
                    <a:pt x="48" y="76"/>
                  </a:lnTo>
                  <a:lnTo>
                    <a:pt x="42" y="57"/>
                  </a:lnTo>
                  <a:lnTo>
                    <a:pt x="41" y="40"/>
                  </a:lnTo>
                  <a:lnTo>
                    <a:pt x="45" y="24"/>
                  </a:lnTo>
                  <a:lnTo>
                    <a:pt x="51" y="14"/>
                  </a:lnTo>
                  <a:lnTo>
                    <a:pt x="59" y="9"/>
                  </a:lnTo>
                  <a:lnTo>
                    <a:pt x="69" y="7"/>
                  </a:lnTo>
                  <a:lnTo>
                    <a:pt x="86" y="9"/>
                  </a:lnTo>
                  <a:lnTo>
                    <a:pt x="104" y="19"/>
                  </a:lnTo>
                  <a:lnTo>
                    <a:pt x="11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753" name="Google Shape;10753;p24"/>
          <p:cNvGrpSpPr/>
          <p:nvPr/>
        </p:nvGrpSpPr>
        <p:grpSpPr>
          <a:xfrm>
            <a:off x="5972825" y="9271280"/>
            <a:ext cx="793091" cy="795003"/>
            <a:chOff x="4164" y="2091"/>
            <a:chExt cx="3116" cy="3123"/>
          </a:xfrm>
          <a:solidFill>
            <a:srgbClr val="006994"/>
          </a:solidFill>
        </p:grpSpPr>
        <p:sp>
          <p:nvSpPr>
            <p:cNvPr id="10754" name="Google Shape;10754;p24"/>
            <p:cNvSpPr/>
            <p:nvPr/>
          </p:nvSpPr>
          <p:spPr>
            <a:xfrm>
              <a:off x="5395" y="3715"/>
              <a:ext cx="1880" cy="1499"/>
            </a:xfrm>
            <a:custGeom>
              <a:avLst/>
              <a:gdLst/>
              <a:ahLst/>
              <a:cxnLst/>
              <a:rect l="l" t="t" r="r" b="b"/>
              <a:pathLst>
                <a:path w="3761" h="2999" extrusionOk="0">
                  <a:moveTo>
                    <a:pt x="1033" y="0"/>
                  </a:moveTo>
                  <a:lnTo>
                    <a:pt x="1391" y="0"/>
                  </a:lnTo>
                  <a:lnTo>
                    <a:pt x="1366" y="59"/>
                  </a:lnTo>
                  <a:lnTo>
                    <a:pt x="1347" y="120"/>
                  </a:lnTo>
                  <a:lnTo>
                    <a:pt x="1336" y="182"/>
                  </a:lnTo>
                  <a:lnTo>
                    <a:pt x="1332" y="247"/>
                  </a:lnTo>
                  <a:lnTo>
                    <a:pt x="1338" y="325"/>
                  </a:lnTo>
                  <a:lnTo>
                    <a:pt x="1353" y="401"/>
                  </a:lnTo>
                  <a:lnTo>
                    <a:pt x="1379" y="469"/>
                  </a:lnTo>
                  <a:lnTo>
                    <a:pt x="1416" y="534"/>
                  </a:lnTo>
                  <a:lnTo>
                    <a:pt x="1461" y="593"/>
                  </a:lnTo>
                  <a:lnTo>
                    <a:pt x="1514" y="644"/>
                  </a:lnTo>
                  <a:lnTo>
                    <a:pt x="1575" y="688"/>
                  </a:lnTo>
                  <a:lnTo>
                    <a:pt x="1642" y="724"/>
                  </a:lnTo>
                  <a:lnTo>
                    <a:pt x="1716" y="753"/>
                  </a:lnTo>
                  <a:lnTo>
                    <a:pt x="1796" y="772"/>
                  </a:lnTo>
                  <a:lnTo>
                    <a:pt x="1879" y="779"/>
                  </a:lnTo>
                  <a:lnTo>
                    <a:pt x="1900" y="779"/>
                  </a:lnTo>
                  <a:lnTo>
                    <a:pt x="1984" y="772"/>
                  </a:lnTo>
                  <a:lnTo>
                    <a:pt x="2064" y="753"/>
                  </a:lnTo>
                  <a:lnTo>
                    <a:pt x="2138" y="724"/>
                  </a:lnTo>
                  <a:lnTo>
                    <a:pt x="2204" y="688"/>
                  </a:lnTo>
                  <a:lnTo>
                    <a:pt x="2265" y="644"/>
                  </a:lnTo>
                  <a:lnTo>
                    <a:pt x="2318" y="593"/>
                  </a:lnTo>
                  <a:lnTo>
                    <a:pt x="2364" y="534"/>
                  </a:lnTo>
                  <a:lnTo>
                    <a:pt x="2400" y="469"/>
                  </a:lnTo>
                  <a:lnTo>
                    <a:pt x="2427" y="401"/>
                  </a:lnTo>
                  <a:lnTo>
                    <a:pt x="2442" y="325"/>
                  </a:lnTo>
                  <a:lnTo>
                    <a:pt x="2448" y="247"/>
                  </a:lnTo>
                  <a:lnTo>
                    <a:pt x="2444" y="184"/>
                  </a:lnTo>
                  <a:lnTo>
                    <a:pt x="2432" y="121"/>
                  </a:lnTo>
                  <a:lnTo>
                    <a:pt x="2415" y="59"/>
                  </a:lnTo>
                  <a:lnTo>
                    <a:pt x="2389" y="0"/>
                  </a:lnTo>
                  <a:lnTo>
                    <a:pt x="2725" y="0"/>
                  </a:lnTo>
                  <a:lnTo>
                    <a:pt x="2778" y="5"/>
                  </a:lnTo>
                  <a:lnTo>
                    <a:pt x="2828" y="21"/>
                  </a:lnTo>
                  <a:lnTo>
                    <a:pt x="2873" y="45"/>
                  </a:lnTo>
                  <a:lnTo>
                    <a:pt x="2911" y="78"/>
                  </a:lnTo>
                  <a:lnTo>
                    <a:pt x="2944" y="116"/>
                  </a:lnTo>
                  <a:lnTo>
                    <a:pt x="2968" y="161"/>
                  </a:lnTo>
                  <a:lnTo>
                    <a:pt x="2984" y="211"/>
                  </a:lnTo>
                  <a:lnTo>
                    <a:pt x="2989" y="264"/>
                  </a:lnTo>
                  <a:lnTo>
                    <a:pt x="2989" y="743"/>
                  </a:lnTo>
                  <a:lnTo>
                    <a:pt x="2993" y="791"/>
                  </a:lnTo>
                  <a:lnTo>
                    <a:pt x="3003" y="831"/>
                  </a:lnTo>
                  <a:lnTo>
                    <a:pt x="3016" y="865"/>
                  </a:lnTo>
                  <a:lnTo>
                    <a:pt x="3037" y="892"/>
                  </a:lnTo>
                  <a:lnTo>
                    <a:pt x="3060" y="913"/>
                  </a:lnTo>
                  <a:lnTo>
                    <a:pt x="3086" y="928"/>
                  </a:lnTo>
                  <a:lnTo>
                    <a:pt x="3115" y="937"/>
                  </a:lnTo>
                  <a:lnTo>
                    <a:pt x="3145" y="939"/>
                  </a:lnTo>
                  <a:lnTo>
                    <a:pt x="3176" y="935"/>
                  </a:lnTo>
                  <a:lnTo>
                    <a:pt x="3208" y="924"/>
                  </a:lnTo>
                  <a:lnTo>
                    <a:pt x="3238" y="909"/>
                  </a:lnTo>
                  <a:lnTo>
                    <a:pt x="3269" y="886"/>
                  </a:lnTo>
                  <a:lnTo>
                    <a:pt x="3311" y="854"/>
                  </a:lnTo>
                  <a:lnTo>
                    <a:pt x="3354" y="829"/>
                  </a:lnTo>
                  <a:lnTo>
                    <a:pt x="3402" y="814"/>
                  </a:lnTo>
                  <a:lnTo>
                    <a:pt x="3447" y="804"/>
                  </a:lnTo>
                  <a:lnTo>
                    <a:pt x="3493" y="802"/>
                  </a:lnTo>
                  <a:lnTo>
                    <a:pt x="3539" y="808"/>
                  </a:lnTo>
                  <a:lnTo>
                    <a:pt x="3582" y="823"/>
                  </a:lnTo>
                  <a:lnTo>
                    <a:pt x="3622" y="842"/>
                  </a:lnTo>
                  <a:lnTo>
                    <a:pt x="3658" y="871"/>
                  </a:lnTo>
                  <a:lnTo>
                    <a:pt x="3691" y="905"/>
                  </a:lnTo>
                  <a:lnTo>
                    <a:pt x="3719" y="947"/>
                  </a:lnTo>
                  <a:lnTo>
                    <a:pt x="3740" y="996"/>
                  </a:lnTo>
                  <a:lnTo>
                    <a:pt x="3755" y="1051"/>
                  </a:lnTo>
                  <a:lnTo>
                    <a:pt x="3761" y="1114"/>
                  </a:lnTo>
                  <a:lnTo>
                    <a:pt x="3755" y="1177"/>
                  </a:lnTo>
                  <a:lnTo>
                    <a:pt x="3740" y="1232"/>
                  </a:lnTo>
                  <a:lnTo>
                    <a:pt x="3719" y="1280"/>
                  </a:lnTo>
                  <a:lnTo>
                    <a:pt x="3691" y="1321"/>
                  </a:lnTo>
                  <a:lnTo>
                    <a:pt x="3658" y="1356"/>
                  </a:lnTo>
                  <a:lnTo>
                    <a:pt x="3622" y="1384"/>
                  </a:lnTo>
                  <a:lnTo>
                    <a:pt x="3580" y="1405"/>
                  </a:lnTo>
                  <a:lnTo>
                    <a:pt x="3539" y="1418"/>
                  </a:lnTo>
                  <a:lnTo>
                    <a:pt x="3493" y="1424"/>
                  </a:lnTo>
                  <a:lnTo>
                    <a:pt x="3447" y="1422"/>
                  </a:lnTo>
                  <a:lnTo>
                    <a:pt x="3402" y="1413"/>
                  </a:lnTo>
                  <a:lnTo>
                    <a:pt x="3356" y="1398"/>
                  </a:lnTo>
                  <a:lnTo>
                    <a:pt x="3312" y="1373"/>
                  </a:lnTo>
                  <a:lnTo>
                    <a:pt x="3271" y="1340"/>
                  </a:lnTo>
                  <a:lnTo>
                    <a:pt x="3240" y="1318"/>
                  </a:lnTo>
                  <a:lnTo>
                    <a:pt x="3210" y="1302"/>
                  </a:lnTo>
                  <a:lnTo>
                    <a:pt x="3177" y="1293"/>
                  </a:lnTo>
                  <a:lnTo>
                    <a:pt x="3147" y="1289"/>
                  </a:lnTo>
                  <a:lnTo>
                    <a:pt x="3117" y="1291"/>
                  </a:lnTo>
                  <a:lnTo>
                    <a:pt x="3088" y="1299"/>
                  </a:lnTo>
                  <a:lnTo>
                    <a:pt x="3062" y="1314"/>
                  </a:lnTo>
                  <a:lnTo>
                    <a:pt x="3039" y="1335"/>
                  </a:lnTo>
                  <a:lnTo>
                    <a:pt x="3020" y="1361"/>
                  </a:lnTo>
                  <a:lnTo>
                    <a:pt x="3005" y="1396"/>
                  </a:lnTo>
                  <a:lnTo>
                    <a:pt x="2995" y="1436"/>
                  </a:lnTo>
                  <a:lnTo>
                    <a:pt x="2991" y="1483"/>
                  </a:lnTo>
                  <a:lnTo>
                    <a:pt x="2991" y="1959"/>
                  </a:lnTo>
                  <a:lnTo>
                    <a:pt x="2987" y="2010"/>
                  </a:lnTo>
                  <a:lnTo>
                    <a:pt x="2972" y="2059"/>
                  </a:lnTo>
                  <a:lnTo>
                    <a:pt x="2947" y="2103"/>
                  </a:lnTo>
                  <a:lnTo>
                    <a:pt x="2915" y="2141"/>
                  </a:lnTo>
                  <a:lnTo>
                    <a:pt x="2877" y="2173"/>
                  </a:lnTo>
                  <a:lnTo>
                    <a:pt x="2833" y="2196"/>
                  </a:lnTo>
                  <a:lnTo>
                    <a:pt x="2786" y="2212"/>
                  </a:lnTo>
                  <a:lnTo>
                    <a:pt x="2733" y="2217"/>
                  </a:lnTo>
                  <a:lnTo>
                    <a:pt x="2254" y="2217"/>
                  </a:lnTo>
                  <a:lnTo>
                    <a:pt x="2208" y="2221"/>
                  </a:lnTo>
                  <a:lnTo>
                    <a:pt x="2168" y="2231"/>
                  </a:lnTo>
                  <a:lnTo>
                    <a:pt x="2134" y="2246"/>
                  </a:lnTo>
                  <a:lnTo>
                    <a:pt x="2105" y="2265"/>
                  </a:lnTo>
                  <a:lnTo>
                    <a:pt x="2085" y="2290"/>
                  </a:lnTo>
                  <a:lnTo>
                    <a:pt x="2069" y="2316"/>
                  </a:lnTo>
                  <a:lnTo>
                    <a:pt x="2062" y="2345"/>
                  </a:lnTo>
                  <a:lnTo>
                    <a:pt x="2060" y="2377"/>
                  </a:lnTo>
                  <a:lnTo>
                    <a:pt x="2064" y="2407"/>
                  </a:lnTo>
                  <a:lnTo>
                    <a:pt x="2073" y="2440"/>
                  </a:lnTo>
                  <a:lnTo>
                    <a:pt x="2090" y="2472"/>
                  </a:lnTo>
                  <a:lnTo>
                    <a:pt x="2113" y="2501"/>
                  </a:lnTo>
                  <a:lnTo>
                    <a:pt x="2145" y="2544"/>
                  </a:lnTo>
                  <a:lnTo>
                    <a:pt x="2168" y="2588"/>
                  </a:lnTo>
                  <a:lnTo>
                    <a:pt x="2185" y="2634"/>
                  </a:lnTo>
                  <a:lnTo>
                    <a:pt x="2195" y="2681"/>
                  </a:lnTo>
                  <a:lnTo>
                    <a:pt x="2195" y="2727"/>
                  </a:lnTo>
                  <a:lnTo>
                    <a:pt x="2189" y="2773"/>
                  </a:lnTo>
                  <a:lnTo>
                    <a:pt x="2176" y="2816"/>
                  </a:lnTo>
                  <a:lnTo>
                    <a:pt x="2155" y="2856"/>
                  </a:lnTo>
                  <a:lnTo>
                    <a:pt x="2128" y="2894"/>
                  </a:lnTo>
                  <a:lnTo>
                    <a:pt x="2092" y="2927"/>
                  </a:lnTo>
                  <a:lnTo>
                    <a:pt x="2050" y="2955"/>
                  </a:lnTo>
                  <a:lnTo>
                    <a:pt x="2003" y="2976"/>
                  </a:lnTo>
                  <a:lnTo>
                    <a:pt x="1948" y="2991"/>
                  </a:lnTo>
                  <a:lnTo>
                    <a:pt x="1885" y="2999"/>
                  </a:lnTo>
                  <a:lnTo>
                    <a:pt x="1822" y="2991"/>
                  </a:lnTo>
                  <a:lnTo>
                    <a:pt x="1767" y="2976"/>
                  </a:lnTo>
                  <a:lnTo>
                    <a:pt x="1718" y="2955"/>
                  </a:lnTo>
                  <a:lnTo>
                    <a:pt x="1676" y="2927"/>
                  </a:lnTo>
                  <a:lnTo>
                    <a:pt x="1642" y="2894"/>
                  </a:lnTo>
                  <a:lnTo>
                    <a:pt x="1613" y="2856"/>
                  </a:lnTo>
                  <a:lnTo>
                    <a:pt x="1592" y="2816"/>
                  </a:lnTo>
                  <a:lnTo>
                    <a:pt x="1579" y="2773"/>
                  </a:lnTo>
                  <a:lnTo>
                    <a:pt x="1573" y="2727"/>
                  </a:lnTo>
                  <a:lnTo>
                    <a:pt x="1575" y="2681"/>
                  </a:lnTo>
                  <a:lnTo>
                    <a:pt x="1585" y="2634"/>
                  </a:lnTo>
                  <a:lnTo>
                    <a:pt x="1600" y="2588"/>
                  </a:lnTo>
                  <a:lnTo>
                    <a:pt x="1625" y="2544"/>
                  </a:lnTo>
                  <a:lnTo>
                    <a:pt x="1657" y="2501"/>
                  </a:lnTo>
                  <a:lnTo>
                    <a:pt x="1680" y="2472"/>
                  </a:lnTo>
                  <a:lnTo>
                    <a:pt x="1695" y="2440"/>
                  </a:lnTo>
                  <a:lnTo>
                    <a:pt x="1706" y="2407"/>
                  </a:lnTo>
                  <a:lnTo>
                    <a:pt x="1710" y="2377"/>
                  </a:lnTo>
                  <a:lnTo>
                    <a:pt x="1706" y="2347"/>
                  </a:lnTo>
                  <a:lnTo>
                    <a:pt x="1699" y="2316"/>
                  </a:lnTo>
                  <a:lnTo>
                    <a:pt x="1684" y="2290"/>
                  </a:lnTo>
                  <a:lnTo>
                    <a:pt x="1663" y="2267"/>
                  </a:lnTo>
                  <a:lnTo>
                    <a:pt x="1636" y="2246"/>
                  </a:lnTo>
                  <a:lnTo>
                    <a:pt x="1602" y="2231"/>
                  </a:lnTo>
                  <a:lnTo>
                    <a:pt x="1562" y="2221"/>
                  </a:lnTo>
                  <a:lnTo>
                    <a:pt x="1514" y="2217"/>
                  </a:lnTo>
                  <a:lnTo>
                    <a:pt x="1033" y="2217"/>
                  </a:lnTo>
                  <a:lnTo>
                    <a:pt x="980" y="2213"/>
                  </a:lnTo>
                  <a:lnTo>
                    <a:pt x="933" y="2198"/>
                  </a:lnTo>
                  <a:lnTo>
                    <a:pt x="889" y="2173"/>
                  </a:lnTo>
                  <a:lnTo>
                    <a:pt x="851" y="2141"/>
                  </a:lnTo>
                  <a:lnTo>
                    <a:pt x="819" y="2103"/>
                  </a:lnTo>
                  <a:lnTo>
                    <a:pt x="796" y="2059"/>
                  </a:lnTo>
                  <a:lnTo>
                    <a:pt x="781" y="2012"/>
                  </a:lnTo>
                  <a:lnTo>
                    <a:pt x="775" y="1959"/>
                  </a:lnTo>
                  <a:lnTo>
                    <a:pt x="775" y="1485"/>
                  </a:lnTo>
                  <a:lnTo>
                    <a:pt x="771" y="1437"/>
                  </a:lnTo>
                  <a:lnTo>
                    <a:pt x="762" y="1398"/>
                  </a:lnTo>
                  <a:lnTo>
                    <a:pt x="746" y="1363"/>
                  </a:lnTo>
                  <a:lnTo>
                    <a:pt x="727" y="1337"/>
                  </a:lnTo>
                  <a:lnTo>
                    <a:pt x="703" y="1314"/>
                  </a:lnTo>
                  <a:lnTo>
                    <a:pt x="676" y="1301"/>
                  </a:lnTo>
                  <a:lnTo>
                    <a:pt x="648" y="1291"/>
                  </a:lnTo>
                  <a:lnTo>
                    <a:pt x="617" y="1289"/>
                  </a:lnTo>
                  <a:lnTo>
                    <a:pt x="585" y="1293"/>
                  </a:lnTo>
                  <a:lnTo>
                    <a:pt x="553" y="1302"/>
                  </a:lnTo>
                  <a:lnTo>
                    <a:pt x="522" y="1320"/>
                  </a:lnTo>
                  <a:lnTo>
                    <a:pt x="492" y="1342"/>
                  </a:lnTo>
                  <a:lnTo>
                    <a:pt x="450" y="1375"/>
                  </a:lnTo>
                  <a:lnTo>
                    <a:pt x="406" y="1398"/>
                  </a:lnTo>
                  <a:lnTo>
                    <a:pt x="361" y="1415"/>
                  </a:lnTo>
                  <a:lnTo>
                    <a:pt x="313" y="1424"/>
                  </a:lnTo>
                  <a:lnTo>
                    <a:pt x="268" y="1424"/>
                  </a:lnTo>
                  <a:lnTo>
                    <a:pt x="222" y="1418"/>
                  </a:lnTo>
                  <a:lnTo>
                    <a:pt x="180" y="1405"/>
                  </a:lnTo>
                  <a:lnTo>
                    <a:pt x="138" y="1384"/>
                  </a:lnTo>
                  <a:lnTo>
                    <a:pt x="102" y="1358"/>
                  </a:lnTo>
                  <a:lnTo>
                    <a:pt x="70" y="1323"/>
                  </a:lnTo>
                  <a:lnTo>
                    <a:pt x="41" y="1280"/>
                  </a:lnTo>
                  <a:lnTo>
                    <a:pt x="20" y="1232"/>
                  </a:lnTo>
                  <a:lnTo>
                    <a:pt x="5" y="1177"/>
                  </a:lnTo>
                  <a:lnTo>
                    <a:pt x="0" y="1114"/>
                  </a:lnTo>
                  <a:lnTo>
                    <a:pt x="5" y="1051"/>
                  </a:lnTo>
                  <a:lnTo>
                    <a:pt x="20" y="996"/>
                  </a:lnTo>
                  <a:lnTo>
                    <a:pt x="41" y="947"/>
                  </a:lnTo>
                  <a:lnTo>
                    <a:pt x="70" y="905"/>
                  </a:lnTo>
                  <a:lnTo>
                    <a:pt x="102" y="871"/>
                  </a:lnTo>
                  <a:lnTo>
                    <a:pt x="138" y="842"/>
                  </a:lnTo>
                  <a:lnTo>
                    <a:pt x="180" y="823"/>
                  </a:lnTo>
                  <a:lnTo>
                    <a:pt x="222" y="808"/>
                  </a:lnTo>
                  <a:lnTo>
                    <a:pt x="268" y="802"/>
                  </a:lnTo>
                  <a:lnTo>
                    <a:pt x="315" y="804"/>
                  </a:lnTo>
                  <a:lnTo>
                    <a:pt x="361" y="814"/>
                  </a:lnTo>
                  <a:lnTo>
                    <a:pt x="406" y="829"/>
                  </a:lnTo>
                  <a:lnTo>
                    <a:pt x="452" y="854"/>
                  </a:lnTo>
                  <a:lnTo>
                    <a:pt x="494" y="886"/>
                  </a:lnTo>
                  <a:lnTo>
                    <a:pt x="522" y="909"/>
                  </a:lnTo>
                  <a:lnTo>
                    <a:pt x="555" y="924"/>
                  </a:lnTo>
                  <a:lnTo>
                    <a:pt x="587" y="935"/>
                  </a:lnTo>
                  <a:lnTo>
                    <a:pt x="617" y="939"/>
                  </a:lnTo>
                  <a:lnTo>
                    <a:pt x="648" y="935"/>
                  </a:lnTo>
                  <a:lnTo>
                    <a:pt x="678" y="928"/>
                  </a:lnTo>
                  <a:lnTo>
                    <a:pt x="705" y="913"/>
                  </a:lnTo>
                  <a:lnTo>
                    <a:pt x="727" y="892"/>
                  </a:lnTo>
                  <a:lnTo>
                    <a:pt x="746" y="865"/>
                  </a:lnTo>
                  <a:lnTo>
                    <a:pt x="762" y="831"/>
                  </a:lnTo>
                  <a:lnTo>
                    <a:pt x="771" y="791"/>
                  </a:lnTo>
                  <a:lnTo>
                    <a:pt x="775" y="743"/>
                  </a:lnTo>
                  <a:lnTo>
                    <a:pt x="775" y="258"/>
                  </a:lnTo>
                  <a:lnTo>
                    <a:pt x="781" y="207"/>
                  </a:lnTo>
                  <a:lnTo>
                    <a:pt x="796" y="158"/>
                  </a:lnTo>
                  <a:lnTo>
                    <a:pt x="819" y="114"/>
                  </a:lnTo>
                  <a:lnTo>
                    <a:pt x="851" y="76"/>
                  </a:lnTo>
                  <a:lnTo>
                    <a:pt x="889" y="43"/>
                  </a:lnTo>
                  <a:lnTo>
                    <a:pt x="933" y="21"/>
                  </a:lnTo>
                  <a:lnTo>
                    <a:pt x="982" y="5"/>
                  </a:lnTo>
                  <a:lnTo>
                    <a:pt x="103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55" name="Google Shape;10755;p24"/>
            <p:cNvSpPr/>
            <p:nvPr/>
          </p:nvSpPr>
          <p:spPr>
            <a:xfrm>
              <a:off x="5780" y="2094"/>
              <a:ext cx="1500" cy="1883"/>
            </a:xfrm>
            <a:custGeom>
              <a:avLst/>
              <a:gdLst/>
              <a:ahLst/>
              <a:cxnLst/>
              <a:rect l="l" t="t" r="r" b="b"/>
              <a:pathLst>
                <a:path w="3000" h="3766" extrusionOk="0">
                  <a:moveTo>
                    <a:pt x="1114" y="0"/>
                  </a:moveTo>
                  <a:lnTo>
                    <a:pt x="1177" y="8"/>
                  </a:lnTo>
                  <a:lnTo>
                    <a:pt x="1232" y="23"/>
                  </a:lnTo>
                  <a:lnTo>
                    <a:pt x="1281" y="44"/>
                  </a:lnTo>
                  <a:lnTo>
                    <a:pt x="1323" y="70"/>
                  </a:lnTo>
                  <a:lnTo>
                    <a:pt x="1357" y="105"/>
                  </a:lnTo>
                  <a:lnTo>
                    <a:pt x="1386" y="141"/>
                  </a:lnTo>
                  <a:lnTo>
                    <a:pt x="1407" y="181"/>
                  </a:lnTo>
                  <a:lnTo>
                    <a:pt x="1420" y="225"/>
                  </a:lnTo>
                  <a:lnTo>
                    <a:pt x="1426" y="270"/>
                  </a:lnTo>
                  <a:lnTo>
                    <a:pt x="1424" y="316"/>
                  </a:lnTo>
                  <a:lnTo>
                    <a:pt x="1414" y="363"/>
                  </a:lnTo>
                  <a:lnTo>
                    <a:pt x="1399" y="409"/>
                  </a:lnTo>
                  <a:lnTo>
                    <a:pt x="1374" y="453"/>
                  </a:lnTo>
                  <a:lnTo>
                    <a:pt x="1342" y="495"/>
                  </a:lnTo>
                  <a:lnTo>
                    <a:pt x="1319" y="525"/>
                  </a:lnTo>
                  <a:lnTo>
                    <a:pt x="1304" y="555"/>
                  </a:lnTo>
                  <a:lnTo>
                    <a:pt x="1295" y="588"/>
                  </a:lnTo>
                  <a:lnTo>
                    <a:pt x="1289" y="618"/>
                  </a:lnTo>
                  <a:lnTo>
                    <a:pt x="1293" y="649"/>
                  </a:lnTo>
                  <a:lnTo>
                    <a:pt x="1300" y="677"/>
                  </a:lnTo>
                  <a:lnTo>
                    <a:pt x="1316" y="704"/>
                  </a:lnTo>
                  <a:lnTo>
                    <a:pt x="1336" y="727"/>
                  </a:lnTo>
                  <a:lnTo>
                    <a:pt x="1363" y="746"/>
                  </a:lnTo>
                  <a:lnTo>
                    <a:pt x="1397" y="761"/>
                  </a:lnTo>
                  <a:lnTo>
                    <a:pt x="1437" y="770"/>
                  </a:lnTo>
                  <a:lnTo>
                    <a:pt x="1485" y="774"/>
                  </a:lnTo>
                  <a:lnTo>
                    <a:pt x="1960" y="774"/>
                  </a:lnTo>
                  <a:lnTo>
                    <a:pt x="2011" y="778"/>
                  </a:lnTo>
                  <a:lnTo>
                    <a:pt x="2061" y="793"/>
                  </a:lnTo>
                  <a:lnTo>
                    <a:pt x="2104" y="818"/>
                  </a:lnTo>
                  <a:lnTo>
                    <a:pt x="2142" y="850"/>
                  </a:lnTo>
                  <a:lnTo>
                    <a:pt x="2175" y="888"/>
                  </a:lnTo>
                  <a:lnTo>
                    <a:pt x="2198" y="932"/>
                  </a:lnTo>
                  <a:lnTo>
                    <a:pt x="2213" y="980"/>
                  </a:lnTo>
                  <a:lnTo>
                    <a:pt x="2218" y="1033"/>
                  </a:lnTo>
                  <a:lnTo>
                    <a:pt x="2218" y="1508"/>
                  </a:lnTo>
                  <a:lnTo>
                    <a:pt x="2220" y="1556"/>
                  </a:lnTo>
                  <a:lnTo>
                    <a:pt x="2232" y="1596"/>
                  </a:lnTo>
                  <a:lnTo>
                    <a:pt x="2247" y="1630"/>
                  </a:lnTo>
                  <a:lnTo>
                    <a:pt x="2266" y="1657"/>
                  </a:lnTo>
                  <a:lnTo>
                    <a:pt x="2291" y="1678"/>
                  </a:lnTo>
                  <a:lnTo>
                    <a:pt x="2317" y="1693"/>
                  </a:lnTo>
                  <a:lnTo>
                    <a:pt x="2346" y="1702"/>
                  </a:lnTo>
                  <a:lnTo>
                    <a:pt x="2378" y="1704"/>
                  </a:lnTo>
                  <a:lnTo>
                    <a:pt x="2408" y="1700"/>
                  </a:lnTo>
                  <a:lnTo>
                    <a:pt x="2441" y="1689"/>
                  </a:lnTo>
                  <a:lnTo>
                    <a:pt x="2473" y="1674"/>
                  </a:lnTo>
                  <a:lnTo>
                    <a:pt x="2502" y="1651"/>
                  </a:lnTo>
                  <a:lnTo>
                    <a:pt x="2543" y="1619"/>
                  </a:lnTo>
                  <a:lnTo>
                    <a:pt x="2589" y="1594"/>
                  </a:lnTo>
                  <a:lnTo>
                    <a:pt x="2635" y="1579"/>
                  </a:lnTo>
                  <a:lnTo>
                    <a:pt x="2682" y="1569"/>
                  </a:lnTo>
                  <a:lnTo>
                    <a:pt x="2728" y="1567"/>
                  </a:lnTo>
                  <a:lnTo>
                    <a:pt x="2773" y="1573"/>
                  </a:lnTo>
                  <a:lnTo>
                    <a:pt x="2817" y="1586"/>
                  </a:lnTo>
                  <a:lnTo>
                    <a:pt x="2857" y="1607"/>
                  </a:lnTo>
                  <a:lnTo>
                    <a:pt x="2895" y="1636"/>
                  </a:lnTo>
                  <a:lnTo>
                    <a:pt x="2927" y="1670"/>
                  </a:lnTo>
                  <a:lnTo>
                    <a:pt x="2956" y="1712"/>
                  </a:lnTo>
                  <a:lnTo>
                    <a:pt x="2977" y="1761"/>
                  </a:lnTo>
                  <a:lnTo>
                    <a:pt x="2992" y="1816"/>
                  </a:lnTo>
                  <a:lnTo>
                    <a:pt x="3000" y="1879"/>
                  </a:lnTo>
                  <a:lnTo>
                    <a:pt x="2992" y="1940"/>
                  </a:lnTo>
                  <a:lnTo>
                    <a:pt x="2977" y="1997"/>
                  </a:lnTo>
                  <a:lnTo>
                    <a:pt x="2956" y="2045"/>
                  </a:lnTo>
                  <a:lnTo>
                    <a:pt x="2927" y="2086"/>
                  </a:lnTo>
                  <a:lnTo>
                    <a:pt x="2895" y="2123"/>
                  </a:lnTo>
                  <a:lnTo>
                    <a:pt x="2857" y="2149"/>
                  </a:lnTo>
                  <a:lnTo>
                    <a:pt x="2817" y="2170"/>
                  </a:lnTo>
                  <a:lnTo>
                    <a:pt x="2773" y="2183"/>
                  </a:lnTo>
                  <a:lnTo>
                    <a:pt x="2728" y="2189"/>
                  </a:lnTo>
                  <a:lnTo>
                    <a:pt x="2682" y="2189"/>
                  </a:lnTo>
                  <a:lnTo>
                    <a:pt x="2635" y="2180"/>
                  </a:lnTo>
                  <a:lnTo>
                    <a:pt x="2589" y="2162"/>
                  </a:lnTo>
                  <a:lnTo>
                    <a:pt x="2543" y="2138"/>
                  </a:lnTo>
                  <a:lnTo>
                    <a:pt x="2502" y="2107"/>
                  </a:lnTo>
                  <a:lnTo>
                    <a:pt x="2473" y="2085"/>
                  </a:lnTo>
                  <a:lnTo>
                    <a:pt x="2441" y="2067"/>
                  </a:lnTo>
                  <a:lnTo>
                    <a:pt x="2408" y="2058"/>
                  </a:lnTo>
                  <a:lnTo>
                    <a:pt x="2378" y="2054"/>
                  </a:lnTo>
                  <a:lnTo>
                    <a:pt x="2346" y="2056"/>
                  </a:lnTo>
                  <a:lnTo>
                    <a:pt x="2317" y="2065"/>
                  </a:lnTo>
                  <a:lnTo>
                    <a:pt x="2291" y="2079"/>
                  </a:lnTo>
                  <a:lnTo>
                    <a:pt x="2266" y="2100"/>
                  </a:lnTo>
                  <a:lnTo>
                    <a:pt x="2247" y="2128"/>
                  </a:lnTo>
                  <a:lnTo>
                    <a:pt x="2232" y="2162"/>
                  </a:lnTo>
                  <a:lnTo>
                    <a:pt x="2222" y="2202"/>
                  </a:lnTo>
                  <a:lnTo>
                    <a:pt x="2218" y="2248"/>
                  </a:lnTo>
                  <a:lnTo>
                    <a:pt x="2218" y="2731"/>
                  </a:lnTo>
                  <a:lnTo>
                    <a:pt x="2215" y="2782"/>
                  </a:lnTo>
                  <a:lnTo>
                    <a:pt x="2199" y="2832"/>
                  </a:lnTo>
                  <a:lnTo>
                    <a:pt x="2175" y="2876"/>
                  </a:lnTo>
                  <a:lnTo>
                    <a:pt x="2142" y="2914"/>
                  </a:lnTo>
                  <a:lnTo>
                    <a:pt x="2104" y="2944"/>
                  </a:lnTo>
                  <a:lnTo>
                    <a:pt x="2061" y="2969"/>
                  </a:lnTo>
                  <a:lnTo>
                    <a:pt x="2013" y="2984"/>
                  </a:lnTo>
                  <a:lnTo>
                    <a:pt x="1960" y="2990"/>
                  </a:lnTo>
                  <a:lnTo>
                    <a:pt x="1485" y="2990"/>
                  </a:lnTo>
                  <a:lnTo>
                    <a:pt x="1439" y="2992"/>
                  </a:lnTo>
                  <a:lnTo>
                    <a:pt x="1399" y="3001"/>
                  </a:lnTo>
                  <a:lnTo>
                    <a:pt x="1365" y="3016"/>
                  </a:lnTo>
                  <a:lnTo>
                    <a:pt x="1336" y="3037"/>
                  </a:lnTo>
                  <a:lnTo>
                    <a:pt x="1316" y="3060"/>
                  </a:lnTo>
                  <a:lnTo>
                    <a:pt x="1300" y="3087"/>
                  </a:lnTo>
                  <a:lnTo>
                    <a:pt x="1293" y="3117"/>
                  </a:lnTo>
                  <a:lnTo>
                    <a:pt x="1291" y="3148"/>
                  </a:lnTo>
                  <a:lnTo>
                    <a:pt x="1295" y="3180"/>
                  </a:lnTo>
                  <a:lnTo>
                    <a:pt x="1304" y="3210"/>
                  </a:lnTo>
                  <a:lnTo>
                    <a:pt x="1321" y="3243"/>
                  </a:lnTo>
                  <a:lnTo>
                    <a:pt x="1344" y="3271"/>
                  </a:lnTo>
                  <a:lnTo>
                    <a:pt x="1376" y="3315"/>
                  </a:lnTo>
                  <a:lnTo>
                    <a:pt x="1399" y="3359"/>
                  </a:lnTo>
                  <a:lnTo>
                    <a:pt x="1416" y="3404"/>
                  </a:lnTo>
                  <a:lnTo>
                    <a:pt x="1426" y="3450"/>
                  </a:lnTo>
                  <a:lnTo>
                    <a:pt x="1426" y="3498"/>
                  </a:lnTo>
                  <a:lnTo>
                    <a:pt x="1420" y="3541"/>
                  </a:lnTo>
                  <a:lnTo>
                    <a:pt x="1407" y="3585"/>
                  </a:lnTo>
                  <a:lnTo>
                    <a:pt x="1386" y="3625"/>
                  </a:lnTo>
                  <a:lnTo>
                    <a:pt x="1359" y="3663"/>
                  </a:lnTo>
                  <a:lnTo>
                    <a:pt x="1323" y="3695"/>
                  </a:lnTo>
                  <a:lnTo>
                    <a:pt x="1281" y="3722"/>
                  </a:lnTo>
                  <a:lnTo>
                    <a:pt x="1234" y="3745"/>
                  </a:lnTo>
                  <a:lnTo>
                    <a:pt x="1179" y="3758"/>
                  </a:lnTo>
                  <a:lnTo>
                    <a:pt x="1116" y="3766"/>
                  </a:lnTo>
                  <a:lnTo>
                    <a:pt x="1053" y="3758"/>
                  </a:lnTo>
                  <a:lnTo>
                    <a:pt x="998" y="3745"/>
                  </a:lnTo>
                  <a:lnTo>
                    <a:pt x="949" y="3722"/>
                  </a:lnTo>
                  <a:lnTo>
                    <a:pt x="907" y="3695"/>
                  </a:lnTo>
                  <a:lnTo>
                    <a:pt x="873" y="3663"/>
                  </a:lnTo>
                  <a:lnTo>
                    <a:pt x="844" y="3625"/>
                  </a:lnTo>
                  <a:lnTo>
                    <a:pt x="823" y="3585"/>
                  </a:lnTo>
                  <a:lnTo>
                    <a:pt x="810" y="3541"/>
                  </a:lnTo>
                  <a:lnTo>
                    <a:pt x="804" y="3496"/>
                  </a:lnTo>
                  <a:lnTo>
                    <a:pt x="806" y="3450"/>
                  </a:lnTo>
                  <a:lnTo>
                    <a:pt x="816" y="3404"/>
                  </a:lnTo>
                  <a:lnTo>
                    <a:pt x="831" y="3357"/>
                  </a:lnTo>
                  <a:lnTo>
                    <a:pt x="856" y="3313"/>
                  </a:lnTo>
                  <a:lnTo>
                    <a:pt x="888" y="3271"/>
                  </a:lnTo>
                  <a:lnTo>
                    <a:pt x="911" y="3241"/>
                  </a:lnTo>
                  <a:lnTo>
                    <a:pt x="926" y="3210"/>
                  </a:lnTo>
                  <a:lnTo>
                    <a:pt x="937" y="3178"/>
                  </a:lnTo>
                  <a:lnTo>
                    <a:pt x="941" y="3146"/>
                  </a:lnTo>
                  <a:lnTo>
                    <a:pt x="937" y="3115"/>
                  </a:lnTo>
                  <a:lnTo>
                    <a:pt x="930" y="3087"/>
                  </a:lnTo>
                  <a:lnTo>
                    <a:pt x="915" y="3060"/>
                  </a:lnTo>
                  <a:lnTo>
                    <a:pt x="894" y="3037"/>
                  </a:lnTo>
                  <a:lnTo>
                    <a:pt x="867" y="3016"/>
                  </a:lnTo>
                  <a:lnTo>
                    <a:pt x="833" y="3001"/>
                  </a:lnTo>
                  <a:lnTo>
                    <a:pt x="793" y="2992"/>
                  </a:lnTo>
                  <a:lnTo>
                    <a:pt x="745" y="2990"/>
                  </a:lnTo>
                  <a:lnTo>
                    <a:pt x="261" y="2990"/>
                  </a:lnTo>
                  <a:lnTo>
                    <a:pt x="207" y="2984"/>
                  </a:lnTo>
                  <a:lnTo>
                    <a:pt x="160" y="2969"/>
                  </a:lnTo>
                  <a:lnTo>
                    <a:pt x="116" y="2944"/>
                  </a:lnTo>
                  <a:lnTo>
                    <a:pt x="78" y="2914"/>
                  </a:lnTo>
                  <a:lnTo>
                    <a:pt x="46" y="2876"/>
                  </a:lnTo>
                  <a:lnTo>
                    <a:pt x="23" y="2830"/>
                  </a:lnTo>
                  <a:lnTo>
                    <a:pt x="8" y="2782"/>
                  </a:lnTo>
                  <a:lnTo>
                    <a:pt x="2" y="2731"/>
                  </a:lnTo>
                  <a:lnTo>
                    <a:pt x="2" y="2374"/>
                  </a:lnTo>
                  <a:lnTo>
                    <a:pt x="61" y="2398"/>
                  </a:lnTo>
                  <a:lnTo>
                    <a:pt x="122" y="2417"/>
                  </a:lnTo>
                  <a:lnTo>
                    <a:pt x="185" y="2429"/>
                  </a:lnTo>
                  <a:lnTo>
                    <a:pt x="249" y="2433"/>
                  </a:lnTo>
                  <a:lnTo>
                    <a:pt x="327" y="2427"/>
                  </a:lnTo>
                  <a:lnTo>
                    <a:pt x="403" y="2410"/>
                  </a:lnTo>
                  <a:lnTo>
                    <a:pt x="472" y="2383"/>
                  </a:lnTo>
                  <a:lnTo>
                    <a:pt x="536" y="2347"/>
                  </a:lnTo>
                  <a:lnTo>
                    <a:pt x="595" y="2303"/>
                  </a:lnTo>
                  <a:lnTo>
                    <a:pt x="647" y="2250"/>
                  </a:lnTo>
                  <a:lnTo>
                    <a:pt x="690" y="2189"/>
                  </a:lnTo>
                  <a:lnTo>
                    <a:pt x="726" y="2121"/>
                  </a:lnTo>
                  <a:lnTo>
                    <a:pt x="755" y="2048"/>
                  </a:lnTo>
                  <a:lnTo>
                    <a:pt x="774" y="1968"/>
                  </a:lnTo>
                  <a:lnTo>
                    <a:pt x="781" y="1883"/>
                  </a:lnTo>
                  <a:lnTo>
                    <a:pt x="781" y="1864"/>
                  </a:lnTo>
                  <a:lnTo>
                    <a:pt x="774" y="1778"/>
                  </a:lnTo>
                  <a:lnTo>
                    <a:pt x="755" y="1700"/>
                  </a:lnTo>
                  <a:lnTo>
                    <a:pt x="726" y="1626"/>
                  </a:lnTo>
                  <a:lnTo>
                    <a:pt x="690" y="1558"/>
                  </a:lnTo>
                  <a:lnTo>
                    <a:pt x="647" y="1497"/>
                  </a:lnTo>
                  <a:lnTo>
                    <a:pt x="595" y="1444"/>
                  </a:lnTo>
                  <a:lnTo>
                    <a:pt x="536" y="1400"/>
                  </a:lnTo>
                  <a:lnTo>
                    <a:pt x="472" y="1364"/>
                  </a:lnTo>
                  <a:lnTo>
                    <a:pt x="401" y="1337"/>
                  </a:lnTo>
                  <a:lnTo>
                    <a:pt x="327" y="1320"/>
                  </a:lnTo>
                  <a:lnTo>
                    <a:pt x="247" y="1314"/>
                  </a:lnTo>
                  <a:lnTo>
                    <a:pt x="185" y="1318"/>
                  </a:lnTo>
                  <a:lnTo>
                    <a:pt x="122" y="1329"/>
                  </a:lnTo>
                  <a:lnTo>
                    <a:pt x="61" y="1349"/>
                  </a:lnTo>
                  <a:lnTo>
                    <a:pt x="0" y="1373"/>
                  </a:lnTo>
                  <a:lnTo>
                    <a:pt x="0" y="1037"/>
                  </a:lnTo>
                  <a:lnTo>
                    <a:pt x="6" y="983"/>
                  </a:lnTo>
                  <a:lnTo>
                    <a:pt x="21" y="934"/>
                  </a:lnTo>
                  <a:lnTo>
                    <a:pt x="46" y="890"/>
                  </a:lnTo>
                  <a:lnTo>
                    <a:pt x="78" y="850"/>
                  </a:lnTo>
                  <a:lnTo>
                    <a:pt x="118" y="818"/>
                  </a:lnTo>
                  <a:lnTo>
                    <a:pt x="162" y="795"/>
                  </a:lnTo>
                  <a:lnTo>
                    <a:pt x="211" y="778"/>
                  </a:lnTo>
                  <a:lnTo>
                    <a:pt x="264" y="774"/>
                  </a:lnTo>
                  <a:lnTo>
                    <a:pt x="745" y="774"/>
                  </a:lnTo>
                  <a:lnTo>
                    <a:pt x="791" y="770"/>
                  </a:lnTo>
                  <a:lnTo>
                    <a:pt x="831" y="761"/>
                  </a:lnTo>
                  <a:lnTo>
                    <a:pt x="865" y="746"/>
                  </a:lnTo>
                  <a:lnTo>
                    <a:pt x="894" y="727"/>
                  </a:lnTo>
                  <a:lnTo>
                    <a:pt x="915" y="704"/>
                  </a:lnTo>
                  <a:lnTo>
                    <a:pt x="930" y="677"/>
                  </a:lnTo>
                  <a:lnTo>
                    <a:pt x="937" y="649"/>
                  </a:lnTo>
                  <a:lnTo>
                    <a:pt x="939" y="618"/>
                  </a:lnTo>
                  <a:lnTo>
                    <a:pt x="935" y="586"/>
                  </a:lnTo>
                  <a:lnTo>
                    <a:pt x="926" y="555"/>
                  </a:lnTo>
                  <a:lnTo>
                    <a:pt x="909" y="523"/>
                  </a:lnTo>
                  <a:lnTo>
                    <a:pt x="886" y="495"/>
                  </a:lnTo>
                  <a:lnTo>
                    <a:pt x="854" y="451"/>
                  </a:lnTo>
                  <a:lnTo>
                    <a:pt x="831" y="407"/>
                  </a:lnTo>
                  <a:lnTo>
                    <a:pt x="814" y="361"/>
                  </a:lnTo>
                  <a:lnTo>
                    <a:pt x="804" y="316"/>
                  </a:lnTo>
                  <a:lnTo>
                    <a:pt x="804" y="268"/>
                  </a:lnTo>
                  <a:lnTo>
                    <a:pt x="810" y="225"/>
                  </a:lnTo>
                  <a:lnTo>
                    <a:pt x="823" y="181"/>
                  </a:lnTo>
                  <a:lnTo>
                    <a:pt x="844" y="141"/>
                  </a:lnTo>
                  <a:lnTo>
                    <a:pt x="871" y="103"/>
                  </a:lnTo>
                  <a:lnTo>
                    <a:pt x="907" y="70"/>
                  </a:lnTo>
                  <a:lnTo>
                    <a:pt x="949" y="44"/>
                  </a:lnTo>
                  <a:lnTo>
                    <a:pt x="996" y="23"/>
                  </a:lnTo>
                  <a:lnTo>
                    <a:pt x="1051" y="8"/>
                  </a:lnTo>
                  <a:lnTo>
                    <a:pt x="111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56" name="Google Shape;10756;p24"/>
            <p:cNvSpPr/>
            <p:nvPr/>
          </p:nvSpPr>
          <p:spPr>
            <a:xfrm>
              <a:off x="4164" y="3325"/>
              <a:ext cx="1499" cy="1882"/>
            </a:xfrm>
            <a:custGeom>
              <a:avLst/>
              <a:gdLst/>
              <a:ahLst/>
              <a:cxnLst/>
              <a:rect l="l" t="t" r="r" b="b"/>
              <a:pathLst>
                <a:path w="2998" h="3764" extrusionOk="0">
                  <a:moveTo>
                    <a:pt x="1884" y="0"/>
                  </a:moveTo>
                  <a:lnTo>
                    <a:pt x="1946" y="6"/>
                  </a:lnTo>
                  <a:lnTo>
                    <a:pt x="2002" y="21"/>
                  </a:lnTo>
                  <a:lnTo>
                    <a:pt x="2051" y="42"/>
                  </a:lnTo>
                  <a:lnTo>
                    <a:pt x="2093" y="70"/>
                  </a:lnTo>
                  <a:lnTo>
                    <a:pt x="2127" y="103"/>
                  </a:lnTo>
                  <a:lnTo>
                    <a:pt x="2155" y="139"/>
                  </a:lnTo>
                  <a:lnTo>
                    <a:pt x="2175" y="181"/>
                  </a:lnTo>
                  <a:lnTo>
                    <a:pt x="2190" y="222"/>
                  </a:lnTo>
                  <a:lnTo>
                    <a:pt x="2195" y="268"/>
                  </a:lnTo>
                  <a:lnTo>
                    <a:pt x="2194" y="316"/>
                  </a:lnTo>
                  <a:lnTo>
                    <a:pt x="2184" y="361"/>
                  </a:lnTo>
                  <a:lnTo>
                    <a:pt x="2169" y="407"/>
                  </a:lnTo>
                  <a:lnTo>
                    <a:pt x="2144" y="453"/>
                  </a:lnTo>
                  <a:lnTo>
                    <a:pt x="2112" y="494"/>
                  </a:lnTo>
                  <a:lnTo>
                    <a:pt x="2089" y="523"/>
                  </a:lnTo>
                  <a:lnTo>
                    <a:pt x="2074" y="555"/>
                  </a:lnTo>
                  <a:lnTo>
                    <a:pt x="2062" y="588"/>
                  </a:lnTo>
                  <a:lnTo>
                    <a:pt x="2059" y="618"/>
                  </a:lnTo>
                  <a:lnTo>
                    <a:pt x="2062" y="648"/>
                  </a:lnTo>
                  <a:lnTo>
                    <a:pt x="2070" y="679"/>
                  </a:lnTo>
                  <a:lnTo>
                    <a:pt x="2085" y="706"/>
                  </a:lnTo>
                  <a:lnTo>
                    <a:pt x="2106" y="728"/>
                  </a:lnTo>
                  <a:lnTo>
                    <a:pt x="2133" y="747"/>
                  </a:lnTo>
                  <a:lnTo>
                    <a:pt x="2167" y="763"/>
                  </a:lnTo>
                  <a:lnTo>
                    <a:pt x="2207" y="772"/>
                  </a:lnTo>
                  <a:lnTo>
                    <a:pt x="2254" y="776"/>
                  </a:lnTo>
                  <a:lnTo>
                    <a:pt x="2739" y="776"/>
                  </a:lnTo>
                  <a:lnTo>
                    <a:pt x="2790" y="782"/>
                  </a:lnTo>
                  <a:lnTo>
                    <a:pt x="2840" y="797"/>
                  </a:lnTo>
                  <a:lnTo>
                    <a:pt x="2883" y="820"/>
                  </a:lnTo>
                  <a:lnTo>
                    <a:pt x="2921" y="852"/>
                  </a:lnTo>
                  <a:lnTo>
                    <a:pt x="2954" y="890"/>
                  </a:lnTo>
                  <a:lnTo>
                    <a:pt x="2977" y="934"/>
                  </a:lnTo>
                  <a:lnTo>
                    <a:pt x="2992" y="983"/>
                  </a:lnTo>
                  <a:lnTo>
                    <a:pt x="2998" y="1035"/>
                  </a:lnTo>
                  <a:lnTo>
                    <a:pt x="2998" y="1392"/>
                  </a:lnTo>
                  <a:lnTo>
                    <a:pt x="2939" y="1367"/>
                  </a:lnTo>
                  <a:lnTo>
                    <a:pt x="2878" y="1348"/>
                  </a:lnTo>
                  <a:lnTo>
                    <a:pt x="2815" y="1337"/>
                  </a:lnTo>
                  <a:lnTo>
                    <a:pt x="2750" y="1333"/>
                  </a:lnTo>
                  <a:lnTo>
                    <a:pt x="2672" y="1339"/>
                  </a:lnTo>
                  <a:lnTo>
                    <a:pt x="2596" y="1356"/>
                  </a:lnTo>
                  <a:lnTo>
                    <a:pt x="2528" y="1381"/>
                  </a:lnTo>
                  <a:lnTo>
                    <a:pt x="2463" y="1417"/>
                  </a:lnTo>
                  <a:lnTo>
                    <a:pt x="2404" y="1462"/>
                  </a:lnTo>
                  <a:lnTo>
                    <a:pt x="2353" y="1516"/>
                  </a:lnTo>
                  <a:lnTo>
                    <a:pt x="2309" y="1577"/>
                  </a:lnTo>
                  <a:lnTo>
                    <a:pt x="2273" y="1643"/>
                  </a:lnTo>
                  <a:lnTo>
                    <a:pt x="2245" y="1717"/>
                  </a:lnTo>
                  <a:lnTo>
                    <a:pt x="2226" y="1797"/>
                  </a:lnTo>
                  <a:lnTo>
                    <a:pt x="2218" y="1881"/>
                  </a:lnTo>
                  <a:lnTo>
                    <a:pt x="2218" y="1902"/>
                  </a:lnTo>
                  <a:lnTo>
                    <a:pt x="2226" y="1985"/>
                  </a:lnTo>
                  <a:lnTo>
                    <a:pt x="2245" y="2065"/>
                  </a:lnTo>
                  <a:lnTo>
                    <a:pt x="2273" y="2140"/>
                  </a:lnTo>
                  <a:lnTo>
                    <a:pt x="2309" y="2206"/>
                  </a:lnTo>
                  <a:lnTo>
                    <a:pt x="2353" y="2267"/>
                  </a:lnTo>
                  <a:lnTo>
                    <a:pt x="2404" y="2320"/>
                  </a:lnTo>
                  <a:lnTo>
                    <a:pt x="2463" y="2366"/>
                  </a:lnTo>
                  <a:lnTo>
                    <a:pt x="2528" y="2402"/>
                  </a:lnTo>
                  <a:lnTo>
                    <a:pt x="2596" y="2429"/>
                  </a:lnTo>
                  <a:lnTo>
                    <a:pt x="2672" y="2444"/>
                  </a:lnTo>
                  <a:lnTo>
                    <a:pt x="2750" y="2450"/>
                  </a:lnTo>
                  <a:lnTo>
                    <a:pt x="2813" y="2446"/>
                  </a:lnTo>
                  <a:lnTo>
                    <a:pt x="2876" y="2434"/>
                  </a:lnTo>
                  <a:lnTo>
                    <a:pt x="2939" y="2417"/>
                  </a:lnTo>
                  <a:lnTo>
                    <a:pt x="2998" y="2391"/>
                  </a:lnTo>
                  <a:lnTo>
                    <a:pt x="2998" y="2727"/>
                  </a:lnTo>
                  <a:lnTo>
                    <a:pt x="2992" y="2780"/>
                  </a:lnTo>
                  <a:lnTo>
                    <a:pt x="2977" y="2830"/>
                  </a:lnTo>
                  <a:lnTo>
                    <a:pt x="2952" y="2876"/>
                  </a:lnTo>
                  <a:lnTo>
                    <a:pt x="2920" y="2914"/>
                  </a:lnTo>
                  <a:lnTo>
                    <a:pt x="2882" y="2946"/>
                  </a:lnTo>
                  <a:lnTo>
                    <a:pt x="2836" y="2971"/>
                  </a:lnTo>
                  <a:lnTo>
                    <a:pt x="2787" y="2986"/>
                  </a:lnTo>
                  <a:lnTo>
                    <a:pt x="2733" y="2992"/>
                  </a:lnTo>
                  <a:lnTo>
                    <a:pt x="2254" y="2992"/>
                  </a:lnTo>
                  <a:lnTo>
                    <a:pt x="2207" y="2995"/>
                  </a:lnTo>
                  <a:lnTo>
                    <a:pt x="2167" y="3005"/>
                  </a:lnTo>
                  <a:lnTo>
                    <a:pt x="2133" y="3018"/>
                  </a:lnTo>
                  <a:lnTo>
                    <a:pt x="2106" y="3039"/>
                  </a:lnTo>
                  <a:lnTo>
                    <a:pt x="2085" y="3062"/>
                  </a:lnTo>
                  <a:lnTo>
                    <a:pt x="2070" y="3089"/>
                  </a:lnTo>
                  <a:lnTo>
                    <a:pt x="2060" y="3117"/>
                  </a:lnTo>
                  <a:lnTo>
                    <a:pt x="2059" y="3147"/>
                  </a:lnTo>
                  <a:lnTo>
                    <a:pt x="2062" y="3178"/>
                  </a:lnTo>
                  <a:lnTo>
                    <a:pt x="2074" y="3210"/>
                  </a:lnTo>
                  <a:lnTo>
                    <a:pt x="2089" y="3241"/>
                  </a:lnTo>
                  <a:lnTo>
                    <a:pt x="2112" y="3271"/>
                  </a:lnTo>
                  <a:lnTo>
                    <a:pt x="2144" y="3313"/>
                  </a:lnTo>
                  <a:lnTo>
                    <a:pt x="2169" y="3357"/>
                  </a:lnTo>
                  <a:lnTo>
                    <a:pt x="2184" y="3404"/>
                  </a:lnTo>
                  <a:lnTo>
                    <a:pt x="2194" y="3450"/>
                  </a:lnTo>
                  <a:lnTo>
                    <a:pt x="2195" y="3496"/>
                  </a:lnTo>
                  <a:lnTo>
                    <a:pt x="2190" y="3541"/>
                  </a:lnTo>
                  <a:lnTo>
                    <a:pt x="2175" y="3585"/>
                  </a:lnTo>
                  <a:lnTo>
                    <a:pt x="2155" y="3625"/>
                  </a:lnTo>
                  <a:lnTo>
                    <a:pt x="2127" y="3661"/>
                  </a:lnTo>
                  <a:lnTo>
                    <a:pt x="2093" y="3693"/>
                  </a:lnTo>
                  <a:lnTo>
                    <a:pt x="2051" y="3722"/>
                  </a:lnTo>
                  <a:lnTo>
                    <a:pt x="2002" y="3743"/>
                  </a:lnTo>
                  <a:lnTo>
                    <a:pt x="1946" y="3758"/>
                  </a:lnTo>
                  <a:lnTo>
                    <a:pt x="1884" y="3764"/>
                  </a:lnTo>
                  <a:lnTo>
                    <a:pt x="1821" y="3758"/>
                  </a:lnTo>
                  <a:lnTo>
                    <a:pt x="1766" y="3743"/>
                  </a:lnTo>
                  <a:lnTo>
                    <a:pt x="1718" y="3722"/>
                  </a:lnTo>
                  <a:lnTo>
                    <a:pt x="1677" y="3693"/>
                  </a:lnTo>
                  <a:lnTo>
                    <a:pt x="1640" y="3661"/>
                  </a:lnTo>
                  <a:lnTo>
                    <a:pt x="1614" y="3625"/>
                  </a:lnTo>
                  <a:lnTo>
                    <a:pt x="1593" y="3583"/>
                  </a:lnTo>
                  <a:lnTo>
                    <a:pt x="1580" y="3541"/>
                  </a:lnTo>
                  <a:lnTo>
                    <a:pt x="1574" y="3496"/>
                  </a:lnTo>
                  <a:lnTo>
                    <a:pt x="1574" y="3448"/>
                  </a:lnTo>
                  <a:lnTo>
                    <a:pt x="1583" y="3402"/>
                  </a:lnTo>
                  <a:lnTo>
                    <a:pt x="1600" y="3357"/>
                  </a:lnTo>
                  <a:lnTo>
                    <a:pt x="1623" y="3311"/>
                  </a:lnTo>
                  <a:lnTo>
                    <a:pt x="1656" y="3269"/>
                  </a:lnTo>
                  <a:lnTo>
                    <a:pt x="1678" y="3241"/>
                  </a:lnTo>
                  <a:lnTo>
                    <a:pt x="1694" y="3208"/>
                  </a:lnTo>
                  <a:lnTo>
                    <a:pt x="1705" y="3178"/>
                  </a:lnTo>
                  <a:lnTo>
                    <a:pt x="1709" y="3146"/>
                  </a:lnTo>
                  <a:lnTo>
                    <a:pt x="1707" y="3115"/>
                  </a:lnTo>
                  <a:lnTo>
                    <a:pt x="1697" y="3087"/>
                  </a:lnTo>
                  <a:lnTo>
                    <a:pt x="1682" y="3062"/>
                  </a:lnTo>
                  <a:lnTo>
                    <a:pt x="1661" y="3037"/>
                  </a:lnTo>
                  <a:lnTo>
                    <a:pt x="1635" y="3018"/>
                  </a:lnTo>
                  <a:lnTo>
                    <a:pt x="1600" y="3005"/>
                  </a:lnTo>
                  <a:lnTo>
                    <a:pt x="1561" y="2995"/>
                  </a:lnTo>
                  <a:lnTo>
                    <a:pt x="1513" y="2992"/>
                  </a:lnTo>
                  <a:lnTo>
                    <a:pt x="1040" y="2992"/>
                  </a:lnTo>
                  <a:lnTo>
                    <a:pt x="987" y="2986"/>
                  </a:lnTo>
                  <a:lnTo>
                    <a:pt x="939" y="2971"/>
                  </a:lnTo>
                  <a:lnTo>
                    <a:pt x="893" y="2948"/>
                  </a:lnTo>
                  <a:lnTo>
                    <a:pt x="855" y="2915"/>
                  </a:lnTo>
                  <a:lnTo>
                    <a:pt x="825" y="2877"/>
                  </a:lnTo>
                  <a:lnTo>
                    <a:pt x="800" y="2834"/>
                  </a:lnTo>
                  <a:lnTo>
                    <a:pt x="785" y="2784"/>
                  </a:lnTo>
                  <a:lnTo>
                    <a:pt x="781" y="2733"/>
                  </a:lnTo>
                  <a:lnTo>
                    <a:pt x="781" y="2254"/>
                  </a:lnTo>
                  <a:lnTo>
                    <a:pt x="777" y="2208"/>
                  </a:lnTo>
                  <a:lnTo>
                    <a:pt x="768" y="2166"/>
                  </a:lnTo>
                  <a:lnTo>
                    <a:pt x="753" y="2134"/>
                  </a:lnTo>
                  <a:lnTo>
                    <a:pt x="732" y="2105"/>
                  </a:lnTo>
                  <a:lnTo>
                    <a:pt x="709" y="2084"/>
                  </a:lnTo>
                  <a:lnTo>
                    <a:pt x="682" y="2069"/>
                  </a:lnTo>
                  <a:lnTo>
                    <a:pt x="652" y="2062"/>
                  </a:lnTo>
                  <a:lnTo>
                    <a:pt x="622" y="2058"/>
                  </a:lnTo>
                  <a:lnTo>
                    <a:pt x="589" y="2063"/>
                  </a:lnTo>
                  <a:lnTo>
                    <a:pt x="557" y="2073"/>
                  </a:lnTo>
                  <a:lnTo>
                    <a:pt x="527" y="2090"/>
                  </a:lnTo>
                  <a:lnTo>
                    <a:pt x="496" y="2111"/>
                  </a:lnTo>
                  <a:lnTo>
                    <a:pt x="456" y="2141"/>
                  </a:lnTo>
                  <a:lnTo>
                    <a:pt x="416" y="2166"/>
                  </a:lnTo>
                  <a:lnTo>
                    <a:pt x="373" y="2181"/>
                  </a:lnTo>
                  <a:lnTo>
                    <a:pt x="329" y="2193"/>
                  </a:lnTo>
                  <a:lnTo>
                    <a:pt x="287" y="2195"/>
                  </a:lnTo>
                  <a:lnTo>
                    <a:pt x="243" y="2193"/>
                  </a:lnTo>
                  <a:lnTo>
                    <a:pt x="202" y="2183"/>
                  </a:lnTo>
                  <a:lnTo>
                    <a:pt x="162" y="2168"/>
                  </a:lnTo>
                  <a:lnTo>
                    <a:pt x="126" y="2145"/>
                  </a:lnTo>
                  <a:lnTo>
                    <a:pt x="93" y="2117"/>
                  </a:lnTo>
                  <a:lnTo>
                    <a:pt x="63" y="2082"/>
                  </a:lnTo>
                  <a:lnTo>
                    <a:pt x="38" y="2043"/>
                  </a:lnTo>
                  <a:lnTo>
                    <a:pt x="19" y="1997"/>
                  </a:lnTo>
                  <a:lnTo>
                    <a:pt x="8" y="1944"/>
                  </a:lnTo>
                  <a:lnTo>
                    <a:pt x="0" y="1887"/>
                  </a:lnTo>
                  <a:lnTo>
                    <a:pt x="8" y="1824"/>
                  </a:lnTo>
                  <a:lnTo>
                    <a:pt x="23" y="1769"/>
                  </a:lnTo>
                  <a:lnTo>
                    <a:pt x="44" y="1719"/>
                  </a:lnTo>
                  <a:lnTo>
                    <a:pt x="72" y="1677"/>
                  </a:lnTo>
                  <a:lnTo>
                    <a:pt x="105" y="1643"/>
                  </a:lnTo>
                  <a:lnTo>
                    <a:pt x="143" y="1615"/>
                  </a:lnTo>
                  <a:lnTo>
                    <a:pt x="183" y="1594"/>
                  </a:lnTo>
                  <a:lnTo>
                    <a:pt x="226" y="1580"/>
                  </a:lnTo>
                  <a:lnTo>
                    <a:pt x="272" y="1575"/>
                  </a:lnTo>
                  <a:lnTo>
                    <a:pt x="318" y="1577"/>
                  </a:lnTo>
                  <a:lnTo>
                    <a:pt x="365" y="1586"/>
                  </a:lnTo>
                  <a:lnTo>
                    <a:pt x="411" y="1601"/>
                  </a:lnTo>
                  <a:lnTo>
                    <a:pt x="454" y="1626"/>
                  </a:lnTo>
                  <a:lnTo>
                    <a:pt x="498" y="1658"/>
                  </a:lnTo>
                  <a:lnTo>
                    <a:pt x="527" y="1681"/>
                  </a:lnTo>
                  <a:lnTo>
                    <a:pt x="559" y="1696"/>
                  </a:lnTo>
                  <a:lnTo>
                    <a:pt x="591" y="1708"/>
                  </a:lnTo>
                  <a:lnTo>
                    <a:pt x="622" y="1712"/>
                  </a:lnTo>
                  <a:lnTo>
                    <a:pt x="652" y="1708"/>
                  </a:lnTo>
                  <a:lnTo>
                    <a:pt x="682" y="1700"/>
                  </a:lnTo>
                  <a:lnTo>
                    <a:pt x="709" y="1685"/>
                  </a:lnTo>
                  <a:lnTo>
                    <a:pt x="732" y="1664"/>
                  </a:lnTo>
                  <a:lnTo>
                    <a:pt x="753" y="1637"/>
                  </a:lnTo>
                  <a:lnTo>
                    <a:pt x="768" y="1603"/>
                  </a:lnTo>
                  <a:lnTo>
                    <a:pt x="777" y="1563"/>
                  </a:lnTo>
                  <a:lnTo>
                    <a:pt x="781" y="1516"/>
                  </a:lnTo>
                  <a:lnTo>
                    <a:pt x="781" y="1035"/>
                  </a:lnTo>
                  <a:lnTo>
                    <a:pt x="785" y="983"/>
                  </a:lnTo>
                  <a:lnTo>
                    <a:pt x="800" y="934"/>
                  </a:lnTo>
                  <a:lnTo>
                    <a:pt x="825" y="890"/>
                  </a:lnTo>
                  <a:lnTo>
                    <a:pt x="857" y="852"/>
                  </a:lnTo>
                  <a:lnTo>
                    <a:pt x="895" y="820"/>
                  </a:lnTo>
                  <a:lnTo>
                    <a:pt x="939" y="797"/>
                  </a:lnTo>
                  <a:lnTo>
                    <a:pt x="987" y="782"/>
                  </a:lnTo>
                  <a:lnTo>
                    <a:pt x="1040" y="776"/>
                  </a:lnTo>
                  <a:lnTo>
                    <a:pt x="1513" y="776"/>
                  </a:lnTo>
                  <a:lnTo>
                    <a:pt x="1561" y="772"/>
                  </a:lnTo>
                  <a:lnTo>
                    <a:pt x="1600" y="763"/>
                  </a:lnTo>
                  <a:lnTo>
                    <a:pt x="1635" y="747"/>
                  </a:lnTo>
                  <a:lnTo>
                    <a:pt x="1663" y="728"/>
                  </a:lnTo>
                  <a:lnTo>
                    <a:pt x="1684" y="704"/>
                  </a:lnTo>
                  <a:lnTo>
                    <a:pt x="1697" y="677"/>
                  </a:lnTo>
                  <a:lnTo>
                    <a:pt x="1707" y="648"/>
                  </a:lnTo>
                  <a:lnTo>
                    <a:pt x="1709" y="618"/>
                  </a:lnTo>
                  <a:lnTo>
                    <a:pt x="1705" y="586"/>
                  </a:lnTo>
                  <a:lnTo>
                    <a:pt x="1696" y="553"/>
                  </a:lnTo>
                  <a:lnTo>
                    <a:pt x="1678" y="523"/>
                  </a:lnTo>
                  <a:lnTo>
                    <a:pt x="1656" y="493"/>
                  </a:lnTo>
                  <a:lnTo>
                    <a:pt x="1623" y="451"/>
                  </a:lnTo>
                  <a:lnTo>
                    <a:pt x="1600" y="407"/>
                  </a:lnTo>
                  <a:lnTo>
                    <a:pt x="1583" y="361"/>
                  </a:lnTo>
                  <a:lnTo>
                    <a:pt x="1574" y="314"/>
                  </a:lnTo>
                  <a:lnTo>
                    <a:pt x="1574" y="268"/>
                  </a:lnTo>
                  <a:lnTo>
                    <a:pt x="1580" y="222"/>
                  </a:lnTo>
                  <a:lnTo>
                    <a:pt x="1593" y="181"/>
                  </a:lnTo>
                  <a:lnTo>
                    <a:pt x="1614" y="139"/>
                  </a:lnTo>
                  <a:lnTo>
                    <a:pt x="1640" y="103"/>
                  </a:lnTo>
                  <a:lnTo>
                    <a:pt x="1677" y="70"/>
                  </a:lnTo>
                  <a:lnTo>
                    <a:pt x="1718" y="42"/>
                  </a:lnTo>
                  <a:lnTo>
                    <a:pt x="1766" y="21"/>
                  </a:lnTo>
                  <a:lnTo>
                    <a:pt x="1821" y="6"/>
                  </a:lnTo>
                  <a:lnTo>
                    <a:pt x="188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57" name="Google Shape;10757;p24"/>
            <p:cNvSpPr/>
            <p:nvPr/>
          </p:nvSpPr>
          <p:spPr>
            <a:xfrm>
              <a:off x="4168" y="2091"/>
              <a:ext cx="1881" cy="1499"/>
            </a:xfrm>
            <a:custGeom>
              <a:avLst/>
              <a:gdLst/>
              <a:ahLst/>
              <a:cxnLst/>
              <a:rect l="l" t="t" r="r" b="b"/>
              <a:pathLst>
                <a:path w="3761" h="2998" extrusionOk="0">
                  <a:moveTo>
                    <a:pt x="1876" y="0"/>
                  </a:moveTo>
                  <a:lnTo>
                    <a:pt x="1938" y="8"/>
                  </a:lnTo>
                  <a:lnTo>
                    <a:pt x="1994" y="21"/>
                  </a:lnTo>
                  <a:lnTo>
                    <a:pt x="2043" y="44"/>
                  </a:lnTo>
                  <a:lnTo>
                    <a:pt x="2085" y="71"/>
                  </a:lnTo>
                  <a:lnTo>
                    <a:pt x="2119" y="105"/>
                  </a:lnTo>
                  <a:lnTo>
                    <a:pt x="2147" y="141"/>
                  </a:lnTo>
                  <a:lnTo>
                    <a:pt x="2167" y="183"/>
                  </a:lnTo>
                  <a:lnTo>
                    <a:pt x="2182" y="227"/>
                  </a:lnTo>
                  <a:lnTo>
                    <a:pt x="2187" y="270"/>
                  </a:lnTo>
                  <a:lnTo>
                    <a:pt x="2186" y="318"/>
                  </a:lnTo>
                  <a:lnTo>
                    <a:pt x="2176" y="364"/>
                  </a:lnTo>
                  <a:lnTo>
                    <a:pt x="2161" y="411"/>
                  </a:lnTo>
                  <a:lnTo>
                    <a:pt x="2136" y="455"/>
                  </a:lnTo>
                  <a:lnTo>
                    <a:pt x="2104" y="497"/>
                  </a:lnTo>
                  <a:lnTo>
                    <a:pt x="2081" y="527"/>
                  </a:lnTo>
                  <a:lnTo>
                    <a:pt x="2066" y="558"/>
                  </a:lnTo>
                  <a:lnTo>
                    <a:pt x="2054" y="590"/>
                  </a:lnTo>
                  <a:lnTo>
                    <a:pt x="2051" y="622"/>
                  </a:lnTo>
                  <a:lnTo>
                    <a:pt x="2054" y="653"/>
                  </a:lnTo>
                  <a:lnTo>
                    <a:pt x="2062" y="683"/>
                  </a:lnTo>
                  <a:lnTo>
                    <a:pt x="2077" y="710"/>
                  </a:lnTo>
                  <a:lnTo>
                    <a:pt x="2098" y="733"/>
                  </a:lnTo>
                  <a:lnTo>
                    <a:pt x="2125" y="752"/>
                  </a:lnTo>
                  <a:lnTo>
                    <a:pt x="2159" y="767"/>
                  </a:lnTo>
                  <a:lnTo>
                    <a:pt x="2199" y="776"/>
                  </a:lnTo>
                  <a:lnTo>
                    <a:pt x="2246" y="780"/>
                  </a:lnTo>
                  <a:lnTo>
                    <a:pt x="2727" y="780"/>
                  </a:lnTo>
                  <a:lnTo>
                    <a:pt x="2779" y="786"/>
                  </a:lnTo>
                  <a:lnTo>
                    <a:pt x="2828" y="801"/>
                  </a:lnTo>
                  <a:lnTo>
                    <a:pt x="2872" y="826"/>
                  </a:lnTo>
                  <a:lnTo>
                    <a:pt x="2910" y="856"/>
                  </a:lnTo>
                  <a:lnTo>
                    <a:pt x="2942" y="894"/>
                  </a:lnTo>
                  <a:lnTo>
                    <a:pt x="2965" y="938"/>
                  </a:lnTo>
                  <a:lnTo>
                    <a:pt x="2980" y="987"/>
                  </a:lnTo>
                  <a:lnTo>
                    <a:pt x="2986" y="1039"/>
                  </a:lnTo>
                  <a:lnTo>
                    <a:pt x="2986" y="1512"/>
                  </a:lnTo>
                  <a:lnTo>
                    <a:pt x="2990" y="1560"/>
                  </a:lnTo>
                  <a:lnTo>
                    <a:pt x="2999" y="1600"/>
                  </a:lnTo>
                  <a:lnTo>
                    <a:pt x="3014" y="1634"/>
                  </a:lnTo>
                  <a:lnTo>
                    <a:pt x="3033" y="1661"/>
                  </a:lnTo>
                  <a:lnTo>
                    <a:pt x="3058" y="1684"/>
                  </a:lnTo>
                  <a:lnTo>
                    <a:pt x="3085" y="1697"/>
                  </a:lnTo>
                  <a:lnTo>
                    <a:pt x="3113" y="1706"/>
                  </a:lnTo>
                  <a:lnTo>
                    <a:pt x="3143" y="1708"/>
                  </a:lnTo>
                  <a:lnTo>
                    <a:pt x="3176" y="1704"/>
                  </a:lnTo>
                  <a:lnTo>
                    <a:pt x="3208" y="1695"/>
                  </a:lnTo>
                  <a:lnTo>
                    <a:pt x="3238" y="1678"/>
                  </a:lnTo>
                  <a:lnTo>
                    <a:pt x="3269" y="1655"/>
                  </a:lnTo>
                  <a:lnTo>
                    <a:pt x="3311" y="1623"/>
                  </a:lnTo>
                  <a:lnTo>
                    <a:pt x="3354" y="1600"/>
                  </a:lnTo>
                  <a:lnTo>
                    <a:pt x="3400" y="1583"/>
                  </a:lnTo>
                  <a:lnTo>
                    <a:pt x="3448" y="1573"/>
                  </a:lnTo>
                  <a:lnTo>
                    <a:pt x="3493" y="1571"/>
                  </a:lnTo>
                  <a:lnTo>
                    <a:pt x="3539" y="1579"/>
                  </a:lnTo>
                  <a:lnTo>
                    <a:pt x="3581" y="1592"/>
                  </a:lnTo>
                  <a:lnTo>
                    <a:pt x="3622" y="1613"/>
                  </a:lnTo>
                  <a:lnTo>
                    <a:pt x="3659" y="1640"/>
                  </a:lnTo>
                  <a:lnTo>
                    <a:pt x="3691" y="1674"/>
                  </a:lnTo>
                  <a:lnTo>
                    <a:pt x="3719" y="1716"/>
                  </a:lnTo>
                  <a:lnTo>
                    <a:pt x="3740" y="1765"/>
                  </a:lnTo>
                  <a:lnTo>
                    <a:pt x="3755" y="1820"/>
                  </a:lnTo>
                  <a:lnTo>
                    <a:pt x="3761" y="1883"/>
                  </a:lnTo>
                  <a:lnTo>
                    <a:pt x="3755" y="1946"/>
                  </a:lnTo>
                  <a:lnTo>
                    <a:pt x="3740" y="2001"/>
                  </a:lnTo>
                  <a:lnTo>
                    <a:pt x="3719" y="2051"/>
                  </a:lnTo>
                  <a:lnTo>
                    <a:pt x="3691" y="2092"/>
                  </a:lnTo>
                  <a:lnTo>
                    <a:pt x="3659" y="2127"/>
                  </a:lnTo>
                  <a:lnTo>
                    <a:pt x="3622" y="2155"/>
                  </a:lnTo>
                  <a:lnTo>
                    <a:pt x="3581" y="2174"/>
                  </a:lnTo>
                  <a:lnTo>
                    <a:pt x="3537" y="2188"/>
                  </a:lnTo>
                  <a:lnTo>
                    <a:pt x="3493" y="2195"/>
                  </a:lnTo>
                  <a:lnTo>
                    <a:pt x="3446" y="2193"/>
                  </a:lnTo>
                  <a:lnTo>
                    <a:pt x="3400" y="2184"/>
                  </a:lnTo>
                  <a:lnTo>
                    <a:pt x="3354" y="2168"/>
                  </a:lnTo>
                  <a:lnTo>
                    <a:pt x="3309" y="2144"/>
                  </a:lnTo>
                  <a:lnTo>
                    <a:pt x="3267" y="2111"/>
                  </a:lnTo>
                  <a:lnTo>
                    <a:pt x="3238" y="2089"/>
                  </a:lnTo>
                  <a:lnTo>
                    <a:pt x="3206" y="2073"/>
                  </a:lnTo>
                  <a:lnTo>
                    <a:pt x="3174" y="2062"/>
                  </a:lnTo>
                  <a:lnTo>
                    <a:pt x="3143" y="2058"/>
                  </a:lnTo>
                  <a:lnTo>
                    <a:pt x="3111" y="2062"/>
                  </a:lnTo>
                  <a:lnTo>
                    <a:pt x="3083" y="2070"/>
                  </a:lnTo>
                  <a:lnTo>
                    <a:pt x="3056" y="2085"/>
                  </a:lnTo>
                  <a:lnTo>
                    <a:pt x="3033" y="2106"/>
                  </a:lnTo>
                  <a:lnTo>
                    <a:pt x="3014" y="2132"/>
                  </a:lnTo>
                  <a:lnTo>
                    <a:pt x="2999" y="2167"/>
                  </a:lnTo>
                  <a:lnTo>
                    <a:pt x="2990" y="2207"/>
                  </a:lnTo>
                  <a:lnTo>
                    <a:pt x="2986" y="2254"/>
                  </a:lnTo>
                  <a:lnTo>
                    <a:pt x="2986" y="2739"/>
                  </a:lnTo>
                  <a:lnTo>
                    <a:pt x="2980" y="2790"/>
                  </a:lnTo>
                  <a:lnTo>
                    <a:pt x="2965" y="2840"/>
                  </a:lnTo>
                  <a:lnTo>
                    <a:pt x="2942" y="2884"/>
                  </a:lnTo>
                  <a:lnTo>
                    <a:pt x="2910" y="2922"/>
                  </a:lnTo>
                  <a:lnTo>
                    <a:pt x="2872" y="2954"/>
                  </a:lnTo>
                  <a:lnTo>
                    <a:pt x="2828" y="2977"/>
                  </a:lnTo>
                  <a:lnTo>
                    <a:pt x="2779" y="2992"/>
                  </a:lnTo>
                  <a:lnTo>
                    <a:pt x="2727" y="2998"/>
                  </a:lnTo>
                  <a:lnTo>
                    <a:pt x="2370" y="2998"/>
                  </a:lnTo>
                  <a:lnTo>
                    <a:pt x="2395" y="2939"/>
                  </a:lnTo>
                  <a:lnTo>
                    <a:pt x="2414" y="2878"/>
                  </a:lnTo>
                  <a:lnTo>
                    <a:pt x="2425" y="2815"/>
                  </a:lnTo>
                  <a:lnTo>
                    <a:pt x="2429" y="2750"/>
                  </a:lnTo>
                  <a:lnTo>
                    <a:pt x="2423" y="2672"/>
                  </a:lnTo>
                  <a:lnTo>
                    <a:pt x="2406" y="2596"/>
                  </a:lnTo>
                  <a:lnTo>
                    <a:pt x="2379" y="2528"/>
                  </a:lnTo>
                  <a:lnTo>
                    <a:pt x="2345" y="2463"/>
                  </a:lnTo>
                  <a:lnTo>
                    <a:pt x="2300" y="2404"/>
                  </a:lnTo>
                  <a:lnTo>
                    <a:pt x="2246" y="2353"/>
                  </a:lnTo>
                  <a:lnTo>
                    <a:pt x="2186" y="2309"/>
                  </a:lnTo>
                  <a:lnTo>
                    <a:pt x="2119" y="2273"/>
                  </a:lnTo>
                  <a:lnTo>
                    <a:pt x="2045" y="2245"/>
                  </a:lnTo>
                  <a:lnTo>
                    <a:pt x="1965" y="2226"/>
                  </a:lnTo>
                  <a:lnTo>
                    <a:pt x="1881" y="2218"/>
                  </a:lnTo>
                  <a:lnTo>
                    <a:pt x="1860" y="2218"/>
                  </a:lnTo>
                  <a:lnTo>
                    <a:pt x="1777" y="2226"/>
                  </a:lnTo>
                  <a:lnTo>
                    <a:pt x="1697" y="2245"/>
                  </a:lnTo>
                  <a:lnTo>
                    <a:pt x="1623" y="2273"/>
                  </a:lnTo>
                  <a:lnTo>
                    <a:pt x="1556" y="2309"/>
                  </a:lnTo>
                  <a:lnTo>
                    <a:pt x="1496" y="2353"/>
                  </a:lnTo>
                  <a:lnTo>
                    <a:pt x="1442" y="2404"/>
                  </a:lnTo>
                  <a:lnTo>
                    <a:pt x="1397" y="2463"/>
                  </a:lnTo>
                  <a:lnTo>
                    <a:pt x="1361" y="2528"/>
                  </a:lnTo>
                  <a:lnTo>
                    <a:pt x="1334" y="2596"/>
                  </a:lnTo>
                  <a:lnTo>
                    <a:pt x="1319" y="2672"/>
                  </a:lnTo>
                  <a:lnTo>
                    <a:pt x="1313" y="2750"/>
                  </a:lnTo>
                  <a:lnTo>
                    <a:pt x="1317" y="2813"/>
                  </a:lnTo>
                  <a:lnTo>
                    <a:pt x="1328" y="2876"/>
                  </a:lnTo>
                  <a:lnTo>
                    <a:pt x="1345" y="2939"/>
                  </a:lnTo>
                  <a:lnTo>
                    <a:pt x="1372" y="2998"/>
                  </a:lnTo>
                  <a:lnTo>
                    <a:pt x="1036" y="2998"/>
                  </a:lnTo>
                  <a:lnTo>
                    <a:pt x="982" y="2992"/>
                  </a:lnTo>
                  <a:lnTo>
                    <a:pt x="933" y="2977"/>
                  </a:lnTo>
                  <a:lnTo>
                    <a:pt x="887" y="2952"/>
                  </a:lnTo>
                  <a:lnTo>
                    <a:pt x="849" y="2920"/>
                  </a:lnTo>
                  <a:lnTo>
                    <a:pt x="817" y="2882"/>
                  </a:lnTo>
                  <a:lnTo>
                    <a:pt x="792" y="2836"/>
                  </a:lnTo>
                  <a:lnTo>
                    <a:pt x="777" y="2787"/>
                  </a:lnTo>
                  <a:lnTo>
                    <a:pt x="771" y="2733"/>
                  </a:lnTo>
                  <a:lnTo>
                    <a:pt x="771" y="2254"/>
                  </a:lnTo>
                  <a:lnTo>
                    <a:pt x="768" y="2207"/>
                  </a:lnTo>
                  <a:lnTo>
                    <a:pt x="758" y="2167"/>
                  </a:lnTo>
                  <a:lnTo>
                    <a:pt x="743" y="2132"/>
                  </a:lnTo>
                  <a:lnTo>
                    <a:pt x="724" y="2106"/>
                  </a:lnTo>
                  <a:lnTo>
                    <a:pt x="701" y="2085"/>
                  </a:lnTo>
                  <a:lnTo>
                    <a:pt x="674" y="2070"/>
                  </a:lnTo>
                  <a:lnTo>
                    <a:pt x="646" y="2060"/>
                  </a:lnTo>
                  <a:lnTo>
                    <a:pt x="616" y="2058"/>
                  </a:lnTo>
                  <a:lnTo>
                    <a:pt x="585" y="2062"/>
                  </a:lnTo>
                  <a:lnTo>
                    <a:pt x="553" y="2071"/>
                  </a:lnTo>
                  <a:lnTo>
                    <a:pt x="522" y="2089"/>
                  </a:lnTo>
                  <a:lnTo>
                    <a:pt x="492" y="2111"/>
                  </a:lnTo>
                  <a:lnTo>
                    <a:pt x="450" y="2144"/>
                  </a:lnTo>
                  <a:lnTo>
                    <a:pt x="405" y="2168"/>
                  </a:lnTo>
                  <a:lnTo>
                    <a:pt x="359" y="2184"/>
                  </a:lnTo>
                  <a:lnTo>
                    <a:pt x="313" y="2193"/>
                  </a:lnTo>
                  <a:lnTo>
                    <a:pt x="268" y="2195"/>
                  </a:lnTo>
                  <a:lnTo>
                    <a:pt x="222" y="2189"/>
                  </a:lnTo>
                  <a:lnTo>
                    <a:pt x="178" y="2176"/>
                  </a:lnTo>
                  <a:lnTo>
                    <a:pt x="138" y="2155"/>
                  </a:lnTo>
                  <a:lnTo>
                    <a:pt x="102" y="2127"/>
                  </a:lnTo>
                  <a:lnTo>
                    <a:pt x="70" y="2092"/>
                  </a:lnTo>
                  <a:lnTo>
                    <a:pt x="42" y="2051"/>
                  </a:lnTo>
                  <a:lnTo>
                    <a:pt x="21" y="2003"/>
                  </a:lnTo>
                  <a:lnTo>
                    <a:pt x="5" y="1948"/>
                  </a:lnTo>
                  <a:lnTo>
                    <a:pt x="0" y="1885"/>
                  </a:lnTo>
                  <a:lnTo>
                    <a:pt x="5" y="1824"/>
                  </a:lnTo>
                  <a:lnTo>
                    <a:pt x="21" y="1767"/>
                  </a:lnTo>
                  <a:lnTo>
                    <a:pt x="42" y="1720"/>
                  </a:lnTo>
                  <a:lnTo>
                    <a:pt x="70" y="1678"/>
                  </a:lnTo>
                  <a:lnTo>
                    <a:pt x="102" y="1644"/>
                  </a:lnTo>
                  <a:lnTo>
                    <a:pt x="138" y="1615"/>
                  </a:lnTo>
                  <a:lnTo>
                    <a:pt x="180" y="1594"/>
                  </a:lnTo>
                  <a:lnTo>
                    <a:pt x="222" y="1581"/>
                  </a:lnTo>
                  <a:lnTo>
                    <a:pt x="268" y="1575"/>
                  </a:lnTo>
                  <a:lnTo>
                    <a:pt x="313" y="1577"/>
                  </a:lnTo>
                  <a:lnTo>
                    <a:pt x="361" y="1585"/>
                  </a:lnTo>
                  <a:lnTo>
                    <a:pt x="406" y="1602"/>
                  </a:lnTo>
                  <a:lnTo>
                    <a:pt x="452" y="1626"/>
                  </a:lnTo>
                  <a:lnTo>
                    <a:pt x="494" y="1659"/>
                  </a:lnTo>
                  <a:lnTo>
                    <a:pt x="522" y="1680"/>
                  </a:lnTo>
                  <a:lnTo>
                    <a:pt x="555" y="1697"/>
                  </a:lnTo>
                  <a:lnTo>
                    <a:pt x="585" y="1706"/>
                  </a:lnTo>
                  <a:lnTo>
                    <a:pt x="617" y="1710"/>
                  </a:lnTo>
                  <a:lnTo>
                    <a:pt x="648" y="1708"/>
                  </a:lnTo>
                  <a:lnTo>
                    <a:pt x="676" y="1701"/>
                  </a:lnTo>
                  <a:lnTo>
                    <a:pt x="701" y="1685"/>
                  </a:lnTo>
                  <a:lnTo>
                    <a:pt x="724" y="1665"/>
                  </a:lnTo>
                  <a:lnTo>
                    <a:pt x="745" y="1636"/>
                  </a:lnTo>
                  <a:lnTo>
                    <a:pt x="758" y="1604"/>
                  </a:lnTo>
                  <a:lnTo>
                    <a:pt x="768" y="1562"/>
                  </a:lnTo>
                  <a:lnTo>
                    <a:pt x="771" y="1516"/>
                  </a:lnTo>
                  <a:lnTo>
                    <a:pt x="771" y="1041"/>
                  </a:lnTo>
                  <a:lnTo>
                    <a:pt x="777" y="987"/>
                  </a:lnTo>
                  <a:lnTo>
                    <a:pt x="792" y="940"/>
                  </a:lnTo>
                  <a:lnTo>
                    <a:pt x="815" y="896"/>
                  </a:lnTo>
                  <a:lnTo>
                    <a:pt x="847" y="858"/>
                  </a:lnTo>
                  <a:lnTo>
                    <a:pt x="885" y="826"/>
                  </a:lnTo>
                  <a:lnTo>
                    <a:pt x="929" y="803"/>
                  </a:lnTo>
                  <a:lnTo>
                    <a:pt x="979" y="788"/>
                  </a:lnTo>
                  <a:lnTo>
                    <a:pt x="1030" y="782"/>
                  </a:lnTo>
                  <a:lnTo>
                    <a:pt x="1505" y="782"/>
                  </a:lnTo>
                  <a:lnTo>
                    <a:pt x="1553" y="778"/>
                  </a:lnTo>
                  <a:lnTo>
                    <a:pt x="1592" y="769"/>
                  </a:lnTo>
                  <a:lnTo>
                    <a:pt x="1627" y="754"/>
                  </a:lnTo>
                  <a:lnTo>
                    <a:pt x="1655" y="735"/>
                  </a:lnTo>
                  <a:lnTo>
                    <a:pt x="1676" y="710"/>
                  </a:lnTo>
                  <a:lnTo>
                    <a:pt x="1689" y="683"/>
                  </a:lnTo>
                  <a:lnTo>
                    <a:pt x="1699" y="653"/>
                  </a:lnTo>
                  <a:lnTo>
                    <a:pt x="1701" y="622"/>
                  </a:lnTo>
                  <a:lnTo>
                    <a:pt x="1697" y="590"/>
                  </a:lnTo>
                  <a:lnTo>
                    <a:pt x="1688" y="558"/>
                  </a:lnTo>
                  <a:lnTo>
                    <a:pt x="1670" y="527"/>
                  </a:lnTo>
                  <a:lnTo>
                    <a:pt x="1648" y="497"/>
                  </a:lnTo>
                  <a:lnTo>
                    <a:pt x="1615" y="455"/>
                  </a:lnTo>
                  <a:lnTo>
                    <a:pt x="1592" y="411"/>
                  </a:lnTo>
                  <a:lnTo>
                    <a:pt x="1575" y="364"/>
                  </a:lnTo>
                  <a:lnTo>
                    <a:pt x="1566" y="318"/>
                  </a:lnTo>
                  <a:lnTo>
                    <a:pt x="1566" y="270"/>
                  </a:lnTo>
                  <a:lnTo>
                    <a:pt x="1572" y="227"/>
                  </a:lnTo>
                  <a:lnTo>
                    <a:pt x="1585" y="183"/>
                  </a:lnTo>
                  <a:lnTo>
                    <a:pt x="1606" y="141"/>
                  </a:lnTo>
                  <a:lnTo>
                    <a:pt x="1632" y="105"/>
                  </a:lnTo>
                  <a:lnTo>
                    <a:pt x="1669" y="71"/>
                  </a:lnTo>
                  <a:lnTo>
                    <a:pt x="1710" y="44"/>
                  </a:lnTo>
                  <a:lnTo>
                    <a:pt x="1758" y="21"/>
                  </a:lnTo>
                  <a:lnTo>
                    <a:pt x="1813" y="8"/>
                  </a:lnTo>
                  <a:lnTo>
                    <a:pt x="187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758" name="Google Shape;10758;p24"/>
          <p:cNvGrpSpPr/>
          <p:nvPr/>
        </p:nvGrpSpPr>
        <p:grpSpPr>
          <a:xfrm>
            <a:off x="7442996" y="9302389"/>
            <a:ext cx="725183" cy="732660"/>
            <a:chOff x="4910" y="1317"/>
            <a:chExt cx="4270" cy="4314"/>
          </a:xfrm>
          <a:solidFill>
            <a:srgbClr val="006994"/>
          </a:solidFill>
        </p:grpSpPr>
        <p:sp>
          <p:nvSpPr>
            <p:cNvPr id="10759" name="Google Shape;10759;p24"/>
            <p:cNvSpPr/>
            <p:nvPr/>
          </p:nvSpPr>
          <p:spPr>
            <a:xfrm>
              <a:off x="4910" y="2197"/>
              <a:ext cx="1219" cy="952"/>
            </a:xfrm>
            <a:custGeom>
              <a:avLst/>
              <a:gdLst/>
              <a:ahLst/>
              <a:cxnLst/>
              <a:rect l="l" t="t" r="r" b="b"/>
              <a:pathLst>
                <a:path w="1219" h="952" extrusionOk="0">
                  <a:moveTo>
                    <a:pt x="124" y="0"/>
                  </a:moveTo>
                  <a:lnTo>
                    <a:pt x="269" y="0"/>
                  </a:lnTo>
                  <a:lnTo>
                    <a:pt x="288" y="3"/>
                  </a:lnTo>
                  <a:lnTo>
                    <a:pt x="305" y="9"/>
                  </a:lnTo>
                  <a:lnTo>
                    <a:pt x="319" y="20"/>
                  </a:lnTo>
                  <a:lnTo>
                    <a:pt x="331" y="33"/>
                  </a:lnTo>
                  <a:lnTo>
                    <a:pt x="530" y="319"/>
                  </a:lnTo>
                  <a:lnTo>
                    <a:pt x="578" y="216"/>
                  </a:lnTo>
                  <a:lnTo>
                    <a:pt x="500" y="50"/>
                  </a:lnTo>
                  <a:lnTo>
                    <a:pt x="496" y="35"/>
                  </a:lnTo>
                  <a:lnTo>
                    <a:pt x="499" y="22"/>
                  </a:lnTo>
                  <a:lnTo>
                    <a:pt x="506" y="12"/>
                  </a:lnTo>
                  <a:lnTo>
                    <a:pt x="517" y="4"/>
                  </a:lnTo>
                  <a:lnTo>
                    <a:pt x="531" y="0"/>
                  </a:lnTo>
                  <a:lnTo>
                    <a:pt x="690" y="0"/>
                  </a:lnTo>
                  <a:lnTo>
                    <a:pt x="703" y="4"/>
                  </a:lnTo>
                  <a:lnTo>
                    <a:pt x="713" y="12"/>
                  </a:lnTo>
                  <a:lnTo>
                    <a:pt x="721" y="22"/>
                  </a:lnTo>
                  <a:lnTo>
                    <a:pt x="724" y="35"/>
                  </a:lnTo>
                  <a:lnTo>
                    <a:pt x="720" y="50"/>
                  </a:lnTo>
                  <a:lnTo>
                    <a:pt x="641" y="216"/>
                  </a:lnTo>
                  <a:lnTo>
                    <a:pt x="691" y="321"/>
                  </a:lnTo>
                  <a:lnTo>
                    <a:pt x="894" y="33"/>
                  </a:lnTo>
                  <a:lnTo>
                    <a:pt x="906" y="18"/>
                  </a:lnTo>
                  <a:lnTo>
                    <a:pt x="922" y="9"/>
                  </a:lnTo>
                  <a:lnTo>
                    <a:pt x="937" y="3"/>
                  </a:lnTo>
                  <a:lnTo>
                    <a:pt x="956" y="0"/>
                  </a:lnTo>
                  <a:lnTo>
                    <a:pt x="1094" y="0"/>
                  </a:lnTo>
                  <a:lnTo>
                    <a:pt x="1122" y="4"/>
                  </a:lnTo>
                  <a:lnTo>
                    <a:pt x="1148" y="13"/>
                  </a:lnTo>
                  <a:lnTo>
                    <a:pt x="1172" y="28"/>
                  </a:lnTo>
                  <a:lnTo>
                    <a:pt x="1191" y="47"/>
                  </a:lnTo>
                  <a:lnTo>
                    <a:pt x="1206" y="71"/>
                  </a:lnTo>
                  <a:lnTo>
                    <a:pt x="1215" y="97"/>
                  </a:lnTo>
                  <a:lnTo>
                    <a:pt x="1219" y="124"/>
                  </a:lnTo>
                  <a:lnTo>
                    <a:pt x="1219" y="154"/>
                  </a:lnTo>
                  <a:lnTo>
                    <a:pt x="1124" y="213"/>
                  </a:lnTo>
                  <a:lnTo>
                    <a:pt x="1035" y="279"/>
                  </a:lnTo>
                  <a:lnTo>
                    <a:pt x="949" y="350"/>
                  </a:lnTo>
                  <a:lnTo>
                    <a:pt x="868" y="427"/>
                  </a:lnTo>
                  <a:lnTo>
                    <a:pt x="825" y="471"/>
                  </a:lnTo>
                  <a:lnTo>
                    <a:pt x="783" y="517"/>
                  </a:lnTo>
                  <a:lnTo>
                    <a:pt x="753" y="554"/>
                  </a:lnTo>
                  <a:lnTo>
                    <a:pt x="722" y="590"/>
                  </a:lnTo>
                  <a:lnTo>
                    <a:pt x="660" y="676"/>
                  </a:lnTo>
                  <a:lnTo>
                    <a:pt x="602" y="765"/>
                  </a:lnTo>
                  <a:lnTo>
                    <a:pt x="551" y="856"/>
                  </a:lnTo>
                  <a:lnTo>
                    <a:pt x="504" y="952"/>
                  </a:lnTo>
                  <a:lnTo>
                    <a:pt x="0" y="952"/>
                  </a:lnTo>
                  <a:lnTo>
                    <a:pt x="0" y="124"/>
                  </a:lnTo>
                  <a:lnTo>
                    <a:pt x="4" y="97"/>
                  </a:lnTo>
                  <a:lnTo>
                    <a:pt x="13" y="71"/>
                  </a:lnTo>
                  <a:lnTo>
                    <a:pt x="27" y="47"/>
                  </a:lnTo>
                  <a:lnTo>
                    <a:pt x="47" y="28"/>
                  </a:lnTo>
                  <a:lnTo>
                    <a:pt x="69" y="13"/>
                  </a:lnTo>
                  <a:lnTo>
                    <a:pt x="95" y="4"/>
                  </a:lnTo>
                  <a:lnTo>
                    <a:pt x="12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60" name="Google Shape;10760;p24"/>
            <p:cNvSpPr/>
            <p:nvPr/>
          </p:nvSpPr>
          <p:spPr>
            <a:xfrm>
              <a:off x="5118" y="1317"/>
              <a:ext cx="801" cy="801"/>
            </a:xfrm>
            <a:custGeom>
              <a:avLst/>
              <a:gdLst/>
              <a:ahLst/>
              <a:cxnLst/>
              <a:rect l="l" t="t" r="r" b="b"/>
              <a:pathLst>
                <a:path w="801" h="801" extrusionOk="0">
                  <a:moveTo>
                    <a:pt x="401" y="0"/>
                  </a:moveTo>
                  <a:lnTo>
                    <a:pt x="454" y="3"/>
                  </a:lnTo>
                  <a:lnTo>
                    <a:pt x="507" y="15"/>
                  </a:lnTo>
                  <a:lnTo>
                    <a:pt x="556" y="32"/>
                  </a:lnTo>
                  <a:lnTo>
                    <a:pt x="602" y="55"/>
                  </a:lnTo>
                  <a:lnTo>
                    <a:pt x="645" y="84"/>
                  </a:lnTo>
                  <a:lnTo>
                    <a:pt x="683" y="117"/>
                  </a:lnTo>
                  <a:lnTo>
                    <a:pt x="717" y="156"/>
                  </a:lnTo>
                  <a:lnTo>
                    <a:pt x="746" y="198"/>
                  </a:lnTo>
                  <a:lnTo>
                    <a:pt x="770" y="245"/>
                  </a:lnTo>
                  <a:lnTo>
                    <a:pt x="787" y="294"/>
                  </a:lnTo>
                  <a:lnTo>
                    <a:pt x="797" y="346"/>
                  </a:lnTo>
                  <a:lnTo>
                    <a:pt x="801" y="401"/>
                  </a:lnTo>
                  <a:lnTo>
                    <a:pt x="797" y="455"/>
                  </a:lnTo>
                  <a:lnTo>
                    <a:pt x="787" y="507"/>
                  </a:lnTo>
                  <a:lnTo>
                    <a:pt x="770" y="557"/>
                  </a:lnTo>
                  <a:lnTo>
                    <a:pt x="746" y="602"/>
                  </a:lnTo>
                  <a:lnTo>
                    <a:pt x="717" y="646"/>
                  </a:lnTo>
                  <a:lnTo>
                    <a:pt x="683" y="684"/>
                  </a:lnTo>
                  <a:lnTo>
                    <a:pt x="645" y="718"/>
                  </a:lnTo>
                  <a:lnTo>
                    <a:pt x="602" y="746"/>
                  </a:lnTo>
                  <a:lnTo>
                    <a:pt x="556" y="770"/>
                  </a:lnTo>
                  <a:lnTo>
                    <a:pt x="507" y="787"/>
                  </a:lnTo>
                  <a:lnTo>
                    <a:pt x="454" y="798"/>
                  </a:lnTo>
                  <a:lnTo>
                    <a:pt x="401" y="801"/>
                  </a:lnTo>
                  <a:lnTo>
                    <a:pt x="347" y="798"/>
                  </a:lnTo>
                  <a:lnTo>
                    <a:pt x="295" y="787"/>
                  </a:lnTo>
                  <a:lnTo>
                    <a:pt x="245" y="770"/>
                  </a:lnTo>
                  <a:lnTo>
                    <a:pt x="199" y="746"/>
                  </a:lnTo>
                  <a:lnTo>
                    <a:pt x="156" y="718"/>
                  </a:lnTo>
                  <a:lnTo>
                    <a:pt x="118" y="684"/>
                  </a:lnTo>
                  <a:lnTo>
                    <a:pt x="84" y="646"/>
                  </a:lnTo>
                  <a:lnTo>
                    <a:pt x="55" y="602"/>
                  </a:lnTo>
                  <a:lnTo>
                    <a:pt x="31" y="557"/>
                  </a:lnTo>
                  <a:lnTo>
                    <a:pt x="14" y="507"/>
                  </a:lnTo>
                  <a:lnTo>
                    <a:pt x="4" y="455"/>
                  </a:lnTo>
                  <a:lnTo>
                    <a:pt x="0" y="401"/>
                  </a:lnTo>
                  <a:lnTo>
                    <a:pt x="4" y="346"/>
                  </a:lnTo>
                  <a:lnTo>
                    <a:pt x="14" y="294"/>
                  </a:lnTo>
                  <a:lnTo>
                    <a:pt x="31" y="245"/>
                  </a:lnTo>
                  <a:lnTo>
                    <a:pt x="55" y="198"/>
                  </a:lnTo>
                  <a:lnTo>
                    <a:pt x="84" y="156"/>
                  </a:lnTo>
                  <a:lnTo>
                    <a:pt x="118" y="117"/>
                  </a:lnTo>
                  <a:lnTo>
                    <a:pt x="156" y="84"/>
                  </a:lnTo>
                  <a:lnTo>
                    <a:pt x="199" y="55"/>
                  </a:lnTo>
                  <a:lnTo>
                    <a:pt x="245" y="32"/>
                  </a:lnTo>
                  <a:lnTo>
                    <a:pt x="295" y="15"/>
                  </a:lnTo>
                  <a:lnTo>
                    <a:pt x="347" y="3"/>
                  </a:lnTo>
                  <a:lnTo>
                    <a:pt x="401" y="0"/>
                  </a:lnTo>
                  <a:lnTo>
                    <a:pt x="40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61" name="Google Shape;10761;p24"/>
            <p:cNvSpPr/>
            <p:nvPr/>
          </p:nvSpPr>
          <p:spPr>
            <a:xfrm>
              <a:off x="7941" y="2197"/>
              <a:ext cx="1218" cy="952"/>
            </a:xfrm>
            <a:custGeom>
              <a:avLst/>
              <a:gdLst/>
              <a:ahLst/>
              <a:cxnLst/>
              <a:rect l="l" t="t" r="r" b="b"/>
              <a:pathLst>
                <a:path w="1218" h="952" extrusionOk="0">
                  <a:moveTo>
                    <a:pt x="124" y="0"/>
                  </a:moveTo>
                  <a:lnTo>
                    <a:pt x="270" y="0"/>
                  </a:lnTo>
                  <a:lnTo>
                    <a:pt x="287" y="3"/>
                  </a:lnTo>
                  <a:lnTo>
                    <a:pt x="304" y="9"/>
                  </a:lnTo>
                  <a:lnTo>
                    <a:pt x="319" y="20"/>
                  </a:lnTo>
                  <a:lnTo>
                    <a:pt x="331" y="33"/>
                  </a:lnTo>
                  <a:lnTo>
                    <a:pt x="529" y="319"/>
                  </a:lnTo>
                  <a:lnTo>
                    <a:pt x="579" y="216"/>
                  </a:lnTo>
                  <a:lnTo>
                    <a:pt x="499" y="50"/>
                  </a:lnTo>
                  <a:lnTo>
                    <a:pt x="496" y="35"/>
                  </a:lnTo>
                  <a:lnTo>
                    <a:pt x="498" y="22"/>
                  </a:lnTo>
                  <a:lnTo>
                    <a:pt x="505" y="12"/>
                  </a:lnTo>
                  <a:lnTo>
                    <a:pt x="516" y="4"/>
                  </a:lnTo>
                  <a:lnTo>
                    <a:pt x="530" y="0"/>
                  </a:lnTo>
                  <a:lnTo>
                    <a:pt x="689" y="0"/>
                  </a:lnTo>
                  <a:lnTo>
                    <a:pt x="702" y="4"/>
                  </a:lnTo>
                  <a:lnTo>
                    <a:pt x="714" y="12"/>
                  </a:lnTo>
                  <a:lnTo>
                    <a:pt x="720" y="22"/>
                  </a:lnTo>
                  <a:lnTo>
                    <a:pt x="723" y="35"/>
                  </a:lnTo>
                  <a:lnTo>
                    <a:pt x="719" y="50"/>
                  </a:lnTo>
                  <a:lnTo>
                    <a:pt x="640" y="216"/>
                  </a:lnTo>
                  <a:lnTo>
                    <a:pt x="690" y="321"/>
                  </a:lnTo>
                  <a:lnTo>
                    <a:pt x="893" y="33"/>
                  </a:lnTo>
                  <a:lnTo>
                    <a:pt x="906" y="18"/>
                  </a:lnTo>
                  <a:lnTo>
                    <a:pt x="921" y="9"/>
                  </a:lnTo>
                  <a:lnTo>
                    <a:pt x="936" y="3"/>
                  </a:lnTo>
                  <a:lnTo>
                    <a:pt x="955" y="0"/>
                  </a:lnTo>
                  <a:lnTo>
                    <a:pt x="1093" y="0"/>
                  </a:lnTo>
                  <a:lnTo>
                    <a:pt x="1121" y="4"/>
                  </a:lnTo>
                  <a:lnTo>
                    <a:pt x="1147" y="13"/>
                  </a:lnTo>
                  <a:lnTo>
                    <a:pt x="1171" y="28"/>
                  </a:lnTo>
                  <a:lnTo>
                    <a:pt x="1190" y="47"/>
                  </a:lnTo>
                  <a:lnTo>
                    <a:pt x="1205" y="71"/>
                  </a:lnTo>
                  <a:lnTo>
                    <a:pt x="1214" y="97"/>
                  </a:lnTo>
                  <a:lnTo>
                    <a:pt x="1218" y="124"/>
                  </a:lnTo>
                  <a:lnTo>
                    <a:pt x="1218" y="952"/>
                  </a:lnTo>
                  <a:lnTo>
                    <a:pt x="708" y="952"/>
                  </a:lnTo>
                  <a:lnTo>
                    <a:pt x="663" y="856"/>
                  </a:lnTo>
                  <a:lnTo>
                    <a:pt x="610" y="763"/>
                  </a:lnTo>
                  <a:lnTo>
                    <a:pt x="553" y="676"/>
                  </a:lnTo>
                  <a:lnTo>
                    <a:pt x="491" y="590"/>
                  </a:lnTo>
                  <a:lnTo>
                    <a:pt x="433" y="520"/>
                  </a:lnTo>
                  <a:lnTo>
                    <a:pt x="390" y="473"/>
                  </a:lnTo>
                  <a:lnTo>
                    <a:pt x="346" y="427"/>
                  </a:lnTo>
                  <a:lnTo>
                    <a:pt x="266" y="351"/>
                  </a:lnTo>
                  <a:lnTo>
                    <a:pt x="181" y="280"/>
                  </a:lnTo>
                  <a:lnTo>
                    <a:pt x="92" y="216"/>
                  </a:lnTo>
                  <a:lnTo>
                    <a:pt x="0" y="157"/>
                  </a:lnTo>
                  <a:lnTo>
                    <a:pt x="0" y="124"/>
                  </a:lnTo>
                  <a:lnTo>
                    <a:pt x="3" y="97"/>
                  </a:lnTo>
                  <a:lnTo>
                    <a:pt x="12" y="71"/>
                  </a:lnTo>
                  <a:lnTo>
                    <a:pt x="27" y="47"/>
                  </a:lnTo>
                  <a:lnTo>
                    <a:pt x="46" y="28"/>
                  </a:lnTo>
                  <a:lnTo>
                    <a:pt x="69" y="13"/>
                  </a:lnTo>
                  <a:lnTo>
                    <a:pt x="96" y="4"/>
                  </a:lnTo>
                  <a:lnTo>
                    <a:pt x="12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62" name="Google Shape;10762;p24"/>
            <p:cNvSpPr/>
            <p:nvPr/>
          </p:nvSpPr>
          <p:spPr>
            <a:xfrm>
              <a:off x="8149" y="1317"/>
              <a:ext cx="802" cy="801"/>
            </a:xfrm>
            <a:custGeom>
              <a:avLst/>
              <a:gdLst/>
              <a:ahLst/>
              <a:cxnLst/>
              <a:rect l="l" t="t" r="r" b="b"/>
              <a:pathLst>
                <a:path w="802" h="801" extrusionOk="0">
                  <a:moveTo>
                    <a:pt x="401" y="0"/>
                  </a:moveTo>
                  <a:lnTo>
                    <a:pt x="455" y="3"/>
                  </a:lnTo>
                  <a:lnTo>
                    <a:pt x="507" y="15"/>
                  </a:lnTo>
                  <a:lnTo>
                    <a:pt x="557" y="32"/>
                  </a:lnTo>
                  <a:lnTo>
                    <a:pt x="603" y="55"/>
                  </a:lnTo>
                  <a:lnTo>
                    <a:pt x="644" y="84"/>
                  </a:lnTo>
                  <a:lnTo>
                    <a:pt x="684" y="117"/>
                  </a:lnTo>
                  <a:lnTo>
                    <a:pt x="718" y="156"/>
                  </a:lnTo>
                  <a:lnTo>
                    <a:pt x="747" y="198"/>
                  </a:lnTo>
                  <a:lnTo>
                    <a:pt x="769" y="245"/>
                  </a:lnTo>
                  <a:lnTo>
                    <a:pt x="787" y="294"/>
                  </a:lnTo>
                  <a:lnTo>
                    <a:pt x="798" y="346"/>
                  </a:lnTo>
                  <a:lnTo>
                    <a:pt x="802" y="401"/>
                  </a:lnTo>
                  <a:lnTo>
                    <a:pt x="798" y="455"/>
                  </a:lnTo>
                  <a:lnTo>
                    <a:pt x="787" y="507"/>
                  </a:lnTo>
                  <a:lnTo>
                    <a:pt x="769" y="557"/>
                  </a:lnTo>
                  <a:lnTo>
                    <a:pt x="747" y="602"/>
                  </a:lnTo>
                  <a:lnTo>
                    <a:pt x="718" y="646"/>
                  </a:lnTo>
                  <a:lnTo>
                    <a:pt x="684" y="684"/>
                  </a:lnTo>
                  <a:lnTo>
                    <a:pt x="644" y="718"/>
                  </a:lnTo>
                  <a:lnTo>
                    <a:pt x="603" y="746"/>
                  </a:lnTo>
                  <a:lnTo>
                    <a:pt x="557" y="770"/>
                  </a:lnTo>
                  <a:lnTo>
                    <a:pt x="507" y="787"/>
                  </a:lnTo>
                  <a:lnTo>
                    <a:pt x="455" y="798"/>
                  </a:lnTo>
                  <a:lnTo>
                    <a:pt x="401" y="801"/>
                  </a:lnTo>
                  <a:lnTo>
                    <a:pt x="346" y="798"/>
                  </a:lnTo>
                  <a:lnTo>
                    <a:pt x="293" y="787"/>
                  </a:lnTo>
                  <a:lnTo>
                    <a:pt x="245" y="770"/>
                  </a:lnTo>
                  <a:lnTo>
                    <a:pt x="198" y="746"/>
                  </a:lnTo>
                  <a:lnTo>
                    <a:pt x="156" y="718"/>
                  </a:lnTo>
                  <a:lnTo>
                    <a:pt x="117" y="684"/>
                  </a:lnTo>
                  <a:lnTo>
                    <a:pt x="83" y="646"/>
                  </a:lnTo>
                  <a:lnTo>
                    <a:pt x="54" y="602"/>
                  </a:lnTo>
                  <a:lnTo>
                    <a:pt x="32" y="557"/>
                  </a:lnTo>
                  <a:lnTo>
                    <a:pt x="13" y="507"/>
                  </a:lnTo>
                  <a:lnTo>
                    <a:pt x="3" y="455"/>
                  </a:lnTo>
                  <a:lnTo>
                    <a:pt x="0" y="401"/>
                  </a:lnTo>
                  <a:lnTo>
                    <a:pt x="3" y="346"/>
                  </a:lnTo>
                  <a:lnTo>
                    <a:pt x="13" y="294"/>
                  </a:lnTo>
                  <a:lnTo>
                    <a:pt x="32" y="245"/>
                  </a:lnTo>
                  <a:lnTo>
                    <a:pt x="54" y="198"/>
                  </a:lnTo>
                  <a:lnTo>
                    <a:pt x="83" y="156"/>
                  </a:lnTo>
                  <a:lnTo>
                    <a:pt x="117" y="117"/>
                  </a:lnTo>
                  <a:lnTo>
                    <a:pt x="156" y="84"/>
                  </a:lnTo>
                  <a:lnTo>
                    <a:pt x="198" y="55"/>
                  </a:lnTo>
                  <a:lnTo>
                    <a:pt x="245" y="32"/>
                  </a:lnTo>
                  <a:lnTo>
                    <a:pt x="293" y="15"/>
                  </a:lnTo>
                  <a:lnTo>
                    <a:pt x="346" y="3"/>
                  </a:lnTo>
                  <a:lnTo>
                    <a:pt x="40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63" name="Google Shape;10763;p24"/>
            <p:cNvSpPr/>
            <p:nvPr/>
          </p:nvSpPr>
          <p:spPr>
            <a:xfrm>
              <a:off x="8262" y="4809"/>
              <a:ext cx="918" cy="822"/>
            </a:xfrm>
            <a:custGeom>
              <a:avLst/>
              <a:gdLst/>
              <a:ahLst/>
              <a:cxnLst/>
              <a:rect l="l" t="t" r="r" b="b"/>
              <a:pathLst>
                <a:path w="918" h="822" extrusionOk="0">
                  <a:moveTo>
                    <a:pt x="281" y="0"/>
                  </a:moveTo>
                  <a:lnTo>
                    <a:pt x="830" y="421"/>
                  </a:lnTo>
                  <a:lnTo>
                    <a:pt x="857" y="445"/>
                  </a:lnTo>
                  <a:lnTo>
                    <a:pt x="880" y="472"/>
                  </a:lnTo>
                  <a:lnTo>
                    <a:pt x="897" y="504"/>
                  </a:lnTo>
                  <a:lnTo>
                    <a:pt x="909" y="535"/>
                  </a:lnTo>
                  <a:lnTo>
                    <a:pt x="916" y="569"/>
                  </a:lnTo>
                  <a:lnTo>
                    <a:pt x="918" y="603"/>
                  </a:lnTo>
                  <a:lnTo>
                    <a:pt x="915" y="637"/>
                  </a:lnTo>
                  <a:lnTo>
                    <a:pt x="906" y="671"/>
                  </a:lnTo>
                  <a:lnTo>
                    <a:pt x="892" y="704"/>
                  </a:lnTo>
                  <a:lnTo>
                    <a:pt x="872" y="734"/>
                  </a:lnTo>
                  <a:lnTo>
                    <a:pt x="848" y="760"/>
                  </a:lnTo>
                  <a:lnTo>
                    <a:pt x="821" y="782"/>
                  </a:lnTo>
                  <a:lnTo>
                    <a:pt x="792" y="800"/>
                  </a:lnTo>
                  <a:lnTo>
                    <a:pt x="761" y="811"/>
                  </a:lnTo>
                  <a:lnTo>
                    <a:pt x="728" y="819"/>
                  </a:lnTo>
                  <a:lnTo>
                    <a:pt x="694" y="822"/>
                  </a:lnTo>
                  <a:lnTo>
                    <a:pt x="658" y="819"/>
                  </a:lnTo>
                  <a:lnTo>
                    <a:pt x="624" y="810"/>
                  </a:lnTo>
                  <a:lnTo>
                    <a:pt x="590" y="796"/>
                  </a:lnTo>
                  <a:lnTo>
                    <a:pt x="559" y="776"/>
                  </a:lnTo>
                  <a:lnTo>
                    <a:pt x="0" y="348"/>
                  </a:lnTo>
                  <a:lnTo>
                    <a:pt x="25" y="323"/>
                  </a:lnTo>
                  <a:lnTo>
                    <a:pt x="97" y="248"/>
                  </a:lnTo>
                  <a:lnTo>
                    <a:pt x="162" y="169"/>
                  </a:lnTo>
                  <a:lnTo>
                    <a:pt x="225" y="86"/>
                  </a:lnTo>
                  <a:lnTo>
                    <a:pt x="28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64" name="Google Shape;10764;p24"/>
            <p:cNvSpPr/>
            <p:nvPr/>
          </p:nvSpPr>
          <p:spPr>
            <a:xfrm>
              <a:off x="6426" y="3746"/>
              <a:ext cx="1218" cy="950"/>
            </a:xfrm>
            <a:custGeom>
              <a:avLst/>
              <a:gdLst/>
              <a:ahLst/>
              <a:cxnLst/>
              <a:rect l="l" t="t" r="r" b="b"/>
              <a:pathLst>
                <a:path w="1218" h="950" extrusionOk="0">
                  <a:moveTo>
                    <a:pt x="124" y="0"/>
                  </a:moveTo>
                  <a:lnTo>
                    <a:pt x="270" y="0"/>
                  </a:lnTo>
                  <a:lnTo>
                    <a:pt x="287" y="2"/>
                  </a:lnTo>
                  <a:lnTo>
                    <a:pt x="304" y="9"/>
                  </a:lnTo>
                  <a:lnTo>
                    <a:pt x="319" y="18"/>
                  </a:lnTo>
                  <a:lnTo>
                    <a:pt x="331" y="32"/>
                  </a:lnTo>
                  <a:lnTo>
                    <a:pt x="529" y="318"/>
                  </a:lnTo>
                  <a:lnTo>
                    <a:pt x="577" y="214"/>
                  </a:lnTo>
                  <a:lnTo>
                    <a:pt x="499" y="48"/>
                  </a:lnTo>
                  <a:lnTo>
                    <a:pt x="495" y="35"/>
                  </a:lnTo>
                  <a:lnTo>
                    <a:pt x="498" y="22"/>
                  </a:lnTo>
                  <a:lnTo>
                    <a:pt x="504" y="10"/>
                  </a:lnTo>
                  <a:lnTo>
                    <a:pt x="516" y="2"/>
                  </a:lnTo>
                  <a:lnTo>
                    <a:pt x="529" y="0"/>
                  </a:lnTo>
                  <a:lnTo>
                    <a:pt x="687" y="0"/>
                  </a:lnTo>
                  <a:lnTo>
                    <a:pt x="702" y="2"/>
                  </a:lnTo>
                  <a:lnTo>
                    <a:pt x="712" y="10"/>
                  </a:lnTo>
                  <a:lnTo>
                    <a:pt x="720" y="22"/>
                  </a:lnTo>
                  <a:lnTo>
                    <a:pt x="721" y="35"/>
                  </a:lnTo>
                  <a:lnTo>
                    <a:pt x="719" y="48"/>
                  </a:lnTo>
                  <a:lnTo>
                    <a:pt x="639" y="214"/>
                  </a:lnTo>
                  <a:lnTo>
                    <a:pt x="689" y="319"/>
                  </a:lnTo>
                  <a:lnTo>
                    <a:pt x="893" y="31"/>
                  </a:lnTo>
                  <a:lnTo>
                    <a:pt x="905" y="18"/>
                  </a:lnTo>
                  <a:lnTo>
                    <a:pt x="919" y="8"/>
                  </a:lnTo>
                  <a:lnTo>
                    <a:pt x="936" y="1"/>
                  </a:lnTo>
                  <a:lnTo>
                    <a:pt x="955" y="0"/>
                  </a:lnTo>
                  <a:lnTo>
                    <a:pt x="1092" y="0"/>
                  </a:lnTo>
                  <a:lnTo>
                    <a:pt x="1121" y="2"/>
                  </a:lnTo>
                  <a:lnTo>
                    <a:pt x="1147" y="11"/>
                  </a:lnTo>
                  <a:lnTo>
                    <a:pt x="1171" y="27"/>
                  </a:lnTo>
                  <a:lnTo>
                    <a:pt x="1189" y="45"/>
                  </a:lnTo>
                  <a:lnTo>
                    <a:pt x="1205" y="69"/>
                  </a:lnTo>
                  <a:lnTo>
                    <a:pt x="1214" y="95"/>
                  </a:lnTo>
                  <a:lnTo>
                    <a:pt x="1216" y="124"/>
                  </a:lnTo>
                  <a:lnTo>
                    <a:pt x="1218" y="124"/>
                  </a:lnTo>
                  <a:lnTo>
                    <a:pt x="1218" y="950"/>
                  </a:lnTo>
                  <a:lnTo>
                    <a:pt x="0" y="950"/>
                  </a:lnTo>
                  <a:lnTo>
                    <a:pt x="0" y="124"/>
                  </a:lnTo>
                  <a:lnTo>
                    <a:pt x="3" y="95"/>
                  </a:lnTo>
                  <a:lnTo>
                    <a:pt x="12" y="69"/>
                  </a:lnTo>
                  <a:lnTo>
                    <a:pt x="26" y="45"/>
                  </a:lnTo>
                  <a:lnTo>
                    <a:pt x="46" y="27"/>
                  </a:lnTo>
                  <a:lnTo>
                    <a:pt x="69" y="13"/>
                  </a:lnTo>
                  <a:lnTo>
                    <a:pt x="96" y="2"/>
                  </a:lnTo>
                  <a:lnTo>
                    <a:pt x="12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65" name="Google Shape;10765;p24"/>
            <p:cNvSpPr/>
            <p:nvPr/>
          </p:nvSpPr>
          <p:spPr>
            <a:xfrm>
              <a:off x="6633" y="2865"/>
              <a:ext cx="801" cy="801"/>
            </a:xfrm>
            <a:custGeom>
              <a:avLst/>
              <a:gdLst/>
              <a:ahLst/>
              <a:cxnLst/>
              <a:rect l="l" t="t" r="r" b="b"/>
              <a:pathLst>
                <a:path w="801" h="801" extrusionOk="0">
                  <a:moveTo>
                    <a:pt x="401" y="0"/>
                  </a:moveTo>
                  <a:lnTo>
                    <a:pt x="456" y="4"/>
                  </a:lnTo>
                  <a:lnTo>
                    <a:pt x="508" y="14"/>
                  </a:lnTo>
                  <a:lnTo>
                    <a:pt x="556" y="31"/>
                  </a:lnTo>
                  <a:lnTo>
                    <a:pt x="604" y="55"/>
                  </a:lnTo>
                  <a:lnTo>
                    <a:pt x="645" y="83"/>
                  </a:lnTo>
                  <a:lnTo>
                    <a:pt x="685" y="117"/>
                  </a:lnTo>
                  <a:lnTo>
                    <a:pt x="719" y="157"/>
                  </a:lnTo>
                  <a:lnTo>
                    <a:pt x="748" y="199"/>
                  </a:lnTo>
                  <a:lnTo>
                    <a:pt x="770" y="244"/>
                  </a:lnTo>
                  <a:lnTo>
                    <a:pt x="788" y="294"/>
                  </a:lnTo>
                  <a:lnTo>
                    <a:pt x="799" y="347"/>
                  </a:lnTo>
                  <a:lnTo>
                    <a:pt x="801" y="400"/>
                  </a:lnTo>
                  <a:lnTo>
                    <a:pt x="799" y="455"/>
                  </a:lnTo>
                  <a:lnTo>
                    <a:pt x="788" y="508"/>
                  </a:lnTo>
                  <a:lnTo>
                    <a:pt x="770" y="556"/>
                  </a:lnTo>
                  <a:lnTo>
                    <a:pt x="748" y="603"/>
                  </a:lnTo>
                  <a:lnTo>
                    <a:pt x="719" y="645"/>
                  </a:lnTo>
                  <a:lnTo>
                    <a:pt x="685" y="684"/>
                  </a:lnTo>
                  <a:lnTo>
                    <a:pt x="645" y="718"/>
                  </a:lnTo>
                  <a:lnTo>
                    <a:pt x="604" y="747"/>
                  </a:lnTo>
                  <a:lnTo>
                    <a:pt x="556" y="769"/>
                  </a:lnTo>
                  <a:lnTo>
                    <a:pt x="508" y="786"/>
                  </a:lnTo>
                  <a:lnTo>
                    <a:pt x="456" y="798"/>
                  </a:lnTo>
                  <a:lnTo>
                    <a:pt x="401" y="801"/>
                  </a:lnTo>
                  <a:lnTo>
                    <a:pt x="347" y="798"/>
                  </a:lnTo>
                  <a:lnTo>
                    <a:pt x="294" y="786"/>
                  </a:lnTo>
                  <a:lnTo>
                    <a:pt x="245" y="769"/>
                  </a:lnTo>
                  <a:lnTo>
                    <a:pt x="199" y="747"/>
                  </a:lnTo>
                  <a:lnTo>
                    <a:pt x="157" y="718"/>
                  </a:lnTo>
                  <a:lnTo>
                    <a:pt x="118" y="684"/>
                  </a:lnTo>
                  <a:lnTo>
                    <a:pt x="84" y="645"/>
                  </a:lnTo>
                  <a:lnTo>
                    <a:pt x="55" y="603"/>
                  </a:lnTo>
                  <a:lnTo>
                    <a:pt x="33" y="556"/>
                  </a:lnTo>
                  <a:lnTo>
                    <a:pt x="14" y="508"/>
                  </a:lnTo>
                  <a:lnTo>
                    <a:pt x="4" y="455"/>
                  </a:lnTo>
                  <a:lnTo>
                    <a:pt x="0" y="400"/>
                  </a:lnTo>
                  <a:lnTo>
                    <a:pt x="4" y="347"/>
                  </a:lnTo>
                  <a:lnTo>
                    <a:pt x="14" y="294"/>
                  </a:lnTo>
                  <a:lnTo>
                    <a:pt x="33" y="244"/>
                  </a:lnTo>
                  <a:lnTo>
                    <a:pt x="55" y="199"/>
                  </a:lnTo>
                  <a:lnTo>
                    <a:pt x="84" y="157"/>
                  </a:lnTo>
                  <a:lnTo>
                    <a:pt x="118" y="117"/>
                  </a:lnTo>
                  <a:lnTo>
                    <a:pt x="157" y="83"/>
                  </a:lnTo>
                  <a:lnTo>
                    <a:pt x="199" y="55"/>
                  </a:lnTo>
                  <a:lnTo>
                    <a:pt x="245" y="31"/>
                  </a:lnTo>
                  <a:lnTo>
                    <a:pt x="294" y="14"/>
                  </a:lnTo>
                  <a:lnTo>
                    <a:pt x="347" y="4"/>
                  </a:lnTo>
                  <a:lnTo>
                    <a:pt x="40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66" name="Google Shape;10766;p24"/>
            <p:cNvSpPr/>
            <p:nvPr/>
          </p:nvSpPr>
          <p:spPr>
            <a:xfrm>
              <a:off x="5369" y="2215"/>
              <a:ext cx="3325" cy="3325"/>
            </a:xfrm>
            <a:custGeom>
              <a:avLst/>
              <a:gdLst/>
              <a:ahLst/>
              <a:cxnLst/>
              <a:rect l="l" t="t" r="r" b="b"/>
              <a:pathLst>
                <a:path w="3325" h="3325" extrusionOk="0">
                  <a:moveTo>
                    <a:pt x="1663" y="481"/>
                  </a:moveTo>
                  <a:lnTo>
                    <a:pt x="1569" y="483"/>
                  </a:lnTo>
                  <a:lnTo>
                    <a:pt x="1476" y="495"/>
                  </a:lnTo>
                  <a:lnTo>
                    <a:pt x="1386" y="514"/>
                  </a:lnTo>
                  <a:lnTo>
                    <a:pt x="1297" y="538"/>
                  </a:lnTo>
                  <a:lnTo>
                    <a:pt x="1210" y="570"/>
                  </a:lnTo>
                  <a:lnTo>
                    <a:pt x="1126" y="608"/>
                  </a:lnTo>
                  <a:lnTo>
                    <a:pt x="1047" y="654"/>
                  </a:lnTo>
                  <a:lnTo>
                    <a:pt x="969" y="705"/>
                  </a:lnTo>
                  <a:lnTo>
                    <a:pt x="896" y="762"/>
                  </a:lnTo>
                  <a:lnTo>
                    <a:pt x="827" y="826"/>
                  </a:lnTo>
                  <a:lnTo>
                    <a:pt x="791" y="863"/>
                  </a:lnTo>
                  <a:lnTo>
                    <a:pt x="758" y="901"/>
                  </a:lnTo>
                  <a:lnTo>
                    <a:pt x="731" y="934"/>
                  </a:lnTo>
                  <a:lnTo>
                    <a:pt x="680" y="1004"/>
                  </a:lnTo>
                  <a:lnTo>
                    <a:pt x="634" y="1079"/>
                  </a:lnTo>
                  <a:lnTo>
                    <a:pt x="593" y="1155"/>
                  </a:lnTo>
                  <a:lnTo>
                    <a:pt x="559" y="1235"/>
                  </a:lnTo>
                  <a:lnTo>
                    <a:pt x="532" y="1317"/>
                  </a:lnTo>
                  <a:lnTo>
                    <a:pt x="510" y="1401"/>
                  </a:lnTo>
                  <a:lnTo>
                    <a:pt x="493" y="1487"/>
                  </a:lnTo>
                  <a:lnTo>
                    <a:pt x="483" y="1574"/>
                  </a:lnTo>
                  <a:lnTo>
                    <a:pt x="481" y="1663"/>
                  </a:lnTo>
                  <a:lnTo>
                    <a:pt x="485" y="1757"/>
                  </a:lnTo>
                  <a:lnTo>
                    <a:pt x="495" y="1850"/>
                  </a:lnTo>
                  <a:lnTo>
                    <a:pt x="514" y="1942"/>
                  </a:lnTo>
                  <a:lnTo>
                    <a:pt x="538" y="2029"/>
                  </a:lnTo>
                  <a:lnTo>
                    <a:pt x="570" y="2116"/>
                  </a:lnTo>
                  <a:lnTo>
                    <a:pt x="608" y="2200"/>
                  </a:lnTo>
                  <a:lnTo>
                    <a:pt x="654" y="2281"/>
                  </a:lnTo>
                  <a:lnTo>
                    <a:pt x="705" y="2357"/>
                  </a:lnTo>
                  <a:lnTo>
                    <a:pt x="764" y="2430"/>
                  </a:lnTo>
                  <a:lnTo>
                    <a:pt x="827" y="2499"/>
                  </a:lnTo>
                  <a:lnTo>
                    <a:pt x="889" y="2558"/>
                  </a:lnTo>
                  <a:lnTo>
                    <a:pt x="956" y="2612"/>
                  </a:lnTo>
                  <a:lnTo>
                    <a:pt x="1026" y="2660"/>
                  </a:lnTo>
                  <a:lnTo>
                    <a:pt x="1098" y="2702"/>
                  </a:lnTo>
                  <a:lnTo>
                    <a:pt x="1172" y="2740"/>
                  </a:lnTo>
                  <a:lnTo>
                    <a:pt x="1249" y="2772"/>
                  </a:lnTo>
                  <a:lnTo>
                    <a:pt x="1329" y="2799"/>
                  </a:lnTo>
                  <a:lnTo>
                    <a:pt x="1411" y="2819"/>
                  </a:lnTo>
                  <a:lnTo>
                    <a:pt x="1493" y="2835"/>
                  </a:lnTo>
                  <a:lnTo>
                    <a:pt x="1578" y="2844"/>
                  </a:lnTo>
                  <a:lnTo>
                    <a:pt x="1663" y="2846"/>
                  </a:lnTo>
                  <a:lnTo>
                    <a:pt x="1758" y="2842"/>
                  </a:lnTo>
                  <a:lnTo>
                    <a:pt x="1850" y="2832"/>
                  </a:lnTo>
                  <a:lnTo>
                    <a:pt x="1941" y="2814"/>
                  </a:lnTo>
                  <a:lnTo>
                    <a:pt x="2030" y="2789"/>
                  </a:lnTo>
                  <a:lnTo>
                    <a:pt x="2116" y="2757"/>
                  </a:lnTo>
                  <a:lnTo>
                    <a:pt x="2200" y="2718"/>
                  </a:lnTo>
                  <a:lnTo>
                    <a:pt x="2280" y="2674"/>
                  </a:lnTo>
                  <a:lnTo>
                    <a:pt x="2357" y="2621"/>
                  </a:lnTo>
                  <a:lnTo>
                    <a:pt x="2431" y="2564"/>
                  </a:lnTo>
                  <a:lnTo>
                    <a:pt x="2500" y="2499"/>
                  </a:lnTo>
                  <a:lnTo>
                    <a:pt x="2564" y="2430"/>
                  </a:lnTo>
                  <a:lnTo>
                    <a:pt x="2622" y="2357"/>
                  </a:lnTo>
                  <a:lnTo>
                    <a:pt x="2673" y="2281"/>
                  </a:lnTo>
                  <a:lnTo>
                    <a:pt x="2719" y="2200"/>
                  </a:lnTo>
                  <a:lnTo>
                    <a:pt x="2757" y="2116"/>
                  </a:lnTo>
                  <a:lnTo>
                    <a:pt x="2788" y="2029"/>
                  </a:lnTo>
                  <a:lnTo>
                    <a:pt x="2814" y="1942"/>
                  </a:lnTo>
                  <a:lnTo>
                    <a:pt x="2831" y="1850"/>
                  </a:lnTo>
                  <a:lnTo>
                    <a:pt x="2843" y="1757"/>
                  </a:lnTo>
                  <a:lnTo>
                    <a:pt x="2846" y="1663"/>
                  </a:lnTo>
                  <a:lnTo>
                    <a:pt x="2843" y="1575"/>
                  </a:lnTo>
                  <a:lnTo>
                    <a:pt x="2834" y="1487"/>
                  </a:lnTo>
                  <a:lnTo>
                    <a:pt x="2817" y="1401"/>
                  </a:lnTo>
                  <a:lnTo>
                    <a:pt x="2795" y="1317"/>
                  </a:lnTo>
                  <a:lnTo>
                    <a:pt x="2767" y="1235"/>
                  </a:lnTo>
                  <a:lnTo>
                    <a:pt x="2733" y="1156"/>
                  </a:lnTo>
                  <a:lnTo>
                    <a:pt x="2692" y="1079"/>
                  </a:lnTo>
                  <a:lnTo>
                    <a:pt x="2647" y="1004"/>
                  </a:lnTo>
                  <a:lnTo>
                    <a:pt x="2594" y="934"/>
                  </a:lnTo>
                  <a:lnTo>
                    <a:pt x="2572" y="906"/>
                  </a:lnTo>
                  <a:lnTo>
                    <a:pt x="2537" y="866"/>
                  </a:lnTo>
                  <a:lnTo>
                    <a:pt x="2500" y="826"/>
                  </a:lnTo>
                  <a:lnTo>
                    <a:pt x="2431" y="762"/>
                  </a:lnTo>
                  <a:lnTo>
                    <a:pt x="2357" y="705"/>
                  </a:lnTo>
                  <a:lnTo>
                    <a:pt x="2280" y="654"/>
                  </a:lnTo>
                  <a:lnTo>
                    <a:pt x="2200" y="608"/>
                  </a:lnTo>
                  <a:lnTo>
                    <a:pt x="2116" y="570"/>
                  </a:lnTo>
                  <a:lnTo>
                    <a:pt x="2030" y="538"/>
                  </a:lnTo>
                  <a:lnTo>
                    <a:pt x="1941" y="514"/>
                  </a:lnTo>
                  <a:lnTo>
                    <a:pt x="1850" y="495"/>
                  </a:lnTo>
                  <a:lnTo>
                    <a:pt x="1758" y="483"/>
                  </a:lnTo>
                  <a:lnTo>
                    <a:pt x="1663" y="481"/>
                  </a:lnTo>
                  <a:close/>
                  <a:moveTo>
                    <a:pt x="1662" y="0"/>
                  </a:moveTo>
                  <a:lnTo>
                    <a:pt x="1775" y="4"/>
                  </a:lnTo>
                  <a:lnTo>
                    <a:pt x="1885" y="16"/>
                  </a:lnTo>
                  <a:lnTo>
                    <a:pt x="1993" y="34"/>
                  </a:lnTo>
                  <a:lnTo>
                    <a:pt x="2101" y="59"/>
                  </a:lnTo>
                  <a:lnTo>
                    <a:pt x="2205" y="92"/>
                  </a:lnTo>
                  <a:lnTo>
                    <a:pt x="2310" y="131"/>
                  </a:lnTo>
                  <a:lnTo>
                    <a:pt x="2399" y="173"/>
                  </a:lnTo>
                  <a:lnTo>
                    <a:pt x="2487" y="219"/>
                  </a:lnTo>
                  <a:lnTo>
                    <a:pt x="2571" y="271"/>
                  </a:lnTo>
                  <a:lnTo>
                    <a:pt x="2641" y="320"/>
                  </a:lnTo>
                  <a:lnTo>
                    <a:pt x="2709" y="372"/>
                  </a:lnTo>
                  <a:lnTo>
                    <a:pt x="2775" y="428"/>
                  </a:lnTo>
                  <a:lnTo>
                    <a:pt x="2838" y="487"/>
                  </a:lnTo>
                  <a:lnTo>
                    <a:pt x="2914" y="568"/>
                  </a:lnTo>
                  <a:lnTo>
                    <a:pt x="2984" y="654"/>
                  </a:lnTo>
                  <a:lnTo>
                    <a:pt x="3047" y="744"/>
                  </a:lnTo>
                  <a:lnTo>
                    <a:pt x="3105" y="837"/>
                  </a:lnTo>
                  <a:lnTo>
                    <a:pt x="3157" y="934"/>
                  </a:lnTo>
                  <a:lnTo>
                    <a:pt x="3177" y="974"/>
                  </a:lnTo>
                  <a:lnTo>
                    <a:pt x="3194" y="1016"/>
                  </a:lnTo>
                  <a:lnTo>
                    <a:pt x="3235" y="1120"/>
                  </a:lnTo>
                  <a:lnTo>
                    <a:pt x="3267" y="1226"/>
                  </a:lnTo>
                  <a:lnTo>
                    <a:pt x="3292" y="1333"/>
                  </a:lnTo>
                  <a:lnTo>
                    <a:pt x="3310" y="1442"/>
                  </a:lnTo>
                  <a:lnTo>
                    <a:pt x="3321" y="1552"/>
                  </a:lnTo>
                  <a:lnTo>
                    <a:pt x="3325" y="1663"/>
                  </a:lnTo>
                  <a:lnTo>
                    <a:pt x="3321" y="1774"/>
                  </a:lnTo>
                  <a:lnTo>
                    <a:pt x="3310" y="1885"/>
                  </a:lnTo>
                  <a:lnTo>
                    <a:pt x="3292" y="1994"/>
                  </a:lnTo>
                  <a:lnTo>
                    <a:pt x="3267" y="2101"/>
                  </a:lnTo>
                  <a:lnTo>
                    <a:pt x="3235" y="2206"/>
                  </a:lnTo>
                  <a:lnTo>
                    <a:pt x="3194" y="2310"/>
                  </a:lnTo>
                  <a:lnTo>
                    <a:pt x="3161" y="2384"/>
                  </a:lnTo>
                  <a:lnTo>
                    <a:pt x="3125" y="2456"/>
                  </a:lnTo>
                  <a:lnTo>
                    <a:pt x="3084" y="2526"/>
                  </a:lnTo>
                  <a:lnTo>
                    <a:pt x="3030" y="2609"/>
                  </a:lnTo>
                  <a:lnTo>
                    <a:pt x="2971" y="2689"/>
                  </a:lnTo>
                  <a:lnTo>
                    <a:pt x="2907" y="2765"/>
                  </a:lnTo>
                  <a:lnTo>
                    <a:pt x="2839" y="2838"/>
                  </a:lnTo>
                  <a:lnTo>
                    <a:pt x="2802" y="2872"/>
                  </a:lnTo>
                  <a:lnTo>
                    <a:pt x="2729" y="2939"/>
                  </a:lnTo>
                  <a:lnTo>
                    <a:pt x="2652" y="2999"/>
                  </a:lnTo>
                  <a:lnTo>
                    <a:pt x="2571" y="3056"/>
                  </a:lnTo>
                  <a:lnTo>
                    <a:pt x="2487" y="3107"/>
                  </a:lnTo>
                  <a:lnTo>
                    <a:pt x="2400" y="3154"/>
                  </a:lnTo>
                  <a:lnTo>
                    <a:pt x="2310" y="3195"/>
                  </a:lnTo>
                  <a:lnTo>
                    <a:pt x="2207" y="3234"/>
                  </a:lnTo>
                  <a:lnTo>
                    <a:pt x="2101" y="3267"/>
                  </a:lnTo>
                  <a:lnTo>
                    <a:pt x="1993" y="3293"/>
                  </a:lnTo>
                  <a:lnTo>
                    <a:pt x="1885" y="3311"/>
                  </a:lnTo>
                  <a:lnTo>
                    <a:pt x="1775" y="3322"/>
                  </a:lnTo>
                  <a:lnTo>
                    <a:pt x="1663" y="3325"/>
                  </a:lnTo>
                  <a:lnTo>
                    <a:pt x="1552" y="3322"/>
                  </a:lnTo>
                  <a:lnTo>
                    <a:pt x="1441" y="3311"/>
                  </a:lnTo>
                  <a:lnTo>
                    <a:pt x="1332" y="3293"/>
                  </a:lnTo>
                  <a:lnTo>
                    <a:pt x="1225" y="3267"/>
                  </a:lnTo>
                  <a:lnTo>
                    <a:pt x="1120" y="3234"/>
                  </a:lnTo>
                  <a:lnTo>
                    <a:pt x="1016" y="3195"/>
                  </a:lnTo>
                  <a:lnTo>
                    <a:pt x="918" y="3150"/>
                  </a:lnTo>
                  <a:lnTo>
                    <a:pt x="825" y="3099"/>
                  </a:lnTo>
                  <a:lnTo>
                    <a:pt x="735" y="3043"/>
                  </a:lnTo>
                  <a:lnTo>
                    <a:pt x="648" y="2980"/>
                  </a:lnTo>
                  <a:lnTo>
                    <a:pt x="566" y="2912"/>
                  </a:lnTo>
                  <a:lnTo>
                    <a:pt x="487" y="2838"/>
                  </a:lnTo>
                  <a:lnTo>
                    <a:pt x="413" y="2760"/>
                  </a:lnTo>
                  <a:lnTo>
                    <a:pt x="345" y="2677"/>
                  </a:lnTo>
                  <a:lnTo>
                    <a:pt x="283" y="2591"/>
                  </a:lnTo>
                  <a:lnTo>
                    <a:pt x="226" y="2501"/>
                  </a:lnTo>
                  <a:lnTo>
                    <a:pt x="176" y="2406"/>
                  </a:lnTo>
                  <a:lnTo>
                    <a:pt x="130" y="2310"/>
                  </a:lnTo>
                  <a:lnTo>
                    <a:pt x="91" y="2206"/>
                  </a:lnTo>
                  <a:lnTo>
                    <a:pt x="58" y="2101"/>
                  </a:lnTo>
                  <a:lnTo>
                    <a:pt x="33" y="1994"/>
                  </a:lnTo>
                  <a:lnTo>
                    <a:pt x="15" y="1884"/>
                  </a:lnTo>
                  <a:lnTo>
                    <a:pt x="3" y="1774"/>
                  </a:lnTo>
                  <a:lnTo>
                    <a:pt x="0" y="1663"/>
                  </a:lnTo>
                  <a:lnTo>
                    <a:pt x="3" y="1552"/>
                  </a:lnTo>
                  <a:lnTo>
                    <a:pt x="15" y="1442"/>
                  </a:lnTo>
                  <a:lnTo>
                    <a:pt x="33" y="1332"/>
                  </a:lnTo>
                  <a:lnTo>
                    <a:pt x="58" y="1226"/>
                  </a:lnTo>
                  <a:lnTo>
                    <a:pt x="91" y="1120"/>
                  </a:lnTo>
                  <a:lnTo>
                    <a:pt x="130" y="1016"/>
                  </a:lnTo>
                  <a:lnTo>
                    <a:pt x="168" y="934"/>
                  </a:lnTo>
                  <a:lnTo>
                    <a:pt x="219" y="837"/>
                  </a:lnTo>
                  <a:lnTo>
                    <a:pt x="278" y="743"/>
                  </a:lnTo>
                  <a:lnTo>
                    <a:pt x="341" y="654"/>
                  </a:lnTo>
                  <a:lnTo>
                    <a:pt x="411" y="568"/>
                  </a:lnTo>
                  <a:lnTo>
                    <a:pt x="487" y="487"/>
                  </a:lnTo>
                  <a:lnTo>
                    <a:pt x="550" y="427"/>
                  </a:lnTo>
                  <a:lnTo>
                    <a:pt x="617" y="370"/>
                  </a:lnTo>
                  <a:lnTo>
                    <a:pt x="686" y="317"/>
                  </a:lnTo>
                  <a:lnTo>
                    <a:pt x="758" y="267"/>
                  </a:lnTo>
                  <a:lnTo>
                    <a:pt x="841" y="218"/>
                  </a:lnTo>
                  <a:lnTo>
                    <a:pt x="927" y="172"/>
                  </a:lnTo>
                  <a:lnTo>
                    <a:pt x="1015" y="131"/>
                  </a:lnTo>
                  <a:lnTo>
                    <a:pt x="1119" y="92"/>
                  </a:lnTo>
                  <a:lnTo>
                    <a:pt x="1225" y="59"/>
                  </a:lnTo>
                  <a:lnTo>
                    <a:pt x="1332" y="34"/>
                  </a:lnTo>
                  <a:lnTo>
                    <a:pt x="1441" y="16"/>
                  </a:lnTo>
                  <a:lnTo>
                    <a:pt x="1551" y="4"/>
                  </a:lnTo>
                  <a:lnTo>
                    <a:pt x="166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767" name="Google Shape;10767;p24"/>
          <p:cNvGrpSpPr/>
          <p:nvPr/>
        </p:nvGrpSpPr>
        <p:grpSpPr>
          <a:xfrm>
            <a:off x="13978675" y="9424902"/>
            <a:ext cx="406409" cy="487770"/>
            <a:chOff x="4627" y="2343"/>
            <a:chExt cx="1486" cy="1784"/>
          </a:xfrm>
          <a:solidFill>
            <a:srgbClr val="006994"/>
          </a:solidFill>
        </p:grpSpPr>
        <p:sp>
          <p:nvSpPr>
            <p:cNvPr id="10768" name="Google Shape;10768;p24"/>
            <p:cNvSpPr/>
            <p:nvPr/>
          </p:nvSpPr>
          <p:spPr>
            <a:xfrm>
              <a:off x="5407" y="2529"/>
              <a:ext cx="706" cy="1597"/>
            </a:xfrm>
            <a:custGeom>
              <a:avLst/>
              <a:gdLst/>
              <a:ahLst/>
              <a:cxnLst/>
              <a:rect l="l" t="t" r="r" b="b"/>
              <a:pathLst>
                <a:path w="1412" h="3194" extrusionOk="0">
                  <a:moveTo>
                    <a:pt x="706" y="206"/>
                  </a:moveTo>
                  <a:lnTo>
                    <a:pt x="179" y="646"/>
                  </a:lnTo>
                  <a:lnTo>
                    <a:pt x="179" y="3014"/>
                  </a:lnTo>
                  <a:lnTo>
                    <a:pt x="1233" y="3014"/>
                  </a:lnTo>
                  <a:lnTo>
                    <a:pt x="1233" y="646"/>
                  </a:lnTo>
                  <a:lnTo>
                    <a:pt x="706" y="206"/>
                  </a:lnTo>
                  <a:close/>
                  <a:moveTo>
                    <a:pt x="706" y="0"/>
                  </a:moveTo>
                  <a:lnTo>
                    <a:pt x="726" y="3"/>
                  </a:lnTo>
                  <a:lnTo>
                    <a:pt x="746" y="9"/>
                  </a:lnTo>
                  <a:lnTo>
                    <a:pt x="763" y="21"/>
                  </a:lnTo>
                  <a:lnTo>
                    <a:pt x="1380" y="534"/>
                  </a:lnTo>
                  <a:lnTo>
                    <a:pt x="1393" y="549"/>
                  </a:lnTo>
                  <a:lnTo>
                    <a:pt x="1404" y="566"/>
                  </a:lnTo>
                  <a:lnTo>
                    <a:pt x="1410" y="584"/>
                  </a:lnTo>
                  <a:lnTo>
                    <a:pt x="1412" y="604"/>
                  </a:lnTo>
                  <a:lnTo>
                    <a:pt x="1412" y="3105"/>
                  </a:lnTo>
                  <a:lnTo>
                    <a:pt x="1408" y="3128"/>
                  </a:lnTo>
                  <a:lnTo>
                    <a:pt x="1400" y="3149"/>
                  </a:lnTo>
                  <a:lnTo>
                    <a:pt x="1386" y="3168"/>
                  </a:lnTo>
                  <a:lnTo>
                    <a:pt x="1368" y="3182"/>
                  </a:lnTo>
                  <a:lnTo>
                    <a:pt x="1347" y="3190"/>
                  </a:lnTo>
                  <a:lnTo>
                    <a:pt x="1323" y="3194"/>
                  </a:lnTo>
                  <a:lnTo>
                    <a:pt x="89" y="3194"/>
                  </a:lnTo>
                  <a:lnTo>
                    <a:pt x="65" y="3190"/>
                  </a:lnTo>
                  <a:lnTo>
                    <a:pt x="44" y="3182"/>
                  </a:lnTo>
                  <a:lnTo>
                    <a:pt x="26" y="3168"/>
                  </a:lnTo>
                  <a:lnTo>
                    <a:pt x="12" y="3149"/>
                  </a:lnTo>
                  <a:lnTo>
                    <a:pt x="3" y="3128"/>
                  </a:lnTo>
                  <a:lnTo>
                    <a:pt x="0" y="3105"/>
                  </a:lnTo>
                  <a:lnTo>
                    <a:pt x="0" y="604"/>
                  </a:lnTo>
                  <a:lnTo>
                    <a:pt x="2" y="584"/>
                  </a:lnTo>
                  <a:lnTo>
                    <a:pt x="8" y="566"/>
                  </a:lnTo>
                  <a:lnTo>
                    <a:pt x="18" y="549"/>
                  </a:lnTo>
                  <a:lnTo>
                    <a:pt x="32" y="534"/>
                  </a:lnTo>
                  <a:lnTo>
                    <a:pt x="648" y="21"/>
                  </a:lnTo>
                  <a:lnTo>
                    <a:pt x="667" y="9"/>
                  </a:lnTo>
                  <a:lnTo>
                    <a:pt x="686" y="3"/>
                  </a:lnTo>
                  <a:lnTo>
                    <a:pt x="70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69" name="Google Shape;10769;p24"/>
            <p:cNvSpPr/>
            <p:nvPr/>
          </p:nvSpPr>
          <p:spPr>
            <a:xfrm>
              <a:off x="5407" y="2343"/>
              <a:ext cx="706" cy="347"/>
            </a:xfrm>
            <a:custGeom>
              <a:avLst/>
              <a:gdLst/>
              <a:ahLst/>
              <a:cxnLst/>
              <a:rect l="l" t="t" r="r" b="b"/>
              <a:pathLst>
                <a:path w="1412" h="694" extrusionOk="0">
                  <a:moveTo>
                    <a:pt x="706" y="0"/>
                  </a:moveTo>
                  <a:lnTo>
                    <a:pt x="726" y="3"/>
                  </a:lnTo>
                  <a:lnTo>
                    <a:pt x="746" y="9"/>
                  </a:lnTo>
                  <a:lnTo>
                    <a:pt x="763" y="21"/>
                  </a:lnTo>
                  <a:lnTo>
                    <a:pt x="1380" y="535"/>
                  </a:lnTo>
                  <a:lnTo>
                    <a:pt x="1394" y="550"/>
                  </a:lnTo>
                  <a:lnTo>
                    <a:pt x="1404" y="567"/>
                  </a:lnTo>
                  <a:lnTo>
                    <a:pt x="1411" y="586"/>
                  </a:lnTo>
                  <a:lnTo>
                    <a:pt x="1412" y="606"/>
                  </a:lnTo>
                  <a:lnTo>
                    <a:pt x="1410" y="626"/>
                  </a:lnTo>
                  <a:lnTo>
                    <a:pt x="1403" y="644"/>
                  </a:lnTo>
                  <a:lnTo>
                    <a:pt x="1391" y="661"/>
                  </a:lnTo>
                  <a:lnTo>
                    <a:pt x="1377" y="676"/>
                  </a:lnTo>
                  <a:lnTo>
                    <a:pt x="1360" y="685"/>
                  </a:lnTo>
                  <a:lnTo>
                    <a:pt x="1340" y="692"/>
                  </a:lnTo>
                  <a:lnTo>
                    <a:pt x="1321" y="694"/>
                  </a:lnTo>
                  <a:lnTo>
                    <a:pt x="1301" y="691"/>
                  </a:lnTo>
                  <a:lnTo>
                    <a:pt x="1282" y="684"/>
                  </a:lnTo>
                  <a:lnTo>
                    <a:pt x="1265" y="672"/>
                  </a:lnTo>
                  <a:lnTo>
                    <a:pt x="706" y="207"/>
                  </a:lnTo>
                  <a:lnTo>
                    <a:pt x="146" y="672"/>
                  </a:lnTo>
                  <a:lnTo>
                    <a:pt x="129" y="684"/>
                  </a:lnTo>
                  <a:lnTo>
                    <a:pt x="109" y="691"/>
                  </a:lnTo>
                  <a:lnTo>
                    <a:pt x="89" y="694"/>
                  </a:lnTo>
                  <a:lnTo>
                    <a:pt x="70" y="692"/>
                  </a:lnTo>
                  <a:lnTo>
                    <a:pt x="52" y="685"/>
                  </a:lnTo>
                  <a:lnTo>
                    <a:pt x="35" y="676"/>
                  </a:lnTo>
                  <a:lnTo>
                    <a:pt x="20" y="661"/>
                  </a:lnTo>
                  <a:lnTo>
                    <a:pt x="10" y="644"/>
                  </a:lnTo>
                  <a:lnTo>
                    <a:pt x="2" y="626"/>
                  </a:lnTo>
                  <a:lnTo>
                    <a:pt x="0" y="606"/>
                  </a:lnTo>
                  <a:lnTo>
                    <a:pt x="2" y="586"/>
                  </a:lnTo>
                  <a:lnTo>
                    <a:pt x="7" y="567"/>
                  </a:lnTo>
                  <a:lnTo>
                    <a:pt x="17" y="550"/>
                  </a:lnTo>
                  <a:lnTo>
                    <a:pt x="32" y="535"/>
                  </a:lnTo>
                  <a:lnTo>
                    <a:pt x="648" y="21"/>
                  </a:lnTo>
                  <a:lnTo>
                    <a:pt x="667" y="9"/>
                  </a:lnTo>
                  <a:lnTo>
                    <a:pt x="686" y="3"/>
                  </a:lnTo>
                  <a:lnTo>
                    <a:pt x="70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70" name="Google Shape;10770;p24"/>
            <p:cNvSpPr/>
            <p:nvPr/>
          </p:nvSpPr>
          <p:spPr>
            <a:xfrm>
              <a:off x="4627" y="3045"/>
              <a:ext cx="706" cy="1082"/>
            </a:xfrm>
            <a:custGeom>
              <a:avLst/>
              <a:gdLst/>
              <a:ahLst/>
              <a:cxnLst/>
              <a:rect l="l" t="t" r="r" b="b"/>
              <a:pathLst>
                <a:path w="1412" h="2163" extrusionOk="0">
                  <a:moveTo>
                    <a:pt x="706" y="207"/>
                  </a:moveTo>
                  <a:lnTo>
                    <a:pt x="179" y="646"/>
                  </a:lnTo>
                  <a:lnTo>
                    <a:pt x="179" y="1983"/>
                  </a:lnTo>
                  <a:lnTo>
                    <a:pt x="1233" y="1983"/>
                  </a:lnTo>
                  <a:lnTo>
                    <a:pt x="1233" y="646"/>
                  </a:lnTo>
                  <a:lnTo>
                    <a:pt x="706" y="207"/>
                  </a:lnTo>
                  <a:close/>
                  <a:moveTo>
                    <a:pt x="706" y="0"/>
                  </a:moveTo>
                  <a:lnTo>
                    <a:pt x="727" y="3"/>
                  </a:lnTo>
                  <a:lnTo>
                    <a:pt x="746" y="10"/>
                  </a:lnTo>
                  <a:lnTo>
                    <a:pt x="764" y="21"/>
                  </a:lnTo>
                  <a:lnTo>
                    <a:pt x="1380" y="535"/>
                  </a:lnTo>
                  <a:lnTo>
                    <a:pt x="1394" y="549"/>
                  </a:lnTo>
                  <a:lnTo>
                    <a:pt x="1404" y="567"/>
                  </a:lnTo>
                  <a:lnTo>
                    <a:pt x="1410" y="585"/>
                  </a:lnTo>
                  <a:lnTo>
                    <a:pt x="1412" y="605"/>
                  </a:lnTo>
                  <a:lnTo>
                    <a:pt x="1412" y="2074"/>
                  </a:lnTo>
                  <a:lnTo>
                    <a:pt x="1409" y="2097"/>
                  </a:lnTo>
                  <a:lnTo>
                    <a:pt x="1400" y="2118"/>
                  </a:lnTo>
                  <a:lnTo>
                    <a:pt x="1386" y="2137"/>
                  </a:lnTo>
                  <a:lnTo>
                    <a:pt x="1369" y="2151"/>
                  </a:lnTo>
                  <a:lnTo>
                    <a:pt x="1347" y="2159"/>
                  </a:lnTo>
                  <a:lnTo>
                    <a:pt x="1323" y="2163"/>
                  </a:lnTo>
                  <a:lnTo>
                    <a:pt x="89" y="2163"/>
                  </a:lnTo>
                  <a:lnTo>
                    <a:pt x="65" y="2159"/>
                  </a:lnTo>
                  <a:lnTo>
                    <a:pt x="45" y="2151"/>
                  </a:lnTo>
                  <a:lnTo>
                    <a:pt x="26" y="2137"/>
                  </a:lnTo>
                  <a:lnTo>
                    <a:pt x="12" y="2118"/>
                  </a:lnTo>
                  <a:lnTo>
                    <a:pt x="3" y="2097"/>
                  </a:lnTo>
                  <a:lnTo>
                    <a:pt x="0" y="2074"/>
                  </a:lnTo>
                  <a:lnTo>
                    <a:pt x="0" y="605"/>
                  </a:lnTo>
                  <a:lnTo>
                    <a:pt x="2" y="585"/>
                  </a:lnTo>
                  <a:lnTo>
                    <a:pt x="9" y="567"/>
                  </a:lnTo>
                  <a:lnTo>
                    <a:pt x="18" y="549"/>
                  </a:lnTo>
                  <a:lnTo>
                    <a:pt x="33" y="535"/>
                  </a:lnTo>
                  <a:lnTo>
                    <a:pt x="648" y="21"/>
                  </a:lnTo>
                  <a:lnTo>
                    <a:pt x="667" y="10"/>
                  </a:lnTo>
                  <a:lnTo>
                    <a:pt x="686" y="3"/>
                  </a:lnTo>
                  <a:lnTo>
                    <a:pt x="70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71" name="Google Shape;10771;p24"/>
            <p:cNvSpPr/>
            <p:nvPr/>
          </p:nvSpPr>
          <p:spPr>
            <a:xfrm>
              <a:off x="4627" y="2859"/>
              <a:ext cx="706" cy="347"/>
            </a:xfrm>
            <a:custGeom>
              <a:avLst/>
              <a:gdLst/>
              <a:ahLst/>
              <a:cxnLst/>
              <a:rect l="l" t="t" r="r" b="b"/>
              <a:pathLst>
                <a:path w="1412" h="693" extrusionOk="0">
                  <a:moveTo>
                    <a:pt x="706" y="0"/>
                  </a:moveTo>
                  <a:lnTo>
                    <a:pt x="727" y="2"/>
                  </a:lnTo>
                  <a:lnTo>
                    <a:pt x="746" y="9"/>
                  </a:lnTo>
                  <a:lnTo>
                    <a:pt x="764" y="21"/>
                  </a:lnTo>
                  <a:lnTo>
                    <a:pt x="1380" y="534"/>
                  </a:lnTo>
                  <a:lnTo>
                    <a:pt x="1395" y="549"/>
                  </a:lnTo>
                  <a:lnTo>
                    <a:pt x="1404" y="567"/>
                  </a:lnTo>
                  <a:lnTo>
                    <a:pt x="1411" y="585"/>
                  </a:lnTo>
                  <a:lnTo>
                    <a:pt x="1412" y="605"/>
                  </a:lnTo>
                  <a:lnTo>
                    <a:pt x="1410" y="624"/>
                  </a:lnTo>
                  <a:lnTo>
                    <a:pt x="1403" y="644"/>
                  </a:lnTo>
                  <a:lnTo>
                    <a:pt x="1391" y="661"/>
                  </a:lnTo>
                  <a:lnTo>
                    <a:pt x="1377" y="675"/>
                  </a:lnTo>
                  <a:lnTo>
                    <a:pt x="1360" y="685"/>
                  </a:lnTo>
                  <a:lnTo>
                    <a:pt x="1341" y="691"/>
                  </a:lnTo>
                  <a:lnTo>
                    <a:pt x="1323" y="693"/>
                  </a:lnTo>
                  <a:lnTo>
                    <a:pt x="1302" y="691"/>
                  </a:lnTo>
                  <a:lnTo>
                    <a:pt x="1284" y="684"/>
                  </a:lnTo>
                  <a:lnTo>
                    <a:pt x="1265" y="672"/>
                  </a:lnTo>
                  <a:lnTo>
                    <a:pt x="706" y="206"/>
                  </a:lnTo>
                  <a:lnTo>
                    <a:pt x="147" y="672"/>
                  </a:lnTo>
                  <a:lnTo>
                    <a:pt x="129" y="684"/>
                  </a:lnTo>
                  <a:lnTo>
                    <a:pt x="111" y="691"/>
                  </a:lnTo>
                  <a:lnTo>
                    <a:pt x="91" y="693"/>
                  </a:lnTo>
                  <a:lnTo>
                    <a:pt x="72" y="692"/>
                  </a:lnTo>
                  <a:lnTo>
                    <a:pt x="53" y="685"/>
                  </a:lnTo>
                  <a:lnTo>
                    <a:pt x="36" y="675"/>
                  </a:lnTo>
                  <a:lnTo>
                    <a:pt x="21" y="661"/>
                  </a:lnTo>
                  <a:lnTo>
                    <a:pt x="10" y="644"/>
                  </a:lnTo>
                  <a:lnTo>
                    <a:pt x="2" y="624"/>
                  </a:lnTo>
                  <a:lnTo>
                    <a:pt x="0" y="605"/>
                  </a:lnTo>
                  <a:lnTo>
                    <a:pt x="2" y="585"/>
                  </a:lnTo>
                  <a:lnTo>
                    <a:pt x="8" y="567"/>
                  </a:lnTo>
                  <a:lnTo>
                    <a:pt x="17" y="549"/>
                  </a:lnTo>
                  <a:lnTo>
                    <a:pt x="33" y="534"/>
                  </a:lnTo>
                  <a:lnTo>
                    <a:pt x="648" y="21"/>
                  </a:lnTo>
                  <a:lnTo>
                    <a:pt x="667" y="9"/>
                  </a:lnTo>
                  <a:lnTo>
                    <a:pt x="686" y="2"/>
                  </a:lnTo>
                  <a:lnTo>
                    <a:pt x="70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72" name="Google Shape;10772;p24"/>
            <p:cNvSpPr/>
            <p:nvPr/>
          </p:nvSpPr>
          <p:spPr>
            <a:xfrm>
              <a:off x="4839" y="3364"/>
              <a:ext cx="283" cy="526"/>
            </a:xfrm>
            <a:custGeom>
              <a:avLst/>
              <a:gdLst/>
              <a:ahLst/>
              <a:cxnLst/>
              <a:rect l="l" t="t" r="r" b="b"/>
              <a:pathLst>
                <a:path w="565" h="1052" extrusionOk="0">
                  <a:moveTo>
                    <a:pt x="282" y="0"/>
                  </a:moveTo>
                  <a:lnTo>
                    <a:pt x="306" y="4"/>
                  </a:lnTo>
                  <a:lnTo>
                    <a:pt x="328" y="13"/>
                  </a:lnTo>
                  <a:lnTo>
                    <a:pt x="345" y="26"/>
                  </a:lnTo>
                  <a:lnTo>
                    <a:pt x="359" y="45"/>
                  </a:lnTo>
                  <a:lnTo>
                    <a:pt x="369" y="67"/>
                  </a:lnTo>
                  <a:lnTo>
                    <a:pt x="372" y="91"/>
                  </a:lnTo>
                  <a:lnTo>
                    <a:pt x="372" y="755"/>
                  </a:lnTo>
                  <a:lnTo>
                    <a:pt x="412" y="715"/>
                  </a:lnTo>
                  <a:lnTo>
                    <a:pt x="429" y="702"/>
                  </a:lnTo>
                  <a:lnTo>
                    <a:pt x="447" y="693"/>
                  </a:lnTo>
                  <a:lnTo>
                    <a:pt x="467" y="689"/>
                  </a:lnTo>
                  <a:lnTo>
                    <a:pt x="486" y="689"/>
                  </a:lnTo>
                  <a:lnTo>
                    <a:pt x="505" y="693"/>
                  </a:lnTo>
                  <a:lnTo>
                    <a:pt x="523" y="702"/>
                  </a:lnTo>
                  <a:lnTo>
                    <a:pt x="539" y="715"/>
                  </a:lnTo>
                  <a:lnTo>
                    <a:pt x="552" y="731"/>
                  </a:lnTo>
                  <a:lnTo>
                    <a:pt x="561" y="748"/>
                  </a:lnTo>
                  <a:lnTo>
                    <a:pt x="565" y="768"/>
                  </a:lnTo>
                  <a:lnTo>
                    <a:pt x="565" y="788"/>
                  </a:lnTo>
                  <a:lnTo>
                    <a:pt x="561" y="807"/>
                  </a:lnTo>
                  <a:lnTo>
                    <a:pt x="552" y="826"/>
                  </a:lnTo>
                  <a:lnTo>
                    <a:pt x="539" y="842"/>
                  </a:lnTo>
                  <a:lnTo>
                    <a:pt x="362" y="1018"/>
                  </a:lnTo>
                  <a:lnTo>
                    <a:pt x="345" y="1033"/>
                  </a:lnTo>
                  <a:lnTo>
                    <a:pt x="325" y="1043"/>
                  </a:lnTo>
                  <a:lnTo>
                    <a:pt x="304" y="1050"/>
                  </a:lnTo>
                  <a:lnTo>
                    <a:pt x="282" y="1052"/>
                  </a:lnTo>
                  <a:lnTo>
                    <a:pt x="260" y="1050"/>
                  </a:lnTo>
                  <a:lnTo>
                    <a:pt x="240" y="1043"/>
                  </a:lnTo>
                  <a:lnTo>
                    <a:pt x="219" y="1033"/>
                  </a:lnTo>
                  <a:lnTo>
                    <a:pt x="202" y="1018"/>
                  </a:lnTo>
                  <a:lnTo>
                    <a:pt x="25" y="842"/>
                  </a:lnTo>
                  <a:lnTo>
                    <a:pt x="13" y="826"/>
                  </a:lnTo>
                  <a:lnTo>
                    <a:pt x="4" y="807"/>
                  </a:lnTo>
                  <a:lnTo>
                    <a:pt x="0" y="788"/>
                  </a:lnTo>
                  <a:lnTo>
                    <a:pt x="0" y="768"/>
                  </a:lnTo>
                  <a:lnTo>
                    <a:pt x="4" y="748"/>
                  </a:lnTo>
                  <a:lnTo>
                    <a:pt x="13" y="731"/>
                  </a:lnTo>
                  <a:lnTo>
                    <a:pt x="25" y="715"/>
                  </a:lnTo>
                  <a:lnTo>
                    <a:pt x="41" y="702"/>
                  </a:lnTo>
                  <a:lnTo>
                    <a:pt x="59" y="693"/>
                  </a:lnTo>
                  <a:lnTo>
                    <a:pt x="79" y="689"/>
                  </a:lnTo>
                  <a:lnTo>
                    <a:pt x="98" y="689"/>
                  </a:lnTo>
                  <a:lnTo>
                    <a:pt x="118" y="693"/>
                  </a:lnTo>
                  <a:lnTo>
                    <a:pt x="135" y="702"/>
                  </a:lnTo>
                  <a:lnTo>
                    <a:pt x="152" y="715"/>
                  </a:lnTo>
                  <a:lnTo>
                    <a:pt x="193" y="755"/>
                  </a:lnTo>
                  <a:lnTo>
                    <a:pt x="193" y="91"/>
                  </a:lnTo>
                  <a:lnTo>
                    <a:pt x="196" y="67"/>
                  </a:lnTo>
                  <a:lnTo>
                    <a:pt x="205" y="45"/>
                  </a:lnTo>
                  <a:lnTo>
                    <a:pt x="219" y="26"/>
                  </a:lnTo>
                  <a:lnTo>
                    <a:pt x="237" y="13"/>
                  </a:lnTo>
                  <a:lnTo>
                    <a:pt x="258" y="4"/>
                  </a:lnTo>
                  <a:lnTo>
                    <a:pt x="28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73" name="Google Shape;10773;p24"/>
            <p:cNvSpPr/>
            <p:nvPr/>
          </p:nvSpPr>
          <p:spPr>
            <a:xfrm>
              <a:off x="5619" y="3282"/>
              <a:ext cx="283" cy="525"/>
            </a:xfrm>
            <a:custGeom>
              <a:avLst/>
              <a:gdLst/>
              <a:ahLst/>
              <a:cxnLst/>
              <a:rect l="l" t="t" r="r" b="b"/>
              <a:pathLst>
                <a:path w="566" h="1050" extrusionOk="0">
                  <a:moveTo>
                    <a:pt x="283" y="0"/>
                  </a:moveTo>
                  <a:lnTo>
                    <a:pt x="304" y="2"/>
                  </a:lnTo>
                  <a:lnTo>
                    <a:pt x="326" y="9"/>
                  </a:lnTo>
                  <a:lnTo>
                    <a:pt x="346" y="19"/>
                  </a:lnTo>
                  <a:lnTo>
                    <a:pt x="363" y="34"/>
                  </a:lnTo>
                  <a:lnTo>
                    <a:pt x="540" y="210"/>
                  </a:lnTo>
                  <a:lnTo>
                    <a:pt x="553" y="226"/>
                  </a:lnTo>
                  <a:lnTo>
                    <a:pt x="562" y="245"/>
                  </a:lnTo>
                  <a:lnTo>
                    <a:pt x="566" y="263"/>
                  </a:lnTo>
                  <a:lnTo>
                    <a:pt x="566" y="283"/>
                  </a:lnTo>
                  <a:lnTo>
                    <a:pt x="562" y="302"/>
                  </a:lnTo>
                  <a:lnTo>
                    <a:pt x="553" y="321"/>
                  </a:lnTo>
                  <a:lnTo>
                    <a:pt x="540" y="337"/>
                  </a:lnTo>
                  <a:lnTo>
                    <a:pt x="526" y="348"/>
                  </a:lnTo>
                  <a:lnTo>
                    <a:pt x="511" y="357"/>
                  </a:lnTo>
                  <a:lnTo>
                    <a:pt x="493" y="361"/>
                  </a:lnTo>
                  <a:lnTo>
                    <a:pt x="477" y="363"/>
                  </a:lnTo>
                  <a:lnTo>
                    <a:pt x="460" y="361"/>
                  </a:lnTo>
                  <a:lnTo>
                    <a:pt x="444" y="357"/>
                  </a:lnTo>
                  <a:lnTo>
                    <a:pt x="427" y="348"/>
                  </a:lnTo>
                  <a:lnTo>
                    <a:pt x="413" y="337"/>
                  </a:lnTo>
                  <a:lnTo>
                    <a:pt x="373" y="296"/>
                  </a:lnTo>
                  <a:lnTo>
                    <a:pt x="373" y="961"/>
                  </a:lnTo>
                  <a:lnTo>
                    <a:pt x="370" y="985"/>
                  </a:lnTo>
                  <a:lnTo>
                    <a:pt x="360" y="1007"/>
                  </a:lnTo>
                  <a:lnTo>
                    <a:pt x="347" y="1024"/>
                  </a:lnTo>
                  <a:lnTo>
                    <a:pt x="328" y="1039"/>
                  </a:lnTo>
                  <a:lnTo>
                    <a:pt x="307" y="1047"/>
                  </a:lnTo>
                  <a:lnTo>
                    <a:pt x="283" y="1050"/>
                  </a:lnTo>
                  <a:lnTo>
                    <a:pt x="259" y="1047"/>
                  </a:lnTo>
                  <a:lnTo>
                    <a:pt x="238" y="1039"/>
                  </a:lnTo>
                  <a:lnTo>
                    <a:pt x="220" y="1024"/>
                  </a:lnTo>
                  <a:lnTo>
                    <a:pt x="206" y="1007"/>
                  </a:lnTo>
                  <a:lnTo>
                    <a:pt x="197" y="985"/>
                  </a:lnTo>
                  <a:lnTo>
                    <a:pt x="194" y="961"/>
                  </a:lnTo>
                  <a:lnTo>
                    <a:pt x="194" y="296"/>
                  </a:lnTo>
                  <a:lnTo>
                    <a:pt x="152" y="337"/>
                  </a:lnTo>
                  <a:lnTo>
                    <a:pt x="136" y="350"/>
                  </a:lnTo>
                  <a:lnTo>
                    <a:pt x="119" y="358"/>
                  </a:lnTo>
                  <a:lnTo>
                    <a:pt x="99" y="362"/>
                  </a:lnTo>
                  <a:lnTo>
                    <a:pt x="80" y="362"/>
                  </a:lnTo>
                  <a:lnTo>
                    <a:pt x="60" y="358"/>
                  </a:lnTo>
                  <a:lnTo>
                    <a:pt x="42" y="350"/>
                  </a:lnTo>
                  <a:lnTo>
                    <a:pt x="25" y="337"/>
                  </a:lnTo>
                  <a:lnTo>
                    <a:pt x="13" y="321"/>
                  </a:lnTo>
                  <a:lnTo>
                    <a:pt x="5" y="302"/>
                  </a:lnTo>
                  <a:lnTo>
                    <a:pt x="0" y="283"/>
                  </a:lnTo>
                  <a:lnTo>
                    <a:pt x="0" y="263"/>
                  </a:lnTo>
                  <a:lnTo>
                    <a:pt x="5" y="245"/>
                  </a:lnTo>
                  <a:lnTo>
                    <a:pt x="13" y="226"/>
                  </a:lnTo>
                  <a:lnTo>
                    <a:pt x="25" y="210"/>
                  </a:lnTo>
                  <a:lnTo>
                    <a:pt x="202" y="34"/>
                  </a:lnTo>
                  <a:lnTo>
                    <a:pt x="220" y="19"/>
                  </a:lnTo>
                  <a:lnTo>
                    <a:pt x="240" y="9"/>
                  </a:lnTo>
                  <a:lnTo>
                    <a:pt x="261" y="2"/>
                  </a:lnTo>
                  <a:lnTo>
                    <a:pt x="28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774" name="Google Shape;10774;p24"/>
          <p:cNvGrpSpPr/>
          <p:nvPr/>
        </p:nvGrpSpPr>
        <p:grpSpPr>
          <a:xfrm>
            <a:off x="11436648" y="9276610"/>
            <a:ext cx="555793" cy="784217"/>
            <a:chOff x="4506" y="2376"/>
            <a:chExt cx="1348" cy="1902"/>
          </a:xfrm>
          <a:solidFill>
            <a:srgbClr val="006994"/>
          </a:solidFill>
        </p:grpSpPr>
        <p:sp>
          <p:nvSpPr>
            <p:cNvPr id="10775" name="Google Shape;10775;p24"/>
            <p:cNvSpPr/>
            <p:nvPr/>
          </p:nvSpPr>
          <p:spPr>
            <a:xfrm>
              <a:off x="5418" y="2376"/>
              <a:ext cx="295" cy="295"/>
            </a:xfrm>
            <a:custGeom>
              <a:avLst/>
              <a:gdLst/>
              <a:ahLst/>
              <a:cxnLst/>
              <a:rect l="l" t="t" r="r" b="b"/>
              <a:pathLst>
                <a:path w="589" h="589" extrusionOk="0">
                  <a:moveTo>
                    <a:pt x="295" y="0"/>
                  </a:moveTo>
                  <a:lnTo>
                    <a:pt x="338" y="2"/>
                  </a:lnTo>
                  <a:lnTo>
                    <a:pt x="379" y="11"/>
                  </a:lnTo>
                  <a:lnTo>
                    <a:pt x="419" y="26"/>
                  </a:lnTo>
                  <a:lnTo>
                    <a:pt x="455" y="47"/>
                  </a:lnTo>
                  <a:lnTo>
                    <a:pt x="488" y="72"/>
                  </a:lnTo>
                  <a:lnTo>
                    <a:pt x="517" y="101"/>
                  </a:lnTo>
                  <a:lnTo>
                    <a:pt x="541" y="134"/>
                  </a:lnTo>
                  <a:lnTo>
                    <a:pt x="561" y="170"/>
                  </a:lnTo>
                  <a:lnTo>
                    <a:pt x="576" y="210"/>
                  </a:lnTo>
                  <a:lnTo>
                    <a:pt x="585" y="250"/>
                  </a:lnTo>
                  <a:lnTo>
                    <a:pt x="589" y="294"/>
                  </a:lnTo>
                  <a:lnTo>
                    <a:pt x="585" y="337"/>
                  </a:lnTo>
                  <a:lnTo>
                    <a:pt x="576" y="379"/>
                  </a:lnTo>
                  <a:lnTo>
                    <a:pt x="561" y="419"/>
                  </a:lnTo>
                  <a:lnTo>
                    <a:pt x="541" y="455"/>
                  </a:lnTo>
                  <a:lnTo>
                    <a:pt x="517" y="488"/>
                  </a:lnTo>
                  <a:lnTo>
                    <a:pt x="488" y="517"/>
                  </a:lnTo>
                  <a:lnTo>
                    <a:pt x="455" y="542"/>
                  </a:lnTo>
                  <a:lnTo>
                    <a:pt x="419" y="562"/>
                  </a:lnTo>
                  <a:lnTo>
                    <a:pt x="379" y="577"/>
                  </a:lnTo>
                  <a:lnTo>
                    <a:pt x="338" y="587"/>
                  </a:lnTo>
                  <a:lnTo>
                    <a:pt x="295" y="589"/>
                  </a:lnTo>
                  <a:lnTo>
                    <a:pt x="251" y="587"/>
                  </a:lnTo>
                  <a:lnTo>
                    <a:pt x="209" y="577"/>
                  </a:lnTo>
                  <a:lnTo>
                    <a:pt x="171" y="562"/>
                  </a:lnTo>
                  <a:lnTo>
                    <a:pt x="134" y="542"/>
                  </a:lnTo>
                  <a:lnTo>
                    <a:pt x="102" y="517"/>
                  </a:lnTo>
                  <a:lnTo>
                    <a:pt x="73" y="488"/>
                  </a:lnTo>
                  <a:lnTo>
                    <a:pt x="47" y="455"/>
                  </a:lnTo>
                  <a:lnTo>
                    <a:pt x="28" y="419"/>
                  </a:lnTo>
                  <a:lnTo>
                    <a:pt x="12" y="379"/>
                  </a:lnTo>
                  <a:lnTo>
                    <a:pt x="3" y="337"/>
                  </a:lnTo>
                  <a:lnTo>
                    <a:pt x="0" y="294"/>
                  </a:lnTo>
                  <a:lnTo>
                    <a:pt x="3" y="250"/>
                  </a:lnTo>
                  <a:lnTo>
                    <a:pt x="12" y="210"/>
                  </a:lnTo>
                  <a:lnTo>
                    <a:pt x="28" y="170"/>
                  </a:lnTo>
                  <a:lnTo>
                    <a:pt x="47" y="134"/>
                  </a:lnTo>
                  <a:lnTo>
                    <a:pt x="73" y="101"/>
                  </a:lnTo>
                  <a:lnTo>
                    <a:pt x="102" y="72"/>
                  </a:lnTo>
                  <a:lnTo>
                    <a:pt x="134" y="47"/>
                  </a:lnTo>
                  <a:lnTo>
                    <a:pt x="171" y="26"/>
                  </a:lnTo>
                  <a:lnTo>
                    <a:pt x="209" y="11"/>
                  </a:lnTo>
                  <a:lnTo>
                    <a:pt x="251" y="2"/>
                  </a:lnTo>
                  <a:lnTo>
                    <a:pt x="29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76" name="Google Shape;10776;p24"/>
            <p:cNvSpPr/>
            <p:nvPr/>
          </p:nvSpPr>
          <p:spPr>
            <a:xfrm>
              <a:off x="5316" y="2707"/>
              <a:ext cx="500" cy="853"/>
            </a:xfrm>
            <a:custGeom>
              <a:avLst/>
              <a:gdLst/>
              <a:ahLst/>
              <a:cxnLst/>
              <a:rect l="l" t="t" r="r" b="b"/>
              <a:pathLst>
                <a:path w="1000" h="1706" extrusionOk="0">
                  <a:moveTo>
                    <a:pt x="292" y="0"/>
                  </a:moveTo>
                  <a:lnTo>
                    <a:pt x="310" y="0"/>
                  </a:lnTo>
                  <a:lnTo>
                    <a:pt x="329" y="5"/>
                  </a:lnTo>
                  <a:lnTo>
                    <a:pt x="345" y="12"/>
                  </a:lnTo>
                  <a:lnTo>
                    <a:pt x="500" y="103"/>
                  </a:lnTo>
                  <a:lnTo>
                    <a:pt x="654" y="12"/>
                  </a:lnTo>
                  <a:lnTo>
                    <a:pt x="671" y="5"/>
                  </a:lnTo>
                  <a:lnTo>
                    <a:pt x="689" y="0"/>
                  </a:lnTo>
                  <a:lnTo>
                    <a:pt x="707" y="0"/>
                  </a:lnTo>
                  <a:lnTo>
                    <a:pt x="726" y="3"/>
                  </a:lnTo>
                  <a:lnTo>
                    <a:pt x="729" y="5"/>
                  </a:lnTo>
                  <a:lnTo>
                    <a:pt x="737" y="7"/>
                  </a:lnTo>
                  <a:lnTo>
                    <a:pt x="749" y="10"/>
                  </a:lnTo>
                  <a:lnTo>
                    <a:pt x="763" y="15"/>
                  </a:lnTo>
                  <a:lnTo>
                    <a:pt x="776" y="20"/>
                  </a:lnTo>
                  <a:lnTo>
                    <a:pt x="788" y="23"/>
                  </a:lnTo>
                  <a:lnTo>
                    <a:pt x="796" y="26"/>
                  </a:lnTo>
                  <a:lnTo>
                    <a:pt x="800" y="27"/>
                  </a:lnTo>
                  <a:lnTo>
                    <a:pt x="838" y="43"/>
                  </a:lnTo>
                  <a:lnTo>
                    <a:pt x="874" y="63"/>
                  </a:lnTo>
                  <a:lnTo>
                    <a:pt x="905" y="88"/>
                  </a:lnTo>
                  <a:lnTo>
                    <a:pt x="932" y="117"/>
                  </a:lnTo>
                  <a:lnTo>
                    <a:pt x="956" y="150"/>
                  </a:lnTo>
                  <a:lnTo>
                    <a:pt x="974" y="184"/>
                  </a:lnTo>
                  <a:lnTo>
                    <a:pt x="988" y="223"/>
                  </a:lnTo>
                  <a:lnTo>
                    <a:pt x="996" y="262"/>
                  </a:lnTo>
                  <a:lnTo>
                    <a:pt x="1000" y="304"/>
                  </a:lnTo>
                  <a:lnTo>
                    <a:pt x="1000" y="748"/>
                  </a:lnTo>
                  <a:lnTo>
                    <a:pt x="998" y="766"/>
                  </a:lnTo>
                  <a:lnTo>
                    <a:pt x="993" y="782"/>
                  </a:lnTo>
                  <a:lnTo>
                    <a:pt x="985" y="797"/>
                  </a:lnTo>
                  <a:lnTo>
                    <a:pt x="837" y="1023"/>
                  </a:lnTo>
                  <a:lnTo>
                    <a:pt x="837" y="1617"/>
                  </a:lnTo>
                  <a:lnTo>
                    <a:pt x="833" y="1641"/>
                  </a:lnTo>
                  <a:lnTo>
                    <a:pt x="824" y="1662"/>
                  </a:lnTo>
                  <a:lnTo>
                    <a:pt x="810" y="1681"/>
                  </a:lnTo>
                  <a:lnTo>
                    <a:pt x="793" y="1695"/>
                  </a:lnTo>
                  <a:lnTo>
                    <a:pt x="771" y="1704"/>
                  </a:lnTo>
                  <a:lnTo>
                    <a:pt x="748" y="1706"/>
                  </a:lnTo>
                  <a:lnTo>
                    <a:pt x="252" y="1706"/>
                  </a:lnTo>
                  <a:lnTo>
                    <a:pt x="228" y="1704"/>
                  </a:lnTo>
                  <a:lnTo>
                    <a:pt x="207" y="1695"/>
                  </a:lnTo>
                  <a:lnTo>
                    <a:pt x="189" y="1681"/>
                  </a:lnTo>
                  <a:lnTo>
                    <a:pt x="175" y="1662"/>
                  </a:lnTo>
                  <a:lnTo>
                    <a:pt x="165" y="1641"/>
                  </a:lnTo>
                  <a:lnTo>
                    <a:pt x="163" y="1617"/>
                  </a:lnTo>
                  <a:lnTo>
                    <a:pt x="163" y="1023"/>
                  </a:lnTo>
                  <a:lnTo>
                    <a:pt x="14" y="797"/>
                  </a:lnTo>
                  <a:lnTo>
                    <a:pt x="7" y="782"/>
                  </a:lnTo>
                  <a:lnTo>
                    <a:pt x="1" y="766"/>
                  </a:lnTo>
                  <a:lnTo>
                    <a:pt x="0" y="748"/>
                  </a:lnTo>
                  <a:lnTo>
                    <a:pt x="0" y="304"/>
                  </a:lnTo>
                  <a:lnTo>
                    <a:pt x="2" y="262"/>
                  </a:lnTo>
                  <a:lnTo>
                    <a:pt x="11" y="223"/>
                  </a:lnTo>
                  <a:lnTo>
                    <a:pt x="25" y="184"/>
                  </a:lnTo>
                  <a:lnTo>
                    <a:pt x="44" y="150"/>
                  </a:lnTo>
                  <a:lnTo>
                    <a:pt x="67" y="117"/>
                  </a:lnTo>
                  <a:lnTo>
                    <a:pt x="95" y="88"/>
                  </a:lnTo>
                  <a:lnTo>
                    <a:pt x="126" y="63"/>
                  </a:lnTo>
                  <a:lnTo>
                    <a:pt x="161" y="43"/>
                  </a:lnTo>
                  <a:lnTo>
                    <a:pt x="199" y="27"/>
                  </a:lnTo>
                  <a:lnTo>
                    <a:pt x="202" y="26"/>
                  </a:lnTo>
                  <a:lnTo>
                    <a:pt x="212" y="23"/>
                  </a:lnTo>
                  <a:lnTo>
                    <a:pt x="223" y="20"/>
                  </a:lnTo>
                  <a:lnTo>
                    <a:pt x="237" y="15"/>
                  </a:lnTo>
                  <a:lnTo>
                    <a:pt x="250" y="10"/>
                  </a:lnTo>
                  <a:lnTo>
                    <a:pt x="263" y="7"/>
                  </a:lnTo>
                  <a:lnTo>
                    <a:pt x="271" y="5"/>
                  </a:lnTo>
                  <a:lnTo>
                    <a:pt x="274" y="3"/>
                  </a:lnTo>
                  <a:lnTo>
                    <a:pt x="29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77" name="Google Shape;10777;p24"/>
            <p:cNvSpPr/>
            <p:nvPr/>
          </p:nvSpPr>
          <p:spPr>
            <a:xfrm>
              <a:off x="4506" y="3648"/>
              <a:ext cx="1348" cy="630"/>
            </a:xfrm>
            <a:custGeom>
              <a:avLst/>
              <a:gdLst/>
              <a:ahLst/>
              <a:cxnLst/>
              <a:rect l="l" t="t" r="r" b="b"/>
              <a:pathLst>
                <a:path w="2696" h="1260" extrusionOk="0">
                  <a:moveTo>
                    <a:pt x="1527" y="0"/>
                  </a:moveTo>
                  <a:lnTo>
                    <a:pt x="2607" y="0"/>
                  </a:lnTo>
                  <a:lnTo>
                    <a:pt x="2630" y="3"/>
                  </a:lnTo>
                  <a:lnTo>
                    <a:pt x="2652" y="11"/>
                  </a:lnTo>
                  <a:lnTo>
                    <a:pt x="2670" y="25"/>
                  </a:lnTo>
                  <a:lnTo>
                    <a:pt x="2684" y="44"/>
                  </a:lnTo>
                  <a:lnTo>
                    <a:pt x="2693" y="65"/>
                  </a:lnTo>
                  <a:lnTo>
                    <a:pt x="2696" y="89"/>
                  </a:lnTo>
                  <a:lnTo>
                    <a:pt x="2696" y="1170"/>
                  </a:lnTo>
                  <a:lnTo>
                    <a:pt x="2693" y="1195"/>
                  </a:lnTo>
                  <a:lnTo>
                    <a:pt x="2684" y="1216"/>
                  </a:lnTo>
                  <a:lnTo>
                    <a:pt x="2670" y="1234"/>
                  </a:lnTo>
                  <a:lnTo>
                    <a:pt x="2652" y="1248"/>
                  </a:lnTo>
                  <a:lnTo>
                    <a:pt x="2630" y="1256"/>
                  </a:lnTo>
                  <a:lnTo>
                    <a:pt x="2607" y="1260"/>
                  </a:lnTo>
                  <a:lnTo>
                    <a:pt x="89" y="1260"/>
                  </a:lnTo>
                  <a:lnTo>
                    <a:pt x="66" y="1256"/>
                  </a:lnTo>
                  <a:lnTo>
                    <a:pt x="44" y="1248"/>
                  </a:lnTo>
                  <a:lnTo>
                    <a:pt x="26" y="1234"/>
                  </a:lnTo>
                  <a:lnTo>
                    <a:pt x="13" y="1216"/>
                  </a:lnTo>
                  <a:lnTo>
                    <a:pt x="3" y="1195"/>
                  </a:lnTo>
                  <a:lnTo>
                    <a:pt x="0" y="1170"/>
                  </a:lnTo>
                  <a:lnTo>
                    <a:pt x="0" y="810"/>
                  </a:lnTo>
                  <a:lnTo>
                    <a:pt x="3" y="786"/>
                  </a:lnTo>
                  <a:lnTo>
                    <a:pt x="13" y="765"/>
                  </a:lnTo>
                  <a:lnTo>
                    <a:pt x="26" y="747"/>
                  </a:lnTo>
                  <a:lnTo>
                    <a:pt x="44" y="733"/>
                  </a:lnTo>
                  <a:lnTo>
                    <a:pt x="66" y="724"/>
                  </a:lnTo>
                  <a:lnTo>
                    <a:pt x="89" y="721"/>
                  </a:lnTo>
                  <a:lnTo>
                    <a:pt x="720" y="721"/>
                  </a:lnTo>
                  <a:lnTo>
                    <a:pt x="720" y="450"/>
                  </a:lnTo>
                  <a:lnTo>
                    <a:pt x="723" y="426"/>
                  </a:lnTo>
                  <a:lnTo>
                    <a:pt x="731" y="405"/>
                  </a:lnTo>
                  <a:lnTo>
                    <a:pt x="745" y="386"/>
                  </a:lnTo>
                  <a:lnTo>
                    <a:pt x="764" y="372"/>
                  </a:lnTo>
                  <a:lnTo>
                    <a:pt x="784" y="363"/>
                  </a:lnTo>
                  <a:lnTo>
                    <a:pt x="809" y="361"/>
                  </a:lnTo>
                  <a:lnTo>
                    <a:pt x="1438" y="361"/>
                  </a:lnTo>
                  <a:lnTo>
                    <a:pt x="1438" y="89"/>
                  </a:lnTo>
                  <a:lnTo>
                    <a:pt x="1442" y="65"/>
                  </a:lnTo>
                  <a:lnTo>
                    <a:pt x="1451" y="44"/>
                  </a:lnTo>
                  <a:lnTo>
                    <a:pt x="1465" y="25"/>
                  </a:lnTo>
                  <a:lnTo>
                    <a:pt x="1484" y="11"/>
                  </a:lnTo>
                  <a:lnTo>
                    <a:pt x="1504" y="3"/>
                  </a:lnTo>
                  <a:lnTo>
                    <a:pt x="152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778" name="Google Shape;10778;p24"/>
          <p:cNvGrpSpPr/>
          <p:nvPr/>
        </p:nvGrpSpPr>
        <p:grpSpPr>
          <a:xfrm>
            <a:off x="17592042" y="9351204"/>
            <a:ext cx="635025" cy="635027"/>
            <a:chOff x="3110" y="402"/>
            <a:chExt cx="4098" cy="4098"/>
          </a:xfrm>
          <a:solidFill>
            <a:srgbClr val="006994"/>
          </a:solidFill>
        </p:grpSpPr>
        <p:sp>
          <p:nvSpPr>
            <p:cNvPr id="10779" name="Google Shape;10779;p24"/>
            <p:cNvSpPr/>
            <p:nvPr/>
          </p:nvSpPr>
          <p:spPr>
            <a:xfrm>
              <a:off x="3110" y="402"/>
              <a:ext cx="4098" cy="4098"/>
            </a:xfrm>
            <a:custGeom>
              <a:avLst/>
              <a:gdLst/>
              <a:ahLst/>
              <a:cxnLst/>
              <a:rect l="l" t="t" r="r" b="b"/>
              <a:pathLst>
                <a:path w="4098" h="4098" extrusionOk="0">
                  <a:moveTo>
                    <a:pt x="2049" y="163"/>
                  </a:moveTo>
                  <a:lnTo>
                    <a:pt x="1930" y="166"/>
                  </a:lnTo>
                  <a:lnTo>
                    <a:pt x="1813" y="178"/>
                  </a:lnTo>
                  <a:lnTo>
                    <a:pt x="1698" y="196"/>
                  </a:lnTo>
                  <a:lnTo>
                    <a:pt x="1586" y="221"/>
                  </a:lnTo>
                  <a:lnTo>
                    <a:pt x="1475" y="252"/>
                  </a:lnTo>
                  <a:lnTo>
                    <a:pt x="1368" y="291"/>
                  </a:lnTo>
                  <a:lnTo>
                    <a:pt x="1264" y="334"/>
                  </a:lnTo>
                  <a:lnTo>
                    <a:pt x="1164" y="385"/>
                  </a:lnTo>
                  <a:lnTo>
                    <a:pt x="1065" y="441"/>
                  </a:lnTo>
                  <a:lnTo>
                    <a:pt x="972" y="502"/>
                  </a:lnTo>
                  <a:lnTo>
                    <a:pt x="883" y="569"/>
                  </a:lnTo>
                  <a:lnTo>
                    <a:pt x="797" y="640"/>
                  </a:lnTo>
                  <a:lnTo>
                    <a:pt x="717" y="717"/>
                  </a:lnTo>
                  <a:lnTo>
                    <a:pt x="640" y="797"/>
                  </a:lnTo>
                  <a:lnTo>
                    <a:pt x="569" y="883"/>
                  </a:lnTo>
                  <a:lnTo>
                    <a:pt x="502" y="972"/>
                  </a:lnTo>
                  <a:lnTo>
                    <a:pt x="441" y="1065"/>
                  </a:lnTo>
                  <a:lnTo>
                    <a:pt x="385" y="1164"/>
                  </a:lnTo>
                  <a:lnTo>
                    <a:pt x="334" y="1264"/>
                  </a:lnTo>
                  <a:lnTo>
                    <a:pt x="291" y="1368"/>
                  </a:lnTo>
                  <a:lnTo>
                    <a:pt x="252" y="1475"/>
                  </a:lnTo>
                  <a:lnTo>
                    <a:pt x="221" y="1586"/>
                  </a:lnTo>
                  <a:lnTo>
                    <a:pt x="196" y="1698"/>
                  </a:lnTo>
                  <a:lnTo>
                    <a:pt x="178" y="1813"/>
                  </a:lnTo>
                  <a:lnTo>
                    <a:pt x="166" y="1930"/>
                  </a:lnTo>
                  <a:lnTo>
                    <a:pt x="163" y="2049"/>
                  </a:lnTo>
                  <a:lnTo>
                    <a:pt x="166" y="2168"/>
                  </a:lnTo>
                  <a:lnTo>
                    <a:pt x="178" y="2285"/>
                  </a:lnTo>
                  <a:lnTo>
                    <a:pt x="196" y="2400"/>
                  </a:lnTo>
                  <a:lnTo>
                    <a:pt x="221" y="2512"/>
                  </a:lnTo>
                  <a:lnTo>
                    <a:pt x="252" y="2623"/>
                  </a:lnTo>
                  <a:lnTo>
                    <a:pt x="291" y="2730"/>
                  </a:lnTo>
                  <a:lnTo>
                    <a:pt x="334" y="2834"/>
                  </a:lnTo>
                  <a:lnTo>
                    <a:pt x="385" y="2934"/>
                  </a:lnTo>
                  <a:lnTo>
                    <a:pt x="441" y="3033"/>
                  </a:lnTo>
                  <a:lnTo>
                    <a:pt x="502" y="3126"/>
                  </a:lnTo>
                  <a:lnTo>
                    <a:pt x="569" y="3215"/>
                  </a:lnTo>
                  <a:lnTo>
                    <a:pt x="640" y="3301"/>
                  </a:lnTo>
                  <a:lnTo>
                    <a:pt x="717" y="3381"/>
                  </a:lnTo>
                  <a:lnTo>
                    <a:pt x="797" y="3458"/>
                  </a:lnTo>
                  <a:lnTo>
                    <a:pt x="883" y="3529"/>
                  </a:lnTo>
                  <a:lnTo>
                    <a:pt x="972" y="3596"/>
                  </a:lnTo>
                  <a:lnTo>
                    <a:pt x="1065" y="3657"/>
                  </a:lnTo>
                  <a:lnTo>
                    <a:pt x="1164" y="3713"/>
                  </a:lnTo>
                  <a:lnTo>
                    <a:pt x="1264" y="3764"/>
                  </a:lnTo>
                  <a:lnTo>
                    <a:pt x="1368" y="3807"/>
                  </a:lnTo>
                  <a:lnTo>
                    <a:pt x="1475" y="3846"/>
                  </a:lnTo>
                  <a:lnTo>
                    <a:pt x="1586" y="3877"/>
                  </a:lnTo>
                  <a:lnTo>
                    <a:pt x="1698" y="3902"/>
                  </a:lnTo>
                  <a:lnTo>
                    <a:pt x="1813" y="3920"/>
                  </a:lnTo>
                  <a:lnTo>
                    <a:pt x="1930" y="3932"/>
                  </a:lnTo>
                  <a:lnTo>
                    <a:pt x="2049" y="3935"/>
                  </a:lnTo>
                  <a:lnTo>
                    <a:pt x="2168" y="3932"/>
                  </a:lnTo>
                  <a:lnTo>
                    <a:pt x="2285" y="3920"/>
                  </a:lnTo>
                  <a:lnTo>
                    <a:pt x="2400" y="3902"/>
                  </a:lnTo>
                  <a:lnTo>
                    <a:pt x="2512" y="3877"/>
                  </a:lnTo>
                  <a:lnTo>
                    <a:pt x="2623" y="3846"/>
                  </a:lnTo>
                  <a:lnTo>
                    <a:pt x="2730" y="3807"/>
                  </a:lnTo>
                  <a:lnTo>
                    <a:pt x="2834" y="3764"/>
                  </a:lnTo>
                  <a:lnTo>
                    <a:pt x="2934" y="3713"/>
                  </a:lnTo>
                  <a:lnTo>
                    <a:pt x="3033" y="3657"/>
                  </a:lnTo>
                  <a:lnTo>
                    <a:pt x="3126" y="3596"/>
                  </a:lnTo>
                  <a:lnTo>
                    <a:pt x="3215" y="3529"/>
                  </a:lnTo>
                  <a:lnTo>
                    <a:pt x="3301" y="3458"/>
                  </a:lnTo>
                  <a:lnTo>
                    <a:pt x="3381" y="3381"/>
                  </a:lnTo>
                  <a:lnTo>
                    <a:pt x="3458" y="3301"/>
                  </a:lnTo>
                  <a:lnTo>
                    <a:pt x="3529" y="3215"/>
                  </a:lnTo>
                  <a:lnTo>
                    <a:pt x="3596" y="3126"/>
                  </a:lnTo>
                  <a:lnTo>
                    <a:pt x="3657" y="3033"/>
                  </a:lnTo>
                  <a:lnTo>
                    <a:pt x="3713" y="2934"/>
                  </a:lnTo>
                  <a:lnTo>
                    <a:pt x="3764" y="2834"/>
                  </a:lnTo>
                  <a:lnTo>
                    <a:pt x="3807" y="2730"/>
                  </a:lnTo>
                  <a:lnTo>
                    <a:pt x="3846" y="2623"/>
                  </a:lnTo>
                  <a:lnTo>
                    <a:pt x="3877" y="2512"/>
                  </a:lnTo>
                  <a:lnTo>
                    <a:pt x="3902" y="2400"/>
                  </a:lnTo>
                  <a:lnTo>
                    <a:pt x="3920" y="2285"/>
                  </a:lnTo>
                  <a:lnTo>
                    <a:pt x="3932" y="2168"/>
                  </a:lnTo>
                  <a:lnTo>
                    <a:pt x="3935" y="2049"/>
                  </a:lnTo>
                  <a:lnTo>
                    <a:pt x="3932" y="1930"/>
                  </a:lnTo>
                  <a:lnTo>
                    <a:pt x="3920" y="1813"/>
                  </a:lnTo>
                  <a:lnTo>
                    <a:pt x="3902" y="1698"/>
                  </a:lnTo>
                  <a:lnTo>
                    <a:pt x="3877" y="1586"/>
                  </a:lnTo>
                  <a:lnTo>
                    <a:pt x="3846" y="1475"/>
                  </a:lnTo>
                  <a:lnTo>
                    <a:pt x="3807" y="1368"/>
                  </a:lnTo>
                  <a:lnTo>
                    <a:pt x="3764" y="1264"/>
                  </a:lnTo>
                  <a:lnTo>
                    <a:pt x="3713" y="1164"/>
                  </a:lnTo>
                  <a:lnTo>
                    <a:pt x="3657" y="1065"/>
                  </a:lnTo>
                  <a:lnTo>
                    <a:pt x="3596" y="972"/>
                  </a:lnTo>
                  <a:lnTo>
                    <a:pt x="3529" y="883"/>
                  </a:lnTo>
                  <a:lnTo>
                    <a:pt x="3458" y="797"/>
                  </a:lnTo>
                  <a:lnTo>
                    <a:pt x="3381" y="717"/>
                  </a:lnTo>
                  <a:lnTo>
                    <a:pt x="3301" y="640"/>
                  </a:lnTo>
                  <a:lnTo>
                    <a:pt x="3215" y="569"/>
                  </a:lnTo>
                  <a:lnTo>
                    <a:pt x="3126" y="502"/>
                  </a:lnTo>
                  <a:lnTo>
                    <a:pt x="3033" y="441"/>
                  </a:lnTo>
                  <a:lnTo>
                    <a:pt x="2934" y="385"/>
                  </a:lnTo>
                  <a:lnTo>
                    <a:pt x="2834" y="334"/>
                  </a:lnTo>
                  <a:lnTo>
                    <a:pt x="2730" y="291"/>
                  </a:lnTo>
                  <a:lnTo>
                    <a:pt x="2623" y="252"/>
                  </a:lnTo>
                  <a:lnTo>
                    <a:pt x="2512" y="221"/>
                  </a:lnTo>
                  <a:lnTo>
                    <a:pt x="2400" y="196"/>
                  </a:lnTo>
                  <a:lnTo>
                    <a:pt x="2285" y="178"/>
                  </a:lnTo>
                  <a:lnTo>
                    <a:pt x="2168" y="166"/>
                  </a:lnTo>
                  <a:lnTo>
                    <a:pt x="2049" y="163"/>
                  </a:lnTo>
                  <a:close/>
                  <a:moveTo>
                    <a:pt x="2049" y="0"/>
                  </a:moveTo>
                  <a:lnTo>
                    <a:pt x="2166" y="4"/>
                  </a:lnTo>
                  <a:lnTo>
                    <a:pt x="2281" y="12"/>
                  </a:lnTo>
                  <a:lnTo>
                    <a:pt x="2395" y="29"/>
                  </a:lnTo>
                  <a:lnTo>
                    <a:pt x="2508" y="51"/>
                  </a:lnTo>
                  <a:lnTo>
                    <a:pt x="2619" y="79"/>
                  </a:lnTo>
                  <a:lnTo>
                    <a:pt x="2727" y="114"/>
                  </a:lnTo>
                  <a:lnTo>
                    <a:pt x="2834" y="155"/>
                  </a:lnTo>
                  <a:lnTo>
                    <a:pt x="2937" y="201"/>
                  </a:lnTo>
                  <a:lnTo>
                    <a:pt x="3039" y="253"/>
                  </a:lnTo>
                  <a:lnTo>
                    <a:pt x="3137" y="312"/>
                  </a:lnTo>
                  <a:lnTo>
                    <a:pt x="3232" y="376"/>
                  </a:lnTo>
                  <a:lnTo>
                    <a:pt x="3324" y="445"/>
                  </a:lnTo>
                  <a:lnTo>
                    <a:pt x="3413" y="520"/>
                  </a:lnTo>
                  <a:lnTo>
                    <a:pt x="3498" y="600"/>
                  </a:lnTo>
                  <a:lnTo>
                    <a:pt x="3578" y="685"/>
                  </a:lnTo>
                  <a:lnTo>
                    <a:pt x="3653" y="774"/>
                  </a:lnTo>
                  <a:lnTo>
                    <a:pt x="3722" y="866"/>
                  </a:lnTo>
                  <a:lnTo>
                    <a:pt x="3786" y="961"/>
                  </a:lnTo>
                  <a:lnTo>
                    <a:pt x="3845" y="1059"/>
                  </a:lnTo>
                  <a:lnTo>
                    <a:pt x="3897" y="1161"/>
                  </a:lnTo>
                  <a:lnTo>
                    <a:pt x="3943" y="1264"/>
                  </a:lnTo>
                  <a:lnTo>
                    <a:pt x="3984" y="1371"/>
                  </a:lnTo>
                  <a:lnTo>
                    <a:pt x="4019" y="1479"/>
                  </a:lnTo>
                  <a:lnTo>
                    <a:pt x="4047" y="1590"/>
                  </a:lnTo>
                  <a:lnTo>
                    <a:pt x="4069" y="1703"/>
                  </a:lnTo>
                  <a:lnTo>
                    <a:pt x="4086" y="1817"/>
                  </a:lnTo>
                  <a:lnTo>
                    <a:pt x="4094" y="1932"/>
                  </a:lnTo>
                  <a:lnTo>
                    <a:pt x="4098" y="2049"/>
                  </a:lnTo>
                  <a:lnTo>
                    <a:pt x="4094" y="2166"/>
                  </a:lnTo>
                  <a:lnTo>
                    <a:pt x="4086" y="2281"/>
                  </a:lnTo>
                  <a:lnTo>
                    <a:pt x="4069" y="2395"/>
                  </a:lnTo>
                  <a:lnTo>
                    <a:pt x="4047" y="2508"/>
                  </a:lnTo>
                  <a:lnTo>
                    <a:pt x="4019" y="2619"/>
                  </a:lnTo>
                  <a:lnTo>
                    <a:pt x="3984" y="2727"/>
                  </a:lnTo>
                  <a:lnTo>
                    <a:pt x="3943" y="2834"/>
                  </a:lnTo>
                  <a:lnTo>
                    <a:pt x="3897" y="2937"/>
                  </a:lnTo>
                  <a:lnTo>
                    <a:pt x="3845" y="3039"/>
                  </a:lnTo>
                  <a:lnTo>
                    <a:pt x="3786" y="3137"/>
                  </a:lnTo>
                  <a:lnTo>
                    <a:pt x="3722" y="3232"/>
                  </a:lnTo>
                  <a:lnTo>
                    <a:pt x="3653" y="3324"/>
                  </a:lnTo>
                  <a:lnTo>
                    <a:pt x="3578" y="3413"/>
                  </a:lnTo>
                  <a:lnTo>
                    <a:pt x="3498" y="3498"/>
                  </a:lnTo>
                  <a:lnTo>
                    <a:pt x="3413" y="3578"/>
                  </a:lnTo>
                  <a:lnTo>
                    <a:pt x="3324" y="3653"/>
                  </a:lnTo>
                  <a:lnTo>
                    <a:pt x="3232" y="3722"/>
                  </a:lnTo>
                  <a:lnTo>
                    <a:pt x="3137" y="3786"/>
                  </a:lnTo>
                  <a:lnTo>
                    <a:pt x="3039" y="3845"/>
                  </a:lnTo>
                  <a:lnTo>
                    <a:pt x="2937" y="3897"/>
                  </a:lnTo>
                  <a:lnTo>
                    <a:pt x="2834" y="3943"/>
                  </a:lnTo>
                  <a:lnTo>
                    <a:pt x="2727" y="3984"/>
                  </a:lnTo>
                  <a:lnTo>
                    <a:pt x="2619" y="4019"/>
                  </a:lnTo>
                  <a:lnTo>
                    <a:pt x="2508" y="4047"/>
                  </a:lnTo>
                  <a:lnTo>
                    <a:pt x="2395" y="4069"/>
                  </a:lnTo>
                  <a:lnTo>
                    <a:pt x="2281" y="4086"/>
                  </a:lnTo>
                  <a:lnTo>
                    <a:pt x="2166" y="4094"/>
                  </a:lnTo>
                  <a:lnTo>
                    <a:pt x="2049" y="4098"/>
                  </a:lnTo>
                  <a:lnTo>
                    <a:pt x="1932" y="4094"/>
                  </a:lnTo>
                  <a:lnTo>
                    <a:pt x="1817" y="4086"/>
                  </a:lnTo>
                  <a:lnTo>
                    <a:pt x="1703" y="4069"/>
                  </a:lnTo>
                  <a:lnTo>
                    <a:pt x="1590" y="4047"/>
                  </a:lnTo>
                  <a:lnTo>
                    <a:pt x="1479" y="4019"/>
                  </a:lnTo>
                  <a:lnTo>
                    <a:pt x="1371" y="3984"/>
                  </a:lnTo>
                  <a:lnTo>
                    <a:pt x="1264" y="3943"/>
                  </a:lnTo>
                  <a:lnTo>
                    <a:pt x="1161" y="3897"/>
                  </a:lnTo>
                  <a:lnTo>
                    <a:pt x="1059" y="3845"/>
                  </a:lnTo>
                  <a:lnTo>
                    <a:pt x="961" y="3786"/>
                  </a:lnTo>
                  <a:lnTo>
                    <a:pt x="866" y="3722"/>
                  </a:lnTo>
                  <a:lnTo>
                    <a:pt x="774" y="3653"/>
                  </a:lnTo>
                  <a:lnTo>
                    <a:pt x="685" y="3578"/>
                  </a:lnTo>
                  <a:lnTo>
                    <a:pt x="600" y="3498"/>
                  </a:lnTo>
                  <a:lnTo>
                    <a:pt x="520" y="3413"/>
                  </a:lnTo>
                  <a:lnTo>
                    <a:pt x="445" y="3324"/>
                  </a:lnTo>
                  <a:lnTo>
                    <a:pt x="376" y="3232"/>
                  </a:lnTo>
                  <a:lnTo>
                    <a:pt x="312" y="3137"/>
                  </a:lnTo>
                  <a:lnTo>
                    <a:pt x="253" y="3039"/>
                  </a:lnTo>
                  <a:lnTo>
                    <a:pt x="201" y="2937"/>
                  </a:lnTo>
                  <a:lnTo>
                    <a:pt x="155" y="2834"/>
                  </a:lnTo>
                  <a:lnTo>
                    <a:pt x="114" y="2727"/>
                  </a:lnTo>
                  <a:lnTo>
                    <a:pt x="79" y="2619"/>
                  </a:lnTo>
                  <a:lnTo>
                    <a:pt x="51" y="2508"/>
                  </a:lnTo>
                  <a:lnTo>
                    <a:pt x="29" y="2395"/>
                  </a:lnTo>
                  <a:lnTo>
                    <a:pt x="12" y="2281"/>
                  </a:lnTo>
                  <a:lnTo>
                    <a:pt x="4" y="2166"/>
                  </a:lnTo>
                  <a:lnTo>
                    <a:pt x="0" y="2049"/>
                  </a:lnTo>
                  <a:lnTo>
                    <a:pt x="4" y="1932"/>
                  </a:lnTo>
                  <a:lnTo>
                    <a:pt x="12" y="1817"/>
                  </a:lnTo>
                  <a:lnTo>
                    <a:pt x="29" y="1703"/>
                  </a:lnTo>
                  <a:lnTo>
                    <a:pt x="51" y="1590"/>
                  </a:lnTo>
                  <a:lnTo>
                    <a:pt x="79" y="1479"/>
                  </a:lnTo>
                  <a:lnTo>
                    <a:pt x="114" y="1371"/>
                  </a:lnTo>
                  <a:lnTo>
                    <a:pt x="155" y="1264"/>
                  </a:lnTo>
                  <a:lnTo>
                    <a:pt x="201" y="1161"/>
                  </a:lnTo>
                  <a:lnTo>
                    <a:pt x="253" y="1059"/>
                  </a:lnTo>
                  <a:lnTo>
                    <a:pt x="312" y="961"/>
                  </a:lnTo>
                  <a:lnTo>
                    <a:pt x="376" y="866"/>
                  </a:lnTo>
                  <a:lnTo>
                    <a:pt x="445" y="774"/>
                  </a:lnTo>
                  <a:lnTo>
                    <a:pt x="520" y="685"/>
                  </a:lnTo>
                  <a:lnTo>
                    <a:pt x="600" y="600"/>
                  </a:lnTo>
                  <a:lnTo>
                    <a:pt x="685" y="520"/>
                  </a:lnTo>
                  <a:lnTo>
                    <a:pt x="774" y="445"/>
                  </a:lnTo>
                  <a:lnTo>
                    <a:pt x="866" y="376"/>
                  </a:lnTo>
                  <a:lnTo>
                    <a:pt x="961" y="312"/>
                  </a:lnTo>
                  <a:lnTo>
                    <a:pt x="1059" y="253"/>
                  </a:lnTo>
                  <a:lnTo>
                    <a:pt x="1161" y="201"/>
                  </a:lnTo>
                  <a:lnTo>
                    <a:pt x="1264" y="155"/>
                  </a:lnTo>
                  <a:lnTo>
                    <a:pt x="1371" y="114"/>
                  </a:lnTo>
                  <a:lnTo>
                    <a:pt x="1479" y="79"/>
                  </a:lnTo>
                  <a:lnTo>
                    <a:pt x="1590" y="51"/>
                  </a:lnTo>
                  <a:lnTo>
                    <a:pt x="1703" y="29"/>
                  </a:lnTo>
                  <a:lnTo>
                    <a:pt x="1817" y="12"/>
                  </a:lnTo>
                  <a:lnTo>
                    <a:pt x="1932" y="4"/>
                  </a:lnTo>
                  <a:lnTo>
                    <a:pt x="204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80" name="Google Shape;10780;p24"/>
            <p:cNvSpPr/>
            <p:nvPr/>
          </p:nvSpPr>
          <p:spPr>
            <a:xfrm>
              <a:off x="3432" y="724"/>
              <a:ext cx="3454" cy="3454"/>
            </a:xfrm>
            <a:custGeom>
              <a:avLst/>
              <a:gdLst/>
              <a:ahLst/>
              <a:cxnLst/>
              <a:rect l="l" t="t" r="r" b="b"/>
              <a:pathLst>
                <a:path w="3454" h="3454" extrusionOk="0">
                  <a:moveTo>
                    <a:pt x="1645" y="165"/>
                  </a:moveTo>
                  <a:lnTo>
                    <a:pt x="1549" y="173"/>
                  </a:lnTo>
                  <a:lnTo>
                    <a:pt x="1455" y="187"/>
                  </a:lnTo>
                  <a:lnTo>
                    <a:pt x="1363" y="206"/>
                  </a:lnTo>
                  <a:lnTo>
                    <a:pt x="1274" y="231"/>
                  </a:lnTo>
                  <a:lnTo>
                    <a:pt x="1186" y="259"/>
                  </a:lnTo>
                  <a:lnTo>
                    <a:pt x="1100" y="294"/>
                  </a:lnTo>
                  <a:lnTo>
                    <a:pt x="1017" y="334"/>
                  </a:lnTo>
                  <a:lnTo>
                    <a:pt x="1153" y="570"/>
                  </a:lnTo>
                  <a:lnTo>
                    <a:pt x="1161" y="589"/>
                  </a:lnTo>
                  <a:lnTo>
                    <a:pt x="1163" y="611"/>
                  </a:lnTo>
                  <a:lnTo>
                    <a:pt x="1161" y="632"/>
                  </a:lnTo>
                  <a:lnTo>
                    <a:pt x="1153" y="650"/>
                  </a:lnTo>
                  <a:lnTo>
                    <a:pt x="1141" y="668"/>
                  </a:lnTo>
                  <a:lnTo>
                    <a:pt x="1123" y="680"/>
                  </a:lnTo>
                  <a:lnTo>
                    <a:pt x="1102" y="689"/>
                  </a:lnTo>
                  <a:lnTo>
                    <a:pt x="1082" y="691"/>
                  </a:lnTo>
                  <a:lnTo>
                    <a:pt x="1061" y="689"/>
                  </a:lnTo>
                  <a:lnTo>
                    <a:pt x="1042" y="681"/>
                  </a:lnTo>
                  <a:lnTo>
                    <a:pt x="1025" y="668"/>
                  </a:lnTo>
                  <a:lnTo>
                    <a:pt x="1012" y="650"/>
                  </a:lnTo>
                  <a:lnTo>
                    <a:pt x="875" y="416"/>
                  </a:lnTo>
                  <a:lnTo>
                    <a:pt x="798" y="469"/>
                  </a:lnTo>
                  <a:lnTo>
                    <a:pt x="725" y="527"/>
                  </a:lnTo>
                  <a:lnTo>
                    <a:pt x="655" y="589"/>
                  </a:lnTo>
                  <a:lnTo>
                    <a:pt x="589" y="655"/>
                  </a:lnTo>
                  <a:lnTo>
                    <a:pt x="527" y="725"/>
                  </a:lnTo>
                  <a:lnTo>
                    <a:pt x="469" y="798"/>
                  </a:lnTo>
                  <a:lnTo>
                    <a:pt x="416" y="875"/>
                  </a:lnTo>
                  <a:lnTo>
                    <a:pt x="650" y="1012"/>
                  </a:lnTo>
                  <a:lnTo>
                    <a:pt x="668" y="1025"/>
                  </a:lnTo>
                  <a:lnTo>
                    <a:pt x="681" y="1042"/>
                  </a:lnTo>
                  <a:lnTo>
                    <a:pt x="689" y="1061"/>
                  </a:lnTo>
                  <a:lnTo>
                    <a:pt x="691" y="1081"/>
                  </a:lnTo>
                  <a:lnTo>
                    <a:pt x="689" y="1102"/>
                  </a:lnTo>
                  <a:lnTo>
                    <a:pt x="680" y="1123"/>
                  </a:lnTo>
                  <a:lnTo>
                    <a:pt x="668" y="1141"/>
                  </a:lnTo>
                  <a:lnTo>
                    <a:pt x="650" y="1153"/>
                  </a:lnTo>
                  <a:lnTo>
                    <a:pt x="630" y="1161"/>
                  </a:lnTo>
                  <a:lnTo>
                    <a:pt x="609" y="1163"/>
                  </a:lnTo>
                  <a:lnTo>
                    <a:pt x="589" y="1161"/>
                  </a:lnTo>
                  <a:lnTo>
                    <a:pt x="570" y="1153"/>
                  </a:lnTo>
                  <a:lnTo>
                    <a:pt x="334" y="1017"/>
                  </a:lnTo>
                  <a:lnTo>
                    <a:pt x="294" y="1100"/>
                  </a:lnTo>
                  <a:lnTo>
                    <a:pt x="259" y="1186"/>
                  </a:lnTo>
                  <a:lnTo>
                    <a:pt x="231" y="1274"/>
                  </a:lnTo>
                  <a:lnTo>
                    <a:pt x="206" y="1363"/>
                  </a:lnTo>
                  <a:lnTo>
                    <a:pt x="187" y="1455"/>
                  </a:lnTo>
                  <a:lnTo>
                    <a:pt x="173" y="1549"/>
                  </a:lnTo>
                  <a:lnTo>
                    <a:pt x="165" y="1645"/>
                  </a:lnTo>
                  <a:lnTo>
                    <a:pt x="437" y="1645"/>
                  </a:lnTo>
                  <a:lnTo>
                    <a:pt x="459" y="1649"/>
                  </a:lnTo>
                  <a:lnTo>
                    <a:pt x="479" y="1656"/>
                  </a:lnTo>
                  <a:lnTo>
                    <a:pt x="495" y="1670"/>
                  </a:lnTo>
                  <a:lnTo>
                    <a:pt x="508" y="1686"/>
                  </a:lnTo>
                  <a:lnTo>
                    <a:pt x="516" y="1706"/>
                  </a:lnTo>
                  <a:lnTo>
                    <a:pt x="519" y="1727"/>
                  </a:lnTo>
                  <a:lnTo>
                    <a:pt x="516" y="1748"/>
                  </a:lnTo>
                  <a:lnTo>
                    <a:pt x="508" y="1768"/>
                  </a:lnTo>
                  <a:lnTo>
                    <a:pt x="495" y="1784"/>
                  </a:lnTo>
                  <a:lnTo>
                    <a:pt x="479" y="1798"/>
                  </a:lnTo>
                  <a:lnTo>
                    <a:pt x="459" y="1805"/>
                  </a:lnTo>
                  <a:lnTo>
                    <a:pt x="437" y="1809"/>
                  </a:lnTo>
                  <a:lnTo>
                    <a:pt x="165" y="1809"/>
                  </a:lnTo>
                  <a:lnTo>
                    <a:pt x="173" y="1905"/>
                  </a:lnTo>
                  <a:lnTo>
                    <a:pt x="187" y="1999"/>
                  </a:lnTo>
                  <a:lnTo>
                    <a:pt x="206" y="2091"/>
                  </a:lnTo>
                  <a:lnTo>
                    <a:pt x="231" y="2180"/>
                  </a:lnTo>
                  <a:lnTo>
                    <a:pt x="259" y="2268"/>
                  </a:lnTo>
                  <a:lnTo>
                    <a:pt x="294" y="2354"/>
                  </a:lnTo>
                  <a:lnTo>
                    <a:pt x="334" y="2437"/>
                  </a:lnTo>
                  <a:lnTo>
                    <a:pt x="570" y="2301"/>
                  </a:lnTo>
                  <a:lnTo>
                    <a:pt x="589" y="2293"/>
                  </a:lnTo>
                  <a:lnTo>
                    <a:pt x="611" y="2291"/>
                  </a:lnTo>
                  <a:lnTo>
                    <a:pt x="632" y="2293"/>
                  </a:lnTo>
                  <a:lnTo>
                    <a:pt x="650" y="2301"/>
                  </a:lnTo>
                  <a:lnTo>
                    <a:pt x="668" y="2313"/>
                  </a:lnTo>
                  <a:lnTo>
                    <a:pt x="680" y="2331"/>
                  </a:lnTo>
                  <a:lnTo>
                    <a:pt x="689" y="2352"/>
                  </a:lnTo>
                  <a:lnTo>
                    <a:pt x="691" y="2373"/>
                  </a:lnTo>
                  <a:lnTo>
                    <a:pt x="689" y="2393"/>
                  </a:lnTo>
                  <a:lnTo>
                    <a:pt x="681" y="2412"/>
                  </a:lnTo>
                  <a:lnTo>
                    <a:pt x="668" y="2429"/>
                  </a:lnTo>
                  <a:lnTo>
                    <a:pt x="650" y="2442"/>
                  </a:lnTo>
                  <a:lnTo>
                    <a:pt x="416" y="2579"/>
                  </a:lnTo>
                  <a:lnTo>
                    <a:pt x="469" y="2656"/>
                  </a:lnTo>
                  <a:lnTo>
                    <a:pt x="527" y="2729"/>
                  </a:lnTo>
                  <a:lnTo>
                    <a:pt x="589" y="2799"/>
                  </a:lnTo>
                  <a:lnTo>
                    <a:pt x="655" y="2865"/>
                  </a:lnTo>
                  <a:lnTo>
                    <a:pt x="725" y="2927"/>
                  </a:lnTo>
                  <a:lnTo>
                    <a:pt x="798" y="2985"/>
                  </a:lnTo>
                  <a:lnTo>
                    <a:pt x="875" y="3038"/>
                  </a:lnTo>
                  <a:lnTo>
                    <a:pt x="1012" y="2804"/>
                  </a:lnTo>
                  <a:lnTo>
                    <a:pt x="1025" y="2786"/>
                  </a:lnTo>
                  <a:lnTo>
                    <a:pt x="1042" y="2773"/>
                  </a:lnTo>
                  <a:lnTo>
                    <a:pt x="1061" y="2765"/>
                  </a:lnTo>
                  <a:lnTo>
                    <a:pt x="1081" y="2763"/>
                  </a:lnTo>
                  <a:lnTo>
                    <a:pt x="1102" y="2765"/>
                  </a:lnTo>
                  <a:lnTo>
                    <a:pt x="1123" y="2774"/>
                  </a:lnTo>
                  <a:lnTo>
                    <a:pt x="1141" y="2786"/>
                  </a:lnTo>
                  <a:lnTo>
                    <a:pt x="1153" y="2804"/>
                  </a:lnTo>
                  <a:lnTo>
                    <a:pt x="1161" y="2822"/>
                  </a:lnTo>
                  <a:lnTo>
                    <a:pt x="1163" y="2843"/>
                  </a:lnTo>
                  <a:lnTo>
                    <a:pt x="1161" y="2865"/>
                  </a:lnTo>
                  <a:lnTo>
                    <a:pt x="1153" y="2884"/>
                  </a:lnTo>
                  <a:lnTo>
                    <a:pt x="1017" y="3120"/>
                  </a:lnTo>
                  <a:lnTo>
                    <a:pt x="1100" y="3160"/>
                  </a:lnTo>
                  <a:lnTo>
                    <a:pt x="1186" y="3195"/>
                  </a:lnTo>
                  <a:lnTo>
                    <a:pt x="1274" y="3223"/>
                  </a:lnTo>
                  <a:lnTo>
                    <a:pt x="1363" y="3248"/>
                  </a:lnTo>
                  <a:lnTo>
                    <a:pt x="1455" y="3267"/>
                  </a:lnTo>
                  <a:lnTo>
                    <a:pt x="1549" y="3281"/>
                  </a:lnTo>
                  <a:lnTo>
                    <a:pt x="1645" y="3289"/>
                  </a:lnTo>
                  <a:lnTo>
                    <a:pt x="1645" y="3017"/>
                  </a:lnTo>
                  <a:lnTo>
                    <a:pt x="1649" y="2995"/>
                  </a:lnTo>
                  <a:lnTo>
                    <a:pt x="1656" y="2975"/>
                  </a:lnTo>
                  <a:lnTo>
                    <a:pt x="1670" y="2959"/>
                  </a:lnTo>
                  <a:lnTo>
                    <a:pt x="1686" y="2946"/>
                  </a:lnTo>
                  <a:lnTo>
                    <a:pt x="1706" y="2938"/>
                  </a:lnTo>
                  <a:lnTo>
                    <a:pt x="1727" y="2935"/>
                  </a:lnTo>
                  <a:lnTo>
                    <a:pt x="1748" y="2938"/>
                  </a:lnTo>
                  <a:lnTo>
                    <a:pt x="1768" y="2946"/>
                  </a:lnTo>
                  <a:lnTo>
                    <a:pt x="1784" y="2959"/>
                  </a:lnTo>
                  <a:lnTo>
                    <a:pt x="1798" y="2975"/>
                  </a:lnTo>
                  <a:lnTo>
                    <a:pt x="1805" y="2995"/>
                  </a:lnTo>
                  <a:lnTo>
                    <a:pt x="1809" y="3017"/>
                  </a:lnTo>
                  <a:lnTo>
                    <a:pt x="1809" y="3289"/>
                  </a:lnTo>
                  <a:lnTo>
                    <a:pt x="1905" y="3281"/>
                  </a:lnTo>
                  <a:lnTo>
                    <a:pt x="1999" y="3267"/>
                  </a:lnTo>
                  <a:lnTo>
                    <a:pt x="2091" y="3248"/>
                  </a:lnTo>
                  <a:lnTo>
                    <a:pt x="2180" y="3223"/>
                  </a:lnTo>
                  <a:lnTo>
                    <a:pt x="2268" y="3195"/>
                  </a:lnTo>
                  <a:lnTo>
                    <a:pt x="2354" y="3160"/>
                  </a:lnTo>
                  <a:lnTo>
                    <a:pt x="2437" y="3120"/>
                  </a:lnTo>
                  <a:lnTo>
                    <a:pt x="2301" y="2884"/>
                  </a:lnTo>
                  <a:lnTo>
                    <a:pt x="2293" y="2865"/>
                  </a:lnTo>
                  <a:lnTo>
                    <a:pt x="2291" y="2843"/>
                  </a:lnTo>
                  <a:lnTo>
                    <a:pt x="2293" y="2822"/>
                  </a:lnTo>
                  <a:lnTo>
                    <a:pt x="2301" y="2804"/>
                  </a:lnTo>
                  <a:lnTo>
                    <a:pt x="2313" y="2786"/>
                  </a:lnTo>
                  <a:lnTo>
                    <a:pt x="2331" y="2774"/>
                  </a:lnTo>
                  <a:lnTo>
                    <a:pt x="2352" y="2765"/>
                  </a:lnTo>
                  <a:lnTo>
                    <a:pt x="2373" y="2763"/>
                  </a:lnTo>
                  <a:lnTo>
                    <a:pt x="2393" y="2765"/>
                  </a:lnTo>
                  <a:lnTo>
                    <a:pt x="2412" y="2773"/>
                  </a:lnTo>
                  <a:lnTo>
                    <a:pt x="2429" y="2786"/>
                  </a:lnTo>
                  <a:lnTo>
                    <a:pt x="2442" y="2804"/>
                  </a:lnTo>
                  <a:lnTo>
                    <a:pt x="2579" y="3038"/>
                  </a:lnTo>
                  <a:lnTo>
                    <a:pt x="2656" y="2985"/>
                  </a:lnTo>
                  <a:lnTo>
                    <a:pt x="2729" y="2927"/>
                  </a:lnTo>
                  <a:lnTo>
                    <a:pt x="2799" y="2865"/>
                  </a:lnTo>
                  <a:lnTo>
                    <a:pt x="2865" y="2799"/>
                  </a:lnTo>
                  <a:lnTo>
                    <a:pt x="2927" y="2729"/>
                  </a:lnTo>
                  <a:lnTo>
                    <a:pt x="2985" y="2656"/>
                  </a:lnTo>
                  <a:lnTo>
                    <a:pt x="3038" y="2579"/>
                  </a:lnTo>
                  <a:lnTo>
                    <a:pt x="2804" y="2442"/>
                  </a:lnTo>
                  <a:lnTo>
                    <a:pt x="2786" y="2429"/>
                  </a:lnTo>
                  <a:lnTo>
                    <a:pt x="2773" y="2412"/>
                  </a:lnTo>
                  <a:lnTo>
                    <a:pt x="2765" y="2393"/>
                  </a:lnTo>
                  <a:lnTo>
                    <a:pt x="2763" y="2373"/>
                  </a:lnTo>
                  <a:lnTo>
                    <a:pt x="2765" y="2352"/>
                  </a:lnTo>
                  <a:lnTo>
                    <a:pt x="2774" y="2331"/>
                  </a:lnTo>
                  <a:lnTo>
                    <a:pt x="2786" y="2313"/>
                  </a:lnTo>
                  <a:lnTo>
                    <a:pt x="2804" y="2301"/>
                  </a:lnTo>
                  <a:lnTo>
                    <a:pt x="2822" y="2293"/>
                  </a:lnTo>
                  <a:lnTo>
                    <a:pt x="2843" y="2291"/>
                  </a:lnTo>
                  <a:lnTo>
                    <a:pt x="2865" y="2293"/>
                  </a:lnTo>
                  <a:lnTo>
                    <a:pt x="2884" y="2301"/>
                  </a:lnTo>
                  <a:lnTo>
                    <a:pt x="3120" y="2437"/>
                  </a:lnTo>
                  <a:lnTo>
                    <a:pt x="3160" y="2354"/>
                  </a:lnTo>
                  <a:lnTo>
                    <a:pt x="3195" y="2268"/>
                  </a:lnTo>
                  <a:lnTo>
                    <a:pt x="3223" y="2180"/>
                  </a:lnTo>
                  <a:lnTo>
                    <a:pt x="3248" y="2091"/>
                  </a:lnTo>
                  <a:lnTo>
                    <a:pt x="3267" y="1999"/>
                  </a:lnTo>
                  <a:lnTo>
                    <a:pt x="3281" y="1905"/>
                  </a:lnTo>
                  <a:lnTo>
                    <a:pt x="3289" y="1809"/>
                  </a:lnTo>
                  <a:lnTo>
                    <a:pt x="3017" y="1809"/>
                  </a:lnTo>
                  <a:lnTo>
                    <a:pt x="2995" y="1805"/>
                  </a:lnTo>
                  <a:lnTo>
                    <a:pt x="2975" y="1798"/>
                  </a:lnTo>
                  <a:lnTo>
                    <a:pt x="2959" y="1784"/>
                  </a:lnTo>
                  <a:lnTo>
                    <a:pt x="2946" y="1768"/>
                  </a:lnTo>
                  <a:lnTo>
                    <a:pt x="2938" y="1748"/>
                  </a:lnTo>
                  <a:lnTo>
                    <a:pt x="2935" y="1727"/>
                  </a:lnTo>
                  <a:lnTo>
                    <a:pt x="2938" y="1706"/>
                  </a:lnTo>
                  <a:lnTo>
                    <a:pt x="2946" y="1686"/>
                  </a:lnTo>
                  <a:lnTo>
                    <a:pt x="2959" y="1670"/>
                  </a:lnTo>
                  <a:lnTo>
                    <a:pt x="2975" y="1656"/>
                  </a:lnTo>
                  <a:lnTo>
                    <a:pt x="2995" y="1649"/>
                  </a:lnTo>
                  <a:lnTo>
                    <a:pt x="3017" y="1645"/>
                  </a:lnTo>
                  <a:lnTo>
                    <a:pt x="3289" y="1645"/>
                  </a:lnTo>
                  <a:lnTo>
                    <a:pt x="3281" y="1549"/>
                  </a:lnTo>
                  <a:lnTo>
                    <a:pt x="3267" y="1455"/>
                  </a:lnTo>
                  <a:lnTo>
                    <a:pt x="3248" y="1363"/>
                  </a:lnTo>
                  <a:lnTo>
                    <a:pt x="3223" y="1274"/>
                  </a:lnTo>
                  <a:lnTo>
                    <a:pt x="3195" y="1186"/>
                  </a:lnTo>
                  <a:lnTo>
                    <a:pt x="3160" y="1100"/>
                  </a:lnTo>
                  <a:lnTo>
                    <a:pt x="3120" y="1017"/>
                  </a:lnTo>
                  <a:lnTo>
                    <a:pt x="2884" y="1153"/>
                  </a:lnTo>
                  <a:lnTo>
                    <a:pt x="2865" y="1161"/>
                  </a:lnTo>
                  <a:lnTo>
                    <a:pt x="2845" y="1163"/>
                  </a:lnTo>
                  <a:lnTo>
                    <a:pt x="2824" y="1161"/>
                  </a:lnTo>
                  <a:lnTo>
                    <a:pt x="2804" y="1153"/>
                  </a:lnTo>
                  <a:lnTo>
                    <a:pt x="2786" y="1141"/>
                  </a:lnTo>
                  <a:lnTo>
                    <a:pt x="2774" y="1123"/>
                  </a:lnTo>
                  <a:lnTo>
                    <a:pt x="2765" y="1102"/>
                  </a:lnTo>
                  <a:lnTo>
                    <a:pt x="2763" y="1081"/>
                  </a:lnTo>
                  <a:lnTo>
                    <a:pt x="2765" y="1061"/>
                  </a:lnTo>
                  <a:lnTo>
                    <a:pt x="2773" y="1042"/>
                  </a:lnTo>
                  <a:lnTo>
                    <a:pt x="2786" y="1025"/>
                  </a:lnTo>
                  <a:lnTo>
                    <a:pt x="2804" y="1012"/>
                  </a:lnTo>
                  <a:lnTo>
                    <a:pt x="3038" y="875"/>
                  </a:lnTo>
                  <a:lnTo>
                    <a:pt x="2985" y="798"/>
                  </a:lnTo>
                  <a:lnTo>
                    <a:pt x="2927" y="725"/>
                  </a:lnTo>
                  <a:lnTo>
                    <a:pt x="2865" y="655"/>
                  </a:lnTo>
                  <a:lnTo>
                    <a:pt x="2799" y="589"/>
                  </a:lnTo>
                  <a:lnTo>
                    <a:pt x="2729" y="527"/>
                  </a:lnTo>
                  <a:lnTo>
                    <a:pt x="2656" y="469"/>
                  </a:lnTo>
                  <a:lnTo>
                    <a:pt x="2579" y="416"/>
                  </a:lnTo>
                  <a:lnTo>
                    <a:pt x="2442" y="650"/>
                  </a:lnTo>
                  <a:lnTo>
                    <a:pt x="2429" y="668"/>
                  </a:lnTo>
                  <a:lnTo>
                    <a:pt x="2412" y="681"/>
                  </a:lnTo>
                  <a:lnTo>
                    <a:pt x="2393" y="689"/>
                  </a:lnTo>
                  <a:lnTo>
                    <a:pt x="2372" y="691"/>
                  </a:lnTo>
                  <a:lnTo>
                    <a:pt x="2352" y="689"/>
                  </a:lnTo>
                  <a:lnTo>
                    <a:pt x="2331" y="680"/>
                  </a:lnTo>
                  <a:lnTo>
                    <a:pt x="2313" y="668"/>
                  </a:lnTo>
                  <a:lnTo>
                    <a:pt x="2301" y="650"/>
                  </a:lnTo>
                  <a:lnTo>
                    <a:pt x="2293" y="632"/>
                  </a:lnTo>
                  <a:lnTo>
                    <a:pt x="2291" y="611"/>
                  </a:lnTo>
                  <a:lnTo>
                    <a:pt x="2293" y="589"/>
                  </a:lnTo>
                  <a:lnTo>
                    <a:pt x="2301" y="570"/>
                  </a:lnTo>
                  <a:lnTo>
                    <a:pt x="2437" y="334"/>
                  </a:lnTo>
                  <a:lnTo>
                    <a:pt x="2354" y="294"/>
                  </a:lnTo>
                  <a:lnTo>
                    <a:pt x="2268" y="259"/>
                  </a:lnTo>
                  <a:lnTo>
                    <a:pt x="2180" y="231"/>
                  </a:lnTo>
                  <a:lnTo>
                    <a:pt x="2091" y="206"/>
                  </a:lnTo>
                  <a:lnTo>
                    <a:pt x="1999" y="187"/>
                  </a:lnTo>
                  <a:lnTo>
                    <a:pt x="1905" y="173"/>
                  </a:lnTo>
                  <a:lnTo>
                    <a:pt x="1809" y="165"/>
                  </a:lnTo>
                  <a:lnTo>
                    <a:pt x="1809" y="437"/>
                  </a:lnTo>
                  <a:lnTo>
                    <a:pt x="1805" y="459"/>
                  </a:lnTo>
                  <a:lnTo>
                    <a:pt x="1798" y="479"/>
                  </a:lnTo>
                  <a:lnTo>
                    <a:pt x="1784" y="495"/>
                  </a:lnTo>
                  <a:lnTo>
                    <a:pt x="1768" y="508"/>
                  </a:lnTo>
                  <a:lnTo>
                    <a:pt x="1748" y="516"/>
                  </a:lnTo>
                  <a:lnTo>
                    <a:pt x="1727" y="519"/>
                  </a:lnTo>
                  <a:lnTo>
                    <a:pt x="1706" y="516"/>
                  </a:lnTo>
                  <a:lnTo>
                    <a:pt x="1686" y="508"/>
                  </a:lnTo>
                  <a:lnTo>
                    <a:pt x="1670" y="495"/>
                  </a:lnTo>
                  <a:lnTo>
                    <a:pt x="1656" y="479"/>
                  </a:lnTo>
                  <a:lnTo>
                    <a:pt x="1649" y="459"/>
                  </a:lnTo>
                  <a:lnTo>
                    <a:pt x="1645" y="437"/>
                  </a:lnTo>
                  <a:lnTo>
                    <a:pt x="1645" y="165"/>
                  </a:lnTo>
                  <a:close/>
                  <a:moveTo>
                    <a:pt x="1727" y="0"/>
                  </a:moveTo>
                  <a:lnTo>
                    <a:pt x="1845" y="3"/>
                  </a:lnTo>
                  <a:lnTo>
                    <a:pt x="1960" y="16"/>
                  </a:lnTo>
                  <a:lnTo>
                    <a:pt x="2075" y="34"/>
                  </a:lnTo>
                  <a:lnTo>
                    <a:pt x="2185" y="62"/>
                  </a:lnTo>
                  <a:lnTo>
                    <a:pt x="2293" y="95"/>
                  </a:lnTo>
                  <a:lnTo>
                    <a:pt x="2399" y="136"/>
                  </a:lnTo>
                  <a:lnTo>
                    <a:pt x="2501" y="182"/>
                  </a:lnTo>
                  <a:lnTo>
                    <a:pt x="2598" y="236"/>
                  </a:lnTo>
                  <a:lnTo>
                    <a:pt x="2692" y="295"/>
                  </a:lnTo>
                  <a:lnTo>
                    <a:pt x="2781" y="360"/>
                  </a:lnTo>
                  <a:lnTo>
                    <a:pt x="2867" y="431"/>
                  </a:lnTo>
                  <a:lnTo>
                    <a:pt x="2948" y="506"/>
                  </a:lnTo>
                  <a:lnTo>
                    <a:pt x="3023" y="587"/>
                  </a:lnTo>
                  <a:lnTo>
                    <a:pt x="3094" y="673"/>
                  </a:lnTo>
                  <a:lnTo>
                    <a:pt x="3159" y="762"/>
                  </a:lnTo>
                  <a:lnTo>
                    <a:pt x="3218" y="856"/>
                  </a:lnTo>
                  <a:lnTo>
                    <a:pt x="3272" y="953"/>
                  </a:lnTo>
                  <a:lnTo>
                    <a:pt x="3318" y="1055"/>
                  </a:lnTo>
                  <a:lnTo>
                    <a:pt x="3359" y="1161"/>
                  </a:lnTo>
                  <a:lnTo>
                    <a:pt x="3392" y="1269"/>
                  </a:lnTo>
                  <a:lnTo>
                    <a:pt x="3420" y="1379"/>
                  </a:lnTo>
                  <a:lnTo>
                    <a:pt x="3438" y="1494"/>
                  </a:lnTo>
                  <a:lnTo>
                    <a:pt x="3451" y="1609"/>
                  </a:lnTo>
                  <a:lnTo>
                    <a:pt x="3454" y="1727"/>
                  </a:lnTo>
                  <a:lnTo>
                    <a:pt x="3451" y="1845"/>
                  </a:lnTo>
                  <a:lnTo>
                    <a:pt x="3438" y="1960"/>
                  </a:lnTo>
                  <a:lnTo>
                    <a:pt x="3420" y="2075"/>
                  </a:lnTo>
                  <a:lnTo>
                    <a:pt x="3392" y="2185"/>
                  </a:lnTo>
                  <a:lnTo>
                    <a:pt x="3359" y="2293"/>
                  </a:lnTo>
                  <a:lnTo>
                    <a:pt x="3318" y="2399"/>
                  </a:lnTo>
                  <a:lnTo>
                    <a:pt x="3272" y="2501"/>
                  </a:lnTo>
                  <a:lnTo>
                    <a:pt x="3218" y="2598"/>
                  </a:lnTo>
                  <a:lnTo>
                    <a:pt x="3159" y="2692"/>
                  </a:lnTo>
                  <a:lnTo>
                    <a:pt x="3094" y="2781"/>
                  </a:lnTo>
                  <a:lnTo>
                    <a:pt x="3023" y="2867"/>
                  </a:lnTo>
                  <a:lnTo>
                    <a:pt x="2948" y="2948"/>
                  </a:lnTo>
                  <a:lnTo>
                    <a:pt x="2867" y="3023"/>
                  </a:lnTo>
                  <a:lnTo>
                    <a:pt x="2781" y="3094"/>
                  </a:lnTo>
                  <a:lnTo>
                    <a:pt x="2692" y="3159"/>
                  </a:lnTo>
                  <a:lnTo>
                    <a:pt x="2598" y="3218"/>
                  </a:lnTo>
                  <a:lnTo>
                    <a:pt x="2501" y="3272"/>
                  </a:lnTo>
                  <a:lnTo>
                    <a:pt x="2399" y="3318"/>
                  </a:lnTo>
                  <a:lnTo>
                    <a:pt x="2293" y="3359"/>
                  </a:lnTo>
                  <a:lnTo>
                    <a:pt x="2185" y="3392"/>
                  </a:lnTo>
                  <a:lnTo>
                    <a:pt x="2075" y="3420"/>
                  </a:lnTo>
                  <a:lnTo>
                    <a:pt x="1960" y="3438"/>
                  </a:lnTo>
                  <a:lnTo>
                    <a:pt x="1845" y="3451"/>
                  </a:lnTo>
                  <a:lnTo>
                    <a:pt x="1727" y="3454"/>
                  </a:lnTo>
                  <a:lnTo>
                    <a:pt x="1609" y="3451"/>
                  </a:lnTo>
                  <a:lnTo>
                    <a:pt x="1494" y="3438"/>
                  </a:lnTo>
                  <a:lnTo>
                    <a:pt x="1379" y="3420"/>
                  </a:lnTo>
                  <a:lnTo>
                    <a:pt x="1269" y="3392"/>
                  </a:lnTo>
                  <a:lnTo>
                    <a:pt x="1161" y="3359"/>
                  </a:lnTo>
                  <a:lnTo>
                    <a:pt x="1055" y="3318"/>
                  </a:lnTo>
                  <a:lnTo>
                    <a:pt x="953" y="3272"/>
                  </a:lnTo>
                  <a:lnTo>
                    <a:pt x="856" y="3218"/>
                  </a:lnTo>
                  <a:lnTo>
                    <a:pt x="762" y="3159"/>
                  </a:lnTo>
                  <a:lnTo>
                    <a:pt x="673" y="3094"/>
                  </a:lnTo>
                  <a:lnTo>
                    <a:pt x="587" y="3023"/>
                  </a:lnTo>
                  <a:lnTo>
                    <a:pt x="506" y="2948"/>
                  </a:lnTo>
                  <a:lnTo>
                    <a:pt x="431" y="2867"/>
                  </a:lnTo>
                  <a:lnTo>
                    <a:pt x="360" y="2781"/>
                  </a:lnTo>
                  <a:lnTo>
                    <a:pt x="295" y="2692"/>
                  </a:lnTo>
                  <a:lnTo>
                    <a:pt x="236" y="2598"/>
                  </a:lnTo>
                  <a:lnTo>
                    <a:pt x="182" y="2501"/>
                  </a:lnTo>
                  <a:lnTo>
                    <a:pt x="136" y="2399"/>
                  </a:lnTo>
                  <a:lnTo>
                    <a:pt x="95" y="2293"/>
                  </a:lnTo>
                  <a:lnTo>
                    <a:pt x="62" y="2185"/>
                  </a:lnTo>
                  <a:lnTo>
                    <a:pt x="34" y="2075"/>
                  </a:lnTo>
                  <a:lnTo>
                    <a:pt x="16" y="1960"/>
                  </a:lnTo>
                  <a:lnTo>
                    <a:pt x="3" y="1845"/>
                  </a:lnTo>
                  <a:lnTo>
                    <a:pt x="0" y="1727"/>
                  </a:lnTo>
                  <a:lnTo>
                    <a:pt x="3" y="1609"/>
                  </a:lnTo>
                  <a:lnTo>
                    <a:pt x="16" y="1494"/>
                  </a:lnTo>
                  <a:lnTo>
                    <a:pt x="34" y="1379"/>
                  </a:lnTo>
                  <a:lnTo>
                    <a:pt x="62" y="1269"/>
                  </a:lnTo>
                  <a:lnTo>
                    <a:pt x="95" y="1161"/>
                  </a:lnTo>
                  <a:lnTo>
                    <a:pt x="136" y="1055"/>
                  </a:lnTo>
                  <a:lnTo>
                    <a:pt x="182" y="953"/>
                  </a:lnTo>
                  <a:lnTo>
                    <a:pt x="236" y="856"/>
                  </a:lnTo>
                  <a:lnTo>
                    <a:pt x="295" y="762"/>
                  </a:lnTo>
                  <a:lnTo>
                    <a:pt x="360" y="673"/>
                  </a:lnTo>
                  <a:lnTo>
                    <a:pt x="431" y="587"/>
                  </a:lnTo>
                  <a:lnTo>
                    <a:pt x="506" y="506"/>
                  </a:lnTo>
                  <a:lnTo>
                    <a:pt x="587" y="431"/>
                  </a:lnTo>
                  <a:lnTo>
                    <a:pt x="673" y="360"/>
                  </a:lnTo>
                  <a:lnTo>
                    <a:pt x="762" y="295"/>
                  </a:lnTo>
                  <a:lnTo>
                    <a:pt x="856" y="236"/>
                  </a:lnTo>
                  <a:lnTo>
                    <a:pt x="953" y="182"/>
                  </a:lnTo>
                  <a:lnTo>
                    <a:pt x="1055" y="136"/>
                  </a:lnTo>
                  <a:lnTo>
                    <a:pt x="1161" y="95"/>
                  </a:lnTo>
                  <a:lnTo>
                    <a:pt x="1269" y="62"/>
                  </a:lnTo>
                  <a:lnTo>
                    <a:pt x="1379" y="34"/>
                  </a:lnTo>
                  <a:lnTo>
                    <a:pt x="1494" y="16"/>
                  </a:lnTo>
                  <a:lnTo>
                    <a:pt x="1609" y="3"/>
                  </a:lnTo>
                  <a:lnTo>
                    <a:pt x="172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81" name="Google Shape;10781;p24"/>
            <p:cNvSpPr/>
            <p:nvPr/>
          </p:nvSpPr>
          <p:spPr>
            <a:xfrm>
              <a:off x="4834" y="1618"/>
              <a:ext cx="566" cy="1336"/>
            </a:xfrm>
            <a:custGeom>
              <a:avLst/>
              <a:gdLst/>
              <a:ahLst/>
              <a:cxnLst/>
              <a:rect l="l" t="t" r="r" b="b"/>
              <a:pathLst>
                <a:path w="566" h="1336" extrusionOk="0">
                  <a:moveTo>
                    <a:pt x="325" y="755"/>
                  </a:moveTo>
                  <a:lnTo>
                    <a:pt x="304" y="757"/>
                  </a:lnTo>
                  <a:lnTo>
                    <a:pt x="285" y="766"/>
                  </a:lnTo>
                  <a:lnTo>
                    <a:pt x="269" y="777"/>
                  </a:lnTo>
                  <a:lnTo>
                    <a:pt x="258" y="793"/>
                  </a:lnTo>
                  <a:lnTo>
                    <a:pt x="249" y="812"/>
                  </a:lnTo>
                  <a:lnTo>
                    <a:pt x="247" y="833"/>
                  </a:lnTo>
                  <a:lnTo>
                    <a:pt x="249" y="854"/>
                  </a:lnTo>
                  <a:lnTo>
                    <a:pt x="258" y="873"/>
                  </a:lnTo>
                  <a:lnTo>
                    <a:pt x="269" y="889"/>
                  </a:lnTo>
                  <a:lnTo>
                    <a:pt x="285" y="900"/>
                  </a:lnTo>
                  <a:lnTo>
                    <a:pt x="304" y="909"/>
                  </a:lnTo>
                  <a:lnTo>
                    <a:pt x="325" y="911"/>
                  </a:lnTo>
                  <a:lnTo>
                    <a:pt x="346" y="909"/>
                  </a:lnTo>
                  <a:lnTo>
                    <a:pt x="365" y="900"/>
                  </a:lnTo>
                  <a:lnTo>
                    <a:pt x="381" y="889"/>
                  </a:lnTo>
                  <a:lnTo>
                    <a:pt x="392" y="873"/>
                  </a:lnTo>
                  <a:lnTo>
                    <a:pt x="401" y="854"/>
                  </a:lnTo>
                  <a:lnTo>
                    <a:pt x="403" y="833"/>
                  </a:lnTo>
                  <a:lnTo>
                    <a:pt x="401" y="812"/>
                  </a:lnTo>
                  <a:lnTo>
                    <a:pt x="392" y="793"/>
                  </a:lnTo>
                  <a:lnTo>
                    <a:pt x="381" y="777"/>
                  </a:lnTo>
                  <a:lnTo>
                    <a:pt x="365" y="766"/>
                  </a:lnTo>
                  <a:lnTo>
                    <a:pt x="346" y="757"/>
                  </a:lnTo>
                  <a:lnTo>
                    <a:pt x="325" y="755"/>
                  </a:lnTo>
                  <a:close/>
                  <a:moveTo>
                    <a:pt x="325" y="0"/>
                  </a:moveTo>
                  <a:lnTo>
                    <a:pt x="346" y="3"/>
                  </a:lnTo>
                  <a:lnTo>
                    <a:pt x="366" y="11"/>
                  </a:lnTo>
                  <a:lnTo>
                    <a:pt x="382" y="25"/>
                  </a:lnTo>
                  <a:lnTo>
                    <a:pt x="396" y="41"/>
                  </a:lnTo>
                  <a:lnTo>
                    <a:pt x="403" y="61"/>
                  </a:lnTo>
                  <a:lnTo>
                    <a:pt x="407" y="82"/>
                  </a:lnTo>
                  <a:lnTo>
                    <a:pt x="407" y="606"/>
                  </a:lnTo>
                  <a:lnTo>
                    <a:pt x="440" y="621"/>
                  </a:lnTo>
                  <a:lnTo>
                    <a:pt x="470" y="641"/>
                  </a:lnTo>
                  <a:lnTo>
                    <a:pt x="498" y="665"/>
                  </a:lnTo>
                  <a:lnTo>
                    <a:pt x="521" y="693"/>
                  </a:lnTo>
                  <a:lnTo>
                    <a:pt x="541" y="724"/>
                  </a:lnTo>
                  <a:lnTo>
                    <a:pt x="555" y="758"/>
                  </a:lnTo>
                  <a:lnTo>
                    <a:pt x="563" y="795"/>
                  </a:lnTo>
                  <a:lnTo>
                    <a:pt x="566" y="833"/>
                  </a:lnTo>
                  <a:lnTo>
                    <a:pt x="562" y="876"/>
                  </a:lnTo>
                  <a:lnTo>
                    <a:pt x="551" y="917"/>
                  </a:lnTo>
                  <a:lnTo>
                    <a:pt x="534" y="955"/>
                  </a:lnTo>
                  <a:lnTo>
                    <a:pt x="510" y="988"/>
                  </a:lnTo>
                  <a:lnTo>
                    <a:pt x="480" y="1018"/>
                  </a:lnTo>
                  <a:lnTo>
                    <a:pt x="447" y="1042"/>
                  </a:lnTo>
                  <a:lnTo>
                    <a:pt x="409" y="1059"/>
                  </a:lnTo>
                  <a:lnTo>
                    <a:pt x="368" y="1070"/>
                  </a:lnTo>
                  <a:lnTo>
                    <a:pt x="324" y="1074"/>
                  </a:lnTo>
                  <a:lnTo>
                    <a:pt x="303" y="1074"/>
                  </a:lnTo>
                  <a:lnTo>
                    <a:pt x="282" y="1070"/>
                  </a:lnTo>
                  <a:lnTo>
                    <a:pt x="152" y="1295"/>
                  </a:lnTo>
                  <a:lnTo>
                    <a:pt x="139" y="1312"/>
                  </a:lnTo>
                  <a:lnTo>
                    <a:pt x="123" y="1325"/>
                  </a:lnTo>
                  <a:lnTo>
                    <a:pt x="103" y="1333"/>
                  </a:lnTo>
                  <a:lnTo>
                    <a:pt x="82" y="1336"/>
                  </a:lnTo>
                  <a:lnTo>
                    <a:pt x="60" y="1333"/>
                  </a:lnTo>
                  <a:lnTo>
                    <a:pt x="41" y="1325"/>
                  </a:lnTo>
                  <a:lnTo>
                    <a:pt x="23" y="1311"/>
                  </a:lnTo>
                  <a:lnTo>
                    <a:pt x="11" y="1295"/>
                  </a:lnTo>
                  <a:lnTo>
                    <a:pt x="3" y="1275"/>
                  </a:lnTo>
                  <a:lnTo>
                    <a:pt x="0" y="1254"/>
                  </a:lnTo>
                  <a:lnTo>
                    <a:pt x="3" y="1234"/>
                  </a:lnTo>
                  <a:lnTo>
                    <a:pt x="11" y="1213"/>
                  </a:lnTo>
                  <a:lnTo>
                    <a:pt x="141" y="989"/>
                  </a:lnTo>
                  <a:lnTo>
                    <a:pt x="121" y="962"/>
                  </a:lnTo>
                  <a:lnTo>
                    <a:pt x="105" y="932"/>
                  </a:lnTo>
                  <a:lnTo>
                    <a:pt x="93" y="901"/>
                  </a:lnTo>
                  <a:lnTo>
                    <a:pt x="87" y="868"/>
                  </a:lnTo>
                  <a:lnTo>
                    <a:pt x="84" y="833"/>
                  </a:lnTo>
                  <a:lnTo>
                    <a:pt x="87" y="795"/>
                  </a:lnTo>
                  <a:lnTo>
                    <a:pt x="95" y="758"/>
                  </a:lnTo>
                  <a:lnTo>
                    <a:pt x="109" y="724"/>
                  </a:lnTo>
                  <a:lnTo>
                    <a:pt x="129" y="693"/>
                  </a:lnTo>
                  <a:lnTo>
                    <a:pt x="152" y="665"/>
                  </a:lnTo>
                  <a:lnTo>
                    <a:pt x="180" y="641"/>
                  </a:lnTo>
                  <a:lnTo>
                    <a:pt x="210" y="621"/>
                  </a:lnTo>
                  <a:lnTo>
                    <a:pt x="243" y="606"/>
                  </a:lnTo>
                  <a:lnTo>
                    <a:pt x="243" y="82"/>
                  </a:lnTo>
                  <a:lnTo>
                    <a:pt x="247" y="61"/>
                  </a:lnTo>
                  <a:lnTo>
                    <a:pt x="254" y="41"/>
                  </a:lnTo>
                  <a:lnTo>
                    <a:pt x="268" y="25"/>
                  </a:lnTo>
                  <a:lnTo>
                    <a:pt x="284" y="11"/>
                  </a:lnTo>
                  <a:lnTo>
                    <a:pt x="304" y="3"/>
                  </a:lnTo>
                  <a:lnTo>
                    <a:pt x="32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82" name="Google Shape;10782;p24"/>
            <p:cNvSpPr/>
            <p:nvPr/>
          </p:nvSpPr>
          <p:spPr>
            <a:xfrm>
              <a:off x="5077" y="1350"/>
              <a:ext cx="164" cy="194"/>
            </a:xfrm>
            <a:custGeom>
              <a:avLst/>
              <a:gdLst/>
              <a:ahLst/>
              <a:cxnLst/>
              <a:rect l="l" t="t" r="r" b="b"/>
              <a:pathLst>
                <a:path w="164" h="194" extrusionOk="0">
                  <a:moveTo>
                    <a:pt x="82" y="0"/>
                  </a:moveTo>
                  <a:lnTo>
                    <a:pt x="103" y="2"/>
                  </a:lnTo>
                  <a:lnTo>
                    <a:pt x="123" y="11"/>
                  </a:lnTo>
                  <a:lnTo>
                    <a:pt x="139" y="23"/>
                  </a:lnTo>
                  <a:lnTo>
                    <a:pt x="153" y="39"/>
                  </a:lnTo>
                  <a:lnTo>
                    <a:pt x="160" y="59"/>
                  </a:lnTo>
                  <a:lnTo>
                    <a:pt x="164" y="80"/>
                  </a:lnTo>
                  <a:lnTo>
                    <a:pt x="164" y="114"/>
                  </a:lnTo>
                  <a:lnTo>
                    <a:pt x="160" y="135"/>
                  </a:lnTo>
                  <a:lnTo>
                    <a:pt x="153" y="155"/>
                  </a:lnTo>
                  <a:lnTo>
                    <a:pt x="139" y="171"/>
                  </a:lnTo>
                  <a:lnTo>
                    <a:pt x="123" y="183"/>
                  </a:lnTo>
                  <a:lnTo>
                    <a:pt x="103" y="192"/>
                  </a:lnTo>
                  <a:lnTo>
                    <a:pt x="82" y="194"/>
                  </a:lnTo>
                  <a:lnTo>
                    <a:pt x="61" y="192"/>
                  </a:lnTo>
                  <a:lnTo>
                    <a:pt x="41" y="183"/>
                  </a:lnTo>
                  <a:lnTo>
                    <a:pt x="25" y="171"/>
                  </a:lnTo>
                  <a:lnTo>
                    <a:pt x="11" y="155"/>
                  </a:lnTo>
                  <a:lnTo>
                    <a:pt x="4" y="135"/>
                  </a:lnTo>
                  <a:lnTo>
                    <a:pt x="0" y="114"/>
                  </a:lnTo>
                  <a:lnTo>
                    <a:pt x="0" y="80"/>
                  </a:lnTo>
                  <a:lnTo>
                    <a:pt x="4" y="59"/>
                  </a:lnTo>
                  <a:lnTo>
                    <a:pt x="11" y="39"/>
                  </a:lnTo>
                  <a:lnTo>
                    <a:pt x="25" y="23"/>
                  </a:lnTo>
                  <a:lnTo>
                    <a:pt x="41" y="11"/>
                  </a:lnTo>
                  <a:lnTo>
                    <a:pt x="61" y="2"/>
                  </a:lnTo>
                  <a:lnTo>
                    <a:pt x="8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783" name="Google Shape;10783;p24"/>
          <p:cNvGrpSpPr/>
          <p:nvPr/>
        </p:nvGrpSpPr>
        <p:grpSpPr>
          <a:xfrm>
            <a:off x="18904402" y="9404995"/>
            <a:ext cx="503641" cy="526962"/>
            <a:chOff x="6765" y="1819"/>
            <a:chExt cx="313" cy="328"/>
          </a:xfrm>
          <a:solidFill>
            <a:srgbClr val="006994"/>
          </a:solidFill>
        </p:grpSpPr>
        <p:sp>
          <p:nvSpPr>
            <p:cNvPr id="10784" name="Google Shape;10784;p24"/>
            <p:cNvSpPr/>
            <p:nvPr/>
          </p:nvSpPr>
          <p:spPr>
            <a:xfrm>
              <a:off x="6811" y="1819"/>
              <a:ext cx="46" cy="65"/>
            </a:xfrm>
            <a:custGeom>
              <a:avLst/>
              <a:gdLst/>
              <a:ahLst/>
              <a:cxnLst/>
              <a:rect l="l" t="t" r="r" b="b"/>
              <a:pathLst>
                <a:path w="461" h="652" extrusionOk="0">
                  <a:moveTo>
                    <a:pt x="231" y="0"/>
                  </a:moveTo>
                  <a:lnTo>
                    <a:pt x="232" y="2"/>
                  </a:lnTo>
                  <a:lnTo>
                    <a:pt x="237" y="8"/>
                  </a:lnTo>
                  <a:lnTo>
                    <a:pt x="246" y="18"/>
                  </a:lnTo>
                  <a:lnTo>
                    <a:pt x="257" y="31"/>
                  </a:lnTo>
                  <a:lnTo>
                    <a:pt x="270" y="48"/>
                  </a:lnTo>
                  <a:lnTo>
                    <a:pt x="285" y="66"/>
                  </a:lnTo>
                  <a:lnTo>
                    <a:pt x="302" y="87"/>
                  </a:lnTo>
                  <a:lnTo>
                    <a:pt x="319" y="111"/>
                  </a:lnTo>
                  <a:lnTo>
                    <a:pt x="337" y="136"/>
                  </a:lnTo>
                  <a:lnTo>
                    <a:pt x="355" y="163"/>
                  </a:lnTo>
                  <a:lnTo>
                    <a:pt x="373" y="191"/>
                  </a:lnTo>
                  <a:lnTo>
                    <a:pt x="391" y="220"/>
                  </a:lnTo>
                  <a:lnTo>
                    <a:pt x="407" y="250"/>
                  </a:lnTo>
                  <a:lnTo>
                    <a:pt x="422" y="279"/>
                  </a:lnTo>
                  <a:lnTo>
                    <a:pt x="435" y="309"/>
                  </a:lnTo>
                  <a:lnTo>
                    <a:pt x="446" y="339"/>
                  </a:lnTo>
                  <a:lnTo>
                    <a:pt x="454" y="367"/>
                  </a:lnTo>
                  <a:lnTo>
                    <a:pt x="459" y="395"/>
                  </a:lnTo>
                  <a:lnTo>
                    <a:pt x="461" y="422"/>
                  </a:lnTo>
                  <a:lnTo>
                    <a:pt x="458" y="459"/>
                  </a:lnTo>
                  <a:lnTo>
                    <a:pt x="450" y="494"/>
                  </a:lnTo>
                  <a:lnTo>
                    <a:pt x="435" y="527"/>
                  </a:lnTo>
                  <a:lnTo>
                    <a:pt x="417" y="558"/>
                  </a:lnTo>
                  <a:lnTo>
                    <a:pt x="394" y="584"/>
                  </a:lnTo>
                  <a:lnTo>
                    <a:pt x="367" y="608"/>
                  </a:lnTo>
                  <a:lnTo>
                    <a:pt x="337" y="627"/>
                  </a:lnTo>
                  <a:lnTo>
                    <a:pt x="304" y="640"/>
                  </a:lnTo>
                  <a:lnTo>
                    <a:pt x="268" y="650"/>
                  </a:lnTo>
                  <a:lnTo>
                    <a:pt x="231" y="652"/>
                  </a:lnTo>
                  <a:lnTo>
                    <a:pt x="193" y="650"/>
                  </a:lnTo>
                  <a:lnTo>
                    <a:pt x="158" y="640"/>
                  </a:lnTo>
                  <a:lnTo>
                    <a:pt x="124" y="627"/>
                  </a:lnTo>
                  <a:lnTo>
                    <a:pt x="94" y="608"/>
                  </a:lnTo>
                  <a:lnTo>
                    <a:pt x="67" y="584"/>
                  </a:lnTo>
                  <a:lnTo>
                    <a:pt x="45" y="558"/>
                  </a:lnTo>
                  <a:lnTo>
                    <a:pt x="26" y="527"/>
                  </a:lnTo>
                  <a:lnTo>
                    <a:pt x="11" y="494"/>
                  </a:lnTo>
                  <a:lnTo>
                    <a:pt x="3" y="459"/>
                  </a:lnTo>
                  <a:lnTo>
                    <a:pt x="0" y="422"/>
                  </a:lnTo>
                  <a:lnTo>
                    <a:pt x="2" y="395"/>
                  </a:lnTo>
                  <a:lnTo>
                    <a:pt x="7" y="367"/>
                  </a:lnTo>
                  <a:lnTo>
                    <a:pt x="16" y="339"/>
                  </a:lnTo>
                  <a:lnTo>
                    <a:pt x="27" y="309"/>
                  </a:lnTo>
                  <a:lnTo>
                    <a:pt x="39" y="279"/>
                  </a:lnTo>
                  <a:lnTo>
                    <a:pt x="55" y="250"/>
                  </a:lnTo>
                  <a:lnTo>
                    <a:pt x="70" y="220"/>
                  </a:lnTo>
                  <a:lnTo>
                    <a:pt x="88" y="191"/>
                  </a:lnTo>
                  <a:lnTo>
                    <a:pt x="107" y="163"/>
                  </a:lnTo>
                  <a:lnTo>
                    <a:pt x="124" y="136"/>
                  </a:lnTo>
                  <a:lnTo>
                    <a:pt x="142" y="111"/>
                  </a:lnTo>
                  <a:lnTo>
                    <a:pt x="160" y="87"/>
                  </a:lnTo>
                  <a:lnTo>
                    <a:pt x="176" y="66"/>
                  </a:lnTo>
                  <a:lnTo>
                    <a:pt x="191" y="48"/>
                  </a:lnTo>
                  <a:lnTo>
                    <a:pt x="204" y="31"/>
                  </a:lnTo>
                  <a:lnTo>
                    <a:pt x="216" y="18"/>
                  </a:lnTo>
                  <a:lnTo>
                    <a:pt x="224" y="8"/>
                  </a:lnTo>
                  <a:lnTo>
                    <a:pt x="229" y="2"/>
                  </a:lnTo>
                  <a:lnTo>
                    <a:pt x="23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85" name="Google Shape;10785;p24"/>
            <p:cNvSpPr/>
            <p:nvPr/>
          </p:nvSpPr>
          <p:spPr>
            <a:xfrm>
              <a:off x="6765" y="1819"/>
              <a:ext cx="28" cy="39"/>
            </a:xfrm>
            <a:custGeom>
              <a:avLst/>
              <a:gdLst/>
              <a:ahLst/>
              <a:cxnLst/>
              <a:rect l="l" t="t" r="r" b="b"/>
              <a:pathLst>
                <a:path w="281" h="398" extrusionOk="0">
                  <a:moveTo>
                    <a:pt x="141" y="0"/>
                  </a:moveTo>
                  <a:lnTo>
                    <a:pt x="142" y="2"/>
                  </a:lnTo>
                  <a:lnTo>
                    <a:pt x="147" y="8"/>
                  </a:lnTo>
                  <a:lnTo>
                    <a:pt x="155" y="18"/>
                  </a:lnTo>
                  <a:lnTo>
                    <a:pt x="165" y="30"/>
                  </a:lnTo>
                  <a:lnTo>
                    <a:pt x="177" y="45"/>
                  </a:lnTo>
                  <a:lnTo>
                    <a:pt x="190" y="62"/>
                  </a:lnTo>
                  <a:lnTo>
                    <a:pt x="204" y="81"/>
                  </a:lnTo>
                  <a:lnTo>
                    <a:pt x="218" y="102"/>
                  </a:lnTo>
                  <a:lnTo>
                    <a:pt x="232" y="123"/>
                  </a:lnTo>
                  <a:lnTo>
                    <a:pt x="244" y="146"/>
                  </a:lnTo>
                  <a:lnTo>
                    <a:pt x="257" y="169"/>
                  </a:lnTo>
                  <a:lnTo>
                    <a:pt x="266" y="192"/>
                  </a:lnTo>
                  <a:lnTo>
                    <a:pt x="275" y="214"/>
                  </a:lnTo>
                  <a:lnTo>
                    <a:pt x="280" y="236"/>
                  </a:lnTo>
                  <a:lnTo>
                    <a:pt x="281" y="257"/>
                  </a:lnTo>
                  <a:lnTo>
                    <a:pt x="279" y="285"/>
                  </a:lnTo>
                  <a:lnTo>
                    <a:pt x="270" y="312"/>
                  </a:lnTo>
                  <a:lnTo>
                    <a:pt x="257" y="336"/>
                  </a:lnTo>
                  <a:lnTo>
                    <a:pt x="240" y="356"/>
                  </a:lnTo>
                  <a:lnTo>
                    <a:pt x="220" y="373"/>
                  </a:lnTo>
                  <a:lnTo>
                    <a:pt x="195" y="387"/>
                  </a:lnTo>
                  <a:lnTo>
                    <a:pt x="169" y="395"/>
                  </a:lnTo>
                  <a:lnTo>
                    <a:pt x="141" y="398"/>
                  </a:lnTo>
                  <a:lnTo>
                    <a:pt x="112" y="395"/>
                  </a:lnTo>
                  <a:lnTo>
                    <a:pt x="86" y="387"/>
                  </a:lnTo>
                  <a:lnTo>
                    <a:pt x="62" y="373"/>
                  </a:lnTo>
                  <a:lnTo>
                    <a:pt x="41" y="356"/>
                  </a:lnTo>
                  <a:lnTo>
                    <a:pt x="24" y="336"/>
                  </a:lnTo>
                  <a:lnTo>
                    <a:pt x="11" y="312"/>
                  </a:lnTo>
                  <a:lnTo>
                    <a:pt x="3" y="285"/>
                  </a:lnTo>
                  <a:lnTo>
                    <a:pt x="0" y="257"/>
                  </a:lnTo>
                  <a:lnTo>
                    <a:pt x="0" y="257"/>
                  </a:lnTo>
                  <a:lnTo>
                    <a:pt x="2" y="236"/>
                  </a:lnTo>
                  <a:lnTo>
                    <a:pt x="7" y="214"/>
                  </a:lnTo>
                  <a:lnTo>
                    <a:pt x="14" y="192"/>
                  </a:lnTo>
                  <a:lnTo>
                    <a:pt x="25" y="169"/>
                  </a:lnTo>
                  <a:lnTo>
                    <a:pt x="36" y="146"/>
                  </a:lnTo>
                  <a:lnTo>
                    <a:pt x="50" y="123"/>
                  </a:lnTo>
                  <a:lnTo>
                    <a:pt x="63" y="102"/>
                  </a:lnTo>
                  <a:lnTo>
                    <a:pt x="78" y="81"/>
                  </a:lnTo>
                  <a:lnTo>
                    <a:pt x="91" y="62"/>
                  </a:lnTo>
                  <a:lnTo>
                    <a:pt x="105" y="45"/>
                  </a:lnTo>
                  <a:lnTo>
                    <a:pt x="116" y="30"/>
                  </a:lnTo>
                  <a:lnTo>
                    <a:pt x="126" y="18"/>
                  </a:lnTo>
                  <a:lnTo>
                    <a:pt x="134" y="8"/>
                  </a:lnTo>
                  <a:lnTo>
                    <a:pt x="139" y="2"/>
                  </a:lnTo>
                  <a:lnTo>
                    <a:pt x="14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86" name="Google Shape;10786;p24"/>
            <p:cNvSpPr/>
            <p:nvPr/>
          </p:nvSpPr>
          <p:spPr>
            <a:xfrm>
              <a:off x="6779" y="1824"/>
              <a:ext cx="299" cy="323"/>
            </a:xfrm>
            <a:custGeom>
              <a:avLst/>
              <a:gdLst/>
              <a:ahLst/>
              <a:cxnLst/>
              <a:rect l="l" t="t" r="r" b="b"/>
              <a:pathLst>
                <a:path w="2992" h="3227" extrusionOk="0">
                  <a:moveTo>
                    <a:pt x="1495" y="0"/>
                  </a:moveTo>
                  <a:lnTo>
                    <a:pt x="1521" y="3"/>
                  </a:lnTo>
                  <a:lnTo>
                    <a:pt x="1545" y="11"/>
                  </a:lnTo>
                  <a:lnTo>
                    <a:pt x="1566" y="24"/>
                  </a:lnTo>
                  <a:lnTo>
                    <a:pt x="1583" y="41"/>
                  </a:lnTo>
                  <a:lnTo>
                    <a:pt x="1597" y="62"/>
                  </a:lnTo>
                  <a:lnTo>
                    <a:pt x="1605" y="85"/>
                  </a:lnTo>
                  <a:lnTo>
                    <a:pt x="1608" y="110"/>
                  </a:lnTo>
                  <a:lnTo>
                    <a:pt x="1608" y="126"/>
                  </a:lnTo>
                  <a:lnTo>
                    <a:pt x="1704" y="137"/>
                  </a:lnTo>
                  <a:lnTo>
                    <a:pt x="1798" y="153"/>
                  </a:lnTo>
                  <a:lnTo>
                    <a:pt x="1890" y="175"/>
                  </a:lnTo>
                  <a:lnTo>
                    <a:pt x="1980" y="202"/>
                  </a:lnTo>
                  <a:lnTo>
                    <a:pt x="2067" y="235"/>
                  </a:lnTo>
                  <a:lnTo>
                    <a:pt x="2151" y="273"/>
                  </a:lnTo>
                  <a:lnTo>
                    <a:pt x="2233" y="316"/>
                  </a:lnTo>
                  <a:lnTo>
                    <a:pt x="2312" y="364"/>
                  </a:lnTo>
                  <a:lnTo>
                    <a:pt x="2386" y="416"/>
                  </a:lnTo>
                  <a:lnTo>
                    <a:pt x="2459" y="473"/>
                  </a:lnTo>
                  <a:lnTo>
                    <a:pt x="2526" y="534"/>
                  </a:lnTo>
                  <a:lnTo>
                    <a:pt x="2590" y="598"/>
                  </a:lnTo>
                  <a:lnTo>
                    <a:pt x="2651" y="667"/>
                  </a:lnTo>
                  <a:lnTo>
                    <a:pt x="2707" y="739"/>
                  </a:lnTo>
                  <a:lnTo>
                    <a:pt x="2759" y="816"/>
                  </a:lnTo>
                  <a:lnTo>
                    <a:pt x="2806" y="894"/>
                  </a:lnTo>
                  <a:lnTo>
                    <a:pt x="2848" y="976"/>
                  </a:lnTo>
                  <a:lnTo>
                    <a:pt x="2886" y="1061"/>
                  </a:lnTo>
                  <a:lnTo>
                    <a:pt x="2917" y="1148"/>
                  </a:lnTo>
                  <a:lnTo>
                    <a:pt x="2944" y="1238"/>
                  </a:lnTo>
                  <a:lnTo>
                    <a:pt x="2965" y="1331"/>
                  </a:lnTo>
                  <a:lnTo>
                    <a:pt x="2980" y="1425"/>
                  </a:lnTo>
                  <a:lnTo>
                    <a:pt x="2989" y="1521"/>
                  </a:lnTo>
                  <a:lnTo>
                    <a:pt x="2992" y="1619"/>
                  </a:lnTo>
                  <a:lnTo>
                    <a:pt x="2992" y="1618"/>
                  </a:lnTo>
                  <a:lnTo>
                    <a:pt x="2992" y="1617"/>
                  </a:lnTo>
                  <a:lnTo>
                    <a:pt x="2992" y="1616"/>
                  </a:lnTo>
                  <a:lnTo>
                    <a:pt x="2991" y="1614"/>
                  </a:lnTo>
                  <a:lnTo>
                    <a:pt x="2991" y="1612"/>
                  </a:lnTo>
                  <a:lnTo>
                    <a:pt x="2988" y="1565"/>
                  </a:lnTo>
                  <a:lnTo>
                    <a:pt x="2980" y="1519"/>
                  </a:lnTo>
                  <a:lnTo>
                    <a:pt x="2966" y="1477"/>
                  </a:lnTo>
                  <a:lnTo>
                    <a:pt x="2948" y="1435"/>
                  </a:lnTo>
                  <a:lnTo>
                    <a:pt x="2924" y="1398"/>
                  </a:lnTo>
                  <a:lnTo>
                    <a:pt x="2897" y="1363"/>
                  </a:lnTo>
                  <a:lnTo>
                    <a:pt x="2866" y="1332"/>
                  </a:lnTo>
                  <a:lnTo>
                    <a:pt x="2831" y="1305"/>
                  </a:lnTo>
                  <a:lnTo>
                    <a:pt x="2793" y="1281"/>
                  </a:lnTo>
                  <a:lnTo>
                    <a:pt x="2753" y="1262"/>
                  </a:lnTo>
                  <a:lnTo>
                    <a:pt x="2709" y="1249"/>
                  </a:lnTo>
                  <a:lnTo>
                    <a:pt x="2664" y="1240"/>
                  </a:lnTo>
                  <a:lnTo>
                    <a:pt x="2617" y="1237"/>
                  </a:lnTo>
                  <a:lnTo>
                    <a:pt x="2571" y="1240"/>
                  </a:lnTo>
                  <a:lnTo>
                    <a:pt x="2525" y="1249"/>
                  </a:lnTo>
                  <a:lnTo>
                    <a:pt x="2483" y="1262"/>
                  </a:lnTo>
                  <a:lnTo>
                    <a:pt x="2442" y="1281"/>
                  </a:lnTo>
                  <a:lnTo>
                    <a:pt x="2404" y="1305"/>
                  </a:lnTo>
                  <a:lnTo>
                    <a:pt x="2369" y="1332"/>
                  </a:lnTo>
                  <a:lnTo>
                    <a:pt x="2337" y="1363"/>
                  </a:lnTo>
                  <a:lnTo>
                    <a:pt x="2311" y="1398"/>
                  </a:lnTo>
                  <a:lnTo>
                    <a:pt x="2288" y="1435"/>
                  </a:lnTo>
                  <a:lnTo>
                    <a:pt x="2269" y="1477"/>
                  </a:lnTo>
                  <a:lnTo>
                    <a:pt x="2255" y="1519"/>
                  </a:lnTo>
                  <a:lnTo>
                    <a:pt x="2246" y="1565"/>
                  </a:lnTo>
                  <a:lnTo>
                    <a:pt x="2243" y="1612"/>
                  </a:lnTo>
                  <a:lnTo>
                    <a:pt x="2240" y="1565"/>
                  </a:lnTo>
                  <a:lnTo>
                    <a:pt x="2232" y="1519"/>
                  </a:lnTo>
                  <a:lnTo>
                    <a:pt x="2218" y="1477"/>
                  </a:lnTo>
                  <a:lnTo>
                    <a:pt x="2200" y="1435"/>
                  </a:lnTo>
                  <a:lnTo>
                    <a:pt x="2177" y="1398"/>
                  </a:lnTo>
                  <a:lnTo>
                    <a:pt x="2149" y="1363"/>
                  </a:lnTo>
                  <a:lnTo>
                    <a:pt x="2118" y="1332"/>
                  </a:lnTo>
                  <a:lnTo>
                    <a:pt x="2084" y="1305"/>
                  </a:lnTo>
                  <a:lnTo>
                    <a:pt x="2045" y="1281"/>
                  </a:lnTo>
                  <a:lnTo>
                    <a:pt x="2005" y="1262"/>
                  </a:lnTo>
                  <a:lnTo>
                    <a:pt x="1961" y="1249"/>
                  </a:lnTo>
                  <a:lnTo>
                    <a:pt x="1917" y="1240"/>
                  </a:lnTo>
                  <a:lnTo>
                    <a:pt x="1869" y="1237"/>
                  </a:lnTo>
                  <a:lnTo>
                    <a:pt x="1820" y="1240"/>
                  </a:lnTo>
                  <a:lnTo>
                    <a:pt x="1775" y="1250"/>
                  </a:lnTo>
                  <a:lnTo>
                    <a:pt x="1730" y="1264"/>
                  </a:lnTo>
                  <a:lnTo>
                    <a:pt x="1689" y="1284"/>
                  </a:lnTo>
                  <a:lnTo>
                    <a:pt x="1649" y="1309"/>
                  </a:lnTo>
                  <a:lnTo>
                    <a:pt x="1649" y="2789"/>
                  </a:lnTo>
                  <a:lnTo>
                    <a:pt x="1653" y="2816"/>
                  </a:lnTo>
                  <a:lnTo>
                    <a:pt x="1662" y="2841"/>
                  </a:lnTo>
                  <a:lnTo>
                    <a:pt x="1675" y="2862"/>
                  </a:lnTo>
                  <a:lnTo>
                    <a:pt x="1693" y="2881"/>
                  </a:lnTo>
                  <a:lnTo>
                    <a:pt x="1714" y="2896"/>
                  </a:lnTo>
                  <a:lnTo>
                    <a:pt x="1739" y="2905"/>
                  </a:lnTo>
                  <a:lnTo>
                    <a:pt x="1764" y="2909"/>
                  </a:lnTo>
                  <a:lnTo>
                    <a:pt x="1791" y="2905"/>
                  </a:lnTo>
                  <a:lnTo>
                    <a:pt x="1815" y="2896"/>
                  </a:lnTo>
                  <a:lnTo>
                    <a:pt x="1837" y="2881"/>
                  </a:lnTo>
                  <a:lnTo>
                    <a:pt x="1855" y="2862"/>
                  </a:lnTo>
                  <a:lnTo>
                    <a:pt x="1868" y="2841"/>
                  </a:lnTo>
                  <a:lnTo>
                    <a:pt x="1876" y="2816"/>
                  </a:lnTo>
                  <a:lnTo>
                    <a:pt x="1879" y="2789"/>
                  </a:lnTo>
                  <a:lnTo>
                    <a:pt x="1883" y="2757"/>
                  </a:lnTo>
                  <a:lnTo>
                    <a:pt x="1892" y="2727"/>
                  </a:lnTo>
                  <a:lnTo>
                    <a:pt x="1906" y="2700"/>
                  </a:lnTo>
                  <a:lnTo>
                    <a:pt x="1926" y="2676"/>
                  </a:lnTo>
                  <a:lnTo>
                    <a:pt x="1950" y="2657"/>
                  </a:lnTo>
                  <a:lnTo>
                    <a:pt x="1977" y="2643"/>
                  </a:lnTo>
                  <a:lnTo>
                    <a:pt x="2007" y="2633"/>
                  </a:lnTo>
                  <a:lnTo>
                    <a:pt x="2039" y="2629"/>
                  </a:lnTo>
                  <a:lnTo>
                    <a:pt x="2071" y="2633"/>
                  </a:lnTo>
                  <a:lnTo>
                    <a:pt x="2100" y="2643"/>
                  </a:lnTo>
                  <a:lnTo>
                    <a:pt x="2128" y="2657"/>
                  </a:lnTo>
                  <a:lnTo>
                    <a:pt x="2151" y="2676"/>
                  </a:lnTo>
                  <a:lnTo>
                    <a:pt x="2171" y="2700"/>
                  </a:lnTo>
                  <a:lnTo>
                    <a:pt x="2185" y="2727"/>
                  </a:lnTo>
                  <a:lnTo>
                    <a:pt x="2194" y="2757"/>
                  </a:lnTo>
                  <a:lnTo>
                    <a:pt x="2198" y="2789"/>
                  </a:lnTo>
                  <a:lnTo>
                    <a:pt x="2194" y="2840"/>
                  </a:lnTo>
                  <a:lnTo>
                    <a:pt x="2186" y="2887"/>
                  </a:lnTo>
                  <a:lnTo>
                    <a:pt x="2173" y="2935"/>
                  </a:lnTo>
                  <a:lnTo>
                    <a:pt x="2154" y="2978"/>
                  </a:lnTo>
                  <a:lnTo>
                    <a:pt x="2131" y="3021"/>
                  </a:lnTo>
                  <a:lnTo>
                    <a:pt x="2104" y="3059"/>
                  </a:lnTo>
                  <a:lnTo>
                    <a:pt x="2073" y="3096"/>
                  </a:lnTo>
                  <a:lnTo>
                    <a:pt x="2038" y="3128"/>
                  </a:lnTo>
                  <a:lnTo>
                    <a:pt x="2000" y="3156"/>
                  </a:lnTo>
                  <a:lnTo>
                    <a:pt x="1958" y="3180"/>
                  </a:lnTo>
                  <a:lnTo>
                    <a:pt x="1915" y="3199"/>
                  </a:lnTo>
                  <a:lnTo>
                    <a:pt x="1868" y="3214"/>
                  </a:lnTo>
                  <a:lnTo>
                    <a:pt x="1820" y="3223"/>
                  </a:lnTo>
                  <a:lnTo>
                    <a:pt x="1771" y="3227"/>
                  </a:lnTo>
                  <a:lnTo>
                    <a:pt x="1759" y="3227"/>
                  </a:lnTo>
                  <a:lnTo>
                    <a:pt x="1710" y="3223"/>
                  </a:lnTo>
                  <a:lnTo>
                    <a:pt x="1661" y="3214"/>
                  </a:lnTo>
                  <a:lnTo>
                    <a:pt x="1615" y="3199"/>
                  </a:lnTo>
                  <a:lnTo>
                    <a:pt x="1571" y="3180"/>
                  </a:lnTo>
                  <a:lnTo>
                    <a:pt x="1529" y="3156"/>
                  </a:lnTo>
                  <a:lnTo>
                    <a:pt x="1492" y="3128"/>
                  </a:lnTo>
                  <a:lnTo>
                    <a:pt x="1457" y="3096"/>
                  </a:lnTo>
                  <a:lnTo>
                    <a:pt x="1426" y="3059"/>
                  </a:lnTo>
                  <a:lnTo>
                    <a:pt x="1398" y="3021"/>
                  </a:lnTo>
                  <a:lnTo>
                    <a:pt x="1375" y="2978"/>
                  </a:lnTo>
                  <a:lnTo>
                    <a:pt x="1356" y="2935"/>
                  </a:lnTo>
                  <a:lnTo>
                    <a:pt x="1343" y="2887"/>
                  </a:lnTo>
                  <a:lnTo>
                    <a:pt x="1334" y="2840"/>
                  </a:lnTo>
                  <a:lnTo>
                    <a:pt x="1331" y="2789"/>
                  </a:lnTo>
                  <a:lnTo>
                    <a:pt x="1331" y="1302"/>
                  </a:lnTo>
                  <a:lnTo>
                    <a:pt x="1294" y="1280"/>
                  </a:lnTo>
                  <a:lnTo>
                    <a:pt x="1255" y="1262"/>
                  </a:lnTo>
                  <a:lnTo>
                    <a:pt x="1212" y="1249"/>
                  </a:lnTo>
                  <a:lnTo>
                    <a:pt x="1168" y="1240"/>
                  </a:lnTo>
                  <a:lnTo>
                    <a:pt x="1121" y="1237"/>
                  </a:lnTo>
                  <a:lnTo>
                    <a:pt x="1074" y="1240"/>
                  </a:lnTo>
                  <a:lnTo>
                    <a:pt x="1030" y="1249"/>
                  </a:lnTo>
                  <a:lnTo>
                    <a:pt x="986" y="1262"/>
                  </a:lnTo>
                  <a:lnTo>
                    <a:pt x="946" y="1281"/>
                  </a:lnTo>
                  <a:lnTo>
                    <a:pt x="908" y="1305"/>
                  </a:lnTo>
                  <a:lnTo>
                    <a:pt x="873" y="1332"/>
                  </a:lnTo>
                  <a:lnTo>
                    <a:pt x="842" y="1363"/>
                  </a:lnTo>
                  <a:lnTo>
                    <a:pt x="814" y="1398"/>
                  </a:lnTo>
                  <a:lnTo>
                    <a:pt x="792" y="1435"/>
                  </a:lnTo>
                  <a:lnTo>
                    <a:pt x="773" y="1476"/>
                  </a:lnTo>
                  <a:lnTo>
                    <a:pt x="759" y="1519"/>
                  </a:lnTo>
                  <a:lnTo>
                    <a:pt x="750" y="1565"/>
                  </a:lnTo>
                  <a:lnTo>
                    <a:pt x="748" y="1612"/>
                  </a:lnTo>
                  <a:lnTo>
                    <a:pt x="745" y="1565"/>
                  </a:lnTo>
                  <a:lnTo>
                    <a:pt x="736" y="1519"/>
                  </a:lnTo>
                  <a:lnTo>
                    <a:pt x="722" y="1476"/>
                  </a:lnTo>
                  <a:lnTo>
                    <a:pt x="703" y="1435"/>
                  </a:lnTo>
                  <a:lnTo>
                    <a:pt x="681" y="1398"/>
                  </a:lnTo>
                  <a:lnTo>
                    <a:pt x="653" y="1363"/>
                  </a:lnTo>
                  <a:lnTo>
                    <a:pt x="622" y="1332"/>
                  </a:lnTo>
                  <a:lnTo>
                    <a:pt x="587" y="1305"/>
                  </a:lnTo>
                  <a:lnTo>
                    <a:pt x="549" y="1281"/>
                  </a:lnTo>
                  <a:lnTo>
                    <a:pt x="509" y="1262"/>
                  </a:lnTo>
                  <a:lnTo>
                    <a:pt x="465" y="1249"/>
                  </a:lnTo>
                  <a:lnTo>
                    <a:pt x="421" y="1240"/>
                  </a:lnTo>
                  <a:lnTo>
                    <a:pt x="374" y="1237"/>
                  </a:lnTo>
                  <a:lnTo>
                    <a:pt x="327" y="1240"/>
                  </a:lnTo>
                  <a:lnTo>
                    <a:pt x="283" y="1249"/>
                  </a:lnTo>
                  <a:lnTo>
                    <a:pt x="240" y="1262"/>
                  </a:lnTo>
                  <a:lnTo>
                    <a:pt x="200" y="1280"/>
                  </a:lnTo>
                  <a:lnTo>
                    <a:pt x="163" y="1303"/>
                  </a:lnTo>
                  <a:lnTo>
                    <a:pt x="127" y="1330"/>
                  </a:lnTo>
                  <a:lnTo>
                    <a:pt x="96" y="1361"/>
                  </a:lnTo>
                  <a:lnTo>
                    <a:pt x="69" y="1394"/>
                  </a:lnTo>
                  <a:lnTo>
                    <a:pt x="45" y="1431"/>
                  </a:lnTo>
                  <a:lnTo>
                    <a:pt x="27" y="1472"/>
                  </a:lnTo>
                  <a:lnTo>
                    <a:pt x="12" y="1514"/>
                  </a:lnTo>
                  <a:lnTo>
                    <a:pt x="4" y="1558"/>
                  </a:lnTo>
                  <a:lnTo>
                    <a:pt x="0" y="1604"/>
                  </a:lnTo>
                  <a:lnTo>
                    <a:pt x="4" y="1507"/>
                  </a:lnTo>
                  <a:lnTo>
                    <a:pt x="14" y="1411"/>
                  </a:lnTo>
                  <a:lnTo>
                    <a:pt x="30" y="1318"/>
                  </a:lnTo>
                  <a:lnTo>
                    <a:pt x="52" y="1226"/>
                  </a:lnTo>
                  <a:lnTo>
                    <a:pt x="80" y="1137"/>
                  </a:lnTo>
                  <a:lnTo>
                    <a:pt x="112" y="1051"/>
                  </a:lnTo>
                  <a:lnTo>
                    <a:pt x="150" y="967"/>
                  </a:lnTo>
                  <a:lnTo>
                    <a:pt x="193" y="885"/>
                  </a:lnTo>
                  <a:lnTo>
                    <a:pt x="240" y="807"/>
                  </a:lnTo>
                  <a:lnTo>
                    <a:pt x="292" y="732"/>
                  </a:lnTo>
                  <a:lnTo>
                    <a:pt x="349" y="660"/>
                  </a:lnTo>
                  <a:lnTo>
                    <a:pt x="384" y="682"/>
                  </a:lnTo>
                  <a:lnTo>
                    <a:pt x="423" y="700"/>
                  </a:lnTo>
                  <a:lnTo>
                    <a:pt x="463" y="712"/>
                  </a:lnTo>
                  <a:lnTo>
                    <a:pt x="506" y="720"/>
                  </a:lnTo>
                  <a:lnTo>
                    <a:pt x="550" y="722"/>
                  </a:lnTo>
                  <a:lnTo>
                    <a:pt x="599" y="719"/>
                  </a:lnTo>
                  <a:lnTo>
                    <a:pt x="645" y="710"/>
                  </a:lnTo>
                  <a:lnTo>
                    <a:pt x="689" y="694"/>
                  </a:lnTo>
                  <a:lnTo>
                    <a:pt x="730" y="674"/>
                  </a:lnTo>
                  <a:lnTo>
                    <a:pt x="769" y="648"/>
                  </a:lnTo>
                  <a:lnTo>
                    <a:pt x="803" y="618"/>
                  </a:lnTo>
                  <a:lnTo>
                    <a:pt x="833" y="583"/>
                  </a:lnTo>
                  <a:lnTo>
                    <a:pt x="859" y="545"/>
                  </a:lnTo>
                  <a:lnTo>
                    <a:pt x="880" y="504"/>
                  </a:lnTo>
                  <a:lnTo>
                    <a:pt x="895" y="460"/>
                  </a:lnTo>
                  <a:lnTo>
                    <a:pt x="904" y="413"/>
                  </a:lnTo>
                  <a:lnTo>
                    <a:pt x="908" y="365"/>
                  </a:lnTo>
                  <a:lnTo>
                    <a:pt x="905" y="327"/>
                  </a:lnTo>
                  <a:lnTo>
                    <a:pt x="898" y="290"/>
                  </a:lnTo>
                  <a:lnTo>
                    <a:pt x="889" y="252"/>
                  </a:lnTo>
                  <a:lnTo>
                    <a:pt x="966" y="221"/>
                  </a:lnTo>
                  <a:lnTo>
                    <a:pt x="1045" y="193"/>
                  </a:lnTo>
                  <a:lnTo>
                    <a:pt x="1127" y="169"/>
                  </a:lnTo>
                  <a:lnTo>
                    <a:pt x="1210" y="150"/>
                  </a:lnTo>
                  <a:lnTo>
                    <a:pt x="1295" y="136"/>
                  </a:lnTo>
                  <a:lnTo>
                    <a:pt x="1382" y="126"/>
                  </a:lnTo>
                  <a:lnTo>
                    <a:pt x="1382" y="110"/>
                  </a:lnTo>
                  <a:lnTo>
                    <a:pt x="1385" y="85"/>
                  </a:lnTo>
                  <a:lnTo>
                    <a:pt x="1394" y="62"/>
                  </a:lnTo>
                  <a:lnTo>
                    <a:pt x="1407" y="41"/>
                  </a:lnTo>
                  <a:lnTo>
                    <a:pt x="1425" y="24"/>
                  </a:lnTo>
                  <a:lnTo>
                    <a:pt x="1445" y="11"/>
                  </a:lnTo>
                  <a:lnTo>
                    <a:pt x="1469" y="3"/>
                  </a:lnTo>
                  <a:lnTo>
                    <a:pt x="149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787" name="Google Shape;10787;p24"/>
          <p:cNvGrpSpPr/>
          <p:nvPr/>
        </p:nvGrpSpPr>
        <p:grpSpPr>
          <a:xfrm>
            <a:off x="20085054" y="9380511"/>
            <a:ext cx="575847" cy="576225"/>
            <a:chOff x="2316" y="634"/>
            <a:chExt cx="3048" cy="3050"/>
          </a:xfrm>
          <a:solidFill>
            <a:srgbClr val="006994"/>
          </a:solidFill>
        </p:grpSpPr>
        <p:sp>
          <p:nvSpPr>
            <p:cNvPr id="10788" name="Google Shape;10788;p24"/>
            <p:cNvSpPr/>
            <p:nvPr/>
          </p:nvSpPr>
          <p:spPr>
            <a:xfrm>
              <a:off x="2316" y="961"/>
              <a:ext cx="2721" cy="2723"/>
            </a:xfrm>
            <a:custGeom>
              <a:avLst/>
              <a:gdLst/>
              <a:ahLst/>
              <a:cxnLst/>
              <a:rect l="l" t="t" r="r" b="b"/>
              <a:pathLst>
                <a:path w="5442" h="5446" extrusionOk="0">
                  <a:moveTo>
                    <a:pt x="2548" y="353"/>
                  </a:moveTo>
                  <a:lnTo>
                    <a:pt x="2383" y="372"/>
                  </a:lnTo>
                  <a:lnTo>
                    <a:pt x="2220" y="399"/>
                  </a:lnTo>
                  <a:lnTo>
                    <a:pt x="2062" y="440"/>
                  </a:lnTo>
                  <a:lnTo>
                    <a:pt x="1908" y="491"/>
                  </a:lnTo>
                  <a:lnTo>
                    <a:pt x="1757" y="550"/>
                  </a:lnTo>
                  <a:lnTo>
                    <a:pt x="1614" y="621"/>
                  </a:lnTo>
                  <a:lnTo>
                    <a:pt x="1475" y="700"/>
                  </a:lnTo>
                  <a:lnTo>
                    <a:pt x="1343" y="788"/>
                  </a:lnTo>
                  <a:lnTo>
                    <a:pt x="1217" y="884"/>
                  </a:lnTo>
                  <a:lnTo>
                    <a:pt x="1098" y="990"/>
                  </a:lnTo>
                  <a:lnTo>
                    <a:pt x="984" y="1102"/>
                  </a:lnTo>
                  <a:lnTo>
                    <a:pt x="880" y="1221"/>
                  </a:lnTo>
                  <a:lnTo>
                    <a:pt x="784" y="1347"/>
                  </a:lnTo>
                  <a:lnTo>
                    <a:pt x="697" y="1481"/>
                  </a:lnTo>
                  <a:lnTo>
                    <a:pt x="617" y="1618"/>
                  </a:lnTo>
                  <a:lnTo>
                    <a:pt x="548" y="1763"/>
                  </a:lnTo>
                  <a:lnTo>
                    <a:pt x="487" y="1912"/>
                  </a:lnTo>
                  <a:lnTo>
                    <a:pt x="436" y="2066"/>
                  </a:lnTo>
                  <a:lnTo>
                    <a:pt x="397" y="2226"/>
                  </a:lnTo>
                  <a:lnTo>
                    <a:pt x="368" y="2388"/>
                  </a:lnTo>
                  <a:lnTo>
                    <a:pt x="351" y="2555"/>
                  </a:lnTo>
                  <a:lnTo>
                    <a:pt x="345" y="2724"/>
                  </a:lnTo>
                  <a:lnTo>
                    <a:pt x="351" y="2893"/>
                  </a:lnTo>
                  <a:lnTo>
                    <a:pt x="368" y="3060"/>
                  </a:lnTo>
                  <a:lnTo>
                    <a:pt x="397" y="3222"/>
                  </a:lnTo>
                  <a:lnTo>
                    <a:pt x="438" y="3382"/>
                  </a:lnTo>
                  <a:lnTo>
                    <a:pt x="488" y="3536"/>
                  </a:lnTo>
                  <a:lnTo>
                    <a:pt x="548" y="3685"/>
                  </a:lnTo>
                  <a:lnTo>
                    <a:pt x="619" y="3830"/>
                  </a:lnTo>
                  <a:lnTo>
                    <a:pt x="697" y="3969"/>
                  </a:lnTo>
                  <a:lnTo>
                    <a:pt x="786" y="4101"/>
                  </a:lnTo>
                  <a:lnTo>
                    <a:pt x="882" y="4227"/>
                  </a:lnTo>
                  <a:lnTo>
                    <a:pt x="986" y="4346"/>
                  </a:lnTo>
                  <a:lnTo>
                    <a:pt x="1100" y="4460"/>
                  </a:lnTo>
                  <a:lnTo>
                    <a:pt x="1218" y="4564"/>
                  </a:lnTo>
                  <a:lnTo>
                    <a:pt x="1345" y="4660"/>
                  </a:lnTo>
                  <a:lnTo>
                    <a:pt x="1477" y="4749"/>
                  </a:lnTo>
                  <a:lnTo>
                    <a:pt x="1616" y="4828"/>
                  </a:lnTo>
                  <a:lnTo>
                    <a:pt x="1761" y="4898"/>
                  </a:lnTo>
                  <a:lnTo>
                    <a:pt x="1909" y="4958"/>
                  </a:lnTo>
                  <a:lnTo>
                    <a:pt x="2064" y="5010"/>
                  </a:lnTo>
                  <a:lnTo>
                    <a:pt x="2223" y="5049"/>
                  </a:lnTo>
                  <a:lnTo>
                    <a:pt x="2385" y="5078"/>
                  </a:lnTo>
                  <a:lnTo>
                    <a:pt x="2552" y="5095"/>
                  </a:lnTo>
                  <a:lnTo>
                    <a:pt x="2721" y="5101"/>
                  </a:lnTo>
                  <a:lnTo>
                    <a:pt x="2890" y="5095"/>
                  </a:lnTo>
                  <a:lnTo>
                    <a:pt x="3057" y="5078"/>
                  </a:lnTo>
                  <a:lnTo>
                    <a:pt x="3219" y="5049"/>
                  </a:lnTo>
                  <a:lnTo>
                    <a:pt x="3379" y="5010"/>
                  </a:lnTo>
                  <a:lnTo>
                    <a:pt x="3533" y="4959"/>
                  </a:lnTo>
                  <a:lnTo>
                    <a:pt x="3681" y="4898"/>
                  </a:lnTo>
                  <a:lnTo>
                    <a:pt x="3826" y="4829"/>
                  </a:lnTo>
                  <a:lnTo>
                    <a:pt x="3964" y="4749"/>
                  </a:lnTo>
                  <a:lnTo>
                    <a:pt x="4097" y="4662"/>
                  </a:lnTo>
                  <a:lnTo>
                    <a:pt x="4224" y="4565"/>
                  </a:lnTo>
                  <a:lnTo>
                    <a:pt x="4343" y="4461"/>
                  </a:lnTo>
                  <a:lnTo>
                    <a:pt x="4454" y="4348"/>
                  </a:lnTo>
                  <a:lnTo>
                    <a:pt x="4560" y="4229"/>
                  </a:lnTo>
                  <a:lnTo>
                    <a:pt x="4657" y="4103"/>
                  </a:lnTo>
                  <a:lnTo>
                    <a:pt x="4744" y="3971"/>
                  </a:lnTo>
                  <a:lnTo>
                    <a:pt x="4824" y="3832"/>
                  </a:lnTo>
                  <a:lnTo>
                    <a:pt x="4894" y="3688"/>
                  </a:lnTo>
                  <a:lnTo>
                    <a:pt x="4954" y="3538"/>
                  </a:lnTo>
                  <a:lnTo>
                    <a:pt x="5004" y="3384"/>
                  </a:lnTo>
                  <a:lnTo>
                    <a:pt x="5045" y="3226"/>
                  </a:lnTo>
                  <a:lnTo>
                    <a:pt x="5073" y="3062"/>
                  </a:lnTo>
                  <a:lnTo>
                    <a:pt x="5091" y="2897"/>
                  </a:lnTo>
                  <a:lnTo>
                    <a:pt x="2721" y="2897"/>
                  </a:lnTo>
                  <a:lnTo>
                    <a:pt x="2682" y="2893"/>
                  </a:lnTo>
                  <a:lnTo>
                    <a:pt x="2645" y="2880"/>
                  </a:lnTo>
                  <a:lnTo>
                    <a:pt x="2613" y="2860"/>
                  </a:lnTo>
                  <a:lnTo>
                    <a:pt x="2586" y="2832"/>
                  </a:lnTo>
                  <a:lnTo>
                    <a:pt x="2565" y="2800"/>
                  </a:lnTo>
                  <a:lnTo>
                    <a:pt x="2552" y="2763"/>
                  </a:lnTo>
                  <a:lnTo>
                    <a:pt x="2548" y="2724"/>
                  </a:lnTo>
                  <a:lnTo>
                    <a:pt x="2548" y="353"/>
                  </a:lnTo>
                  <a:close/>
                  <a:moveTo>
                    <a:pt x="2721" y="0"/>
                  </a:moveTo>
                  <a:lnTo>
                    <a:pt x="2760" y="6"/>
                  </a:lnTo>
                  <a:lnTo>
                    <a:pt x="2797" y="19"/>
                  </a:lnTo>
                  <a:lnTo>
                    <a:pt x="2829" y="39"/>
                  </a:lnTo>
                  <a:lnTo>
                    <a:pt x="2857" y="65"/>
                  </a:lnTo>
                  <a:lnTo>
                    <a:pt x="2877" y="97"/>
                  </a:lnTo>
                  <a:lnTo>
                    <a:pt x="2890" y="134"/>
                  </a:lnTo>
                  <a:lnTo>
                    <a:pt x="2894" y="175"/>
                  </a:lnTo>
                  <a:lnTo>
                    <a:pt x="2894" y="2551"/>
                  </a:lnTo>
                  <a:lnTo>
                    <a:pt x="5269" y="2551"/>
                  </a:lnTo>
                  <a:lnTo>
                    <a:pt x="5310" y="2555"/>
                  </a:lnTo>
                  <a:lnTo>
                    <a:pt x="5346" y="2568"/>
                  </a:lnTo>
                  <a:lnTo>
                    <a:pt x="5377" y="2588"/>
                  </a:lnTo>
                  <a:lnTo>
                    <a:pt x="5405" y="2616"/>
                  </a:lnTo>
                  <a:lnTo>
                    <a:pt x="5425" y="2648"/>
                  </a:lnTo>
                  <a:lnTo>
                    <a:pt x="5438" y="2685"/>
                  </a:lnTo>
                  <a:lnTo>
                    <a:pt x="5442" y="2724"/>
                  </a:lnTo>
                  <a:lnTo>
                    <a:pt x="5437" y="2902"/>
                  </a:lnTo>
                  <a:lnTo>
                    <a:pt x="5420" y="3079"/>
                  </a:lnTo>
                  <a:lnTo>
                    <a:pt x="5392" y="3250"/>
                  </a:lnTo>
                  <a:lnTo>
                    <a:pt x="5353" y="3419"/>
                  </a:lnTo>
                  <a:lnTo>
                    <a:pt x="5305" y="3584"/>
                  </a:lnTo>
                  <a:lnTo>
                    <a:pt x="5245" y="3744"/>
                  </a:lnTo>
                  <a:lnTo>
                    <a:pt x="5177" y="3898"/>
                  </a:lnTo>
                  <a:lnTo>
                    <a:pt x="5099" y="4049"/>
                  </a:lnTo>
                  <a:lnTo>
                    <a:pt x="5011" y="4192"/>
                  </a:lnTo>
                  <a:lnTo>
                    <a:pt x="4917" y="4331"/>
                  </a:lnTo>
                  <a:lnTo>
                    <a:pt x="4814" y="4463"/>
                  </a:lnTo>
                  <a:lnTo>
                    <a:pt x="4703" y="4588"/>
                  </a:lnTo>
                  <a:lnTo>
                    <a:pt x="4584" y="4707"/>
                  </a:lnTo>
                  <a:lnTo>
                    <a:pt x="4460" y="4818"/>
                  </a:lnTo>
                  <a:lnTo>
                    <a:pt x="4328" y="4920"/>
                  </a:lnTo>
                  <a:lnTo>
                    <a:pt x="4188" y="5015"/>
                  </a:lnTo>
                  <a:lnTo>
                    <a:pt x="4045" y="5103"/>
                  </a:lnTo>
                  <a:lnTo>
                    <a:pt x="3895" y="5181"/>
                  </a:lnTo>
                  <a:lnTo>
                    <a:pt x="3741" y="5249"/>
                  </a:lnTo>
                  <a:lnTo>
                    <a:pt x="3581" y="5309"/>
                  </a:lnTo>
                  <a:lnTo>
                    <a:pt x="3416" y="5357"/>
                  </a:lnTo>
                  <a:lnTo>
                    <a:pt x="3249" y="5396"/>
                  </a:lnTo>
                  <a:lnTo>
                    <a:pt x="3076" y="5424"/>
                  </a:lnTo>
                  <a:lnTo>
                    <a:pt x="2899" y="5441"/>
                  </a:lnTo>
                  <a:lnTo>
                    <a:pt x="2721" y="5446"/>
                  </a:lnTo>
                  <a:lnTo>
                    <a:pt x="2543" y="5441"/>
                  </a:lnTo>
                  <a:lnTo>
                    <a:pt x="2366" y="5424"/>
                  </a:lnTo>
                  <a:lnTo>
                    <a:pt x="2195" y="5396"/>
                  </a:lnTo>
                  <a:lnTo>
                    <a:pt x="2026" y="5357"/>
                  </a:lnTo>
                  <a:lnTo>
                    <a:pt x="1861" y="5309"/>
                  </a:lnTo>
                  <a:lnTo>
                    <a:pt x="1701" y="5249"/>
                  </a:lnTo>
                  <a:lnTo>
                    <a:pt x="1547" y="5181"/>
                  </a:lnTo>
                  <a:lnTo>
                    <a:pt x="1397" y="5103"/>
                  </a:lnTo>
                  <a:lnTo>
                    <a:pt x="1254" y="5015"/>
                  </a:lnTo>
                  <a:lnTo>
                    <a:pt x="1114" y="4920"/>
                  </a:lnTo>
                  <a:lnTo>
                    <a:pt x="983" y="4818"/>
                  </a:lnTo>
                  <a:lnTo>
                    <a:pt x="858" y="4707"/>
                  </a:lnTo>
                  <a:lnTo>
                    <a:pt x="739" y="4588"/>
                  </a:lnTo>
                  <a:lnTo>
                    <a:pt x="628" y="4463"/>
                  </a:lnTo>
                  <a:lnTo>
                    <a:pt x="526" y="4331"/>
                  </a:lnTo>
                  <a:lnTo>
                    <a:pt x="431" y="4192"/>
                  </a:lnTo>
                  <a:lnTo>
                    <a:pt x="344" y="4049"/>
                  </a:lnTo>
                  <a:lnTo>
                    <a:pt x="266" y="3898"/>
                  </a:lnTo>
                  <a:lnTo>
                    <a:pt x="197" y="3744"/>
                  </a:lnTo>
                  <a:lnTo>
                    <a:pt x="137" y="3584"/>
                  </a:lnTo>
                  <a:lnTo>
                    <a:pt x="89" y="3419"/>
                  </a:lnTo>
                  <a:lnTo>
                    <a:pt x="50" y="3250"/>
                  </a:lnTo>
                  <a:lnTo>
                    <a:pt x="22" y="3079"/>
                  </a:lnTo>
                  <a:lnTo>
                    <a:pt x="6" y="2902"/>
                  </a:lnTo>
                  <a:lnTo>
                    <a:pt x="0" y="2724"/>
                  </a:lnTo>
                  <a:lnTo>
                    <a:pt x="6" y="2546"/>
                  </a:lnTo>
                  <a:lnTo>
                    <a:pt x="22" y="2369"/>
                  </a:lnTo>
                  <a:lnTo>
                    <a:pt x="50" y="2196"/>
                  </a:lnTo>
                  <a:lnTo>
                    <a:pt x="89" y="2029"/>
                  </a:lnTo>
                  <a:lnTo>
                    <a:pt x="137" y="1864"/>
                  </a:lnTo>
                  <a:lnTo>
                    <a:pt x="197" y="1704"/>
                  </a:lnTo>
                  <a:lnTo>
                    <a:pt x="266" y="1550"/>
                  </a:lnTo>
                  <a:lnTo>
                    <a:pt x="344" y="1399"/>
                  </a:lnTo>
                  <a:lnTo>
                    <a:pt x="431" y="1256"/>
                  </a:lnTo>
                  <a:lnTo>
                    <a:pt x="526" y="1117"/>
                  </a:lnTo>
                  <a:lnTo>
                    <a:pt x="628" y="985"/>
                  </a:lnTo>
                  <a:lnTo>
                    <a:pt x="739" y="860"/>
                  </a:lnTo>
                  <a:lnTo>
                    <a:pt x="858" y="741"/>
                  </a:lnTo>
                  <a:lnTo>
                    <a:pt x="983" y="630"/>
                  </a:lnTo>
                  <a:lnTo>
                    <a:pt x="1114" y="528"/>
                  </a:lnTo>
                  <a:lnTo>
                    <a:pt x="1254" y="431"/>
                  </a:lnTo>
                  <a:lnTo>
                    <a:pt x="1397" y="346"/>
                  </a:lnTo>
                  <a:lnTo>
                    <a:pt x="1547" y="268"/>
                  </a:lnTo>
                  <a:lnTo>
                    <a:pt x="1701" y="199"/>
                  </a:lnTo>
                  <a:lnTo>
                    <a:pt x="1861" y="139"/>
                  </a:lnTo>
                  <a:lnTo>
                    <a:pt x="2026" y="91"/>
                  </a:lnTo>
                  <a:lnTo>
                    <a:pt x="2195" y="52"/>
                  </a:lnTo>
                  <a:lnTo>
                    <a:pt x="2366" y="24"/>
                  </a:lnTo>
                  <a:lnTo>
                    <a:pt x="2543" y="7"/>
                  </a:lnTo>
                  <a:lnTo>
                    <a:pt x="272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89" name="Google Shape;10789;p24"/>
            <p:cNvSpPr/>
            <p:nvPr/>
          </p:nvSpPr>
          <p:spPr>
            <a:xfrm>
              <a:off x="3917" y="634"/>
              <a:ext cx="1447" cy="1449"/>
            </a:xfrm>
            <a:custGeom>
              <a:avLst/>
              <a:gdLst/>
              <a:ahLst/>
              <a:cxnLst/>
              <a:rect l="l" t="t" r="r" b="b"/>
              <a:pathLst>
                <a:path w="2894" h="2897" extrusionOk="0">
                  <a:moveTo>
                    <a:pt x="346" y="353"/>
                  </a:moveTo>
                  <a:lnTo>
                    <a:pt x="346" y="2551"/>
                  </a:lnTo>
                  <a:lnTo>
                    <a:pt x="2541" y="2551"/>
                  </a:lnTo>
                  <a:lnTo>
                    <a:pt x="2526" y="2397"/>
                  </a:lnTo>
                  <a:lnTo>
                    <a:pt x="2498" y="2245"/>
                  </a:lnTo>
                  <a:lnTo>
                    <a:pt x="2463" y="2096"/>
                  </a:lnTo>
                  <a:lnTo>
                    <a:pt x="2419" y="1947"/>
                  </a:lnTo>
                  <a:lnTo>
                    <a:pt x="2363" y="1804"/>
                  </a:lnTo>
                  <a:lnTo>
                    <a:pt x="2298" y="1665"/>
                  </a:lnTo>
                  <a:lnTo>
                    <a:pt x="2225" y="1529"/>
                  </a:lnTo>
                  <a:lnTo>
                    <a:pt x="2144" y="1397"/>
                  </a:lnTo>
                  <a:lnTo>
                    <a:pt x="2053" y="1273"/>
                  </a:lnTo>
                  <a:lnTo>
                    <a:pt x="1952" y="1152"/>
                  </a:lnTo>
                  <a:lnTo>
                    <a:pt x="1846" y="1039"/>
                  </a:lnTo>
                  <a:lnTo>
                    <a:pt x="1733" y="933"/>
                  </a:lnTo>
                  <a:lnTo>
                    <a:pt x="1614" y="836"/>
                  </a:lnTo>
                  <a:lnTo>
                    <a:pt x="1490" y="747"/>
                  </a:lnTo>
                  <a:lnTo>
                    <a:pt x="1360" y="667"/>
                  </a:lnTo>
                  <a:lnTo>
                    <a:pt x="1226" y="594"/>
                  </a:lnTo>
                  <a:lnTo>
                    <a:pt x="1087" y="531"/>
                  </a:lnTo>
                  <a:lnTo>
                    <a:pt x="944" y="477"/>
                  </a:lnTo>
                  <a:lnTo>
                    <a:pt x="799" y="431"/>
                  </a:lnTo>
                  <a:lnTo>
                    <a:pt x="650" y="396"/>
                  </a:lnTo>
                  <a:lnTo>
                    <a:pt x="498" y="370"/>
                  </a:lnTo>
                  <a:lnTo>
                    <a:pt x="346" y="353"/>
                  </a:lnTo>
                  <a:close/>
                  <a:moveTo>
                    <a:pt x="173" y="0"/>
                  </a:moveTo>
                  <a:lnTo>
                    <a:pt x="338" y="5"/>
                  </a:lnTo>
                  <a:lnTo>
                    <a:pt x="504" y="20"/>
                  </a:lnTo>
                  <a:lnTo>
                    <a:pt x="667" y="46"/>
                  </a:lnTo>
                  <a:lnTo>
                    <a:pt x="829" y="80"/>
                  </a:lnTo>
                  <a:lnTo>
                    <a:pt x="986" y="124"/>
                  </a:lnTo>
                  <a:lnTo>
                    <a:pt x="1141" y="178"/>
                  </a:lnTo>
                  <a:lnTo>
                    <a:pt x="1291" y="241"/>
                  </a:lnTo>
                  <a:lnTo>
                    <a:pt x="1438" y="314"/>
                  </a:lnTo>
                  <a:lnTo>
                    <a:pt x="1581" y="394"/>
                  </a:lnTo>
                  <a:lnTo>
                    <a:pt x="1718" y="483"/>
                  </a:lnTo>
                  <a:lnTo>
                    <a:pt x="1852" y="580"/>
                  </a:lnTo>
                  <a:lnTo>
                    <a:pt x="1978" y="686"/>
                  </a:lnTo>
                  <a:lnTo>
                    <a:pt x="2099" y="799"/>
                  </a:lnTo>
                  <a:lnTo>
                    <a:pt x="2212" y="922"/>
                  </a:lnTo>
                  <a:lnTo>
                    <a:pt x="2318" y="1048"/>
                  </a:lnTo>
                  <a:lnTo>
                    <a:pt x="2415" y="1180"/>
                  </a:lnTo>
                  <a:lnTo>
                    <a:pt x="2504" y="1317"/>
                  </a:lnTo>
                  <a:lnTo>
                    <a:pt x="2584" y="1460"/>
                  </a:lnTo>
                  <a:lnTo>
                    <a:pt x="2654" y="1605"/>
                  </a:lnTo>
                  <a:lnTo>
                    <a:pt x="2716" y="1756"/>
                  </a:lnTo>
                  <a:lnTo>
                    <a:pt x="2770" y="1910"/>
                  </a:lnTo>
                  <a:lnTo>
                    <a:pt x="2814" y="2066"/>
                  </a:lnTo>
                  <a:lnTo>
                    <a:pt x="2848" y="2226"/>
                  </a:lnTo>
                  <a:lnTo>
                    <a:pt x="2874" y="2386"/>
                  </a:lnTo>
                  <a:lnTo>
                    <a:pt x="2888" y="2549"/>
                  </a:lnTo>
                  <a:lnTo>
                    <a:pt x="2894" y="2715"/>
                  </a:lnTo>
                  <a:lnTo>
                    <a:pt x="2894" y="2724"/>
                  </a:lnTo>
                  <a:lnTo>
                    <a:pt x="2890" y="2763"/>
                  </a:lnTo>
                  <a:lnTo>
                    <a:pt x="2877" y="2800"/>
                  </a:lnTo>
                  <a:lnTo>
                    <a:pt x="2857" y="2832"/>
                  </a:lnTo>
                  <a:lnTo>
                    <a:pt x="2829" y="2858"/>
                  </a:lnTo>
                  <a:lnTo>
                    <a:pt x="2797" y="2878"/>
                  </a:lnTo>
                  <a:lnTo>
                    <a:pt x="2760" y="2891"/>
                  </a:lnTo>
                  <a:lnTo>
                    <a:pt x="2721" y="2897"/>
                  </a:lnTo>
                  <a:lnTo>
                    <a:pt x="173" y="2897"/>
                  </a:lnTo>
                  <a:lnTo>
                    <a:pt x="132" y="2891"/>
                  </a:lnTo>
                  <a:lnTo>
                    <a:pt x="97" y="2878"/>
                  </a:lnTo>
                  <a:lnTo>
                    <a:pt x="63" y="2858"/>
                  </a:lnTo>
                  <a:lnTo>
                    <a:pt x="37" y="2832"/>
                  </a:lnTo>
                  <a:lnTo>
                    <a:pt x="17" y="2800"/>
                  </a:lnTo>
                  <a:lnTo>
                    <a:pt x="4" y="2763"/>
                  </a:lnTo>
                  <a:lnTo>
                    <a:pt x="0" y="2724"/>
                  </a:lnTo>
                  <a:lnTo>
                    <a:pt x="0" y="173"/>
                  </a:lnTo>
                  <a:lnTo>
                    <a:pt x="4" y="134"/>
                  </a:lnTo>
                  <a:lnTo>
                    <a:pt x="17" y="96"/>
                  </a:lnTo>
                  <a:lnTo>
                    <a:pt x="37" y="65"/>
                  </a:lnTo>
                  <a:lnTo>
                    <a:pt x="63" y="39"/>
                  </a:lnTo>
                  <a:lnTo>
                    <a:pt x="97" y="18"/>
                  </a:lnTo>
                  <a:lnTo>
                    <a:pt x="132" y="5"/>
                  </a:lnTo>
                  <a:lnTo>
                    <a:pt x="17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790" name="Google Shape;10790;p24"/>
          <p:cNvGrpSpPr/>
          <p:nvPr/>
        </p:nvGrpSpPr>
        <p:grpSpPr>
          <a:xfrm>
            <a:off x="927230" y="14715468"/>
            <a:ext cx="597796" cy="597514"/>
            <a:chOff x="3771" y="2943"/>
            <a:chExt cx="3139" cy="3137"/>
          </a:xfrm>
          <a:solidFill>
            <a:srgbClr val="006994"/>
          </a:solidFill>
        </p:grpSpPr>
        <p:sp>
          <p:nvSpPr>
            <p:cNvPr id="10791" name="Google Shape;10791;p24"/>
            <p:cNvSpPr/>
            <p:nvPr/>
          </p:nvSpPr>
          <p:spPr>
            <a:xfrm>
              <a:off x="3771" y="2943"/>
              <a:ext cx="3139" cy="3137"/>
            </a:xfrm>
            <a:custGeom>
              <a:avLst/>
              <a:gdLst/>
              <a:ahLst/>
              <a:cxnLst/>
              <a:rect l="l" t="t" r="r" b="b"/>
              <a:pathLst>
                <a:path w="6277" h="6274" extrusionOk="0">
                  <a:moveTo>
                    <a:pt x="2910" y="948"/>
                  </a:moveTo>
                  <a:lnTo>
                    <a:pt x="2755" y="969"/>
                  </a:lnTo>
                  <a:lnTo>
                    <a:pt x="2606" y="1001"/>
                  </a:lnTo>
                  <a:lnTo>
                    <a:pt x="2461" y="1041"/>
                  </a:lnTo>
                  <a:lnTo>
                    <a:pt x="2318" y="1093"/>
                  </a:lnTo>
                  <a:lnTo>
                    <a:pt x="2182" y="1154"/>
                  </a:lnTo>
                  <a:lnTo>
                    <a:pt x="2050" y="1223"/>
                  </a:lnTo>
                  <a:lnTo>
                    <a:pt x="1924" y="1301"/>
                  </a:lnTo>
                  <a:lnTo>
                    <a:pt x="1804" y="1385"/>
                  </a:lnTo>
                  <a:lnTo>
                    <a:pt x="1689" y="1478"/>
                  </a:lnTo>
                  <a:lnTo>
                    <a:pt x="1580" y="1580"/>
                  </a:lnTo>
                  <a:lnTo>
                    <a:pt x="1481" y="1689"/>
                  </a:lnTo>
                  <a:lnTo>
                    <a:pt x="1387" y="1801"/>
                  </a:lnTo>
                  <a:lnTo>
                    <a:pt x="1301" y="1923"/>
                  </a:lnTo>
                  <a:lnTo>
                    <a:pt x="1223" y="2049"/>
                  </a:lnTo>
                  <a:lnTo>
                    <a:pt x="1154" y="2181"/>
                  </a:lnTo>
                  <a:lnTo>
                    <a:pt x="1093" y="2317"/>
                  </a:lnTo>
                  <a:lnTo>
                    <a:pt x="1041" y="2458"/>
                  </a:lnTo>
                  <a:lnTo>
                    <a:pt x="1001" y="2605"/>
                  </a:lnTo>
                  <a:lnTo>
                    <a:pt x="969" y="2754"/>
                  </a:lnTo>
                  <a:lnTo>
                    <a:pt x="948" y="2907"/>
                  </a:lnTo>
                  <a:lnTo>
                    <a:pt x="1221" y="2907"/>
                  </a:lnTo>
                  <a:lnTo>
                    <a:pt x="1269" y="2913"/>
                  </a:lnTo>
                  <a:lnTo>
                    <a:pt x="1311" y="2926"/>
                  </a:lnTo>
                  <a:lnTo>
                    <a:pt x="1351" y="2947"/>
                  </a:lnTo>
                  <a:lnTo>
                    <a:pt x="1383" y="2974"/>
                  </a:lnTo>
                  <a:lnTo>
                    <a:pt x="1412" y="3008"/>
                  </a:lnTo>
                  <a:lnTo>
                    <a:pt x="1433" y="3048"/>
                  </a:lnTo>
                  <a:lnTo>
                    <a:pt x="1446" y="3090"/>
                  </a:lnTo>
                  <a:lnTo>
                    <a:pt x="1450" y="3136"/>
                  </a:lnTo>
                  <a:lnTo>
                    <a:pt x="1446" y="3184"/>
                  </a:lnTo>
                  <a:lnTo>
                    <a:pt x="1433" y="3226"/>
                  </a:lnTo>
                  <a:lnTo>
                    <a:pt x="1412" y="3264"/>
                  </a:lnTo>
                  <a:lnTo>
                    <a:pt x="1383" y="3298"/>
                  </a:lnTo>
                  <a:lnTo>
                    <a:pt x="1351" y="3327"/>
                  </a:lnTo>
                  <a:lnTo>
                    <a:pt x="1311" y="3348"/>
                  </a:lnTo>
                  <a:lnTo>
                    <a:pt x="1269" y="3361"/>
                  </a:lnTo>
                  <a:lnTo>
                    <a:pt x="1221" y="3365"/>
                  </a:lnTo>
                  <a:lnTo>
                    <a:pt x="948" y="3365"/>
                  </a:lnTo>
                  <a:lnTo>
                    <a:pt x="969" y="3520"/>
                  </a:lnTo>
                  <a:lnTo>
                    <a:pt x="1001" y="3669"/>
                  </a:lnTo>
                  <a:lnTo>
                    <a:pt x="1041" y="3814"/>
                  </a:lnTo>
                  <a:lnTo>
                    <a:pt x="1093" y="3955"/>
                  </a:lnTo>
                  <a:lnTo>
                    <a:pt x="1154" y="4093"/>
                  </a:lnTo>
                  <a:lnTo>
                    <a:pt x="1223" y="4225"/>
                  </a:lnTo>
                  <a:lnTo>
                    <a:pt x="1301" y="4351"/>
                  </a:lnTo>
                  <a:lnTo>
                    <a:pt x="1387" y="4471"/>
                  </a:lnTo>
                  <a:lnTo>
                    <a:pt x="1481" y="4585"/>
                  </a:lnTo>
                  <a:lnTo>
                    <a:pt x="1580" y="4692"/>
                  </a:lnTo>
                  <a:lnTo>
                    <a:pt x="1689" y="4794"/>
                  </a:lnTo>
                  <a:lnTo>
                    <a:pt x="1804" y="4887"/>
                  </a:lnTo>
                  <a:lnTo>
                    <a:pt x="1924" y="4973"/>
                  </a:lnTo>
                  <a:lnTo>
                    <a:pt x="2050" y="5051"/>
                  </a:lnTo>
                  <a:lnTo>
                    <a:pt x="2182" y="5120"/>
                  </a:lnTo>
                  <a:lnTo>
                    <a:pt x="2318" y="5181"/>
                  </a:lnTo>
                  <a:lnTo>
                    <a:pt x="2461" y="5231"/>
                  </a:lnTo>
                  <a:lnTo>
                    <a:pt x="2606" y="5273"/>
                  </a:lnTo>
                  <a:lnTo>
                    <a:pt x="2755" y="5305"/>
                  </a:lnTo>
                  <a:lnTo>
                    <a:pt x="2910" y="5326"/>
                  </a:lnTo>
                  <a:lnTo>
                    <a:pt x="2910" y="5051"/>
                  </a:lnTo>
                  <a:lnTo>
                    <a:pt x="2914" y="5006"/>
                  </a:lnTo>
                  <a:lnTo>
                    <a:pt x="2927" y="4964"/>
                  </a:lnTo>
                  <a:lnTo>
                    <a:pt x="2948" y="4923"/>
                  </a:lnTo>
                  <a:lnTo>
                    <a:pt x="2977" y="4891"/>
                  </a:lnTo>
                  <a:lnTo>
                    <a:pt x="3009" y="4862"/>
                  </a:lnTo>
                  <a:lnTo>
                    <a:pt x="3050" y="4841"/>
                  </a:lnTo>
                  <a:lnTo>
                    <a:pt x="3092" y="4828"/>
                  </a:lnTo>
                  <a:lnTo>
                    <a:pt x="3137" y="4822"/>
                  </a:lnTo>
                  <a:lnTo>
                    <a:pt x="3185" y="4828"/>
                  </a:lnTo>
                  <a:lnTo>
                    <a:pt x="3227" y="4841"/>
                  </a:lnTo>
                  <a:lnTo>
                    <a:pt x="3267" y="4862"/>
                  </a:lnTo>
                  <a:lnTo>
                    <a:pt x="3300" y="4891"/>
                  </a:lnTo>
                  <a:lnTo>
                    <a:pt x="3328" y="4923"/>
                  </a:lnTo>
                  <a:lnTo>
                    <a:pt x="3349" y="4964"/>
                  </a:lnTo>
                  <a:lnTo>
                    <a:pt x="3363" y="5006"/>
                  </a:lnTo>
                  <a:lnTo>
                    <a:pt x="3367" y="5051"/>
                  </a:lnTo>
                  <a:lnTo>
                    <a:pt x="3367" y="5326"/>
                  </a:lnTo>
                  <a:lnTo>
                    <a:pt x="3521" y="5305"/>
                  </a:lnTo>
                  <a:lnTo>
                    <a:pt x="3670" y="5273"/>
                  </a:lnTo>
                  <a:lnTo>
                    <a:pt x="3816" y="5231"/>
                  </a:lnTo>
                  <a:lnTo>
                    <a:pt x="3957" y="5181"/>
                  </a:lnTo>
                  <a:lnTo>
                    <a:pt x="4095" y="5120"/>
                  </a:lnTo>
                  <a:lnTo>
                    <a:pt x="4226" y="5051"/>
                  </a:lnTo>
                  <a:lnTo>
                    <a:pt x="4353" y="4973"/>
                  </a:lnTo>
                  <a:lnTo>
                    <a:pt x="4473" y="4887"/>
                  </a:lnTo>
                  <a:lnTo>
                    <a:pt x="4588" y="4794"/>
                  </a:lnTo>
                  <a:lnTo>
                    <a:pt x="4697" y="4692"/>
                  </a:lnTo>
                  <a:lnTo>
                    <a:pt x="4796" y="4585"/>
                  </a:lnTo>
                  <a:lnTo>
                    <a:pt x="4889" y="4471"/>
                  </a:lnTo>
                  <a:lnTo>
                    <a:pt x="4975" y="4351"/>
                  </a:lnTo>
                  <a:lnTo>
                    <a:pt x="5054" y="4225"/>
                  </a:lnTo>
                  <a:lnTo>
                    <a:pt x="5123" y="4093"/>
                  </a:lnTo>
                  <a:lnTo>
                    <a:pt x="5184" y="3955"/>
                  </a:lnTo>
                  <a:lnTo>
                    <a:pt x="5235" y="3814"/>
                  </a:lnTo>
                  <a:lnTo>
                    <a:pt x="5275" y="3669"/>
                  </a:lnTo>
                  <a:lnTo>
                    <a:pt x="5308" y="3520"/>
                  </a:lnTo>
                  <a:lnTo>
                    <a:pt x="5329" y="3365"/>
                  </a:lnTo>
                  <a:lnTo>
                    <a:pt x="5056" y="3365"/>
                  </a:lnTo>
                  <a:lnTo>
                    <a:pt x="5008" y="3361"/>
                  </a:lnTo>
                  <a:lnTo>
                    <a:pt x="4966" y="3348"/>
                  </a:lnTo>
                  <a:lnTo>
                    <a:pt x="4926" y="3327"/>
                  </a:lnTo>
                  <a:lnTo>
                    <a:pt x="4893" y="3298"/>
                  </a:lnTo>
                  <a:lnTo>
                    <a:pt x="4865" y="3264"/>
                  </a:lnTo>
                  <a:lnTo>
                    <a:pt x="4844" y="3226"/>
                  </a:lnTo>
                  <a:lnTo>
                    <a:pt x="4830" y="3184"/>
                  </a:lnTo>
                  <a:lnTo>
                    <a:pt x="4826" y="3136"/>
                  </a:lnTo>
                  <a:lnTo>
                    <a:pt x="4830" y="3090"/>
                  </a:lnTo>
                  <a:lnTo>
                    <a:pt x="4844" y="3048"/>
                  </a:lnTo>
                  <a:lnTo>
                    <a:pt x="4865" y="3008"/>
                  </a:lnTo>
                  <a:lnTo>
                    <a:pt x="4893" y="2974"/>
                  </a:lnTo>
                  <a:lnTo>
                    <a:pt x="4926" y="2947"/>
                  </a:lnTo>
                  <a:lnTo>
                    <a:pt x="4966" y="2926"/>
                  </a:lnTo>
                  <a:lnTo>
                    <a:pt x="5008" y="2913"/>
                  </a:lnTo>
                  <a:lnTo>
                    <a:pt x="5056" y="2907"/>
                  </a:lnTo>
                  <a:lnTo>
                    <a:pt x="5329" y="2907"/>
                  </a:lnTo>
                  <a:lnTo>
                    <a:pt x="5308" y="2754"/>
                  </a:lnTo>
                  <a:lnTo>
                    <a:pt x="5275" y="2605"/>
                  </a:lnTo>
                  <a:lnTo>
                    <a:pt x="5235" y="2458"/>
                  </a:lnTo>
                  <a:lnTo>
                    <a:pt x="5184" y="2317"/>
                  </a:lnTo>
                  <a:lnTo>
                    <a:pt x="5123" y="2181"/>
                  </a:lnTo>
                  <a:lnTo>
                    <a:pt x="5054" y="2049"/>
                  </a:lnTo>
                  <a:lnTo>
                    <a:pt x="4975" y="1923"/>
                  </a:lnTo>
                  <a:lnTo>
                    <a:pt x="4889" y="1801"/>
                  </a:lnTo>
                  <a:lnTo>
                    <a:pt x="4796" y="1689"/>
                  </a:lnTo>
                  <a:lnTo>
                    <a:pt x="4697" y="1580"/>
                  </a:lnTo>
                  <a:lnTo>
                    <a:pt x="4588" y="1478"/>
                  </a:lnTo>
                  <a:lnTo>
                    <a:pt x="4473" y="1385"/>
                  </a:lnTo>
                  <a:lnTo>
                    <a:pt x="4353" y="1301"/>
                  </a:lnTo>
                  <a:lnTo>
                    <a:pt x="4226" y="1223"/>
                  </a:lnTo>
                  <a:lnTo>
                    <a:pt x="4095" y="1154"/>
                  </a:lnTo>
                  <a:lnTo>
                    <a:pt x="3957" y="1093"/>
                  </a:lnTo>
                  <a:lnTo>
                    <a:pt x="3816" y="1041"/>
                  </a:lnTo>
                  <a:lnTo>
                    <a:pt x="3670" y="1001"/>
                  </a:lnTo>
                  <a:lnTo>
                    <a:pt x="3521" y="969"/>
                  </a:lnTo>
                  <a:lnTo>
                    <a:pt x="3367" y="948"/>
                  </a:lnTo>
                  <a:lnTo>
                    <a:pt x="3367" y="1221"/>
                  </a:lnTo>
                  <a:lnTo>
                    <a:pt x="3363" y="1266"/>
                  </a:lnTo>
                  <a:lnTo>
                    <a:pt x="3349" y="1310"/>
                  </a:lnTo>
                  <a:lnTo>
                    <a:pt x="3328" y="1349"/>
                  </a:lnTo>
                  <a:lnTo>
                    <a:pt x="3300" y="1383"/>
                  </a:lnTo>
                  <a:lnTo>
                    <a:pt x="3267" y="1412"/>
                  </a:lnTo>
                  <a:lnTo>
                    <a:pt x="3227" y="1433"/>
                  </a:lnTo>
                  <a:lnTo>
                    <a:pt x="3185" y="1446"/>
                  </a:lnTo>
                  <a:lnTo>
                    <a:pt x="3137" y="1450"/>
                  </a:lnTo>
                  <a:lnTo>
                    <a:pt x="3092" y="1446"/>
                  </a:lnTo>
                  <a:lnTo>
                    <a:pt x="3050" y="1433"/>
                  </a:lnTo>
                  <a:lnTo>
                    <a:pt x="3009" y="1412"/>
                  </a:lnTo>
                  <a:lnTo>
                    <a:pt x="2977" y="1383"/>
                  </a:lnTo>
                  <a:lnTo>
                    <a:pt x="2948" y="1349"/>
                  </a:lnTo>
                  <a:lnTo>
                    <a:pt x="2927" y="1310"/>
                  </a:lnTo>
                  <a:lnTo>
                    <a:pt x="2914" y="1266"/>
                  </a:lnTo>
                  <a:lnTo>
                    <a:pt x="2910" y="1221"/>
                  </a:lnTo>
                  <a:lnTo>
                    <a:pt x="2910" y="948"/>
                  </a:lnTo>
                  <a:close/>
                  <a:moveTo>
                    <a:pt x="3137" y="0"/>
                  </a:moveTo>
                  <a:lnTo>
                    <a:pt x="3185" y="4"/>
                  </a:lnTo>
                  <a:lnTo>
                    <a:pt x="3227" y="18"/>
                  </a:lnTo>
                  <a:lnTo>
                    <a:pt x="3267" y="39"/>
                  </a:lnTo>
                  <a:lnTo>
                    <a:pt x="3300" y="67"/>
                  </a:lnTo>
                  <a:lnTo>
                    <a:pt x="3328" y="102"/>
                  </a:lnTo>
                  <a:lnTo>
                    <a:pt x="3349" y="140"/>
                  </a:lnTo>
                  <a:lnTo>
                    <a:pt x="3363" y="184"/>
                  </a:lnTo>
                  <a:lnTo>
                    <a:pt x="3367" y="230"/>
                  </a:lnTo>
                  <a:lnTo>
                    <a:pt x="3367" y="503"/>
                  </a:lnTo>
                  <a:lnTo>
                    <a:pt x="3541" y="524"/>
                  </a:lnTo>
                  <a:lnTo>
                    <a:pt x="3709" y="556"/>
                  </a:lnTo>
                  <a:lnTo>
                    <a:pt x="3875" y="598"/>
                  </a:lnTo>
                  <a:lnTo>
                    <a:pt x="4035" y="650"/>
                  </a:lnTo>
                  <a:lnTo>
                    <a:pt x="4190" y="711"/>
                  </a:lnTo>
                  <a:lnTo>
                    <a:pt x="4341" y="783"/>
                  </a:lnTo>
                  <a:lnTo>
                    <a:pt x="4486" y="864"/>
                  </a:lnTo>
                  <a:lnTo>
                    <a:pt x="4628" y="951"/>
                  </a:lnTo>
                  <a:lnTo>
                    <a:pt x="4761" y="1049"/>
                  </a:lnTo>
                  <a:lnTo>
                    <a:pt x="4888" y="1156"/>
                  </a:lnTo>
                  <a:lnTo>
                    <a:pt x="5008" y="1268"/>
                  </a:lnTo>
                  <a:lnTo>
                    <a:pt x="5121" y="1389"/>
                  </a:lnTo>
                  <a:lnTo>
                    <a:pt x="5226" y="1515"/>
                  </a:lnTo>
                  <a:lnTo>
                    <a:pt x="5323" y="1648"/>
                  </a:lnTo>
                  <a:lnTo>
                    <a:pt x="5413" y="1788"/>
                  </a:lnTo>
                  <a:lnTo>
                    <a:pt x="5493" y="1935"/>
                  </a:lnTo>
                  <a:lnTo>
                    <a:pt x="5566" y="2086"/>
                  </a:lnTo>
                  <a:lnTo>
                    <a:pt x="5627" y="2240"/>
                  </a:lnTo>
                  <a:lnTo>
                    <a:pt x="5679" y="2401"/>
                  </a:lnTo>
                  <a:lnTo>
                    <a:pt x="5721" y="2567"/>
                  </a:lnTo>
                  <a:lnTo>
                    <a:pt x="5753" y="2735"/>
                  </a:lnTo>
                  <a:lnTo>
                    <a:pt x="5772" y="2907"/>
                  </a:lnTo>
                  <a:lnTo>
                    <a:pt x="6047" y="2907"/>
                  </a:lnTo>
                  <a:lnTo>
                    <a:pt x="6093" y="2913"/>
                  </a:lnTo>
                  <a:lnTo>
                    <a:pt x="6135" y="2926"/>
                  </a:lnTo>
                  <a:lnTo>
                    <a:pt x="6175" y="2947"/>
                  </a:lnTo>
                  <a:lnTo>
                    <a:pt x="6208" y="2974"/>
                  </a:lnTo>
                  <a:lnTo>
                    <a:pt x="6237" y="3008"/>
                  </a:lnTo>
                  <a:lnTo>
                    <a:pt x="6258" y="3048"/>
                  </a:lnTo>
                  <a:lnTo>
                    <a:pt x="6271" y="3090"/>
                  </a:lnTo>
                  <a:lnTo>
                    <a:pt x="6277" y="3136"/>
                  </a:lnTo>
                  <a:lnTo>
                    <a:pt x="6271" y="3184"/>
                  </a:lnTo>
                  <a:lnTo>
                    <a:pt x="6258" y="3226"/>
                  </a:lnTo>
                  <a:lnTo>
                    <a:pt x="6237" y="3264"/>
                  </a:lnTo>
                  <a:lnTo>
                    <a:pt x="6210" y="3298"/>
                  </a:lnTo>
                  <a:lnTo>
                    <a:pt x="6175" y="3327"/>
                  </a:lnTo>
                  <a:lnTo>
                    <a:pt x="6137" y="3348"/>
                  </a:lnTo>
                  <a:lnTo>
                    <a:pt x="6093" y="3361"/>
                  </a:lnTo>
                  <a:lnTo>
                    <a:pt x="6047" y="3365"/>
                  </a:lnTo>
                  <a:lnTo>
                    <a:pt x="5772" y="3365"/>
                  </a:lnTo>
                  <a:lnTo>
                    <a:pt x="5753" y="3539"/>
                  </a:lnTo>
                  <a:lnTo>
                    <a:pt x="5721" y="3707"/>
                  </a:lnTo>
                  <a:lnTo>
                    <a:pt x="5679" y="3871"/>
                  </a:lnTo>
                  <a:lnTo>
                    <a:pt x="5627" y="4032"/>
                  </a:lnTo>
                  <a:lnTo>
                    <a:pt x="5566" y="4188"/>
                  </a:lnTo>
                  <a:lnTo>
                    <a:pt x="5493" y="4339"/>
                  </a:lnTo>
                  <a:lnTo>
                    <a:pt x="5413" y="4484"/>
                  </a:lnTo>
                  <a:lnTo>
                    <a:pt x="5323" y="4624"/>
                  </a:lnTo>
                  <a:lnTo>
                    <a:pt x="5226" y="4757"/>
                  </a:lnTo>
                  <a:lnTo>
                    <a:pt x="5121" y="4885"/>
                  </a:lnTo>
                  <a:lnTo>
                    <a:pt x="5008" y="5006"/>
                  </a:lnTo>
                  <a:lnTo>
                    <a:pt x="4888" y="5118"/>
                  </a:lnTo>
                  <a:lnTo>
                    <a:pt x="4761" y="5223"/>
                  </a:lnTo>
                  <a:lnTo>
                    <a:pt x="4628" y="5321"/>
                  </a:lnTo>
                  <a:lnTo>
                    <a:pt x="4486" y="5410"/>
                  </a:lnTo>
                  <a:lnTo>
                    <a:pt x="4341" y="5491"/>
                  </a:lnTo>
                  <a:lnTo>
                    <a:pt x="4190" y="5561"/>
                  </a:lnTo>
                  <a:lnTo>
                    <a:pt x="4035" y="5624"/>
                  </a:lnTo>
                  <a:lnTo>
                    <a:pt x="3875" y="5676"/>
                  </a:lnTo>
                  <a:lnTo>
                    <a:pt x="3709" y="5718"/>
                  </a:lnTo>
                  <a:lnTo>
                    <a:pt x="3541" y="5750"/>
                  </a:lnTo>
                  <a:lnTo>
                    <a:pt x="3367" y="5769"/>
                  </a:lnTo>
                  <a:lnTo>
                    <a:pt x="3367" y="6044"/>
                  </a:lnTo>
                  <a:lnTo>
                    <a:pt x="3363" y="6090"/>
                  </a:lnTo>
                  <a:lnTo>
                    <a:pt x="3349" y="6132"/>
                  </a:lnTo>
                  <a:lnTo>
                    <a:pt x="3328" y="6172"/>
                  </a:lnTo>
                  <a:lnTo>
                    <a:pt x="3300" y="6207"/>
                  </a:lnTo>
                  <a:lnTo>
                    <a:pt x="3267" y="6234"/>
                  </a:lnTo>
                  <a:lnTo>
                    <a:pt x="3227" y="6255"/>
                  </a:lnTo>
                  <a:lnTo>
                    <a:pt x="3185" y="6268"/>
                  </a:lnTo>
                  <a:lnTo>
                    <a:pt x="3137" y="6274"/>
                  </a:lnTo>
                  <a:lnTo>
                    <a:pt x="3092" y="6268"/>
                  </a:lnTo>
                  <a:lnTo>
                    <a:pt x="3050" y="6255"/>
                  </a:lnTo>
                  <a:lnTo>
                    <a:pt x="3009" y="6234"/>
                  </a:lnTo>
                  <a:lnTo>
                    <a:pt x="2977" y="6207"/>
                  </a:lnTo>
                  <a:lnTo>
                    <a:pt x="2948" y="6172"/>
                  </a:lnTo>
                  <a:lnTo>
                    <a:pt x="2927" y="6132"/>
                  </a:lnTo>
                  <a:lnTo>
                    <a:pt x="2914" y="6090"/>
                  </a:lnTo>
                  <a:lnTo>
                    <a:pt x="2910" y="6044"/>
                  </a:lnTo>
                  <a:lnTo>
                    <a:pt x="2910" y="5769"/>
                  </a:lnTo>
                  <a:lnTo>
                    <a:pt x="2736" y="5750"/>
                  </a:lnTo>
                  <a:lnTo>
                    <a:pt x="2568" y="5718"/>
                  </a:lnTo>
                  <a:lnTo>
                    <a:pt x="2402" y="5676"/>
                  </a:lnTo>
                  <a:lnTo>
                    <a:pt x="2241" y="5624"/>
                  </a:lnTo>
                  <a:lnTo>
                    <a:pt x="2087" y="5561"/>
                  </a:lnTo>
                  <a:lnTo>
                    <a:pt x="1936" y="5491"/>
                  </a:lnTo>
                  <a:lnTo>
                    <a:pt x="1788" y="5410"/>
                  </a:lnTo>
                  <a:lnTo>
                    <a:pt x="1649" y="5321"/>
                  </a:lnTo>
                  <a:lnTo>
                    <a:pt x="1515" y="5223"/>
                  </a:lnTo>
                  <a:lnTo>
                    <a:pt x="1389" y="5118"/>
                  </a:lnTo>
                  <a:lnTo>
                    <a:pt x="1269" y="5006"/>
                  </a:lnTo>
                  <a:lnTo>
                    <a:pt x="1156" y="4885"/>
                  </a:lnTo>
                  <a:lnTo>
                    <a:pt x="1051" y="4757"/>
                  </a:lnTo>
                  <a:lnTo>
                    <a:pt x="954" y="4624"/>
                  </a:lnTo>
                  <a:lnTo>
                    <a:pt x="864" y="4484"/>
                  </a:lnTo>
                  <a:lnTo>
                    <a:pt x="783" y="4339"/>
                  </a:lnTo>
                  <a:lnTo>
                    <a:pt x="711" y="4188"/>
                  </a:lnTo>
                  <a:lnTo>
                    <a:pt x="650" y="4032"/>
                  </a:lnTo>
                  <a:lnTo>
                    <a:pt x="598" y="3871"/>
                  </a:lnTo>
                  <a:lnTo>
                    <a:pt x="556" y="3707"/>
                  </a:lnTo>
                  <a:lnTo>
                    <a:pt x="524" y="3539"/>
                  </a:lnTo>
                  <a:lnTo>
                    <a:pt x="505" y="3365"/>
                  </a:lnTo>
                  <a:lnTo>
                    <a:pt x="229" y="3365"/>
                  </a:lnTo>
                  <a:lnTo>
                    <a:pt x="184" y="3361"/>
                  </a:lnTo>
                  <a:lnTo>
                    <a:pt x="140" y="3348"/>
                  </a:lnTo>
                  <a:lnTo>
                    <a:pt x="101" y="3327"/>
                  </a:lnTo>
                  <a:lnTo>
                    <a:pt x="67" y="3298"/>
                  </a:lnTo>
                  <a:lnTo>
                    <a:pt x="40" y="3264"/>
                  </a:lnTo>
                  <a:lnTo>
                    <a:pt x="19" y="3226"/>
                  </a:lnTo>
                  <a:lnTo>
                    <a:pt x="6" y="3184"/>
                  </a:lnTo>
                  <a:lnTo>
                    <a:pt x="0" y="3136"/>
                  </a:lnTo>
                  <a:lnTo>
                    <a:pt x="0" y="3136"/>
                  </a:lnTo>
                  <a:lnTo>
                    <a:pt x="6" y="3090"/>
                  </a:lnTo>
                  <a:lnTo>
                    <a:pt x="19" y="3048"/>
                  </a:lnTo>
                  <a:lnTo>
                    <a:pt x="40" y="3008"/>
                  </a:lnTo>
                  <a:lnTo>
                    <a:pt x="67" y="2974"/>
                  </a:lnTo>
                  <a:lnTo>
                    <a:pt x="101" y="2947"/>
                  </a:lnTo>
                  <a:lnTo>
                    <a:pt x="140" y="2926"/>
                  </a:lnTo>
                  <a:lnTo>
                    <a:pt x="184" y="2913"/>
                  </a:lnTo>
                  <a:lnTo>
                    <a:pt x="229" y="2907"/>
                  </a:lnTo>
                  <a:lnTo>
                    <a:pt x="505" y="2907"/>
                  </a:lnTo>
                  <a:lnTo>
                    <a:pt x="524" y="2735"/>
                  </a:lnTo>
                  <a:lnTo>
                    <a:pt x="556" y="2567"/>
                  </a:lnTo>
                  <a:lnTo>
                    <a:pt x="598" y="2401"/>
                  </a:lnTo>
                  <a:lnTo>
                    <a:pt x="650" y="2240"/>
                  </a:lnTo>
                  <a:lnTo>
                    <a:pt x="711" y="2086"/>
                  </a:lnTo>
                  <a:lnTo>
                    <a:pt x="783" y="1935"/>
                  </a:lnTo>
                  <a:lnTo>
                    <a:pt x="864" y="1788"/>
                  </a:lnTo>
                  <a:lnTo>
                    <a:pt x="954" y="1648"/>
                  </a:lnTo>
                  <a:lnTo>
                    <a:pt x="1051" y="1515"/>
                  </a:lnTo>
                  <a:lnTo>
                    <a:pt x="1156" y="1389"/>
                  </a:lnTo>
                  <a:lnTo>
                    <a:pt x="1269" y="1268"/>
                  </a:lnTo>
                  <a:lnTo>
                    <a:pt x="1389" y="1156"/>
                  </a:lnTo>
                  <a:lnTo>
                    <a:pt x="1515" y="1049"/>
                  </a:lnTo>
                  <a:lnTo>
                    <a:pt x="1649" y="951"/>
                  </a:lnTo>
                  <a:lnTo>
                    <a:pt x="1788" y="864"/>
                  </a:lnTo>
                  <a:lnTo>
                    <a:pt x="1936" y="783"/>
                  </a:lnTo>
                  <a:lnTo>
                    <a:pt x="2087" y="711"/>
                  </a:lnTo>
                  <a:lnTo>
                    <a:pt x="2241" y="650"/>
                  </a:lnTo>
                  <a:lnTo>
                    <a:pt x="2402" y="598"/>
                  </a:lnTo>
                  <a:lnTo>
                    <a:pt x="2568" y="556"/>
                  </a:lnTo>
                  <a:lnTo>
                    <a:pt x="2736" y="524"/>
                  </a:lnTo>
                  <a:lnTo>
                    <a:pt x="2910" y="503"/>
                  </a:lnTo>
                  <a:lnTo>
                    <a:pt x="2910" y="230"/>
                  </a:lnTo>
                  <a:lnTo>
                    <a:pt x="2914" y="184"/>
                  </a:lnTo>
                  <a:lnTo>
                    <a:pt x="2927" y="140"/>
                  </a:lnTo>
                  <a:lnTo>
                    <a:pt x="2948" y="102"/>
                  </a:lnTo>
                  <a:lnTo>
                    <a:pt x="2977" y="67"/>
                  </a:lnTo>
                  <a:lnTo>
                    <a:pt x="3009" y="39"/>
                  </a:lnTo>
                  <a:lnTo>
                    <a:pt x="3050" y="18"/>
                  </a:lnTo>
                  <a:lnTo>
                    <a:pt x="3092" y="4"/>
                  </a:lnTo>
                  <a:lnTo>
                    <a:pt x="313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92" name="Google Shape;10792;p24"/>
            <p:cNvSpPr/>
            <p:nvPr/>
          </p:nvSpPr>
          <p:spPr>
            <a:xfrm>
              <a:off x="4684" y="3856"/>
              <a:ext cx="1312" cy="1311"/>
            </a:xfrm>
            <a:custGeom>
              <a:avLst/>
              <a:gdLst/>
              <a:ahLst/>
              <a:cxnLst/>
              <a:rect l="l" t="t" r="r" b="b"/>
              <a:pathLst>
                <a:path w="2623" h="2622" extrusionOk="0">
                  <a:moveTo>
                    <a:pt x="1263" y="411"/>
                  </a:moveTo>
                  <a:lnTo>
                    <a:pt x="1236" y="413"/>
                  </a:lnTo>
                  <a:lnTo>
                    <a:pt x="1219" y="418"/>
                  </a:lnTo>
                  <a:lnTo>
                    <a:pt x="1207" y="430"/>
                  </a:lnTo>
                  <a:lnTo>
                    <a:pt x="1201" y="449"/>
                  </a:lnTo>
                  <a:lnTo>
                    <a:pt x="1200" y="476"/>
                  </a:lnTo>
                  <a:lnTo>
                    <a:pt x="1200" y="546"/>
                  </a:lnTo>
                  <a:lnTo>
                    <a:pt x="1200" y="573"/>
                  </a:lnTo>
                  <a:lnTo>
                    <a:pt x="1198" y="592"/>
                  </a:lnTo>
                  <a:lnTo>
                    <a:pt x="1194" y="605"/>
                  </a:lnTo>
                  <a:lnTo>
                    <a:pt x="1188" y="615"/>
                  </a:lnTo>
                  <a:lnTo>
                    <a:pt x="1175" y="623"/>
                  </a:lnTo>
                  <a:lnTo>
                    <a:pt x="1158" y="630"/>
                  </a:lnTo>
                  <a:lnTo>
                    <a:pt x="1133" y="640"/>
                  </a:lnTo>
                  <a:lnTo>
                    <a:pt x="1073" y="665"/>
                  </a:lnTo>
                  <a:lnTo>
                    <a:pt x="1022" y="695"/>
                  </a:lnTo>
                  <a:lnTo>
                    <a:pt x="976" y="730"/>
                  </a:lnTo>
                  <a:lnTo>
                    <a:pt x="936" y="772"/>
                  </a:lnTo>
                  <a:lnTo>
                    <a:pt x="905" y="817"/>
                  </a:lnTo>
                  <a:lnTo>
                    <a:pt x="881" y="869"/>
                  </a:lnTo>
                  <a:lnTo>
                    <a:pt x="865" y="926"/>
                  </a:lnTo>
                  <a:lnTo>
                    <a:pt x="858" y="989"/>
                  </a:lnTo>
                  <a:lnTo>
                    <a:pt x="858" y="1047"/>
                  </a:lnTo>
                  <a:lnTo>
                    <a:pt x="867" y="1098"/>
                  </a:lnTo>
                  <a:lnTo>
                    <a:pt x="882" y="1146"/>
                  </a:lnTo>
                  <a:lnTo>
                    <a:pt x="905" y="1190"/>
                  </a:lnTo>
                  <a:lnTo>
                    <a:pt x="936" y="1230"/>
                  </a:lnTo>
                  <a:lnTo>
                    <a:pt x="972" y="1266"/>
                  </a:lnTo>
                  <a:lnTo>
                    <a:pt x="1012" y="1300"/>
                  </a:lnTo>
                  <a:lnTo>
                    <a:pt x="1058" y="1331"/>
                  </a:lnTo>
                  <a:lnTo>
                    <a:pt x="1119" y="1364"/>
                  </a:lnTo>
                  <a:lnTo>
                    <a:pt x="1182" y="1392"/>
                  </a:lnTo>
                  <a:lnTo>
                    <a:pt x="1247" y="1419"/>
                  </a:lnTo>
                  <a:lnTo>
                    <a:pt x="1310" y="1446"/>
                  </a:lnTo>
                  <a:lnTo>
                    <a:pt x="1360" y="1469"/>
                  </a:lnTo>
                  <a:lnTo>
                    <a:pt x="1404" y="1499"/>
                  </a:lnTo>
                  <a:lnTo>
                    <a:pt x="1429" y="1526"/>
                  </a:lnTo>
                  <a:lnTo>
                    <a:pt x="1446" y="1556"/>
                  </a:lnTo>
                  <a:lnTo>
                    <a:pt x="1456" y="1587"/>
                  </a:lnTo>
                  <a:lnTo>
                    <a:pt x="1456" y="1619"/>
                  </a:lnTo>
                  <a:lnTo>
                    <a:pt x="1448" y="1650"/>
                  </a:lnTo>
                  <a:lnTo>
                    <a:pt x="1431" y="1677"/>
                  </a:lnTo>
                  <a:lnTo>
                    <a:pt x="1406" y="1702"/>
                  </a:lnTo>
                  <a:lnTo>
                    <a:pt x="1373" y="1721"/>
                  </a:lnTo>
                  <a:lnTo>
                    <a:pt x="1322" y="1738"/>
                  </a:lnTo>
                  <a:lnTo>
                    <a:pt x="1266" y="1744"/>
                  </a:lnTo>
                  <a:lnTo>
                    <a:pt x="1211" y="1742"/>
                  </a:lnTo>
                  <a:lnTo>
                    <a:pt x="1148" y="1732"/>
                  </a:lnTo>
                  <a:lnTo>
                    <a:pt x="1085" y="1715"/>
                  </a:lnTo>
                  <a:lnTo>
                    <a:pt x="1024" y="1696"/>
                  </a:lnTo>
                  <a:lnTo>
                    <a:pt x="965" y="1667"/>
                  </a:lnTo>
                  <a:lnTo>
                    <a:pt x="942" y="1658"/>
                  </a:lnTo>
                  <a:lnTo>
                    <a:pt x="923" y="1654"/>
                  </a:lnTo>
                  <a:lnTo>
                    <a:pt x="909" y="1660"/>
                  </a:lnTo>
                  <a:lnTo>
                    <a:pt x="900" y="1675"/>
                  </a:lnTo>
                  <a:lnTo>
                    <a:pt x="890" y="1700"/>
                  </a:lnTo>
                  <a:lnTo>
                    <a:pt x="871" y="1765"/>
                  </a:lnTo>
                  <a:lnTo>
                    <a:pt x="854" y="1829"/>
                  </a:lnTo>
                  <a:lnTo>
                    <a:pt x="846" y="1854"/>
                  </a:lnTo>
                  <a:lnTo>
                    <a:pt x="844" y="1873"/>
                  </a:lnTo>
                  <a:lnTo>
                    <a:pt x="848" y="1891"/>
                  </a:lnTo>
                  <a:lnTo>
                    <a:pt x="858" y="1902"/>
                  </a:lnTo>
                  <a:lnTo>
                    <a:pt x="875" y="1915"/>
                  </a:lnTo>
                  <a:lnTo>
                    <a:pt x="898" y="1927"/>
                  </a:lnTo>
                  <a:lnTo>
                    <a:pt x="951" y="1950"/>
                  </a:lnTo>
                  <a:lnTo>
                    <a:pt x="1007" y="1967"/>
                  </a:lnTo>
                  <a:lnTo>
                    <a:pt x="1064" y="1980"/>
                  </a:lnTo>
                  <a:lnTo>
                    <a:pt x="1121" y="1992"/>
                  </a:lnTo>
                  <a:lnTo>
                    <a:pt x="1146" y="1996"/>
                  </a:lnTo>
                  <a:lnTo>
                    <a:pt x="1163" y="2001"/>
                  </a:lnTo>
                  <a:lnTo>
                    <a:pt x="1175" y="2009"/>
                  </a:lnTo>
                  <a:lnTo>
                    <a:pt x="1180" y="2020"/>
                  </a:lnTo>
                  <a:lnTo>
                    <a:pt x="1182" y="2040"/>
                  </a:lnTo>
                  <a:lnTo>
                    <a:pt x="1182" y="2066"/>
                  </a:lnTo>
                  <a:lnTo>
                    <a:pt x="1184" y="2150"/>
                  </a:lnTo>
                  <a:lnTo>
                    <a:pt x="1188" y="2173"/>
                  </a:lnTo>
                  <a:lnTo>
                    <a:pt x="1198" y="2192"/>
                  </a:lnTo>
                  <a:lnTo>
                    <a:pt x="1215" y="2204"/>
                  </a:lnTo>
                  <a:lnTo>
                    <a:pt x="1238" y="2208"/>
                  </a:lnTo>
                  <a:lnTo>
                    <a:pt x="1364" y="2208"/>
                  </a:lnTo>
                  <a:lnTo>
                    <a:pt x="1385" y="2204"/>
                  </a:lnTo>
                  <a:lnTo>
                    <a:pt x="1402" y="2192"/>
                  </a:lnTo>
                  <a:lnTo>
                    <a:pt x="1412" y="2177"/>
                  </a:lnTo>
                  <a:lnTo>
                    <a:pt x="1415" y="2154"/>
                  </a:lnTo>
                  <a:lnTo>
                    <a:pt x="1415" y="2095"/>
                  </a:lnTo>
                  <a:lnTo>
                    <a:pt x="1415" y="2038"/>
                  </a:lnTo>
                  <a:lnTo>
                    <a:pt x="1417" y="2013"/>
                  </a:lnTo>
                  <a:lnTo>
                    <a:pt x="1427" y="1992"/>
                  </a:lnTo>
                  <a:lnTo>
                    <a:pt x="1444" y="1978"/>
                  </a:lnTo>
                  <a:lnTo>
                    <a:pt x="1469" y="1969"/>
                  </a:lnTo>
                  <a:lnTo>
                    <a:pt x="1532" y="1946"/>
                  </a:lnTo>
                  <a:lnTo>
                    <a:pt x="1589" y="1915"/>
                  </a:lnTo>
                  <a:lnTo>
                    <a:pt x="1641" y="1875"/>
                  </a:lnTo>
                  <a:lnTo>
                    <a:pt x="1687" y="1828"/>
                  </a:lnTo>
                  <a:lnTo>
                    <a:pt x="1723" y="1778"/>
                  </a:lnTo>
                  <a:lnTo>
                    <a:pt x="1750" y="1724"/>
                  </a:lnTo>
                  <a:lnTo>
                    <a:pt x="1767" y="1671"/>
                  </a:lnTo>
                  <a:lnTo>
                    <a:pt x="1775" y="1614"/>
                  </a:lnTo>
                  <a:lnTo>
                    <a:pt x="1777" y="1558"/>
                  </a:lnTo>
                  <a:lnTo>
                    <a:pt x="1769" y="1503"/>
                  </a:lnTo>
                  <a:lnTo>
                    <a:pt x="1752" y="1448"/>
                  </a:lnTo>
                  <a:lnTo>
                    <a:pt x="1729" y="1396"/>
                  </a:lnTo>
                  <a:lnTo>
                    <a:pt x="1696" y="1346"/>
                  </a:lnTo>
                  <a:lnTo>
                    <a:pt x="1658" y="1302"/>
                  </a:lnTo>
                  <a:lnTo>
                    <a:pt x="1612" y="1262"/>
                  </a:lnTo>
                  <a:lnTo>
                    <a:pt x="1559" y="1228"/>
                  </a:lnTo>
                  <a:lnTo>
                    <a:pt x="1486" y="1192"/>
                  </a:lnTo>
                  <a:lnTo>
                    <a:pt x="1414" y="1159"/>
                  </a:lnTo>
                  <a:lnTo>
                    <a:pt x="1339" y="1129"/>
                  </a:lnTo>
                  <a:lnTo>
                    <a:pt x="1297" y="1110"/>
                  </a:lnTo>
                  <a:lnTo>
                    <a:pt x="1255" y="1087"/>
                  </a:lnTo>
                  <a:lnTo>
                    <a:pt x="1219" y="1060"/>
                  </a:lnTo>
                  <a:lnTo>
                    <a:pt x="1196" y="1037"/>
                  </a:lnTo>
                  <a:lnTo>
                    <a:pt x="1180" y="1012"/>
                  </a:lnTo>
                  <a:lnTo>
                    <a:pt x="1173" y="985"/>
                  </a:lnTo>
                  <a:lnTo>
                    <a:pt x="1173" y="959"/>
                  </a:lnTo>
                  <a:lnTo>
                    <a:pt x="1179" y="934"/>
                  </a:lnTo>
                  <a:lnTo>
                    <a:pt x="1194" y="909"/>
                  </a:lnTo>
                  <a:lnTo>
                    <a:pt x="1215" y="890"/>
                  </a:lnTo>
                  <a:lnTo>
                    <a:pt x="1244" y="873"/>
                  </a:lnTo>
                  <a:lnTo>
                    <a:pt x="1280" y="861"/>
                  </a:lnTo>
                  <a:lnTo>
                    <a:pt x="1316" y="857"/>
                  </a:lnTo>
                  <a:lnTo>
                    <a:pt x="1391" y="857"/>
                  </a:lnTo>
                  <a:lnTo>
                    <a:pt x="1459" y="867"/>
                  </a:lnTo>
                  <a:lnTo>
                    <a:pt x="1528" y="886"/>
                  </a:lnTo>
                  <a:lnTo>
                    <a:pt x="1595" y="913"/>
                  </a:lnTo>
                  <a:lnTo>
                    <a:pt x="1618" y="922"/>
                  </a:lnTo>
                  <a:lnTo>
                    <a:pt x="1635" y="924"/>
                  </a:lnTo>
                  <a:lnTo>
                    <a:pt x="1649" y="919"/>
                  </a:lnTo>
                  <a:lnTo>
                    <a:pt x="1660" y="905"/>
                  </a:lnTo>
                  <a:lnTo>
                    <a:pt x="1668" y="882"/>
                  </a:lnTo>
                  <a:lnTo>
                    <a:pt x="1691" y="810"/>
                  </a:lnTo>
                  <a:lnTo>
                    <a:pt x="1712" y="735"/>
                  </a:lnTo>
                  <a:lnTo>
                    <a:pt x="1715" y="714"/>
                  </a:lnTo>
                  <a:lnTo>
                    <a:pt x="1710" y="695"/>
                  </a:lnTo>
                  <a:lnTo>
                    <a:pt x="1698" y="680"/>
                  </a:lnTo>
                  <a:lnTo>
                    <a:pt x="1679" y="668"/>
                  </a:lnTo>
                  <a:lnTo>
                    <a:pt x="1622" y="645"/>
                  </a:lnTo>
                  <a:lnTo>
                    <a:pt x="1563" y="628"/>
                  </a:lnTo>
                  <a:lnTo>
                    <a:pt x="1503" y="617"/>
                  </a:lnTo>
                  <a:lnTo>
                    <a:pt x="1469" y="611"/>
                  </a:lnTo>
                  <a:lnTo>
                    <a:pt x="1448" y="605"/>
                  </a:lnTo>
                  <a:lnTo>
                    <a:pt x="1435" y="596"/>
                  </a:lnTo>
                  <a:lnTo>
                    <a:pt x="1427" y="581"/>
                  </a:lnTo>
                  <a:lnTo>
                    <a:pt x="1425" y="558"/>
                  </a:lnTo>
                  <a:lnTo>
                    <a:pt x="1423" y="523"/>
                  </a:lnTo>
                  <a:lnTo>
                    <a:pt x="1423" y="481"/>
                  </a:lnTo>
                  <a:lnTo>
                    <a:pt x="1421" y="453"/>
                  </a:lnTo>
                  <a:lnTo>
                    <a:pt x="1415" y="432"/>
                  </a:lnTo>
                  <a:lnTo>
                    <a:pt x="1402" y="420"/>
                  </a:lnTo>
                  <a:lnTo>
                    <a:pt x="1383" y="414"/>
                  </a:lnTo>
                  <a:lnTo>
                    <a:pt x="1352" y="411"/>
                  </a:lnTo>
                  <a:lnTo>
                    <a:pt x="1310" y="411"/>
                  </a:lnTo>
                  <a:lnTo>
                    <a:pt x="1263" y="411"/>
                  </a:lnTo>
                  <a:close/>
                  <a:moveTo>
                    <a:pt x="1310" y="0"/>
                  </a:moveTo>
                  <a:lnTo>
                    <a:pt x="1438" y="6"/>
                  </a:lnTo>
                  <a:lnTo>
                    <a:pt x="1561" y="23"/>
                  </a:lnTo>
                  <a:lnTo>
                    <a:pt x="1679" y="52"/>
                  </a:lnTo>
                  <a:lnTo>
                    <a:pt x="1794" y="92"/>
                  </a:lnTo>
                  <a:lnTo>
                    <a:pt x="1903" y="139"/>
                  </a:lnTo>
                  <a:lnTo>
                    <a:pt x="2008" y="199"/>
                  </a:lnTo>
                  <a:lnTo>
                    <a:pt x="2105" y="265"/>
                  </a:lnTo>
                  <a:lnTo>
                    <a:pt x="2197" y="342"/>
                  </a:lnTo>
                  <a:lnTo>
                    <a:pt x="2281" y="426"/>
                  </a:lnTo>
                  <a:lnTo>
                    <a:pt x="2356" y="518"/>
                  </a:lnTo>
                  <a:lnTo>
                    <a:pt x="2424" y="615"/>
                  </a:lnTo>
                  <a:lnTo>
                    <a:pt x="2482" y="718"/>
                  </a:lnTo>
                  <a:lnTo>
                    <a:pt x="2531" y="829"/>
                  </a:lnTo>
                  <a:lnTo>
                    <a:pt x="2571" y="943"/>
                  </a:lnTo>
                  <a:lnTo>
                    <a:pt x="2600" y="1062"/>
                  </a:lnTo>
                  <a:lnTo>
                    <a:pt x="2617" y="1184"/>
                  </a:lnTo>
                  <a:lnTo>
                    <a:pt x="2623" y="1310"/>
                  </a:lnTo>
                  <a:lnTo>
                    <a:pt x="2617" y="1436"/>
                  </a:lnTo>
                  <a:lnTo>
                    <a:pt x="2600" y="1560"/>
                  </a:lnTo>
                  <a:lnTo>
                    <a:pt x="2571" y="1679"/>
                  </a:lnTo>
                  <a:lnTo>
                    <a:pt x="2531" y="1793"/>
                  </a:lnTo>
                  <a:lnTo>
                    <a:pt x="2482" y="1902"/>
                  </a:lnTo>
                  <a:lnTo>
                    <a:pt x="2424" y="2007"/>
                  </a:lnTo>
                  <a:lnTo>
                    <a:pt x="2356" y="2104"/>
                  </a:lnTo>
                  <a:lnTo>
                    <a:pt x="2281" y="2196"/>
                  </a:lnTo>
                  <a:lnTo>
                    <a:pt x="2197" y="2278"/>
                  </a:lnTo>
                  <a:lnTo>
                    <a:pt x="2105" y="2355"/>
                  </a:lnTo>
                  <a:lnTo>
                    <a:pt x="2008" y="2423"/>
                  </a:lnTo>
                  <a:lnTo>
                    <a:pt x="1903" y="2481"/>
                  </a:lnTo>
                  <a:lnTo>
                    <a:pt x="1794" y="2530"/>
                  </a:lnTo>
                  <a:lnTo>
                    <a:pt x="1679" y="2570"/>
                  </a:lnTo>
                  <a:lnTo>
                    <a:pt x="1561" y="2599"/>
                  </a:lnTo>
                  <a:lnTo>
                    <a:pt x="1438" y="2616"/>
                  </a:lnTo>
                  <a:lnTo>
                    <a:pt x="1310" y="2622"/>
                  </a:lnTo>
                  <a:lnTo>
                    <a:pt x="1184" y="2616"/>
                  </a:lnTo>
                  <a:lnTo>
                    <a:pt x="1062" y="2599"/>
                  </a:lnTo>
                  <a:lnTo>
                    <a:pt x="944" y="2570"/>
                  </a:lnTo>
                  <a:lnTo>
                    <a:pt x="829" y="2530"/>
                  </a:lnTo>
                  <a:lnTo>
                    <a:pt x="718" y="2481"/>
                  </a:lnTo>
                  <a:lnTo>
                    <a:pt x="615" y="2423"/>
                  </a:lnTo>
                  <a:lnTo>
                    <a:pt x="517" y="2355"/>
                  </a:lnTo>
                  <a:lnTo>
                    <a:pt x="426" y="2278"/>
                  </a:lnTo>
                  <a:lnTo>
                    <a:pt x="342" y="2196"/>
                  </a:lnTo>
                  <a:lnTo>
                    <a:pt x="267" y="2104"/>
                  </a:lnTo>
                  <a:lnTo>
                    <a:pt x="198" y="2007"/>
                  </a:lnTo>
                  <a:lnTo>
                    <a:pt x="139" y="1902"/>
                  </a:lnTo>
                  <a:lnTo>
                    <a:pt x="91" y="1793"/>
                  </a:lnTo>
                  <a:lnTo>
                    <a:pt x="51" y="1679"/>
                  </a:lnTo>
                  <a:lnTo>
                    <a:pt x="23" y="1560"/>
                  </a:lnTo>
                  <a:lnTo>
                    <a:pt x="5" y="1436"/>
                  </a:lnTo>
                  <a:lnTo>
                    <a:pt x="0" y="1310"/>
                  </a:lnTo>
                  <a:lnTo>
                    <a:pt x="5" y="1184"/>
                  </a:lnTo>
                  <a:lnTo>
                    <a:pt x="23" y="1062"/>
                  </a:lnTo>
                  <a:lnTo>
                    <a:pt x="51" y="943"/>
                  </a:lnTo>
                  <a:lnTo>
                    <a:pt x="91" y="829"/>
                  </a:lnTo>
                  <a:lnTo>
                    <a:pt x="139" y="718"/>
                  </a:lnTo>
                  <a:lnTo>
                    <a:pt x="198" y="615"/>
                  </a:lnTo>
                  <a:lnTo>
                    <a:pt x="267" y="518"/>
                  </a:lnTo>
                  <a:lnTo>
                    <a:pt x="342" y="426"/>
                  </a:lnTo>
                  <a:lnTo>
                    <a:pt x="426" y="342"/>
                  </a:lnTo>
                  <a:lnTo>
                    <a:pt x="517" y="265"/>
                  </a:lnTo>
                  <a:lnTo>
                    <a:pt x="615" y="199"/>
                  </a:lnTo>
                  <a:lnTo>
                    <a:pt x="718" y="139"/>
                  </a:lnTo>
                  <a:lnTo>
                    <a:pt x="829" y="92"/>
                  </a:lnTo>
                  <a:lnTo>
                    <a:pt x="944" y="52"/>
                  </a:lnTo>
                  <a:lnTo>
                    <a:pt x="1062" y="23"/>
                  </a:lnTo>
                  <a:lnTo>
                    <a:pt x="1184" y="6"/>
                  </a:lnTo>
                  <a:lnTo>
                    <a:pt x="131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793" name="Google Shape;10793;p24"/>
          <p:cNvGrpSpPr/>
          <p:nvPr/>
        </p:nvGrpSpPr>
        <p:grpSpPr>
          <a:xfrm>
            <a:off x="2255681" y="14855468"/>
            <a:ext cx="457617" cy="457320"/>
            <a:chOff x="4251" y="2601"/>
            <a:chExt cx="3095" cy="3093"/>
          </a:xfrm>
          <a:solidFill>
            <a:srgbClr val="006994"/>
          </a:solidFill>
        </p:grpSpPr>
        <p:sp>
          <p:nvSpPr>
            <p:cNvPr id="10794" name="Google Shape;10794;p24"/>
            <p:cNvSpPr/>
            <p:nvPr/>
          </p:nvSpPr>
          <p:spPr>
            <a:xfrm>
              <a:off x="4251" y="3767"/>
              <a:ext cx="1881" cy="1927"/>
            </a:xfrm>
            <a:custGeom>
              <a:avLst/>
              <a:gdLst/>
              <a:ahLst/>
              <a:cxnLst/>
              <a:rect l="l" t="t" r="r" b="b"/>
              <a:pathLst>
                <a:path w="3761" h="3854" extrusionOk="0">
                  <a:moveTo>
                    <a:pt x="3080" y="3063"/>
                  </a:moveTo>
                  <a:lnTo>
                    <a:pt x="2828" y="3316"/>
                  </a:lnTo>
                  <a:lnTo>
                    <a:pt x="2982" y="3333"/>
                  </a:lnTo>
                  <a:lnTo>
                    <a:pt x="3140" y="3343"/>
                  </a:lnTo>
                  <a:lnTo>
                    <a:pt x="3080" y="3063"/>
                  </a:lnTo>
                  <a:close/>
                  <a:moveTo>
                    <a:pt x="2956" y="2472"/>
                  </a:moveTo>
                  <a:lnTo>
                    <a:pt x="2260" y="3168"/>
                  </a:lnTo>
                  <a:lnTo>
                    <a:pt x="2393" y="3215"/>
                  </a:lnTo>
                  <a:lnTo>
                    <a:pt x="2527" y="3254"/>
                  </a:lnTo>
                  <a:lnTo>
                    <a:pt x="3016" y="2766"/>
                  </a:lnTo>
                  <a:lnTo>
                    <a:pt x="2956" y="2472"/>
                  </a:lnTo>
                  <a:close/>
                  <a:moveTo>
                    <a:pt x="2438" y="2275"/>
                  </a:moveTo>
                  <a:lnTo>
                    <a:pt x="1784" y="2929"/>
                  </a:lnTo>
                  <a:lnTo>
                    <a:pt x="1895" y="2995"/>
                  </a:lnTo>
                  <a:lnTo>
                    <a:pt x="2011" y="3055"/>
                  </a:lnTo>
                  <a:lnTo>
                    <a:pt x="2694" y="2373"/>
                  </a:lnTo>
                  <a:lnTo>
                    <a:pt x="2608" y="2344"/>
                  </a:lnTo>
                  <a:lnTo>
                    <a:pt x="2523" y="2311"/>
                  </a:lnTo>
                  <a:lnTo>
                    <a:pt x="2438" y="2275"/>
                  </a:lnTo>
                  <a:close/>
                  <a:moveTo>
                    <a:pt x="2009" y="1989"/>
                  </a:moveTo>
                  <a:lnTo>
                    <a:pt x="1377" y="2619"/>
                  </a:lnTo>
                  <a:lnTo>
                    <a:pt x="1471" y="2704"/>
                  </a:lnTo>
                  <a:lnTo>
                    <a:pt x="1569" y="2782"/>
                  </a:lnTo>
                  <a:lnTo>
                    <a:pt x="2209" y="2143"/>
                  </a:lnTo>
                  <a:lnTo>
                    <a:pt x="2105" y="2070"/>
                  </a:lnTo>
                  <a:lnTo>
                    <a:pt x="2009" y="1989"/>
                  </a:lnTo>
                  <a:close/>
                  <a:moveTo>
                    <a:pt x="1682" y="1600"/>
                  </a:moveTo>
                  <a:lnTo>
                    <a:pt x="1040" y="2243"/>
                  </a:lnTo>
                  <a:lnTo>
                    <a:pt x="1118" y="2343"/>
                  </a:lnTo>
                  <a:lnTo>
                    <a:pt x="1199" y="2437"/>
                  </a:lnTo>
                  <a:lnTo>
                    <a:pt x="1833" y="1805"/>
                  </a:lnTo>
                  <a:lnTo>
                    <a:pt x="1778" y="1739"/>
                  </a:lnTo>
                  <a:lnTo>
                    <a:pt x="1729" y="1671"/>
                  </a:lnTo>
                  <a:lnTo>
                    <a:pt x="1682" y="1600"/>
                  </a:lnTo>
                  <a:close/>
                  <a:moveTo>
                    <a:pt x="1466" y="1102"/>
                  </a:moveTo>
                  <a:lnTo>
                    <a:pt x="771" y="1795"/>
                  </a:lnTo>
                  <a:lnTo>
                    <a:pt x="832" y="1912"/>
                  </a:lnTo>
                  <a:lnTo>
                    <a:pt x="896" y="2027"/>
                  </a:lnTo>
                  <a:lnTo>
                    <a:pt x="1558" y="1365"/>
                  </a:lnTo>
                  <a:lnTo>
                    <a:pt x="1524" y="1278"/>
                  </a:lnTo>
                  <a:lnTo>
                    <a:pt x="1492" y="1192"/>
                  </a:lnTo>
                  <a:lnTo>
                    <a:pt x="1466" y="1102"/>
                  </a:lnTo>
                  <a:close/>
                  <a:moveTo>
                    <a:pt x="1080" y="775"/>
                  </a:moveTo>
                  <a:lnTo>
                    <a:pt x="583" y="1267"/>
                  </a:lnTo>
                  <a:lnTo>
                    <a:pt x="621" y="1406"/>
                  </a:lnTo>
                  <a:lnTo>
                    <a:pt x="666" y="1542"/>
                  </a:lnTo>
                  <a:lnTo>
                    <a:pt x="1364" y="842"/>
                  </a:lnTo>
                  <a:lnTo>
                    <a:pt x="1080" y="775"/>
                  </a:lnTo>
                  <a:close/>
                  <a:moveTo>
                    <a:pt x="508" y="636"/>
                  </a:moveTo>
                  <a:lnTo>
                    <a:pt x="514" y="799"/>
                  </a:lnTo>
                  <a:lnTo>
                    <a:pt x="529" y="963"/>
                  </a:lnTo>
                  <a:lnTo>
                    <a:pt x="788" y="703"/>
                  </a:lnTo>
                  <a:lnTo>
                    <a:pt x="508" y="636"/>
                  </a:lnTo>
                  <a:close/>
                  <a:moveTo>
                    <a:pt x="47" y="0"/>
                  </a:moveTo>
                  <a:lnTo>
                    <a:pt x="1910" y="449"/>
                  </a:lnTo>
                  <a:lnTo>
                    <a:pt x="1913" y="647"/>
                  </a:lnTo>
                  <a:lnTo>
                    <a:pt x="1917" y="733"/>
                  </a:lnTo>
                  <a:lnTo>
                    <a:pt x="1927" y="818"/>
                  </a:lnTo>
                  <a:lnTo>
                    <a:pt x="1942" y="902"/>
                  </a:lnTo>
                  <a:lnTo>
                    <a:pt x="1970" y="1017"/>
                  </a:lnTo>
                  <a:lnTo>
                    <a:pt x="2009" y="1128"/>
                  </a:lnTo>
                  <a:lnTo>
                    <a:pt x="2058" y="1233"/>
                  </a:lnTo>
                  <a:lnTo>
                    <a:pt x="2115" y="1333"/>
                  </a:lnTo>
                  <a:lnTo>
                    <a:pt x="2181" y="1427"/>
                  </a:lnTo>
                  <a:lnTo>
                    <a:pt x="2254" y="1515"/>
                  </a:lnTo>
                  <a:lnTo>
                    <a:pt x="2333" y="1594"/>
                  </a:lnTo>
                  <a:lnTo>
                    <a:pt x="2420" y="1668"/>
                  </a:lnTo>
                  <a:lnTo>
                    <a:pt x="2514" y="1733"/>
                  </a:lnTo>
                  <a:lnTo>
                    <a:pt x="2612" y="1792"/>
                  </a:lnTo>
                  <a:lnTo>
                    <a:pt x="2715" y="1841"/>
                  </a:lnTo>
                  <a:lnTo>
                    <a:pt x="2822" y="1880"/>
                  </a:lnTo>
                  <a:lnTo>
                    <a:pt x="2935" y="1910"/>
                  </a:lnTo>
                  <a:lnTo>
                    <a:pt x="3050" y="1931"/>
                  </a:lnTo>
                  <a:lnTo>
                    <a:pt x="3168" y="1940"/>
                  </a:lnTo>
                  <a:lnTo>
                    <a:pt x="3368" y="1948"/>
                  </a:lnTo>
                  <a:lnTo>
                    <a:pt x="3761" y="3822"/>
                  </a:lnTo>
                  <a:lnTo>
                    <a:pt x="3471" y="3845"/>
                  </a:lnTo>
                  <a:lnTo>
                    <a:pt x="3287" y="3854"/>
                  </a:lnTo>
                  <a:lnTo>
                    <a:pt x="3104" y="3852"/>
                  </a:lnTo>
                  <a:lnTo>
                    <a:pt x="2922" y="3841"/>
                  </a:lnTo>
                  <a:lnTo>
                    <a:pt x="2743" y="3820"/>
                  </a:lnTo>
                  <a:lnTo>
                    <a:pt x="2566" y="3788"/>
                  </a:lnTo>
                  <a:lnTo>
                    <a:pt x="2393" y="3747"/>
                  </a:lnTo>
                  <a:lnTo>
                    <a:pt x="2224" y="3696"/>
                  </a:lnTo>
                  <a:lnTo>
                    <a:pt x="2056" y="3636"/>
                  </a:lnTo>
                  <a:lnTo>
                    <a:pt x="1895" y="3568"/>
                  </a:lnTo>
                  <a:lnTo>
                    <a:pt x="1737" y="3491"/>
                  </a:lnTo>
                  <a:lnTo>
                    <a:pt x="1582" y="3405"/>
                  </a:lnTo>
                  <a:lnTo>
                    <a:pt x="1434" y="3311"/>
                  </a:lnTo>
                  <a:lnTo>
                    <a:pt x="1291" y="3211"/>
                  </a:lnTo>
                  <a:lnTo>
                    <a:pt x="1153" y="3102"/>
                  </a:lnTo>
                  <a:lnTo>
                    <a:pt x="1022" y="2986"/>
                  </a:lnTo>
                  <a:lnTo>
                    <a:pt x="896" y="2861"/>
                  </a:lnTo>
                  <a:lnTo>
                    <a:pt x="777" y="2732"/>
                  </a:lnTo>
                  <a:lnTo>
                    <a:pt x="666" y="2594"/>
                  </a:lnTo>
                  <a:lnTo>
                    <a:pt x="563" y="2452"/>
                  </a:lnTo>
                  <a:lnTo>
                    <a:pt x="465" y="2303"/>
                  </a:lnTo>
                  <a:lnTo>
                    <a:pt x="376" y="2149"/>
                  </a:lnTo>
                  <a:lnTo>
                    <a:pt x="297" y="1987"/>
                  </a:lnTo>
                  <a:lnTo>
                    <a:pt x="226" y="1822"/>
                  </a:lnTo>
                  <a:lnTo>
                    <a:pt x="164" y="1651"/>
                  </a:lnTo>
                  <a:lnTo>
                    <a:pt x="111" y="1476"/>
                  </a:lnTo>
                  <a:lnTo>
                    <a:pt x="68" y="1295"/>
                  </a:lnTo>
                  <a:lnTo>
                    <a:pt x="32" y="1096"/>
                  </a:lnTo>
                  <a:lnTo>
                    <a:pt x="9" y="895"/>
                  </a:lnTo>
                  <a:lnTo>
                    <a:pt x="0" y="694"/>
                  </a:lnTo>
                  <a:lnTo>
                    <a:pt x="2" y="491"/>
                  </a:lnTo>
                  <a:lnTo>
                    <a:pt x="17" y="290"/>
                  </a:lnTo>
                  <a:lnTo>
                    <a:pt x="4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95" name="Google Shape;10795;p24"/>
            <p:cNvSpPr/>
            <p:nvPr/>
          </p:nvSpPr>
          <p:spPr>
            <a:xfrm>
              <a:off x="5747" y="2601"/>
              <a:ext cx="1599" cy="2882"/>
            </a:xfrm>
            <a:custGeom>
              <a:avLst/>
              <a:gdLst/>
              <a:ahLst/>
              <a:cxnLst/>
              <a:rect l="l" t="t" r="r" b="b"/>
              <a:pathLst>
                <a:path w="3198" h="5764" extrusionOk="0">
                  <a:moveTo>
                    <a:pt x="175" y="0"/>
                  </a:moveTo>
                  <a:lnTo>
                    <a:pt x="350" y="2"/>
                  </a:lnTo>
                  <a:lnTo>
                    <a:pt x="521" y="13"/>
                  </a:lnTo>
                  <a:lnTo>
                    <a:pt x="692" y="36"/>
                  </a:lnTo>
                  <a:lnTo>
                    <a:pt x="859" y="66"/>
                  </a:lnTo>
                  <a:lnTo>
                    <a:pt x="1025" y="107"/>
                  </a:lnTo>
                  <a:lnTo>
                    <a:pt x="1185" y="156"/>
                  </a:lnTo>
                  <a:lnTo>
                    <a:pt x="1343" y="216"/>
                  </a:lnTo>
                  <a:lnTo>
                    <a:pt x="1497" y="284"/>
                  </a:lnTo>
                  <a:lnTo>
                    <a:pt x="1648" y="359"/>
                  </a:lnTo>
                  <a:lnTo>
                    <a:pt x="1793" y="444"/>
                  </a:lnTo>
                  <a:lnTo>
                    <a:pt x="1934" y="536"/>
                  </a:lnTo>
                  <a:lnTo>
                    <a:pt x="2067" y="635"/>
                  </a:lnTo>
                  <a:lnTo>
                    <a:pt x="2197" y="742"/>
                  </a:lnTo>
                  <a:lnTo>
                    <a:pt x="2319" y="857"/>
                  </a:lnTo>
                  <a:lnTo>
                    <a:pt x="2436" y="979"/>
                  </a:lnTo>
                  <a:lnTo>
                    <a:pt x="2547" y="1109"/>
                  </a:lnTo>
                  <a:lnTo>
                    <a:pt x="2649" y="1244"/>
                  </a:lnTo>
                  <a:lnTo>
                    <a:pt x="2745" y="1385"/>
                  </a:lnTo>
                  <a:lnTo>
                    <a:pt x="2831" y="1534"/>
                  </a:lnTo>
                  <a:lnTo>
                    <a:pt x="2910" y="1686"/>
                  </a:lnTo>
                  <a:lnTo>
                    <a:pt x="2980" y="1846"/>
                  </a:lnTo>
                  <a:lnTo>
                    <a:pt x="3042" y="2011"/>
                  </a:lnTo>
                  <a:lnTo>
                    <a:pt x="3093" y="2181"/>
                  </a:lnTo>
                  <a:lnTo>
                    <a:pt x="3136" y="2356"/>
                  </a:lnTo>
                  <a:lnTo>
                    <a:pt x="3166" y="2532"/>
                  </a:lnTo>
                  <a:lnTo>
                    <a:pt x="3189" y="2709"/>
                  </a:lnTo>
                  <a:lnTo>
                    <a:pt x="3198" y="2884"/>
                  </a:lnTo>
                  <a:lnTo>
                    <a:pt x="3198" y="3059"/>
                  </a:lnTo>
                  <a:lnTo>
                    <a:pt x="3187" y="3230"/>
                  </a:lnTo>
                  <a:lnTo>
                    <a:pt x="3166" y="3401"/>
                  </a:lnTo>
                  <a:lnTo>
                    <a:pt x="3136" y="3568"/>
                  </a:lnTo>
                  <a:lnTo>
                    <a:pt x="3097" y="3734"/>
                  </a:lnTo>
                  <a:lnTo>
                    <a:pt x="3049" y="3895"/>
                  </a:lnTo>
                  <a:lnTo>
                    <a:pt x="2991" y="4053"/>
                  </a:lnTo>
                  <a:lnTo>
                    <a:pt x="2925" y="4207"/>
                  </a:lnTo>
                  <a:lnTo>
                    <a:pt x="2850" y="4358"/>
                  </a:lnTo>
                  <a:lnTo>
                    <a:pt x="2767" y="4504"/>
                  </a:lnTo>
                  <a:lnTo>
                    <a:pt x="2675" y="4645"/>
                  </a:lnTo>
                  <a:lnTo>
                    <a:pt x="2575" y="4781"/>
                  </a:lnTo>
                  <a:lnTo>
                    <a:pt x="2470" y="4910"/>
                  </a:lnTo>
                  <a:lnTo>
                    <a:pt x="2355" y="5035"/>
                  </a:lnTo>
                  <a:lnTo>
                    <a:pt x="2235" y="5151"/>
                  </a:lnTo>
                  <a:lnTo>
                    <a:pt x="2107" y="5262"/>
                  </a:lnTo>
                  <a:lnTo>
                    <a:pt x="1971" y="5365"/>
                  </a:lnTo>
                  <a:lnTo>
                    <a:pt x="1832" y="5461"/>
                  </a:lnTo>
                  <a:lnTo>
                    <a:pt x="1684" y="5550"/>
                  </a:lnTo>
                  <a:lnTo>
                    <a:pt x="1531" y="5630"/>
                  </a:lnTo>
                  <a:lnTo>
                    <a:pt x="1373" y="5702"/>
                  </a:lnTo>
                  <a:lnTo>
                    <a:pt x="1209" y="5764"/>
                  </a:lnTo>
                  <a:lnTo>
                    <a:pt x="916" y="4369"/>
                  </a:lnTo>
                  <a:lnTo>
                    <a:pt x="1023" y="4311"/>
                  </a:lnTo>
                  <a:lnTo>
                    <a:pt x="1127" y="4245"/>
                  </a:lnTo>
                  <a:lnTo>
                    <a:pt x="1223" y="4172"/>
                  </a:lnTo>
                  <a:lnTo>
                    <a:pt x="1313" y="4091"/>
                  </a:lnTo>
                  <a:lnTo>
                    <a:pt x="1396" y="4004"/>
                  </a:lnTo>
                  <a:lnTo>
                    <a:pt x="1473" y="3912"/>
                  </a:lnTo>
                  <a:lnTo>
                    <a:pt x="1541" y="3814"/>
                  </a:lnTo>
                  <a:lnTo>
                    <a:pt x="1603" y="3711"/>
                  </a:lnTo>
                  <a:lnTo>
                    <a:pt x="1655" y="3604"/>
                  </a:lnTo>
                  <a:lnTo>
                    <a:pt x="1700" y="3493"/>
                  </a:lnTo>
                  <a:lnTo>
                    <a:pt x="1738" y="3378"/>
                  </a:lnTo>
                  <a:lnTo>
                    <a:pt x="1764" y="3262"/>
                  </a:lnTo>
                  <a:lnTo>
                    <a:pt x="1783" y="3141"/>
                  </a:lnTo>
                  <a:lnTo>
                    <a:pt x="1793" y="3019"/>
                  </a:lnTo>
                  <a:lnTo>
                    <a:pt x="1793" y="2895"/>
                  </a:lnTo>
                  <a:lnTo>
                    <a:pt x="1781" y="2769"/>
                  </a:lnTo>
                  <a:lnTo>
                    <a:pt x="1761" y="2643"/>
                  </a:lnTo>
                  <a:lnTo>
                    <a:pt x="1729" y="2519"/>
                  </a:lnTo>
                  <a:lnTo>
                    <a:pt x="1689" y="2401"/>
                  </a:lnTo>
                  <a:lnTo>
                    <a:pt x="1640" y="2286"/>
                  </a:lnTo>
                  <a:lnTo>
                    <a:pt x="1582" y="2177"/>
                  </a:lnTo>
                  <a:lnTo>
                    <a:pt x="1516" y="2075"/>
                  </a:lnTo>
                  <a:lnTo>
                    <a:pt x="1445" y="1978"/>
                  </a:lnTo>
                  <a:lnTo>
                    <a:pt x="1364" y="1887"/>
                  </a:lnTo>
                  <a:lnTo>
                    <a:pt x="1277" y="1805"/>
                  </a:lnTo>
                  <a:lnTo>
                    <a:pt x="1187" y="1728"/>
                  </a:lnTo>
                  <a:lnTo>
                    <a:pt x="1089" y="1658"/>
                  </a:lnTo>
                  <a:lnTo>
                    <a:pt x="985" y="1596"/>
                  </a:lnTo>
                  <a:lnTo>
                    <a:pt x="880" y="1543"/>
                  </a:lnTo>
                  <a:lnTo>
                    <a:pt x="769" y="1496"/>
                  </a:lnTo>
                  <a:lnTo>
                    <a:pt x="654" y="1459"/>
                  </a:lnTo>
                  <a:lnTo>
                    <a:pt x="536" y="1431"/>
                  </a:lnTo>
                  <a:lnTo>
                    <a:pt x="415" y="1412"/>
                  </a:lnTo>
                  <a:lnTo>
                    <a:pt x="293" y="1402"/>
                  </a:lnTo>
                  <a:lnTo>
                    <a:pt x="0" y="7"/>
                  </a:lnTo>
                  <a:lnTo>
                    <a:pt x="17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96" name="Google Shape;10796;p24"/>
            <p:cNvSpPr/>
            <p:nvPr/>
          </p:nvSpPr>
          <p:spPr>
            <a:xfrm>
              <a:off x="4477" y="2684"/>
              <a:ext cx="1041" cy="1036"/>
            </a:xfrm>
            <a:custGeom>
              <a:avLst/>
              <a:gdLst/>
              <a:ahLst/>
              <a:cxnLst/>
              <a:rect l="l" t="t" r="r" b="b"/>
              <a:pathLst>
                <a:path w="2082" h="2072" extrusionOk="0">
                  <a:moveTo>
                    <a:pt x="1791" y="0"/>
                  </a:moveTo>
                  <a:lnTo>
                    <a:pt x="2082" y="1395"/>
                  </a:lnTo>
                  <a:lnTo>
                    <a:pt x="1971" y="1454"/>
                  </a:lnTo>
                  <a:lnTo>
                    <a:pt x="1868" y="1523"/>
                  </a:lnTo>
                  <a:lnTo>
                    <a:pt x="1770" y="1598"/>
                  </a:lnTo>
                  <a:lnTo>
                    <a:pt x="1678" y="1681"/>
                  </a:lnTo>
                  <a:lnTo>
                    <a:pt x="1593" y="1769"/>
                  </a:lnTo>
                  <a:lnTo>
                    <a:pt x="1516" y="1865"/>
                  </a:lnTo>
                  <a:lnTo>
                    <a:pt x="1446" y="1965"/>
                  </a:lnTo>
                  <a:lnTo>
                    <a:pt x="1386" y="2072"/>
                  </a:lnTo>
                  <a:lnTo>
                    <a:pt x="0" y="1737"/>
                  </a:lnTo>
                  <a:lnTo>
                    <a:pt x="65" y="1581"/>
                  </a:lnTo>
                  <a:lnTo>
                    <a:pt x="139" y="1427"/>
                  </a:lnTo>
                  <a:lnTo>
                    <a:pt x="222" y="1281"/>
                  </a:lnTo>
                  <a:lnTo>
                    <a:pt x="314" y="1136"/>
                  </a:lnTo>
                  <a:lnTo>
                    <a:pt x="412" y="999"/>
                  </a:lnTo>
                  <a:lnTo>
                    <a:pt x="519" y="867"/>
                  </a:lnTo>
                  <a:lnTo>
                    <a:pt x="634" y="741"/>
                  </a:lnTo>
                  <a:lnTo>
                    <a:pt x="756" y="623"/>
                  </a:lnTo>
                  <a:lnTo>
                    <a:pt x="884" y="510"/>
                  </a:lnTo>
                  <a:lnTo>
                    <a:pt x="1019" y="405"/>
                  </a:lnTo>
                  <a:lnTo>
                    <a:pt x="1160" y="307"/>
                  </a:lnTo>
                  <a:lnTo>
                    <a:pt x="1309" y="217"/>
                  </a:lnTo>
                  <a:lnTo>
                    <a:pt x="1463" y="136"/>
                  </a:lnTo>
                  <a:lnTo>
                    <a:pt x="1623" y="64"/>
                  </a:lnTo>
                  <a:lnTo>
                    <a:pt x="179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797" name="Google Shape;10797;p24"/>
          <p:cNvGrpSpPr/>
          <p:nvPr/>
        </p:nvGrpSpPr>
        <p:grpSpPr>
          <a:xfrm>
            <a:off x="3444045" y="14793095"/>
            <a:ext cx="519272" cy="519696"/>
            <a:chOff x="3158" y="2907"/>
            <a:chExt cx="3075" cy="3078"/>
          </a:xfrm>
          <a:solidFill>
            <a:srgbClr val="006994"/>
          </a:solidFill>
        </p:grpSpPr>
        <p:sp>
          <p:nvSpPr>
            <p:cNvPr id="10798" name="Google Shape;10798;p24"/>
            <p:cNvSpPr/>
            <p:nvPr/>
          </p:nvSpPr>
          <p:spPr>
            <a:xfrm>
              <a:off x="4104" y="4016"/>
              <a:ext cx="283" cy="283"/>
            </a:xfrm>
            <a:custGeom>
              <a:avLst/>
              <a:gdLst/>
              <a:ahLst/>
              <a:cxnLst/>
              <a:rect l="l" t="t" r="r" b="b"/>
              <a:pathLst>
                <a:path w="565" h="565" extrusionOk="0">
                  <a:moveTo>
                    <a:pt x="307" y="0"/>
                  </a:moveTo>
                  <a:lnTo>
                    <a:pt x="356" y="9"/>
                  </a:lnTo>
                  <a:lnTo>
                    <a:pt x="401" y="24"/>
                  </a:lnTo>
                  <a:lnTo>
                    <a:pt x="444" y="50"/>
                  </a:lnTo>
                  <a:lnTo>
                    <a:pt x="483" y="82"/>
                  </a:lnTo>
                  <a:lnTo>
                    <a:pt x="517" y="121"/>
                  </a:lnTo>
                  <a:lnTo>
                    <a:pt x="541" y="164"/>
                  </a:lnTo>
                  <a:lnTo>
                    <a:pt x="558" y="211"/>
                  </a:lnTo>
                  <a:lnTo>
                    <a:pt x="565" y="258"/>
                  </a:lnTo>
                  <a:lnTo>
                    <a:pt x="565" y="307"/>
                  </a:lnTo>
                  <a:lnTo>
                    <a:pt x="558" y="354"/>
                  </a:lnTo>
                  <a:lnTo>
                    <a:pt x="541" y="400"/>
                  </a:lnTo>
                  <a:lnTo>
                    <a:pt x="517" y="444"/>
                  </a:lnTo>
                  <a:lnTo>
                    <a:pt x="483" y="483"/>
                  </a:lnTo>
                  <a:lnTo>
                    <a:pt x="445" y="517"/>
                  </a:lnTo>
                  <a:lnTo>
                    <a:pt x="402" y="541"/>
                  </a:lnTo>
                  <a:lnTo>
                    <a:pt x="356" y="556"/>
                  </a:lnTo>
                  <a:lnTo>
                    <a:pt x="309" y="565"/>
                  </a:lnTo>
                  <a:lnTo>
                    <a:pt x="260" y="565"/>
                  </a:lnTo>
                  <a:lnTo>
                    <a:pt x="212" y="556"/>
                  </a:lnTo>
                  <a:lnTo>
                    <a:pt x="167" y="541"/>
                  </a:lnTo>
                  <a:lnTo>
                    <a:pt x="122" y="517"/>
                  </a:lnTo>
                  <a:lnTo>
                    <a:pt x="83" y="483"/>
                  </a:lnTo>
                  <a:lnTo>
                    <a:pt x="51" y="444"/>
                  </a:lnTo>
                  <a:lnTo>
                    <a:pt x="25" y="400"/>
                  </a:lnTo>
                  <a:lnTo>
                    <a:pt x="10" y="355"/>
                  </a:lnTo>
                  <a:lnTo>
                    <a:pt x="0" y="307"/>
                  </a:lnTo>
                  <a:lnTo>
                    <a:pt x="0" y="260"/>
                  </a:lnTo>
                  <a:lnTo>
                    <a:pt x="10" y="211"/>
                  </a:lnTo>
                  <a:lnTo>
                    <a:pt x="25" y="164"/>
                  </a:lnTo>
                  <a:lnTo>
                    <a:pt x="51" y="121"/>
                  </a:lnTo>
                  <a:lnTo>
                    <a:pt x="83" y="82"/>
                  </a:lnTo>
                  <a:lnTo>
                    <a:pt x="122" y="50"/>
                  </a:lnTo>
                  <a:lnTo>
                    <a:pt x="165" y="24"/>
                  </a:lnTo>
                  <a:lnTo>
                    <a:pt x="212" y="9"/>
                  </a:lnTo>
                  <a:lnTo>
                    <a:pt x="258" y="0"/>
                  </a:lnTo>
                  <a:lnTo>
                    <a:pt x="30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799" name="Google Shape;10799;p24"/>
            <p:cNvSpPr/>
            <p:nvPr/>
          </p:nvSpPr>
          <p:spPr>
            <a:xfrm>
              <a:off x="5005" y="4593"/>
              <a:ext cx="283" cy="282"/>
            </a:xfrm>
            <a:custGeom>
              <a:avLst/>
              <a:gdLst/>
              <a:ahLst/>
              <a:cxnLst/>
              <a:rect l="l" t="t" r="r" b="b"/>
              <a:pathLst>
                <a:path w="565" h="564" extrusionOk="0">
                  <a:moveTo>
                    <a:pt x="259" y="0"/>
                  </a:moveTo>
                  <a:lnTo>
                    <a:pt x="307" y="0"/>
                  </a:lnTo>
                  <a:lnTo>
                    <a:pt x="354" y="8"/>
                  </a:lnTo>
                  <a:lnTo>
                    <a:pt x="401" y="25"/>
                  </a:lnTo>
                  <a:lnTo>
                    <a:pt x="444" y="49"/>
                  </a:lnTo>
                  <a:lnTo>
                    <a:pt x="483" y="81"/>
                  </a:lnTo>
                  <a:lnTo>
                    <a:pt x="517" y="120"/>
                  </a:lnTo>
                  <a:lnTo>
                    <a:pt x="541" y="163"/>
                  </a:lnTo>
                  <a:lnTo>
                    <a:pt x="558" y="210"/>
                  </a:lnTo>
                  <a:lnTo>
                    <a:pt x="565" y="257"/>
                  </a:lnTo>
                  <a:lnTo>
                    <a:pt x="565" y="306"/>
                  </a:lnTo>
                  <a:lnTo>
                    <a:pt x="558" y="354"/>
                  </a:lnTo>
                  <a:lnTo>
                    <a:pt x="541" y="399"/>
                  </a:lnTo>
                  <a:lnTo>
                    <a:pt x="517" y="442"/>
                  </a:lnTo>
                  <a:lnTo>
                    <a:pt x="483" y="482"/>
                  </a:lnTo>
                  <a:lnTo>
                    <a:pt x="444" y="515"/>
                  </a:lnTo>
                  <a:lnTo>
                    <a:pt x="401" y="540"/>
                  </a:lnTo>
                  <a:lnTo>
                    <a:pt x="354" y="556"/>
                  </a:lnTo>
                  <a:lnTo>
                    <a:pt x="307" y="564"/>
                  </a:lnTo>
                  <a:lnTo>
                    <a:pt x="259" y="564"/>
                  </a:lnTo>
                  <a:lnTo>
                    <a:pt x="212" y="556"/>
                  </a:lnTo>
                  <a:lnTo>
                    <a:pt x="165" y="540"/>
                  </a:lnTo>
                  <a:lnTo>
                    <a:pt x="122" y="515"/>
                  </a:lnTo>
                  <a:lnTo>
                    <a:pt x="83" y="482"/>
                  </a:lnTo>
                  <a:lnTo>
                    <a:pt x="51" y="442"/>
                  </a:lnTo>
                  <a:lnTo>
                    <a:pt x="25" y="399"/>
                  </a:lnTo>
                  <a:lnTo>
                    <a:pt x="10" y="354"/>
                  </a:lnTo>
                  <a:lnTo>
                    <a:pt x="0" y="306"/>
                  </a:lnTo>
                  <a:lnTo>
                    <a:pt x="0" y="257"/>
                  </a:lnTo>
                  <a:lnTo>
                    <a:pt x="8" y="210"/>
                  </a:lnTo>
                  <a:lnTo>
                    <a:pt x="25" y="163"/>
                  </a:lnTo>
                  <a:lnTo>
                    <a:pt x="49" y="120"/>
                  </a:lnTo>
                  <a:lnTo>
                    <a:pt x="83" y="81"/>
                  </a:lnTo>
                  <a:lnTo>
                    <a:pt x="122" y="49"/>
                  </a:lnTo>
                  <a:lnTo>
                    <a:pt x="165" y="25"/>
                  </a:lnTo>
                  <a:lnTo>
                    <a:pt x="210" y="8"/>
                  </a:lnTo>
                  <a:lnTo>
                    <a:pt x="25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00" name="Google Shape;10800;p24"/>
            <p:cNvSpPr/>
            <p:nvPr/>
          </p:nvSpPr>
          <p:spPr>
            <a:xfrm>
              <a:off x="3158" y="2907"/>
              <a:ext cx="3075" cy="3078"/>
            </a:xfrm>
            <a:custGeom>
              <a:avLst/>
              <a:gdLst/>
              <a:ahLst/>
              <a:cxnLst/>
              <a:rect l="l" t="t" r="r" b="b"/>
              <a:pathLst>
                <a:path w="6151" h="6156" extrusionOk="0">
                  <a:moveTo>
                    <a:pt x="3977" y="2971"/>
                  </a:moveTo>
                  <a:lnTo>
                    <a:pt x="3891" y="2976"/>
                  </a:lnTo>
                  <a:lnTo>
                    <a:pt x="3809" y="2991"/>
                  </a:lnTo>
                  <a:lnTo>
                    <a:pt x="3730" y="3017"/>
                  </a:lnTo>
                  <a:lnTo>
                    <a:pt x="3655" y="3051"/>
                  </a:lnTo>
                  <a:lnTo>
                    <a:pt x="3586" y="3094"/>
                  </a:lnTo>
                  <a:lnTo>
                    <a:pt x="3522" y="3145"/>
                  </a:lnTo>
                  <a:lnTo>
                    <a:pt x="3466" y="3201"/>
                  </a:lnTo>
                  <a:lnTo>
                    <a:pt x="3416" y="3265"/>
                  </a:lnTo>
                  <a:lnTo>
                    <a:pt x="3373" y="3334"/>
                  </a:lnTo>
                  <a:lnTo>
                    <a:pt x="3339" y="3409"/>
                  </a:lnTo>
                  <a:lnTo>
                    <a:pt x="3315" y="3488"/>
                  </a:lnTo>
                  <a:lnTo>
                    <a:pt x="3298" y="3570"/>
                  </a:lnTo>
                  <a:lnTo>
                    <a:pt x="3292" y="3654"/>
                  </a:lnTo>
                  <a:lnTo>
                    <a:pt x="3298" y="3740"/>
                  </a:lnTo>
                  <a:lnTo>
                    <a:pt x="3315" y="3823"/>
                  </a:lnTo>
                  <a:lnTo>
                    <a:pt x="3339" y="3901"/>
                  </a:lnTo>
                  <a:lnTo>
                    <a:pt x="3373" y="3976"/>
                  </a:lnTo>
                  <a:lnTo>
                    <a:pt x="3416" y="4046"/>
                  </a:lnTo>
                  <a:lnTo>
                    <a:pt x="3466" y="4109"/>
                  </a:lnTo>
                  <a:lnTo>
                    <a:pt x="3522" y="4165"/>
                  </a:lnTo>
                  <a:lnTo>
                    <a:pt x="3586" y="4216"/>
                  </a:lnTo>
                  <a:lnTo>
                    <a:pt x="3655" y="4259"/>
                  </a:lnTo>
                  <a:lnTo>
                    <a:pt x="3730" y="4293"/>
                  </a:lnTo>
                  <a:lnTo>
                    <a:pt x="3809" y="4317"/>
                  </a:lnTo>
                  <a:lnTo>
                    <a:pt x="3891" y="4334"/>
                  </a:lnTo>
                  <a:lnTo>
                    <a:pt x="3977" y="4340"/>
                  </a:lnTo>
                  <a:lnTo>
                    <a:pt x="4063" y="4334"/>
                  </a:lnTo>
                  <a:lnTo>
                    <a:pt x="4145" y="4317"/>
                  </a:lnTo>
                  <a:lnTo>
                    <a:pt x="4224" y="4293"/>
                  </a:lnTo>
                  <a:lnTo>
                    <a:pt x="4297" y="4259"/>
                  </a:lnTo>
                  <a:lnTo>
                    <a:pt x="4366" y="4216"/>
                  </a:lnTo>
                  <a:lnTo>
                    <a:pt x="4430" y="4165"/>
                  </a:lnTo>
                  <a:lnTo>
                    <a:pt x="4488" y="4109"/>
                  </a:lnTo>
                  <a:lnTo>
                    <a:pt x="4536" y="4046"/>
                  </a:lnTo>
                  <a:lnTo>
                    <a:pt x="4579" y="3976"/>
                  </a:lnTo>
                  <a:lnTo>
                    <a:pt x="4613" y="3901"/>
                  </a:lnTo>
                  <a:lnTo>
                    <a:pt x="4639" y="3823"/>
                  </a:lnTo>
                  <a:lnTo>
                    <a:pt x="4654" y="3740"/>
                  </a:lnTo>
                  <a:lnTo>
                    <a:pt x="4660" y="3654"/>
                  </a:lnTo>
                  <a:lnTo>
                    <a:pt x="4654" y="3570"/>
                  </a:lnTo>
                  <a:lnTo>
                    <a:pt x="4639" y="3488"/>
                  </a:lnTo>
                  <a:lnTo>
                    <a:pt x="4613" y="3409"/>
                  </a:lnTo>
                  <a:lnTo>
                    <a:pt x="4579" y="3334"/>
                  </a:lnTo>
                  <a:lnTo>
                    <a:pt x="4536" y="3265"/>
                  </a:lnTo>
                  <a:lnTo>
                    <a:pt x="4488" y="3201"/>
                  </a:lnTo>
                  <a:lnTo>
                    <a:pt x="4430" y="3145"/>
                  </a:lnTo>
                  <a:lnTo>
                    <a:pt x="4366" y="3094"/>
                  </a:lnTo>
                  <a:lnTo>
                    <a:pt x="4297" y="3051"/>
                  </a:lnTo>
                  <a:lnTo>
                    <a:pt x="4222" y="3017"/>
                  </a:lnTo>
                  <a:lnTo>
                    <a:pt x="4143" y="2991"/>
                  </a:lnTo>
                  <a:lnTo>
                    <a:pt x="4061" y="2976"/>
                  </a:lnTo>
                  <a:lnTo>
                    <a:pt x="3977" y="2971"/>
                  </a:lnTo>
                  <a:close/>
                  <a:moveTo>
                    <a:pt x="3975" y="1834"/>
                  </a:moveTo>
                  <a:lnTo>
                    <a:pt x="3940" y="1838"/>
                  </a:lnTo>
                  <a:lnTo>
                    <a:pt x="3904" y="1849"/>
                  </a:lnTo>
                  <a:lnTo>
                    <a:pt x="3872" y="1868"/>
                  </a:lnTo>
                  <a:lnTo>
                    <a:pt x="3844" y="1894"/>
                  </a:lnTo>
                  <a:lnTo>
                    <a:pt x="2050" y="4057"/>
                  </a:lnTo>
                  <a:lnTo>
                    <a:pt x="2030" y="4089"/>
                  </a:lnTo>
                  <a:lnTo>
                    <a:pt x="2017" y="4122"/>
                  </a:lnTo>
                  <a:lnTo>
                    <a:pt x="2013" y="4160"/>
                  </a:lnTo>
                  <a:lnTo>
                    <a:pt x="2017" y="4195"/>
                  </a:lnTo>
                  <a:lnTo>
                    <a:pt x="2028" y="4231"/>
                  </a:lnTo>
                  <a:lnTo>
                    <a:pt x="2047" y="4263"/>
                  </a:lnTo>
                  <a:lnTo>
                    <a:pt x="2073" y="4291"/>
                  </a:lnTo>
                  <a:lnTo>
                    <a:pt x="2105" y="4312"/>
                  </a:lnTo>
                  <a:lnTo>
                    <a:pt x="2140" y="4325"/>
                  </a:lnTo>
                  <a:lnTo>
                    <a:pt x="2176" y="4328"/>
                  </a:lnTo>
                  <a:lnTo>
                    <a:pt x="2213" y="4325"/>
                  </a:lnTo>
                  <a:lnTo>
                    <a:pt x="2247" y="4313"/>
                  </a:lnTo>
                  <a:lnTo>
                    <a:pt x="2278" y="4295"/>
                  </a:lnTo>
                  <a:lnTo>
                    <a:pt x="2307" y="4268"/>
                  </a:lnTo>
                  <a:lnTo>
                    <a:pt x="4100" y="2107"/>
                  </a:lnTo>
                  <a:lnTo>
                    <a:pt x="4121" y="2074"/>
                  </a:lnTo>
                  <a:lnTo>
                    <a:pt x="4134" y="2040"/>
                  </a:lnTo>
                  <a:lnTo>
                    <a:pt x="4138" y="2002"/>
                  </a:lnTo>
                  <a:lnTo>
                    <a:pt x="4136" y="1967"/>
                  </a:lnTo>
                  <a:lnTo>
                    <a:pt x="4125" y="1931"/>
                  </a:lnTo>
                  <a:lnTo>
                    <a:pt x="4106" y="1899"/>
                  </a:lnTo>
                  <a:lnTo>
                    <a:pt x="4078" y="1871"/>
                  </a:lnTo>
                  <a:lnTo>
                    <a:pt x="4046" y="1851"/>
                  </a:lnTo>
                  <a:lnTo>
                    <a:pt x="4012" y="1838"/>
                  </a:lnTo>
                  <a:lnTo>
                    <a:pt x="3975" y="1834"/>
                  </a:lnTo>
                  <a:close/>
                  <a:moveTo>
                    <a:pt x="2176" y="1819"/>
                  </a:moveTo>
                  <a:lnTo>
                    <a:pt x="2090" y="1825"/>
                  </a:lnTo>
                  <a:lnTo>
                    <a:pt x="2007" y="1840"/>
                  </a:lnTo>
                  <a:lnTo>
                    <a:pt x="1929" y="1864"/>
                  </a:lnTo>
                  <a:lnTo>
                    <a:pt x="1854" y="1899"/>
                  </a:lnTo>
                  <a:lnTo>
                    <a:pt x="1785" y="1941"/>
                  </a:lnTo>
                  <a:lnTo>
                    <a:pt x="1721" y="1991"/>
                  </a:lnTo>
                  <a:lnTo>
                    <a:pt x="1665" y="2049"/>
                  </a:lnTo>
                  <a:lnTo>
                    <a:pt x="1614" y="2113"/>
                  </a:lnTo>
                  <a:lnTo>
                    <a:pt x="1571" y="2182"/>
                  </a:lnTo>
                  <a:lnTo>
                    <a:pt x="1538" y="2255"/>
                  </a:lnTo>
                  <a:lnTo>
                    <a:pt x="1513" y="2334"/>
                  </a:lnTo>
                  <a:lnTo>
                    <a:pt x="1497" y="2416"/>
                  </a:lnTo>
                  <a:lnTo>
                    <a:pt x="1491" y="2502"/>
                  </a:lnTo>
                  <a:lnTo>
                    <a:pt x="1497" y="2589"/>
                  </a:lnTo>
                  <a:lnTo>
                    <a:pt x="1513" y="2671"/>
                  </a:lnTo>
                  <a:lnTo>
                    <a:pt x="1538" y="2750"/>
                  </a:lnTo>
                  <a:lnTo>
                    <a:pt x="1573" y="2825"/>
                  </a:lnTo>
                  <a:lnTo>
                    <a:pt x="1614" y="2894"/>
                  </a:lnTo>
                  <a:lnTo>
                    <a:pt x="1665" y="2956"/>
                  </a:lnTo>
                  <a:lnTo>
                    <a:pt x="1721" y="3014"/>
                  </a:lnTo>
                  <a:lnTo>
                    <a:pt x="1785" y="3064"/>
                  </a:lnTo>
                  <a:lnTo>
                    <a:pt x="1854" y="3105"/>
                  </a:lnTo>
                  <a:lnTo>
                    <a:pt x="1929" y="3141"/>
                  </a:lnTo>
                  <a:lnTo>
                    <a:pt x="2007" y="3165"/>
                  </a:lnTo>
                  <a:lnTo>
                    <a:pt x="2090" y="3180"/>
                  </a:lnTo>
                  <a:lnTo>
                    <a:pt x="2176" y="3186"/>
                  </a:lnTo>
                  <a:lnTo>
                    <a:pt x="2260" y="3180"/>
                  </a:lnTo>
                  <a:lnTo>
                    <a:pt x="2342" y="3165"/>
                  </a:lnTo>
                  <a:lnTo>
                    <a:pt x="2421" y="3139"/>
                  </a:lnTo>
                  <a:lnTo>
                    <a:pt x="2495" y="3105"/>
                  </a:lnTo>
                  <a:lnTo>
                    <a:pt x="2565" y="3064"/>
                  </a:lnTo>
                  <a:lnTo>
                    <a:pt x="2628" y="3014"/>
                  </a:lnTo>
                  <a:lnTo>
                    <a:pt x="2686" y="2956"/>
                  </a:lnTo>
                  <a:lnTo>
                    <a:pt x="2735" y="2892"/>
                  </a:lnTo>
                  <a:lnTo>
                    <a:pt x="2778" y="2823"/>
                  </a:lnTo>
                  <a:lnTo>
                    <a:pt x="2812" y="2750"/>
                  </a:lnTo>
                  <a:lnTo>
                    <a:pt x="2838" y="2671"/>
                  </a:lnTo>
                  <a:lnTo>
                    <a:pt x="2853" y="2589"/>
                  </a:lnTo>
                  <a:lnTo>
                    <a:pt x="2858" y="2502"/>
                  </a:lnTo>
                  <a:lnTo>
                    <a:pt x="2853" y="2416"/>
                  </a:lnTo>
                  <a:lnTo>
                    <a:pt x="2838" y="2334"/>
                  </a:lnTo>
                  <a:lnTo>
                    <a:pt x="2812" y="2255"/>
                  </a:lnTo>
                  <a:lnTo>
                    <a:pt x="2778" y="2182"/>
                  </a:lnTo>
                  <a:lnTo>
                    <a:pt x="2735" y="2113"/>
                  </a:lnTo>
                  <a:lnTo>
                    <a:pt x="2686" y="2049"/>
                  </a:lnTo>
                  <a:lnTo>
                    <a:pt x="2628" y="1991"/>
                  </a:lnTo>
                  <a:lnTo>
                    <a:pt x="2565" y="1941"/>
                  </a:lnTo>
                  <a:lnTo>
                    <a:pt x="2495" y="1899"/>
                  </a:lnTo>
                  <a:lnTo>
                    <a:pt x="2421" y="1864"/>
                  </a:lnTo>
                  <a:lnTo>
                    <a:pt x="2342" y="1840"/>
                  </a:lnTo>
                  <a:lnTo>
                    <a:pt x="2260" y="1825"/>
                  </a:lnTo>
                  <a:lnTo>
                    <a:pt x="2176" y="1819"/>
                  </a:lnTo>
                  <a:close/>
                  <a:moveTo>
                    <a:pt x="3075" y="0"/>
                  </a:moveTo>
                  <a:lnTo>
                    <a:pt x="3244" y="4"/>
                  </a:lnTo>
                  <a:lnTo>
                    <a:pt x="3412" y="19"/>
                  </a:lnTo>
                  <a:lnTo>
                    <a:pt x="3580" y="42"/>
                  </a:lnTo>
                  <a:lnTo>
                    <a:pt x="3747" y="74"/>
                  </a:lnTo>
                  <a:lnTo>
                    <a:pt x="3911" y="115"/>
                  </a:lnTo>
                  <a:lnTo>
                    <a:pt x="4072" y="165"/>
                  </a:lnTo>
                  <a:lnTo>
                    <a:pt x="4233" y="225"/>
                  </a:lnTo>
                  <a:lnTo>
                    <a:pt x="4390" y="295"/>
                  </a:lnTo>
                  <a:lnTo>
                    <a:pt x="4544" y="373"/>
                  </a:lnTo>
                  <a:lnTo>
                    <a:pt x="4695" y="459"/>
                  </a:lnTo>
                  <a:lnTo>
                    <a:pt x="4841" y="557"/>
                  </a:lnTo>
                  <a:lnTo>
                    <a:pt x="4981" y="662"/>
                  </a:lnTo>
                  <a:lnTo>
                    <a:pt x="5120" y="778"/>
                  </a:lnTo>
                  <a:lnTo>
                    <a:pt x="5251" y="901"/>
                  </a:lnTo>
                  <a:lnTo>
                    <a:pt x="5374" y="1032"/>
                  </a:lnTo>
                  <a:lnTo>
                    <a:pt x="5490" y="1169"/>
                  </a:lnTo>
                  <a:lnTo>
                    <a:pt x="5595" y="1311"/>
                  </a:lnTo>
                  <a:lnTo>
                    <a:pt x="5692" y="1457"/>
                  </a:lnTo>
                  <a:lnTo>
                    <a:pt x="5778" y="1609"/>
                  </a:lnTo>
                  <a:lnTo>
                    <a:pt x="5857" y="1763"/>
                  </a:lnTo>
                  <a:lnTo>
                    <a:pt x="5926" y="1920"/>
                  </a:lnTo>
                  <a:lnTo>
                    <a:pt x="5986" y="2079"/>
                  </a:lnTo>
                  <a:lnTo>
                    <a:pt x="6036" y="2242"/>
                  </a:lnTo>
                  <a:lnTo>
                    <a:pt x="6078" y="2407"/>
                  </a:lnTo>
                  <a:lnTo>
                    <a:pt x="6109" y="2574"/>
                  </a:lnTo>
                  <a:lnTo>
                    <a:pt x="6132" y="2742"/>
                  </a:lnTo>
                  <a:lnTo>
                    <a:pt x="6147" y="2909"/>
                  </a:lnTo>
                  <a:lnTo>
                    <a:pt x="6151" y="3079"/>
                  </a:lnTo>
                  <a:lnTo>
                    <a:pt x="6145" y="3248"/>
                  </a:lnTo>
                  <a:lnTo>
                    <a:pt x="6132" y="3416"/>
                  </a:lnTo>
                  <a:lnTo>
                    <a:pt x="6109" y="3583"/>
                  </a:lnTo>
                  <a:lnTo>
                    <a:pt x="6078" y="3750"/>
                  </a:lnTo>
                  <a:lnTo>
                    <a:pt x="6035" y="3914"/>
                  </a:lnTo>
                  <a:lnTo>
                    <a:pt x="5984" y="4077"/>
                  </a:lnTo>
                  <a:lnTo>
                    <a:pt x="5924" y="4237"/>
                  </a:lnTo>
                  <a:lnTo>
                    <a:pt x="5857" y="4394"/>
                  </a:lnTo>
                  <a:lnTo>
                    <a:pt x="5778" y="4547"/>
                  </a:lnTo>
                  <a:lnTo>
                    <a:pt x="5690" y="4699"/>
                  </a:lnTo>
                  <a:lnTo>
                    <a:pt x="5595" y="4845"/>
                  </a:lnTo>
                  <a:lnTo>
                    <a:pt x="5488" y="4986"/>
                  </a:lnTo>
                  <a:lnTo>
                    <a:pt x="5374" y="5122"/>
                  </a:lnTo>
                  <a:lnTo>
                    <a:pt x="5249" y="5255"/>
                  </a:lnTo>
                  <a:lnTo>
                    <a:pt x="5120" y="5377"/>
                  </a:lnTo>
                  <a:lnTo>
                    <a:pt x="4985" y="5489"/>
                  </a:lnTo>
                  <a:lnTo>
                    <a:pt x="4847" y="5594"/>
                  </a:lnTo>
                  <a:lnTo>
                    <a:pt x="4703" y="5690"/>
                  </a:lnTo>
                  <a:lnTo>
                    <a:pt x="4557" y="5776"/>
                  </a:lnTo>
                  <a:lnTo>
                    <a:pt x="4405" y="5855"/>
                  </a:lnTo>
                  <a:lnTo>
                    <a:pt x="4250" y="5924"/>
                  </a:lnTo>
                  <a:lnTo>
                    <a:pt x="4095" y="5984"/>
                  </a:lnTo>
                  <a:lnTo>
                    <a:pt x="3934" y="6034"/>
                  </a:lnTo>
                  <a:lnTo>
                    <a:pt x="3773" y="6077"/>
                  </a:lnTo>
                  <a:lnTo>
                    <a:pt x="3610" y="6109"/>
                  </a:lnTo>
                  <a:lnTo>
                    <a:pt x="3446" y="6134"/>
                  </a:lnTo>
                  <a:lnTo>
                    <a:pt x="3281" y="6151"/>
                  </a:lnTo>
                  <a:lnTo>
                    <a:pt x="3115" y="6156"/>
                  </a:lnTo>
                  <a:lnTo>
                    <a:pt x="2950" y="6154"/>
                  </a:lnTo>
                  <a:lnTo>
                    <a:pt x="2784" y="6143"/>
                  </a:lnTo>
                  <a:lnTo>
                    <a:pt x="2619" y="6122"/>
                  </a:lnTo>
                  <a:lnTo>
                    <a:pt x="2456" y="6094"/>
                  </a:lnTo>
                  <a:lnTo>
                    <a:pt x="2293" y="6057"/>
                  </a:lnTo>
                  <a:lnTo>
                    <a:pt x="2133" y="6010"/>
                  </a:lnTo>
                  <a:lnTo>
                    <a:pt x="1975" y="5954"/>
                  </a:lnTo>
                  <a:lnTo>
                    <a:pt x="1818" y="5890"/>
                  </a:lnTo>
                  <a:lnTo>
                    <a:pt x="1667" y="5815"/>
                  </a:lnTo>
                  <a:lnTo>
                    <a:pt x="1517" y="5733"/>
                  </a:lnTo>
                  <a:lnTo>
                    <a:pt x="1512" y="5729"/>
                  </a:lnTo>
                  <a:lnTo>
                    <a:pt x="1396" y="5810"/>
                  </a:lnTo>
                  <a:lnTo>
                    <a:pt x="1278" y="5881"/>
                  </a:lnTo>
                  <a:lnTo>
                    <a:pt x="1160" y="5941"/>
                  </a:lnTo>
                  <a:lnTo>
                    <a:pt x="1044" y="5989"/>
                  </a:lnTo>
                  <a:lnTo>
                    <a:pt x="928" y="6029"/>
                  </a:lnTo>
                  <a:lnTo>
                    <a:pt x="814" y="6059"/>
                  </a:lnTo>
                  <a:lnTo>
                    <a:pt x="702" y="6081"/>
                  </a:lnTo>
                  <a:lnTo>
                    <a:pt x="593" y="6096"/>
                  </a:lnTo>
                  <a:lnTo>
                    <a:pt x="488" y="6102"/>
                  </a:lnTo>
                  <a:lnTo>
                    <a:pt x="389" y="6102"/>
                  </a:lnTo>
                  <a:lnTo>
                    <a:pt x="294" y="6096"/>
                  </a:lnTo>
                  <a:lnTo>
                    <a:pt x="204" y="6087"/>
                  </a:lnTo>
                  <a:lnTo>
                    <a:pt x="172" y="6077"/>
                  </a:lnTo>
                  <a:lnTo>
                    <a:pt x="146" y="6061"/>
                  </a:lnTo>
                  <a:lnTo>
                    <a:pt x="125" y="6040"/>
                  </a:lnTo>
                  <a:lnTo>
                    <a:pt x="112" y="6014"/>
                  </a:lnTo>
                  <a:lnTo>
                    <a:pt x="103" y="5986"/>
                  </a:lnTo>
                  <a:lnTo>
                    <a:pt x="103" y="5958"/>
                  </a:lnTo>
                  <a:lnTo>
                    <a:pt x="109" y="5928"/>
                  </a:lnTo>
                  <a:lnTo>
                    <a:pt x="122" y="5901"/>
                  </a:lnTo>
                  <a:lnTo>
                    <a:pt x="142" y="5879"/>
                  </a:lnTo>
                  <a:lnTo>
                    <a:pt x="168" y="5860"/>
                  </a:lnTo>
                  <a:lnTo>
                    <a:pt x="253" y="5813"/>
                  </a:lnTo>
                  <a:lnTo>
                    <a:pt x="331" y="5761"/>
                  </a:lnTo>
                  <a:lnTo>
                    <a:pt x="402" y="5703"/>
                  </a:lnTo>
                  <a:lnTo>
                    <a:pt x="470" y="5639"/>
                  </a:lnTo>
                  <a:lnTo>
                    <a:pt x="531" y="5572"/>
                  </a:lnTo>
                  <a:lnTo>
                    <a:pt x="589" y="5503"/>
                  </a:lnTo>
                  <a:lnTo>
                    <a:pt x="640" y="5430"/>
                  </a:lnTo>
                  <a:lnTo>
                    <a:pt x="688" y="5358"/>
                  </a:lnTo>
                  <a:lnTo>
                    <a:pt x="730" y="5285"/>
                  </a:lnTo>
                  <a:lnTo>
                    <a:pt x="769" y="5212"/>
                  </a:lnTo>
                  <a:lnTo>
                    <a:pt x="803" y="5143"/>
                  </a:lnTo>
                  <a:lnTo>
                    <a:pt x="771" y="5119"/>
                  </a:lnTo>
                  <a:lnTo>
                    <a:pt x="657" y="4980"/>
                  </a:lnTo>
                  <a:lnTo>
                    <a:pt x="552" y="4840"/>
                  </a:lnTo>
                  <a:lnTo>
                    <a:pt x="457" y="4694"/>
                  </a:lnTo>
                  <a:lnTo>
                    <a:pt x="369" y="4542"/>
                  </a:lnTo>
                  <a:lnTo>
                    <a:pt x="292" y="4388"/>
                  </a:lnTo>
                  <a:lnTo>
                    <a:pt x="223" y="4231"/>
                  </a:lnTo>
                  <a:lnTo>
                    <a:pt x="165" y="4072"/>
                  </a:lnTo>
                  <a:lnTo>
                    <a:pt x="114" y="3909"/>
                  </a:lnTo>
                  <a:lnTo>
                    <a:pt x="73" y="3744"/>
                  </a:lnTo>
                  <a:lnTo>
                    <a:pt x="41" y="3579"/>
                  </a:lnTo>
                  <a:lnTo>
                    <a:pt x="19" y="3411"/>
                  </a:lnTo>
                  <a:lnTo>
                    <a:pt x="6" y="3242"/>
                  </a:lnTo>
                  <a:lnTo>
                    <a:pt x="0" y="3076"/>
                  </a:lnTo>
                  <a:lnTo>
                    <a:pt x="0" y="3074"/>
                  </a:lnTo>
                  <a:lnTo>
                    <a:pt x="6" y="2907"/>
                  </a:lnTo>
                  <a:lnTo>
                    <a:pt x="19" y="2738"/>
                  </a:lnTo>
                  <a:lnTo>
                    <a:pt x="43" y="2570"/>
                  </a:lnTo>
                  <a:lnTo>
                    <a:pt x="75" y="2405"/>
                  </a:lnTo>
                  <a:lnTo>
                    <a:pt x="116" y="2240"/>
                  </a:lnTo>
                  <a:lnTo>
                    <a:pt x="167" y="2077"/>
                  </a:lnTo>
                  <a:lnTo>
                    <a:pt x="226" y="1918"/>
                  </a:lnTo>
                  <a:lnTo>
                    <a:pt x="296" y="1761"/>
                  </a:lnTo>
                  <a:lnTo>
                    <a:pt x="374" y="1607"/>
                  </a:lnTo>
                  <a:lnTo>
                    <a:pt x="460" y="1457"/>
                  </a:lnTo>
                  <a:lnTo>
                    <a:pt x="558" y="1311"/>
                  </a:lnTo>
                  <a:lnTo>
                    <a:pt x="662" y="1169"/>
                  </a:lnTo>
                  <a:lnTo>
                    <a:pt x="776" y="1032"/>
                  </a:lnTo>
                  <a:lnTo>
                    <a:pt x="902" y="901"/>
                  </a:lnTo>
                  <a:lnTo>
                    <a:pt x="1033" y="778"/>
                  </a:lnTo>
                  <a:lnTo>
                    <a:pt x="1169" y="662"/>
                  </a:lnTo>
                  <a:lnTo>
                    <a:pt x="1311" y="557"/>
                  </a:lnTo>
                  <a:lnTo>
                    <a:pt x="1457" y="459"/>
                  </a:lnTo>
                  <a:lnTo>
                    <a:pt x="1607" y="373"/>
                  </a:lnTo>
                  <a:lnTo>
                    <a:pt x="1760" y="295"/>
                  </a:lnTo>
                  <a:lnTo>
                    <a:pt x="1917" y="225"/>
                  </a:lnTo>
                  <a:lnTo>
                    <a:pt x="2078" y="165"/>
                  </a:lnTo>
                  <a:lnTo>
                    <a:pt x="2241" y="115"/>
                  </a:lnTo>
                  <a:lnTo>
                    <a:pt x="2406" y="74"/>
                  </a:lnTo>
                  <a:lnTo>
                    <a:pt x="2572" y="42"/>
                  </a:lnTo>
                  <a:lnTo>
                    <a:pt x="2739" y="19"/>
                  </a:lnTo>
                  <a:lnTo>
                    <a:pt x="2907" y="4"/>
                  </a:lnTo>
                  <a:lnTo>
                    <a:pt x="307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801" name="Google Shape;10801;p24"/>
          <p:cNvGrpSpPr/>
          <p:nvPr/>
        </p:nvGrpSpPr>
        <p:grpSpPr>
          <a:xfrm>
            <a:off x="4693982" y="14590996"/>
            <a:ext cx="721424" cy="721425"/>
            <a:chOff x="2649" y="3117"/>
            <a:chExt cx="786" cy="786"/>
          </a:xfrm>
          <a:solidFill>
            <a:srgbClr val="006994"/>
          </a:solidFill>
        </p:grpSpPr>
        <p:sp>
          <p:nvSpPr>
            <p:cNvPr id="10802" name="Google Shape;10802;p24"/>
            <p:cNvSpPr/>
            <p:nvPr/>
          </p:nvSpPr>
          <p:spPr>
            <a:xfrm>
              <a:off x="2696" y="3117"/>
              <a:ext cx="155" cy="155"/>
            </a:xfrm>
            <a:custGeom>
              <a:avLst/>
              <a:gdLst/>
              <a:ahLst/>
              <a:cxnLst/>
              <a:rect l="l" t="t" r="r" b="b"/>
              <a:pathLst>
                <a:path w="776" h="776" extrusionOk="0">
                  <a:moveTo>
                    <a:pt x="388" y="0"/>
                  </a:moveTo>
                  <a:lnTo>
                    <a:pt x="441" y="4"/>
                  </a:lnTo>
                  <a:lnTo>
                    <a:pt x="491" y="13"/>
                  </a:lnTo>
                  <a:lnTo>
                    <a:pt x="539" y="30"/>
                  </a:lnTo>
                  <a:lnTo>
                    <a:pt x="584" y="53"/>
                  </a:lnTo>
                  <a:lnTo>
                    <a:pt x="624" y="81"/>
                  </a:lnTo>
                  <a:lnTo>
                    <a:pt x="662" y="113"/>
                  </a:lnTo>
                  <a:lnTo>
                    <a:pt x="694" y="150"/>
                  </a:lnTo>
                  <a:lnTo>
                    <a:pt x="723" y="191"/>
                  </a:lnTo>
                  <a:lnTo>
                    <a:pt x="744" y="237"/>
                  </a:lnTo>
                  <a:lnTo>
                    <a:pt x="761" y="285"/>
                  </a:lnTo>
                  <a:lnTo>
                    <a:pt x="772" y="336"/>
                  </a:lnTo>
                  <a:lnTo>
                    <a:pt x="776" y="387"/>
                  </a:lnTo>
                  <a:lnTo>
                    <a:pt x="772" y="440"/>
                  </a:lnTo>
                  <a:lnTo>
                    <a:pt x="761" y="491"/>
                  </a:lnTo>
                  <a:lnTo>
                    <a:pt x="744" y="539"/>
                  </a:lnTo>
                  <a:lnTo>
                    <a:pt x="723" y="584"/>
                  </a:lnTo>
                  <a:lnTo>
                    <a:pt x="694" y="626"/>
                  </a:lnTo>
                  <a:lnTo>
                    <a:pt x="662" y="662"/>
                  </a:lnTo>
                  <a:lnTo>
                    <a:pt x="624" y="696"/>
                  </a:lnTo>
                  <a:lnTo>
                    <a:pt x="584" y="723"/>
                  </a:lnTo>
                  <a:lnTo>
                    <a:pt x="539" y="746"/>
                  </a:lnTo>
                  <a:lnTo>
                    <a:pt x="491" y="762"/>
                  </a:lnTo>
                  <a:lnTo>
                    <a:pt x="441" y="773"/>
                  </a:lnTo>
                  <a:lnTo>
                    <a:pt x="388" y="776"/>
                  </a:lnTo>
                  <a:lnTo>
                    <a:pt x="335" y="773"/>
                  </a:lnTo>
                  <a:lnTo>
                    <a:pt x="285" y="762"/>
                  </a:lnTo>
                  <a:lnTo>
                    <a:pt x="237" y="746"/>
                  </a:lnTo>
                  <a:lnTo>
                    <a:pt x="192" y="723"/>
                  </a:lnTo>
                  <a:lnTo>
                    <a:pt x="152" y="696"/>
                  </a:lnTo>
                  <a:lnTo>
                    <a:pt x="114" y="662"/>
                  </a:lnTo>
                  <a:lnTo>
                    <a:pt x="82" y="626"/>
                  </a:lnTo>
                  <a:lnTo>
                    <a:pt x="53" y="584"/>
                  </a:lnTo>
                  <a:lnTo>
                    <a:pt x="31" y="539"/>
                  </a:lnTo>
                  <a:lnTo>
                    <a:pt x="15" y="491"/>
                  </a:lnTo>
                  <a:lnTo>
                    <a:pt x="4" y="440"/>
                  </a:lnTo>
                  <a:lnTo>
                    <a:pt x="0" y="387"/>
                  </a:lnTo>
                  <a:lnTo>
                    <a:pt x="4" y="336"/>
                  </a:lnTo>
                  <a:lnTo>
                    <a:pt x="15" y="285"/>
                  </a:lnTo>
                  <a:lnTo>
                    <a:pt x="31" y="237"/>
                  </a:lnTo>
                  <a:lnTo>
                    <a:pt x="53" y="191"/>
                  </a:lnTo>
                  <a:lnTo>
                    <a:pt x="82" y="150"/>
                  </a:lnTo>
                  <a:lnTo>
                    <a:pt x="114" y="113"/>
                  </a:lnTo>
                  <a:lnTo>
                    <a:pt x="152" y="81"/>
                  </a:lnTo>
                  <a:lnTo>
                    <a:pt x="192" y="53"/>
                  </a:lnTo>
                  <a:lnTo>
                    <a:pt x="237" y="30"/>
                  </a:lnTo>
                  <a:lnTo>
                    <a:pt x="285" y="13"/>
                  </a:lnTo>
                  <a:lnTo>
                    <a:pt x="335" y="4"/>
                  </a:lnTo>
                  <a:lnTo>
                    <a:pt x="38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03" name="Google Shape;10803;p24"/>
            <p:cNvSpPr/>
            <p:nvPr/>
          </p:nvSpPr>
          <p:spPr>
            <a:xfrm>
              <a:off x="2649" y="3301"/>
              <a:ext cx="250" cy="436"/>
            </a:xfrm>
            <a:custGeom>
              <a:avLst/>
              <a:gdLst/>
              <a:ahLst/>
              <a:cxnLst/>
              <a:rect l="l" t="t" r="r" b="b"/>
              <a:pathLst>
                <a:path w="1248" h="2179" extrusionOk="0">
                  <a:moveTo>
                    <a:pt x="192" y="0"/>
                  </a:moveTo>
                  <a:lnTo>
                    <a:pt x="1056" y="0"/>
                  </a:lnTo>
                  <a:lnTo>
                    <a:pt x="1091" y="3"/>
                  </a:lnTo>
                  <a:lnTo>
                    <a:pt x="1123" y="12"/>
                  </a:lnTo>
                  <a:lnTo>
                    <a:pt x="1153" y="26"/>
                  </a:lnTo>
                  <a:lnTo>
                    <a:pt x="1180" y="45"/>
                  </a:lnTo>
                  <a:lnTo>
                    <a:pt x="1203" y="68"/>
                  </a:lnTo>
                  <a:lnTo>
                    <a:pt x="1222" y="95"/>
                  </a:lnTo>
                  <a:lnTo>
                    <a:pt x="1236" y="125"/>
                  </a:lnTo>
                  <a:lnTo>
                    <a:pt x="1245" y="157"/>
                  </a:lnTo>
                  <a:lnTo>
                    <a:pt x="1248" y="192"/>
                  </a:lnTo>
                  <a:lnTo>
                    <a:pt x="1248" y="269"/>
                  </a:lnTo>
                  <a:lnTo>
                    <a:pt x="1199" y="294"/>
                  </a:lnTo>
                  <a:lnTo>
                    <a:pt x="1153" y="324"/>
                  </a:lnTo>
                  <a:lnTo>
                    <a:pt x="1111" y="359"/>
                  </a:lnTo>
                  <a:lnTo>
                    <a:pt x="1073" y="399"/>
                  </a:lnTo>
                  <a:lnTo>
                    <a:pt x="1041" y="444"/>
                  </a:lnTo>
                  <a:lnTo>
                    <a:pt x="1013" y="490"/>
                  </a:lnTo>
                  <a:lnTo>
                    <a:pt x="990" y="541"/>
                  </a:lnTo>
                  <a:lnTo>
                    <a:pt x="973" y="595"/>
                  </a:lnTo>
                  <a:lnTo>
                    <a:pt x="964" y="651"/>
                  </a:lnTo>
                  <a:lnTo>
                    <a:pt x="960" y="708"/>
                  </a:lnTo>
                  <a:lnTo>
                    <a:pt x="960" y="1717"/>
                  </a:lnTo>
                  <a:lnTo>
                    <a:pt x="962" y="1764"/>
                  </a:lnTo>
                  <a:lnTo>
                    <a:pt x="970" y="1811"/>
                  </a:lnTo>
                  <a:lnTo>
                    <a:pt x="982" y="1856"/>
                  </a:lnTo>
                  <a:lnTo>
                    <a:pt x="999" y="1900"/>
                  </a:lnTo>
                  <a:lnTo>
                    <a:pt x="1018" y="1940"/>
                  </a:lnTo>
                  <a:lnTo>
                    <a:pt x="1018" y="1986"/>
                  </a:lnTo>
                  <a:lnTo>
                    <a:pt x="1014" y="2020"/>
                  </a:lnTo>
                  <a:lnTo>
                    <a:pt x="1006" y="2052"/>
                  </a:lnTo>
                  <a:lnTo>
                    <a:pt x="991" y="2082"/>
                  </a:lnTo>
                  <a:lnTo>
                    <a:pt x="972" y="2110"/>
                  </a:lnTo>
                  <a:lnTo>
                    <a:pt x="949" y="2133"/>
                  </a:lnTo>
                  <a:lnTo>
                    <a:pt x="923" y="2152"/>
                  </a:lnTo>
                  <a:lnTo>
                    <a:pt x="893" y="2167"/>
                  </a:lnTo>
                  <a:lnTo>
                    <a:pt x="860" y="2175"/>
                  </a:lnTo>
                  <a:lnTo>
                    <a:pt x="826" y="2179"/>
                  </a:lnTo>
                  <a:lnTo>
                    <a:pt x="422" y="2179"/>
                  </a:lnTo>
                  <a:lnTo>
                    <a:pt x="388" y="2175"/>
                  </a:lnTo>
                  <a:lnTo>
                    <a:pt x="355" y="2167"/>
                  </a:lnTo>
                  <a:lnTo>
                    <a:pt x="325" y="2152"/>
                  </a:lnTo>
                  <a:lnTo>
                    <a:pt x="299" y="2133"/>
                  </a:lnTo>
                  <a:lnTo>
                    <a:pt x="276" y="2110"/>
                  </a:lnTo>
                  <a:lnTo>
                    <a:pt x="257" y="2082"/>
                  </a:lnTo>
                  <a:lnTo>
                    <a:pt x="242" y="2052"/>
                  </a:lnTo>
                  <a:lnTo>
                    <a:pt x="234" y="2020"/>
                  </a:lnTo>
                  <a:lnTo>
                    <a:pt x="230" y="1986"/>
                  </a:lnTo>
                  <a:lnTo>
                    <a:pt x="230" y="1216"/>
                  </a:lnTo>
                  <a:lnTo>
                    <a:pt x="192" y="1216"/>
                  </a:lnTo>
                  <a:lnTo>
                    <a:pt x="157" y="1212"/>
                  </a:lnTo>
                  <a:lnTo>
                    <a:pt x="123" y="1204"/>
                  </a:lnTo>
                  <a:lnTo>
                    <a:pt x="93" y="1190"/>
                  </a:lnTo>
                  <a:lnTo>
                    <a:pt x="67" y="1170"/>
                  </a:lnTo>
                  <a:lnTo>
                    <a:pt x="44" y="1147"/>
                  </a:lnTo>
                  <a:lnTo>
                    <a:pt x="25" y="1120"/>
                  </a:lnTo>
                  <a:lnTo>
                    <a:pt x="12" y="1090"/>
                  </a:lnTo>
                  <a:lnTo>
                    <a:pt x="2" y="1057"/>
                  </a:lnTo>
                  <a:lnTo>
                    <a:pt x="0" y="1024"/>
                  </a:lnTo>
                  <a:lnTo>
                    <a:pt x="0" y="192"/>
                  </a:lnTo>
                  <a:lnTo>
                    <a:pt x="3" y="157"/>
                  </a:lnTo>
                  <a:lnTo>
                    <a:pt x="12" y="125"/>
                  </a:lnTo>
                  <a:lnTo>
                    <a:pt x="26" y="95"/>
                  </a:lnTo>
                  <a:lnTo>
                    <a:pt x="45" y="68"/>
                  </a:lnTo>
                  <a:lnTo>
                    <a:pt x="68" y="45"/>
                  </a:lnTo>
                  <a:lnTo>
                    <a:pt x="95" y="26"/>
                  </a:lnTo>
                  <a:lnTo>
                    <a:pt x="125" y="12"/>
                  </a:lnTo>
                  <a:lnTo>
                    <a:pt x="157" y="3"/>
                  </a:lnTo>
                  <a:lnTo>
                    <a:pt x="19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04" name="Google Shape;10804;p24"/>
            <p:cNvSpPr/>
            <p:nvPr/>
          </p:nvSpPr>
          <p:spPr>
            <a:xfrm>
              <a:off x="3233" y="3117"/>
              <a:ext cx="155" cy="155"/>
            </a:xfrm>
            <a:custGeom>
              <a:avLst/>
              <a:gdLst/>
              <a:ahLst/>
              <a:cxnLst/>
              <a:rect l="l" t="t" r="r" b="b"/>
              <a:pathLst>
                <a:path w="774" h="776" extrusionOk="0">
                  <a:moveTo>
                    <a:pt x="388" y="0"/>
                  </a:moveTo>
                  <a:lnTo>
                    <a:pt x="439" y="4"/>
                  </a:lnTo>
                  <a:lnTo>
                    <a:pt x="490" y="13"/>
                  </a:lnTo>
                  <a:lnTo>
                    <a:pt x="538" y="30"/>
                  </a:lnTo>
                  <a:lnTo>
                    <a:pt x="583" y="53"/>
                  </a:lnTo>
                  <a:lnTo>
                    <a:pt x="624" y="81"/>
                  </a:lnTo>
                  <a:lnTo>
                    <a:pt x="661" y="113"/>
                  </a:lnTo>
                  <a:lnTo>
                    <a:pt x="694" y="150"/>
                  </a:lnTo>
                  <a:lnTo>
                    <a:pt x="722" y="191"/>
                  </a:lnTo>
                  <a:lnTo>
                    <a:pt x="744" y="237"/>
                  </a:lnTo>
                  <a:lnTo>
                    <a:pt x="761" y="285"/>
                  </a:lnTo>
                  <a:lnTo>
                    <a:pt x="771" y="336"/>
                  </a:lnTo>
                  <a:lnTo>
                    <a:pt x="774" y="387"/>
                  </a:lnTo>
                  <a:lnTo>
                    <a:pt x="771" y="440"/>
                  </a:lnTo>
                  <a:lnTo>
                    <a:pt x="761" y="491"/>
                  </a:lnTo>
                  <a:lnTo>
                    <a:pt x="744" y="539"/>
                  </a:lnTo>
                  <a:lnTo>
                    <a:pt x="722" y="584"/>
                  </a:lnTo>
                  <a:lnTo>
                    <a:pt x="694" y="626"/>
                  </a:lnTo>
                  <a:lnTo>
                    <a:pt x="661" y="662"/>
                  </a:lnTo>
                  <a:lnTo>
                    <a:pt x="624" y="696"/>
                  </a:lnTo>
                  <a:lnTo>
                    <a:pt x="583" y="723"/>
                  </a:lnTo>
                  <a:lnTo>
                    <a:pt x="538" y="746"/>
                  </a:lnTo>
                  <a:lnTo>
                    <a:pt x="490" y="762"/>
                  </a:lnTo>
                  <a:lnTo>
                    <a:pt x="439" y="773"/>
                  </a:lnTo>
                  <a:lnTo>
                    <a:pt x="388" y="776"/>
                  </a:lnTo>
                  <a:lnTo>
                    <a:pt x="335" y="773"/>
                  </a:lnTo>
                  <a:lnTo>
                    <a:pt x="285" y="762"/>
                  </a:lnTo>
                  <a:lnTo>
                    <a:pt x="237" y="746"/>
                  </a:lnTo>
                  <a:lnTo>
                    <a:pt x="192" y="723"/>
                  </a:lnTo>
                  <a:lnTo>
                    <a:pt x="151" y="696"/>
                  </a:lnTo>
                  <a:lnTo>
                    <a:pt x="114" y="662"/>
                  </a:lnTo>
                  <a:lnTo>
                    <a:pt x="81" y="626"/>
                  </a:lnTo>
                  <a:lnTo>
                    <a:pt x="53" y="584"/>
                  </a:lnTo>
                  <a:lnTo>
                    <a:pt x="30" y="539"/>
                  </a:lnTo>
                  <a:lnTo>
                    <a:pt x="14" y="491"/>
                  </a:lnTo>
                  <a:lnTo>
                    <a:pt x="4" y="440"/>
                  </a:lnTo>
                  <a:lnTo>
                    <a:pt x="0" y="387"/>
                  </a:lnTo>
                  <a:lnTo>
                    <a:pt x="4" y="336"/>
                  </a:lnTo>
                  <a:lnTo>
                    <a:pt x="14" y="285"/>
                  </a:lnTo>
                  <a:lnTo>
                    <a:pt x="30" y="237"/>
                  </a:lnTo>
                  <a:lnTo>
                    <a:pt x="53" y="191"/>
                  </a:lnTo>
                  <a:lnTo>
                    <a:pt x="81" y="150"/>
                  </a:lnTo>
                  <a:lnTo>
                    <a:pt x="114" y="113"/>
                  </a:lnTo>
                  <a:lnTo>
                    <a:pt x="151" y="81"/>
                  </a:lnTo>
                  <a:lnTo>
                    <a:pt x="192" y="53"/>
                  </a:lnTo>
                  <a:lnTo>
                    <a:pt x="237" y="30"/>
                  </a:lnTo>
                  <a:lnTo>
                    <a:pt x="285" y="13"/>
                  </a:lnTo>
                  <a:lnTo>
                    <a:pt x="335" y="4"/>
                  </a:lnTo>
                  <a:lnTo>
                    <a:pt x="38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05" name="Google Shape;10805;p24"/>
            <p:cNvSpPr/>
            <p:nvPr/>
          </p:nvSpPr>
          <p:spPr>
            <a:xfrm>
              <a:off x="3185" y="3300"/>
              <a:ext cx="250" cy="435"/>
            </a:xfrm>
            <a:custGeom>
              <a:avLst/>
              <a:gdLst/>
              <a:ahLst/>
              <a:cxnLst/>
              <a:rect l="l" t="t" r="r" b="b"/>
              <a:pathLst>
                <a:path w="1248" h="2175" extrusionOk="0">
                  <a:moveTo>
                    <a:pt x="192" y="0"/>
                  </a:moveTo>
                  <a:lnTo>
                    <a:pt x="1056" y="0"/>
                  </a:lnTo>
                  <a:lnTo>
                    <a:pt x="1091" y="4"/>
                  </a:lnTo>
                  <a:lnTo>
                    <a:pt x="1124" y="12"/>
                  </a:lnTo>
                  <a:lnTo>
                    <a:pt x="1154" y="26"/>
                  </a:lnTo>
                  <a:lnTo>
                    <a:pt x="1180" y="46"/>
                  </a:lnTo>
                  <a:lnTo>
                    <a:pt x="1203" y="69"/>
                  </a:lnTo>
                  <a:lnTo>
                    <a:pt x="1222" y="96"/>
                  </a:lnTo>
                  <a:lnTo>
                    <a:pt x="1236" y="126"/>
                  </a:lnTo>
                  <a:lnTo>
                    <a:pt x="1245" y="159"/>
                  </a:lnTo>
                  <a:lnTo>
                    <a:pt x="1248" y="192"/>
                  </a:lnTo>
                  <a:lnTo>
                    <a:pt x="1248" y="1020"/>
                  </a:lnTo>
                  <a:lnTo>
                    <a:pt x="1245" y="1055"/>
                  </a:lnTo>
                  <a:lnTo>
                    <a:pt x="1236" y="1088"/>
                  </a:lnTo>
                  <a:lnTo>
                    <a:pt x="1222" y="1118"/>
                  </a:lnTo>
                  <a:lnTo>
                    <a:pt x="1203" y="1144"/>
                  </a:lnTo>
                  <a:lnTo>
                    <a:pt x="1180" y="1168"/>
                  </a:lnTo>
                  <a:lnTo>
                    <a:pt x="1154" y="1186"/>
                  </a:lnTo>
                  <a:lnTo>
                    <a:pt x="1124" y="1201"/>
                  </a:lnTo>
                  <a:lnTo>
                    <a:pt x="1091" y="1210"/>
                  </a:lnTo>
                  <a:lnTo>
                    <a:pt x="1056" y="1213"/>
                  </a:lnTo>
                  <a:lnTo>
                    <a:pt x="1018" y="1213"/>
                  </a:lnTo>
                  <a:lnTo>
                    <a:pt x="1018" y="1983"/>
                  </a:lnTo>
                  <a:lnTo>
                    <a:pt x="1014" y="2018"/>
                  </a:lnTo>
                  <a:lnTo>
                    <a:pt x="1006" y="2050"/>
                  </a:lnTo>
                  <a:lnTo>
                    <a:pt x="992" y="2080"/>
                  </a:lnTo>
                  <a:lnTo>
                    <a:pt x="972" y="2107"/>
                  </a:lnTo>
                  <a:lnTo>
                    <a:pt x="949" y="2131"/>
                  </a:lnTo>
                  <a:lnTo>
                    <a:pt x="923" y="2149"/>
                  </a:lnTo>
                  <a:lnTo>
                    <a:pt x="893" y="2163"/>
                  </a:lnTo>
                  <a:lnTo>
                    <a:pt x="861" y="2173"/>
                  </a:lnTo>
                  <a:lnTo>
                    <a:pt x="826" y="2175"/>
                  </a:lnTo>
                  <a:lnTo>
                    <a:pt x="423" y="2175"/>
                  </a:lnTo>
                  <a:lnTo>
                    <a:pt x="388" y="2173"/>
                  </a:lnTo>
                  <a:lnTo>
                    <a:pt x="355" y="2163"/>
                  </a:lnTo>
                  <a:lnTo>
                    <a:pt x="325" y="2149"/>
                  </a:lnTo>
                  <a:lnTo>
                    <a:pt x="299" y="2131"/>
                  </a:lnTo>
                  <a:lnTo>
                    <a:pt x="276" y="2107"/>
                  </a:lnTo>
                  <a:lnTo>
                    <a:pt x="257" y="2080"/>
                  </a:lnTo>
                  <a:lnTo>
                    <a:pt x="242" y="2050"/>
                  </a:lnTo>
                  <a:lnTo>
                    <a:pt x="234" y="2018"/>
                  </a:lnTo>
                  <a:lnTo>
                    <a:pt x="230" y="1983"/>
                  </a:lnTo>
                  <a:lnTo>
                    <a:pt x="230" y="1938"/>
                  </a:lnTo>
                  <a:lnTo>
                    <a:pt x="251" y="1896"/>
                  </a:lnTo>
                  <a:lnTo>
                    <a:pt x="268" y="1853"/>
                  </a:lnTo>
                  <a:lnTo>
                    <a:pt x="278" y="1808"/>
                  </a:lnTo>
                  <a:lnTo>
                    <a:pt x="286" y="1762"/>
                  </a:lnTo>
                  <a:lnTo>
                    <a:pt x="288" y="1713"/>
                  </a:lnTo>
                  <a:lnTo>
                    <a:pt x="288" y="710"/>
                  </a:lnTo>
                  <a:lnTo>
                    <a:pt x="284" y="652"/>
                  </a:lnTo>
                  <a:lnTo>
                    <a:pt x="275" y="596"/>
                  </a:lnTo>
                  <a:lnTo>
                    <a:pt x="258" y="543"/>
                  </a:lnTo>
                  <a:lnTo>
                    <a:pt x="235" y="491"/>
                  </a:lnTo>
                  <a:lnTo>
                    <a:pt x="208" y="444"/>
                  </a:lnTo>
                  <a:lnTo>
                    <a:pt x="175" y="401"/>
                  </a:lnTo>
                  <a:lnTo>
                    <a:pt x="137" y="361"/>
                  </a:lnTo>
                  <a:lnTo>
                    <a:pt x="95" y="325"/>
                  </a:lnTo>
                  <a:lnTo>
                    <a:pt x="49" y="295"/>
                  </a:lnTo>
                  <a:lnTo>
                    <a:pt x="0" y="269"/>
                  </a:lnTo>
                  <a:lnTo>
                    <a:pt x="0" y="192"/>
                  </a:lnTo>
                  <a:lnTo>
                    <a:pt x="4" y="159"/>
                  </a:lnTo>
                  <a:lnTo>
                    <a:pt x="12" y="126"/>
                  </a:lnTo>
                  <a:lnTo>
                    <a:pt x="26" y="96"/>
                  </a:lnTo>
                  <a:lnTo>
                    <a:pt x="46" y="69"/>
                  </a:lnTo>
                  <a:lnTo>
                    <a:pt x="68" y="46"/>
                  </a:lnTo>
                  <a:lnTo>
                    <a:pt x="95" y="26"/>
                  </a:lnTo>
                  <a:lnTo>
                    <a:pt x="125" y="12"/>
                  </a:lnTo>
                  <a:lnTo>
                    <a:pt x="157" y="4"/>
                  </a:lnTo>
                  <a:lnTo>
                    <a:pt x="19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06" name="Google Shape;10806;p24"/>
            <p:cNvSpPr/>
            <p:nvPr/>
          </p:nvSpPr>
          <p:spPr>
            <a:xfrm>
              <a:off x="2899" y="3404"/>
              <a:ext cx="286" cy="499"/>
            </a:xfrm>
            <a:custGeom>
              <a:avLst/>
              <a:gdLst/>
              <a:ahLst/>
              <a:cxnLst/>
              <a:rect l="l" t="t" r="r" b="b"/>
              <a:pathLst>
                <a:path w="1431" h="2493" extrusionOk="0">
                  <a:moveTo>
                    <a:pt x="192" y="0"/>
                  </a:moveTo>
                  <a:lnTo>
                    <a:pt x="1239" y="0"/>
                  </a:lnTo>
                  <a:lnTo>
                    <a:pt x="1272" y="3"/>
                  </a:lnTo>
                  <a:lnTo>
                    <a:pt x="1305" y="12"/>
                  </a:lnTo>
                  <a:lnTo>
                    <a:pt x="1335" y="26"/>
                  </a:lnTo>
                  <a:lnTo>
                    <a:pt x="1362" y="45"/>
                  </a:lnTo>
                  <a:lnTo>
                    <a:pt x="1385" y="68"/>
                  </a:lnTo>
                  <a:lnTo>
                    <a:pt x="1404" y="96"/>
                  </a:lnTo>
                  <a:lnTo>
                    <a:pt x="1419" y="126"/>
                  </a:lnTo>
                  <a:lnTo>
                    <a:pt x="1427" y="159"/>
                  </a:lnTo>
                  <a:lnTo>
                    <a:pt x="1431" y="192"/>
                  </a:lnTo>
                  <a:lnTo>
                    <a:pt x="1431" y="1197"/>
                  </a:lnTo>
                  <a:lnTo>
                    <a:pt x="1427" y="1232"/>
                  </a:lnTo>
                  <a:lnTo>
                    <a:pt x="1419" y="1264"/>
                  </a:lnTo>
                  <a:lnTo>
                    <a:pt x="1404" y="1295"/>
                  </a:lnTo>
                  <a:lnTo>
                    <a:pt x="1385" y="1321"/>
                  </a:lnTo>
                  <a:lnTo>
                    <a:pt x="1362" y="1344"/>
                  </a:lnTo>
                  <a:lnTo>
                    <a:pt x="1335" y="1363"/>
                  </a:lnTo>
                  <a:lnTo>
                    <a:pt x="1305" y="1378"/>
                  </a:lnTo>
                  <a:lnTo>
                    <a:pt x="1272" y="1386"/>
                  </a:lnTo>
                  <a:lnTo>
                    <a:pt x="1239" y="1390"/>
                  </a:lnTo>
                  <a:lnTo>
                    <a:pt x="1164" y="1390"/>
                  </a:lnTo>
                  <a:lnTo>
                    <a:pt x="1164" y="2300"/>
                  </a:lnTo>
                  <a:lnTo>
                    <a:pt x="1162" y="2335"/>
                  </a:lnTo>
                  <a:lnTo>
                    <a:pt x="1152" y="2368"/>
                  </a:lnTo>
                  <a:lnTo>
                    <a:pt x="1138" y="2398"/>
                  </a:lnTo>
                  <a:lnTo>
                    <a:pt x="1120" y="2424"/>
                  </a:lnTo>
                  <a:lnTo>
                    <a:pt x="1096" y="2448"/>
                  </a:lnTo>
                  <a:lnTo>
                    <a:pt x="1069" y="2467"/>
                  </a:lnTo>
                  <a:lnTo>
                    <a:pt x="1039" y="2481"/>
                  </a:lnTo>
                  <a:lnTo>
                    <a:pt x="1007" y="2491"/>
                  </a:lnTo>
                  <a:lnTo>
                    <a:pt x="972" y="2493"/>
                  </a:lnTo>
                  <a:lnTo>
                    <a:pt x="457" y="2493"/>
                  </a:lnTo>
                  <a:lnTo>
                    <a:pt x="422" y="2491"/>
                  </a:lnTo>
                  <a:lnTo>
                    <a:pt x="390" y="2481"/>
                  </a:lnTo>
                  <a:lnTo>
                    <a:pt x="360" y="2467"/>
                  </a:lnTo>
                  <a:lnTo>
                    <a:pt x="333" y="2448"/>
                  </a:lnTo>
                  <a:lnTo>
                    <a:pt x="311" y="2424"/>
                  </a:lnTo>
                  <a:lnTo>
                    <a:pt x="291" y="2398"/>
                  </a:lnTo>
                  <a:lnTo>
                    <a:pt x="277" y="2368"/>
                  </a:lnTo>
                  <a:lnTo>
                    <a:pt x="269" y="2335"/>
                  </a:lnTo>
                  <a:lnTo>
                    <a:pt x="265" y="2300"/>
                  </a:lnTo>
                  <a:lnTo>
                    <a:pt x="265" y="1393"/>
                  </a:lnTo>
                  <a:lnTo>
                    <a:pt x="192" y="1393"/>
                  </a:lnTo>
                  <a:lnTo>
                    <a:pt x="157" y="1390"/>
                  </a:lnTo>
                  <a:lnTo>
                    <a:pt x="125" y="1381"/>
                  </a:lnTo>
                  <a:lnTo>
                    <a:pt x="95" y="1367"/>
                  </a:lnTo>
                  <a:lnTo>
                    <a:pt x="68" y="1347"/>
                  </a:lnTo>
                  <a:lnTo>
                    <a:pt x="44" y="1325"/>
                  </a:lnTo>
                  <a:lnTo>
                    <a:pt x="26" y="1297"/>
                  </a:lnTo>
                  <a:lnTo>
                    <a:pt x="12" y="1267"/>
                  </a:lnTo>
                  <a:lnTo>
                    <a:pt x="2" y="1234"/>
                  </a:lnTo>
                  <a:lnTo>
                    <a:pt x="0" y="1201"/>
                  </a:lnTo>
                  <a:lnTo>
                    <a:pt x="0" y="192"/>
                  </a:lnTo>
                  <a:lnTo>
                    <a:pt x="2" y="159"/>
                  </a:lnTo>
                  <a:lnTo>
                    <a:pt x="11" y="126"/>
                  </a:lnTo>
                  <a:lnTo>
                    <a:pt x="25" y="96"/>
                  </a:lnTo>
                  <a:lnTo>
                    <a:pt x="44" y="68"/>
                  </a:lnTo>
                  <a:lnTo>
                    <a:pt x="67" y="45"/>
                  </a:lnTo>
                  <a:lnTo>
                    <a:pt x="93" y="26"/>
                  </a:lnTo>
                  <a:lnTo>
                    <a:pt x="123" y="12"/>
                  </a:lnTo>
                  <a:lnTo>
                    <a:pt x="156" y="3"/>
                  </a:lnTo>
                  <a:lnTo>
                    <a:pt x="19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07" name="Google Shape;10807;p24"/>
            <p:cNvSpPr/>
            <p:nvPr/>
          </p:nvSpPr>
          <p:spPr>
            <a:xfrm>
              <a:off x="2953" y="3194"/>
              <a:ext cx="178" cy="178"/>
            </a:xfrm>
            <a:custGeom>
              <a:avLst/>
              <a:gdLst/>
              <a:ahLst/>
              <a:cxnLst/>
              <a:rect l="l" t="t" r="r" b="b"/>
              <a:pathLst>
                <a:path w="889" h="892" extrusionOk="0">
                  <a:moveTo>
                    <a:pt x="444" y="0"/>
                  </a:moveTo>
                  <a:lnTo>
                    <a:pt x="500" y="4"/>
                  </a:lnTo>
                  <a:lnTo>
                    <a:pt x="554" y="13"/>
                  </a:lnTo>
                  <a:lnTo>
                    <a:pt x="605" y="30"/>
                  </a:lnTo>
                  <a:lnTo>
                    <a:pt x="654" y="52"/>
                  </a:lnTo>
                  <a:lnTo>
                    <a:pt x="698" y="79"/>
                  </a:lnTo>
                  <a:lnTo>
                    <a:pt x="739" y="112"/>
                  </a:lnTo>
                  <a:lnTo>
                    <a:pt x="776" y="149"/>
                  </a:lnTo>
                  <a:lnTo>
                    <a:pt x="810" y="191"/>
                  </a:lnTo>
                  <a:lnTo>
                    <a:pt x="838" y="236"/>
                  </a:lnTo>
                  <a:lnTo>
                    <a:pt x="859" y="284"/>
                  </a:lnTo>
                  <a:lnTo>
                    <a:pt x="876" y="336"/>
                  </a:lnTo>
                  <a:lnTo>
                    <a:pt x="886" y="390"/>
                  </a:lnTo>
                  <a:lnTo>
                    <a:pt x="889" y="445"/>
                  </a:lnTo>
                  <a:lnTo>
                    <a:pt x="886" y="502"/>
                  </a:lnTo>
                  <a:lnTo>
                    <a:pt x="876" y="556"/>
                  </a:lnTo>
                  <a:lnTo>
                    <a:pt x="859" y="607"/>
                  </a:lnTo>
                  <a:lnTo>
                    <a:pt x="838" y="656"/>
                  </a:lnTo>
                  <a:lnTo>
                    <a:pt x="810" y="700"/>
                  </a:lnTo>
                  <a:lnTo>
                    <a:pt x="776" y="742"/>
                  </a:lnTo>
                  <a:lnTo>
                    <a:pt x="739" y="779"/>
                  </a:lnTo>
                  <a:lnTo>
                    <a:pt x="698" y="812"/>
                  </a:lnTo>
                  <a:lnTo>
                    <a:pt x="654" y="840"/>
                  </a:lnTo>
                  <a:lnTo>
                    <a:pt x="605" y="862"/>
                  </a:lnTo>
                  <a:lnTo>
                    <a:pt x="554" y="878"/>
                  </a:lnTo>
                  <a:lnTo>
                    <a:pt x="500" y="888"/>
                  </a:lnTo>
                  <a:lnTo>
                    <a:pt x="444" y="892"/>
                  </a:lnTo>
                  <a:lnTo>
                    <a:pt x="389" y="888"/>
                  </a:lnTo>
                  <a:lnTo>
                    <a:pt x="335" y="878"/>
                  </a:lnTo>
                  <a:lnTo>
                    <a:pt x="283" y="862"/>
                  </a:lnTo>
                  <a:lnTo>
                    <a:pt x="235" y="840"/>
                  </a:lnTo>
                  <a:lnTo>
                    <a:pt x="191" y="812"/>
                  </a:lnTo>
                  <a:lnTo>
                    <a:pt x="149" y="779"/>
                  </a:lnTo>
                  <a:lnTo>
                    <a:pt x="111" y="742"/>
                  </a:lnTo>
                  <a:lnTo>
                    <a:pt x="79" y="700"/>
                  </a:lnTo>
                  <a:lnTo>
                    <a:pt x="51" y="656"/>
                  </a:lnTo>
                  <a:lnTo>
                    <a:pt x="30" y="607"/>
                  </a:lnTo>
                  <a:lnTo>
                    <a:pt x="13" y="556"/>
                  </a:lnTo>
                  <a:lnTo>
                    <a:pt x="3" y="502"/>
                  </a:lnTo>
                  <a:lnTo>
                    <a:pt x="0" y="445"/>
                  </a:lnTo>
                  <a:lnTo>
                    <a:pt x="3" y="390"/>
                  </a:lnTo>
                  <a:lnTo>
                    <a:pt x="13" y="336"/>
                  </a:lnTo>
                  <a:lnTo>
                    <a:pt x="30" y="284"/>
                  </a:lnTo>
                  <a:lnTo>
                    <a:pt x="51" y="236"/>
                  </a:lnTo>
                  <a:lnTo>
                    <a:pt x="79" y="191"/>
                  </a:lnTo>
                  <a:lnTo>
                    <a:pt x="111" y="149"/>
                  </a:lnTo>
                  <a:lnTo>
                    <a:pt x="149" y="112"/>
                  </a:lnTo>
                  <a:lnTo>
                    <a:pt x="191" y="79"/>
                  </a:lnTo>
                  <a:lnTo>
                    <a:pt x="235" y="52"/>
                  </a:lnTo>
                  <a:lnTo>
                    <a:pt x="283" y="30"/>
                  </a:lnTo>
                  <a:lnTo>
                    <a:pt x="335" y="13"/>
                  </a:lnTo>
                  <a:lnTo>
                    <a:pt x="389" y="4"/>
                  </a:lnTo>
                  <a:lnTo>
                    <a:pt x="44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808" name="Google Shape;10808;p24"/>
          <p:cNvGrpSpPr/>
          <p:nvPr/>
        </p:nvGrpSpPr>
        <p:grpSpPr>
          <a:xfrm>
            <a:off x="6145603" y="14530789"/>
            <a:ext cx="451643" cy="782414"/>
            <a:chOff x="5382" y="1924"/>
            <a:chExt cx="1099" cy="1903"/>
          </a:xfrm>
          <a:solidFill>
            <a:srgbClr val="006994"/>
          </a:solidFill>
        </p:grpSpPr>
        <p:sp>
          <p:nvSpPr>
            <p:cNvPr id="10809" name="Google Shape;10809;p24"/>
            <p:cNvSpPr/>
            <p:nvPr/>
          </p:nvSpPr>
          <p:spPr>
            <a:xfrm>
              <a:off x="5735" y="1924"/>
              <a:ext cx="395" cy="395"/>
            </a:xfrm>
            <a:custGeom>
              <a:avLst/>
              <a:gdLst/>
              <a:ahLst/>
              <a:cxnLst/>
              <a:rect l="l" t="t" r="r" b="b"/>
              <a:pathLst>
                <a:path w="789" h="790" extrusionOk="0">
                  <a:moveTo>
                    <a:pt x="394" y="0"/>
                  </a:moveTo>
                  <a:lnTo>
                    <a:pt x="447" y="3"/>
                  </a:lnTo>
                  <a:lnTo>
                    <a:pt x="499" y="14"/>
                  </a:lnTo>
                  <a:lnTo>
                    <a:pt x="548" y="30"/>
                  </a:lnTo>
                  <a:lnTo>
                    <a:pt x="593" y="53"/>
                  </a:lnTo>
                  <a:lnTo>
                    <a:pt x="635" y="82"/>
                  </a:lnTo>
                  <a:lnTo>
                    <a:pt x="673" y="115"/>
                  </a:lnTo>
                  <a:lnTo>
                    <a:pt x="707" y="153"/>
                  </a:lnTo>
                  <a:lnTo>
                    <a:pt x="734" y="195"/>
                  </a:lnTo>
                  <a:lnTo>
                    <a:pt x="758" y="241"/>
                  </a:lnTo>
                  <a:lnTo>
                    <a:pt x="775" y="290"/>
                  </a:lnTo>
                  <a:lnTo>
                    <a:pt x="785" y="341"/>
                  </a:lnTo>
                  <a:lnTo>
                    <a:pt x="789" y="394"/>
                  </a:lnTo>
                  <a:lnTo>
                    <a:pt x="785" y="448"/>
                  </a:lnTo>
                  <a:lnTo>
                    <a:pt x="775" y="499"/>
                  </a:lnTo>
                  <a:lnTo>
                    <a:pt x="758" y="547"/>
                  </a:lnTo>
                  <a:lnTo>
                    <a:pt x="734" y="594"/>
                  </a:lnTo>
                  <a:lnTo>
                    <a:pt x="707" y="635"/>
                  </a:lnTo>
                  <a:lnTo>
                    <a:pt x="673" y="674"/>
                  </a:lnTo>
                  <a:lnTo>
                    <a:pt x="635" y="706"/>
                  </a:lnTo>
                  <a:lnTo>
                    <a:pt x="593" y="735"/>
                  </a:lnTo>
                  <a:lnTo>
                    <a:pt x="548" y="758"/>
                  </a:lnTo>
                  <a:lnTo>
                    <a:pt x="499" y="775"/>
                  </a:lnTo>
                  <a:lnTo>
                    <a:pt x="447" y="785"/>
                  </a:lnTo>
                  <a:lnTo>
                    <a:pt x="394" y="790"/>
                  </a:lnTo>
                  <a:lnTo>
                    <a:pt x="340" y="785"/>
                  </a:lnTo>
                  <a:lnTo>
                    <a:pt x="289" y="775"/>
                  </a:lnTo>
                  <a:lnTo>
                    <a:pt x="241" y="758"/>
                  </a:lnTo>
                  <a:lnTo>
                    <a:pt x="194" y="735"/>
                  </a:lnTo>
                  <a:lnTo>
                    <a:pt x="153" y="706"/>
                  </a:lnTo>
                  <a:lnTo>
                    <a:pt x="115" y="674"/>
                  </a:lnTo>
                  <a:lnTo>
                    <a:pt x="82" y="635"/>
                  </a:lnTo>
                  <a:lnTo>
                    <a:pt x="53" y="594"/>
                  </a:lnTo>
                  <a:lnTo>
                    <a:pt x="31" y="547"/>
                  </a:lnTo>
                  <a:lnTo>
                    <a:pt x="13" y="499"/>
                  </a:lnTo>
                  <a:lnTo>
                    <a:pt x="3" y="448"/>
                  </a:lnTo>
                  <a:lnTo>
                    <a:pt x="0" y="394"/>
                  </a:lnTo>
                  <a:lnTo>
                    <a:pt x="3" y="341"/>
                  </a:lnTo>
                  <a:lnTo>
                    <a:pt x="13" y="290"/>
                  </a:lnTo>
                  <a:lnTo>
                    <a:pt x="31" y="241"/>
                  </a:lnTo>
                  <a:lnTo>
                    <a:pt x="53" y="195"/>
                  </a:lnTo>
                  <a:lnTo>
                    <a:pt x="82" y="153"/>
                  </a:lnTo>
                  <a:lnTo>
                    <a:pt x="115" y="115"/>
                  </a:lnTo>
                  <a:lnTo>
                    <a:pt x="153" y="82"/>
                  </a:lnTo>
                  <a:lnTo>
                    <a:pt x="194" y="53"/>
                  </a:lnTo>
                  <a:lnTo>
                    <a:pt x="241" y="30"/>
                  </a:lnTo>
                  <a:lnTo>
                    <a:pt x="289" y="14"/>
                  </a:lnTo>
                  <a:lnTo>
                    <a:pt x="340" y="3"/>
                  </a:lnTo>
                  <a:lnTo>
                    <a:pt x="39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10" name="Google Shape;10810;p24"/>
            <p:cNvSpPr/>
            <p:nvPr/>
          </p:nvSpPr>
          <p:spPr>
            <a:xfrm>
              <a:off x="5382" y="2897"/>
              <a:ext cx="1099" cy="193"/>
            </a:xfrm>
            <a:custGeom>
              <a:avLst/>
              <a:gdLst/>
              <a:ahLst/>
              <a:cxnLst/>
              <a:rect l="l" t="t" r="r" b="b"/>
              <a:pathLst>
                <a:path w="2197" h="385" extrusionOk="0">
                  <a:moveTo>
                    <a:pt x="100" y="0"/>
                  </a:moveTo>
                  <a:lnTo>
                    <a:pt x="2099" y="0"/>
                  </a:lnTo>
                  <a:lnTo>
                    <a:pt x="2124" y="4"/>
                  </a:lnTo>
                  <a:lnTo>
                    <a:pt x="2149" y="14"/>
                  </a:lnTo>
                  <a:lnTo>
                    <a:pt x="2168" y="29"/>
                  </a:lnTo>
                  <a:lnTo>
                    <a:pt x="2184" y="49"/>
                  </a:lnTo>
                  <a:lnTo>
                    <a:pt x="2194" y="73"/>
                  </a:lnTo>
                  <a:lnTo>
                    <a:pt x="2197" y="99"/>
                  </a:lnTo>
                  <a:lnTo>
                    <a:pt x="2197" y="287"/>
                  </a:lnTo>
                  <a:lnTo>
                    <a:pt x="2194" y="312"/>
                  </a:lnTo>
                  <a:lnTo>
                    <a:pt x="2184" y="337"/>
                  </a:lnTo>
                  <a:lnTo>
                    <a:pt x="2168" y="356"/>
                  </a:lnTo>
                  <a:lnTo>
                    <a:pt x="2149" y="371"/>
                  </a:lnTo>
                  <a:lnTo>
                    <a:pt x="2124" y="382"/>
                  </a:lnTo>
                  <a:lnTo>
                    <a:pt x="2099" y="385"/>
                  </a:lnTo>
                  <a:lnTo>
                    <a:pt x="100" y="385"/>
                  </a:lnTo>
                  <a:lnTo>
                    <a:pt x="73" y="382"/>
                  </a:lnTo>
                  <a:lnTo>
                    <a:pt x="50" y="371"/>
                  </a:lnTo>
                  <a:lnTo>
                    <a:pt x="29" y="356"/>
                  </a:lnTo>
                  <a:lnTo>
                    <a:pt x="14" y="337"/>
                  </a:lnTo>
                  <a:lnTo>
                    <a:pt x="3" y="312"/>
                  </a:lnTo>
                  <a:lnTo>
                    <a:pt x="0" y="287"/>
                  </a:lnTo>
                  <a:lnTo>
                    <a:pt x="0" y="99"/>
                  </a:lnTo>
                  <a:lnTo>
                    <a:pt x="3" y="73"/>
                  </a:lnTo>
                  <a:lnTo>
                    <a:pt x="14" y="49"/>
                  </a:lnTo>
                  <a:lnTo>
                    <a:pt x="29" y="29"/>
                  </a:lnTo>
                  <a:lnTo>
                    <a:pt x="50" y="14"/>
                  </a:lnTo>
                  <a:lnTo>
                    <a:pt x="73" y="4"/>
                  </a:lnTo>
                  <a:lnTo>
                    <a:pt x="10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11" name="Google Shape;10811;p24"/>
            <p:cNvSpPr/>
            <p:nvPr/>
          </p:nvSpPr>
          <p:spPr>
            <a:xfrm>
              <a:off x="5550" y="3169"/>
              <a:ext cx="763" cy="658"/>
            </a:xfrm>
            <a:custGeom>
              <a:avLst/>
              <a:gdLst/>
              <a:ahLst/>
              <a:cxnLst/>
              <a:rect l="l" t="t" r="r" b="b"/>
              <a:pathLst>
                <a:path w="1526" h="1316" extrusionOk="0">
                  <a:moveTo>
                    <a:pt x="122" y="0"/>
                  </a:moveTo>
                  <a:lnTo>
                    <a:pt x="1404" y="0"/>
                  </a:lnTo>
                  <a:lnTo>
                    <a:pt x="1431" y="4"/>
                  </a:lnTo>
                  <a:lnTo>
                    <a:pt x="1457" y="13"/>
                  </a:lnTo>
                  <a:lnTo>
                    <a:pt x="1480" y="27"/>
                  </a:lnTo>
                  <a:lnTo>
                    <a:pt x="1499" y="47"/>
                  </a:lnTo>
                  <a:lnTo>
                    <a:pt x="1514" y="69"/>
                  </a:lnTo>
                  <a:lnTo>
                    <a:pt x="1523" y="95"/>
                  </a:lnTo>
                  <a:lnTo>
                    <a:pt x="1526" y="123"/>
                  </a:lnTo>
                  <a:lnTo>
                    <a:pt x="1526" y="1204"/>
                  </a:lnTo>
                  <a:lnTo>
                    <a:pt x="1523" y="1230"/>
                  </a:lnTo>
                  <a:lnTo>
                    <a:pt x="1515" y="1253"/>
                  </a:lnTo>
                  <a:lnTo>
                    <a:pt x="1501" y="1274"/>
                  </a:lnTo>
                  <a:lnTo>
                    <a:pt x="1484" y="1291"/>
                  </a:lnTo>
                  <a:lnTo>
                    <a:pt x="1463" y="1304"/>
                  </a:lnTo>
                  <a:lnTo>
                    <a:pt x="1440" y="1313"/>
                  </a:lnTo>
                  <a:lnTo>
                    <a:pt x="1414" y="1316"/>
                  </a:lnTo>
                  <a:lnTo>
                    <a:pt x="111" y="1316"/>
                  </a:lnTo>
                  <a:lnTo>
                    <a:pt x="86" y="1313"/>
                  </a:lnTo>
                  <a:lnTo>
                    <a:pt x="63" y="1304"/>
                  </a:lnTo>
                  <a:lnTo>
                    <a:pt x="42" y="1291"/>
                  </a:lnTo>
                  <a:lnTo>
                    <a:pt x="24" y="1274"/>
                  </a:lnTo>
                  <a:lnTo>
                    <a:pt x="12" y="1253"/>
                  </a:lnTo>
                  <a:lnTo>
                    <a:pt x="2" y="1230"/>
                  </a:lnTo>
                  <a:lnTo>
                    <a:pt x="0" y="1204"/>
                  </a:lnTo>
                  <a:lnTo>
                    <a:pt x="0" y="123"/>
                  </a:lnTo>
                  <a:lnTo>
                    <a:pt x="3" y="95"/>
                  </a:lnTo>
                  <a:lnTo>
                    <a:pt x="12" y="69"/>
                  </a:lnTo>
                  <a:lnTo>
                    <a:pt x="27" y="47"/>
                  </a:lnTo>
                  <a:lnTo>
                    <a:pt x="45" y="27"/>
                  </a:lnTo>
                  <a:lnTo>
                    <a:pt x="68" y="13"/>
                  </a:lnTo>
                  <a:lnTo>
                    <a:pt x="94" y="4"/>
                  </a:lnTo>
                  <a:lnTo>
                    <a:pt x="12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12" name="Google Shape;10812;p24"/>
            <p:cNvSpPr/>
            <p:nvPr/>
          </p:nvSpPr>
          <p:spPr>
            <a:xfrm>
              <a:off x="5548" y="2396"/>
              <a:ext cx="769" cy="423"/>
            </a:xfrm>
            <a:custGeom>
              <a:avLst/>
              <a:gdLst/>
              <a:ahLst/>
              <a:cxnLst/>
              <a:rect l="l" t="t" r="r" b="b"/>
              <a:pathLst>
                <a:path w="1538" h="845" extrusionOk="0">
                  <a:moveTo>
                    <a:pt x="459" y="0"/>
                  </a:moveTo>
                  <a:lnTo>
                    <a:pt x="473" y="4"/>
                  </a:lnTo>
                  <a:lnTo>
                    <a:pt x="485" y="10"/>
                  </a:lnTo>
                  <a:lnTo>
                    <a:pt x="492" y="23"/>
                  </a:lnTo>
                  <a:lnTo>
                    <a:pt x="729" y="674"/>
                  </a:lnTo>
                  <a:lnTo>
                    <a:pt x="735" y="686"/>
                  </a:lnTo>
                  <a:lnTo>
                    <a:pt x="745" y="695"/>
                  </a:lnTo>
                  <a:lnTo>
                    <a:pt x="757" y="700"/>
                  </a:lnTo>
                  <a:lnTo>
                    <a:pt x="769" y="702"/>
                  </a:lnTo>
                  <a:lnTo>
                    <a:pt x="781" y="700"/>
                  </a:lnTo>
                  <a:lnTo>
                    <a:pt x="793" y="695"/>
                  </a:lnTo>
                  <a:lnTo>
                    <a:pt x="802" y="686"/>
                  </a:lnTo>
                  <a:lnTo>
                    <a:pt x="809" y="674"/>
                  </a:lnTo>
                  <a:lnTo>
                    <a:pt x="1046" y="23"/>
                  </a:lnTo>
                  <a:lnTo>
                    <a:pt x="1053" y="12"/>
                  </a:lnTo>
                  <a:lnTo>
                    <a:pt x="1063" y="4"/>
                  </a:lnTo>
                  <a:lnTo>
                    <a:pt x="1076" y="0"/>
                  </a:lnTo>
                  <a:lnTo>
                    <a:pt x="1089" y="2"/>
                  </a:lnTo>
                  <a:lnTo>
                    <a:pt x="1298" y="36"/>
                  </a:lnTo>
                  <a:lnTo>
                    <a:pt x="1298" y="37"/>
                  </a:lnTo>
                  <a:lnTo>
                    <a:pt x="1340" y="53"/>
                  </a:lnTo>
                  <a:lnTo>
                    <a:pt x="1378" y="74"/>
                  </a:lnTo>
                  <a:lnTo>
                    <a:pt x="1413" y="100"/>
                  </a:lnTo>
                  <a:lnTo>
                    <a:pt x="1444" y="130"/>
                  </a:lnTo>
                  <a:lnTo>
                    <a:pt x="1472" y="162"/>
                  </a:lnTo>
                  <a:lnTo>
                    <a:pt x="1494" y="200"/>
                  </a:lnTo>
                  <a:lnTo>
                    <a:pt x="1513" y="238"/>
                  </a:lnTo>
                  <a:lnTo>
                    <a:pt x="1527" y="280"/>
                  </a:lnTo>
                  <a:lnTo>
                    <a:pt x="1535" y="323"/>
                  </a:lnTo>
                  <a:lnTo>
                    <a:pt x="1538" y="367"/>
                  </a:lnTo>
                  <a:lnTo>
                    <a:pt x="1538" y="845"/>
                  </a:lnTo>
                  <a:lnTo>
                    <a:pt x="0" y="845"/>
                  </a:lnTo>
                  <a:lnTo>
                    <a:pt x="0" y="369"/>
                  </a:lnTo>
                  <a:lnTo>
                    <a:pt x="2" y="324"/>
                  </a:lnTo>
                  <a:lnTo>
                    <a:pt x="11" y="281"/>
                  </a:lnTo>
                  <a:lnTo>
                    <a:pt x="25" y="239"/>
                  </a:lnTo>
                  <a:lnTo>
                    <a:pt x="43" y="201"/>
                  </a:lnTo>
                  <a:lnTo>
                    <a:pt x="66" y="164"/>
                  </a:lnTo>
                  <a:lnTo>
                    <a:pt x="93" y="131"/>
                  </a:lnTo>
                  <a:lnTo>
                    <a:pt x="124" y="101"/>
                  </a:lnTo>
                  <a:lnTo>
                    <a:pt x="160" y="75"/>
                  </a:lnTo>
                  <a:lnTo>
                    <a:pt x="198" y="53"/>
                  </a:lnTo>
                  <a:lnTo>
                    <a:pt x="240" y="36"/>
                  </a:lnTo>
                  <a:lnTo>
                    <a:pt x="244" y="36"/>
                  </a:lnTo>
                  <a:lnTo>
                    <a:pt x="254" y="34"/>
                  </a:lnTo>
                  <a:lnTo>
                    <a:pt x="269" y="31"/>
                  </a:lnTo>
                  <a:lnTo>
                    <a:pt x="289" y="28"/>
                  </a:lnTo>
                  <a:lnTo>
                    <a:pt x="311" y="24"/>
                  </a:lnTo>
                  <a:lnTo>
                    <a:pt x="336" y="21"/>
                  </a:lnTo>
                  <a:lnTo>
                    <a:pt x="361" y="16"/>
                  </a:lnTo>
                  <a:lnTo>
                    <a:pt x="385" y="12"/>
                  </a:lnTo>
                  <a:lnTo>
                    <a:pt x="408" y="8"/>
                  </a:lnTo>
                  <a:lnTo>
                    <a:pt x="428" y="5"/>
                  </a:lnTo>
                  <a:lnTo>
                    <a:pt x="444" y="2"/>
                  </a:lnTo>
                  <a:lnTo>
                    <a:pt x="455" y="1"/>
                  </a:lnTo>
                  <a:lnTo>
                    <a:pt x="45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13" name="Google Shape;10813;p24"/>
            <p:cNvSpPr/>
            <p:nvPr/>
          </p:nvSpPr>
          <p:spPr>
            <a:xfrm>
              <a:off x="5880" y="2384"/>
              <a:ext cx="103" cy="264"/>
            </a:xfrm>
            <a:custGeom>
              <a:avLst/>
              <a:gdLst/>
              <a:ahLst/>
              <a:cxnLst/>
              <a:rect l="l" t="t" r="r" b="b"/>
              <a:pathLst>
                <a:path w="207" h="529" extrusionOk="0">
                  <a:moveTo>
                    <a:pt x="51" y="0"/>
                  </a:moveTo>
                  <a:lnTo>
                    <a:pt x="157" y="0"/>
                  </a:lnTo>
                  <a:lnTo>
                    <a:pt x="171" y="1"/>
                  </a:lnTo>
                  <a:lnTo>
                    <a:pt x="184" y="7"/>
                  </a:lnTo>
                  <a:lnTo>
                    <a:pt x="194" y="15"/>
                  </a:lnTo>
                  <a:lnTo>
                    <a:pt x="203" y="28"/>
                  </a:lnTo>
                  <a:lnTo>
                    <a:pt x="207" y="43"/>
                  </a:lnTo>
                  <a:lnTo>
                    <a:pt x="207" y="58"/>
                  </a:lnTo>
                  <a:lnTo>
                    <a:pt x="201" y="73"/>
                  </a:lnTo>
                  <a:lnTo>
                    <a:pt x="144" y="158"/>
                  </a:lnTo>
                  <a:lnTo>
                    <a:pt x="171" y="380"/>
                  </a:lnTo>
                  <a:lnTo>
                    <a:pt x="119" y="520"/>
                  </a:lnTo>
                  <a:lnTo>
                    <a:pt x="114" y="526"/>
                  </a:lnTo>
                  <a:lnTo>
                    <a:pt x="107" y="529"/>
                  </a:lnTo>
                  <a:lnTo>
                    <a:pt x="100" y="529"/>
                  </a:lnTo>
                  <a:lnTo>
                    <a:pt x="93" y="526"/>
                  </a:lnTo>
                  <a:lnTo>
                    <a:pt x="89" y="520"/>
                  </a:lnTo>
                  <a:lnTo>
                    <a:pt x="36" y="380"/>
                  </a:lnTo>
                  <a:lnTo>
                    <a:pt x="63" y="158"/>
                  </a:lnTo>
                  <a:lnTo>
                    <a:pt x="7" y="73"/>
                  </a:lnTo>
                  <a:lnTo>
                    <a:pt x="2" y="58"/>
                  </a:lnTo>
                  <a:lnTo>
                    <a:pt x="0" y="43"/>
                  </a:lnTo>
                  <a:lnTo>
                    <a:pt x="5" y="28"/>
                  </a:lnTo>
                  <a:lnTo>
                    <a:pt x="13" y="15"/>
                  </a:lnTo>
                  <a:lnTo>
                    <a:pt x="24" y="7"/>
                  </a:lnTo>
                  <a:lnTo>
                    <a:pt x="38" y="1"/>
                  </a:lnTo>
                  <a:lnTo>
                    <a:pt x="5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814" name="Google Shape;10814;p24"/>
          <p:cNvGrpSpPr/>
          <p:nvPr/>
        </p:nvGrpSpPr>
        <p:grpSpPr>
          <a:xfrm>
            <a:off x="7328201" y="14670522"/>
            <a:ext cx="512600" cy="642267"/>
            <a:chOff x="4504" y="811"/>
            <a:chExt cx="2496" cy="3128"/>
          </a:xfrm>
          <a:solidFill>
            <a:srgbClr val="006994"/>
          </a:solidFill>
        </p:grpSpPr>
        <p:sp>
          <p:nvSpPr>
            <p:cNvPr id="10815" name="Google Shape;10815;p24"/>
            <p:cNvSpPr/>
            <p:nvPr/>
          </p:nvSpPr>
          <p:spPr>
            <a:xfrm>
              <a:off x="4504" y="811"/>
              <a:ext cx="2496" cy="2550"/>
            </a:xfrm>
            <a:custGeom>
              <a:avLst/>
              <a:gdLst/>
              <a:ahLst/>
              <a:cxnLst/>
              <a:rect l="l" t="t" r="r" b="b"/>
              <a:pathLst>
                <a:path w="4993" h="5101" extrusionOk="0">
                  <a:moveTo>
                    <a:pt x="2494" y="886"/>
                  </a:moveTo>
                  <a:lnTo>
                    <a:pt x="2357" y="892"/>
                  </a:lnTo>
                  <a:lnTo>
                    <a:pt x="2224" y="909"/>
                  </a:lnTo>
                  <a:lnTo>
                    <a:pt x="2095" y="936"/>
                  </a:lnTo>
                  <a:lnTo>
                    <a:pt x="1969" y="972"/>
                  </a:lnTo>
                  <a:lnTo>
                    <a:pt x="1847" y="1018"/>
                  </a:lnTo>
                  <a:lnTo>
                    <a:pt x="1731" y="1073"/>
                  </a:lnTo>
                  <a:lnTo>
                    <a:pt x="1618" y="1136"/>
                  </a:lnTo>
                  <a:lnTo>
                    <a:pt x="1512" y="1208"/>
                  </a:lnTo>
                  <a:lnTo>
                    <a:pt x="1413" y="1288"/>
                  </a:lnTo>
                  <a:lnTo>
                    <a:pt x="1320" y="1374"/>
                  </a:lnTo>
                  <a:lnTo>
                    <a:pt x="1232" y="1467"/>
                  </a:lnTo>
                  <a:lnTo>
                    <a:pt x="1152" y="1568"/>
                  </a:lnTo>
                  <a:lnTo>
                    <a:pt x="1082" y="1675"/>
                  </a:lnTo>
                  <a:lnTo>
                    <a:pt x="1017" y="1786"/>
                  </a:lnTo>
                  <a:lnTo>
                    <a:pt x="962" y="1904"/>
                  </a:lnTo>
                  <a:lnTo>
                    <a:pt x="916" y="2026"/>
                  </a:lnTo>
                  <a:lnTo>
                    <a:pt x="880" y="2152"/>
                  </a:lnTo>
                  <a:lnTo>
                    <a:pt x="853" y="2281"/>
                  </a:lnTo>
                  <a:lnTo>
                    <a:pt x="836" y="2414"/>
                  </a:lnTo>
                  <a:lnTo>
                    <a:pt x="832" y="2552"/>
                  </a:lnTo>
                  <a:lnTo>
                    <a:pt x="836" y="2687"/>
                  </a:lnTo>
                  <a:lnTo>
                    <a:pt x="853" y="2820"/>
                  </a:lnTo>
                  <a:lnTo>
                    <a:pt x="880" y="2950"/>
                  </a:lnTo>
                  <a:lnTo>
                    <a:pt x="916" y="3076"/>
                  </a:lnTo>
                  <a:lnTo>
                    <a:pt x="962" y="3198"/>
                  </a:lnTo>
                  <a:lnTo>
                    <a:pt x="1017" y="3316"/>
                  </a:lnTo>
                  <a:lnTo>
                    <a:pt x="1082" y="3426"/>
                  </a:lnTo>
                  <a:lnTo>
                    <a:pt x="1152" y="3533"/>
                  </a:lnTo>
                  <a:lnTo>
                    <a:pt x="1232" y="3634"/>
                  </a:lnTo>
                  <a:lnTo>
                    <a:pt x="1320" y="3727"/>
                  </a:lnTo>
                  <a:lnTo>
                    <a:pt x="1413" y="3813"/>
                  </a:lnTo>
                  <a:lnTo>
                    <a:pt x="1512" y="3893"/>
                  </a:lnTo>
                  <a:lnTo>
                    <a:pt x="1618" y="3965"/>
                  </a:lnTo>
                  <a:lnTo>
                    <a:pt x="1731" y="4028"/>
                  </a:lnTo>
                  <a:lnTo>
                    <a:pt x="1847" y="4084"/>
                  </a:lnTo>
                  <a:lnTo>
                    <a:pt x="1969" y="4129"/>
                  </a:lnTo>
                  <a:lnTo>
                    <a:pt x="2095" y="4166"/>
                  </a:lnTo>
                  <a:lnTo>
                    <a:pt x="2224" y="4192"/>
                  </a:lnTo>
                  <a:lnTo>
                    <a:pt x="2357" y="4209"/>
                  </a:lnTo>
                  <a:lnTo>
                    <a:pt x="2494" y="4215"/>
                  </a:lnTo>
                  <a:lnTo>
                    <a:pt x="2630" y="4209"/>
                  </a:lnTo>
                  <a:lnTo>
                    <a:pt x="2763" y="4192"/>
                  </a:lnTo>
                  <a:lnTo>
                    <a:pt x="2892" y="4166"/>
                  </a:lnTo>
                  <a:lnTo>
                    <a:pt x="3020" y="4129"/>
                  </a:lnTo>
                  <a:lnTo>
                    <a:pt x="3140" y="4084"/>
                  </a:lnTo>
                  <a:lnTo>
                    <a:pt x="3258" y="4028"/>
                  </a:lnTo>
                  <a:lnTo>
                    <a:pt x="3370" y="3965"/>
                  </a:lnTo>
                  <a:lnTo>
                    <a:pt x="3475" y="3893"/>
                  </a:lnTo>
                  <a:lnTo>
                    <a:pt x="3576" y="3813"/>
                  </a:lnTo>
                  <a:lnTo>
                    <a:pt x="3669" y="3727"/>
                  </a:lnTo>
                  <a:lnTo>
                    <a:pt x="3757" y="3634"/>
                  </a:lnTo>
                  <a:lnTo>
                    <a:pt x="3835" y="3533"/>
                  </a:lnTo>
                  <a:lnTo>
                    <a:pt x="3907" y="3426"/>
                  </a:lnTo>
                  <a:lnTo>
                    <a:pt x="3970" y="3316"/>
                  </a:lnTo>
                  <a:lnTo>
                    <a:pt x="4025" y="3198"/>
                  </a:lnTo>
                  <a:lnTo>
                    <a:pt x="4073" y="3076"/>
                  </a:lnTo>
                  <a:lnTo>
                    <a:pt x="4109" y="2950"/>
                  </a:lnTo>
                  <a:lnTo>
                    <a:pt x="4136" y="2820"/>
                  </a:lnTo>
                  <a:lnTo>
                    <a:pt x="4151" y="2687"/>
                  </a:lnTo>
                  <a:lnTo>
                    <a:pt x="4157" y="2552"/>
                  </a:lnTo>
                  <a:lnTo>
                    <a:pt x="4151" y="2414"/>
                  </a:lnTo>
                  <a:lnTo>
                    <a:pt x="4136" y="2281"/>
                  </a:lnTo>
                  <a:lnTo>
                    <a:pt x="4109" y="2152"/>
                  </a:lnTo>
                  <a:lnTo>
                    <a:pt x="4073" y="2026"/>
                  </a:lnTo>
                  <a:lnTo>
                    <a:pt x="4025" y="1904"/>
                  </a:lnTo>
                  <a:lnTo>
                    <a:pt x="3970" y="1786"/>
                  </a:lnTo>
                  <a:lnTo>
                    <a:pt x="3907" y="1675"/>
                  </a:lnTo>
                  <a:lnTo>
                    <a:pt x="3835" y="1568"/>
                  </a:lnTo>
                  <a:lnTo>
                    <a:pt x="3757" y="1467"/>
                  </a:lnTo>
                  <a:lnTo>
                    <a:pt x="3669" y="1374"/>
                  </a:lnTo>
                  <a:lnTo>
                    <a:pt x="3576" y="1288"/>
                  </a:lnTo>
                  <a:lnTo>
                    <a:pt x="3475" y="1208"/>
                  </a:lnTo>
                  <a:lnTo>
                    <a:pt x="3370" y="1136"/>
                  </a:lnTo>
                  <a:lnTo>
                    <a:pt x="3258" y="1073"/>
                  </a:lnTo>
                  <a:lnTo>
                    <a:pt x="3140" y="1018"/>
                  </a:lnTo>
                  <a:lnTo>
                    <a:pt x="3020" y="972"/>
                  </a:lnTo>
                  <a:lnTo>
                    <a:pt x="2892" y="936"/>
                  </a:lnTo>
                  <a:lnTo>
                    <a:pt x="2763" y="909"/>
                  </a:lnTo>
                  <a:lnTo>
                    <a:pt x="2630" y="892"/>
                  </a:lnTo>
                  <a:lnTo>
                    <a:pt x="2494" y="886"/>
                  </a:lnTo>
                  <a:close/>
                  <a:moveTo>
                    <a:pt x="2477" y="0"/>
                  </a:moveTo>
                  <a:lnTo>
                    <a:pt x="2532" y="4"/>
                  </a:lnTo>
                  <a:lnTo>
                    <a:pt x="2586" y="17"/>
                  </a:lnTo>
                  <a:lnTo>
                    <a:pt x="2637" y="40"/>
                  </a:lnTo>
                  <a:lnTo>
                    <a:pt x="2685" y="71"/>
                  </a:lnTo>
                  <a:lnTo>
                    <a:pt x="2727" y="111"/>
                  </a:lnTo>
                  <a:lnTo>
                    <a:pt x="2814" y="208"/>
                  </a:lnTo>
                  <a:lnTo>
                    <a:pt x="2852" y="244"/>
                  </a:lnTo>
                  <a:lnTo>
                    <a:pt x="2894" y="275"/>
                  </a:lnTo>
                  <a:lnTo>
                    <a:pt x="2942" y="296"/>
                  </a:lnTo>
                  <a:lnTo>
                    <a:pt x="2989" y="311"/>
                  </a:lnTo>
                  <a:lnTo>
                    <a:pt x="3041" y="318"/>
                  </a:lnTo>
                  <a:lnTo>
                    <a:pt x="3092" y="317"/>
                  </a:lnTo>
                  <a:lnTo>
                    <a:pt x="3142" y="309"/>
                  </a:lnTo>
                  <a:lnTo>
                    <a:pt x="3193" y="292"/>
                  </a:lnTo>
                  <a:lnTo>
                    <a:pt x="3313" y="240"/>
                  </a:lnTo>
                  <a:lnTo>
                    <a:pt x="3368" y="221"/>
                  </a:lnTo>
                  <a:lnTo>
                    <a:pt x="3425" y="214"/>
                  </a:lnTo>
                  <a:lnTo>
                    <a:pt x="3481" y="216"/>
                  </a:lnTo>
                  <a:lnTo>
                    <a:pt x="3534" y="225"/>
                  </a:lnTo>
                  <a:lnTo>
                    <a:pt x="3585" y="244"/>
                  </a:lnTo>
                  <a:lnTo>
                    <a:pt x="3633" y="273"/>
                  </a:lnTo>
                  <a:lnTo>
                    <a:pt x="3677" y="307"/>
                  </a:lnTo>
                  <a:lnTo>
                    <a:pt x="3713" y="349"/>
                  </a:lnTo>
                  <a:lnTo>
                    <a:pt x="3742" y="398"/>
                  </a:lnTo>
                  <a:lnTo>
                    <a:pt x="3763" y="454"/>
                  </a:lnTo>
                  <a:lnTo>
                    <a:pt x="3799" y="578"/>
                  </a:lnTo>
                  <a:lnTo>
                    <a:pt x="3820" y="635"/>
                  </a:lnTo>
                  <a:lnTo>
                    <a:pt x="3852" y="684"/>
                  </a:lnTo>
                  <a:lnTo>
                    <a:pt x="3890" y="728"/>
                  </a:lnTo>
                  <a:lnTo>
                    <a:pt x="3936" y="764"/>
                  </a:lnTo>
                  <a:lnTo>
                    <a:pt x="3987" y="791"/>
                  </a:lnTo>
                  <a:lnTo>
                    <a:pt x="4044" y="810"/>
                  </a:lnTo>
                  <a:lnTo>
                    <a:pt x="4103" y="818"/>
                  </a:lnTo>
                  <a:lnTo>
                    <a:pt x="4233" y="823"/>
                  </a:lnTo>
                  <a:lnTo>
                    <a:pt x="4292" y="829"/>
                  </a:lnTo>
                  <a:lnTo>
                    <a:pt x="4345" y="846"/>
                  </a:lnTo>
                  <a:lnTo>
                    <a:pt x="4395" y="873"/>
                  </a:lnTo>
                  <a:lnTo>
                    <a:pt x="4440" y="905"/>
                  </a:lnTo>
                  <a:lnTo>
                    <a:pt x="4478" y="945"/>
                  </a:lnTo>
                  <a:lnTo>
                    <a:pt x="4509" y="991"/>
                  </a:lnTo>
                  <a:lnTo>
                    <a:pt x="4532" y="1041"/>
                  </a:lnTo>
                  <a:lnTo>
                    <a:pt x="4547" y="1094"/>
                  </a:lnTo>
                  <a:lnTo>
                    <a:pt x="4551" y="1151"/>
                  </a:lnTo>
                  <a:lnTo>
                    <a:pt x="4547" y="1210"/>
                  </a:lnTo>
                  <a:lnTo>
                    <a:pt x="4526" y="1338"/>
                  </a:lnTo>
                  <a:lnTo>
                    <a:pt x="4520" y="1391"/>
                  </a:lnTo>
                  <a:lnTo>
                    <a:pt x="4524" y="1443"/>
                  </a:lnTo>
                  <a:lnTo>
                    <a:pt x="4536" y="1492"/>
                  </a:lnTo>
                  <a:lnTo>
                    <a:pt x="4555" y="1540"/>
                  </a:lnTo>
                  <a:lnTo>
                    <a:pt x="4579" y="1584"/>
                  </a:lnTo>
                  <a:lnTo>
                    <a:pt x="4612" y="1624"/>
                  </a:lnTo>
                  <a:lnTo>
                    <a:pt x="4652" y="1658"/>
                  </a:lnTo>
                  <a:lnTo>
                    <a:pt x="4696" y="1687"/>
                  </a:lnTo>
                  <a:lnTo>
                    <a:pt x="4810" y="1748"/>
                  </a:lnTo>
                  <a:lnTo>
                    <a:pt x="4855" y="1778"/>
                  </a:lnTo>
                  <a:lnTo>
                    <a:pt x="4894" y="1812"/>
                  </a:lnTo>
                  <a:lnTo>
                    <a:pt x="4926" y="1850"/>
                  </a:lnTo>
                  <a:lnTo>
                    <a:pt x="4951" y="1894"/>
                  </a:lnTo>
                  <a:lnTo>
                    <a:pt x="4970" y="1942"/>
                  </a:lnTo>
                  <a:lnTo>
                    <a:pt x="4981" y="1990"/>
                  </a:lnTo>
                  <a:lnTo>
                    <a:pt x="4985" y="2039"/>
                  </a:lnTo>
                  <a:lnTo>
                    <a:pt x="4981" y="2091"/>
                  </a:lnTo>
                  <a:lnTo>
                    <a:pt x="4970" y="2140"/>
                  </a:lnTo>
                  <a:lnTo>
                    <a:pt x="4951" y="2188"/>
                  </a:lnTo>
                  <a:lnTo>
                    <a:pt x="4924" y="2233"/>
                  </a:lnTo>
                  <a:lnTo>
                    <a:pt x="4848" y="2340"/>
                  </a:lnTo>
                  <a:lnTo>
                    <a:pt x="4817" y="2392"/>
                  </a:lnTo>
                  <a:lnTo>
                    <a:pt x="4798" y="2447"/>
                  </a:lnTo>
                  <a:lnTo>
                    <a:pt x="4789" y="2504"/>
                  </a:lnTo>
                  <a:lnTo>
                    <a:pt x="4789" y="2563"/>
                  </a:lnTo>
                  <a:lnTo>
                    <a:pt x="4800" y="2620"/>
                  </a:lnTo>
                  <a:lnTo>
                    <a:pt x="4821" y="2676"/>
                  </a:lnTo>
                  <a:lnTo>
                    <a:pt x="4852" y="2727"/>
                  </a:lnTo>
                  <a:lnTo>
                    <a:pt x="4928" y="2832"/>
                  </a:lnTo>
                  <a:lnTo>
                    <a:pt x="4956" y="2877"/>
                  </a:lnTo>
                  <a:lnTo>
                    <a:pt x="4975" y="2925"/>
                  </a:lnTo>
                  <a:lnTo>
                    <a:pt x="4989" y="2975"/>
                  </a:lnTo>
                  <a:lnTo>
                    <a:pt x="4993" y="3026"/>
                  </a:lnTo>
                  <a:lnTo>
                    <a:pt x="4989" y="3076"/>
                  </a:lnTo>
                  <a:lnTo>
                    <a:pt x="4977" y="3123"/>
                  </a:lnTo>
                  <a:lnTo>
                    <a:pt x="4960" y="3171"/>
                  </a:lnTo>
                  <a:lnTo>
                    <a:pt x="4935" y="3215"/>
                  </a:lnTo>
                  <a:lnTo>
                    <a:pt x="4903" y="3255"/>
                  </a:lnTo>
                  <a:lnTo>
                    <a:pt x="4865" y="3289"/>
                  </a:lnTo>
                  <a:lnTo>
                    <a:pt x="4821" y="3320"/>
                  </a:lnTo>
                  <a:lnTo>
                    <a:pt x="4707" y="3382"/>
                  </a:lnTo>
                  <a:lnTo>
                    <a:pt x="4663" y="3411"/>
                  </a:lnTo>
                  <a:lnTo>
                    <a:pt x="4625" y="3447"/>
                  </a:lnTo>
                  <a:lnTo>
                    <a:pt x="4593" y="3487"/>
                  </a:lnTo>
                  <a:lnTo>
                    <a:pt x="4568" y="3531"/>
                  </a:lnTo>
                  <a:lnTo>
                    <a:pt x="4551" y="3579"/>
                  </a:lnTo>
                  <a:lnTo>
                    <a:pt x="4539" y="3628"/>
                  </a:lnTo>
                  <a:lnTo>
                    <a:pt x="4536" y="3682"/>
                  </a:lnTo>
                  <a:lnTo>
                    <a:pt x="4541" y="3733"/>
                  </a:lnTo>
                  <a:lnTo>
                    <a:pt x="4564" y="3861"/>
                  </a:lnTo>
                  <a:lnTo>
                    <a:pt x="4570" y="3920"/>
                  </a:lnTo>
                  <a:lnTo>
                    <a:pt x="4566" y="3977"/>
                  </a:lnTo>
                  <a:lnTo>
                    <a:pt x="4553" y="4030"/>
                  </a:lnTo>
                  <a:lnTo>
                    <a:pt x="4530" y="4080"/>
                  </a:lnTo>
                  <a:lnTo>
                    <a:pt x="4499" y="4126"/>
                  </a:lnTo>
                  <a:lnTo>
                    <a:pt x="4463" y="4167"/>
                  </a:lnTo>
                  <a:lnTo>
                    <a:pt x="4419" y="4200"/>
                  </a:lnTo>
                  <a:lnTo>
                    <a:pt x="4370" y="4227"/>
                  </a:lnTo>
                  <a:lnTo>
                    <a:pt x="4317" y="4244"/>
                  </a:lnTo>
                  <a:lnTo>
                    <a:pt x="4258" y="4253"/>
                  </a:lnTo>
                  <a:lnTo>
                    <a:pt x="4128" y="4261"/>
                  </a:lnTo>
                  <a:lnTo>
                    <a:pt x="4067" y="4270"/>
                  </a:lnTo>
                  <a:lnTo>
                    <a:pt x="4012" y="4289"/>
                  </a:lnTo>
                  <a:lnTo>
                    <a:pt x="3961" y="4318"/>
                  </a:lnTo>
                  <a:lnTo>
                    <a:pt x="3917" y="4354"/>
                  </a:lnTo>
                  <a:lnTo>
                    <a:pt x="3879" y="4398"/>
                  </a:lnTo>
                  <a:lnTo>
                    <a:pt x="3848" y="4449"/>
                  </a:lnTo>
                  <a:lnTo>
                    <a:pt x="3827" y="4505"/>
                  </a:lnTo>
                  <a:lnTo>
                    <a:pt x="3793" y="4630"/>
                  </a:lnTo>
                  <a:lnTo>
                    <a:pt x="3772" y="4686"/>
                  </a:lnTo>
                  <a:lnTo>
                    <a:pt x="3743" y="4735"/>
                  </a:lnTo>
                  <a:lnTo>
                    <a:pt x="3707" y="4777"/>
                  </a:lnTo>
                  <a:lnTo>
                    <a:pt x="3665" y="4813"/>
                  </a:lnTo>
                  <a:lnTo>
                    <a:pt x="3618" y="4840"/>
                  </a:lnTo>
                  <a:lnTo>
                    <a:pt x="3568" y="4861"/>
                  </a:lnTo>
                  <a:lnTo>
                    <a:pt x="3513" y="4872"/>
                  </a:lnTo>
                  <a:lnTo>
                    <a:pt x="3458" y="4874"/>
                  </a:lnTo>
                  <a:lnTo>
                    <a:pt x="3403" y="4867"/>
                  </a:lnTo>
                  <a:lnTo>
                    <a:pt x="3346" y="4850"/>
                  </a:lnTo>
                  <a:lnTo>
                    <a:pt x="3226" y="4800"/>
                  </a:lnTo>
                  <a:lnTo>
                    <a:pt x="3176" y="4783"/>
                  </a:lnTo>
                  <a:lnTo>
                    <a:pt x="3125" y="4775"/>
                  </a:lnTo>
                  <a:lnTo>
                    <a:pt x="3073" y="4775"/>
                  </a:lnTo>
                  <a:lnTo>
                    <a:pt x="3022" y="4785"/>
                  </a:lnTo>
                  <a:lnTo>
                    <a:pt x="2974" y="4800"/>
                  </a:lnTo>
                  <a:lnTo>
                    <a:pt x="2929" y="4823"/>
                  </a:lnTo>
                  <a:lnTo>
                    <a:pt x="2887" y="4852"/>
                  </a:lnTo>
                  <a:lnTo>
                    <a:pt x="2849" y="4890"/>
                  </a:lnTo>
                  <a:lnTo>
                    <a:pt x="2763" y="4989"/>
                  </a:lnTo>
                  <a:lnTo>
                    <a:pt x="2721" y="5029"/>
                  </a:lnTo>
                  <a:lnTo>
                    <a:pt x="2673" y="5061"/>
                  </a:lnTo>
                  <a:lnTo>
                    <a:pt x="2622" y="5084"/>
                  </a:lnTo>
                  <a:lnTo>
                    <a:pt x="2569" y="5097"/>
                  </a:lnTo>
                  <a:lnTo>
                    <a:pt x="2515" y="5101"/>
                  </a:lnTo>
                  <a:lnTo>
                    <a:pt x="2460" y="5097"/>
                  </a:lnTo>
                  <a:lnTo>
                    <a:pt x="2407" y="5084"/>
                  </a:lnTo>
                  <a:lnTo>
                    <a:pt x="2355" y="5063"/>
                  </a:lnTo>
                  <a:lnTo>
                    <a:pt x="2308" y="5033"/>
                  </a:lnTo>
                  <a:lnTo>
                    <a:pt x="2266" y="4993"/>
                  </a:lnTo>
                  <a:lnTo>
                    <a:pt x="2178" y="4893"/>
                  </a:lnTo>
                  <a:lnTo>
                    <a:pt x="2140" y="4857"/>
                  </a:lnTo>
                  <a:lnTo>
                    <a:pt x="2096" y="4829"/>
                  </a:lnTo>
                  <a:lnTo>
                    <a:pt x="2051" y="4806"/>
                  </a:lnTo>
                  <a:lnTo>
                    <a:pt x="2001" y="4792"/>
                  </a:lnTo>
                  <a:lnTo>
                    <a:pt x="1952" y="4785"/>
                  </a:lnTo>
                  <a:lnTo>
                    <a:pt x="1900" y="4785"/>
                  </a:lnTo>
                  <a:lnTo>
                    <a:pt x="1849" y="4794"/>
                  </a:lnTo>
                  <a:lnTo>
                    <a:pt x="1799" y="4812"/>
                  </a:lnTo>
                  <a:lnTo>
                    <a:pt x="1679" y="4863"/>
                  </a:lnTo>
                  <a:lnTo>
                    <a:pt x="1624" y="4880"/>
                  </a:lnTo>
                  <a:lnTo>
                    <a:pt x="1567" y="4890"/>
                  </a:lnTo>
                  <a:lnTo>
                    <a:pt x="1512" y="4888"/>
                  </a:lnTo>
                  <a:lnTo>
                    <a:pt x="1457" y="4876"/>
                  </a:lnTo>
                  <a:lnTo>
                    <a:pt x="1405" y="4857"/>
                  </a:lnTo>
                  <a:lnTo>
                    <a:pt x="1358" y="4831"/>
                  </a:lnTo>
                  <a:lnTo>
                    <a:pt x="1316" y="4796"/>
                  </a:lnTo>
                  <a:lnTo>
                    <a:pt x="1280" y="4752"/>
                  </a:lnTo>
                  <a:lnTo>
                    <a:pt x="1249" y="4705"/>
                  </a:lnTo>
                  <a:lnTo>
                    <a:pt x="1228" y="4650"/>
                  </a:lnTo>
                  <a:lnTo>
                    <a:pt x="1194" y="4524"/>
                  </a:lnTo>
                  <a:lnTo>
                    <a:pt x="1171" y="4469"/>
                  </a:lnTo>
                  <a:lnTo>
                    <a:pt x="1141" y="4419"/>
                  </a:lnTo>
                  <a:lnTo>
                    <a:pt x="1101" y="4375"/>
                  </a:lnTo>
                  <a:lnTo>
                    <a:pt x="1055" y="4339"/>
                  </a:lnTo>
                  <a:lnTo>
                    <a:pt x="1003" y="4312"/>
                  </a:lnTo>
                  <a:lnTo>
                    <a:pt x="948" y="4293"/>
                  </a:lnTo>
                  <a:lnTo>
                    <a:pt x="889" y="4286"/>
                  </a:lnTo>
                  <a:lnTo>
                    <a:pt x="758" y="4280"/>
                  </a:lnTo>
                  <a:lnTo>
                    <a:pt x="701" y="4272"/>
                  </a:lnTo>
                  <a:lnTo>
                    <a:pt x="645" y="4255"/>
                  </a:lnTo>
                  <a:lnTo>
                    <a:pt x="596" y="4230"/>
                  </a:lnTo>
                  <a:lnTo>
                    <a:pt x="552" y="4198"/>
                  </a:lnTo>
                  <a:lnTo>
                    <a:pt x="514" y="4158"/>
                  </a:lnTo>
                  <a:lnTo>
                    <a:pt x="484" y="4112"/>
                  </a:lnTo>
                  <a:lnTo>
                    <a:pt x="461" y="4063"/>
                  </a:lnTo>
                  <a:lnTo>
                    <a:pt x="446" y="4009"/>
                  </a:lnTo>
                  <a:lnTo>
                    <a:pt x="440" y="3952"/>
                  </a:lnTo>
                  <a:lnTo>
                    <a:pt x="446" y="3893"/>
                  </a:lnTo>
                  <a:lnTo>
                    <a:pt x="467" y="3764"/>
                  </a:lnTo>
                  <a:lnTo>
                    <a:pt x="472" y="3712"/>
                  </a:lnTo>
                  <a:lnTo>
                    <a:pt x="468" y="3661"/>
                  </a:lnTo>
                  <a:lnTo>
                    <a:pt x="457" y="3609"/>
                  </a:lnTo>
                  <a:lnTo>
                    <a:pt x="438" y="3563"/>
                  </a:lnTo>
                  <a:lnTo>
                    <a:pt x="411" y="3520"/>
                  </a:lnTo>
                  <a:lnTo>
                    <a:pt x="379" y="3480"/>
                  </a:lnTo>
                  <a:lnTo>
                    <a:pt x="341" y="3445"/>
                  </a:lnTo>
                  <a:lnTo>
                    <a:pt x="297" y="3417"/>
                  </a:lnTo>
                  <a:lnTo>
                    <a:pt x="181" y="3354"/>
                  </a:lnTo>
                  <a:lnTo>
                    <a:pt x="137" y="3325"/>
                  </a:lnTo>
                  <a:lnTo>
                    <a:pt x="99" y="3291"/>
                  </a:lnTo>
                  <a:lnTo>
                    <a:pt x="67" y="3251"/>
                  </a:lnTo>
                  <a:lnTo>
                    <a:pt x="40" y="3207"/>
                  </a:lnTo>
                  <a:lnTo>
                    <a:pt x="23" y="3161"/>
                  </a:lnTo>
                  <a:lnTo>
                    <a:pt x="11" y="3114"/>
                  </a:lnTo>
                  <a:lnTo>
                    <a:pt x="6" y="3062"/>
                  </a:lnTo>
                  <a:lnTo>
                    <a:pt x="10" y="3013"/>
                  </a:lnTo>
                  <a:lnTo>
                    <a:pt x="21" y="2963"/>
                  </a:lnTo>
                  <a:lnTo>
                    <a:pt x="40" y="2916"/>
                  </a:lnTo>
                  <a:lnTo>
                    <a:pt x="67" y="2870"/>
                  </a:lnTo>
                  <a:lnTo>
                    <a:pt x="143" y="2763"/>
                  </a:lnTo>
                  <a:lnTo>
                    <a:pt x="173" y="2712"/>
                  </a:lnTo>
                  <a:lnTo>
                    <a:pt x="194" y="2656"/>
                  </a:lnTo>
                  <a:lnTo>
                    <a:pt x="204" y="2597"/>
                  </a:lnTo>
                  <a:lnTo>
                    <a:pt x="204" y="2540"/>
                  </a:lnTo>
                  <a:lnTo>
                    <a:pt x="192" y="2483"/>
                  </a:lnTo>
                  <a:lnTo>
                    <a:pt x="171" y="2428"/>
                  </a:lnTo>
                  <a:lnTo>
                    <a:pt x="141" y="2374"/>
                  </a:lnTo>
                  <a:lnTo>
                    <a:pt x="63" y="2270"/>
                  </a:lnTo>
                  <a:lnTo>
                    <a:pt x="36" y="2226"/>
                  </a:lnTo>
                  <a:lnTo>
                    <a:pt x="15" y="2176"/>
                  </a:lnTo>
                  <a:lnTo>
                    <a:pt x="4" y="2127"/>
                  </a:lnTo>
                  <a:lnTo>
                    <a:pt x="0" y="2077"/>
                  </a:lnTo>
                  <a:lnTo>
                    <a:pt x="4" y="2028"/>
                  </a:lnTo>
                  <a:lnTo>
                    <a:pt x="13" y="1980"/>
                  </a:lnTo>
                  <a:lnTo>
                    <a:pt x="32" y="1932"/>
                  </a:lnTo>
                  <a:lnTo>
                    <a:pt x="57" y="1889"/>
                  </a:lnTo>
                  <a:lnTo>
                    <a:pt x="88" y="1849"/>
                  </a:lnTo>
                  <a:lnTo>
                    <a:pt x="126" y="1814"/>
                  </a:lnTo>
                  <a:lnTo>
                    <a:pt x="171" y="1784"/>
                  </a:lnTo>
                  <a:lnTo>
                    <a:pt x="286" y="1721"/>
                  </a:lnTo>
                  <a:lnTo>
                    <a:pt x="329" y="1690"/>
                  </a:lnTo>
                  <a:lnTo>
                    <a:pt x="367" y="1656"/>
                  </a:lnTo>
                  <a:lnTo>
                    <a:pt x="398" y="1616"/>
                  </a:lnTo>
                  <a:lnTo>
                    <a:pt x="423" y="1572"/>
                  </a:lnTo>
                  <a:lnTo>
                    <a:pt x="442" y="1525"/>
                  </a:lnTo>
                  <a:lnTo>
                    <a:pt x="453" y="1473"/>
                  </a:lnTo>
                  <a:lnTo>
                    <a:pt x="455" y="1422"/>
                  </a:lnTo>
                  <a:lnTo>
                    <a:pt x="449" y="1368"/>
                  </a:lnTo>
                  <a:lnTo>
                    <a:pt x="427" y="1241"/>
                  </a:lnTo>
                  <a:lnTo>
                    <a:pt x="421" y="1184"/>
                  </a:lnTo>
                  <a:lnTo>
                    <a:pt x="425" y="1126"/>
                  </a:lnTo>
                  <a:lnTo>
                    <a:pt x="440" y="1073"/>
                  </a:lnTo>
                  <a:lnTo>
                    <a:pt x="461" y="1022"/>
                  </a:lnTo>
                  <a:lnTo>
                    <a:pt x="491" y="976"/>
                  </a:lnTo>
                  <a:lnTo>
                    <a:pt x="529" y="936"/>
                  </a:lnTo>
                  <a:lnTo>
                    <a:pt x="573" y="902"/>
                  </a:lnTo>
                  <a:lnTo>
                    <a:pt x="623" y="877"/>
                  </a:lnTo>
                  <a:lnTo>
                    <a:pt x="676" y="858"/>
                  </a:lnTo>
                  <a:lnTo>
                    <a:pt x="733" y="850"/>
                  </a:lnTo>
                  <a:lnTo>
                    <a:pt x="864" y="842"/>
                  </a:lnTo>
                  <a:lnTo>
                    <a:pt x="923" y="833"/>
                  </a:lnTo>
                  <a:lnTo>
                    <a:pt x="979" y="814"/>
                  </a:lnTo>
                  <a:lnTo>
                    <a:pt x="1030" y="785"/>
                  </a:lnTo>
                  <a:lnTo>
                    <a:pt x="1076" y="749"/>
                  </a:lnTo>
                  <a:lnTo>
                    <a:pt x="1114" y="703"/>
                  </a:lnTo>
                  <a:lnTo>
                    <a:pt x="1144" y="654"/>
                  </a:lnTo>
                  <a:lnTo>
                    <a:pt x="1165" y="597"/>
                  </a:lnTo>
                  <a:lnTo>
                    <a:pt x="1200" y="473"/>
                  </a:lnTo>
                  <a:lnTo>
                    <a:pt x="1221" y="418"/>
                  </a:lnTo>
                  <a:lnTo>
                    <a:pt x="1249" y="368"/>
                  </a:lnTo>
                  <a:lnTo>
                    <a:pt x="1283" y="326"/>
                  </a:lnTo>
                  <a:lnTo>
                    <a:pt x="1327" y="290"/>
                  </a:lnTo>
                  <a:lnTo>
                    <a:pt x="1373" y="261"/>
                  </a:lnTo>
                  <a:lnTo>
                    <a:pt x="1424" y="242"/>
                  </a:lnTo>
                  <a:lnTo>
                    <a:pt x="1478" y="231"/>
                  </a:lnTo>
                  <a:lnTo>
                    <a:pt x="1535" y="229"/>
                  </a:lnTo>
                  <a:lnTo>
                    <a:pt x="1590" y="235"/>
                  </a:lnTo>
                  <a:lnTo>
                    <a:pt x="1645" y="254"/>
                  </a:lnTo>
                  <a:lnTo>
                    <a:pt x="1767" y="303"/>
                  </a:lnTo>
                  <a:lnTo>
                    <a:pt x="1817" y="318"/>
                  </a:lnTo>
                  <a:lnTo>
                    <a:pt x="1868" y="326"/>
                  </a:lnTo>
                  <a:lnTo>
                    <a:pt x="1919" y="326"/>
                  </a:lnTo>
                  <a:lnTo>
                    <a:pt x="1969" y="318"/>
                  </a:lnTo>
                  <a:lnTo>
                    <a:pt x="2018" y="303"/>
                  </a:lnTo>
                  <a:lnTo>
                    <a:pt x="2064" y="280"/>
                  </a:lnTo>
                  <a:lnTo>
                    <a:pt x="2106" y="250"/>
                  </a:lnTo>
                  <a:lnTo>
                    <a:pt x="2144" y="214"/>
                  </a:lnTo>
                  <a:lnTo>
                    <a:pt x="2230" y="115"/>
                  </a:lnTo>
                  <a:lnTo>
                    <a:pt x="2272" y="75"/>
                  </a:lnTo>
                  <a:lnTo>
                    <a:pt x="2319" y="42"/>
                  </a:lnTo>
                  <a:lnTo>
                    <a:pt x="2369" y="19"/>
                  </a:lnTo>
                  <a:lnTo>
                    <a:pt x="2422" y="6"/>
                  </a:lnTo>
                  <a:lnTo>
                    <a:pt x="247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16" name="Google Shape;10816;p24"/>
            <p:cNvSpPr/>
            <p:nvPr/>
          </p:nvSpPr>
          <p:spPr>
            <a:xfrm>
              <a:off x="6043" y="3122"/>
              <a:ext cx="811" cy="816"/>
            </a:xfrm>
            <a:custGeom>
              <a:avLst/>
              <a:gdLst/>
              <a:ahLst/>
              <a:cxnLst/>
              <a:rect l="l" t="t" r="r" b="b"/>
              <a:pathLst>
                <a:path w="1622" h="1633" extrusionOk="0">
                  <a:moveTo>
                    <a:pt x="1154" y="0"/>
                  </a:moveTo>
                  <a:lnTo>
                    <a:pt x="1599" y="808"/>
                  </a:lnTo>
                  <a:lnTo>
                    <a:pt x="1615" y="846"/>
                  </a:lnTo>
                  <a:lnTo>
                    <a:pt x="1622" y="888"/>
                  </a:lnTo>
                  <a:lnTo>
                    <a:pt x="1620" y="930"/>
                  </a:lnTo>
                  <a:lnTo>
                    <a:pt x="1609" y="972"/>
                  </a:lnTo>
                  <a:lnTo>
                    <a:pt x="1394" y="1511"/>
                  </a:lnTo>
                  <a:lnTo>
                    <a:pt x="1375" y="1545"/>
                  </a:lnTo>
                  <a:lnTo>
                    <a:pt x="1352" y="1576"/>
                  </a:lnTo>
                  <a:lnTo>
                    <a:pt x="1323" y="1599"/>
                  </a:lnTo>
                  <a:lnTo>
                    <a:pt x="1291" y="1618"/>
                  </a:lnTo>
                  <a:lnTo>
                    <a:pt x="1255" y="1629"/>
                  </a:lnTo>
                  <a:lnTo>
                    <a:pt x="1219" y="1633"/>
                  </a:lnTo>
                  <a:lnTo>
                    <a:pt x="1179" y="1629"/>
                  </a:lnTo>
                  <a:lnTo>
                    <a:pt x="607" y="1522"/>
                  </a:lnTo>
                  <a:lnTo>
                    <a:pt x="567" y="1511"/>
                  </a:lnTo>
                  <a:lnTo>
                    <a:pt x="531" y="1490"/>
                  </a:lnTo>
                  <a:lnTo>
                    <a:pt x="499" y="1461"/>
                  </a:lnTo>
                  <a:lnTo>
                    <a:pt x="474" y="1427"/>
                  </a:lnTo>
                  <a:lnTo>
                    <a:pt x="0" y="564"/>
                  </a:lnTo>
                  <a:lnTo>
                    <a:pt x="31" y="528"/>
                  </a:lnTo>
                  <a:lnTo>
                    <a:pt x="128" y="568"/>
                  </a:lnTo>
                  <a:lnTo>
                    <a:pt x="213" y="598"/>
                  </a:lnTo>
                  <a:lnTo>
                    <a:pt x="303" y="615"/>
                  </a:lnTo>
                  <a:lnTo>
                    <a:pt x="394" y="621"/>
                  </a:lnTo>
                  <a:lnTo>
                    <a:pt x="478" y="615"/>
                  </a:lnTo>
                  <a:lnTo>
                    <a:pt x="560" y="600"/>
                  </a:lnTo>
                  <a:lnTo>
                    <a:pt x="640" y="575"/>
                  </a:lnTo>
                  <a:lnTo>
                    <a:pt x="714" y="543"/>
                  </a:lnTo>
                  <a:lnTo>
                    <a:pt x="785" y="501"/>
                  </a:lnTo>
                  <a:lnTo>
                    <a:pt x="849" y="451"/>
                  </a:lnTo>
                  <a:lnTo>
                    <a:pt x="908" y="394"/>
                  </a:lnTo>
                  <a:lnTo>
                    <a:pt x="960" y="331"/>
                  </a:lnTo>
                  <a:lnTo>
                    <a:pt x="1005" y="261"/>
                  </a:lnTo>
                  <a:lnTo>
                    <a:pt x="1042" y="187"/>
                  </a:lnTo>
                  <a:lnTo>
                    <a:pt x="1068" y="107"/>
                  </a:lnTo>
                  <a:lnTo>
                    <a:pt x="1097" y="4"/>
                  </a:lnTo>
                  <a:lnTo>
                    <a:pt x="115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17" name="Google Shape;10817;p24"/>
            <p:cNvSpPr/>
            <p:nvPr/>
          </p:nvSpPr>
          <p:spPr>
            <a:xfrm>
              <a:off x="4649" y="3135"/>
              <a:ext cx="818" cy="804"/>
            </a:xfrm>
            <a:custGeom>
              <a:avLst/>
              <a:gdLst/>
              <a:ahLst/>
              <a:cxnLst/>
              <a:rect l="l" t="t" r="r" b="b"/>
              <a:pathLst>
                <a:path w="1636" h="1608" extrusionOk="0">
                  <a:moveTo>
                    <a:pt x="454" y="0"/>
                  </a:moveTo>
                  <a:lnTo>
                    <a:pt x="556" y="3"/>
                  </a:lnTo>
                  <a:lnTo>
                    <a:pt x="585" y="104"/>
                  </a:lnTo>
                  <a:lnTo>
                    <a:pt x="614" y="182"/>
                  </a:lnTo>
                  <a:lnTo>
                    <a:pt x="650" y="257"/>
                  </a:lnTo>
                  <a:lnTo>
                    <a:pt x="695" y="323"/>
                  </a:lnTo>
                  <a:lnTo>
                    <a:pt x="747" y="386"/>
                  </a:lnTo>
                  <a:lnTo>
                    <a:pt x="806" y="442"/>
                  </a:lnTo>
                  <a:lnTo>
                    <a:pt x="871" y="491"/>
                  </a:lnTo>
                  <a:lnTo>
                    <a:pt x="941" y="531"/>
                  </a:lnTo>
                  <a:lnTo>
                    <a:pt x="1015" y="564"/>
                  </a:lnTo>
                  <a:lnTo>
                    <a:pt x="1093" y="588"/>
                  </a:lnTo>
                  <a:lnTo>
                    <a:pt x="1173" y="604"/>
                  </a:lnTo>
                  <a:lnTo>
                    <a:pt x="1257" y="607"/>
                  </a:lnTo>
                  <a:lnTo>
                    <a:pt x="1328" y="604"/>
                  </a:lnTo>
                  <a:lnTo>
                    <a:pt x="1398" y="594"/>
                  </a:lnTo>
                  <a:lnTo>
                    <a:pt x="1467" y="575"/>
                  </a:lnTo>
                  <a:lnTo>
                    <a:pt x="1533" y="550"/>
                  </a:lnTo>
                  <a:lnTo>
                    <a:pt x="1632" y="510"/>
                  </a:lnTo>
                  <a:lnTo>
                    <a:pt x="1636" y="514"/>
                  </a:lnTo>
                  <a:lnTo>
                    <a:pt x="1149" y="1402"/>
                  </a:lnTo>
                  <a:lnTo>
                    <a:pt x="1124" y="1436"/>
                  </a:lnTo>
                  <a:lnTo>
                    <a:pt x="1093" y="1465"/>
                  </a:lnTo>
                  <a:lnTo>
                    <a:pt x="1055" y="1486"/>
                  </a:lnTo>
                  <a:lnTo>
                    <a:pt x="1015" y="1497"/>
                  </a:lnTo>
                  <a:lnTo>
                    <a:pt x="444" y="1604"/>
                  </a:lnTo>
                  <a:lnTo>
                    <a:pt x="406" y="1608"/>
                  </a:lnTo>
                  <a:lnTo>
                    <a:pt x="368" y="1602"/>
                  </a:lnTo>
                  <a:lnTo>
                    <a:pt x="334" y="1591"/>
                  </a:lnTo>
                  <a:lnTo>
                    <a:pt x="301" y="1573"/>
                  </a:lnTo>
                  <a:lnTo>
                    <a:pt x="273" y="1551"/>
                  </a:lnTo>
                  <a:lnTo>
                    <a:pt x="248" y="1520"/>
                  </a:lnTo>
                  <a:lnTo>
                    <a:pt x="231" y="1486"/>
                  </a:lnTo>
                  <a:lnTo>
                    <a:pt x="14" y="947"/>
                  </a:lnTo>
                  <a:lnTo>
                    <a:pt x="2" y="905"/>
                  </a:lnTo>
                  <a:lnTo>
                    <a:pt x="0" y="863"/>
                  </a:lnTo>
                  <a:lnTo>
                    <a:pt x="8" y="821"/>
                  </a:lnTo>
                  <a:lnTo>
                    <a:pt x="23" y="783"/>
                  </a:lnTo>
                  <a:lnTo>
                    <a:pt x="45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18" name="Google Shape;10818;p24"/>
            <p:cNvSpPr/>
            <p:nvPr/>
          </p:nvSpPr>
          <p:spPr>
            <a:xfrm>
              <a:off x="5189" y="1451"/>
              <a:ext cx="1078" cy="1115"/>
            </a:xfrm>
            <a:custGeom>
              <a:avLst/>
              <a:gdLst/>
              <a:ahLst/>
              <a:cxnLst/>
              <a:rect l="l" t="t" r="r" b="b"/>
              <a:pathLst>
                <a:path w="2157" h="2229" extrusionOk="0">
                  <a:moveTo>
                    <a:pt x="1184" y="0"/>
                  </a:moveTo>
                  <a:lnTo>
                    <a:pt x="1203" y="0"/>
                  </a:lnTo>
                  <a:lnTo>
                    <a:pt x="1222" y="4"/>
                  </a:lnTo>
                  <a:lnTo>
                    <a:pt x="1245" y="7"/>
                  </a:lnTo>
                  <a:lnTo>
                    <a:pt x="1268" y="13"/>
                  </a:lnTo>
                  <a:lnTo>
                    <a:pt x="1291" y="23"/>
                  </a:lnTo>
                  <a:lnTo>
                    <a:pt x="1314" y="34"/>
                  </a:lnTo>
                  <a:lnTo>
                    <a:pt x="1337" y="49"/>
                  </a:lnTo>
                  <a:lnTo>
                    <a:pt x="1358" y="68"/>
                  </a:lnTo>
                  <a:lnTo>
                    <a:pt x="1377" y="89"/>
                  </a:lnTo>
                  <a:lnTo>
                    <a:pt x="1394" y="116"/>
                  </a:lnTo>
                  <a:lnTo>
                    <a:pt x="1409" y="146"/>
                  </a:lnTo>
                  <a:lnTo>
                    <a:pt x="1420" y="183"/>
                  </a:lnTo>
                  <a:lnTo>
                    <a:pt x="1426" y="223"/>
                  </a:lnTo>
                  <a:lnTo>
                    <a:pt x="1430" y="268"/>
                  </a:lnTo>
                  <a:lnTo>
                    <a:pt x="1426" y="320"/>
                  </a:lnTo>
                  <a:lnTo>
                    <a:pt x="1419" y="377"/>
                  </a:lnTo>
                  <a:lnTo>
                    <a:pt x="1405" y="440"/>
                  </a:lnTo>
                  <a:lnTo>
                    <a:pt x="1384" y="510"/>
                  </a:lnTo>
                  <a:lnTo>
                    <a:pt x="1361" y="579"/>
                  </a:lnTo>
                  <a:lnTo>
                    <a:pt x="1346" y="640"/>
                  </a:lnTo>
                  <a:lnTo>
                    <a:pt x="1333" y="691"/>
                  </a:lnTo>
                  <a:lnTo>
                    <a:pt x="1325" y="735"/>
                  </a:lnTo>
                  <a:lnTo>
                    <a:pt x="1321" y="773"/>
                  </a:lnTo>
                  <a:lnTo>
                    <a:pt x="1320" y="804"/>
                  </a:lnTo>
                  <a:lnTo>
                    <a:pt x="1320" y="829"/>
                  </a:lnTo>
                  <a:lnTo>
                    <a:pt x="1323" y="848"/>
                  </a:lnTo>
                  <a:lnTo>
                    <a:pt x="1329" y="863"/>
                  </a:lnTo>
                  <a:lnTo>
                    <a:pt x="1337" y="874"/>
                  </a:lnTo>
                  <a:lnTo>
                    <a:pt x="1344" y="882"/>
                  </a:lnTo>
                  <a:lnTo>
                    <a:pt x="1352" y="886"/>
                  </a:lnTo>
                  <a:lnTo>
                    <a:pt x="1359" y="888"/>
                  </a:lnTo>
                  <a:lnTo>
                    <a:pt x="1367" y="888"/>
                  </a:lnTo>
                  <a:lnTo>
                    <a:pt x="1375" y="888"/>
                  </a:lnTo>
                  <a:lnTo>
                    <a:pt x="1379" y="886"/>
                  </a:lnTo>
                  <a:lnTo>
                    <a:pt x="1382" y="886"/>
                  </a:lnTo>
                  <a:lnTo>
                    <a:pt x="1384" y="884"/>
                  </a:lnTo>
                  <a:lnTo>
                    <a:pt x="1432" y="874"/>
                  </a:lnTo>
                  <a:lnTo>
                    <a:pt x="1478" y="865"/>
                  </a:lnTo>
                  <a:lnTo>
                    <a:pt x="1483" y="865"/>
                  </a:lnTo>
                  <a:lnTo>
                    <a:pt x="1498" y="861"/>
                  </a:lnTo>
                  <a:lnTo>
                    <a:pt x="1523" y="857"/>
                  </a:lnTo>
                  <a:lnTo>
                    <a:pt x="1554" y="851"/>
                  </a:lnTo>
                  <a:lnTo>
                    <a:pt x="1592" y="846"/>
                  </a:lnTo>
                  <a:lnTo>
                    <a:pt x="1636" y="842"/>
                  </a:lnTo>
                  <a:lnTo>
                    <a:pt x="1683" y="836"/>
                  </a:lnTo>
                  <a:lnTo>
                    <a:pt x="1733" y="834"/>
                  </a:lnTo>
                  <a:lnTo>
                    <a:pt x="1784" y="834"/>
                  </a:lnTo>
                  <a:lnTo>
                    <a:pt x="1836" y="838"/>
                  </a:lnTo>
                  <a:lnTo>
                    <a:pt x="1885" y="844"/>
                  </a:lnTo>
                  <a:lnTo>
                    <a:pt x="1935" y="853"/>
                  </a:lnTo>
                  <a:lnTo>
                    <a:pt x="1978" y="867"/>
                  </a:lnTo>
                  <a:lnTo>
                    <a:pt x="2018" y="888"/>
                  </a:lnTo>
                  <a:lnTo>
                    <a:pt x="2053" y="912"/>
                  </a:lnTo>
                  <a:lnTo>
                    <a:pt x="2081" y="945"/>
                  </a:lnTo>
                  <a:lnTo>
                    <a:pt x="2100" y="977"/>
                  </a:lnTo>
                  <a:lnTo>
                    <a:pt x="2112" y="1010"/>
                  </a:lnTo>
                  <a:lnTo>
                    <a:pt x="2115" y="1042"/>
                  </a:lnTo>
                  <a:lnTo>
                    <a:pt x="2115" y="1072"/>
                  </a:lnTo>
                  <a:lnTo>
                    <a:pt x="2112" y="1101"/>
                  </a:lnTo>
                  <a:lnTo>
                    <a:pt x="2104" y="1126"/>
                  </a:lnTo>
                  <a:lnTo>
                    <a:pt x="2096" y="1147"/>
                  </a:lnTo>
                  <a:lnTo>
                    <a:pt x="2089" y="1162"/>
                  </a:lnTo>
                  <a:lnTo>
                    <a:pt x="2083" y="1173"/>
                  </a:lnTo>
                  <a:lnTo>
                    <a:pt x="2081" y="1175"/>
                  </a:lnTo>
                  <a:lnTo>
                    <a:pt x="2083" y="1179"/>
                  </a:lnTo>
                  <a:lnTo>
                    <a:pt x="2091" y="1187"/>
                  </a:lnTo>
                  <a:lnTo>
                    <a:pt x="2102" y="1200"/>
                  </a:lnTo>
                  <a:lnTo>
                    <a:pt x="2115" y="1217"/>
                  </a:lnTo>
                  <a:lnTo>
                    <a:pt x="2129" y="1238"/>
                  </a:lnTo>
                  <a:lnTo>
                    <a:pt x="2140" y="1263"/>
                  </a:lnTo>
                  <a:lnTo>
                    <a:pt x="2150" y="1292"/>
                  </a:lnTo>
                  <a:lnTo>
                    <a:pt x="2157" y="1324"/>
                  </a:lnTo>
                  <a:lnTo>
                    <a:pt x="2157" y="1358"/>
                  </a:lnTo>
                  <a:lnTo>
                    <a:pt x="2152" y="1396"/>
                  </a:lnTo>
                  <a:lnTo>
                    <a:pt x="2136" y="1435"/>
                  </a:lnTo>
                  <a:lnTo>
                    <a:pt x="2114" y="1476"/>
                  </a:lnTo>
                  <a:lnTo>
                    <a:pt x="2079" y="1518"/>
                  </a:lnTo>
                  <a:lnTo>
                    <a:pt x="2081" y="1522"/>
                  </a:lnTo>
                  <a:lnTo>
                    <a:pt x="2087" y="1534"/>
                  </a:lnTo>
                  <a:lnTo>
                    <a:pt x="2093" y="1551"/>
                  </a:lnTo>
                  <a:lnTo>
                    <a:pt x="2100" y="1572"/>
                  </a:lnTo>
                  <a:lnTo>
                    <a:pt x="2106" y="1600"/>
                  </a:lnTo>
                  <a:lnTo>
                    <a:pt x="2110" y="1631"/>
                  </a:lnTo>
                  <a:lnTo>
                    <a:pt x="2110" y="1665"/>
                  </a:lnTo>
                  <a:lnTo>
                    <a:pt x="2104" y="1701"/>
                  </a:lnTo>
                  <a:lnTo>
                    <a:pt x="2091" y="1741"/>
                  </a:lnTo>
                  <a:lnTo>
                    <a:pt x="2068" y="1779"/>
                  </a:lnTo>
                  <a:lnTo>
                    <a:pt x="2035" y="1819"/>
                  </a:lnTo>
                  <a:lnTo>
                    <a:pt x="1992" y="1858"/>
                  </a:lnTo>
                  <a:lnTo>
                    <a:pt x="1992" y="1859"/>
                  </a:lnTo>
                  <a:lnTo>
                    <a:pt x="1995" y="1869"/>
                  </a:lnTo>
                  <a:lnTo>
                    <a:pt x="1997" y="1882"/>
                  </a:lnTo>
                  <a:lnTo>
                    <a:pt x="1999" y="1899"/>
                  </a:lnTo>
                  <a:lnTo>
                    <a:pt x="2001" y="1920"/>
                  </a:lnTo>
                  <a:lnTo>
                    <a:pt x="2001" y="1943"/>
                  </a:lnTo>
                  <a:lnTo>
                    <a:pt x="1997" y="1970"/>
                  </a:lnTo>
                  <a:lnTo>
                    <a:pt x="1992" y="1997"/>
                  </a:lnTo>
                  <a:lnTo>
                    <a:pt x="1980" y="2025"/>
                  </a:lnTo>
                  <a:lnTo>
                    <a:pt x="1963" y="2054"/>
                  </a:lnTo>
                  <a:lnTo>
                    <a:pt x="1942" y="2082"/>
                  </a:lnTo>
                  <a:lnTo>
                    <a:pt x="1914" y="2109"/>
                  </a:lnTo>
                  <a:lnTo>
                    <a:pt x="1876" y="2134"/>
                  </a:lnTo>
                  <a:lnTo>
                    <a:pt x="1832" y="2159"/>
                  </a:lnTo>
                  <a:lnTo>
                    <a:pt x="1776" y="2178"/>
                  </a:lnTo>
                  <a:lnTo>
                    <a:pt x="1712" y="2195"/>
                  </a:lnTo>
                  <a:lnTo>
                    <a:pt x="1645" y="2206"/>
                  </a:lnTo>
                  <a:lnTo>
                    <a:pt x="1571" y="2212"/>
                  </a:lnTo>
                  <a:lnTo>
                    <a:pt x="1493" y="2214"/>
                  </a:lnTo>
                  <a:lnTo>
                    <a:pt x="1415" y="2212"/>
                  </a:lnTo>
                  <a:lnTo>
                    <a:pt x="1337" y="2206"/>
                  </a:lnTo>
                  <a:lnTo>
                    <a:pt x="1230" y="2206"/>
                  </a:lnTo>
                  <a:lnTo>
                    <a:pt x="1127" y="2204"/>
                  </a:lnTo>
                  <a:lnTo>
                    <a:pt x="1028" y="2201"/>
                  </a:lnTo>
                  <a:lnTo>
                    <a:pt x="937" y="2195"/>
                  </a:lnTo>
                  <a:lnTo>
                    <a:pt x="889" y="2185"/>
                  </a:lnTo>
                  <a:lnTo>
                    <a:pt x="847" y="2168"/>
                  </a:lnTo>
                  <a:lnTo>
                    <a:pt x="807" y="2143"/>
                  </a:lnTo>
                  <a:lnTo>
                    <a:pt x="775" y="2113"/>
                  </a:lnTo>
                  <a:lnTo>
                    <a:pt x="744" y="2079"/>
                  </a:lnTo>
                  <a:lnTo>
                    <a:pt x="718" y="2039"/>
                  </a:lnTo>
                  <a:lnTo>
                    <a:pt x="697" y="1997"/>
                  </a:lnTo>
                  <a:lnTo>
                    <a:pt x="678" y="1953"/>
                  </a:lnTo>
                  <a:lnTo>
                    <a:pt x="663" y="1907"/>
                  </a:lnTo>
                  <a:lnTo>
                    <a:pt x="649" y="1861"/>
                  </a:lnTo>
                  <a:lnTo>
                    <a:pt x="640" y="1816"/>
                  </a:lnTo>
                  <a:lnTo>
                    <a:pt x="630" y="1772"/>
                  </a:lnTo>
                  <a:lnTo>
                    <a:pt x="625" y="1730"/>
                  </a:lnTo>
                  <a:lnTo>
                    <a:pt x="621" y="1692"/>
                  </a:lnTo>
                  <a:lnTo>
                    <a:pt x="617" y="1657"/>
                  </a:lnTo>
                  <a:lnTo>
                    <a:pt x="615" y="1629"/>
                  </a:lnTo>
                  <a:lnTo>
                    <a:pt x="615" y="1606"/>
                  </a:lnTo>
                  <a:lnTo>
                    <a:pt x="613" y="1593"/>
                  </a:lnTo>
                  <a:lnTo>
                    <a:pt x="613" y="1585"/>
                  </a:lnTo>
                  <a:lnTo>
                    <a:pt x="613" y="2050"/>
                  </a:lnTo>
                  <a:lnTo>
                    <a:pt x="611" y="2090"/>
                  </a:lnTo>
                  <a:lnTo>
                    <a:pt x="607" y="2122"/>
                  </a:lnTo>
                  <a:lnTo>
                    <a:pt x="600" y="2149"/>
                  </a:lnTo>
                  <a:lnTo>
                    <a:pt x="590" y="2168"/>
                  </a:lnTo>
                  <a:lnTo>
                    <a:pt x="583" y="2183"/>
                  </a:lnTo>
                  <a:lnTo>
                    <a:pt x="575" y="2191"/>
                  </a:lnTo>
                  <a:lnTo>
                    <a:pt x="571" y="2197"/>
                  </a:lnTo>
                  <a:lnTo>
                    <a:pt x="539" y="2214"/>
                  </a:lnTo>
                  <a:lnTo>
                    <a:pt x="505" y="2225"/>
                  </a:lnTo>
                  <a:lnTo>
                    <a:pt x="466" y="2229"/>
                  </a:lnTo>
                  <a:lnTo>
                    <a:pt x="187" y="2229"/>
                  </a:lnTo>
                  <a:lnTo>
                    <a:pt x="145" y="2223"/>
                  </a:lnTo>
                  <a:lnTo>
                    <a:pt x="105" y="2210"/>
                  </a:lnTo>
                  <a:lnTo>
                    <a:pt x="70" y="2187"/>
                  </a:lnTo>
                  <a:lnTo>
                    <a:pt x="42" y="2159"/>
                  </a:lnTo>
                  <a:lnTo>
                    <a:pt x="19" y="2124"/>
                  </a:lnTo>
                  <a:lnTo>
                    <a:pt x="6" y="2084"/>
                  </a:lnTo>
                  <a:lnTo>
                    <a:pt x="0" y="2042"/>
                  </a:lnTo>
                  <a:lnTo>
                    <a:pt x="0" y="1294"/>
                  </a:lnTo>
                  <a:lnTo>
                    <a:pt x="6" y="1252"/>
                  </a:lnTo>
                  <a:lnTo>
                    <a:pt x="19" y="1212"/>
                  </a:lnTo>
                  <a:lnTo>
                    <a:pt x="40" y="1177"/>
                  </a:lnTo>
                  <a:lnTo>
                    <a:pt x="70" y="1149"/>
                  </a:lnTo>
                  <a:lnTo>
                    <a:pt x="105" y="1126"/>
                  </a:lnTo>
                  <a:lnTo>
                    <a:pt x="145" y="1112"/>
                  </a:lnTo>
                  <a:lnTo>
                    <a:pt x="187" y="1107"/>
                  </a:lnTo>
                  <a:lnTo>
                    <a:pt x="466" y="1107"/>
                  </a:lnTo>
                  <a:lnTo>
                    <a:pt x="512" y="1112"/>
                  </a:lnTo>
                  <a:lnTo>
                    <a:pt x="552" y="1128"/>
                  </a:lnTo>
                  <a:lnTo>
                    <a:pt x="588" y="1153"/>
                  </a:lnTo>
                  <a:lnTo>
                    <a:pt x="604" y="1114"/>
                  </a:lnTo>
                  <a:lnTo>
                    <a:pt x="625" y="1072"/>
                  </a:lnTo>
                  <a:lnTo>
                    <a:pt x="653" y="1027"/>
                  </a:lnTo>
                  <a:lnTo>
                    <a:pt x="689" y="981"/>
                  </a:lnTo>
                  <a:lnTo>
                    <a:pt x="724" y="951"/>
                  </a:lnTo>
                  <a:lnTo>
                    <a:pt x="760" y="914"/>
                  </a:lnTo>
                  <a:lnTo>
                    <a:pt x="794" y="871"/>
                  </a:lnTo>
                  <a:lnTo>
                    <a:pt x="828" y="821"/>
                  </a:lnTo>
                  <a:lnTo>
                    <a:pt x="861" y="768"/>
                  </a:lnTo>
                  <a:lnTo>
                    <a:pt x="893" y="712"/>
                  </a:lnTo>
                  <a:lnTo>
                    <a:pt x="923" y="655"/>
                  </a:lnTo>
                  <a:lnTo>
                    <a:pt x="954" y="598"/>
                  </a:lnTo>
                  <a:lnTo>
                    <a:pt x="981" y="541"/>
                  </a:lnTo>
                  <a:lnTo>
                    <a:pt x="1007" y="484"/>
                  </a:lnTo>
                  <a:lnTo>
                    <a:pt x="1030" y="430"/>
                  </a:lnTo>
                  <a:lnTo>
                    <a:pt x="1053" y="381"/>
                  </a:lnTo>
                  <a:lnTo>
                    <a:pt x="1070" y="335"/>
                  </a:lnTo>
                  <a:lnTo>
                    <a:pt x="1087" y="297"/>
                  </a:lnTo>
                  <a:lnTo>
                    <a:pt x="1099" y="265"/>
                  </a:lnTo>
                  <a:lnTo>
                    <a:pt x="1108" y="240"/>
                  </a:lnTo>
                  <a:lnTo>
                    <a:pt x="1114" y="225"/>
                  </a:lnTo>
                  <a:lnTo>
                    <a:pt x="1116" y="219"/>
                  </a:lnTo>
                  <a:lnTo>
                    <a:pt x="1116" y="215"/>
                  </a:lnTo>
                  <a:lnTo>
                    <a:pt x="1114" y="202"/>
                  </a:lnTo>
                  <a:lnTo>
                    <a:pt x="1112" y="185"/>
                  </a:lnTo>
                  <a:lnTo>
                    <a:pt x="1112" y="162"/>
                  </a:lnTo>
                  <a:lnTo>
                    <a:pt x="1110" y="137"/>
                  </a:lnTo>
                  <a:lnTo>
                    <a:pt x="1112" y="110"/>
                  </a:lnTo>
                  <a:lnTo>
                    <a:pt x="1116" y="82"/>
                  </a:lnTo>
                  <a:lnTo>
                    <a:pt x="1121" y="57"/>
                  </a:lnTo>
                  <a:lnTo>
                    <a:pt x="1129" y="34"/>
                  </a:lnTo>
                  <a:lnTo>
                    <a:pt x="1144" y="17"/>
                  </a:lnTo>
                  <a:lnTo>
                    <a:pt x="1161" y="4"/>
                  </a:lnTo>
                  <a:lnTo>
                    <a:pt x="118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sp>
        <p:nvSpPr>
          <p:cNvPr id="10819" name="Google Shape;10819;p24"/>
          <p:cNvSpPr/>
          <p:nvPr/>
        </p:nvSpPr>
        <p:spPr>
          <a:xfrm>
            <a:off x="9801296" y="14781544"/>
            <a:ext cx="654875" cy="531241"/>
          </a:xfrm>
          <a:custGeom>
            <a:avLst/>
            <a:gdLst/>
            <a:ahLst/>
            <a:cxnLst/>
            <a:rect l="l" t="t" r="r" b="b"/>
            <a:pathLst>
              <a:path w="3331" h="2704" extrusionOk="0">
                <a:moveTo>
                  <a:pt x="2657" y="385"/>
                </a:moveTo>
                <a:lnTo>
                  <a:pt x="2650" y="456"/>
                </a:lnTo>
                <a:lnTo>
                  <a:pt x="2641" y="529"/>
                </a:lnTo>
                <a:lnTo>
                  <a:pt x="2630" y="604"/>
                </a:lnTo>
                <a:lnTo>
                  <a:pt x="2614" y="682"/>
                </a:lnTo>
                <a:lnTo>
                  <a:pt x="2597" y="760"/>
                </a:lnTo>
                <a:lnTo>
                  <a:pt x="2577" y="840"/>
                </a:lnTo>
                <a:lnTo>
                  <a:pt x="2552" y="918"/>
                </a:lnTo>
                <a:lnTo>
                  <a:pt x="2523" y="995"/>
                </a:lnTo>
                <a:lnTo>
                  <a:pt x="2492" y="1072"/>
                </a:lnTo>
                <a:lnTo>
                  <a:pt x="2462" y="1132"/>
                </a:lnTo>
                <a:lnTo>
                  <a:pt x="2433" y="1191"/>
                </a:lnTo>
                <a:lnTo>
                  <a:pt x="2489" y="1187"/>
                </a:lnTo>
                <a:lnTo>
                  <a:pt x="2544" y="1178"/>
                </a:lnTo>
                <a:lnTo>
                  <a:pt x="2596" y="1166"/>
                </a:lnTo>
                <a:lnTo>
                  <a:pt x="2645" y="1150"/>
                </a:lnTo>
                <a:lnTo>
                  <a:pt x="2693" y="1130"/>
                </a:lnTo>
                <a:lnTo>
                  <a:pt x="2738" y="1105"/>
                </a:lnTo>
                <a:lnTo>
                  <a:pt x="2780" y="1078"/>
                </a:lnTo>
                <a:lnTo>
                  <a:pt x="2819" y="1045"/>
                </a:lnTo>
                <a:lnTo>
                  <a:pt x="2859" y="1008"/>
                </a:lnTo>
                <a:lnTo>
                  <a:pt x="2895" y="967"/>
                </a:lnTo>
                <a:lnTo>
                  <a:pt x="2927" y="923"/>
                </a:lnTo>
                <a:lnTo>
                  <a:pt x="2956" y="877"/>
                </a:lnTo>
                <a:lnTo>
                  <a:pt x="2981" y="830"/>
                </a:lnTo>
                <a:lnTo>
                  <a:pt x="3005" y="781"/>
                </a:lnTo>
                <a:lnTo>
                  <a:pt x="3024" y="733"/>
                </a:lnTo>
                <a:lnTo>
                  <a:pt x="3042" y="685"/>
                </a:lnTo>
                <a:lnTo>
                  <a:pt x="3057" y="636"/>
                </a:lnTo>
                <a:lnTo>
                  <a:pt x="3069" y="589"/>
                </a:lnTo>
                <a:lnTo>
                  <a:pt x="3080" y="543"/>
                </a:lnTo>
                <a:lnTo>
                  <a:pt x="3089" y="499"/>
                </a:lnTo>
                <a:lnTo>
                  <a:pt x="3096" y="459"/>
                </a:lnTo>
                <a:lnTo>
                  <a:pt x="3102" y="420"/>
                </a:lnTo>
                <a:lnTo>
                  <a:pt x="3106" y="385"/>
                </a:lnTo>
                <a:lnTo>
                  <a:pt x="2657" y="385"/>
                </a:lnTo>
                <a:close/>
                <a:moveTo>
                  <a:pt x="225" y="385"/>
                </a:moveTo>
                <a:lnTo>
                  <a:pt x="230" y="420"/>
                </a:lnTo>
                <a:lnTo>
                  <a:pt x="236" y="459"/>
                </a:lnTo>
                <a:lnTo>
                  <a:pt x="243" y="499"/>
                </a:lnTo>
                <a:lnTo>
                  <a:pt x="251" y="543"/>
                </a:lnTo>
                <a:lnTo>
                  <a:pt x="262" y="589"/>
                </a:lnTo>
                <a:lnTo>
                  <a:pt x="274" y="636"/>
                </a:lnTo>
                <a:lnTo>
                  <a:pt x="290" y="685"/>
                </a:lnTo>
                <a:lnTo>
                  <a:pt x="307" y="733"/>
                </a:lnTo>
                <a:lnTo>
                  <a:pt x="327" y="781"/>
                </a:lnTo>
                <a:lnTo>
                  <a:pt x="350" y="830"/>
                </a:lnTo>
                <a:lnTo>
                  <a:pt x="375" y="877"/>
                </a:lnTo>
                <a:lnTo>
                  <a:pt x="404" y="923"/>
                </a:lnTo>
                <a:lnTo>
                  <a:pt x="437" y="967"/>
                </a:lnTo>
                <a:lnTo>
                  <a:pt x="472" y="1008"/>
                </a:lnTo>
                <a:lnTo>
                  <a:pt x="512" y="1045"/>
                </a:lnTo>
                <a:lnTo>
                  <a:pt x="552" y="1078"/>
                </a:lnTo>
                <a:lnTo>
                  <a:pt x="594" y="1105"/>
                </a:lnTo>
                <a:lnTo>
                  <a:pt x="639" y="1130"/>
                </a:lnTo>
                <a:lnTo>
                  <a:pt x="686" y="1150"/>
                </a:lnTo>
                <a:lnTo>
                  <a:pt x="735" y="1166"/>
                </a:lnTo>
                <a:lnTo>
                  <a:pt x="787" y="1178"/>
                </a:lnTo>
                <a:lnTo>
                  <a:pt x="843" y="1187"/>
                </a:lnTo>
                <a:lnTo>
                  <a:pt x="899" y="1191"/>
                </a:lnTo>
                <a:lnTo>
                  <a:pt x="869" y="1132"/>
                </a:lnTo>
                <a:lnTo>
                  <a:pt x="839" y="1072"/>
                </a:lnTo>
                <a:lnTo>
                  <a:pt x="808" y="995"/>
                </a:lnTo>
                <a:lnTo>
                  <a:pt x="779" y="918"/>
                </a:lnTo>
                <a:lnTo>
                  <a:pt x="755" y="840"/>
                </a:lnTo>
                <a:lnTo>
                  <a:pt x="734" y="760"/>
                </a:lnTo>
                <a:lnTo>
                  <a:pt x="717" y="682"/>
                </a:lnTo>
                <a:lnTo>
                  <a:pt x="703" y="604"/>
                </a:lnTo>
                <a:lnTo>
                  <a:pt x="691" y="529"/>
                </a:lnTo>
                <a:lnTo>
                  <a:pt x="681" y="456"/>
                </a:lnTo>
                <a:lnTo>
                  <a:pt x="674" y="385"/>
                </a:lnTo>
                <a:lnTo>
                  <a:pt x="225" y="385"/>
                </a:lnTo>
                <a:close/>
                <a:moveTo>
                  <a:pt x="1661" y="0"/>
                </a:moveTo>
                <a:lnTo>
                  <a:pt x="1671" y="0"/>
                </a:lnTo>
                <a:lnTo>
                  <a:pt x="2668" y="0"/>
                </a:lnTo>
                <a:lnTo>
                  <a:pt x="2668" y="3"/>
                </a:lnTo>
                <a:lnTo>
                  <a:pt x="2669" y="12"/>
                </a:lnTo>
                <a:lnTo>
                  <a:pt x="2669" y="27"/>
                </a:lnTo>
                <a:lnTo>
                  <a:pt x="2670" y="46"/>
                </a:lnTo>
                <a:lnTo>
                  <a:pt x="2670" y="69"/>
                </a:lnTo>
                <a:lnTo>
                  <a:pt x="2670" y="98"/>
                </a:lnTo>
                <a:lnTo>
                  <a:pt x="2670" y="131"/>
                </a:lnTo>
                <a:lnTo>
                  <a:pt x="2670" y="167"/>
                </a:lnTo>
                <a:lnTo>
                  <a:pt x="3331" y="167"/>
                </a:lnTo>
                <a:lnTo>
                  <a:pt x="3331" y="276"/>
                </a:lnTo>
                <a:lnTo>
                  <a:pt x="3331" y="283"/>
                </a:lnTo>
                <a:lnTo>
                  <a:pt x="3331" y="297"/>
                </a:lnTo>
                <a:lnTo>
                  <a:pt x="3330" y="316"/>
                </a:lnTo>
                <a:lnTo>
                  <a:pt x="3328" y="340"/>
                </a:lnTo>
                <a:lnTo>
                  <a:pt x="3326" y="370"/>
                </a:lnTo>
                <a:lnTo>
                  <a:pt x="3323" y="405"/>
                </a:lnTo>
                <a:lnTo>
                  <a:pt x="3319" y="443"/>
                </a:lnTo>
                <a:lnTo>
                  <a:pt x="3313" y="486"/>
                </a:lnTo>
                <a:lnTo>
                  <a:pt x="3305" y="532"/>
                </a:lnTo>
                <a:lnTo>
                  <a:pt x="3296" y="581"/>
                </a:lnTo>
                <a:lnTo>
                  <a:pt x="3283" y="631"/>
                </a:lnTo>
                <a:lnTo>
                  <a:pt x="3270" y="684"/>
                </a:lnTo>
                <a:lnTo>
                  <a:pt x="3254" y="738"/>
                </a:lnTo>
                <a:lnTo>
                  <a:pt x="3235" y="793"/>
                </a:lnTo>
                <a:lnTo>
                  <a:pt x="3213" y="848"/>
                </a:lnTo>
                <a:lnTo>
                  <a:pt x="3189" y="903"/>
                </a:lnTo>
                <a:lnTo>
                  <a:pt x="3160" y="958"/>
                </a:lnTo>
                <a:lnTo>
                  <a:pt x="3129" y="1012"/>
                </a:lnTo>
                <a:lnTo>
                  <a:pt x="3094" y="1064"/>
                </a:lnTo>
                <a:lnTo>
                  <a:pt x="3055" y="1115"/>
                </a:lnTo>
                <a:lnTo>
                  <a:pt x="3012" y="1162"/>
                </a:lnTo>
                <a:lnTo>
                  <a:pt x="2965" y="1208"/>
                </a:lnTo>
                <a:lnTo>
                  <a:pt x="2913" y="1250"/>
                </a:lnTo>
                <a:lnTo>
                  <a:pt x="2859" y="1288"/>
                </a:lnTo>
                <a:lnTo>
                  <a:pt x="2801" y="1319"/>
                </a:lnTo>
                <a:lnTo>
                  <a:pt x="2742" y="1347"/>
                </a:lnTo>
                <a:lnTo>
                  <a:pt x="2680" y="1369"/>
                </a:lnTo>
                <a:lnTo>
                  <a:pt x="2614" y="1387"/>
                </a:lnTo>
                <a:lnTo>
                  <a:pt x="2546" y="1399"/>
                </a:lnTo>
                <a:lnTo>
                  <a:pt x="2476" y="1407"/>
                </a:lnTo>
                <a:lnTo>
                  <a:pt x="2403" y="1409"/>
                </a:lnTo>
                <a:lnTo>
                  <a:pt x="2352" y="1408"/>
                </a:lnTo>
                <a:lnTo>
                  <a:pt x="2300" y="1405"/>
                </a:lnTo>
                <a:lnTo>
                  <a:pt x="2252" y="1467"/>
                </a:lnTo>
                <a:lnTo>
                  <a:pt x="2201" y="1524"/>
                </a:lnTo>
                <a:lnTo>
                  <a:pt x="2150" y="1576"/>
                </a:lnTo>
                <a:lnTo>
                  <a:pt x="2096" y="1624"/>
                </a:lnTo>
                <a:lnTo>
                  <a:pt x="2041" y="1666"/>
                </a:lnTo>
                <a:lnTo>
                  <a:pt x="1983" y="1701"/>
                </a:lnTo>
                <a:lnTo>
                  <a:pt x="1925" y="1733"/>
                </a:lnTo>
                <a:lnTo>
                  <a:pt x="1864" y="1758"/>
                </a:lnTo>
                <a:lnTo>
                  <a:pt x="1864" y="2236"/>
                </a:lnTo>
                <a:lnTo>
                  <a:pt x="2345" y="2236"/>
                </a:lnTo>
                <a:lnTo>
                  <a:pt x="2345" y="2535"/>
                </a:lnTo>
                <a:lnTo>
                  <a:pt x="2504" y="2535"/>
                </a:lnTo>
                <a:lnTo>
                  <a:pt x="2504" y="2704"/>
                </a:lnTo>
                <a:lnTo>
                  <a:pt x="827" y="2704"/>
                </a:lnTo>
                <a:lnTo>
                  <a:pt x="827" y="2535"/>
                </a:lnTo>
                <a:lnTo>
                  <a:pt x="986" y="2535"/>
                </a:lnTo>
                <a:lnTo>
                  <a:pt x="986" y="2236"/>
                </a:lnTo>
                <a:lnTo>
                  <a:pt x="1468" y="2236"/>
                </a:lnTo>
                <a:lnTo>
                  <a:pt x="1468" y="1758"/>
                </a:lnTo>
                <a:lnTo>
                  <a:pt x="1407" y="1733"/>
                </a:lnTo>
                <a:lnTo>
                  <a:pt x="1347" y="1701"/>
                </a:lnTo>
                <a:lnTo>
                  <a:pt x="1290" y="1666"/>
                </a:lnTo>
                <a:lnTo>
                  <a:pt x="1235" y="1624"/>
                </a:lnTo>
                <a:lnTo>
                  <a:pt x="1181" y="1576"/>
                </a:lnTo>
                <a:lnTo>
                  <a:pt x="1130" y="1524"/>
                </a:lnTo>
                <a:lnTo>
                  <a:pt x="1079" y="1467"/>
                </a:lnTo>
                <a:lnTo>
                  <a:pt x="1031" y="1405"/>
                </a:lnTo>
                <a:lnTo>
                  <a:pt x="979" y="1408"/>
                </a:lnTo>
                <a:lnTo>
                  <a:pt x="928" y="1409"/>
                </a:lnTo>
                <a:lnTo>
                  <a:pt x="856" y="1407"/>
                </a:lnTo>
                <a:lnTo>
                  <a:pt x="785" y="1399"/>
                </a:lnTo>
                <a:lnTo>
                  <a:pt x="717" y="1387"/>
                </a:lnTo>
                <a:lnTo>
                  <a:pt x="652" y="1369"/>
                </a:lnTo>
                <a:lnTo>
                  <a:pt x="590" y="1347"/>
                </a:lnTo>
                <a:lnTo>
                  <a:pt x="529" y="1319"/>
                </a:lnTo>
                <a:lnTo>
                  <a:pt x="472" y="1288"/>
                </a:lnTo>
                <a:lnTo>
                  <a:pt x="418" y="1250"/>
                </a:lnTo>
                <a:lnTo>
                  <a:pt x="366" y="1208"/>
                </a:lnTo>
                <a:lnTo>
                  <a:pt x="319" y="1162"/>
                </a:lnTo>
                <a:lnTo>
                  <a:pt x="276" y="1115"/>
                </a:lnTo>
                <a:lnTo>
                  <a:pt x="238" y="1064"/>
                </a:lnTo>
                <a:lnTo>
                  <a:pt x="202" y="1012"/>
                </a:lnTo>
                <a:lnTo>
                  <a:pt x="171" y="958"/>
                </a:lnTo>
                <a:lnTo>
                  <a:pt x="143" y="903"/>
                </a:lnTo>
                <a:lnTo>
                  <a:pt x="118" y="848"/>
                </a:lnTo>
                <a:lnTo>
                  <a:pt x="96" y="793"/>
                </a:lnTo>
                <a:lnTo>
                  <a:pt x="78" y="738"/>
                </a:lnTo>
                <a:lnTo>
                  <a:pt x="61" y="684"/>
                </a:lnTo>
                <a:lnTo>
                  <a:pt x="47" y="631"/>
                </a:lnTo>
                <a:lnTo>
                  <a:pt x="36" y="581"/>
                </a:lnTo>
                <a:lnTo>
                  <a:pt x="27" y="532"/>
                </a:lnTo>
                <a:lnTo>
                  <a:pt x="18" y="486"/>
                </a:lnTo>
                <a:lnTo>
                  <a:pt x="12" y="443"/>
                </a:lnTo>
                <a:lnTo>
                  <a:pt x="8" y="405"/>
                </a:lnTo>
                <a:lnTo>
                  <a:pt x="5" y="370"/>
                </a:lnTo>
                <a:lnTo>
                  <a:pt x="2" y="340"/>
                </a:lnTo>
                <a:lnTo>
                  <a:pt x="1" y="316"/>
                </a:lnTo>
                <a:lnTo>
                  <a:pt x="0" y="297"/>
                </a:lnTo>
                <a:lnTo>
                  <a:pt x="0" y="283"/>
                </a:lnTo>
                <a:lnTo>
                  <a:pt x="0" y="276"/>
                </a:lnTo>
                <a:lnTo>
                  <a:pt x="0" y="167"/>
                </a:lnTo>
                <a:lnTo>
                  <a:pt x="661" y="167"/>
                </a:lnTo>
                <a:lnTo>
                  <a:pt x="661" y="131"/>
                </a:lnTo>
                <a:lnTo>
                  <a:pt x="661" y="98"/>
                </a:lnTo>
                <a:lnTo>
                  <a:pt x="661" y="69"/>
                </a:lnTo>
                <a:lnTo>
                  <a:pt x="661" y="46"/>
                </a:lnTo>
                <a:lnTo>
                  <a:pt x="662" y="27"/>
                </a:lnTo>
                <a:lnTo>
                  <a:pt x="662" y="12"/>
                </a:lnTo>
                <a:lnTo>
                  <a:pt x="663" y="3"/>
                </a:lnTo>
                <a:lnTo>
                  <a:pt x="663" y="0"/>
                </a:lnTo>
                <a:lnTo>
                  <a:pt x="1661"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nvGrpSpPr>
          <p:cNvPr id="10820" name="Google Shape;10820;p24"/>
          <p:cNvGrpSpPr/>
          <p:nvPr/>
        </p:nvGrpSpPr>
        <p:grpSpPr>
          <a:xfrm>
            <a:off x="16140463" y="14706834"/>
            <a:ext cx="624389" cy="605958"/>
            <a:chOff x="3641" y="869"/>
            <a:chExt cx="4098" cy="3977"/>
          </a:xfrm>
          <a:solidFill>
            <a:srgbClr val="006994"/>
          </a:solidFill>
        </p:grpSpPr>
        <p:sp>
          <p:nvSpPr>
            <p:cNvPr id="10821" name="Google Shape;10821;p24"/>
            <p:cNvSpPr/>
            <p:nvPr/>
          </p:nvSpPr>
          <p:spPr>
            <a:xfrm>
              <a:off x="3641" y="869"/>
              <a:ext cx="4098" cy="3977"/>
            </a:xfrm>
            <a:custGeom>
              <a:avLst/>
              <a:gdLst/>
              <a:ahLst/>
              <a:cxnLst/>
              <a:rect l="l" t="t" r="r" b="b"/>
              <a:pathLst>
                <a:path w="4098" h="3977" extrusionOk="0">
                  <a:moveTo>
                    <a:pt x="380" y="2120"/>
                  </a:moveTo>
                  <a:lnTo>
                    <a:pt x="589" y="3601"/>
                  </a:lnTo>
                  <a:lnTo>
                    <a:pt x="597" y="3640"/>
                  </a:lnTo>
                  <a:lnTo>
                    <a:pt x="612" y="3676"/>
                  </a:lnTo>
                  <a:lnTo>
                    <a:pt x="632" y="3710"/>
                  </a:lnTo>
                  <a:lnTo>
                    <a:pt x="657" y="3740"/>
                  </a:lnTo>
                  <a:lnTo>
                    <a:pt x="685" y="3765"/>
                  </a:lnTo>
                  <a:lnTo>
                    <a:pt x="718" y="3786"/>
                  </a:lnTo>
                  <a:lnTo>
                    <a:pt x="754" y="3801"/>
                  </a:lnTo>
                  <a:lnTo>
                    <a:pt x="792" y="3811"/>
                  </a:lnTo>
                  <a:lnTo>
                    <a:pt x="832" y="3813"/>
                  </a:lnTo>
                  <a:lnTo>
                    <a:pt x="3266" y="3813"/>
                  </a:lnTo>
                  <a:lnTo>
                    <a:pt x="3306" y="3811"/>
                  </a:lnTo>
                  <a:lnTo>
                    <a:pt x="3344" y="3801"/>
                  </a:lnTo>
                  <a:lnTo>
                    <a:pt x="3380" y="3786"/>
                  </a:lnTo>
                  <a:lnTo>
                    <a:pt x="3413" y="3765"/>
                  </a:lnTo>
                  <a:lnTo>
                    <a:pt x="3441" y="3740"/>
                  </a:lnTo>
                  <a:lnTo>
                    <a:pt x="3466" y="3710"/>
                  </a:lnTo>
                  <a:lnTo>
                    <a:pt x="3486" y="3676"/>
                  </a:lnTo>
                  <a:lnTo>
                    <a:pt x="3501" y="3640"/>
                  </a:lnTo>
                  <a:lnTo>
                    <a:pt x="3509" y="3601"/>
                  </a:lnTo>
                  <a:lnTo>
                    <a:pt x="3718" y="2120"/>
                  </a:lnTo>
                  <a:lnTo>
                    <a:pt x="380" y="2120"/>
                  </a:lnTo>
                  <a:close/>
                  <a:moveTo>
                    <a:pt x="188" y="1503"/>
                  </a:moveTo>
                  <a:lnTo>
                    <a:pt x="175" y="1507"/>
                  </a:lnTo>
                  <a:lnTo>
                    <a:pt x="166" y="1515"/>
                  </a:lnTo>
                  <a:lnTo>
                    <a:pt x="163" y="1528"/>
                  </a:lnTo>
                  <a:lnTo>
                    <a:pt x="163" y="1931"/>
                  </a:lnTo>
                  <a:lnTo>
                    <a:pt x="166" y="1944"/>
                  </a:lnTo>
                  <a:lnTo>
                    <a:pt x="175" y="1954"/>
                  </a:lnTo>
                  <a:lnTo>
                    <a:pt x="188" y="1956"/>
                  </a:lnTo>
                  <a:lnTo>
                    <a:pt x="3910" y="1956"/>
                  </a:lnTo>
                  <a:lnTo>
                    <a:pt x="3923" y="1954"/>
                  </a:lnTo>
                  <a:lnTo>
                    <a:pt x="3932" y="1944"/>
                  </a:lnTo>
                  <a:lnTo>
                    <a:pt x="3935" y="1931"/>
                  </a:lnTo>
                  <a:lnTo>
                    <a:pt x="3935" y="1528"/>
                  </a:lnTo>
                  <a:lnTo>
                    <a:pt x="3932" y="1515"/>
                  </a:lnTo>
                  <a:lnTo>
                    <a:pt x="3923" y="1507"/>
                  </a:lnTo>
                  <a:lnTo>
                    <a:pt x="3910" y="1503"/>
                  </a:lnTo>
                  <a:lnTo>
                    <a:pt x="2351" y="1503"/>
                  </a:lnTo>
                  <a:lnTo>
                    <a:pt x="2351" y="1732"/>
                  </a:lnTo>
                  <a:lnTo>
                    <a:pt x="2348" y="1763"/>
                  </a:lnTo>
                  <a:lnTo>
                    <a:pt x="2338" y="1791"/>
                  </a:lnTo>
                  <a:lnTo>
                    <a:pt x="2325" y="1818"/>
                  </a:lnTo>
                  <a:lnTo>
                    <a:pt x="2306" y="1841"/>
                  </a:lnTo>
                  <a:lnTo>
                    <a:pt x="2282" y="1859"/>
                  </a:lnTo>
                  <a:lnTo>
                    <a:pt x="2256" y="1874"/>
                  </a:lnTo>
                  <a:lnTo>
                    <a:pt x="2227" y="1883"/>
                  </a:lnTo>
                  <a:lnTo>
                    <a:pt x="2196" y="1887"/>
                  </a:lnTo>
                  <a:lnTo>
                    <a:pt x="1902" y="1887"/>
                  </a:lnTo>
                  <a:lnTo>
                    <a:pt x="1871" y="1883"/>
                  </a:lnTo>
                  <a:lnTo>
                    <a:pt x="1842" y="1874"/>
                  </a:lnTo>
                  <a:lnTo>
                    <a:pt x="1816" y="1859"/>
                  </a:lnTo>
                  <a:lnTo>
                    <a:pt x="1792" y="1841"/>
                  </a:lnTo>
                  <a:lnTo>
                    <a:pt x="1773" y="1818"/>
                  </a:lnTo>
                  <a:lnTo>
                    <a:pt x="1760" y="1791"/>
                  </a:lnTo>
                  <a:lnTo>
                    <a:pt x="1750" y="1763"/>
                  </a:lnTo>
                  <a:lnTo>
                    <a:pt x="1747" y="1732"/>
                  </a:lnTo>
                  <a:lnTo>
                    <a:pt x="1747" y="1503"/>
                  </a:lnTo>
                  <a:lnTo>
                    <a:pt x="188" y="1503"/>
                  </a:lnTo>
                  <a:close/>
                  <a:moveTo>
                    <a:pt x="1910" y="164"/>
                  </a:moveTo>
                  <a:lnTo>
                    <a:pt x="1910" y="1723"/>
                  </a:lnTo>
                  <a:lnTo>
                    <a:pt x="2188" y="1723"/>
                  </a:lnTo>
                  <a:lnTo>
                    <a:pt x="2188" y="164"/>
                  </a:lnTo>
                  <a:lnTo>
                    <a:pt x="1910" y="164"/>
                  </a:lnTo>
                  <a:close/>
                  <a:moveTo>
                    <a:pt x="1902" y="0"/>
                  </a:moveTo>
                  <a:lnTo>
                    <a:pt x="2196" y="0"/>
                  </a:lnTo>
                  <a:lnTo>
                    <a:pt x="2227" y="4"/>
                  </a:lnTo>
                  <a:lnTo>
                    <a:pt x="2256" y="13"/>
                  </a:lnTo>
                  <a:lnTo>
                    <a:pt x="2282" y="28"/>
                  </a:lnTo>
                  <a:lnTo>
                    <a:pt x="2306" y="46"/>
                  </a:lnTo>
                  <a:lnTo>
                    <a:pt x="2325" y="69"/>
                  </a:lnTo>
                  <a:lnTo>
                    <a:pt x="2338" y="96"/>
                  </a:lnTo>
                  <a:lnTo>
                    <a:pt x="2348" y="124"/>
                  </a:lnTo>
                  <a:lnTo>
                    <a:pt x="2351" y="155"/>
                  </a:lnTo>
                  <a:lnTo>
                    <a:pt x="2351" y="1339"/>
                  </a:lnTo>
                  <a:lnTo>
                    <a:pt x="3910" y="1339"/>
                  </a:lnTo>
                  <a:lnTo>
                    <a:pt x="3948" y="1343"/>
                  </a:lnTo>
                  <a:lnTo>
                    <a:pt x="3984" y="1354"/>
                  </a:lnTo>
                  <a:lnTo>
                    <a:pt x="4015" y="1371"/>
                  </a:lnTo>
                  <a:lnTo>
                    <a:pt x="4043" y="1395"/>
                  </a:lnTo>
                  <a:lnTo>
                    <a:pt x="4066" y="1422"/>
                  </a:lnTo>
                  <a:lnTo>
                    <a:pt x="4083" y="1455"/>
                  </a:lnTo>
                  <a:lnTo>
                    <a:pt x="4094" y="1489"/>
                  </a:lnTo>
                  <a:lnTo>
                    <a:pt x="4098" y="1528"/>
                  </a:lnTo>
                  <a:lnTo>
                    <a:pt x="4098" y="1931"/>
                  </a:lnTo>
                  <a:lnTo>
                    <a:pt x="4094" y="1970"/>
                  </a:lnTo>
                  <a:lnTo>
                    <a:pt x="4083" y="2005"/>
                  </a:lnTo>
                  <a:lnTo>
                    <a:pt x="4066" y="2037"/>
                  </a:lnTo>
                  <a:lnTo>
                    <a:pt x="4043" y="2064"/>
                  </a:lnTo>
                  <a:lnTo>
                    <a:pt x="4015" y="2088"/>
                  </a:lnTo>
                  <a:lnTo>
                    <a:pt x="3984" y="2105"/>
                  </a:lnTo>
                  <a:lnTo>
                    <a:pt x="3948" y="2117"/>
                  </a:lnTo>
                  <a:lnTo>
                    <a:pt x="3910" y="2120"/>
                  </a:lnTo>
                  <a:lnTo>
                    <a:pt x="3883" y="2120"/>
                  </a:lnTo>
                  <a:lnTo>
                    <a:pt x="3672" y="3624"/>
                  </a:lnTo>
                  <a:lnTo>
                    <a:pt x="3661" y="3678"/>
                  </a:lnTo>
                  <a:lnTo>
                    <a:pt x="3642" y="3729"/>
                  </a:lnTo>
                  <a:lnTo>
                    <a:pt x="3619" y="3776"/>
                  </a:lnTo>
                  <a:lnTo>
                    <a:pt x="3589" y="3819"/>
                  </a:lnTo>
                  <a:lnTo>
                    <a:pt x="3554" y="3858"/>
                  </a:lnTo>
                  <a:lnTo>
                    <a:pt x="3514" y="3893"/>
                  </a:lnTo>
                  <a:lnTo>
                    <a:pt x="3471" y="3921"/>
                  </a:lnTo>
                  <a:lnTo>
                    <a:pt x="3424" y="3945"/>
                  </a:lnTo>
                  <a:lnTo>
                    <a:pt x="3373" y="3962"/>
                  </a:lnTo>
                  <a:lnTo>
                    <a:pt x="3321" y="3973"/>
                  </a:lnTo>
                  <a:lnTo>
                    <a:pt x="3266" y="3977"/>
                  </a:lnTo>
                  <a:lnTo>
                    <a:pt x="832" y="3977"/>
                  </a:lnTo>
                  <a:lnTo>
                    <a:pt x="777" y="3973"/>
                  </a:lnTo>
                  <a:lnTo>
                    <a:pt x="725" y="3962"/>
                  </a:lnTo>
                  <a:lnTo>
                    <a:pt x="674" y="3945"/>
                  </a:lnTo>
                  <a:lnTo>
                    <a:pt x="627" y="3921"/>
                  </a:lnTo>
                  <a:lnTo>
                    <a:pt x="584" y="3893"/>
                  </a:lnTo>
                  <a:lnTo>
                    <a:pt x="544" y="3858"/>
                  </a:lnTo>
                  <a:lnTo>
                    <a:pt x="509" y="3819"/>
                  </a:lnTo>
                  <a:lnTo>
                    <a:pt x="479" y="3776"/>
                  </a:lnTo>
                  <a:lnTo>
                    <a:pt x="456" y="3729"/>
                  </a:lnTo>
                  <a:lnTo>
                    <a:pt x="437" y="3678"/>
                  </a:lnTo>
                  <a:lnTo>
                    <a:pt x="426" y="3624"/>
                  </a:lnTo>
                  <a:lnTo>
                    <a:pt x="215" y="2120"/>
                  </a:lnTo>
                  <a:lnTo>
                    <a:pt x="188" y="2120"/>
                  </a:lnTo>
                  <a:lnTo>
                    <a:pt x="150" y="2117"/>
                  </a:lnTo>
                  <a:lnTo>
                    <a:pt x="114" y="2105"/>
                  </a:lnTo>
                  <a:lnTo>
                    <a:pt x="83" y="2088"/>
                  </a:lnTo>
                  <a:lnTo>
                    <a:pt x="55" y="2064"/>
                  </a:lnTo>
                  <a:lnTo>
                    <a:pt x="32" y="2037"/>
                  </a:lnTo>
                  <a:lnTo>
                    <a:pt x="15" y="2005"/>
                  </a:lnTo>
                  <a:lnTo>
                    <a:pt x="4" y="1970"/>
                  </a:lnTo>
                  <a:lnTo>
                    <a:pt x="0" y="1931"/>
                  </a:lnTo>
                  <a:lnTo>
                    <a:pt x="0" y="1528"/>
                  </a:lnTo>
                  <a:lnTo>
                    <a:pt x="4" y="1489"/>
                  </a:lnTo>
                  <a:lnTo>
                    <a:pt x="15" y="1455"/>
                  </a:lnTo>
                  <a:lnTo>
                    <a:pt x="32" y="1422"/>
                  </a:lnTo>
                  <a:lnTo>
                    <a:pt x="55" y="1395"/>
                  </a:lnTo>
                  <a:lnTo>
                    <a:pt x="83" y="1371"/>
                  </a:lnTo>
                  <a:lnTo>
                    <a:pt x="114" y="1354"/>
                  </a:lnTo>
                  <a:lnTo>
                    <a:pt x="150" y="1343"/>
                  </a:lnTo>
                  <a:lnTo>
                    <a:pt x="188" y="1339"/>
                  </a:lnTo>
                  <a:lnTo>
                    <a:pt x="1747" y="1339"/>
                  </a:lnTo>
                  <a:lnTo>
                    <a:pt x="1747" y="155"/>
                  </a:lnTo>
                  <a:lnTo>
                    <a:pt x="1750" y="124"/>
                  </a:lnTo>
                  <a:lnTo>
                    <a:pt x="1760" y="96"/>
                  </a:lnTo>
                  <a:lnTo>
                    <a:pt x="1773" y="69"/>
                  </a:lnTo>
                  <a:lnTo>
                    <a:pt x="1792" y="46"/>
                  </a:lnTo>
                  <a:lnTo>
                    <a:pt x="1816" y="28"/>
                  </a:lnTo>
                  <a:lnTo>
                    <a:pt x="1842" y="13"/>
                  </a:lnTo>
                  <a:lnTo>
                    <a:pt x="1871" y="4"/>
                  </a:lnTo>
                  <a:lnTo>
                    <a:pt x="190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22" name="Google Shape;10822;p24"/>
            <p:cNvSpPr/>
            <p:nvPr/>
          </p:nvSpPr>
          <p:spPr>
            <a:xfrm>
              <a:off x="4441" y="3181"/>
              <a:ext cx="164" cy="1305"/>
            </a:xfrm>
            <a:custGeom>
              <a:avLst/>
              <a:gdLst/>
              <a:ahLst/>
              <a:cxnLst/>
              <a:rect l="l" t="t" r="r" b="b"/>
              <a:pathLst>
                <a:path w="164" h="1305" extrusionOk="0">
                  <a:moveTo>
                    <a:pt x="82" y="0"/>
                  </a:moveTo>
                  <a:lnTo>
                    <a:pt x="103" y="2"/>
                  </a:lnTo>
                  <a:lnTo>
                    <a:pt x="123" y="11"/>
                  </a:lnTo>
                  <a:lnTo>
                    <a:pt x="139" y="23"/>
                  </a:lnTo>
                  <a:lnTo>
                    <a:pt x="152" y="39"/>
                  </a:lnTo>
                  <a:lnTo>
                    <a:pt x="160" y="59"/>
                  </a:lnTo>
                  <a:lnTo>
                    <a:pt x="164" y="80"/>
                  </a:lnTo>
                  <a:lnTo>
                    <a:pt x="164" y="1224"/>
                  </a:lnTo>
                  <a:lnTo>
                    <a:pt x="160" y="1245"/>
                  </a:lnTo>
                  <a:lnTo>
                    <a:pt x="152" y="1265"/>
                  </a:lnTo>
                  <a:lnTo>
                    <a:pt x="139" y="1281"/>
                  </a:lnTo>
                  <a:lnTo>
                    <a:pt x="123" y="1294"/>
                  </a:lnTo>
                  <a:lnTo>
                    <a:pt x="103" y="1302"/>
                  </a:lnTo>
                  <a:lnTo>
                    <a:pt x="82" y="1305"/>
                  </a:lnTo>
                  <a:lnTo>
                    <a:pt x="59" y="1302"/>
                  </a:lnTo>
                  <a:lnTo>
                    <a:pt x="41" y="1294"/>
                  </a:lnTo>
                  <a:lnTo>
                    <a:pt x="23" y="1281"/>
                  </a:lnTo>
                  <a:lnTo>
                    <a:pt x="11" y="1265"/>
                  </a:lnTo>
                  <a:lnTo>
                    <a:pt x="3" y="1245"/>
                  </a:lnTo>
                  <a:lnTo>
                    <a:pt x="0" y="1224"/>
                  </a:lnTo>
                  <a:lnTo>
                    <a:pt x="0" y="80"/>
                  </a:lnTo>
                  <a:lnTo>
                    <a:pt x="3" y="59"/>
                  </a:lnTo>
                  <a:lnTo>
                    <a:pt x="11" y="39"/>
                  </a:lnTo>
                  <a:lnTo>
                    <a:pt x="23" y="23"/>
                  </a:lnTo>
                  <a:lnTo>
                    <a:pt x="41" y="11"/>
                  </a:lnTo>
                  <a:lnTo>
                    <a:pt x="59" y="2"/>
                  </a:lnTo>
                  <a:lnTo>
                    <a:pt x="8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23" name="Google Shape;10823;p24"/>
            <p:cNvSpPr/>
            <p:nvPr/>
          </p:nvSpPr>
          <p:spPr>
            <a:xfrm>
              <a:off x="4908" y="3181"/>
              <a:ext cx="164" cy="1305"/>
            </a:xfrm>
            <a:custGeom>
              <a:avLst/>
              <a:gdLst/>
              <a:ahLst/>
              <a:cxnLst/>
              <a:rect l="l" t="t" r="r" b="b"/>
              <a:pathLst>
                <a:path w="164" h="1305" extrusionOk="0">
                  <a:moveTo>
                    <a:pt x="82" y="0"/>
                  </a:moveTo>
                  <a:lnTo>
                    <a:pt x="103" y="2"/>
                  </a:lnTo>
                  <a:lnTo>
                    <a:pt x="123" y="11"/>
                  </a:lnTo>
                  <a:lnTo>
                    <a:pt x="139" y="23"/>
                  </a:lnTo>
                  <a:lnTo>
                    <a:pt x="152" y="39"/>
                  </a:lnTo>
                  <a:lnTo>
                    <a:pt x="160" y="59"/>
                  </a:lnTo>
                  <a:lnTo>
                    <a:pt x="164" y="80"/>
                  </a:lnTo>
                  <a:lnTo>
                    <a:pt x="164" y="1224"/>
                  </a:lnTo>
                  <a:lnTo>
                    <a:pt x="160" y="1245"/>
                  </a:lnTo>
                  <a:lnTo>
                    <a:pt x="152" y="1265"/>
                  </a:lnTo>
                  <a:lnTo>
                    <a:pt x="139" y="1281"/>
                  </a:lnTo>
                  <a:lnTo>
                    <a:pt x="123" y="1294"/>
                  </a:lnTo>
                  <a:lnTo>
                    <a:pt x="103" y="1302"/>
                  </a:lnTo>
                  <a:lnTo>
                    <a:pt x="82" y="1305"/>
                  </a:lnTo>
                  <a:lnTo>
                    <a:pt x="61" y="1302"/>
                  </a:lnTo>
                  <a:lnTo>
                    <a:pt x="41" y="1294"/>
                  </a:lnTo>
                  <a:lnTo>
                    <a:pt x="23" y="1281"/>
                  </a:lnTo>
                  <a:lnTo>
                    <a:pt x="11" y="1265"/>
                  </a:lnTo>
                  <a:lnTo>
                    <a:pt x="3" y="1245"/>
                  </a:lnTo>
                  <a:lnTo>
                    <a:pt x="0" y="1224"/>
                  </a:lnTo>
                  <a:lnTo>
                    <a:pt x="0" y="80"/>
                  </a:lnTo>
                  <a:lnTo>
                    <a:pt x="3" y="59"/>
                  </a:lnTo>
                  <a:lnTo>
                    <a:pt x="11" y="39"/>
                  </a:lnTo>
                  <a:lnTo>
                    <a:pt x="23" y="23"/>
                  </a:lnTo>
                  <a:lnTo>
                    <a:pt x="41" y="11"/>
                  </a:lnTo>
                  <a:lnTo>
                    <a:pt x="61" y="2"/>
                  </a:lnTo>
                  <a:lnTo>
                    <a:pt x="8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24" name="Google Shape;10824;p24"/>
            <p:cNvSpPr/>
            <p:nvPr/>
          </p:nvSpPr>
          <p:spPr>
            <a:xfrm>
              <a:off x="5375" y="3181"/>
              <a:ext cx="163" cy="1305"/>
            </a:xfrm>
            <a:custGeom>
              <a:avLst/>
              <a:gdLst/>
              <a:ahLst/>
              <a:cxnLst/>
              <a:rect l="l" t="t" r="r" b="b"/>
              <a:pathLst>
                <a:path w="163" h="1305" extrusionOk="0">
                  <a:moveTo>
                    <a:pt x="82" y="0"/>
                  </a:moveTo>
                  <a:lnTo>
                    <a:pt x="103" y="2"/>
                  </a:lnTo>
                  <a:lnTo>
                    <a:pt x="123" y="11"/>
                  </a:lnTo>
                  <a:lnTo>
                    <a:pt x="139" y="23"/>
                  </a:lnTo>
                  <a:lnTo>
                    <a:pt x="152" y="39"/>
                  </a:lnTo>
                  <a:lnTo>
                    <a:pt x="160" y="59"/>
                  </a:lnTo>
                  <a:lnTo>
                    <a:pt x="163" y="80"/>
                  </a:lnTo>
                  <a:lnTo>
                    <a:pt x="163" y="1224"/>
                  </a:lnTo>
                  <a:lnTo>
                    <a:pt x="160" y="1245"/>
                  </a:lnTo>
                  <a:lnTo>
                    <a:pt x="152" y="1265"/>
                  </a:lnTo>
                  <a:lnTo>
                    <a:pt x="139" y="1281"/>
                  </a:lnTo>
                  <a:lnTo>
                    <a:pt x="123" y="1294"/>
                  </a:lnTo>
                  <a:lnTo>
                    <a:pt x="103" y="1302"/>
                  </a:lnTo>
                  <a:lnTo>
                    <a:pt x="82" y="1305"/>
                  </a:lnTo>
                  <a:lnTo>
                    <a:pt x="60" y="1302"/>
                  </a:lnTo>
                  <a:lnTo>
                    <a:pt x="41" y="1294"/>
                  </a:lnTo>
                  <a:lnTo>
                    <a:pt x="24" y="1281"/>
                  </a:lnTo>
                  <a:lnTo>
                    <a:pt x="11" y="1265"/>
                  </a:lnTo>
                  <a:lnTo>
                    <a:pt x="3" y="1245"/>
                  </a:lnTo>
                  <a:lnTo>
                    <a:pt x="0" y="1224"/>
                  </a:lnTo>
                  <a:lnTo>
                    <a:pt x="0" y="80"/>
                  </a:lnTo>
                  <a:lnTo>
                    <a:pt x="3" y="59"/>
                  </a:lnTo>
                  <a:lnTo>
                    <a:pt x="11" y="39"/>
                  </a:lnTo>
                  <a:lnTo>
                    <a:pt x="24" y="23"/>
                  </a:lnTo>
                  <a:lnTo>
                    <a:pt x="41" y="11"/>
                  </a:lnTo>
                  <a:lnTo>
                    <a:pt x="60" y="2"/>
                  </a:lnTo>
                  <a:lnTo>
                    <a:pt x="8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25" name="Google Shape;10825;p24"/>
            <p:cNvSpPr/>
            <p:nvPr/>
          </p:nvSpPr>
          <p:spPr>
            <a:xfrm>
              <a:off x="5842" y="3181"/>
              <a:ext cx="163" cy="1305"/>
            </a:xfrm>
            <a:custGeom>
              <a:avLst/>
              <a:gdLst/>
              <a:ahLst/>
              <a:cxnLst/>
              <a:rect l="l" t="t" r="r" b="b"/>
              <a:pathLst>
                <a:path w="163" h="1305" extrusionOk="0">
                  <a:moveTo>
                    <a:pt x="81" y="0"/>
                  </a:moveTo>
                  <a:lnTo>
                    <a:pt x="103" y="2"/>
                  </a:lnTo>
                  <a:lnTo>
                    <a:pt x="122" y="11"/>
                  </a:lnTo>
                  <a:lnTo>
                    <a:pt x="139" y="23"/>
                  </a:lnTo>
                  <a:lnTo>
                    <a:pt x="152" y="39"/>
                  </a:lnTo>
                  <a:lnTo>
                    <a:pt x="160" y="59"/>
                  </a:lnTo>
                  <a:lnTo>
                    <a:pt x="163" y="80"/>
                  </a:lnTo>
                  <a:lnTo>
                    <a:pt x="163" y="1224"/>
                  </a:lnTo>
                  <a:lnTo>
                    <a:pt x="160" y="1245"/>
                  </a:lnTo>
                  <a:lnTo>
                    <a:pt x="152" y="1265"/>
                  </a:lnTo>
                  <a:lnTo>
                    <a:pt x="139" y="1281"/>
                  </a:lnTo>
                  <a:lnTo>
                    <a:pt x="122" y="1294"/>
                  </a:lnTo>
                  <a:lnTo>
                    <a:pt x="103" y="1302"/>
                  </a:lnTo>
                  <a:lnTo>
                    <a:pt x="81" y="1305"/>
                  </a:lnTo>
                  <a:lnTo>
                    <a:pt x="60" y="1302"/>
                  </a:lnTo>
                  <a:lnTo>
                    <a:pt x="40" y="1294"/>
                  </a:lnTo>
                  <a:lnTo>
                    <a:pt x="24" y="1281"/>
                  </a:lnTo>
                  <a:lnTo>
                    <a:pt x="11" y="1265"/>
                  </a:lnTo>
                  <a:lnTo>
                    <a:pt x="3" y="1245"/>
                  </a:lnTo>
                  <a:lnTo>
                    <a:pt x="0" y="1224"/>
                  </a:lnTo>
                  <a:lnTo>
                    <a:pt x="0" y="80"/>
                  </a:lnTo>
                  <a:lnTo>
                    <a:pt x="3" y="59"/>
                  </a:lnTo>
                  <a:lnTo>
                    <a:pt x="11" y="39"/>
                  </a:lnTo>
                  <a:lnTo>
                    <a:pt x="24" y="23"/>
                  </a:lnTo>
                  <a:lnTo>
                    <a:pt x="40" y="11"/>
                  </a:lnTo>
                  <a:lnTo>
                    <a:pt x="60" y="2"/>
                  </a:lnTo>
                  <a:lnTo>
                    <a:pt x="8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26" name="Google Shape;10826;p24"/>
            <p:cNvSpPr/>
            <p:nvPr/>
          </p:nvSpPr>
          <p:spPr>
            <a:xfrm>
              <a:off x="6308" y="3181"/>
              <a:ext cx="164" cy="1305"/>
            </a:xfrm>
            <a:custGeom>
              <a:avLst/>
              <a:gdLst/>
              <a:ahLst/>
              <a:cxnLst/>
              <a:rect l="l" t="t" r="r" b="b"/>
              <a:pathLst>
                <a:path w="164" h="1305" extrusionOk="0">
                  <a:moveTo>
                    <a:pt x="82" y="0"/>
                  </a:moveTo>
                  <a:lnTo>
                    <a:pt x="103" y="2"/>
                  </a:lnTo>
                  <a:lnTo>
                    <a:pt x="123" y="11"/>
                  </a:lnTo>
                  <a:lnTo>
                    <a:pt x="141" y="23"/>
                  </a:lnTo>
                  <a:lnTo>
                    <a:pt x="153" y="39"/>
                  </a:lnTo>
                  <a:lnTo>
                    <a:pt x="161" y="59"/>
                  </a:lnTo>
                  <a:lnTo>
                    <a:pt x="164" y="80"/>
                  </a:lnTo>
                  <a:lnTo>
                    <a:pt x="164" y="1224"/>
                  </a:lnTo>
                  <a:lnTo>
                    <a:pt x="161" y="1245"/>
                  </a:lnTo>
                  <a:lnTo>
                    <a:pt x="153" y="1265"/>
                  </a:lnTo>
                  <a:lnTo>
                    <a:pt x="141" y="1281"/>
                  </a:lnTo>
                  <a:lnTo>
                    <a:pt x="123" y="1294"/>
                  </a:lnTo>
                  <a:lnTo>
                    <a:pt x="103" y="1302"/>
                  </a:lnTo>
                  <a:lnTo>
                    <a:pt x="82" y="1305"/>
                  </a:lnTo>
                  <a:lnTo>
                    <a:pt x="61" y="1302"/>
                  </a:lnTo>
                  <a:lnTo>
                    <a:pt x="41" y="1294"/>
                  </a:lnTo>
                  <a:lnTo>
                    <a:pt x="25" y="1281"/>
                  </a:lnTo>
                  <a:lnTo>
                    <a:pt x="12" y="1265"/>
                  </a:lnTo>
                  <a:lnTo>
                    <a:pt x="4" y="1245"/>
                  </a:lnTo>
                  <a:lnTo>
                    <a:pt x="0" y="1224"/>
                  </a:lnTo>
                  <a:lnTo>
                    <a:pt x="0" y="80"/>
                  </a:lnTo>
                  <a:lnTo>
                    <a:pt x="4" y="59"/>
                  </a:lnTo>
                  <a:lnTo>
                    <a:pt x="12" y="39"/>
                  </a:lnTo>
                  <a:lnTo>
                    <a:pt x="25" y="23"/>
                  </a:lnTo>
                  <a:lnTo>
                    <a:pt x="41" y="11"/>
                  </a:lnTo>
                  <a:lnTo>
                    <a:pt x="61" y="2"/>
                  </a:lnTo>
                  <a:lnTo>
                    <a:pt x="8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27" name="Google Shape;10827;p24"/>
            <p:cNvSpPr/>
            <p:nvPr/>
          </p:nvSpPr>
          <p:spPr>
            <a:xfrm>
              <a:off x="6775" y="3181"/>
              <a:ext cx="164" cy="228"/>
            </a:xfrm>
            <a:custGeom>
              <a:avLst/>
              <a:gdLst/>
              <a:ahLst/>
              <a:cxnLst/>
              <a:rect l="l" t="t" r="r" b="b"/>
              <a:pathLst>
                <a:path w="164" h="228" extrusionOk="0">
                  <a:moveTo>
                    <a:pt x="82" y="0"/>
                  </a:moveTo>
                  <a:lnTo>
                    <a:pt x="105" y="2"/>
                  </a:lnTo>
                  <a:lnTo>
                    <a:pt x="123" y="11"/>
                  </a:lnTo>
                  <a:lnTo>
                    <a:pt x="141" y="23"/>
                  </a:lnTo>
                  <a:lnTo>
                    <a:pt x="153" y="39"/>
                  </a:lnTo>
                  <a:lnTo>
                    <a:pt x="161" y="59"/>
                  </a:lnTo>
                  <a:lnTo>
                    <a:pt x="164" y="80"/>
                  </a:lnTo>
                  <a:lnTo>
                    <a:pt x="164" y="146"/>
                  </a:lnTo>
                  <a:lnTo>
                    <a:pt x="161" y="167"/>
                  </a:lnTo>
                  <a:lnTo>
                    <a:pt x="153" y="187"/>
                  </a:lnTo>
                  <a:lnTo>
                    <a:pt x="141" y="203"/>
                  </a:lnTo>
                  <a:lnTo>
                    <a:pt x="123" y="217"/>
                  </a:lnTo>
                  <a:lnTo>
                    <a:pt x="105" y="224"/>
                  </a:lnTo>
                  <a:lnTo>
                    <a:pt x="82" y="228"/>
                  </a:lnTo>
                  <a:lnTo>
                    <a:pt x="61" y="224"/>
                  </a:lnTo>
                  <a:lnTo>
                    <a:pt x="41" y="217"/>
                  </a:lnTo>
                  <a:lnTo>
                    <a:pt x="25" y="203"/>
                  </a:lnTo>
                  <a:lnTo>
                    <a:pt x="12" y="187"/>
                  </a:lnTo>
                  <a:lnTo>
                    <a:pt x="4" y="167"/>
                  </a:lnTo>
                  <a:lnTo>
                    <a:pt x="0" y="146"/>
                  </a:lnTo>
                  <a:lnTo>
                    <a:pt x="0" y="80"/>
                  </a:lnTo>
                  <a:lnTo>
                    <a:pt x="4" y="59"/>
                  </a:lnTo>
                  <a:lnTo>
                    <a:pt x="12" y="39"/>
                  </a:lnTo>
                  <a:lnTo>
                    <a:pt x="25" y="23"/>
                  </a:lnTo>
                  <a:lnTo>
                    <a:pt x="41" y="11"/>
                  </a:lnTo>
                  <a:lnTo>
                    <a:pt x="61" y="2"/>
                  </a:lnTo>
                  <a:lnTo>
                    <a:pt x="8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28" name="Google Shape;10828;p24"/>
            <p:cNvSpPr/>
            <p:nvPr/>
          </p:nvSpPr>
          <p:spPr>
            <a:xfrm>
              <a:off x="6775" y="3556"/>
              <a:ext cx="164" cy="930"/>
            </a:xfrm>
            <a:custGeom>
              <a:avLst/>
              <a:gdLst/>
              <a:ahLst/>
              <a:cxnLst/>
              <a:rect l="l" t="t" r="r" b="b"/>
              <a:pathLst>
                <a:path w="164" h="930" extrusionOk="0">
                  <a:moveTo>
                    <a:pt x="82" y="0"/>
                  </a:moveTo>
                  <a:lnTo>
                    <a:pt x="105" y="2"/>
                  </a:lnTo>
                  <a:lnTo>
                    <a:pt x="123" y="11"/>
                  </a:lnTo>
                  <a:lnTo>
                    <a:pt x="141" y="23"/>
                  </a:lnTo>
                  <a:lnTo>
                    <a:pt x="153" y="41"/>
                  </a:lnTo>
                  <a:lnTo>
                    <a:pt x="161" y="59"/>
                  </a:lnTo>
                  <a:lnTo>
                    <a:pt x="164" y="82"/>
                  </a:lnTo>
                  <a:lnTo>
                    <a:pt x="164" y="849"/>
                  </a:lnTo>
                  <a:lnTo>
                    <a:pt x="161" y="870"/>
                  </a:lnTo>
                  <a:lnTo>
                    <a:pt x="153" y="890"/>
                  </a:lnTo>
                  <a:lnTo>
                    <a:pt x="141" y="906"/>
                  </a:lnTo>
                  <a:lnTo>
                    <a:pt x="123" y="919"/>
                  </a:lnTo>
                  <a:lnTo>
                    <a:pt x="105" y="927"/>
                  </a:lnTo>
                  <a:lnTo>
                    <a:pt x="82" y="930"/>
                  </a:lnTo>
                  <a:lnTo>
                    <a:pt x="61" y="927"/>
                  </a:lnTo>
                  <a:lnTo>
                    <a:pt x="41" y="919"/>
                  </a:lnTo>
                  <a:lnTo>
                    <a:pt x="25" y="906"/>
                  </a:lnTo>
                  <a:lnTo>
                    <a:pt x="12" y="890"/>
                  </a:lnTo>
                  <a:lnTo>
                    <a:pt x="4" y="870"/>
                  </a:lnTo>
                  <a:lnTo>
                    <a:pt x="0" y="849"/>
                  </a:lnTo>
                  <a:lnTo>
                    <a:pt x="0" y="82"/>
                  </a:lnTo>
                  <a:lnTo>
                    <a:pt x="4" y="59"/>
                  </a:lnTo>
                  <a:lnTo>
                    <a:pt x="12" y="41"/>
                  </a:lnTo>
                  <a:lnTo>
                    <a:pt x="25" y="23"/>
                  </a:lnTo>
                  <a:lnTo>
                    <a:pt x="41" y="11"/>
                  </a:lnTo>
                  <a:lnTo>
                    <a:pt x="61" y="2"/>
                  </a:lnTo>
                  <a:lnTo>
                    <a:pt x="8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829" name="Google Shape;10829;p24"/>
          <p:cNvGrpSpPr/>
          <p:nvPr/>
        </p:nvGrpSpPr>
        <p:grpSpPr>
          <a:xfrm>
            <a:off x="14787356" y="14788237"/>
            <a:ext cx="622358" cy="524554"/>
            <a:chOff x="2787" y="1264"/>
            <a:chExt cx="4098" cy="3454"/>
          </a:xfrm>
          <a:solidFill>
            <a:srgbClr val="006994"/>
          </a:solidFill>
        </p:grpSpPr>
        <p:sp>
          <p:nvSpPr>
            <p:cNvPr id="10830" name="Google Shape;10830;p24"/>
            <p:cNvSpPr/>
            <p:nvPr/>
          </p:nvSpPr>
          <p:spPr>
            <a:xfrm>
              <a:off x="2787" y="1264"/>
              <a:ext cx="4098" cy="3454"/>
            </a:xfrm>
            <a:custGeom>
              <a:avLst/>
              <a:gdLst/>
              <a:ahLst/>
              <a:cxnLst/>
              <a:rect l="l" t="t" r="r" b="b"/>
              <a:pathLst>
                <a:path w="4098" h="3454" extrusionOk="0">
                  <a:moveTo>
                    <a:pt x="263" y="1455"/>
                  </a:moveTo>
                  <a:lnTo>
                    <a:pt x="236" y="1459"/>
                  </a:lnTo>
                  <a:lnTo>
                    <a:pt x="212" y="1469"/>
                  </a:lnTo>
                  <a:lnTo>
                    <a:pt x="192" y="1485"/>
                  </a:lnTo>
                  <a:lnTo>
                    <a:pt x="176" y="1505"/>
                  </a:lnTo>
                  <a:lnTo>
                    <a:pt x="166" y="1529"/>
                  </a:lnTo>
                  <a:lnTo>
                    <a:pt x="163" y="1556"/>
                  </a:lnTo>
                  <a:lnTo>
                    <a:pt x="163" y="3191"/>
                  </a:lnTo>
                  <a:lnTo>
                    <a:pt x="166" y="3218"/>
                  </a:lnTo>
                  <a:lnTo>
                    <a:pt x="176" y="3242"/>
                  </a:lnTo>
                  <a:lnTo>
                    <a:pt x="192" y="3262"/>
                  </a:lnTo>
                  <a:lnTo>
                    <a:pt x="212" y="3278"/>
                  </a:lnTo>
                  <a:lnTo>
                    <a:pt x="236" y="3288"/>
                  </a:lnTo>
                  <a:lnTo>
                    <a:pt x="263" y="3291"/>
                  </a:lnTo>
                  <a:lnTo>
                    <a:pt x="3810" y="3291"/>
                  </a:lnTo>
                  <a:lnTo>
                    <a:pt x="3837" y="3288"/>
                  </a:lnTo>
                  <a:lnTo>
                    <a:pt x="3861" y="3278"/>
                  </a:lnTo>
                  <a:lnTo>
                    <a:pt x="3881" y="3262"/>
                  </a:lnTo>
                  <a:lnTo>
                    <a:pt x="3897" y="3242"/>
                  </a:lnTo>
                  <a:lnTo>
                    <a:pt x="3907" y="3218"/>
                  </a:lnTo>
                  <a:lnTo>
                    <a:pt x="3910" y="3191"/>
                  </a:lnTo>
                  <a:lnTo>
                    <a:pt x="3910" y="1556"/>
                  </a:lnTo>
                  <a:lnTo>
                    <a:pt x="3907" y="1529"/>
                  </a:lnTo>
                  <a:lnTo>
                    <a:pt x="3897" y="1505"/>
                  </a:lnTo>
                  <a:lnTo>
                    <a:pt x="3881" y="1485"/>
                  </a:lnTo>
                  <a:lnTo>
                    <a:pt x="3861" y="1469"/>
                  </a:lnTo>
                  <a:lnTo>
                    <a:pt x="3837" y="1459"/>
                  </a:lnTo>
                  <a:lnTo>
                    <a:pt x="3810" y="1455"/>
                  </a:lnTo>
                  <a:lnTo>
                    <a:pt x="3045" y="1455"/>
                  </a:lnTo>
                  <a:lnTo>
                    <a:pt x="2063" y="2437"/>
                  </a:lnTo>
                  <a:lnTo>
                    <a:pt x="2048" y="2450"/>
                  </a:lnTo>
                  <a:lnTo>
                    <a:pt x="2030" y="2457"/>
                  </a:lnTo>
                  <a:lnTo>
                    <a:pt x="1599" y="2601"/>
                  </a:lnTo>
                  <a:lnTo>
                    <a:pt x="1587" y="2604"/>
                  </a:lnTo>
                  <a:lnTo>
                    <a:pt x="1575" y="2605"/>
                  </a:lnTo>
                  <a:lnTo>
                    <a:pt x="1554" y="2602"/>
                  </a:lnTo>
                  <a:lnTo>
                    <a:pt x="1534" y="2594"/>
                  </a:lnTo>
                  <a:lnTo>
                    <a:pt x="1516" y="2581"/>
                  </a:lnTo>
                  <a:lnTo>
                    <a:pt x="1503" y="2563"/>
                  </a:lnTo>
                  <a:lnTo>
                    <a:pt x="1495" y="2542"/>
                  </a:lnTo>
                  <a:lnTo>
                    <a:pt x="1493" y="2520"/>
                  </a:lnTo>
                  <a:lnTo>
                    <a:pt x="1496" y="2498"/>
                  </a:lnTo>
                  <a:lnTo>
                    <a:pt x="1640" y="2067"/>
                  </a:lnTo>
                  <a:lnTo>
                    <a:pt x="1648" y="2050"/>
                  </a:lnTo>
                  <a:lnTo>
                    <a:pt x="1660" y="2035"/>
                  </a:lnTo>
                  <a:lnTo>
                    <a:pt x="2240" y="1455"/>
                  </a:lnTo>
                  <a:lnTo>
                    <a:pt x="263" y="1455"/>
                  </a:lnTo>
                  <a:close/>
                  <a:moveTo>
                    <a:pt x="3421" y="506"/>
                  </a:moveTo>
                  <a:lnTo>
                    <a:pt x="1789" y="2137"/>
                  </a:lnTo>
                  <a:lnTo>
                    <a:pt x="1704" y="2394"/>
                  </a:lnTo>
                  <a:lnTo>
                    <a:pt x="1961" y="2308"/>
                  </a:lnTo>
                  <a:lnTo>
                    <a:pt x="3593" y="677"/>
                  </a:lnTo>
                  <a:lnTo>
                    <a:pt x="3421" y="506"/>
                  </a:lnTo>
                  <a:close/>
                  <a:moveTo>
                    <a:pt x="3797" y="164"/>
                  </a:moveTo>
                  <a:lnTo>
                    <a:pt x="3779" y="164"/>
                  </a:lnTo>
                  <a:lnTo>
                    <a:pt x="3761" y="171"/>
                  </a:lnTo>
                  <a:lnTo>
                    <a:pt x="3745" y="182"/>
                  </a:lnTo>
                  <a:lnTo>
                    <a:pt x="3537" y="390"/>
                  </a:lnTo>
                  <a:lnTo>
                    <a:pt x="3562" y="415"/>
                  </a:lnTo>
                  <a:lnTo>
                    <a:pt x="3708" y="562"/>
                  </a:lnTo>
                  <a:lnTo>
                    <a:pt x="3917" y="353"/>
                  </a:lnTo>
                  <a:lnTo>
                    <a:pt x="3927" y="341"/>
                  </a:lnTo>
                  <a:lnTo>
                    <a:pt x="3933" y="326"/>
                  </a:lnTo>
                  <a:lnTo>
                    <a:pt x="3935" y="310"/>
                  </a:lnTo>
                  <a:lnTo>
                    <a:pt x="3933" y="295"/>
                  </a:lnTo>
                  <a:lnTo>
                    <a:pt x="3927" y="280"/>
                  </a:lnTo>
                  <a:lnTo>
                    <a:pt x="3917" y="267"/>
                  </a:lnTo>
                  <a:lnTo>
                    <a:pt x="3831" y="182"/>
                  </a:lnTo>
                  <a:lnTo>
                    <a:pt x="3815" y="171"/>
                  </a:lnTo>
                  <a:lnTo>
                    <a:pt x="3797" y="164"/>
                  </a:lnTo>
                  <a:close/>
                  <a:moveTo>
                    <a:pt x="3789" y="0"/>
                  </a:moveTo>
                  <a:lnTo>
                    <a:pt x="3789" y="0"/>
                  </a:lnTo>
                  <a:lnTo>
                    <a:pt x="3822" y="3"/>
                  </a:lnTo>
                  <a:lnTo>
                    <a:pt x="3856" y="12"/>
                  </a:lnTo>
                  <a:lnTo>
                    <a:pt x="3888" y="24"/>
                  </a:lnTo>
                  <a:lnTo>
                    <a:pt x="3919" y="43"/>
                  </a:lnTo>
                  <a:lnTo>
                    <a:pt x="3946" y="66"/>
                  </a:lnTo>
                  <a:lnTo>
                    <a:pt x="4032" y="152"/>
                  </a:lnTo>
                  <a:lnTo>
                    <a:pt x="4056" y="179"/>
                  </a:lnTo>
                  <a:lnTo>
                    <a:pt x="4074" y="209"/>
                  </a:lnTo>
                  <a:lnTo>
                    <a:pt x="4087" y="241"/>
                  </a:lnTo>
                  <a:lnTo>
                    <a:pt x="4096" y="275"/>
                  </a:lnTo>
                  <a:lnTo>
                    <a:pt x="4098" y="310"/>
                  </a:lnTo>
                  <a:lnTo>
                    <a:pt x="4096" y="346"/>
                  </a:lnTo>
                  <a:lnTo>
                    <a:pt x="4087" y="379"/>
                  </a:lnTo>
                  <a:lnTo>
                    <a:pt x="4074" y="411"/>
                  </a:lnTo>
                  <a:lnTo>
                    <a:pt x="4056" y="441"/>
                  </a:lnTo>
                  <a:lnTo>
                    <a:pt x="4032" y="468"/>
                  </a:lnTo>
                  <a:lnTo>
                    <a:pt x="3208" y="1293"/>
                  </a:lnTo>
                  <a:lnTo>
                    <a:pt x="3810" y="1293"/>
                  </a:lnTo>
                  <a:lnTo>
                    <a:pt x="3853" y="1296"/>
                  </a:lnTo>
                  <a:lnTo>
                    <a:pt x="3893" y="1306"/>
                  </a:lnTo>
                  <a:lnTo>
                    <a:pt x="3932" y="1323"/>
                  </a:lnTo>
                  <a:lnTo>
                    <a:pt x="3965" y="1344"/>
                  </a:lnTo>
                  <a:lnTo>
                    <a:pt x="3996" y="1370"/>
                  </a:lnTo>
                  <a:lnTo>
                    <a:pt x="4022" y="1401"/>
                  </a:lnTo>
                  <a:lnTo>
                    <a:pt x="4043" y="1434"/>
                  </a:lnTo>
                  <a:lnTo>
                    <a:pt x="4060" y="1473"/>
                  </a:lnTo>
                  <a:lnTo>
                    <a:pt x="4069" y="1512"/>
                  </a:lnTo>
                  <a:lnTo>
                    <a:pt x="4073" y="1556"/>
                  </a:lnTo>
                  <a:lnTo>
                    <a:pt x="4073" y="3191"/>
                  </a:lnTo>
                  <a:lnTo>
                    <a:pt x="4069" y="3234"/>
                  </a:lnTo>
                  <a:lnTo>
                    <a:pt x="4060" y="3274"/>
                  </a:lnTo>
                  <a:lnTo>
                    <a:pt x="4043" y="3312"/>
                  </a:lnTo>
                  <a:lnTo>
                    <a:pt x="4022" y="3346"/>
                  </a:lnTo>
                  <a:lnTo>
                    <a:pt x="3996" y="3377"/>
                  </a:lnTo>
                  <a:lnTo>
                    <a:pt x="3965" y="3403"/>
                  </a:lnTo>
                  <a:lnTo>
                    <a:pt x="3932" y="3425"/>
                  </a:lnTo>
                  <a:lnTo>
                    <a:pt x="3893" y="3440"/>
                  </a:lnTo>
                  <a:lnTo>
                    <a:pt x="3853" y="3450"/>
                  </a:lnTo>
                  <a:lnTo>
                    <a:pt x="3810" y="3454"/>
                  </a:lnTo>
                  <a:lnTo>
                    <a:pt x="263" y="3454"/>
                  </a:lnTo>
                  <a:lnTo>
                    <a:pt x="220" y="3450"/>
                  </a:lnTo>
                  <a:lnTo>
                    <a:pt x="180" y="3440"/>
                  </a:lnTo>
                  <a:lnTo>
                    <a:pt x="143" y="3425"/>
                  </a:lnTo>
                  <a:lnTo>
                    <a:pt x="108" y="3403"/>
                  </a:lnTo>
                  <a:lnTo>
                    <a:pt x="77" y="3377"/>
                  </a:lnTo>
                  <a:lnTo>
                    <a:pt x="51" y="3346"/>
                  </a:lnTo>
                  <a:lnTo>
                    <a:pt x="30" y="3312"/>
                  </a:lnTo>
                  <a:lnTo>
                    <a:pt x="14" y="3274"/>
                  </a:lnTo>
                  <a:lnTo>
                    <a:pt x="4" y="3234"/>
                  </a:lnTo>
                  <a:lnTo>
                    <a:pt x="0" y="3191"/>
                  </a:lnTo>
                  <a:lnTo>
                    <a:pt x="0" y="1556"/>
                  </a:lnTo>
                  <a:lnTo>
                    <a:pt x="4" y="1512"/>
                  </a:lnTo>
                  <a:lnTo>
                    <a:pt x="14" y="1473"/>
                  </a:lnTo>
                  <a:lnTo>
                    <a:pt x="30" y="1434"/>
                  </a:lnTo>
                  <a:lnTo>
                    <a:pt x="51" y="1401"/>
                  </a:lnTo>
                  <a:lnTo>
                    <a:pt x="77" y="1370"/>
                  </a:lnTo>
                  <a:lnTo>
                    <a:pt x="108" y="1344"/>
                  </a:lnTo>
                  <a:lnTo>
                    <a:pt x="143" y="1323"/>
                  </a:lnTo>
                  <a:lnTo>
                    <a:pt x="180" y="1306"/>
                  </a:lnTo>
                  <a:lnTo>
                    <a:pt x="220" y="1296"/>
                  </a:lnTo>
                  <a:lnTo>
                    <a:pt x="263" y="1293"/>
                  </a:lnTo>
                  <a:lnTo>
                    <a:pt x="2403" y="1293"/>
                  </a:lnTo>
                  <a:lnTo>
                    <a:pt x="3630" y="66"/>
                  </a:lnTo>
                  <a:lnTo>
                    <a:pt x="3658" y="43"/>
                  </a:lnTo>
                  <a:lnTo>
                    <a:pt x="3688" y="24"/>
                  </a:lnTo>
                  <a:lnTo>
                    <a:pt x="3720" y="12"/>
                  </a:lnTo>
                  <a:lnTo>
                    <a:pt x="3754" y="3"/>
                  </a:lnTo>
                  <a:lnTo>
                    <a:pt x="378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31" name="Google Shape;10831;p24"/>
            <p:cNvSpPr/>
            <p:nvPr/>
          </p:nvSpPr>
          <p:spPr>
            <a:xfrm>
              <a:off x="6267" y="4209"/>
              <a:ext cx="212" cy="163"/>
            </a:xfrm>
            <a:custGeom>
              <a:avLst/>
              <a:gdLst/>
              <a:ahLst/>
              <a:cxnLst/>
              <a:rect l="l" t="t" r="r" b="b"/>
              <a:pathLst>
                <a:path w="212" h="163" extrusionOk="0">
                  <a:moveTo>
                    <a:pt x="82" y="0"/>
                  </a:moveTo>
                  <a:lnTo>
                    <a:pt x="130" y="0"/>
                  </a:lnTo>
                  <a:lnTo>
                    <a:pt x="152" y="3"/>
                  </a:lnTo>
                  <a:lnTo>
                    <a:pt x="171" y="11"/>
                  </a:lnTo>
                  <a:lnTo>
                    <a:pt x="188" y="24"/>
                  </a:lnTo>
                  <a:lnTo>
                    <a:pt x="201" y="40"/>
                  </a:lnTo>
                  <a:lnTo>
                    <a:pt x="209" y="60"/>
                  </a:lnTo>
                  <a:lnTo>
                    <a:pt x="212" y="81"/>
                  </a:lnTo>
                  <a:lnTo>
                    <a:pt x="209" y="103"/>
                  </a:lnTo>
                  <a:lnTo>
                    <a:pt x="201" y="123"/>
                  </a:lnTo>
                  <a:lnTo>
                    <a:pt x="188" y="139"/>
                  </a:lnTo>
                  <a:lnTo>
                    <a:pt x="171" y="151"/>
                  </a:lnTo>
                  <a:lnTo>
                    <a:pt x="152" y="160"/>
                  </a:lnTo>
                  <a:lnTo>
                    <a:pt x="130" y="163"/>
                  </a:lnTo>
                  <a:lnTo>
                    <a:pt x="82" y="163"/>
                  </a:lnTo>
                  <a:lnTo>
                    <a:pt x="60" y="160"/>
                  </a:lnTo>
                  <a:lnTo>
                    <a:pt x="41" y="151"/>
                  </a:lnTo>
                  <a:lnTo>
                    <a:pt x="24" y="139"/>
                  </a:lnTo>
                  <a:lnTo>
                    <a:pt x="11" y="123"/>
                  </a:lnTo>
                  <a:lnTo>
                    <a:pt x="3" y="103"/>
                  </a:lnTo>
                  <a:lnTo>
                    <a:pt x="0" y="81"/>
                  </a:lnTo>
                  <a:lnTo>
                    <a:pt x="3" y="60"/>
                  </a:lnTo>
                  <a:lnTo>
                    <a:pt x="11" y="40"/>
                  </a:lnTo>
                  <a:lnTo>
                    <a:pt x="24" y="24"/>
                  </a:lnTo>
                  <a:lnTo>
                    <a:pt x="41" y="11"/>
                  </a:lnTo>
                  <a:lnTo>
                    <a:pt x="60" y="3"/>
                  </a:lnTo>
                  <a:lnTo>
                    <a:pt x="8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32" name="Google Shape;10832;p24"/>
            <p:cNvSpPr/>
            <p:nvPr/>
          </p:nvSpPr>
          <p:spPr>
            <a:xfrm>
              <a:off x="4085" y="4209"/>
              <a:ext cx="2021" cy="163"/>
            </a:xfrm>
            <a:custGeom>
              <a:avLst/>
              <a:gdLst/>
              <a:ahLst/>
              <a:cxnLst/>
              <a:rect l="l" t="t" r="r" b="b"/>
              <a:pathLst>
                <a:path w="2021" h="163" extrusionOk="0">
                  <a:moveTo>
                    <a:pt x="82" y="0"/>
                  </a:moveTo>
                  <a:lnTo>
                    <a:pt x="1939" y="0"/>
                  </a:lnTo>
                  <a:lnTo>
                    <a:pt x="1961" y="3"/>
                  </a:lnTo>
                  <a:lnTo>
                    <a:pt x="1980" y="11"/>
                  </a:lnTo>
                  <a:lnTo>
                    <a:pt x="1997" y="24"/>
                  </a:lnTo>
                  <a:lnTo>
                    <a:pt x="2010" y="40"/>
                  </a:lnTo>
                  <a:lnTo>
                    <a:pt x="2018" y="60"/>
                  </a:lnTo>
                  <a:lnTo>
                    <a:pt x="2021" y="81"/>
                  </a:lnTo>
                  <a:lnTo>
                    <a:pt x="2018" y="103"/>
                  </a:lnTo>
                  <a:lnTo>
                    <a:pt x="2010" y="123"/>
                  </a:lnTo>
                  <a:lnTo>
                    <a:pt x="1997" y="139"/>
                  </a:lnTo>
                  <a:lnTo>
                    <a:pt x="1980" y="151"/>
                  </a:lnTo>
                  <a:lnTo>
                    <a:pt x="1961" y="160"/>
                  </a:lnTo>
                  <a:lnTo>
                    <a:pt x="1939" y="163"/>
                  </a:lnTo>
                  <a:lnTo>
                    <a:pt x="82" y="163"/>
                  </a:lnTo>
                  <a:lnTo>
                    <a:pt x="59" y="160"/>
                  </a:lnTo>
                  <a:lnTo>
                    <a:pt x="41" y="151"/>
                  </a:lnTo>
                  <a:lnTo>
                    <a:pt x="23" y="139"/>
                  </a:lnTo>
                  <a:lnTo>
                    <a:pt x="11" y="123"/>
                  </a:lnTo>
                  <a:lnTo>
                    <a:pt x="3" y="103"/>
                  </a:lnTo>
                  <a:lnTo>
                    <a:pt x="0" y="81"/>
                  </a:lnTo>
                  <a:lnTo>
                    <a:pt x="3" y="60"/>
                  </a:lnTo>
                  <a:lnTo>
                    <a:pt x="11" y="40"/>
                  </a:lnTo>
                  <a:lnTo>
                    <a:pt x="23" y="24"/>
                  </a:lnTo>
                  <a:lnTo>
                    <a:pt x="41" y="11"/>
                  </a:lnTo>
                  <a:lnTo>
                    <a:pt x="59" y="3"/>
                  </a:lnTo>
                  <a:lnTo>
                    <a:pt x="8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33" name="Google Shape;10833;p24"/>
            <p:cNvSpPr/>
            <p:nvPr/>
          </p:nvSpPr>
          <p:spPr>
            <a:xfrm>
              <a:off x="5099" y="3739"/>
              <a:ext cx="1380" cy="162"/>
            </a:xfrm>
            <a:custGeom>
              <a:avLst/>
              <a:gdLst/>
              <a:ahLst/>
              <a:cxnLst/>
              <a:rect l="l" t="t" r="r" b="b"/>
              <a:pathLst>
                <a:path w="1380" h="162" extrusionOk="0">
                  <a:moveTo>
                    <a:pt x="81" y="0"/>
                  </a:moveTo>
                  <a:lnTo>
                    <a:pt x="1298" y="0"/>
                  </a:lnTo>
                  <a:lnTo>
                    <a:pt x="1320" y="2"/>
                  </a:lnTo>
                  <a:lnTo>
                    <a:pt x="1339" y="11"/>
                  </a:lnTo>
                  <a:lnTo>
                    <a:pt x="1356" y="23"/>
                  </a:lnTo>
                  <a:lnTo>
                    <a:pt x="1369" y="39"/>
                  </a:lnTo>
                  <a:lnTo>
                    <a:pt x="1377" y="59"/>
                  </a:lnTo>
                  <a:lnTo>
                    <a:pt x="1380" y="80"/>
                  </a:lnTo>
                  <a:lnTo>
                    <a:pt x="1377" y="103"/>
                  </a:lnTo>
                  <a:lnTo>
                    <a:pt x="1369" y="122"/>
                  </a:lnTo>
                  <a:lnTo>
                    <a:pt x="1356" y="139"/>
                  </a:lnTo>
                  <a:lnTo>
                    <a:pt x="1339" y="151"/>
                  </a:lnTo>
                  <a:lnTo>
                    <a:pt x="1320" y="160"/>
                  </a:lnTo>
                  <a:lnTo>
                    <a:pt x="1298" y="162"/>
                  </a:lnTo>
                  <a:lnTo>
                    <a:pt x="81" y="162"/>
                  </a:lnTo>
                  <a:lnTo>
                    <a:pt x="60" y="160"/>
                  </a:lnTo>
                  <a:lnTo>
                    <a:pt x="40" y="151"/>
                  </a:lnTo>
                  <a:lnTo>
                    <a:pt x="24" y="139"/>
                  </a:lnTo>
                  <a:lnTo>
                    <a:pt x="11" y="122"/>
                  </a:lnTo>
                  <a:lnTo>
                    <a:pt x="3" y="103"/>
                  </a:lnTo>
                  <a:lnTo>
                    <a:pt x="0" y="80"/>
                  </a:lnTo>
                  <a:lnTo>
                    <a:pt x="3" y="59"/>
                  </a:lnTo>
                  <a:lnTo>
                    <a:pt x="11" y="39"/>
                  </a:lnTo>
                  <a:lnTo>
                    <a:pt x="24" y="23"/>
                  </a:lnTo>
                  <a:lnTo>
                    <a:pt x="40" y="11"/>
                  </a:lnTo>
                  <a:lnTo>
                    <a:pt x="60" y="2"/>
                  </a:lnTo>
                  <a:lnTo>
                    <a:pt x="8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34" name="Google Shape;10834;p24"/>
            <p:cNvSpPr/>
            <p:nvPr/>
          </p:nvSpPr>
          <p:spPr>
            <a:xfrm>
              <a:off x="3250" y="2959"/>
              <a:ext cx="670" cy="1223"/>
            </a:xfrm>
            <a:custGeom>
              <a:avLst/>
              <a:gdLst/>
              <a:ahLst/>
              <a:cxnLst/>
              <a:rect l="l" t="t" r="r" b="b"/>
              <a:pathLst>
                <a:path w="670" h="1223" extrusionOk="0">
                  <a:moveTo>
                    <a:pt x="389" y="680"/>
                  </a:moveTo>
                  <a:lnTo>
                    <a:pt x="389" y="994"/>
                  </a:lnTo>
                  <a:lnTo>
                    <a:pt x="417" y="987"/>
                  </a:lnTo>
                  <a:lnTo>
                    <a:pt x="444" y="977"/>
                  </a:lnTo>
                  <a:lnTo>
                    <a:pt x="466" y="963"/>
                  </a:lnTo>
                  <a:lnTo>
                    <a:pt x="485" y="947"/>
                  </a:lnTo>
                  <a:lnTo>
                    <a:pt x="501" y="927"/>
                  </a:lnTo>
                  <a:lnTo>
                    <a:pt x="511" y="904"/>
                  </a:lnTo>
                  <a:lnTo>
                    <a:pt x="518" y="876"/>
                  </a:lnTo>
                  <a:lnTo>
                    <a:pt x="521" y="847"/>
                  </a:lnTo>
                  <a:lnTo>
                    <a:pt x="518" y="817"/>
                  </a:lnTo>
                  <a:lnTo>
                    <a:pt x="512" y="791"/>
                  </a:lnTo>
                  <a:lnTo>
                    <a:pt x="503" y="768"/>
                  </a:lnTo>
                  <a:lnTo>
                    <a:pt x="489" y="749"/>
                  </a:lnTo>
                  <a:lnTo>
                    <a:pt x="475" y="731"/>
                  </a:lnTo>
                  <a:lnTo>
                    <a:pt x="456" y="716"/>
                  </a:lnTo>
                  <a:lnTo>
                    <a:pt x="435" y="703"/>
                  </a:lnTo>
                  <a:lnTo>
                    <a:pt x="412" y="690"/>
                  </a:lnTo>
                  <a:lnTo>
                    <a:pt x="389" y="680"/>
                  </a:lnTo>
                  <a:close/>
                  <a:moveTo>
                    <a:pt x="319" y="215"/>
                  </a:moveTo>
                  <a:lnTo>
                    <a:pt x="290" y="220"/>
                  </a:lnTo>
                  <a:lnTo>
                    <a:pt x="261" y="227"/>
                  </a:lnTo>
                  <a:lnTo>
                    <a:pt x="237" y="238"/>
                  </a:lnTo>
                  <a:lnTo>
                    <a:pt x="216" y="252"/>
                  </a:lnTo>
                  <a:lnTo>
                    <a:pt x="199" y="269"/>
                  </a:lnTo>
                  <a:lnTo>
                    <a:pt x="186" y="289"/>
                  </a:lnTo>
                  <a:lnTo>
                    <a:pt x="179" y="313"/>
                  </a:lnTo>
                  <a:lnTo>
                    <a:pt x="177" y="340"/>
                  </a:lnTo>
                  <a:lnTo>
                    <a:pt x="178" y="366"/>
                  </a:lnTo>
                  <a:lnTo>
                    <a:pt x="185" y="389"/>
                  </a:lnTo>
                  <a:lnTo>
                    <a:pt x="195" y="408"/>
                  </a:lnTo>
                  <a:lnTo>
                    <a:pt x="210" y="426"/>
                  </a:lnTo>
                  <a:lnTo>
                    <a:pt x="227" y="441"/>
                  </a:lnTo>
                  <a:lnTo>
                    <a:pt x="247" y="453"/>
                  </a:lnTo>
                  <a:lnTo>
                    <a:pt x="270" y="465"/>
                  </a:lnTo>
                  <a:lnTo>
                    <a:pt x="293" y="475"/>
                  </a:lnTo>
                  <a:lnTo>
                    <a:pt x="319" y="485"/>
                  </a:lnTo>
                  <a:lnTo>
                    <a:pt x="319" y="215"/>
                  </a:lnTo>
                  <a:close/>
                  <a:moveTo>
                    <a:pt x="353" y="0"/>
                  </a:moveTo>
                  <a:lnTo>
                    <a:pt x="370" y="2"/>
                  </a:lnTo>
                  <a:lnTo>
                    <a:pt x="384" y="10"/>
                  </a:lnTo>
                  <a:lnTo>
                    <a:pt x="394" y="21"/>
                  </a:lnTo>
                  <a:lnTo>
                    <a:pt x="398" y="35"/>
                  </a:lnTo>
                  <a:lnTo>
                    <a:pt x="398" y="74"/>
                  </a:lnTo>
                  <a:lnTo>
                    <a:pt x="426" y="76"/>
                  </a:lnTo>
                  <a:lnTo>
                    <a:pt x="456" y="79"/>
                  </a:lnTo>
                  <a:lnTo>
                    <a:pt x="487" y="83"/>
                  </a:lnTo>
                  <a:lnTo>
                    <a:pt x="517" y="89"/>
                  </a:lnTo>
                  <a:lnTo>
                    <a:pt x="545" y="97"/>
                  </a:lnTo>
                  <a:lnTo>
                    <a:pt x="571" y="107"/>
                  </a:lnTo>
                  <a:lnTo>
                    <a:pt x="595" y="118"/>
                  </a:lnTo>
                  <a:lnTo>
                    <a:pt x="615" y="132"/>
                  </a:lnTo>
                  <a:lnTo>
                    <a:pt x="630" y="146"/>
                  </a:lnTo>
                  <a:lnTo>
                    <a:pt x="640" y="163"/>
                  </a:lnTo>
                  <a:lnTo>
                    <a:pt x="642" y="181"/>
                  </a:lnTo>
                  <a:lnTo>
                    <a:pt x="641" y="195"/>
                  </a:lnTo>
                  <a:lnTo>
                    <a:pt x="637" y="211"/>
                  </a:lnTo>
                  <a:lnTo>
                    <a:pt x="631" y="227"/>
                  </a:lnTo>
                  <a:lnTo>
                    <a:pt x="621" y="242"/>
                  </a:lnTo>
                  <a:lnTo>
                    <a:pt x="610" y="254"/>
                  </a:lnTo>
                  <a:lnTo>
                    <a:pt x="595" y="263"/>
                  </a:lnTo>
                  <a:lnTo>
                    <a:pt x="578" y="267"/>
                  </a:lnTo>
                  <a:lnTo>
                    <a:pt x="563" y="264"/>
                  </a:lnTo>
                  <a:lnTo>
                    <a:pt x="549" y="259"/>
                  </a:lnTo>
                  <a:lnTo>
                    <a:pt x="532" y="251"/>
                  </a:lnTo>
                  <a:lnTo>
                    <a:pt x="513" y="242"/>
                  </a:lnTo>
                  <a:lnTo>
                    <a:pt x="491" y="232"/>
                  </a:lnTo>
                  <a:lnTo>
                    <a:pt x="465" y="223"/>
                  </a:lnTo>
                  <a:lnTo>
                    <a:pt x="435" y="216"/>
                  </a:lnTo>
                  <a:lnTo>
                    <a:pt x="398" y="212"/>
                  </a:lnTo>
                  <a:lnTo>
                    <a:pt x="398" y="514"/>
                  </a:lnTo>
                  <a:lnTo>
                    <a:pt x="429" y="525"/>
                  </a:lnTo>
                  <a:lnTo>
                    <a:pt x="458" y="537"/>
                  </a:lnTo>
                  <a:lnTo>
                    <a:pt x="488" y="551"/>
                  </a:lnTo>
                  <a:lnTo>
                    <a:pt x="517" y="567"/>
                  </a:lnTo>
                  <a:lnTo>
                    <a:pt x="544" y="583"/>
                  </a:lnTo>
                  <a:lnTo>
                    <a:pt x="570" y="603"/>
                  </a:lnTo>
                  <a:lnTo>
                    <a:pt x="594" y="626"/>
                  </a:lnTo>
                  <a:lnTo>
                    <a:pt x="615" y="650"/>
                  </a:lnTo>
                  <a:lnTo>
                    <a:pt x="634" y="679"/>
                  </a:lnTo>
                  <a:lnTo>
                    <a:pt x="648" y="710"/>
                  </a:lnTo>
                  <a:lnTo>
                    <a:pt x="660" y="746"/>
                  </a:lnTo>
                  <a:lnTo>
                    <a:pt x="667" y="786"/>
                  </a:lnTo>
                  <a:lnTo>
                    <a:pt x="670" y="830"/>
                  </a:lnTo>
                  <a:lnTo>
                    <a:pt x="667" y="878"/>
                  </a:lnTo>
                  <a:lnTo>
                    <a:pt x="658" y="922"/>
                  </a:lnTo>
                  <a:lnTo>
                    <a:pt x="646" y="962"/>
                  </a:lnTo>
                  <a:lnTo>
                    <a:pt x="629" y="998"/>
                  </a:lnTo>
                  <a:lnTo>
                    <a:pt x="606" y="1029"/>
                  </a:lnTo>
                  <a:lnTo>
                    <a:pt x="580" y="1058"/>
                  </a:lnTo>
                  <a:lnTo>
                    <a:pt x="550" y="1081"/>
                  </a:lnTo>
                  <a:lnTo>
                    <a:pt x="517" y="1101"/>
                  </a:lnTo>
                  <a:lnTo>
                    <a:pt x="481" y="1117"/>
                  </a:lnTo>
                  <a:lnTo>
                    <a:pt x="441" y="1130"/>
                  </a:lnTo>
                  <a:lnTo>
                    <a:pt x="398" y="1137"/>
                  </a:lnTo>
                  <a:lnTo>
                    <a:pt x="398" y="1188"/>
                  </a:lnTo>
                  <a:lnTo>
                    <a:pt x="394" y="1200"/>
                  </a:lnTo>
                  <a:lnTo>
                    <a:pt x="384" y="1212"/>
                  </a:lnTo>
                  <a:lnTo>
                    <a:pt x="370" y="1219"/>
                  </a:lnTo>
                  <a:lnTo>
                    <a:pt x="353" y="1223"/>
                  </a:lnTo>
                  <a:lnTo>
                    <a:pt x="335" y="1219"/>
                  </a:lnTo>
                  <a:lnTo>
                    <a:pt x="322" y="1212"/>
                  </a:lnTo>
                  <a:lnTo>
                    <a:pt x="313" y="1200"/>
                  </a:lnTo>
                  <a:lnTo>
                    <a:pt x="311" y="1188"/>
                  </a:lnTo>
                  <a:lnTo>
                    <a:pt x="311" y="1142"/>
                  </a:lnTo>
                  <a:lnTo>
                    <a:pt x="256" y="1138"/>
                  </a:lnTo>
                  <a:lnTo>
                    <a:pt x="206" y="1130"/>
                  </a:lnTo>
                  <a:lnTo>
                    <a:pt x="162" y="1116"/>
                  </a:lnTo>
                  <a:lnTo>
                    <a:pt x="121" y="1100"/>
                  </a:lnTo>
                  <a:lnTo>
                    <a:pt x="86" y="1080"/>
                  </a:lnTo>
                  <a:lnTo>
                    <a:pt x="56" y="1059"/>
                  </a:lnTo>
                  <a:lnTo>
                    <a:pt x="32" y="1035"/>
                  </a:lnTo>
                  <a:lnTo>
                    <a:pt x="15" y="1012"/>
                  </a:lnTo>
                  <a:lnTo>
                    <a:pt x="4" y="988"/>
                  </a:lnTo>
                  <a:lnTo>
                    <a:pt x="0" y="966"/>
                  </a:lnTo>
                  <a:lnTo>
                    <a:pt x="3" y="947"/>
                  </a:lnTo>
                  <a:lnTo>
                    <a:pt x="10" y="929"/>
                  </a:lnTo>
                  <a:lnTo>
                    <a:pt x="20" y="910"/>
                  </a:lnTo>
                  <a:lnTo>
                    <a:pt x="34" y="895"/>
                  </a:lnTo>
                  <a:lnTo>
                    <a:pt x="51" y="885"/>
                  </a:lnTo>
                  <a:lnTo>
                    <a:pt x="68" y="881"/>
                  </a:lnTo>
                  <a:lnTo>
                    <a:pt x="81" y="883"/>
                  </a:lnTo>
                  <a:lnTo>
                    <a:pt x="93" y="889"/>
                  </a:lnTo>
                  <a:lnTo>
                    <a:pt x="106" y="897"/>
                  </a:lnTo>
                  <a:lnTo>
                    <a:pt x="119" y="909"/>
                  </a:lnTo>
                  <a:lnTo>
                    <a:pt x="134" y="921"/>
                  </a:lnTo>
                  <a:lnTo>
                    <a:pt x="150" y="935"/>
                  </a:lnTo>
                  <a:lnTo>
                    <a:pt x="169" y="948"/>
                  </a:lnTo>
                  <a:lnTo>
                    <a:pt x="191" y="962"/>
                  </a:lnTo>
                  <a:lnTo>
                    <a:pt x="215" y="974"/>
                  </a:lnTo>
                  <a:lnTo>
                    <a:pt x="242" y="984"/>
                  </a:lnTo>
                  <a:lnTo>
                    <a:pt x="275" y="992"/>
                  </a:lnTo>
                  <a:lnTo>
                    <a:pt x="311" y="997"/>
                  </a:lnTo>
                  <a:lnTo>
                    <a:pt x="311" y="647"/>
                  </a:lnTo>
                  <a:lnTo>
                    <a:pt x="281" y="637"/>
                  </a:lnTo>
                  <a:lnTo>
                    <a:pt x="252" y="626"/>
                  </a:lnTo>
                  <a:lnTo>
                    <a:pt x="224" y="614"/>
                  </a:lnTo>
                  <a:lnTo>
                    <a:pt x="195" y="602"/>
                  </a:lnTo>
                  <a:lnTo>
                    <a:pt x="168" y="587"/>
                  </a:lnTo>
                  <a:lnTo>
                    <a:pt x="142" y="572"/>
                  </a:lnTo>
                  <a:lnTo>
                    <a:pt x="118" y="555"/>
                  </a:lnTo>
                  <a:lnTo>
                    <a:pt x="96" y="535"/>
                  </a:lnTo>
                  <a:lnTo>
                    <a:pt x="76" y="513"/>
                  </a:lnTo>
                  <a:lnTo>
                    <a:pt x="60" y="488"/>
                  </a:lnTo>
                  <a:lnTo>
                    <a:pt x="46" y="459"/>
                  </a:lnTo>
                  <a:lnTo>
                    <a:pt x="35" y="428"/>
                  </a:lnTo>
                  <a:lnTo>
                    <a:pt x="29" y="393"/>
                  </a:lnTo>
                  <a:lnTo>
                    <a:pt x="26" y="355"/>
                  </a:lnTo>
                  <a:lnTo>
                    <a:pt x="29" y="313"/>
                  </a:lnTo>
                  <a:lnTo>
                    <a:pt x="36" y="276"/>
                  </a:lnTo>
                  <a:lnTo>
                    <a:pt x="47" y="242"/>
                  </a:lnTo>
                  <a:lnTo>
                    <a:pt x="64" y="212"/>
                  </a:lnTo>
                  <a:lnTo>
                    <a:pt x="82" y="185"/>
                  </a:lnTo>
                  <a:lnTo>
                    <a:pt x="103" y="161"/>
                  </a:lnTo>
                  <a:lnTo>
                    <a:pt x="128" y="141"/>
                  </a:lnTo>
                  <a:lnTo>
                    <a:pt x="154" y="124"/>
                  </a:lnTo>
                  <a:lnTo>
                    <a:pt x="184" y="109"/>
                  </a:lnTo>
                  <a:lnTo>
                    <a:pt x="214" y="98"/>
                  </a:lnTo>
                  <a:lnTo>
                    <a:pt x="245" y="89"/>
                  </a:lnTo>
                  <a:lnTo>
                    <a:pt x="277" y="82"/>
                  </a:lnTo>
                  <a:lnTo>
                    <a:pt x="311" y="77"/>
                  </a:lnTo>
                  <a:lnTo>
                    <a:pt x="311" y="35"/>
                  </a:lnTo>
                  <a:lnTo>
                    <a:pt x="313" y="21"/>
                  </a:lnTo>
                  <a:lnTo>
                    <a:pt x="322" y="10"/>
                  </a:lnTo>
                  <a:lnTo>
                    <a:pt x="335" y="2"/>
                  </a:lnTo>
                  <a:lnTo>
                    <a:pt x="35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835" name="Google Shape;10835;p24"/>
          <p:cNvGrpSpPr/>
          <p:nvPr/>
        </p:nvGrpSpPr>
        <p:grpSpPr>
          <a:xfrm>
            <a:off x="12390989" y="14620554"/>
            <a:ext cx="484565" cy="692651"/>
            <a:chOff x="5460" y="3463"/>
            <a:chExt cx="233" cy="333"/>
          </a:xfrm>
          <a:solidFill>
            <a:srgbClr val="006994"/>
          </a:solidFill>
        </p:grpSpPr>
        <p:sp>
          <p:nvSpPr>
            <p:cNvPr id="10836" name="Google Shape;10836;p24"/>
            <p:cNvSpPr/>
            <p:nvPr/>
          </p:nvSpPr>
          <p:spPr>
            <a:xfrm>
              <a:off x="5512" y="3463"/>
              <a:ext cx="129" cy="308"/>
            </a:xfrm>
            <a:custGeom>
              <a:avLst/>
              <a:gdLst/>
              <a:ahLst/>
              <a:cxnLst/>
              <a:rect l="l" t="t" r="r" b="b"/>
              <a:pathLst>
                <a:path w="1290" h="3076" extrusionOk="0">
                  <a:moveTo>
                    <a:pt x="647" y="295"/>
                  </a:moveTo>
                  <a:lnTo>
                    <a:pt x="616" y="332"/>
                  </a:lnTo>
                  <a:lnTo>
                    <a:pt x="584" y="375"/>
                  </a:lnTo>
                  <a:lnTo>
                    <a:pt x="551" y="424"/>
                  </a:lnTo>
                  <a:lnTo>
                    <a:pt x="517" y="477"/>
                  </a:lnTo>
                  <a:lnTo>
                    <a:pt x="483" y="536"/>
                  </a:lnTo>
                  <a:lnTo>
                    <a:pt x="450" y="601"/>
                  </a:lnTo>
                  <a:lnTo>
                    <a:pt x="416" y="671"/>
                  </a:lnTo>
                  <a:lnTo>
                    <a:pt x="383" y="746"/>
                  </a:lnTo>
                  <a:lnTo>
                    <a:pt x="353" y="828"/>
                  </a:lnTo>
                  <a:lnTo>
                    <a:pt x="323" y="915"/>
                  </a:lnTo>
                  <a:lnTo>
                    <a:pt x="396" y="927"/>
                  </a:lnTo>
                  <a:lnTo>
                    <a:pt x="475" y="936"/>
                  </a:lnTo>
                  <a:lnTo>
                    <a:pt x="555" y="941"/>
                  </a:lnTo>
                  <a:lnTo>
                    <a:pt x="637" y="943"/>
                  </a:lnTo>
                  <a:lnTo>
                    <a:pt x="707" y="942"/>
                  </a:lnTo>
                  <a:lnTo>
                    <a:pt x="776" y="938"/>
                  </a:lnTo>
                  <a:lnTo>
                    <a:pt x="843" y="932"/>
                  </a:lnTo>
                  <a:lnTo>
                    <a:pt x="906" y="924"/>
                  </a:lnTo>
                  <a:lnTo>
                    <a:pt x="968" y="912"/>
                  </a:lnTo>
                  <a:lnTo>
                    <a:pt x="939" y="825"/>
                  </a:lnTo>
                  <a:lnTo>
                    <a:pt x="908" y="744"/>
                  </a:lnTo>
                  <a:lnTo>
                    <a:pt x="876" y="669"/>
                  </a:lnTo>
                  <a:lnTo>
                    <a:pt x="843" y="598"/>
                  </a:lnTo>
                  <a:lnTo>
                    <a:pt x="808" y="534"/>
                  </a:lnTo>
                  <a:lnTo>
                    <a:pt x="775" y="476"/>
                  </a:lnTo>
                  <a:lnTo>
                    <a:pt x="741" y="422"/>
                  </a:lnTo>
                  <a:lnTo>
                    <a:pt x="708" y="374"/>
                  </a:lnTo>
                  <a:lnTo>
                    <a:pt x="676" y="332"/>
                  </a:lnTo>
                  <a:lnTo>
                    <a:pt x="647" y="295"/>
                  </a:lnTo>
                  <a:close/>
                  <a:moveTo>
                    <a:pt x="645" y="0"/>
                  </a:moveTo>
                  <a:lnTo>
                    <a:pt x="647" y="1"/>
                  </a:lnTo>
                  <a:lnTo>
                    <a:pt x="652" y="7"/>
                  </a:lnTo>
                  <a:lnTo>
                    <a:pt x="661" y="13"/>
                  </a:lnTo>
                  <a:lnTo>
                    <a:pt x="673" y="23"/>
                  </a:lnTo>
                  <a:lnTo>
                    <a:pt x="687" y="37"/>
                  </a:lnTo>
                  <a:lnTo>
                    <a:pt x="704" y="53"/>
                  </a:lnTo>
                  <a:lnTo>
                    <a:pt x="724" y="73"/>
                  </a:lnTo>
                  <a:lnTo>
                    <a:pt x="746" y="95"/>
                  </a:lnTo>
                  <a:lnTo>
                    <a:pt x="770" y="121"/>
                  </a:lnTo>
                  <a:lnTo>
                    <a:pt x="795" y="150"/>
                  </a:lnTo>
                  <a:lnTo>
                    <a:pt x="821" y="183"/>
                  </a:lnTo>
                  <a:lnTo>
                    <a:pt x="849" y="218"/>
                  </a:lnTo>
                  <a:lnTo>
                    <a:pt x="878" y="257"/>
                  </a:lnTo>
                  <a:lnTo>
                    <a:pt x="907" y="300"/>
                  </a:lnTo>
                  <a:lnTo>
                    <a:pt x="938" y="346"/>
                  </a:lnTo>
                  <a:lnTo>
                    <a:pt x="968" y="396"/>
                  </a:lnTo>
                  <a:lnTo>
                    <a:pt x="998" y="450"/>
                  </a:lnTo>
                  <a:lnTo>
                    <a:pt x="1027" y="507"/>
                  </a:lnTo>
                  <a:lnTo>
                    <a:pt x="1057" y="567"/>
                  </a:lnTo>
                  <a:lnTo>
                    <a:pt x="1086" y="632"/>
                  </a:lnTo>
                  <a:lnTo>
                    <a:pt x="1114" y="701"/>
                  </a:lnTo>
                  <a:lnTo>
                    <a:pt x="1140" y="773"/>
                  </a:lnTo>
                  <a:lnTo>
                    <a:pt x="1166" y="849"/>
                  </a:lnTo>
                  <a:lnTo>
                    <a:pt x="1189" y="929"/>
                  </a:lnTo>
                  <a:lnTo>
                    <a:pt x="1211" y="1014"/>
                  </a:lnTo>
                  <a:lnTo>
                    <a:pt x="1231" y="1102"/>
                  </a:lnTo>
                  <a:lnTo>
                    <a:pt x="1247" y="1194"/>
                  </a:lnTo>
                  <a:lnTo>
                    <a:pt x="1262" y="1291"/>
                  </a:lnTo>
                  <a:lnTo>
                    <a:pt x="1274" y="1391"/>
                  </a:lnTo>
                  <a:lnTo>
                    <a:pt x="1283" y="1497"/>
                  </a:lnTo>
                  <a:lnTo>
                    <a:pt x="1288" y="1606"/>
                  </a:lnTo>
                  <a:lnTo>
                    <a:pt x="1290" y="1720"/>
                  </a:lnTo>
                  <a:lnTo>
                    <a:pt x="1288" y="1835"/>
                  </a:lnTo>
                  <a:lnTo>
                    <a:pt x="1283" y="1946"/>
                  </a:lnTo>
                  <a:lnTo>
                    <a:pt x="1274" y="2051"/>
                  </a:lnTo>
                  <a:lnTo>
                    <a:pt x="1263" y="2153"/>
                  </a:lnTo>
                  <a:lnTo>
                    <a:pt x="1247" y="2250"/>
                  </a:lnTo>
                  <a:lnTo>
                    <a:pt x="1229" y="2342"/>
                  </a:lnTo>
                  <a:lnTo>
                    <a:pt x="1210" y="2430"/>
                  </a:lnTo>
                  <a:lnTo>
                    <a:pt x="1186" y="2511"/>
                  </a:lnTo>
                  <a:lnTo>
                    <a:pt x="1161" y="2588"/>
                  </a:lnTo>
                  <a:lnTo>
                    <a:pt x="1131" y="2661"/>
                  </a:lnTo>
                  <a:lnTo>
                    <a:pt x="1101" y="2727"/>
                  </a:lnTo>
                  <a:lnTo>
                    <a:pt x="1068" y="2788"/>
                  </a:lnTo>
                  <a:lnTo>
                    <a:pt x="1033" y="2844"/>
                  </a:lnTo>
                  <a:lnTo>
                    <a:pt x="997" y="2895"/>
                  </a:lnTo>
                  <a:lnTo>
                    <a:pt x="957" y="2939"/>
                  </a:lnTo>
                  <a:lnTo>
                    <a:pt x="918" y="2979"/>
                  </a:lnTo>
                  <a:lnTo>
                    <a:pt x="875" y="3012"/>
                  </a:lnTo>
                  <a:lnTo>
                    <a:pt x="832" y="3039"/>
                  </a:lnTo>
                  <a:lnTo>
                    <a:pt x="787" y="3061"/>
                  </a:lnTo>
                  <a:lnTo>
                    <a:pt x="742" y="3076"/>
                  </a:lnTo>
                  <a:lnTo>
                    <a:pt x="742" y="2288"/>
                  </a:lnTo>
                  <a:lnTo>
                    <a:pt x="738" y="2266"/>
                  </a:lnTo>
                  <a:lnTo>
                    <a:pt x="731" y="2246"/>
                  </a:lnTo>
                  <a:lnTo>
                    <a:pt x="720" y="2228"/>
                  </a:lnTo>
                  <a:lnTo>
                    <a:pt x="705" y="2213"/>
                  </a:lnTo>
                  <a:lnTo>
                    <a:pt x="687" y="2203"/>
                  </a:lnTo>
                  <a:lnTo>
                    <a:pt x="666" y="2195"/>
                  </a:lnTo>
                  <a:lnTo>
                    <a:pt x="645" y="2192"/>
                  </a:lnTo>
                  <a:lnTo>
                    <a:pt x="623" y="2195"/>
                  </a:lnTo>
                  <a:lnTo>
                    <a:pt x="603" y="2203"/>
                  </a:lnTo>
                  <a:lnTo>
                    <a:pt x="585" y="2213"/>
                  </a:lnTo>
                  <a:lnTo>
                    <a:pt x="571" y="2228"/>
                  </a:lnTo>
                  <a:lnTo>
                    <a:pt x="559" y="2246"/>
                  </a:lnTo>
                  <a:lnTo>
                    <a:pt x="552" y="2266"/>
                  </a:lnTo>
                  <a:lnTo>
                    <a:pt x="549" y="2288"/>
                  </a:lnTo>
                  <a:lnTo>
                    <a:pt x="549" y="3076"/>
                  </a:lnTo>
                  <a:lnTo>
                    <a:pt x="503" y="3061"/>
                  </a:lnTo>
                  <a:lnTo>
                    <a:pt x="458" y="3039"/>
                  </a:lnTo>
                  <a:lnTo>
                    <a:pt x="415" y="3012"/>
                  </a:lnTo>
                  <a:lnTo>
                    <a:pt x="372" y="2979"/>
                  </a:lnTo>
                  <a:lnTo>
                    <a:pt x="333" y="2939"/>
                  </a:lnTo>
                  <a:lnTo>
                    <a:pt x="293" y="2895"/>
                  </a:lnTo>
                  <a:lnTo>
                    <a:pt x="257" y="2844"/>
                  </a:lnTo>
                  <a:lnTo>
                    <a:pt x="222" y="2788"/>
                  </a:lnTo>
                  <a:lnTo>
                    <a:pt x="189" y="2727"/>
                  </a:lnTo>
                  <a:lnTo>
                    <a:pt x="159" y="2661"/>
                  </a:lnTo>
                  <a:lnTo>
                    <a:pt x="130" y="2588"/>
                  </a:lnTo>
                  <a:lnTo>
                    <a:pt x="105" y="2511"/>
                  </a:lnTo>
                  <a:lnTo>
                    <a:pt x="81" y="2430"/>
                  </a:lnTo>
                  <a:lnTo>
                    <a:pt x="61" y="2342"/>
                  </a:lnTo>
                  <a:lnTo>
                    <a:pt x="43" y="2250"/>
                  </a:lnTo>
                  <a:lnTo>
                    <a:pt x="27" y="2153"/>
                  </a:lnTo>
                  <a:lnTo>
                    <a:pt x="16" y="2051"/>
                  </a:lnTo>
                  <a:lnTo>
                    <a:pt x="8" y="1946"/>
                  </a:lnTo>
                  <a:lnTo>
                    <a:pt x="2" y="1835"/>
                  </a:lnTo>
                  <a:lnTo>
                    <a:pt x="0" y="1720"/>
                  </a:lnTo>
                  <a:lnTo>
                    <a:pt x="2" y="1607"/>
                  </a:lnTo>
                  <a:lnTo>
                    <a:pt x="8" y="1499"/>
                  </a:lnTo>
                  <a:lnTo>
                    <a:pt x="16" y="1394"/>
                  </a:lnTo>
                  <a:lnTo>
                    <a:pt x="28" y="1295"/>
                  </a:lnTo>
                  <a:lnTo>
                    <a:pt x="43" y="1198"/>
                  </a:lnTo>
                  <a:lnTo>
                    <a:pt x="60" y="1107"/>
                  </a:lnTo>
                  <a:lnTo>
                    <a:pt x="80" y="1019"/>
                  </a:lnTo>
                  <a:lnTo>
                    <a:pt x="101" y="935"/>
                  </a:lnTo>
                  <a:lnTo>
                    <a:pt x="124" y="855"/>
                  </a:lnTo>
                  <a:lnTo>
                    <a:pt x="150" y="780"/>
                  </a:lnTo>
                  <a:lnTo>
                    <a:pt x="176" y="707"/>
                  </a:lnTo>
                  <a:lnTo>
                    <a:pt x="205" y="639"/>
                  </a:lnTo>
                  <a:lnTo>
                    <a:pt x="233" y="573"/>
                  </a:lnTo>
                  <a:lnTo>
                    <a:pt x="263" y="513"/>
                  </a:lnTo>
                  <a:lnTo>
                    <a:pt x="292" y="455"/>
                  </a:lnTo>
                  <a:lnTo>
                    <a:pt x="322" y="401"/>
                  </a:lnTo>
                  <a:lnTo>
                    <a:pt x="353" y="352"/>
                  </a:lnTo>
                  <a:lnTo>
                    <a:pt x="383" y="305"/>
                  </a:lnTo>
                  <a:lnTo>
                    <a:pt x="412" y="261"/>
                  </a:lnTo>
                  <a:lnTo>
                    <a:pt x="441" y="222"/>
                  </a:lnTo>
                  <a:lnTo>
                    <a:pt x="468" y="186"/>
                  </a:lnTo>
                  <a:lnTo>
                    <a:pt x="496" y="153"/>
                  </a:lnTo>
                  <a:lnTo>
                    <a:pt x="521" y="124"/>
                  </a:lnTo>
                  <a:lnTo>
                    <a:pt x="545" y="97"/>
                  </a:lnTo>
                  <a:lnTo>
                    <a:pt x="566" y="74"/>
                  </a:lnTo>
                  <a:lnTo>
                    <a:pt x="585" y="54"/>
                  </a:lnTo>
                  <a:lnTo>
                    <a:pt x="603" y="38"/>
                  </a:lnTo>
                  <a:lnTo>
                    <a:pt x="617" y="24"/>
                  </a:lnTo>
                  <a:lnTo>
                    <a:pt x="629" y="14"/>
                  </a:lnTo>
                  <a:lnTo>
                    <a:pt x="637" y="7"/>
                  </a:lnTo>
                  <a:lnTo>
                    <a:pt x="644" y="1"/>
                  </a:lnTo>
                  <a:lnTo>
                    <a:pt x="64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37" name="Google Shape;10837;p24"/>
            <p:cNvSpPr/>
            <p:nvPr/>
          </p:nvSpPr>
          <p:spPr>
            <a:xfrm>
              <a:off x="5460" y="3689"/>
              <a:ext cx="63" cy="107"/>
            </a:xfrm>
            <a:custGeom>
              <a:avLst/>
              <a:gdLst/>
              <a:ahLst/>
              <a:cxnLst/>
              <a:rect l="l" t="t" r="r" b="b"/>
              <a:pathLst>
                <a:path w="631" h="1072" extrusionOk="0">
                  <a:moveTo>
                    <a:pt x="348" y="0"/>
                  </a:moveTo>
                  <a:lnTo>
                    <a:pt x="426" y="0"/>
                  </a:lnTo>
                  <a:lnTo>
                    <a:pt x="443" y="89"/>
                  </a:lnTo>
                  <a:lnTo>
                    <a:pt x="463" y="175"/>
                  </a:lnTo>
                  <a:lnTo>
                    <a:pt x="485" y="258"/>
                  </a:lnTo>
                  <a:lnTo>
                    <a:pt x="509" y="335"/>
                  </a:lnTo>
                  <a:lnTo>
                    <a:pt x="536" y="410"/>
                  </a:lnTo>
                  <a:lnTo>
                    <a:pt x="565" y="480"/>
                  </a:lnTo>
                  <a:lnTo>
                    <a:pt x="597" y="547"/>
                  </a:lnTo>
                  <a:lnTo>
                    <a:pt x="631" y="608"/>
                  </a:lnTo>
                  <a:lnTo>
                    <a:pt x="0" y="1072"/>
                  </a:lnTo>
                  <a:lnTo>
                    <a:pt x="0" y="295"/>
                  </a:lnTo>
                  <a:lnTo>
                    <a:pt x="3" y="255"/>
                  </a:lnTo>
                  <a:lnTo>
                    <a:pt x="13" y="216"/>
                  </a:lnTo>
                  <a:lnTo>
                    <a:pt x="27" y="180"/>
                  </a:lnTo>
                  <a:lnTo>
                    <a:pt x="47" y="146"/>
                  </a:lnTo>
                  <a:lnTo>
                    <a:pt x="72" y="115"/>
                  </a:lnTo>
                  <a:lnTo>
                    <a:pt x="102" y="86"/>
                  </a:lnTo>
                  <a:lnTo>
                    <a:pt x="136" y="61"/>
                  </a:lnTo>
                  <a:lnTo>
                    <a:pt x="172" y="40"/>
                  </a:lnTo>
                  <a:lnTo>
                    <a:pt x="213" y="22"/>
                  </a:lnTo>
                  <a:lnTo>
                    <a:pt x="255" y="10"/>
                  </a:lnTo>
                  <a:lnTo>
                    <a:pt x="301" y="2"/>
                  </a:lnTo>
                  <a:lnTo>
                    <a:pt x="34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38" name="Google Shape;10838;p24"/>
            <p:cNvSpPr/>
            <p:nvPr/>
          </p:nvSpPr>
          <p:spPr>
            <a:xfrm>
              <a:off x="5630" y="3689"/>
              <a:ext cx="63" cy="107"/>
            </a:xfrm>
            <a:custGeom>
              <a:avLst/>
              <a:gdLst/>
              <a:ahLst/>
              <a:cxnLst/>
              <a:rect l="l" t="t" r="r" b="b"/>
              <a:pathLst>
                <a:path w="631" h="1072" extrusionOk="0">
                  <a:moveTo>
                    <a:pt x="205" y="0"/>
                  </a:moveTo>
                  <a:lnTo>
                    <a:pt x="283" y="0"/>
                  </a:lnTo>
                  <a:lnTo>
                    <a:pt x="330" y="2"/>
                  </a:lnTo>
                  <a:lnTo>
                    <a:pt x="376" y="10"/>
                  </a:lnTo>
                  <a:lnTo>
                    <a:pt x="419" y="22"/>
                  </a:lnTo>
                  <a:lnTo>
                    <a:pt x="459" y="40"/>
                  </a:lnTo>
                  <a:lnTo>
                    <a:pt x="496" y="61"/>
                  </a:lnTo>
                  <a:lnTo>
                    <a:pt x="529" y="86"/>
                  </a:lnTo>
                  <a:lnTo>
                    <a:pt x="558" y="115"/>
                  </a:lnTo>
                  <a:lnTo>
                    <a:pt x="583" y="146"/>
                  </a:lnTo>
                  <a:lnTo>
                    <a:pt x="604" y="180"/>
                  </a:lnTo>
                  <a:lnTo>
                    <a:pt x="619" y="216"/>
                  </a:lnTo>
                  <a:lnTo>
                    <a:pt x="628" y="255"/>
                  </a:lnTo>
                  <a:lnTo>
                    <a:pt x="631" y="295"/>
                  </a:lnTo>
                  <a:lnTo>
                    <a:pt x="631" y="1072"/>
                  </a:lnTo>
                  <a:lnTo>
                    <a:pt x="0" y="608"/>
                  </a:lnTo>
                  <a:lnTo>
                    <a:pt x="34" y="547"/>
                  </a:lnTo>
                  <a:lnTo>
                    <a:pt x="66" y="480"/>
                  </a:lnTo>
                  <a:lnTo>
                    <a:pt x="95" y="410"/>
                  </a:lnTo>
                  <a:lnTo>
                    <a:pt x="122" y="335"/>
                  </a:lnTo>
                  <a:lnTo>
                    <a:pt x="146" y="258"/>
                  </a:lnTo>
                  <a:lnTo>
                    <a:pt x="168" y="175"/>
                  </a:lnTo>
                  <a:lnTo>
                    <a:pt x="188" y="89"/>
                  </a:lnTo>
                  <a:lnTo>
                    <a:pt x="20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839" name="Google Shape;10839;p24"/>
          <p:cNvGrpSpPr/>
          <p:nvPr/>
        </p:nvGrpSpPr>
        <p:grpSpPr>
          <a:xfrm>
            <a:off x="17495600" y="14701905"/>
            <a:ext cx="547459" cy="610347"/>
            <a:chOff x="5915" y="2639"/>
            <a:chExt cx="305" cy="340"/>
          </a:xfrm>
          <a:solidFill>
            <a:srgbClr val="006994"/>
          </a:solidFill>
        </p:grpSpPr>
        <p:sp>
          <p:nvSpPr>
            <p:cNvPr id="10840" name="Google Shape;10840;p24"/>
            <p:cNvSpPr/>
            <p:nvPr/>
          </p:nvSpPr>
          <p:spPr>
            <a:xfrm>
              <a:off x="5994" y="2639"/>
              <a:ext cx="144" cy="187"/>
            </a:xfrm>
            <a:custGeom>
              <a:avLst/>
              <a:gdLst/>
              <a:ahLst/>
              <a:cxnLst/>
              <a:rect l="l" t="t" r="r" b="b"/>
              <a:pathLst>
                <a:path w="1440" h="1870" extrusionOk="0">
                  <a:moveTo>
                    <a:pt x="720" y="0"/>
                  </a:moveTo>
                  <a:lnTo>
                    <a:pt x="762" y="4"/>
                  </a:lnTo>
                  <a:lnTo>
                    <a:pt x="802" y="13"/>
                  </a:lnTo>
                  <a:lnTo>
                    <a:pt x="838" y="28"/>
                  </a:lnTo>
                  <a:lnTo>
                    <a:pt x="872" y="50"/>
                  </a:lnTo>
                  <a:lnTo>
                    <a:pt x="902" y="75"/>
                  </a:lnTo>
                  <a:lnTo>
                    <a:pt x="928" y="105"/>
                  </a:lnTo>
                  <a:lnTo>
                    <a:pt x="949" y="139"/>
                  </a:lnTo>
                  <a:lnTo>
                    <a:pt x="964" y="176"/>
                  </a:lnTo>
                  <a:lnTo>
                    <a:pt x="975" y="216"/>
                  </a:lnTo>
                  <a:lnTo>
                    <a:pt x="978" y="257"/>
                  </a:lnTo>
                  <a:lnTo>
                    <a:pt x="978" y="1081"/>
                  </a:lnTo>
                  <a:lnTo>
                    <a:pt x="1356" y="1081"/>
                  </a:lnTo>
                  <a:lnTo>
                    <a:pt x="1382" y="1082"/>
                  </a:lnTo>
                  <a:lnTo>
                    <a:pt x="1403" y="1086"/>
                  </a:lnTo>
                  <a:lnTo>
                    <a:pt x="1419" y="1092"/>
                  </a:lnTo>
                  <a:lnTo>
                    <a:pt x="1431" y="1101"/>
                  </a:lnTo>
                  <a:lnTo>
                    <a:pt x="1438" y="1112"/>
                  </a:lnTo>
                  <a:lnTo>
                    <a:pt x="1440" y="1125"/>
                  </a:lnTo>
                  <a:lnTo>
                    <a:pt x="1437" y="1140"/>
                  </a:lnTo>
                  <a:lnTo>
                    <a:pt x="1428" y="1156"/>
                  </a:lnTo>
                  <a:lnTo>
                    <a:pt x="1415" y="1174"/>
                  </a:lnTo>
                  <a:lnTo>
                    <a:pt x="1398" y="1193"/>
                  </a:lnTo>
                  <a:lnTo>
                    <a:pt x="719" y="1870"/>
                  </a:lnTo>
                  <a:lnTo>
                    <a:pt x="42" y="1193"/>
                  </a:lnTo>
                  <a:lnTo>
                    <a:pt x="25" y="1174"/>
                  </a:lnTo>
                  <a:lnTo>
                    <a:pt x="12" y="1156"/>
                  </a:lnTo>
                  <a:lnTo>
                    <a:pt x="3" y="1140"/>
                  </a:lnTo>
                  <a:lnTo>
                    <a:pt x="0" y="1125"/>
                  </a:lnTo>
                  <a:lnTo>
                    <a:pt x="2" y="1112"/>
                  </a:lnTo>
                  <a:lnTo>
                    <a:pt x="9" y="1101"/>
                  </a:lnTo>
                  <a:lnTo>
                    <a:pt x="20" y="1092"/>
                  </a:lnTo>
                  <a:lnTo>
                    <a:pt x="36" y="1086"/>
                  </a:lnTo>
                  <a:lnTo>
                    <a:pt x="58" y="1082"/>
                  </a:lnTo>
                  <a:lnTo>
                    <a:pt x="84" y="1081"/>
                  </a:lnTo>
                  <a:lnTo>
                    <a:pt x="463" y="1081"/>
                  </a:lnTo>
                  <a:lnTo>
                    <a:pt x="463" y="257"/>
                  </a:lnTo>
                  <a:lnTo>
                    <a:pt x="466" y="216"/>
                  </a:lnTo>
                  <a:lnTo>
                    <a:pt x="476" y="176"/>
                  </a:lnTo>
                  <a:lnTo>
                    <a:pt x="491" y="139"/>
                  </a:lnTo>
                  <a:lnTo>
                    <a:pt x="512" y="105"/>
                  </a:lnTo>
                  <a:lnTo>
                    <a:pt x="538" y="75"/>
                  </a:lnTo>
                  <a:lnTo>
                    <a:pt x="568" y="50"/>
                  </a:lnTo>
                  <a:lnTo>
                    <a:pt x="601" y="28"/>
                  </a:lnTo>
                  <a:lnTo>
                    <a:pt x="639" y="13"/>
                  </a:lnTo>
                  <a:lnTo>
                    <a:pt x="679" y="4"/>
                  </a:lnTo>
                  <a:lnTo>
                    <a:pt x="72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41" name="Google Shape;10841;p24"/>
            <p:cNvSpPr/>
            <p:nvPr/>
          </p:nvSpPr>
          <p:spPr>
            <a:xfrm>
              <a:off x="5915" y="2805"/>
              <a:ext cx="305" cy="174"/>
            </a:xfrm>
            <a:custGeom>
              <a:avLst/>
              <a:gdLst/>
              <a:ahLst/>
              <a:cxnLst/>
              <a:rect l="l" t="t" r="r" b="b"/>
              <a:pathLst>
                <a:path w="3047" h="1737" extrusionOk="0">
                  <a:moveTo>
                    <a:pt x="64" y="0"/>
                  </a:moveTo>
                  <a:lnTo>
                    <a:pt x="454" y="0"/>
                  </a:lnTo>
                  <a:lnTo>
                    <a:pt x="475" y="3"/>
                  </a:lnTo>
                  <a:lnTo>
                    <a:pt x="492" y="12"/>
                  </a:lnTo>
                  <a:lnTo>
                    <a:pt x="506" y="26"/>
                  </a:lnTo>
                  <a:lnTo>
                    <a:pt x="515" y="44"/>
                  </a:lnTo>
                  <a:lnTo>
                    <a:pt x="519" y="64"/>
                  </a:lnTo>
                  <a:lnTo>
                    <a:pt x="519" y="1218"/>
                  </a:lnTo>
                  <a:lnTo>
                    <a:pt x="2529" y="1218"/>
                  </a:lnTo>
                  <a:lnTo>
                    <a:pt x="2529" y="64"/>
                  </a:lnTo>
                  <a:lnTo>
                    <a:pt x="2532" y="44"/>
                  </a:lnTo>
                  <a:lnTo>
                    <a:pt x="2540" y="26"/>
                  </a:lnTo>
                  <a:lnTo>
                    <a:pt x="2554" y="12"/>
                  </a:lnTo>
                  <a:lnTo>
                    <a:pt x="2573" y="3"/>
                  </a:lnTo>
                  <a:lnTo>
                    <a:pt x="2593" y="0"/>
                  </a:lnTo>
                  <a:lnTo>
                    <a:pt x="2983" y="0"/>
                  </a:lnTo>
                  <a:lnTo>
                    <a:pt x="3003" y="3"/>
                  </a:lnTo>
                  <a:lnTo>
                    <a:pt x="3020" y="12"/>
                  </a:lnTo>
                  <a:lnTo>
                    <a:pt x="3034" y="26"/>
                  </a:lnTo>
                  <a:lnTo>
                    <a:pt x="3044" y="44"/>
                  </a:lnTo>
                  <a:lnTo>
                    <a:pt x="3047" y="64"/>
                  </a:lnTo>
                  <a:lnTo>
                    <a:pt x="3047" y="1381"/>
                  </a:lnTo>
                  <a:lnTo>
                    <a:pt x="3044" y="1430"/>
                  </a:lnTo>
                  <a:lnTo>
                    <a:pt x="3034" y="1476"/>
                  </a:lnTo>
                  <a:lnTo>
                    <a:pt x="3019" y="1519"/>
                  </a:lnTo>
                  <a:lnTo>
                    <a:pt x="2998" y="1561"/>
                  </a:lnTo>
                  <a:lnTo>
                    <a:pt x="2973" y="1598"/>
                  </a:lnTo>
                  <a:lnTo>
                    <a:pt x="2943" y="1632"/>
                  </a:lnTo>
                  <a:lnTo>
                    <a:pt x="2909" y="1663"/>
                  </a:lnTo>
                  <a:lnTo>
                    <a:pt x="2870" y="1688"/>
                  </a:lnTo>
                  <a:lnTo>
                    <a:pt x="2829" y="1709"/>
                  </a:lnTo>
                  <a:lnTo>
                    <a:pt x="2785" y="1724"/>
                  </a:lnTo>
                  <a:lnTo>
                    <a:pt x="2739" y="1733"/>
                  </a:lnTo>
                  <a:lnTo>
                    <a:pt x="2691" y="1737"/>
                  </a:lnTo>
                  <a:lnTo>
                    <a:pt x="355" y="1737"/>
                  </a:lnTo>
                  <a:lnTo>
                    <a:pt x="307" y="1733"/>
                  </a:lnTo>
                  <a:lnTo>
                    <a:pt x="261" y="1724"/>
                  </a:lnTo>
                  <a:lnTo>
                    <a:pt x="218" y="1709"/>
                  </a:lnTo>
                  <a:lnTo>
                    <a:pt x="176" y="1688"/>
                  </a:lnTo>
                  <a:lnTo>
                    <a:pt x="139" y="1663"/>
                  </a:lnTo>
                  <a:lnTo>
                    <a:pt x="104" y="1632"/>
                  </a:lnTo>
                  <a:lnTo>
                    <a:pt x="74" y="1598"/>
                  </a:lnTo>
                  <a:lnTo>
                    <a:pt x="48" y="1561"/>
                  </a:lnTo>
                  <a:lnTo>
                    <a:pt x="28" y="1519"/>
                  </a:lnTo>
                  <a:lnTo>
                    <a:pt x="13" y="1476"/>
                  </a:lnTo>
                  <a:lnTo>
                    <a:pt x="3" y="1430"/>
                  </a:lnTo>
                  <a:lnTo>
                    <a:pt x="0" y="1381"/>
                  </a:lnTo>
                  <a:lnTo>
                    <a:pt x="0" y="64"/>
                  </a:lnTo>
                  <a:lnTo>
                    <a:pt x="2" y="46"/>
                  </a:lnTo>
                  <a:lnTo>
                    <a:pt x="9" y="31"/>
                  </a:lnTo>
                  <a:lnTo>
                    <a:pt x="19" y="18"/>
                  </a:lnTo>
                  <a:lnTo>
                    <a:pt x="32" y="8"/>
                  </a:lnTo>
                  <a:lnTo>
                    <a:pt x="47" y="2"/>
                  </a:lnTo>
                  <a:lnTo>
                    <a:pt x="6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842" name="Google Shape;10842;p24"/>
          <p:cNvGrpSpPr/>
          <p:nvPr/>
        </p:nvGrpSpPr>
        <p:grpSpPr>
          <a:xfrm>
            <a:off x="18774347" y="14680841"/>
            <a:ext cx="631241" cy="624882"/>
            <a:chOff x="6350" y="3139"/>
            <a:chExt cx="304" cy="301"/>
          </a:xfrm>
          <a:solidFill>
            <a:srgbClr val="006994"/>
          </a:solidFill>
        </p:grpSpPr>
        <p:sp>
          <p:nvSpPr>
            <p:cNvPr id="10843" name="Google Shape;10843;p24"/>
            <p:cNvSpPr/>
            <p:nvPr/>
          </p:nvSpPr>
          <p:spPr>
            <a:xfrm>
              <a:off x="6350" y="3139"/>
              <a:ext cx="304" cy="301"/>
            </a:xfrm>
            <a:custGeom>
              <a:avLst/>
              <a:gdLst/>
              <a:ahLst/>
              <a:cxnLst/>
              <a:rect l="l" t="t" r="r" b="b"/>
              <a:pathLst>
                <a:path w="3374" h="3340" extrusionOk="0">
                  <a:moveTo>
                    <a:pt x="563" y="350"/>
                  </a:moveTo>
                  <a:lnTo>
                    <a:pt x="526" y="354"/>
                  </a:lnTo>
                  <a:lnTo>
                    <a:pt x="491" y="364"/>
                  </a:lnTo>
                  <a:lnTo>
                    <a:pt x="458" y="379"/>
                  </a:lnTo>
                  <a:lnTo>
                    <a:pt x="429" y="401"/>
                  </a:lnTo>
                  <a:lnTo>
                    <a:pt x="403" y="426"/>
                  </a:lnTo>
                  <a:lnTo>
                    <a:pt x="382" y="455"/>
                  </a:lnTo>
                  <a:lnTo>
                    <a:pt x="366" y="488"/>
                  </a:lnTo>
                  <a:lnTo>
                    <a:pt x="356" y="523"/>
                  </a:lnTo>
                  <a:lnTo>
                    <a:pt x="352" y="560"/>
                  </a:lnTo>
                  <a:lnTo>
                    <a:pt x="352" y="2028"/>
                  </a:lnTo>
                  <a:lnTo>
                    <a:pt x="356" y="2065"/>
                  </a:lnTo>
                  <a:lnTo>
                    <a:pt x="366" y="2100"/>
                  </a:lnTo>
                  <a:lnTo>
                    <a:pt x="382" y="2133"/>
                  </a:lnTo>
                  <a:lnTo>
                    <a:pt x="403" y="2161"/>
                  </a:lnTo>
                  <a:lnTo>
                    <a:pt x="429" y="2188"/>
                  </a:lnTo>
                  <a:lnTo>
                    <a:pt x="458" y="2208"/>
                  </a:lnTo>
                  <a:lnTo>
                    <a:pt x="491" y="2224"/>
                  </a:lnTo>
                  <a:lnTo>
                    <a:pt x="526" y="2234"/>
                  </a:lnTo>
                  <a:lnTo>
                    <a:pt x="563" y="2238"/>
                  </a:lnTo>
                  <a:lnTo>
                    <a:pt x="1437" y="2238"/>
                  </a:lnTo>
                  <a:lnTo>
                    <a:pt x="1437" y="2609"/>
                  </a:lnTo>
                  <a:lnTo>
                    <a:pt x="1802" y="2315"/>
                  </a:lnTo>
                  <a:lnTo>
                    <a:pt x="1899" y="2238"/>
                  </a:lnTo>
                  <a:lnTo>
                    <a:pt x="2811" y="2238"/>
                  </a:lnTo>
                  <a:lnTo>
                    <a:pt x="2848" y="2234"/>
                  </a:lnTo>
                  <a:lnTo>
                    <a:pt x="2885" y="2224"/>
                  </a:lnTo>
                  <a:lnTo>
                    <a:pt x="2917" y="2208"/>
                  </a:lnTo>
                  <a:lnTo>
                    <a:pt x="2947" y="2188"/>
                  </a:lnTo>
                  <a:lnTo>
                    <a:pt x="2972" y="2161"/>
                  </a:lnTo>
                  <a:lnTo>
                    <a:pt x="2993" y="2133"/>
                  </a:lnTo>
                  <a:lnTo>
                    <a:pt x="3009" y="2100"/>
                  </a:lnTo>
                  <a:lnTo>
                    <a:pt x="3019" y="2065"/>
                  </a:lnTo>
                  <a:lnTo>
                    <a:pt x="3023" y="2028"/>
                  </a:lnTo>
                  <a:lnTo>
                    <a:pt x="3023" y="560"/>
                  </a:lnTo>
                  <a:lnTo>
                    <a:pt x="3019" y="523"/>
                  </a:lnTo>
                  <a:lnTo>
                    <a:pt x="3009" y="488"/>
                  </a:lnTo>
                  <a:lnTo>
                    <a:pt x="2993" y="455"/>
                  </a:lnTo>
                  <a:lnTo>
                    <a:pt x="2972" y="426"/>
                  </a:lnTo>
                  <a:lnTo>
                    <a:pt x="2947" y="401"/>
                  </a:lnTo>
                  <a:lnTo>
                    <a:pt x="2917" y="379"/>
                  </a:lnTo>
                  <a:lnTo>
                    <a:pt x="2885" y="364"/>
                  </a:lnTo>
                  <a:lnTo>
                    <a:pt x="2848" y="354"/>
                  </a:lnTo>
                  <a:lnTo>
                    <a:pt x="2811" y="350"/>
                  </a:lnTo>
                  <a:lnTo>
                    <a:pt x="563" y="350"/>
                  </a:lnTo>
                  <a:close/>
                  <a:moveTo>
                    <a:pt x="563" y="0"/>
                  </a:moveTo>
                  <a:lnTo>
                    <a:pt x="2811" y="0"/>
                  </a:lnTo>
                  <a:lnTo>
                    <a:pt x="2873" y="3"/>
                  </a:lnTo>
                  <a:lnTo>
                    <a:pt x="2932" y="14"/>
                  </a:lnTo>
                  <a:lnTo>
                    <a:pt x="2989" y="29"/>
                  </a:lnTo>
                  <a:lnTo>
                    <a:pt x="3044" y="50"/>
                  </a:lnTo>
                  <a:lnTo>
                    <a:pt x="3095" y="77"/>
                  </a:lnTo>
                  <a:lnTo>
                    <a:pt x="3144" y="109"/>
                  </a:lnTo>
                  <a:lnTo>
                    <a:pt x="3189" y="145"/>
                  </a:lnTo>
                  <a:lnTo>
                    <a:pt x="3229" y="185"/>
                  </a:lnTo>
                  <a:lnTo>
                    <a:pt x="3266" y="230"/>
                  </a:lnTo>
                  <a:lnTo>
                    <a:pt x="3298" y="278"/>
                  </a:lnTo>
                  <a:lnTo>
                    <a:pt x="3324" y="330"/>
                  </a:lnTo>
                  <a:lnTo>
                    <a:pt x="3346" y="384"/>
                  </a:lnTo>
                  <a:lnTo>
                    <a:pt x="3362" y="440"/>
                  </a:lnTo>
                  <a:lnTo>
                    <a:pt x="3371" y="499"/>
                  </a:lnTo>
                  <a:lnTo>
                    <a:pt x="3374" y="560"/>
                  </a:lnTo>
                  <a:lnTo>
                    <a:pt x="3374" y="2028"/>
                  </a:lnTo>
                  <a:lnTo>
                    <a:pt x="3371" y="2088"/>
                  </a:lnTo>
                  <a:lnTo>
                    <a:pt x="3362" y="2148"/>
                  </a:lnTo>
                  <a:lnTo>
                    <a:pt x="3346" y="2204"/>
                  </a:lnTo>
                  <a:lnTo>
                    <a:pt x="3324" y="2258"/>
                  </a:lnTo>
                  <a:lnTo>
                    <a:pt x="3298" y="2310"/>
                  </a:lnTo>
                  <a:lnTo>
                    <a:pt x="3266" y="2357"/>
                  </a:lnTo>
                  <a:lnTo>
                    <a:pt x="3229" y="2402"/>
                  </a:lnTo>
                  <a:lnTo>
                    <a:pt x="3189" y="2442"/>
                  </a:lnTo>
                  <a:lnTo>
                    <a:pt x="3144" y="2479"/>
                  </a:lnTo>
                  <a:lnTo>
                    <a:pt x="3095" y="2511"/>
                  </a:lnTo>
                  <a:lnTo>
                    <a:pt x="3044" y="2538"/>
                  </a:lnTo>
                  <a:lnTo>
                    <a:pt x="2989" y="2559"/>
                  </a:lnTo>
                  <a:lnTo>
                    <a:pt x="2932" y="2575"/>
                  </a:lnTo>
                  <a:lnTo>
                    <a:pt x="2873" y="2584"/>
                  </a:lnTo>
                  <a:lnTo>
                    <a:pt x="2811" y="2587"/>
                  </a:lnTo>
                  <a:lnTo>
                    <a:pt x="2023" y="2587"/>
                  </a:lnTo>
                  <a:lnTo>
                    <a:pt x="1084" y="3340"/>
                  </a:lnTo>
                  <a:lnTo>
                    <a:pt x="1084" y="2587"/>
                  </a:lnTo>
                  <a:lnTo>
                    <a:pt x="563" y="2587"/>
                  </a:lnTo>
                  <a:lnTo>
                    <a:pt x="502" y="2584"/>
                  </a:lnTo>
                  <a:lnTo>
                    <a:pt x="443" y="2575"/>
                  </a:lnTo>
                  <a:lnTo>
                    <a:pt x="386" y="2559"/>
                  </a:lnTo>
                  <a:lnTo>
                    <a:pt x="332" y="2538"/>
                  </a:lnTo>
                  <a:lnTo>
                    <a:pt x="279" y="2511"/>
                  </a:lnTo>
                  <a:lnTo>
                    <a:pt x="231" y="2479"/>
                  </a:lnTo>
                  <a:lnTo>
                    <a:pt x="187" y="2442"/>
                  </a:lnTo>
                  <a:lnTo>
                    <a:pt x="146" y="2402"/>
                  </a:lnTo>
                  <a:lnTo>
                    <a:pt x="109" y="2357"/>
                  </a:lnTo>
                  <a:lnTo>
                    <a:pt x="78" y="2310"/>
                  </a:lnTo>
                  <a:lnTo>
                    <a:pt x="50" y="2258"/>
                  </a:lnTo>
                  <a:lnTo>
                    <a:pt x="29" y="2204"/>
                  </a:lnTo>
                  <a:lnTo>
                    <a:pt x="13" y="2148"/>
                  </a:lnTo>
                  <a:lnTo>
                    <a:pt x="3" y="2088"/>
                  </a:lnTo>
                  <a:lnTo>
                    <a:pt x="0" y="2028"/>
                  </a:lnTo>
                  <a:lnTo>
                    <a:pt x="0" y="560"/>
                  </a:lnTo>
                  <a:lnTo>
                    <a:pt x="3" y="499"/>
                  </a:lnTo>
                  <a:lnTo>
                    <a:pt x="13" y="440"/>
                  </a:lnTo>
                  <a:lnTo>
                    <a:pt x="29" y="384"/>
                  </a:lnTo>
                  <a:lnTo>
                    <a:pt x="50" y="330"/>
                  </a:lnTo>
                  <a:lnTo>
                    <a:pt x="78" y="278"/>
                  </a:lnTo>
                  <a:lnTo>
                    <a:pt x="109" y="230"/>
                  </a:lnTo>
                  <a:lnTo>
                    <a:pt x="146" y="185"/>
                  </a:lnTo>
                  <a:lnTo>
                    <a:pt x="187" y="145"/>
                  </a:lnTo>
                  <a:lnTo>
                    <a:pt x="231" y="109"/>
                  </a:lnTo>
                  <a:lnTo>
                    <a:pt x="279" y="77"/>
                  </a:lnTo>
                  <a:lnTo>
                    <a:pt x="332" y="50"/>
                  </a:lnTo>
                  <a:lnTo>
                    <a:pt x="386" y="29"/>
                  </a:lnTo>
                  <a:lnTo>
                    <a:pt x="443" y="14"/>
                  </a:lnTo>
                  <a:lnTo>
                    <a:pt x="502" y="3"/>
                  </a:lnTo>
                  <a:lnTo>
                    <a:pt x="56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44" name="Google Shape;10844;p24"/>
            <p:cNvSpPr/>
            <p:nvPr/>
          </p:nvSpPr>
          <p:spPr>
            <a:xfrm>
              <a:off x="6419" y="3238"/>
              <a:ext cx="37" cy="38"/>
            </a:xfrm>
            <a:custGeom>
              <a:avLst/>
              <a:gdLst/>
              <a:ahLst/>
              <a:cxnLst/>
              <a:rect l="l" t="t" r="r" b="b"/>
              <a:pathLst>
                <a:path w="409" h="408" extrusionOk="0">
                  <a:moveTo>
                    <a:pt x="204" y="0"/>
                  </a:moveTo>
                  <a:lnTo>
                    <a:pt x="241" y="3"/>
                  </a:lnTo>
                  <a:lnTo>
                    <a:pt x="276" y="12"/>
                  </a:lnTo>
                  <a:lnTo>
                    <a:pt x="308" y="28"/>
                  </a:lnTo>
                  <a:lnTo>
                    <a:pt x="337" y="48"/>
                  </a:lnTo>
                  <a:lnTo>
                    <a:pt x="361" y="73"/>
                  </a:lnTo>
                  <a:lnTo>
                    <a:pt x="382" y="101"/>
                  </a:lnTo>
                  <a:lnTo>
                    <a:pt x="396" y="133"/>
                  </a:lnTo>
                  <a:lnTo>
                    <a:pt x="406" y="167"/>
                  </a:lnTo>
                  <a:lnTo>
                    <a:pt x="409" y="204"/>
                  </a:lnTo>
                  <a:lnTo>
                    <a:pt x="406" y="240"/>
                  </a:lnTo>
                  <a:lnTo>
                    <a:pt x="396" y="275"/>
                  </a:lnTo>
                  <a:lnTo>
                    <a:pt x="382" y="307"/>
                  </a:lnTo>
                  <a:lnTo>
                    <a:pt x="361" y="335"/>
                  </a:lnTo>
                  <a:lnTo>
                    <a:pt x="337" y="360"/>
                  </a:lnTo>
                  <a:lnTo>
                    <a:pt x="308" y="380"/>
                  </a:lnTo>
                  <a:lnTo>
                    <a:pt x="276" y="395"/>
                  </a:lnTo>
                  <a:lnTo>
                    <a:pt x="241" y="405"/>
                  </a:lnTo>
                  <a:lnTo>
                    <a:pt x="204" y="408"/>
                  </a:lnTo>
                  <a:lnTo>
                    <a:pt x="167" y="405"/>
                  </a:lnTo>
                  <a:lnTo>
                    <a:pt x="133" y="395"/>
                  </a:lnTo>
                  <a:lnTo>
                    <a:pt x="101" y="380"/>
                  </a:lnTo>
                  <a:lnTo>
                    <a:pt x="72" y="360"/>
                  </a:lnTo>
                  <a:lnTo>
                    <a:pt x="48" y="335"/>
                  </a:lnTo>
                  <a:lnTo>
                    <a:pt x="27" y="307"/>
                  </a:lnTo>
                  <a:lnTo>
                    <a:pt x="12" y="275"/>
                  </a:lnTo>
                  <a:lnTo>
                    <a:pt x="3" y="240"/>
                  </a:lnTo>
                  <a:lnTo>
                    <a:pt x="0" y="204"/>
                  </a:lnTo>
                  <a:lnTo>
                    <a:pt x="3" y="167"/>
                  </a:lnTo>
                  <a:lnTo>
                    <a:pt x="12" y="133"/>
                  </a:lnTo>
                  <a:lnTo>
                    <a:pt x="27" y="101"/>
                  </a:lnTo>
                  <a:lnTo>
                    <a:pt x="48" y="73"/>
                  </a:lnTo>
                  <a:lnTo>
                    <a:pt x="72" y="48"/>
                  </a:lnTo>
                  <a:lnTo>
                    <a:pt x="101" y="28"/>
                  </a:lnTo>
                  <a:lnTo>
                    <a:pt x="133" y="12"/>
                  </a:lnTo>
                  <a:lnTo>
                    <a:pt x="167" y="3"/>
                  </a:lnTo>
                  <a:lnTo>
                    <a:pt x="20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45" name="Google Shape;10845;p24"/>
            <p:cNvSpPr/>
            <p:nvPr/>
          </p:nvSpPr>
          <p:spPr>
            <a:xfrm>
              <a:off x="6485" y="3238"/>
              <a:ext cx="37" cy="38"/>
            </a:xfrm>
            <a:custGeom>
              <a:avLst/>
              <a:gdLst/>
              <a:ahLst/>
              <a:cxnLst/>
              <a:rect l="l" t="t" r="r" b="b"/>
              <a:pathLst>
                <a:path w="409" h="408" extrusionOk="0">
                  <a:moveTo>
                    <a:pt x="205" y="0"/>
                  </a:moveTo>
                  <a:lnTo>
                    <a:pt x="241" y="3"/>
                  </a:lnTo>
                  <a:lnTo>
                    <a:pt x="276" y="12"/>
                  </a:lnTo>
                  <a:lnTo>
                    <a:pt x="308" y="28"/>
                  </a:lnTo>
                  <a:lnTo>
                    <a:pt x="337" y="48"/>
                  </a:lnTo>
                  <a:lnTo>
                    <a:pt x="361" y="73"/>
                  </a:lnTo>
                  <a:lnTo>
                    <a:pt x="382" y="101"/>
                  </a:lnTo>
                  <a:lnTo>
                    <a:pt x="397" y="133"/>
                  </a:lnTo>
                  <a:lnTo>
                    <a:pt x="406" y="167"/>
                  </a:lnTo>
                  <a:lnTo>
                    <a:pt x="409" y="204"/>
                  </a:lnTo>
                  <a:lnTo>
                    <a:pt x="406" y="240"/>
                  </a:lnTo>
                  <a:lnTo>
                    <a:pt x="397" y="275"/>
                  </a:lnTo>
                  <a:lnTo>
                    <a:pt x="382" y="307"/>
                  </a:lnTo>
                  <a:lnTo>
                    <a:pt x="361" y="335"/>
                  </a:lnTo>
                  <a:lnTo>
                    <a:pt x="337" y="360"/>
                  </a:lnTo>
                  <a:lnTo>
                    <a:pt x="308" y="380"/>
                  </a:lnTo>
                  <a:lnTo>
                    <a:pt x="276" y="395"/>
                  </a:lnTo>
                  <a:lnTo>
                    <a:pt x="241" y="405"/>
                  </a:lnTo>
                  <a:lnTo>
                    <a:pt x="205" y="408"/>
                  </a:lnTo>
                  <a:lnTo>
                    <a:pt x="167" y="405"/>
                  </a:lnTo>
                  <a:lnTo>
                    <a:pt x="133" y="395"/>
                  </a:lnTo>
                  <a:lnTo>
                    <a:pt x="101" y="380"/>
                  </a:lnTo>
                  <a:lnTo>
                    <a:pt x="72" y="360"/>
                  </a:lnTo>
                  <a:lnTo>
                    <a:pt x="48" y="335"/>
                  </a:lnTo>
                  <a:lnTo>
                    <a:pt x="28" y="307"/>
                  </a:lnTo>
                  <a:lnTo>
                    <a:pt x="13" y="275"/>
                  </a:lnTo>
                  <a:lnTo>
                    <a:pt x="3" y="240"/>
                  </a:lnTo>
                  <a:lnTo>
                    <a:pt x="0" y="204"/>
                  </a:lnTo>
                  <a:lnTo>
                    <a:pt x="3" y="167"/>
                  </a:lnTo>
                  <a:lnTo>
                    <a:pt x="13" y="133"/>
                  </a:lnTo>
                  <a:lnTo>
                    <a:pt x="28" y="101"/>
                  </a:lnTo>
                  <a:lnTo>
                    <a:pt x="48" y="73"/>
                  </a:lnTo>
                  <a:lnTo>
                    <a:pt x="72" y="48"/>
                  </a:lnTo>
                  <a:lnTo>
                    <a:pt x="101" y="28"/>
                  </a:lnTo>
                  <a:lnTo>
                    <a:pt x="133" y="12"/>
                  </a:lnTo>
                  <a:lnTo>
                    <a:pt x="167" y="3"/>
                  </a:lnTo>
                  <a:lnTo>
                    <a:pt x="20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46" name="Google Shape;10846;p24"/>
            <p:cNvSpPr/>
            <p:nvPr/>
          </p:nvSpPr>
          <p:spPr>
            <a:xfrm>
              <a:off x="6550" y="3238"/>
              <a:ext cx="38" cy="38"/>
            </a:xfrm>
            <a:custGeom>
              <a:avLst/>
              <a:gdLst/>
              <a:ahLst/>
              <a:cxnLst/>
              <a:rect l="l" t="t" r="r" b="b"/>
              <a:pathLst>
                <a:path w="410" h="408" extrusionOk="0">
                  <a:moveTo>
                    <a:pt x="205" y="0"/>
                  </a:moveTo>
                  <a:lnTo>
                    <a:pt x="241" y="3"/>
                  </a:lnTo>
                  <a:lnTo>
                    <a:pt x="276" y="12"/>
                  </a:lnTo>
                  <a:lnTo>
                    <a:pt x="308" y="28"/>
                  </a:lnTo>
                  <a:lnTo>
                    <a:pt x="337" y="48"/>
                  </a:lnTo>
                  <a:lnTo>
                    <a:pt x="362" y="73"/>
                  </a:lnTo>
                  <a:lnTo>
                    <a:pt x="382" y="101"/>
                  </a:lnTo>
                  <a:lnTo>
                    <a:pt x="397" y="133"/>
                  </a:lnTo>
                  <a:lnTo>
                    <a:pt x="407" y="167"/>
                  </a:lnTo>
                  <a:lnTo>
                    <a:pt x="410" y="204"/>
                  </a:lnTo>
                  <a:lnTo>
                    <a:pt x="407" y="240"/>
                  </a:lnTo>
                  <a:lnTo>
                    <a:pt x="397" y="275"/>
                  </a:lnTo>
                  <a:lnTo>
                    <a:pt x="382" y="307"/>
                  </a:lnTo>
                  <a:lnTo>
                    <a:pt x="362" y="335"/>
                  </a:lnTo>
                  <a:lnTo>
                    <a:pt x="337" y="360"/>
                  </a:lnTo>
                  <a:lnTo>
                    <a:pt x="308" y="380"/>
                  </a:lnTo>
                  <a:lnTo>
                    <a:pt x="276" y="395"/>
                  </a:lnTo>
                  <a:lnTo>
                    <a:pt x="241" y="405"/>
                  </a:lnTo>
                  <a:lnTo>
                    <a:pt x="205" y="408"/>
                  </a:lnTo>
                  <a:lnTo>
                    <a:pt x="168" y="405"/>
                  </a:lnTo>
                  <a:lnTo>
                    <a:pt x="133" y="395"/>
                  </a:lnTo>
                  <a:lnTo>
                    <a:pt x="101" y="380"/>
                  </a:lnTo>
                  <a:lnTo>
                    <a:pt x="73" y="360"/>
                  </a:lnTo>
                  <a:lnTo>
                    <a:pt x="48" y="335"/>
                  </a:lnTo>
                  <a:lnTo>
                    <a:pt x="28" y="307"/>
                  </a:lnTo>
                  <a:lnTo>
                    <a:pt x="13" y="275"/>
                  </a:lnTo>
                  <a:lnTo>
                    <a:pt x="3" y="240"/>
                  </a:lnTo>
                  <a:lnTo>
                    <a:pt x="0" y="204"/>
                  </a:lnTo>
                  <a:lnTo>
                    <a:pt x="3" y="167"/>
                  </a:lnTo>
                  <a:lnTo>
                    <a:pt x="13" y="133"/>
                  </a:lnTo>
                  <a:lnTo>
                    <a:pt x="28" y="101"/>
                  </a:lnTo>
                  <a:lnTo>
                    <a:pt x="48" y="73"/>
                  </a:lnTo>
                  <a:lnTo>
                    <a:pt x="73" y="48"/>
                  </a:lnTo>
                  <a:lnTo>
                    <a:pt x="101" y="28"/>
                  </a:lnTo>
                  <a:lnTo>
                    <a:pt x="133" y="12"/>
                  </a:lnTo>
                  <a:lnTo>
                    <a:pt x="168" y="3"/>
                  </a:lnTo>
                  <a:lnTo>
                    <a:pt x="20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847" name="Google Shape;10847;p24"/>
          <p:cNvGrpSpPr/>
          <p:nvPr/>
        </p:nvGrpSpPr>
        <p:grpSpPr>
          <a:xfrm>
            <a:off x="8571448" y="14934241"/>
            <a:ext cx="498197" cy="379150"/>
            <a:chOff x="3652" y="3943"/>
            <a:chExt cx="207" cy="157"/>
          </a:xfrm>
          <a:solidFill>
            <a:srgbClr val="006994"/>
          </a:solidFill>
        </p:grpSpPr>
        <p:sp>
          <p:nvSpPr>
            <p:cNvPr id="10848" name="Google Shape;10848;p24"/>
            <p:cNvSpPr/>
            <p:nvPr/>
          </p:nvSpPr>
          <p:spPr>
            <a:xfrm>
              <a:off x="3652" y="3943"/>
              <a:ext cx="132" cy="157"/>
            </a:xfrm>
            <a:custGeom>
              <a:avLst/>
              <a:gdLst/>
              <a:ahLst/>
              <a:cxnLst/>
              <a:rect l="l" t="t" r="r" b="b"/>
              <a:pathLst>
                <a:path w="2119" h="2516" extrusionOk="0">
                  <a:moveTo>
                    <a:pt x="1044" y="0"/>
                  </a:moveTo>
                  <a:lnTo>
                    <a:pt x="1067" y="0"/>
                  </a:lnTo>
                  <a:lnTo>
                    <a:pt x="1071" y="0"/>
                  </a:lnTo>
                  <a:lnTo>
                    <a:pt x="1084" y="0"/>
                  </a:lnTo>
                  <a:lnTo>
                    <a:pt x="1102" y="1"/>
                  </a:lnTo>
                  <a:lnTo>
                    <a:pt x="1121" y="2"/>
                  </a:lnTo>
                  <a:lnTo>
                    <a:pt x="1144" y="3"/>
                  </a:lnTo>
                  <a:lnTo>
                    <a:pt x="1169" y="6"/>
                  </a:lnTo>
                  <a:lnTo>
                    <a:pt x="1196" y="9"/>
                  </a:lnTo>
                  <a:lnTo>
                    <a:pt x="1225" y="13"/>
                  </a:lnTo>
                  <a:lnTo>
                    <a:pt x="1255" y="19"/>
                  </a:lnTo>
                  <a:lnTo>
                    <a:pt x="1288" y="25"/>
                  </a:lnTo>
                  <a:lnTo>
                    <a:pt x="1322" y="32"/>
                  </a:lnTo>
                  <a:lnTo>
                    <a:pt x="1355" y="41"/>
                  </a:lnTo>
                  <a:lnTo>
                    <a:pt x="1390" y="51"/>
                  </a:lnTo>
                  <a:lnTo>
                    <a:pt x="1424" y="63"/>
                  </a:lnTo>
                  <a:lnTo>
                    <a:pt x="1459" y="77"/>
                  </a:lnTo>
                  <a:lnTo>
                    <a:pt x="1494" y="92"/>
                  </a:lnTo>
                  <a:lnTo>
                    <a:pt x="1527" y="110"/>
                  </a:lnTo>
                  <a:lnTo>
                    <a:pt x="1561" y="129"/>
                  </a:lnTo>
                  <a:lnTo>
                    <a:pt x="1592" y="151"/>
                  </a:lnTo>
                  <a:lnTo>
                    <a:pt x="1624" y="175"/>
                  </a:lnTo>
                  <a:lnTo>
                    <a:pt x="1653" y="202"/>
                  </a:lnTo>
                  <a:lnTo>
                    <a:pt x="1679" y="230"/>
                  </a:lnTo>
                  <a:lnTo>
                    <a:pt x="1704" y="263"/>
                  </a:lnTo>
                  <a:lnTo>
                    <a:pt x="1728" y="297"/>
                  </a:lnTo>
                  <a:lnTo>
                    <a:pt x="1747" y="334"/>
                  </a:lnTo>
                  <a:lnTo>
                    <a:pt x="1765" y="375"/>
                  </a:lnTo>
                  <a:lnTo>
                    <a:pt x="1778" y="418"/>
                  </a:lnTo>
                  <a:lnTo>
                    <a:pt x="1788" y="464"/>
                  </a:lnTo>
                  <a:lnTo>
                    <a:pt x="1794" y="515"/>
                  </a:lnTo>
                  <a:lnTo>
                    <a:pt x="1796" y="568"/>
                  </a:lnTo>
                  <a:lnTo>
                    <a:pt x="1796" y="657"/>
                  </a:lnTo>
                  <a:lnTo>
                    <a:pt x="1795" y="747"/>
                  </a:lnTo>
                  <a:lnTo>
                    <a:pt x="1794" y="836"/>
                  </a:lnTo>
                  <a:lnTo>
                    <a:pt x="1792" y="922"/>
                  </a:lnTo>
                  <a:lnTo>
                    <a:pt x="1790" y="1006"/>
                  </a:lnTo>
                  <a:lnTo>
                    <a:pt x="1788" y="1087"/>
                  </a:lnTo>
                  <a:lnTo>
                    <a:pt x="1786" y="1163"/>
                  </a:lnTo>
                  <a:lnTo>
                    <a:pt x="1783" y="1236"/>
                  </a:lnTo>
                  <a:lnTo>
                    <a:pt x="1781" y="1303"/>
                  </a:lnTo>
                  <a:lnTo>
                    <a:pt x="1779" y="1362"/>
                  </a:lnTo>
                  <a:lnTo>
                    <a:pt x="1777" y="1415"/>
                  </a:lnTo>
                  <a:lnTo>
                    <a:pt x="1774" y="1434"/>
                  </a:lnTo>
                  <a:lnTo>
                    <a:pt x="1767" y="1450"/>
                  </a:lnTo>
                  <a:lnTo>
                    <a:pt x="1755" y="1464"/>
                  </a:lnTo>
                  <a:lnTo>
                    <a:pt x="1741" y="1475"/>
                  </a:lnTo>
                  <a:lnTo>
                    <a:pt x="1725" y="1482"/>
                  </a:lnTo>
                  <a:lnTo>
                    <a:pt x="1706" y="1485"/>
                  </a:lnTo>
                  <a:lnTo>
                    <a:pt x="1689" y="1483"/>
                  </a:lnTo>
                  <a:lnTo>
                    <a:pt x="1672" y="1477"/>
                  </a:lnTo>
                  <a:lnTo>
                    <a:pt x="1646" y="1466"/>
                  </a:lnTo>
                  <a:lnTo>
                    <a:pt x="1617" y="1455"/>
                  </a:lnTo>
                  <a:lnTo>
                    <a:pt x="1583" y="1444"/>
                  </a:lnTo>
                  <a:lnTo>
                    <a:pt x="1546" y="1434"/>
                  </a:lnTo>
                  <a:lnTo>
                    <a:pt x="1504" y="1425"/>
                  </a:lnTo>
                  <a:lnTo>
                    <a:pt x="1457" y="1418"/>
                  </a:lnTo>
                  <a:lnTo>
                    <a:pt x="1406" y="1410"/>
                  </a:lnTo>
                  <a:lnTo>
                    <a:pt x="1378" y="1444"/>
                  </a:lnTo>
                  <a:lnTo>
                    <a:pt x="1347" y="1475"/>
                  </a:lnTo>
                  <a:lnTo>
                    <a:pt x="1335" y="1490"/>
                  </a:lnTo>
                  <a:lnTo>
                    <a:pt x="1326" y="1507"/>
                  </a:lnTo>
                  <a:lnTo>
                    <a:pt x="1320" y="1525"/>
                  </a:lnTo>
                  <a:lnTo>
                    <a:pt x="1318" y="1545"/>
                  </a:lnTo>
                  <a:lnTo>
                    <a:pt x="1321" y="1571"/>
                  </a:lnTo>
                  <a:lnTo>
                    <a:pt x="1328" y="1595"/>
                  </a:lnTo>
                  <a:lnTo>
                    <a:pt x="1340" y="1617"/>
                  </a:lnTo>
                  <a:lnTo>
                    <a:pt x="1355" y="1635"/>
                  </a:lnTo>
                  <a:lnTo>
                    <a:pt x="1375" y="1652"/>
                  </a:lnTo>
                  <a:lnTo>
                    <a:pt x="1397" y="1664"/>
                  </a:lnTo>
                  <a:lnTo>
                    <a:pt x="1421" y="1671"/>
                  </a:lnTo>
                  <a:lnTo>
                    <a:pt x="1447" y="1674"/>
                  </a:lnTo>
                  <a:lnTo>
                    <a:pt x="1585" y="1674"/>
                  </a:lnTo>
                  <a:lnTo>
                    <a:pt x="1643" y="1677"/>
                  </a:lnTo>
                  <a:lnTo>
                    <a:pt x="1699" y="1686"/>
                  </a:lnTo>
                  <a:lnTo>
                    <a:pt x="1754" y="1700"/>
                  </a:lnTo>
                  <a:lnTo>
                    <a:pt x="1805" y="1720"/>
                  </a:lnTo>
                  <a:lnTo>
                    <a:pt x="1854" y="1745"/>
                  </a:lnTo>
                  <a:lnTo>
                    <a:pt x="1900" y="1776"/>
                  </a:lnTo>
                  <a:lnTo>
                    <a:pt x="1943" y="1810"/>
                  </a:lnTo>
                  <a:lnTo>
                    <a:pt x="1981" y="1848"/>
                  </a:lnTo>
                  <a:lnTo>
                    <a:pt x="2016" y="1890"/>
                  </a:lnTo>
                  <a:lnTo>
                    <a:pt x="2046" y="1935"/>
                  </a:lnTo>
                  <a:lnTo>
                    <a:pt x="2071" y="1983"/>
                  </a:lnTo>
                  <a:lnTo>
                    <a:pt x="2091" y="2035"/>
                  </a:lnTo>
                  <a:lnTo>
                    <a:pt x="2107" y="2088"/>
                  </a:lnTo>
                  <a:lnTo>
                    <a:pt x="2116" y="2145"/>
                  </a:lnTo>
                  <a:lnTo>
                    <a:pt x="2119" y="2202"/>
                  </a:lnTo>
                  <a:lnTo>
                    <a:pt x="2119" y="2348"/>
                  </a:lnTo>
                  <a:lnTo>
                    <a:pt x="2116" y="2379"/>
                  </a:lnTo>
                  <a:lnTo>
                    <a:pt x="2109" y="2407"/>
                  </a:lnTo>
                  <a:lnTo>
                    <a:pt x="2095" y="2433"/>
                  </a:lnTo>
                  <a:lnTo>
                    <a:pt x="2079" y="2456"/>
                  </a:lnTo>
                  <a:lnTo>
                    <a:pt x="2059" y="2477"/>
                  </a:lnTo>
                  <a:lnTo>
                    <a:pt x="2035" y="2493"/>
                  </a:lnTo>
                  <a:lnTo>
                    <a:pt x="2009" y="2505"/>
                  </a:lnTo>
                  <a:lnTo>
                    <a:pt x="1980" y="2513"/>
                  </a:lnTo>
                  <a:lnTo>
                    <a:pt x="1950" y="2516"/>
                  </a:lnTo>
                  <a:lnTo>
                    <a:pt x="169" y="2516"/>
                  </a:lnTo>
                  <a:lnTo>
                    <a:pt x="138" y="2513"/>
                  </a:lnTo>
                  <a:lnTo>
                    <a:pt x="110" y="2505"/>
                  </a:lnTo>
                  <a:lnTo>
                    <a:pt x="83" y="2493"/>
                  </a:lnTo>
                  <a:lnTo>
                    <a:pt x="60" y="2477"/>
                  </a:lnTo>
                  <a:lnTo>
                    <a:pt x="40" y="2456"/>
                  </a:lnTo>
                  <a:lnTo>
                    <a:pt x="23" y="2433"/>
                  </a:lnTo>
                  <a:lnTo>
                    <a:pt x="10" y="2407"/>
                  </a:lnTo>
                  <a:lnTo>
                    <a:pt x="3" y="2379"/>
                  </a:lnTo>
                  <a:lnTo>
                    <a:pt x="0" y="2348"/>
                  </a:lnTo>
                  <a:lnTo>
                    <a:pt x="0" y="2202"/>
                  </a:lnTo>
                  <a:lnTo>
                    <a:pt x="3" y="2145"/>
                  </a:lnTo>
                  <a:lnTo>
                    <a:pt x="12" y="2088"/>
                  </a:lnTo>
                  <a:lnTo>
                    <a:pt x="27" y="2035"/>
                  </a:lnTo>
                  <a:lnTo>
                    <a:pt x="48" y="1983"/>
                  </a:lnTo>
                  <a:lnTo>
                    <a:pt x="73" y="1935"/>
                  </a:lnTo>
                  <a:lnTo>
                    <a:pt x="103" y="1890"/>
                  </a:lnTo>
                  <a:lnTo>
                    <a:pt x="137" y="1848"/>
                  </a:lnTo>
                  <a:lnTo>
                    <a:pt x="176" y="1810"/>
                  </a:lnTo>
                  <a:lnTo>
                    <a:pt x="219" y="1776"/>
                  </a:lnTo>
                  <a:lnTo>
                    <a:pt x="265" y="1745"/>
                  </a:lnTo>
                  <a:lnTo>
                    <a:pt x="314" y="1720"/>
                  </a:lnTo>
                  <a:lnTo>
                    <a:pt x="366" y="1700"/>
                  </a:lnTo>
                  <a:lnTo>
                    <a:pt x="419" y="1686"/>
                  </a:lnTo>
                  <a:lnTo>
                    <a:pt x="475" y="1677"/>
                  </a:lnTo>
                  <a:lnTo>
                    <a:pt x="535" y="1674"/>
                  </a:lnTo>
                  <a:lnTo>
                    <a:pt x="672" y="1674"/>
                  </a:lnTo>
                  <a:lnTo>
                    <a:pt x="697" y="1671"/>
                  </a:lnTo>
                  <a:lnTo>
                    <a:pt x="722" y="1664"/>
                  </a:lnTo>
                  <a:lnTo>
                    <a:pt x="744" y="1652"/>
                  </a:lnTo>
                  <a:lnTo>
                    <a:pt x="764" y="1635"/>
                  </a:lnTo>
                  <a:lnTo>
                    <a:pt x="779" y="1617"/>
                  </a:lnTo>
                  <a:lnTo>
                    <a:pt x="791" y="1595"/>
                  </a:lnTo>
                  <a:lnTo>
                    <a:pt x="798" y="1571"/>
                  </a:lnTo>
                  <a:lnTo>
                    <a:pt x="801" y="1545"/>
                  </a:lnTo>
                  <a:lnTo>
                    <a:pt x="799" y="1525"/>
                  </a:lnTo>
                  <a:lnTo>
                    <a:pt x="793" y="1507"/>
                  </a:lnTo>
                  <a:lnTo>
                    <a:pt x="784" y="1490"/>
                  </a:lnTo>
                  <a:lnTo>
                    <a:pt x="772" y="1475"/>
                  </a:lnTo>
                  <a:lnTo>
                    <a:pt x="741" y="1444"/>
                  </a:lnTo>
                  <a:lnTo>
                    <a:pt x="713" y="1410"/>
                  </a:lnTo>
                  <a:lnTo>
                    <a:pt x="659" y="1416"/>
                  </a:lnTo>
                  <a:lnTo>
                    <a:pt x="611" y="1424"/>
                  </a:lnTo>
                  <a:lnTo>
                    <a:pt x="567" y="1433"/>
                  </a:lnTo>
                  <a:lnTo>
                    <a:pt x="529" y="1443"/>
                  </a:lnTo>
                  <a:lnTo>
                    <a:pt x="495" y="1454"/>
                  </a:lnTo>
                  <a:lnTo>
                    <a:pt x="465" y="1466"/>
                  </a:lnTo>
                  <a:lnTo>
                    <a:pt x="439" y="1477"/>
                  </a:lnTo>
                  <a:lnTo>
                    <a:pt x="422" y="1483"/>
                  </a:lnTo>
                  <a:lnTo>
                    <a:pt x="404" y="1485"/>
                  </a:lnTo>
                  <a:lnTo>
                    <a:pt x="386" y="1482"/>
                  </a:lnTo>
                  <a:lnTo>
                    <a:pt x="370" y="1475"/>
                  </a:lnTo>
                  <a:lnTo>
                    <a:pt x="355" y="1464"/>
                  </a:lnTo>
                  <a:lnTo>
                    <a:pt x="344" y="1450"/>
                  </a:lnTo>
                  <a:lnTo>
                    <a:pt x="337" y="1434"/>
                  </a:lnTo>
                  <a:lnTo>
                    <a:pt x="334" y="1415"/>
                  </a:lnTo>
                  <a:lnTo>
                    <a:pt x="332" y="1362"/>
                  </a:lnTo>
                  <a:lnTo>
                    <a:pt x="330" y="1303"/>
                  </a:lnTo>
                  <a:lnTo>
                    <a:pt x="327" y="1236"/>
                  </a:lnTo>
                  <a:lnTo>
                    <a:pt x="325" y="1163"/>
                  </a:lnTo>
                  <a:lnTo>
                    <a:pt x="323" y="1087"/>
                  </a:lnTo>
                  <a:lnTo>
                    <a:pt x="321" y="1006"/>
                  </a:lnTo>
                  <a:lnTo>
                    <a:pt x="319" y="922"/>
                  </a:lnTo>
                  <a:lnTo>
                    <a:pt x="317" y="836"/>
                  </a:lnTo>
                  <a:lnTo>
                    <a:pt x="316" y="747"/>
                  </a:lnTo>
                  <a:lnTo>
                    <a:pt x="315" y="657"/>
                  </a:lnTo>
                  <a:lnTo>
                    <a:pt x="315" y="568"/>
                  </a:lnTo>
                  <a:lnTo>
                    <a:pt x="317" y="515"/>
                  </a:lnTo>
                  <a:lnTo>
                    <a:pt x="323" y="464"/>
                  </a:lnTo>
                  <a:lnTo>
                    <a:pt x="333" y="418"/>
                  </a:lnTo>
                  <a:lnTo>
                    <a:pt x="346" y="375"/>
                  </a:lnTo>
                  <a:lnTo>
                    <a:pt x="363" y="334"/>
                  </a:lnTo>
                  <a:lnTo>
                    <a:pt x="383" y="297"/>
                  </a:lnTo>
                  <a:lnTo>
                    <a:pt x="405" y="263"/>
                  </a:lnTo>
                  <a:lnTo>
                    <a:pt x="431" y="230"/>
                  </a:lnTo>
                  <a:lnTo>
                    <a:pt x="458" y="202"/>
                  </a:lnTo>
                  <a:lnTo>
                    <a:pt x="487" y="175"/>
                  </a:lnTo>
                  <a:lnTo>
                    <a:pt x="517" y="151"/>
                  </a:lnTo>
                  <a:lnTo>
                    <a:pt x="550" y="129"/>
                  </a:lnTo>
                  <a:lnTo>
                    <a:pt x="582" y="110"/>
                  </a:lnTo>
                  <a:lnTo>
                    <a:pt x="617" y="92"/>
                  </a:lnTo>
                  <a:lnTo>
                    <a:pt x="652" y="77"/>
                  </a:lnTo>
                  <a:lnTo>
                    <a:pt x="686" y="63"/>
                  </a:lnTo>
                  <a:lnTo>
                    <a:pt x="721" y="51"/>
                  </a:lnTo>
                  <a:lnTo>
                    <a:pt x="755" y="41"/>
                  </a:lnTo>
                  <a:lnTo>
                    <a:pt x="789" y="32"/>
                  </a:lnTo>
                  <a:lnTo>
                    <a:pt x="823" y="25"/>
                  </a:lnTo>
                  <a:lnTo>
                    <a:pt x="854" y="19"/>
                  </a:lnTo>
                  <a:lnTo>
                    <a:pt x="885" y="13"/>
                  </a:lnTo>
                  <a:lnTo>
                    <a:pt x="914" y="9"/>
                  </a:lnTo>
                  <a:lnTo>
                    <a:pt x="941" y="6"/>
                  </a:lnTo>
                  <a:lnTo>
                    <a:pt x="966" y="3"/>
                  </a:lnTo>
                  <a:lnTo>
                    <a:pt x="989" y="2"/>
                  </a:lnTo>
                  <a:lnTo>
                    <a:pt x="1008" y="1"/>
                  </a:lnTo>
                  <a:lnTo>
                    <a:pt x="1025" y="0"/>
                  </a:lnTo>
                  <a:lnTo>
                    <a:pt x="1039" y="0"/>
                  </a:lnTo>
                  <a:lnTo>
                    <a:pt x="104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49" name="Google Shape;10849;p24"/>
            <p:cNvSpPr/>
            <p:nvPr/>
          </p:nvSpPr>
          <p:spPr>
            <a:xfrm>
              <a:off x="3790" y="4063"/>
              <a:ext cx="1" cy="1"/>
            </a:xfrm>
            <a:custGeom>
              <a:avLst/>
              <a:gdLst/>
              <a:ahLst/>
              <a:cxnLst/>
              <a:rect l="l" t="t" r="r" b="b"/>
              <a:pathLst>
                <a:path w="9" h="19" extrusionOk="0">
                  <a:moveTo>
                    <a:pt x="0" y="0"/>
                  </a:moveTo>
                  <a:lnTo>
                    <a:pt x="5" y="10"/>
                  </a:lnTo>
                  <a:lnTo>
                    <a:pt x="9" y="19"/>
                  </a:lnTo>
                  <a:lnTo>
                    <a:pt x="5" y="10"/>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50" name="Google Shape;10850;p24"/>
            <p:cNvSpPr/>
            <p:nvPr/>
          </p:nvSpPr>
          <p:spPr>
            <a:xfrm>
              <a:off x="3768" y="3957"/>
              <a:ext cx="91" cy="27"/>
            </a:xfrm>
            <a:custGeom>
              <a:avLst/>
              <a:gdLst/>
              <a:ahLst/>
              <a:cxnLst/>
              <a:rect l="l" t="t" r="r" b="b"/>
              <a:pathLst>
                <a:path w="1448" h="444" extrusionOk="0">
                  <a:moveTo>
                    <a:pt x="0" y="0"/>
                  </a:moveTo>
                  <a:lnTo>
                    <a:pt x="1323" y="0"/>
                  </a:lnTo>
                  <a:lnTo>
                    <a:pt x="1348" y="2"/>
                  </a:lnTo>
                  <a:lnTo>
                    <a:pt x="1372" y="10"/>
                  </a:lnTo>
                  <a:lnTo>
                    <a:pt x="1393" y="21"/>
                  </a:lnTo>
                  <a:lnTo>
                    <a:pt x="1411" y="37"/>
                  </a:lnTo>
                  <a:lnTo>
                    <a:pt x="1427" y="55"/>
                  </a:lnTo>
                  <a:lnTo>
                    <a:pt x="1439" y="76"/>
                  </a:lnTo>
                  <a:lnTo>
                    <a:pt x="1446" y="99"/>
                  </a:lnTo>
                  <a:lnTo>
                    <a:pt x="1448" y="124"/>
                  </a:lnTo>
                  <a:lnTo>
                    <a:pt x="1448" y="320"/>
                  </a:lnTo>
                  <a:lnTo>
                    <a:pt x="1446" y="345"/>
                  </a:lnTo>
                  <a:lnTo>
                    <a:pt x="1439" y="368"/>
                  </a:lnTo>
                  <a:lnTo>
                    <a:pt x="1427" y="390"/>
                  </a:lnTo>
                  <a:lnTo>
                    <a:pt x="1411" y="408"/>
                  </a:lnTo>
                  <a:lnTo>
                    <a:pt x="1393" y="423"/>
                  </a:lnTo>
                  <a:lnTo>
                    <a:pt x="1372" y="435"/>
                  </a:lnTo>
                  <a:lnTo>
                    <a:pt x="1348" y="442"/>
                  </a:lnTo>
                  <a:lnTo>
                    <a:pt x="1323" y="444"/>
                  </a:lnTo>
                  <a:lnTo>
                    <a:pt x="91" y="444"/>
                  </a:lnTo>
                  <a:lnTo>
                    <a:pt x="91" y="346"/>
                  </a:lnTo>
                  <a:lnTo>
                    <a:pt x="89" y="282"/>
                  </a:lnTo>
                  <a:lnTo>
                    <a:pt x="81" y="220"/>
                  </a:lnTo>
                  <a:lnTo>
                    <a:pt x="67" y="162"/>
                  </a:lnTo>
                  <a:lnTo>
                    <a:pt x="50" y="105"/>
                  </a:lnTo>
                  <a:lnTo>
                    <a:pt x="28" y="52"/>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51" name="Google Shape;10851;p24"/>
            <p:cNvSpPr/>
            <p:nvPr/>
          </p:nvSpPr>
          <p:spPr>
            <a:xfrm>
              <a:off x="3772" y="4007"/>
              <a:ext cx="87" cy="28"/>
            </a:xfrm>
            <a:custGeom>
              <a:avLst/>
              <a:gdLst/>
              <a:ahLst/>
              <a:cxnLst/>
              <a:rect l="l" t="t" r="r" b="b"/>
              <a:pathLst>
                <a:path w="1386" h="443" extrusionOk="0">
                  <a:moveTo>
                    <a:pt x="23" y="0"/>
                  </a:moveTo>
                  <a:lnTo>
                    <a:pt x="1261" y="0"/>
                  </a:lnTo>
                  <a:lnTo>
                    <a:pt x="1286" y="2"/>
                  </a:lnTo>
                  <a:lnTo>
                    <a:pt x="1310" y="9"/>
                  </a:lnTo>
                  <a:lnTo>
                    <a:pt x="1331" y="21"/>
                  </a:lnTo>
                  <a:lnTo>
                    <a:pt x="1349" y="37"/>
                  </a:lnTo>
                  <a:lnTo>
                    <a:pt x="1365" y="55"/>
                  </a:lnTo>
                  <a:lnTo>
                    <a:pt x="1376" y="76"/>
                  </a:lnTo>
                  <a:lnTo>
                    <a:pt x="1383" y="98"/>
                  </a:lnTo>
                  <a:lnTo>
                    <a:pt x="1386" y="123"/>
                  </a:lnTo>
                  <a:lnTo>
                    <a:pt x="1386" y="320"/>
                  </a:lnTo>
                  <a:lnTo>
                    <a:pt x="1383" y="345"/>
                  </a:lnTo>
                  <a:lnTo>
                    <a:pt x="1376" y="368"/>
                  </a:lnTo>
                  <a:lnTo>
                    <a:pt x="1365" y="390"/>
                  </a:lnTo>
                  <a:lnTo>
                    <a:pt x="1349" y="408"/>
                  </a:lnTo>
                  <a:lnTo>
                    <a:pt x="1331" y="423"/>
                  </a:lnTo>
                  <a:lnTo>
                    <a:pt x="1310" y="434"/>
                  </a:lnTo>
                  <a:lnTo>
                    <a:pt x="1286" y="441"/>
                  </a:lnTo>
                  <a:lnTo>
                    <a:pt x="1261" y="443"/>
                  </a:lnTo>
                  <a:lnTo>
                    <a:pt x="0" y="443"/>
                  </a:lnTo>
                  <a:lnTo>
                    <a:pt x="6" y="418"/>
                  </a:lnTo>
                  <a:lnTo>
                    <a:pt x="9" y="392"/>
                  </a:lnTo>
                  <a:lnTo>
                    <a:pt x="12" y="341"/>
                  </a:lnTo>
                  <a:lnTo>
                    <a:pt x="14" y="285"/>
                  </a:lnTo>
                  <a:lnTo>
                    <a:pt x="16" y="221"/>
                  </a:lnTo>
                  <a:lnTo>
                    <a:pt x="19" y="151"/>
                  </a:lnTo>
                  <a:lnTo>
                    <a:pt x="21" y="78"/>
                  </a:lnTo>
                  <a:lnTo>
                    <a:pt x="2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52" name="Google Shape;10852;p24"/>
            <p:cNvSpPr/>
            <p:nvPr/>
          </p:nvSpPr>
          <p:spPr>
            <a:xfrm>
              <a:off x="3787" y="4058"/>
              <a:ext cx="71" cy="27"/>
            </a:xfrm>
            <a:custGeom>
              <a:avLst/>
              <a:gdLst/>
              <a:ahLst/>
              <a:cxnLst/>
              <a:rect l="l" t="t" r="r" b="b"/>
              <a:pathLst>
                <a:path w="1140" h="445" extrusionOk="0">
                  <a:moveTo>
                    <a:pt x="0" y="0"/>
                  </a:moveTo>
                  <a:lnTo>
                    <a:pt x="1015" y="0"/>
                  </a:lnTo>
                  <a:lnTo>
                    <a:pt x="1040" y="3"/>
                  </a:lnTo>
                  <a:lnTo>
                    <a:pt x="1064" y="10"/>
                  </a:lnTo>
                  <a:lnTo>
                    <a:pt x="1085" y="21"/>
                  </a:lnTo>
                  <a:lnTo>
                    <a:pt x="1103" y="36"/>
                  </a:lnTo>
                  <a:lnTo>
                    <a:pt x="1119" y="56"/>
                  </a:lnTo>
                  <a:lnTo>
                    <a:pt x="1130" y="76"/>
                  </a:lnTo>
                  <a:lnTo>
                    <a:pt x="1137" y="100"/>
                  </a:lnTo>
                  <a:lnTo>
                    <a:pt x="1140" y="124"/>
                  </a:lnTo>
                  <a:lnTo>
                    <a:pt x="1140" y="321"/>
                  </a:lnTo>
                  <a:lnTo>
                    <a:pt x="1137" y="345"/>
                  </a:lnTo>
                  <a:lnTo>
                    <a:pt x="1130" y="369"/>
                  </a:lnTo>
                  <a:lnTo>
                    <a:pt x="1119" y="389"/>
                  </a:lnTo>
                  <a:lnTo>
                    <a:pt x="1103" y="409"/>
                  </a:lnTo>
                  <a:lnTo>
                    <a:pt x="1085" y="424"/>
                  </a:lnTo>
                  <a:lnTo>
                    <a:pt x="1064" y="435"/>
                  </a:lnTo>
                  <a:lnTo>
                    <a:pt x="1040" y="442"/>
                  </a:lnTo>
                  <a:lnTo>
                    <a:pt x="1015" y="445"/>
                  </a:lnTo>
                  <a:lnTo>
                    <a:pt x="106" y="445"/>
                  </a:lnTo>
                  <a:lnTo>
                    <a:pt x="106" y="363"/>
                  </a:lnTo>
                  <a:lnTo>
                    <a:pt x="104" y="313"/>
                  </a:lnTo>
                  <a:lnTo>
                    <a:pt x="98" y="263"/>
                  </a:lnTo>
                  <a:lnTo>
                    <a:pt x="92" y="235"/>
                  </a:lnTo>
                  <a:lnTo>
                    <a:pt x="85" y="207"/>
                  </a:lnTo>
                  <a:lnTo>
                    <a:pt x="81" y="188"/>
                  </a:lnTo>
                  <a:lnTo>
                    <a:pt x="77" y="169"/>
                  </a:lnTo>
                  <a:lnTo>
                    <a:pt x="65" y="134"/>
                  </a:lnTo>
                  <a:lnTo>
                    <a:pt x="52" y="100"/>
                  </a:lnTo>
                  <a:lnTo>
                    <a:pt x="48" y="91"/>
                  </a:lnTo>
                  <a:lnTo>
                    <a:pt x="43" y="81"/>
                  </a:lnTo>
                  <a:lnTo>
                    <a:pt x="26" y="48"/>
                  </a:lnTo>
                  <a:lnTo>
                    <a:pt x="7" y="14"/>
                  </a:lnTo>
                  <a:lnTo>
                    <a:pt x="5" y="9"/>
                  </a:lnTo>
                  <a:lnTo>
                    <a:pt x="2" y="5"/>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853" name="Google Shape;10853;p24"/>
          <p:cNvGrpSpPr/>
          <p:nvPr/>
        </p:nvGrpSpPr>
        <p:grpSpPr>
          <a:xfrm>
            <a:off x="11186913" y="14849442"/>
            <a:ext cx="473611" cy="463063"/>
            <a:chOff x="4179" y="3861"/>
            <a:chExt cx="332" cy="325"/>
          </a:xfrm>
          <a:solidFill>
            <a:srgbClr val="006994"/>
          </a:solidFill>
        </p:grpSpPr>
        <p:sp>
          <p:nvSpPr>
            <p:cNvPr id="10854" name="Google Shape;10854;p24"/>
            <p:cNvSpPr/>
            <p:nvPr/>
          </p:nvSpPr>
          <p:spPr>
            <a:xfrm>
              <a:off x="4302" y="3926"/>
              <a:ext cx="23" cy="46"/>
            </a:xfrm>
            <a:custGeom>
              <a:avLst/>
              <a:gdLst/>
              <a:ahLst/>
              <a:cxnLst/>
              <a:rect l="l" t="t" r="r" b="b"/>
              <a:pathLst>
                <a:path w="236" h="458" extrusionOk="0">
                  <a:moveTo>
                    <a:pt x="96" y="0"/>
                  </a:moveTo>
                  <a:lnTo>
                    <a:pt x="140" y="0"/>
                  </a:lnTo>
                  <a:lnTo>
                    <a:pt x="163" y="2"/>
                  </a:lnTo>
                  <a:lnTo>
                    <a:pt x="182" y="8"/>
                  </a:lnTo>
                  <a:lnTo>
                    <a:pt x="200" y="19"/>
                  </a:lnTo>
                  <a:lnTo>
                    <a:pt x="215" y="33"/>
                  </a:lnTo>
                  <a:lnTo>
                    <a:pt x="226" y="49"/>
                  </a:lnTo>
                  <a:lnTo>
                    <a:pt x="233" y="67"/>
                  </a:lnTo>
                  <a:lnTo>
                    <a:pt x="236" y="88"/>
                  </a:lnTo>
                  <a:lnTo>
                    <a:pt x="236" y="458"/>
                  </a:lnTo>
                  <a:lnTo>
                    <a:pt x="0" y="458"/>
                  </a:lnTo>
                  <a:lnTo>
                    <a:pt x="0" y="88"/>
                  </a:lnTo>
                  <a:lnTo>
                    <a:pt x="3" y="67"/>
                  </a:lnTo>
                  <a:lnTo>
                    <a:pt x="10" y="49"/>
                  </a:lnTo>
                  <a:lnTo>
                    <a:pt x="21" y="33"/>
                  </a:lnTo>
                  <a:lnTo>
                    <a:pt x="36" y="19"/>
                  </a:lnTo>
                  <a:lnTo>
                    <a:pt x="54" y="8"/>
                  </a:lnTo>
                  <a:lnTo>
                    <a:pt x="73" y="2"/>
                  </a:lnTo>
                  <a:lnTo>
                    <a:pt x="9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55" name="Google Shape;10855;p24"/>
            <p:cNvSpPr/>
            <p:nvPr/>
          </p:nvSpPr>
          <p:spPr>
            <a:xfrm>
              <a:off x="4365" y="3926"/>
              <a:ext cx="24" cy="46"/>
            </a:xfrm>
            <a:custGeom>
              <a:avLst/>
              <a:gdLst/>
              <a:ahLst/>
              <a:cxnLst/>
              <a:rect l="l" t="t" r="r" b="b"/>
              <a:pathLst>
                <a:path w="236" h="458" extrusionOk="0">
                  <a:moveTo>
                    <a:pt x="96" y="0"/>
                  </a:moveTo>
                  <a:lnTo>
                    <a:pt x="141" y="0"/>
                  </a:lnTo>
                  <a:lnTo>
                    <a:pt x="163" y="2"/>
                  </a:lnTo>
                  <a:lnTo>
                    <a:pt x="183" y="8"/>
                  </a:lnTo>
                  <a:lnTo>
                    <a:pt x="201" y="19"/>
                  </a:lnTo>
                  <a:lnTo>
                    <a:pt x="215" y="33"/>
                  </a:lnTo>
                  <a:lnTo>
                    <a:pt x="226" y="49"/>
                  </a:lnTo>
                  <a:lnTo>
                    <a:pt x="233" y="67"/>
                  </a:lnTo>
                  <a:lnTo>
                    <a:pt x="236" y="88"/>
                  </a:lnTo>
                  <a:lnTo>
                    <a:pt x="236" y="458"/>
                  </a:lnTo>
                  <a:lnTo>
                    <a:pt x="0" y="458"/>
                  </a:lnTo>
                  <a:lnTo>
                    <a:pt x="0" y="88"/>
                  </a:lnTo>
                  <a:lnTo>
                    <a:pt x="3" y="67"/>
                  </a:lnTo>
                  <a:lnTo>
                    <a:pt x="10" y="49"/>
                  </a:lnTo>
                  <a:lnTo>
                    <a:pt x="22" y="33"/>
                  </a:lnTo>
                  <a:lnTo>
                    <a:pt x="36" y="19"/>
                  </a:lnTo>
                  <a:lnTo>
                    <a:pt x="54" y="8"/>
                  </a:lnTo>
                  <a:lnTo>
                    <a:pt x="75" y="2"/>
                  </a:lnTo>
                  <a:lnTo>
                    <a:pt x="9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56" name="Google Shape;10856;p24"/>
            <p:cNvSpPr/>
            <p:nvPr/>
          </p:nvSpPr>
          <p:spPr>
            <a:xfrm>
              <a:off x="4179" y="3861"/>
              <a:ext cx="332" cy="325"/>
            </a:xfrm>
            <a:custGeom>
              <a:avLst/>
              <a:gdLst/>
              <a:ahLst/>
              <a:cxnLst/>
              <a:rect l="l" t="t" r="r" b="b"/>
              <a:pathLst>
                <a:path w="3322" h="3248" extrusionOk="0">
                  <a:moveTo>
                    <a:pt x="1662" y="0"/>
                  </a:moveTo>
                  <a:lnTo>
                    <a:pt x="1662" y="0"/>
                  </a:lnTo>
                  <a:lnTo>
                    <a:pt x="1767" y="3"/>
                  </a:lnTo>
                  <a:lnTo>
                    <a:pt x="1869" y="13"/>
                  </a:lnTo>
                  <a:lnTo>
                    <a:pt x="1970" y="28"/>
                  </a:lnTo>
                  <a:lnTo>
                    <a:pt x="2070" y="50"/>
                  </a:lnTo>
                  <a:lnTo>
                    <a:pt x="2167" y="78"/>
                  </a:lnTo>
                  <a:lnTo>
                    <a:pt x="2261" y="112"/>
                  </a:lnTo>
                  <a:lnTo>
                    <a:pt x="2353" y="150"/>
                  </a:lnTo>
                  <a:lnTo>
                    <a:pt x="2442" y="194"/>
                  </a:lnTo>
                  <a:lnTo>
                    <a:pt x="2527" y="244"/>
                  </a:lnTo>
                  <a:lnTo>
                    <a:pt x="2610" y="298"/>
                  </a:lnTo>
                  <a:lnTo>
                    <a:pt x="2689" y="356"/>
                  </a:lnTo>
                  <a:lnTo>
                    <a:pt x="2764" y="419"/>
                  </a:lnTo>
                  <a:lnTo>
                    <a:pt x="2836" y="486"/>
                  </a:lnTo>
                  <a:lnTo>
                    <a:pt x="2903" y="558"/>
                  </a:lnTo>
                  <a:lnTo>
                    <a:pt x="2966" y="633"/>
                  </a:lnTo>
                  <a:lnTo>
                    <a:pt x="3024" y="712"/>
                  </a:lnTo>
                  <a:lnTo>
                    <a:pt x="3078" y="795"/>
                  </a:lnTo>
                  <a:lnTo>
                    <a:pt x="3128" y="880"/>
                  </a:lnTo>
                  <a:lnTo>
                    <a:pt x="3172" y="969"/>
                  </a:lnTo>
                  <a:lnTo>
                    <a:pt x="3210" y="1061"/>
                  </a:lnTo>
                  <a:lnTo>
                    <a:pt x="3244" y="1155"/>
                  </a:lnTo>
                  <a:lnTo>
                    <a:pt x="3271" y="1252"/>
                  </a:lnTo>
                  <a:lnTo>
                    <a:pt x="3294" y="1352"/>
                  </a:lnTo>
                  <a:lnTo>
                    <a:pt x="3309" y="1453"/>
                  </a:lnTo>
                  <a:lnTo>
                    <a:pt x="3319" y="1555"/>
                  </a:lnTo>
                  <a:lnTo>
                    <a:pt x="3322" y="1660"/>
                  </a:lnTo>
                  <a:lnTo>
                    <a:pt x="3320" y="1756"/>
                  </a:lnTo>
                  <a:lnTo>
                    <a:pt x="3312" y="1850"/>
                  </a:lnTo>
                  <a:lnTo>
                    <a:pt x="3299" y="1942"/>
                  </a:lnTo>
                  <a:lnTo>
                    <a:pt x="3281" y="2034"/>
                  </a:lnTo>
                  <a:lnTo>
                    <a:pt x="3257" y="2123"/>
                  </a:lnTo>
                  <a:lnTo>
                    <a:pt x="3230" y="2212"/>
                  </a:lnTo>
                  <a:lnTo>
                    <a:pt x="3196" y="2299"/>
                  </a:lnTo>
                  <a:lnTo>
                    <a:pt x="3158" y="2383"/>
                  </a:lnTo>
                  <a:lnTo>
                    <a:pt x="3116" y="2466"/>
                  </a:lnTo>
                  <a:lnTo>
                    <a:pt x="3068" y="2545"/>
                  </a:lnTo>
                  <a:lnTo>
                    <a:pt x="3016" y="2623"/>
                  </a:lnTo>
                  <a:lnTo>
                    <a:pt x="2960" y="2698"/>
                  </a:lnTo>
                  <a:lnTo>
                    <a:pt x="2899" y="2770"/>
                  </a:lnTo>
                  <a:lnTo>
                    <a:pt x="2834" y="2838"/>
                  </a:lnTo>
                  <a:lnTo>
                    <a:pt x="2827" y="2843"/>
                  </a:lnTo>
                  <a:lnTo>
                    <a:pt x="2820" y="2850"/>
                  </a:lnTo>
                  <a:lnTo>
                    <a:pt x="2808" y="2861"/>
                  </a:lnTo>
                  <a:lnTo>
                    <a:pt x="2793" y="2874"/>
                  </a:lnTo>
                  <a:lnTo>
                    <a:pt x="2774" y="2889"/>
                  </a:lnTo>
                  <a:lnTo>
                    <a:pt x="2751" y="2907"/>
                  </a:lnTo>
                  <a:lnTo>
                    <a:pt x="2726" y="2928"/>
                  </a:lnTo>
                  <a:lnTo>
                    <a:pt x="2697" y="2949"/>
                  </a:lnTo>
                  <a:lnTo>
                    <a:pt x="2667" y="2972"/>
                  </a:lnTo>
                  <a:lnTo>
                    <a:pt x="2633" y="2995"/>
                  </a:lnTo>
                  <a:lnTo>
                    <a:pt x="2597" y="3018"/>
                  </a:lnTo>
                  <a:lnTo>
                    <a:pt x="2560" y="3043"/>
                  </a:lnTo>
                  <a:lnTo>
                    <a:pt x="2520" y="3065"/>
                  </a:lnTo>
                  <a:lnTo>
                    <a:pt x="2479" y="3088"/>
                  </a:lnTo>
                  <a:lnTo>
                    <a:pt x="2438" y="3109"/>
                  </a:lnTo>
                  <a:lnTo>
                    <a:pt x="2395" y="3128"/>
                  </a:lnTo>
                  <a:lnTo>
                    <a:pt x="2351" y="3147"/>
                  </a:lnTo>
                  <a:lnTo>
                    <a:pt x="2306" y="3162"/>
                  </a:lnTo>
                  <a:lnTo>
                    <a:pt x="2261" y="3174"/>
                  </a:lnTo>
                  <a:lnTo>
                    <a:pt x="2217" y="3183"/>
                  </a:lnTo>
                  <a:lnTo>
                    <a:pt x="2172" y="3190"/>
                  </a:lnTo>
                  <a:lnTo>
                    <a:pt x="2127" y="3192"/>
                  </a:lnTo>
                  <a:lnTo>
                    <a:pt x="2073" y="3190"/>
                  </a:lnTo>
                  <a:lnTo>
                    <a:pt x="2020" y="3182"/>
                  </a:lnTo>
                  <a:lnTo>
                    <a:pt x="1970" y="3171"/>
                  </a:lnTo>
                  <a:lnTo>
                    <a:pt x="1921" y="3155"/>
                  </a:lnTo>
                  <a:lnTo>
                    <a:pt x="1874" y="3135"/>
                  </a:lnTo>
                  <a:lnTo>
                    <a:pt x="1831" y="3110"/>
                  </a:lnTo>
                  <a:lnTo>
                    <a:pt x="1789" y="3082"/>
                  </a:lnTo>
                  <a:lnTo>
                    <a:pt x="1749" y="3048"/>
                  </a:lnTo>
                  <a:lnTo>
                    <a:pt x="1714" y="3011"/>
                  </a:lnTo>
                  <a:lnTo>
                    <a:pt x="1677" y="2967"/>
                  </a:lnTo>
                  <a:lnTo>
                    <a:pt x="1644" y="2919"/>
                  </a:lnTo>
                  <a:lnTo>
                    <a:pt x="1617" y="2869"/>
                  </a:lnTo>
                  <a:lnTo>
                    <a:pt x="1591" y="2816"/>
                  </a:lnTo>
                  <a:lnTo>
                    <a:pt x="1570" y="2762"/>
                  </a:lnTo>
                  <a:lnTo>
                    <a:pt x="1553" y="2706"/>
                  </a:lnTo>
                  <a:lnTo>
                    <a:pt x="1537" y="2650"/>
                  </a:lnTo>
                  <a:lnTo>
                    <a:pt x="1524" y="2593"/>
                  </a:lnTo>
                  <a:lnTo>
                    <a:pt x="1514" y="2537"/>
                  </a:lnTo>
                  <a:lnTo>
                    <a:pt x="1507" y="2481"/>
                  </a:lnTo>
                  <a:lnTo>
                    <a:pt x="1501" y="2427"/>
                  </a:lnTo>
                  <a:lnTo>
                    <a:pt x="1497" y="2374"/>
                  </a:lnTo>
                  <a:lnTo>
                    <a:pt x="1495" y="2324"/>
                  </a:lnTo>
                  <a:lnTo>
                    <a:pt x="1493" y="2276"/>
                  </a:lnTo>
                  <a:lnTo>
                    <a:pt x="1493" y="2231"/>
                  </a:lnTo>
                  <a:lnTo>
                    <a:pt x="1436" y="2223"/>
                  </a:lnTo>
                  <a:lnTo>
                    <a:pt x="1381" y="2210"/>
                  </a:lnTo>
                  <a:lnTo>
                    <a:pt x="1329" y="2191"/>
                  </a:lnTo>
                  <a:lnTo>
                    <a:pt x="1279" y="2166"/>
                  </a:lnTo>
                  <a:lnTo>
                    <a:pt x="1233" y="2137"/>
                  </a:lnTo>
                  <a:lnTo>
                    <a:pt x="1189" y="2103"/>
                  </a:lnTo>
                  <a:lnTo>
                    <a:pt x="1151" y="2064"/>
                  </a:lnTo>
                  <a:lnTo>
                    <a:pt x="1115" y="2023"/>
                  </a:lnTo>
                  <a:lnTo>
                    <a:pt x="1084" y="1977"/>
                  </a:lnTo>
                  <a:lnTo>
                    <a:pt x="1059" y="1929"/>
                  </a:lnTo>
                  <a:lnTo>
                    <a:pt x="1039" y="1877"/>
                  </a:lnTo>
                  <a:lnTo>
                    <a:pt x="1023" y="1823"/>
                  </a:lnTo>
                  <a:lnTo>
                    <a:pt x="1014" y="1766"/>
                  </a:lnTo>
                  <a:lnTo>
                    <a:pt x="1011" y="1708"/>
                  </a:lnTo>
                  <a:lnTo>
                    <a:pt x="1011" y="1210"/>
                  </a:lnTo>
                  <a:lnTo>
                    <a:pt x="2312" y="1210"/>
                  </a:lnTo>
                  <a:lnTo>
                    <a:pt x="2312" y="1708"/>
                  </a:lnTo>
                  <a:lnTo>
                    <a:pt x="2309" y="1764"/>
                  </a:lnTo>
                  <a:lnTo>
                    <a:pt x="2300" y="1817"/>
                  </a:lnTo>
                  <a:lnTo>
                    <a:pt x="2287" y="1869"/>
                  </a:lnTo>
                  <a:lnTo>
                    <a:pt x="2267" y="1919"/>
                  </a:lnTo>
                  <a:lnTo>
                    <a:pt x="2244" y="1966"/>
                  </a:lnTo>
                  <a:lnTo>
                    <a:pt x="2217" y="2009"/>
                  </a:lnTo>
                  <a:lnTo>
                    <a:pt x="2184" y="2051"/>
                  </a:lnTo>
                  <a:lnTo>
                    <a:pt x="2148" y="2089"/>
                  </a:lnTo>
                  <a:lnTo>
                    <a:pt x="2109" y="2122"/>
                  </a:lnTo>
                  <a:lnTo>
                    <a:pt x="2066" y="2153"/>
                  </a:lnTo>
                  <a:lnTo>
                    <a:pt x="2020" y="2178"/>
                  </a:lnTo>
                  <a:lnTo>
                    <a:pt x="1971" y="2199"/>
                  </a:lnTo>
                  <a:lnTo>
                    <a:pt x="1921" y="2215"/>
                  </a:lnTo>
                  <a:lnTo>
                    <a:pt x="1868" y="2226"/>
                  </a:lnTo>
                  <a:lnTo>
                    <a:pt x="1813" y="2232"/>
                  </a:lnTo>
                  <a:lnTo>
                    <a:pt x="1813" y="2275"/>
                  </a:lnTo>
                  <a:lnTo>
                    <a:pt x="1814" y="2320"/>
                  </a:lnTo>
                  <a:lnTo>
                    <a:pt x="1817" y="2367"/>
                  </a:lnTo>
                  <a:lnTo>
                    <a:pt x="1822" y="2415"/>
                  </a:lnTo>
                  <a:lnTo>
                    <a:pt x="1828" y="2463"/>
                  </a:lnTo>
                  <a:lnTo>
                    <a:pt x="1835" y="2510"/>
                  </a:lnTo>
                  <a:lnTo>
                    <a:pt x="1844" y="2558"/>
                  </a:lnTo>
                  <a:lnTo>
                    <a:pt x="1856" y="2604"/>
                  </a:lnTo>
                  <a:lnTo>
                    <a:pt x="1869" y="2649"/>
                  </a:lnTo>
                  <a:lnTo>
                    <a:pt x="1886" y="2692"/>
                  </a:lnTo>
                  <a:lnTo>
                    <a:pt x="1905" y="2730"/>
                  </a:lnTo>
                  <a:lnTo>
                    <a:pt x="1927" y="2766"/>
                  </a:lnTo>
                  <a:lnTo>
                    <a:pt x="1952" y="2798"/>
                  </a:lnTo>
                  <a:lnTo>
                    <a:pt x="1975" y="2821"/>
                  </a:lnTo>
                  <a:lnTo>
                    <a:pt x="2001" y="2839"/>
                  </a:lnTo>
                  <a:lnTo>
                    <a:pt x="2028" y="2854"/>
                  </a:lnTo>
                  <a:lnTo>
                    <a:pt x="2059" y="2864"/>
                  </a:lnTo>
                  <a:lnTo>
                    <a:pt x="2091" y="2870"/>
                  </a:lnTo>
                  <a:lnTo>
                    <a:pt x="2127" y="2872"/>
                  </a:lnTo>
                  <a:lnTo>
                    <a:pt x="2158" y="2870"/>
                  </a:lnTo>
                  <a:lnTo>
                    <a:pt x="2189" y="2863"/>
                  </a:lnTo>
                  <a:lnTo>
                    <a:pt x="2224" y="2853"/>
                  </a:lnTo>
                  <a:lnTo>
                    <a:pt x="2258" y="2839"/>
                  </a:lnTo>
                  <a:lnTo>
                    <a:pt x="2295" y="2823"/>
                  </a:lnTo>
                  <a:lnTo>
                    <a:pt x="2332" y="2805"/>
                  </a:lnTo>
                  <a:lnTo>
                    <a:pt x="2368" y="2784"/>
                  </a:lnTo>
                  <a:lnTo>
                    <a:pt x="2404" y="2762"/>
                  </a:lnTo>
                  <a:lnTo>
                    <a:pt x="2440" y="2739"/>
                  </a:lnTo>
                  <a:lnTo>
                    <a:pt x="2474" y="2716"/>
                  </a:lnTo>
                  <a:lnTo>
                    <a:pt x="2506" y="2693"/>
                  </a:lnTo>
                  <a:lnTo>
                    <a:pt x="2536" y="2669"/>
                  </a:lnTo>
                  <a:lnTo>
                    <a:pt x="2564" y="2648"/>
                  </a:lnTo>
                  <a:lnTo>
                    <a:pt x="2588" y="2627"/>
                  </a:lnTo>
                  <a:lnTo>
                    <a:pt x="2610" y="2609"/>
                  </a:lnTo>
                  <a:lnTo>
                    <a:pt x="2667" y="2549"/>
                  </a:lnTo>
                  <a:lnTo>
                    <a:pt x="2719" y="2486"/>
                  </a:lnTo>
                  <a:lnTo>
                    <a:pt x="2766" y="2421"/>
                  </a:lnTo>
                  <a:lnTo>
                    <a:pt x="2810" y="2354"/>
                  </a:lnTo>
                  <a:lnTo>
                    <a:pt x="2850" y="2283"/>
                  </a:lnTo>
                  <a:lnTo>
                    <a:pt x="2886" y="2211"/>
                  </a:lnTo>
                  <a:lnTo>
                    <a:pt x="2916" y="2137"/>
                  </a:lnTo>
                  <a:lnTo>
                    <a:pt x="2943" y="2061"/>
                  </a:lnTo>
                  <a:lnTo>
                    <a:pt x="2964" y="1984"/>
                  </a:lnTo>
                  <a:lnTo>
                    <a:pt x="2980" y="1905"/>
                  </a:lnTo>
                  <a:lnTo>
                    <a:pt x="2992" y="1824"/>
                  </a:lnTo>
                  <a:lnTo>
                    <a:pt x="3000" y="1743"/>
                  </a:lnTo>
                  <a:lnTo>
                    <a:pt x="3003" y="1660"/>
                  </a:lnTo>
                  <a:lnTo>
                    <a:pt x="3000" y="1569"/>
                  </a:lnTo>
                  <a:lnTo>
                    <a:pt x="2990" y="1479"/>
                  </a:lnTo>
                  <a:lnTo>
                    <a:pt x="2975" y="1390"/>
                  </a:lnTo>
                  <a:lnTo>
                    <a:pt x="2955" y="1305"/>
                  </a:lnTo>
                  <a:lnTo>
                    <a:pt x="2928" y="1220"/>
                  </a:lnTo>
                  <a:lnTo>
                    <a:pt x="2897" y="1139"/>
                  </a:lnTo>
                  <a:lnTo>
                    <a:pt x="2860" y="1061"/>
                  </a:lnTo>
                  <a:lnTo>
                    <a:pt x="2819" y="984"/>
                  </a:lnTo>
                  <a:lnTo>
                    <a:pt x="2774" y="911"/>
                  </a:lnTo>
                  <a:lnTo>
                    <a:pt x="2723" y="842"/>
                  </a:lnTo>
                  <a:lnTo>
                    <a:pt x="2668" y="775"/>
                  </a:lnTo>
                  <a:lnTo>
                    <a:pt x="2610" y="712"/>
                  </a:lnTo>
                  <a:lnTo>
                    <a:pt x="2546" y="654"/>
                  </a:lnTo>
                  <a:lnTo>
                    <a:pt x="2480" y="599"/>
                  </a:lnTo>
                  <a:lnTo>
                    <a:pt x="2411" y="548"/>
                  </a:lnTo>
                  <a:lnTo>
                    <a:pt x="2338" y="503"/>
                  </a:lnTo>
                  <a:lnTo>
                    <a:pt x="2261" y="462"/>
                  </a:lnTo>
                  <a:lnTo>
                    <a:pt x="2183" y="425"/>
                  </a:lnTo>
                  <a:lnTo>
                    <a:pt x="2102" y="394"/>
                  </a:lnTo>
                  <a:lnTo>
                    <a:pt x="2017" y="367"/>
                  </a:lnTo>
                  <a:lnTo>
                    <a:pt x="1931" y="347"/>
                  </a:lnTo>
                  <a:lnTo>
                    <a:pt x="1843" y="331"/>
                  </a:lnTo>
                  <a:lnTo>
                    <a:pt x="1753" y="322"/>
                  </a:lnTo>
                  <a:lnTo>
                    <a:pt x="1662" y="319"/>
                  </a:lnTo>
                  <a:lnTo>
                    <a:pt x="1570" y="322"/>
                  </a:lnTo>
                  <a:lnTo>
                    <a:pt x="1479" y="331"/>
                  </a:lnTo>
                  <a:lnTo>
                    <a:pt x="1392" y="347"/>
                  </a:lnTo>
                  <a:lnTo>
                    <a:pt x="1305" y="367"/>
                  </a:lnTo>
                  <a:lnTo>
                    <a:pt x="1221" y="394"/>
                  </a:lnTo>
                  <a:lnTo>
                    <a:pt x="1139" y="425"/>
                  </a:lnTo>
                  <a:lnTo>
                    <a:pt x="1061" y="462"/>
                  </a:lnTo>
                  <a:lnTo>
                    <a:pt x="985" y="503"/>
                  </a:lnTo>
                  <a:lnTo>
                    <a:pt x="912" y="548"/>
                  </a:lnTo>
                  <a:lnTo>
                    <a:pt x="842" y="599"/>
                  </a:lnTo>
                  <a:lnTo>
                    <a:pt x="776" y="654"/>
                  </a:lnTo>
                  <a:lnTo>
                    <a:pt x="714" y="712"/>
                  </a:lnTo>
                  <a:lnTo>
                    <a:pt x="655" y="775"/>
                  </a:lnTo>
                  <a:lnTo>
                    <a:pt x="600" y="842"/>
                  </a:lnTo>
                  <a:lnTo>
                    <a:pt x="550" y="911"/>
                  </a:lnTo>
                  <a:lnTo>
                    <a:pt x="503" y="984"/>
                  </a:lnTo>
                  <a:lnTo>
                    <a:pt x="462" y="1061"/>
                  </a:lnTo>
                  <a:lnTo>
                    <a:pt x="426" y="1139"/>
                  </a:lnTo>
                  <a:lnTo>
                    <a:pt x="394" y="1220"/>
                  </a:lnTo>
                  <a:lnTo>
                    <a:pt x="368" y="1305"/>
                  </a:lnTo>
                  <a:lnTo>
                    <a:pt x="347" y="1390"/>
                  </a:lnTo>
                  <a:lnTo>
                    <a:pt x="332" y="1479"/>
                  </a:lnTo>
                  <a:lnTo>
                    <a:pt x="323" y="1569"/>
                  </a:lnTo>
                  <a:lnTo>
                    <a:pt x="320" y="1660"/>
                  </a:lnTo>
                  <a:lnTo>
                    <a:pt x="323" y="1743"/>
                  </a:lnTo>
                  <a:lnTo>
                    <a:pt x="330" y="1824"/>
                  </a:lnTo>
                  <a:lnTo>
                    <a:pt x="342" y="1904"/>
                  </a:lnTo>
                  <a:lnTo>
                    <a:pt x="358" y="1983"/>
                  </a:lnTo>
                  <a:lnTo>
                    <a:pt x="380" y="2059"/>
                  </a:lnTo>
                  <a:lnTo>
                    <a:pt x="406" y="2136"/>
                  </a:lnTo>
                  <a:lnTo>
                    <a:pt x="437" y="2210"/>
                  </a:lnTo>
                  <a:lnTo>
                    <a:pt x="471" y="2281"/>
                  </a:lnTo>
                  <a:lnTo>
                    <a:pt x="511" y="2352"/>
                  </a:lnTo>
                  <a:lnTo>
                    <a:pt x="555" y="2419"/>
                  </a:lnTo>
                  <a:lnTo>
                    <a:pt x="603" y="2485"/>
                  </a:lnTo>
                  <a:lnTo>
                    <a:pt x="655" y="2547"/>
                  </a:lnTo>
                  <a:lnTo>
                    <a:pt x="711" y="2607"/>
                  </a:lnTo>
                  <a:lnTo>
                    <a:pt x="768" y="2661"/>
                  </a:lnTo>
                  <a:lnTo>
                    <a:pt x="829" y="2712"/>
                  </a:lnTo>
                  <a:lnTo>
                    <a:pt x="892" y="2760"/>
                  </a:lnTo>
                  <a:lnTo>
                    <a:pt x="958" y="2803"/>
                  </a:lnTo>
                  <a:lnTo>
                    <a:pt x="1027" y="2842"/>
                  </a:lnTo>
                  <a:lnTo>
                    <a:pt x="1098" y="2878"/>
                  </a:lnTo>
                  <a:lnTo>
                    <a:pt x="1170" y="2910"/>
                  </a:lnTo>
                  <a:lnTo>
                    <a:pt x="1244" y="2936"/>
                  </a:lnTo>
                  <a:lnTo>
                    <a:pt x="1271" y="2947"/>
                  </a:lnTo>
                  <a:lnTo>
                    <a:pt x="1294" y="2962"/>
                  </a:lnTo>
                  <a:lnTo>
                    <a:pt x="1314" y="2982"/>
                  </a:lnTo>
                  <a:lnTo>
                    <a:pt x="1331" y="3003"/>
                  </a:lnTo>
                  <a:lnTo>
                    <a:pt x="1343" y="3028"/>
                  </a:lnTo>
                  <a:lnTo>
                    <a:pt x="1351" y="3054"/>
                  </a:lnTo>
                  <a:lnTo>
                    <a:pt x="1354" y="3082"/>
                  </a:lnTo>
                  <a:lnTo>
                    <a:pt x="1353" y="3109"/>
                  </a:lnTo>
                  <a:lnTo>
                    <a:pt x="1347" y="3138"/>
                  </a:lnTo>
                  <a:lnTo>
                    <a:pt x="1335" y="3165"/>
                  </a:lnTo>
                  <a:lnTo>
                    <a:pt x="1319" y="3189"/>
                  </a:lnTo>
                  <a:lnTo>
                    <a:pt x="1298" y="3209"/>
                  </a:lnTo>
                  <a:lnTo>
                    <a:pt x="1276" y="3226"/>
                  </a:lnTo>
                  <a:lnTo>
                    <a:pt x="1250" y="3237"/>
                  </a:lnTo>
                  <a:lnTo>
                    <a:pt x="1223" y="3246"/>
                  </a:lnTo>
                  <a:lnTo>
                    <a:pt x="1194" y="3248"/>
                  </a:lnTo>
                  <a:lnTo>
                    <a:pt x="1170" y="3246"/>
                  </a:lnTo>
                  <a:lnTo>
                    <a:pt x="1144" y="3240"/>
                  </a:lnTo>
                  <a:lnTo>
                    <a:pt x="1063" y="3211"/>
                  </a:lnTo>
                  <a:lnTo>
                    <a:pt x="983" y="3177"/>
                  </a:lnTo>
                  <a:lnTo>
                    <a:pt x="904" y="3140"/>
                  </a:lnTo>
                  <a:lnTo>
                    <a:pt x="828" y="3098"/>
                  </a:lnTo>
                  <a:lnTo>
                    <a:pt x="753" y="3052"/>
                  </a:lnTo>
                  <a:lnTo>
                    <a:pt x="682" y="3003"/>
                  </a:lnTo>
                  <a:lnTo>
                    <a:pt x="613" y="2949"/>
                  </a:lnTo>
                  <a:lnTo>
                    <a:pt x="547" y="2893"/>
                  </a:lnTo>
                  <a:lnTo>
                    <a:pt x="484" y="2832"/>
                  </a:lnTo>
                  <a:lnTo>
                    <a:pt x="419" y="2764"/>
                  </a:lnTo>
                  <a:lnTo>
                    <a:pt x="358" y="2693"/>
                  </a:lnTo>
                  <a:lnTo>
                    <a:pt x="302" y="2617"/>
                  </a:lnTo>
                  <a:lnTo>
                    <a:pt x="251" y="2541"/>
                  </a:lnTo>
                  <a:lnTo>
                    <a:pt x="205" y="2461"/>
                  </a:lnTo>
                  <a:lnTo>
                    <a:pt x="163" y="2379"/>
                  </a:lnTo>
                  <a:lnTo>
                    <a:pt x="125" y="2295"/>
                  </a:lnTo>
                  <a:lnTo>
                    <a:pt x="93" y="2209"/>
                  </a:lnTo>
                  <a:lnTo>
                    <a:pt x="64" y="2121"/>
                  </a:lnTo>
                  <a:lnTo>
                    <a:pt x="42" y="2032"/>
                  </a:lnTo>
                  <a:lnTo>
                    <a:pt x="23" y="1940"/>
                  </a:lnTo>
                  <a:lnTo>
                    <a:pt x="10" y="1849"/>
                  </a:lnTo>
                  <a:lnTo>
                    <a:pt x="3" y="1755"/>
                  </a:lnTo>
                  <a:lnTo>
                    <a:pt x="0" y="1660"/>
                  </a:lnTo>
                  <a:lnTo>
                    <a:pt x="3" y="1555"/>
                  </a:lnTo>
                  <a:lnTo>
                    <a:pt x="13" y="1453"/>
                  </a:lnTo>
                  <a:lnTo>
                    <a:pt x="29" y="1352"/>
                  </a:lnTo>
                  <a:lnTo>
                    <a:pt x="51" y="1252"/>
                  </a:lnTo>
                  <a:lnTo>
                    <a:pt x="78" y="1155"/>
                  </a:lnTo>
                  <a:lnTo>
                    <a:pt x="112" y="1061"/>
                  </a:lnTo>
                  <a:lnTo>
                    <a:pt x="151" y="969"/>
                  </a:lnTo>
                  <a:lnTo>
                    <a:pt x="194" y="880"/>
                  </a:lnTo>
                  <a:lnTo>
                    <a:pt x="244" y="795"/>
                  </a:lnTo>
                  <a:lnTo>
                    <a:pt x="298" y="712"/>
                  </a:lnTo>
                  <a:lnTo>
                    <a:pt x="356" y="633"/>
                  </a:lnTo>
                  <a:lnTo>
                    <a:pt x="419" y="558"/>
                  </a:lnTo>
                  <a:lnTo>
                    <a:pt x="487" y="486"/>
                  </a:lnTo>
                  <a:lnTo>
                    <a:pt x="559" y="419"/>
                  </a:lnTo>
                  <a:lnTo>
                    <a:pt x="634" y="356"/>
                  </a:lnTo>
                  <a:lnTo>
                    <a:pt x="713" y="298"/>
                  </a:lnTo>
                  <a:lnTo>
                    <a:pt x="795" y="244"/>
                  </a:lnTo>
                  <a:lnTo>
                    <a:pt x="881" y="194"/>
                  </a:lnTo>
                  <a:lnTo>
                    <a:pt x="969" y="150"/>
                  </a:lnTo>
                  <a:lnTo>
                    <a:pt x="1062" y="112"/>
                  </a:lnTo>
                  <a:lnTo>
                    <a:pt x="1156" y="78"/>
                  </a:lnTo>
                  <a:lnTo>
                    <a:pt x="1252" y="50"/>
                  </a:lnTo>
                  <a:lnTo>
                    <a:pt x="1352" y="28"/>
                  </a:lnTo>
                  <a:lnTo>
                    <a:pt x="1453" y="13"/>
                  </a:lnTo>
                  <a:lnTo>
                    <a:pt x="1557" y="3"/>
                  </a:lnTo>
                  <a:lnTo>
                    <a:pt x="166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857" name="Google Shape;10857;p24"/>
          <p:cNvGrpSpPr/>
          <p:nvPr/>
        </p:nvGrpSpPr>
        <p:grpSpPr>
          <a:xfrm>
            <a:off x="13606093" y="14856572"/>
            <a:ext cx="452444" cy="454337"/>
            <a:chOff x="4814" y="3852"/>
            <a:chExt cx="317" cy="319"/>
          </a:xfrm>
          <a:solidFill>
            <a:srgbClr val="006994"/>
          </a:solidFill>
        </p:grpSpPr>
        <p:sp>
          <p:nvSpPr>
            <p:cNvPr id="10858" name="Google Shape;10858;p24"/>
            <p:cNvSpPr/>
            <p:nvPr/>
          </p:nvSpPr>
          <p:spPr>
            <a:xfrm>
              <a:off x="4814" y="3923"/>
              <a:ext cx="107" cy="135"/>
            </a:xfrm>
            <a:custGeom>
              <a:avLst/>
              <a:gdLst/>
              <a:ahLst/>
              <a:cxnLst/>
              <a:rect l="l" t="t" r="r" b="b"/>
              <a:pathLst>
                <a:path w="1192" h="1501" extrusionOk="0">
                  <a:moveTo>
                    <a:pt x="298" y="0"/>
                  </a:moveTo>
                  <a:lnTo>
                    <a:pt x="1192" y="1501"/>
                  </a:lnTo>
                  <a:lnTo>
                    <a:pt x="78" y="1501"/>
                  </a:lnTo>
                  <a:lnTo>
                    <a:pt x="50" y="1401"/>
                  </a:lnTo>
                  <a:lnTo>
                    <a:pt x="28" y="1300"/>
                  </a:lnTo>
                  <a:lnTo>
                    <a:pt x="13" y="1196"/>
                  </a:lnTo>
                  <a:lnTo>
                    <a:pt x="3" y="1090"/>
                  </a:lnTo>
                  <a:lnTo>
                    <a:pt x="0" y="982"/>
                  </a:lnTo>
                  <a:lnTo>
                    <a:pt x="3" y="873"/>
                  </a:lnTo>
                  <a:lnTo>
                    <a:pt x="13" y="768"/>
                  </a:lnTo>
                  <a:lnTo>
                    <a:pt x="29" y="662"/>
                  </a:lnTo>
                  <a:lnTo>
                    <a:pt x="51" y="560"/>
                  </a:lnTo>
                  <a:lnTo>
                    <a:pt x="78" y="460"/>
                  </a:lnTo>
                  <a:lnTo>
                    <a:pt x="112" y="362"/>
                  </a:lnTo>
                  <a:lnTo>
                    <a:pt x="151" y="267"/>
                  </a:lnTo>
                  <a:lnTo>
                    <a:pt x="194" y="175"/>
                  </a:lnTo>
                  <a:lnTo>
                    <a:pt x="243" y="86"/>
                  </a:lnTo>
                  <a:lnTo>
                    <a:pt x="29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59" name="Google Shape;10859;p24"/>
            <p:cNvSpPr/>
            <p:nvPr/>
          </p:nvSpPr>
          <p:spPr>
            <a:xfrm>
              <a:off x="4956" y="3856"/>
              <a:ext cx="157" cy="87"/>
            </a:xfrm>
            <a:custGeom>
              <a:avLst/>
              <a:gdLst/>
              <a:ahLst/>
              <a:cxnLst/>
              <a:rect l="l" t="t" r="r" b="b"/>
              <a:pathLst>
                <a:path w="1743" h="967" extrusionOk="0">
                  <a:moveTo>
                    <a:pt x="562" y="0"/>
                  </a:moveTo>
                  <a:lnTo>
                    <a:pt x="658" y="26"/>
                  </a:lnTo>
                  <a:lnTo>
                    <a:pt x="754" y="58"/>
                  </a:lnTo>
                  <a:lnTo>
                    <a:pt x="846" y="94"/>
                  </a:lnTo>
                  <a:lnTo>
                    <a:pt x="936" y="136"/>
                  </a:lnTo>
                  <a:lnTo>
                    <a:pt x="1022" y="182"/>
                  </a:lnTo>
                  <a:lnTo>
                    <a:pt x="1106" y="233"/>
                  </a:lnTo>
                  <a:lnTo>
                    <a:pt x="1188" y="289"/>
                  </a:lnTo>
                  <a:lnTo>
                    <a:pt x="1265" y="349"/>
                  </a:lnTo>
                  <a:lnTo>
                    <a:pt x="1339" y="414"/>
                  </a:lnTo>
                  <a:lnTo>
                    <a:pt x="1409" y="482"/>
                  </a:lnTo>
                  <a:lnTo>
                    <a:pt x="1476" y="555"/>
                  </a:lnTo>
                  <a:lnTo>
                    <a:pt x="1538" y="631"/>
                  </a:lnTo>
                  <a:lnTo>
                    <a:pt x="1596" y="710"/>
                  </a:lnTo>
                  <a:lnTo>
                    <a:pt x="1649" y="792"/>
                  </a:lnTo>
                  <a:lnTo>
                    <a:pt x="1698" y="878"/>
                  </a:lnTo>
                  <a:lnTo>
                    <a:pt x="1743" y="967"/>
                  </a:lnTo>
                  <a:lnTo>
                    <a:pt x="0" y="967"/>
                  </a:lnTo>
                  <a:lnTo>
                    <a:pt x="56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60" name="Google Shape;10860;p24"/>
            <p:cNvSpPr/>
            <p:nvPr/>
          </p:nvSpPr>
          <p:spPr>
            <a:xfrm>
              <a:off x="4854" y="3852"/>
              <a:ext cx="132" cy="140"/>
            </a:xfrm>
            <a:custGeom>
              <a:avLst/>
              <a:gdLst/>
              <a:ahLst/>
              <a:cxnLst/>
              <a:rect l="l" t="t" r="r" b="b"/>
              <a:pathLst>
                <a:path w="1471" h="1558" extrusionOk="0">
                  <a:moveTo>
                    <a:pt x="1302" y="0"/>
                  </a:moveTo>
                  <a:lnTo>
                    <a:pt x="1386" y="2"/>
                  </a:lnTo>
                  <a:lnTo>
                    <a:pt x="1471" y="9"/>
                  </a:lnTo>
                  <a:lnTo>
                    <a:pt x="571" y="1558"/>
                  </a:lnTo>
                  <a:lnTo>
                    <a:pt x="0" y="596"/>
                  </a:lnTo>
                  <a:lnTo>
                    <a:pt x="70" y="521"/>
                  </a:lnTo>
                  <a:lnTo>
                    <a:pt x="144" y="449"/>
                  </a:lnTo>
                  <a:lnTo>
                    <a:pt x="224" y="382"/>
                  </a:lnTo>
                  <a:lnTo>
                    <a:pt x="306" y="319"/>
                  </a:lnTo>
                  <a:lnTo>
                    <a:pt x="393" y="261"/>
                  </a:lnTo>
                  <a:lnTo>
                    <a:pt x="482" y="209"/>
                  </a:lnTo>
                  <a:lnTo>
                    <a:pt x="576" y="162"/>
                  </a:lnTo>
                  <a:lnTo>
                    <a:pt x="671" y="120"/>
                  </a:lnTo>
                  <a:lnTo>
                    <a:pt x="770" y="85"/>
                  </a:lnTo>
                  <a:lnTo>
                    <a:pt x="872" y="55"/>
                  </a:lnTo>
                  <a:lnTo>
                    <a:pt x="977" y="31"/>
                  </a:lnTo>
                  <a:lnTo>
                    <a:pt x="1083" y="15"/>
                  </a:lnTo>
                  <a:lnTo>
                    <a:pt x="1191" y="5"/>
                  </a:lnTo>
                  <a:lnTo>
                    <a:pt x="130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61" name="Google Shape;10861;p24"/>
            <p:cNvSpPr/>
            <p:nvPr/>
          </p:nvSpPr>
          <p:spPr>
            <a:xfrm>
              <a:off x="4828" y="4079"/>
              <a:ext cx="158" cy="90"/>
            </a:xfrm>
            <a:custGeom>
              <a:avLst/>
              <a:gdLst/>
              <a:ahLst/>
              <a:cxnLst/>
              <a:rect l="l" t="t" r="r" b="b"/>
              <a:pathLst>
                <a:path w="1761" h="995" extrusionOk="0">
                  <a:moveTo>
                    <a:pt x="0" y="0"/>
                  </a:moveTo>
                  <a:lnTo>
                    <a:pt x="1761" y="0"/>
                  </a:lnTo>
                  <a:lnTo>
                    <a:pt x="1211" y="971"/>
                  </a:lnTo>
                  <a:lnTo>
                    <a:pt x="1251" y="995"/>
                  </a:lnTo>
                  <a:lnTo>
                    <a:pt x="1148" y="972"/>
                  </a:lnTo>
                  <a:lnTo>
                    <a:pt x="1047" y="942"/>
                  </a:lnTo>
                  <a:lnTo>
                    <a:pt x="949" y="907"/>
                  </a:lnTo>
                  <a:lnTo>
                    <a:pt x="854" y="865"/>
                  </a:lnTo>
                  <a:lnTo>
                    <a:pt x="761" y="819"/>
                  </a:lnTo>
                  <a:lnTo>
                    <a:pt x="671" y="767"/>
                  </a:lnTo>
                  <a:lnTo>
                    <a:pt x="585" y="710"/>
                  </a:lnTo>
                  <a:lnTo>
                    <a:pt x="504" y="648"/>
                  </a:lnTo>
                  <a:lnTo>
                    <a:pt x="424" y="582"/>
                  </a:lnTo>
                  <a:lnTo>
                    <a:pt x="351" y="510"/>
                  </a:lnTo>
                  <a:lnTo>
                    <a:pt x="280" y="434"/>
                  </a:lnTo>
                  <a:lnTo>
                    <a:pt x="215" y="355"/>
                  </a:lnTo>
                  <a:lnTo>
                    <a:pt x="153" y="271"/>
                  </a:lnTo>
                  <a:lnTo>
                    <a:pt x="96" y="184"/>
                  </a:lnTo>
                  <a:lnTo>
                    <a:pt x="45" y="94"/>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62" name="Google Shape;10862;p24"/>
            <p:cNvSpPr/>
            <p:nvPr/>
          </p:nvSpPr>
          <p:spPr>
            <a:xfrm>
              <a:off x="5021" y="3964"/>
              <a:ext cx="110" cy="139"/>
            </a:xfrm>
            <a:custGeom>
              <a:avLst/>
              <a:gdLst/>
              <a:ahLst/>
              <a:cxnLst/>
              <a:rect l="l" t="t" r="r" b="b"/>
              <a:pathLst>
                <a:path w="1193" h="1543" extrusionOk="0">
                  <a:moveTo>
                    <a:pt x="0" y="0"/>
                  </a:moveTo>
                  <a:lnTo>
                    <a:pt x="1112" y="0"/>
                  </a:lnTo>
                  <a:lnTo>
                    <a:pt x="1141" y="102"/>
                  </a:lnTo>
                  <a:lnTo>
                    <a:pt x="1164" y="206"/>
                  </a:lnTo>
                  <a:lnTo>
                    <a:pt x="1180" y="313"/>
                  </a:lnTo>
                  <a:lnTo>
                    <a:pt x="1190" y="422"/>
                  </a:lnTo>
                  <a:lnTo>
                    <a:pt x="1193" y="533"/>
                  </a:lnTo>
                  <a:lnTo>
                    <a:pt x="1190" y="645"/>
                  </a:lnTo>
                  <a:lnTo>
                    <a:pt x="1180" y="754"/>
                  </a:lnTo>
                  <a:lnTo>
                    <a:pt x="1163" y="863"/>
                  </a:lnTo>
                  <a:lnTo>
                    <a:pt x="1140" y="969"/>
                  </a:lnTo>
                  <a:lnTo>
                    <a:pt x="1110" y="1071"/>
                  </a:lnTo>
                  <a:lnTo>
                    <a:pt x="1075" y="1172"/>
                  </a:lnTo>
                  <a:lnTo>
                    <a:pt x="1033" y="1269"/>
                  </a:lnTo>
                  <a:lnTo>
                    <a:pt x="987" y="1364"/>
                  </a:lnTo>
                  <a:lnTo>
                    <a:pt x="934" y="1455"/>
                  </a:lnTo>
                  <a:lnTo>
                    <a:pt x="878" y="1543"/>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63" name="Google Shape;10863;p24"/>
            <p:cNvSpPr/>
            <p:nvPr/>
          </p:nvSpPr>
          <p:spPr>
            <a:xfrm>
              <a:off x="4958" y="4031"/>
              <a:ext cx="129" cy="140"/>
            </a:xfrm>
            <a:custGeom>
              <a:avLst/>
              <a:gdLst/>
              <a:ahLst/>
              <a:cxnLst/>
              <a:rect l="l" t="t" r="r" b="b"/>
              <a:pathLst>
                <a:path w="1434" h="1552" extrusionOk="0">
                  <a:moveTo>
                    <a:pt x="875" y="0"/>
                  </a:moveTo>
                  <a:lnTo>
                    <a:pt x="1434" y="980"/>
                  </a:lnTo>
                  <a:lnTo>
                    <a:pt x="1363" y="1054"/>
                  </a:lnTo>
                  <a:lnTo>
                    <a:pt x="1289" y="1122"/>
                  </a:lnTo>
                  <a:lnTo>
                    <a:pt x="1211" y="1187"/>
                  </a:lnTo>
                  <a:lnTo>
                    <a:pt x="1129" y="1247"/>
                  </a:lnTo>
                  <a:lnTo>
                    <a:pt x="1043" y="1302"/>
                  </a:lnTo>
                  <a:lnTo>
                    <a:pt x="955" y="1353"/>
                  </a:lnTo>
                  <a:lnTo>
                    <a:pt x="864" y="1398"/>
                  </a:lnTo>
                  <a:lnTo>
                    <a:pt x="770" y="1438"/>
                  </a:lnTo>
                  <a:lnTo>
                    <a:pt x="673" y="1472"/>
                  </a:lnTo>
                  <a:lnTo>
                    <a:pt x="573" y="1499"/>
                  </a:lnTo>
                  <a:lnTo>
                    <a:pt x="471" y="1522"/>
                  </a:lnTo>
                  <a:lnTo>
                    <a:pt x="366" y="1539"/>
                  </a:lnTo>
                  <a:lnTo>
                    <a:pt x="261" y="1549"/>
                  </a:lnTo>
                  <a:lnTo>
                    <a:pt x="154" y="1552"/>
                  </a:lnTo>
                  <a:lnTo>
                    <a:pt x="76" y="1550"/>
                  </a:lnTo>
                  <a:lnTo>
                    <a:pt x="0" y="1544"/>
                  </a:lnTo>
                  <a:lnTo>
                    <a:pt x="87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864" name="Google Shape;10864;p24"/>
          <p:cNvGrpSpPr/>
          <p:nvPr/>
        </p:nvGrpSpPr>
        <p:grpSpPr>
          <a:xfrm>
            <a:off x="20143275" y="14919960"/>
            <a:ext cx="518405" cy="393457"/>
            <a:chOff x="6908" y="2802"/>
            <a:chExt cx="207" cy="157"/>
          </a:xfrm>
          <a:solidFill>
            <a:srgbClr val="006994"/>
          </a:solidFill>
        </p:grpSpPr>
        <p:sp>
          <p:nvSpPr>
            <p:cNvPr id="10865" name="Google Shape;10865;p24"/>
            <p:cNvSpPr/>
            <p:nvPr/>
          </p:nvSpPr>
          <p:spPr>
            <a:xfrm>
              <a:off x="6908" y="2802"/>
              <a:ext cx="132" cy="157"/>
            </a:xfrm>
            <a:custGeom>
              <a:avLst/>
              <a:gdLst/>
              <a:ahLst/>
              <a:cxnLst/>
              <a:rect l="l" t="t" r="r" b="b"/>
              <a:pathLst>
                <a:path w="2119" h="2516" extrusionOk="0">
                  <a:moveTo>
                    <a:pt x="1059" y="0"/>
                  </a:moveTo>
                  <a:lnTo>
                    <a:pt x="1059" y="0"/>
                  </a:lnTo>
                  <a:lnTo>
                    <a:pt x="1115" y="2"/>
                  </a:lnTo>
                  <a:lnTo>
                    <a:pt x="1168" y="7"/>
                  </a:lnTo>
                  <a:lnTo>
                    <a:pt x="1216" y="17"/>
                  </a:lnTo>
                  <a:lnTo>
                    <a:pt x="1262" y="29"/>
                  </a:lnTo>
                  <a:lnTo>
                    <a:pt x="1303" y="44"/>
                  </a:lnTo>
                  <a:lnTo>
                    <a:pt x="1342" y="61"/>
                  </a:lnTo>
                  <a:lnTo>
                    <a:pt x="1378" y="82"/>
                  </a:lnTo>
                  <a:lnTo>
                    <a:pt x="1410" y="105"/>
                  </a:lnTo>
                  <a:lnTo>
                    <a:pt x="1440" y="130"/>
                  </a:lnTo>
                  <a:lnTo>
                    <a:pt x="1466" y="158"/>
                  </a:lnTo>
                  <a:lnTo>
                    <a:pt x="1491" y="187"/>
                  </a:lnTo>
                  <a:lnTo>
                    <a:pt x="1512" y="218"/>
                  </a:lnTo>
                  <a:lnTo>
                    <a:pt x="1531" y="252"/>
                  </a:lnTo>
                  <a:lnTo>
                    <a:pt x="1549" y="286"/>
                  </a:lnTo>
                  <a:lnTo>
                    <a:pt x="1564" y="321"/>
                  </a:lnTo>
                  <a:lnTo>
                    <a:pt x="1577" y="357"/>
                  </a:lnTo>
                  <a:lnTo>
                    <a:pt x="1588" y="395"/>
                  </a:lnTo>
                  <a:lnTo>
                    <a:pt x="1599" y="433"/>
                  </a:lnTo>
                  <a:lnTo>
                    <a:pt x="1606" y="471"/>
                  </a:lnTo>
                  <a:lnTo>
                    <a:pt x="1613" y="511"/>
                  </a:lnTo>
                  <a:lnTo>
                    <a:pt x="1618" y="550"/>
                  </a:lnTo>
                  <a:lnTo>
                    <a:pt x="1622" y="589"/>
                  </a:lnTo>
                  <a:lnTo>
                    <a:pt x="1625" y="628"/>
                  </a:lnTo>
                  <a:lnTo>
                    <a:pt x="1626" y="666"/>
                  </a:lnTo>
                  <a:lnTo>
                    <a:pt x="1627" y="704"/>
                  </a:lnTo>
                  <a:lnTo>
                    <a:pt x="1642" y="701"/>
                  </a:lnTo>
                  <a:lnTo>
                    <a:pt x="1657" y="700"/>
                  </a:lnTo>
                  <a:lnTo>
                    <a:pt x="1676" y="702"/>
                  </a:lnTo>
                  <a:lnTo>
                    <a:pt x="1692" y="709"/>
                  </a:lnTo>
                  <a:lnTo>
                    <a:pt x="1705" y="720"/>
                  </a:lnTo>
                  <a:lnTo>
                    <a:pt x="1717" y="734"/>
                  </a:lnTo>
                  <a:lnTo>
                    <a:pt x="1726" y="752"/>
                  </a:lnTo>
                  <a:lnTo>
                    <a:pt x="1733" y="772"/>
                  </a:lnTo>
                  <a:lnTo>
                    <a:pt x="1738" y="795"/>
                  </a:lnTo>
                  <a:lnTo>
                    <a:pt x="1741" y="821"/>
                  </a:lnTo>
                  <a:lnTo>
                    <a:pt x="1743" y="849"/>
                  </a:lnTo>
                  <a:lnTo>
                    <a:pt x="1744" y="879"/>
                  </a:lnTo>
                  <a:lnTo>
                    <a:pt x="1744" y="909"/>
                  </a:lnTo>
                  <a:lnTo>
                    <a:pt x="1743" y="939"/>
                  </a:lnTo>
                  <a:lnTo>
                    <a:pt x="1737" y="971"/>
                  </a:lnTo>
                  <a:lnTo>
                    <a:pt x="1729" y="1003"/>
                  </a:lnTo>
                  <a:lnTo>
                    <a:pt x="1718" y="1035"/>
                  </a:lnTo>
                  <a:lnTo>
                    <a:pt x="1704" y="1065"/>
                  </a:lnTo>
                  <a:lnTo>
                    <a:pt x="1689" y="1096"/>
                  </a:lnTo>
                  <a:lnTo>
                    <a:pt x="1673" y="1122"/>
                  </a:lnTo>
                  <a:lnTo>
                    <a:pt x="1655" y="1146"/>
                  </a:lnTo>
                  <a:lnTo>
                    <a:pt x="1635" y="1166"/>
                  </a:lnTo>
                  <a:lnTo>
                    <a:pt x="1616" y="1181"/>
                  </a:lnTo>
                  <a:lnTo>
                    <a:pt x="1595" y="1192"/>
                  </a:lnTo>
                  <a:lnTo>
                    <a:pt x="1576" y="1195"/>
                  </a:lnTo>
                  <a:lnTo>
                    <a:pt x="1564" y="1193"/>
                  </a:lnTo>
                  <a:lnTo>
                    <a:pt x="1554" y="1189"/>
                  </a:lnTo>
                  <a:lnTo>
                    <a:pt x="1544" y="1181"/>
                  </a:lnTo>
                  <a:lnTo>
                    <a:pt x="1518" y="1237"/>
                  </a:lnTo>
                  <a:lnTo>
                    <a:pt x="1489" y="1290"/>
                  </a:lnTo>
                  <a:lnTo>
                    <a:pt x="1457" y="1341"/>
                  </a:lnTo>
                  <a:lnTo>
                    <a:pt x="1422" y="1389"/>
                  </a:lnTo>
                  <a:lnTo>
                    <a:pt x="1386" y="1435"/>
                  </a:lnTo>
                  <a:lnTo>
                    <a:pt x="1347" y="1475"/>
                  </a:lnTo>
                  <a:lnTo>
                    <a:pt x="1335" y="1490"/>
                  </a:lnTo>
                  <a:lnTo>
                    <a:pt x="1326" y="1507"/>
                  </a:lnTo>
                  <a:lnTo>
                    <a:pt x="1320" y="1525"/>
                  </a:lnTo>
                  <a:lnTo>
                    <a:pt x="1318" y="1545"/>
                  </a:lnTo>
                  <a:lnTo>
                    <a:pt x="1321" y="1571"/>
                  </a:lnTo>
                  <a:lnTo>
                    <a:pt x="1328" y="1595"/>
                  </a:lnTo>
                  <a:lnTo>
                    <a:pt x="1340" y="1616"/>
                  </a:lnTo>
                  <a:lnTo>
                    <a:pt x="1355" y="1635"/>
                  </a:lnTo>
                  <a:lnTo>
                    <a:pt x="1375" y="1652"/>
                  </a:lnTo>
                  <a:lnTo>
                    <a:pt x="1397" y="1663"/>
                  </a:lnTo>
                  <a:lnTo>
                    <a:pt x="1421" y="1671"/>
                  </a:lnTo>
                  <a:lnTo>
                    <a:pt x="1447" y="1673"/>
                  </a:lnTo>
                  <a:lnTo>
                    <a:pt x="1585" y="1673"/>
                  </a:lnTo>
                  <a:lnTo>
                    <a:pt x="1643" y="1676"/>
                  </a:lnTo>
                  <a:lnTo>
                    <a:pt x="1699" y="1685"/>
                  </a:lnTo>
                  <a:lnTo>
                    <a:pt x="1754" y="1700"/>
                  </a:lnTo>
                  <a:lnTo>
                    <a:pt x="1805" y="1720"/>
                  </a:lnTo>
                  <a:lnTo>
                    <a:pt x="1854" y="1745"/>
                  </a:lnTo>
                  <a:lnTo>
                    <a:pt x="1900" y="1776"/>
                  </a:lnTo>
                  <a:lnTo>
                    <a:pt x="1943" y="1810"/>
                  </a:lnTo>
                  <a:lnTo>
                    <a:pt x="1981" y="1848"/>
                  </a:lnTo>
                  <a:lnTo>
                    <a:pt x="2016" y="1890"/>
                  </a:lnTo>
                  <a:lnTo>
                    <a:pt x="2046" y="1935"/>
                  </a:lnTo>
                  <a:lnTo>
                    <a:pt x="2071" y="1983"/>
                  </a:lnTo>
                  <a:lnTo>
                    <a:pt x="2091" y="2035"/>
                  </a:lnTo>
                  <a:lnTo>
                    <a:pt x="2107" y="2088"/>
                  </a:lnTo>
                  <a:lnTo>
                    <a:pt x="2116" y="2145"/>
                  </a:lnTo>
                  <a:lnTo>
                    <a:pt x="2119" y="2202"/>
                  </a:lnTo>
                  <a:lnTo>
                    <a:pt x="2119" y="2348"/>
                  </a:lnTo>
                  <a:lnTo>
                    <a:pt x="2116" y="2379"/>
                  </a:lnTo>
                  <a:lnTo>
                    <a:pt x="2109" y="2407"/>
                  </a:lnTo>
                  <a:lnTo>
                    <a:pt x="2095" y="2433"/>
                  </a:lnTo>
                  <a:lnTo>
                    <a:pt x="2079" y="2456"/>
                  </a:lnTo>
                  <a:lnTo>
                    <a:pt x="2059" y="2477"/>
                  </a:lnTo>
                  <a:lnTo>
                    <a:pt x="2035" y="2493"/>
                  </a:lnTo>
                  <a:lnTo>
                    <a:pt x="2009" y="2505"/>
                  </a:lnTo>
                  <a:lnTo>
                    <a:pt x="1980" y="2513"/>
                  </a:lnTo>
                  <a:lnTo>
                    <a:pt x="1950" y="2516"/>
                  </a:lnTo>
                  <a:lnTo>
                    <a:pt x="169" y="2516"/>
                  </a:lnTo>
                  <a:lnTo>
                    <a:pt x="138" y="2513"/>
                  </a:lnTo>
                  <a:lnTo>
                    <a:pt x="110" y="2505"/>
                  </a:lnTo>
                  <a:lnTo>
                    <a:pt x="83" y="2493"/>
                  </a:lnTo>
                  <a:lnTo>
                    <a:pt x="60" y="2477"/>
                  </a:lnTo>
                  <a:lnTo>
                    <a:pt x="40" y="2456"/>
                  </a:lnTo>
                  <a:lnTo>
                    <a:pt x="23" y="2433"/>
                  </a:lnTo>
                  <a:lnTo>
                    <a:pt x="10" y="2407"/>
                  </a:lnTo>
                  <a:lnTo>
                    <a:pt x="3" y="2379"/>
                  </a:lnTo>
                  <a:lnTo>
                    <a:pt x="0" y="2348"/>
                  </a:lnTo>
                  <a:lnTo>
                    <a:pt x="0" y="2202"/>
                  </a:lnTo>
                  <a:lnTo>
                    <a:pt x="3" y="2145"/>
                  </a:lnTo>
                  <a:lnTo>
                    <a:pt x="12" y="2088"/>
                  </a:lnTo>
                  <a:lnTo>
                    <a:pt x="27" y="2035"/>
                  </a:lnTo>
                  <a:lnTo>
                    <a:pt x="48" y="1983"/>
                  </a:lnTo>
                  <a:lnTo>
                    <a:pt x="73" y="1935"/>
                  </a:lnTo>
                  <a:lnTo>
                    <a:pt x="103" y="1890"/>
                  </a:lnTo>
                  <a:lnTo>
                    <a:pt x="137" y="1848"/>
                  </a:lnTo>
                  <a:lnTo>
                    <a:pt x="176" y="1810"/>
                  </a:lnTo>
                  <a:lnTo>
                    <a:pt x="219" y="1776"/>
                  </a:lnTo>
                  <a:lnTo>
                    <a:pt x="265" y="1745"/>
                  </a:lnTo>
                  <a:lnTo>
                    <a:pt x="314" y="1720"/>
                  </a:lnTo>
                  <a:lnTo>
                    <a:pt x="366" y="1700"/>
                  </a:lnTo>
                  <a:lnTo>
                    <a:pt x="419" y="1686"/>
                  </a:lnTo>
                  <a:lnTo>
                    <a:pt x="475" y="1677"/>
                  </a:lnTo>
                  <a:lnTo>
                    <a:pt x="535" y="1674"/>
                  </a:lnTo>
                  <a:lnTo>
                    <a:pt x="671" y="1674"/>
                  </a:lnTo>
                  <a:lnTo>
                    <a:pt x="697" y="1671"/>
                  </a:lnTo>
                  <a:lnTo>
                    <a:pt x="722" y="1664"/>
                  </a:lnTo>
                  <a:lnTo>
                    <a:pt x="744" y="1652"/>
                  </a:lnTo>
                  <a:lnTo>
                    <a:pt x="763" y="1636"/>
                  </a:lnTo>
                  <a:lnTo>
                    <a:pt x="779" y="1617"/>
                  </a:lnTo>
                  <a:lnTo>
                    <a:pt x="791" y="1595"/>
                  </a:lnTo>
                  <a:lnTo>
                    <a:pt x="798" y="1571"/>
                  </a:lnTo>
                  <a:lnTo>
                    <a:pt x="801" y="1545"/>
                  </a:lnTo>
                  <a:lnTo>
                    <a:pt x="799" y="1525"/>
                  </a:lnTo>
                  <a:lnTo>
                    <a:pt x="793" y="1507"/>
                  </a:lnTo>
                  <a:lnTo>
                    <a:pt x="784" y="1490"/>
                  </a:lnTo>
                  <a:lnTo>
                    <a:pt x="772" y="1475"/>
                  </a:lnTo>
                  <a:lnTo>
                    <a:pt x="733" y="1435"/>
                  </a:lnTo>
                  <a:lnTo>
                    <a:pt x="696" y="1391"/>
                  </a:lnTo>
                  <a:lnTo>
                    <a:pt x="663" y="1344"/>
                  </a:lnTo>
                  <a:lnTo>
                    <a:pt x="631" y="1293"/>
                  </a:lnTo>
                  <a:lnTo>
                    <a:pt x="603" y="1241"/>
                  </a:lnTo>
                  <a:lnTo>
                    <a:pt x="577" y="1188"/>
                  </a:lnTo>
                  <a:lnTo>
                    <a:pt x="564" y="1193"/>
                  </a:lnTo>
                  <a:lnTo>
                    <a:pt x="551" y="1195"/>
                  </a:lnTo>
                  <a:lnTo>
                    <a:pt x="531" y="1192"/>
                  </a:lnTo>
                  <a:lnTo>
                    <a:pt x="511" y="1181"/>
                  </a:lnTo>
                  <a:lnTo>
                    <a:pt x="492" y="1166"/>
                  </a:lnTo>
                  <a:lnTo>
                    <a:pt x="472" y="1146"/>
                  </a:lnTo>
                  <a:lnTo>
                    <a:pt x="454" y="1122"/>
                  </a:lnTo>
                  <a:lnTo>
                    <a:pt x="437" y="1096"/>
                  </a:lnTo>
                  <a:lnTo>
                    <a:pt x="422" y="1065"/>
                  </a:lnTo>
                  <a:lnTo>
                    <a:pt x="408" y="1035"/>
                  </a:lnTo>
                  <a:lnTo>
                    <a:pt x="397" y="1003"/>
                  </a:lnTo>
                  <a:lnTo>
                    <a:pt x="389" y="971"/>
                  </a:lnTo>
                  <a:lnTo>
                    <a:pt x="384" y="939"/>
                  </a:lnTo>
                  <a:lnTo>
                    <a:pt x="382" y="909"/>
                  </a:lnTo>
                  <a:lnTo>
                    <a:pt x="383" y="879"/>
                  </a:lnTo>
                  <a:lnTo>
                    <a:pt x="384" y="849"/>
                  </a:lnTo>
                  <a:lnTo>
                    <a:pt x="386" y="821"/>
                  </a:lnTo>
                  <a:lnTo>
                    <a:pt x="389" y="795"/>
                  </a:lnTo>
                  <a:lnTo>
                    <a:pt x="394" y="772"/>
                  </a:lnTo>
                  <a:lnTo>
                    <a:pt x="401" y="752"/>
                  </a:lnTo>
                  <a:lnTo>
                    <a:pt x="409" y="734"/>
                  </a:lnTo>
                  <a:lnTo>
                    <a:pt x="421" y="720"/>
                  </a:lnTo>
                  <a:lnTo>
                    <a:pt x="435" y="709"/>
                  </a:lnTo>
                  <a:lnTo>
                    <a:pt x="451" y="702"/>
                  </a:lnTo>
                  <a:lnTo>
                    <a:pt x="470" y="700"/>
                  </a:lnTo>
                  <a:lnTo>
                    <a:pt x="481" y="701"/>
                  </a:lnTo>
                  <a:lnTo>
                    <a:pt x="491" y="703"/>
                  </a:lnTo>
                  <a:lnTo>
                    <a:pt x="492" y="665"/>
                  </a:lnTo>
                  <a:lnTo>
                    <a:pt x="494" y="627"/>
                  </a:lnTo>
                  <a:lnTo>
                    <a:pt x="496" y="588"/>
                  </a:lnTo>
                  <a:lnTo>
                    <a:pt x="500" y="549"/>
                  </a:lnTo>
                  <a:lnTo>
                    <a:pt x="504" y="510"/>
                  </a:lnTo>
                  <a:lnTo>
                    <a:pt x="510" y="471"/>
                  </a:lnTo>
                  <a:lnTo>
                    <a:pt x="517" y="433"/>
                  </a:lnTo>
                  <a:lnTo>
                    <a:pt x="525" y="395"/>
                  </a:lnTo>
                  <a:lnTo>
                    <a:pt x="537" y="357"/>
                  </a:lnTo>
                  <a:lnTo>
                    <a:pt x="549" y="321"/>
                  </a:lnTo>
                  <a:lnTo>
                    <a:pt x="563" y="285"/>
                  </a:lnTo>
                  <a:lnTo>
                    <a:pt x="579" y="252"/>
                  </a:lnTo>
                  <a:lnTo>
                    <a:pt x="599" y="218"/>
                  </a:lnTo>
                  <a:lnTo>
                    <a:pt x="619" y="187"/>
                  </a:lnTo>
                  <a:lnTo>
                    <a:pt x="643" y="158"/>
                  </a:lnTo>
                  <a:lnTo>
                    <a:pt x="670" y="130"/>
                  </a:lnTo>
                  <a:lnTo>
                    <a:pt x="699" y="105"/>
                  </a:lnTo>
                  <a:lnTo>
                    <a:pt x="732" y="82"/>
                  </a:lnTo>
                  <a:lnTo>
                    <a:pt x="768" y="61"/>
                  </a:lnTo>
                  <a:lnTo>
                    <a:pt x="807" y="44"/>
                  </a:lnTo>
                  <a:lnTo>
                    <a:pt x="850" y="29"/>
                  </a:lnTo>
                  <a:lnTo>
                    <a:pt x="896" y="17"/>
                  </a:lnTo>
                  <a:lnTo>
                    <a:pt x="947" y="7"/>
                  </a:lnTo>
                  <a:lnTo>
                    <a:pt x="1001" y="2"/>
                  </a:lnTo>
                  <a:lnTo>
                    <a:pt x="105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66" name="Google Shape;10866;p24"/>
            <p:cNvSpPr/>
            <p:nvPr/>
          </p:nvSpPr>
          <p:spPr>
            <a:xfrm>
              <a:off x="7014" y="2816"/>
              <a:ext cx="101" cy="27"/>
            </a:xfrm>
            <a:custGeom>
              <a:avLst/>
              <a:gdLst/>
              <a:ahLst/>
              <a:cxnLst/>
              <a:rect l="l" t="t" r="r" b="b"/>
              <a:pathLst>
                <a:path w="1619" h="444" extrusionOk="0">
                  <a:moveTo>
                    <a:pt x="0" y="0"/>
                  </a:moveTo>
                  <a:lnTo>
                    <a:pt x="1494" y="0"/>
                  </a:lnTo>
                  <a:lnTo>
                    <a:pt x="1519" y="3"/>
                  </a:lnTo>
                  <a:lnTo>
                    <a:pt x="1543" y="10"/>
                  </a:lnTo>
                  <a:lnTo>
                    <a:pt x="1564" y="21"/>
                  </a:lnTo>
                  <a:lnTo>
                    <a:pt x="1582" y="37"/>
                  </a:lnTo>
                  <a:lnTo>
                    <a:pt x="1598" y="55"/>
                  </a:lnTo>
                  <a:lnTo>
                    <a:pt x="1610" y="76"/>
                  </a:lnTo>
                  <a:lnTo>
                    <a:pt x="1617" y="99"/>
                  </a:lnTo>
                  <a:lnTo>
                    <a:pt x="1619" y="124"/>
                  </a:lnTo>
                  <a:lnTo>
                    <a:pt x="1619" y="320"/>
                  </a:lnTo>
                  <a:lnTo>
                    <a:pt x="1617" y="345"/>
                  </a:lnTo>
                  <a:lnTo>
                    <a:pt x="1610" y="368"/>
                  </a:lnTo>
                  <a:lnTo>
                    <a:pt x="1598" y="390"/>
                  </a:lnTo>
                  <a:lnTo>
                    <a:pt x="1582" y="408"/>
                  </a:lnTo>
                  <a:lnTo>
                    <a:pt x="1564" y="423"/>
                  </a:lnTo>
                  <a:lnTo>
                    <a:pt x="1543" y="434"/>
                  </a:lnTo>
                  <a:lnTo>
                    <a:pt x="1519" y="441"/>
                  </a:lnTo>
                  <a:lnTo>
                    <a:pt x="1494" y="444"/>
                  </a:lnTo>
                  <a:lnTo>
                    <a:pt x="163" y="444"/>
                  </a:lnTo>
                  <a:lnTo>
                    <a:pt x="147" y="417"/>
                  </a:lnTo>
                  <a:lnTo>
                    <a:pt x="129" y="393"/>
                  </a:lnTo>
                  <a:lnTo>
                    <a:pt x="109" y="371"/>
                  </a:lnTo>
                  <a:lnTo>
                    <a:pt x="87" y="355"/>
                  </a:lnTo>
                  <a:lnTo>
                    <a:pt x="80" y="286"/>
                  </a:lnTo>
                  <a:lnTo>
                    <a:pt x="68" y="220"/>
                  </a:lnTo>
                  <a:lnTo>
                    <a:pt x="55" y="159"/>
                  </a:lnTo>
                  <a:lnTo>
                    <a:pt x="39" y="102"/>
                  </a:lnTo>
                  <a:lnTo>
                    <a:pt x="21" y="50"/>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67" name="Google Shape;10867;p24"/>
            <p:cNvSpPr/>
            <p:nvPr/>
          </p:nvSpPr>
          <p:spPr>
            <a:xfrm>
              <a:off x="7010" y="2866"/>
              <a:ext cx="105" cy="28"/>
            </a:xfrm>
            <a:custGeom>
              <a:avLst/>
              <a:gdLst/>
              <a:ahLst/>
              <a:cxnLst/>
              <a:rect l="l" t="t" r="r" b="b"/>
              <a:pathLst>
                <a:path w="1680" h="444" extrusionOk="0">
                  <a:moveTo>
                    <a:pt x="254" y="0"/>
                  </a:moveTo>
                  <a:lnTo>
                    <a:pt x="1555" y="0"/>
                  </a:lnTo>
                  <a:lnTo>
                    <a:pt x="1580" y="2"/>
                  </a:lnTo>
                  <a:lnTo>
                    <a:pt x="1604" y="9"/>
                  </a:lnTo>
                  <a:lnTo>
                    <a:pt x="1625" y="21"/>
                  </a:lnTo>
                  <a:lnTo>
                    <a:pt x="1643" y="37"/>
                  </a:lnTo>
                  <a:lnTo>
                    <a:pt x="1659" y="55"/>
                  </a:lnTo>
                  <a:lnTo>
                    <a:pt x="1671" y="75"/>
                  </a:lnTo>
                  <a:lnTo>
                    <a:pt x="1678" y="99"/>
                  </a:lnTo>
                  <a:lnTo>
                    <a:pt x="1680" y="123"/>
                  </a:lnTo>
                  <a:lnTo>
                    <a:pt x="1680" y="320"/>
                  </a:lnTo>
                  <a:lnTo>
                    <a:pt x="1678" y="345"/>
                  </a:lnTo>
                  <a:lnTo>
                    <a:pt x="1671" y="368"/>
                  </a:lnTo>
                  <a:lnTo>
                    <a:pt x="1659" y="390"/>
                  </a:lnTo>
                  <a:lnTo>
                    <a:pt x="1643" y="408"/>
                  </a:lnTo>
                  <a:lnTo>
                    <a:pt x="1625" y="423"/>
                  </a:lnTo>
                  <a:lnTo>
                    <a:pt x="1604" y="434"/>
                  </a:lnTo>
                  <a:lnTo>
                    <a:pt x="1580" y="441"/>
                  </a:lnTo>
                  <a:lnTo>
                    <a:pt x="1555" y="444"/>
                  </a:lnTo>
                  <a:lnTo>
                    <a:pt x="0" y="444"/>
                  </a:lnTo>
                  <a:lnTo>
                    <a:pt x="0" y="326"/>
                  </a:lnTo>
                  <a:lnTo>
                    <a:pt x="6" y="317"/>
                  </a:lnTo>
                  <a:lnTo>
                    <a:pt x="11" y="308"/>
                  </a:lnTo>
                  <a:lnTo>
                    <a:pt x="47" y="294"/>
                  </a:lnTo>
                  <a:lnTo>
                    <a:pt x="79" y="274"/>
                  </a:lnTo>
                  <a:lnTo>
                    <a:pt x="110" y="249"/>
                  </a:lnTo>
                  <a:lnTo>
                    <a:pt x="139" y="221"/>
                  </a:lnTo>
                  <a:lnTo>
                    <a:pt x="165" y="190"/>
                  </a:lnTo>
                  <a:lnTo>
                    <a:pt x="188" y="155"/>
                  </a:lnTo>
                  <a:lnTo>
                    <a:pt x="209" y="117"/>
                  </a:lnTo>
                  <a:lnTo>
                    <a:pt x="227" y="79"/>
                  </a:lnTo>
                  <a:lnTo>
                    <a:pt x="241" y="40"/>
                  </a:lnTo>
                  <a:lnTo>
                    <a:pt x="25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68" name="Google Shape;10868;p24"/>
            <p:cNvSpPr/>
            <p:nvPr/>
          </p:nvSpPr>
          <p:spPr>
            <a:xfrm>
              <a:off x="7043" y="2917"/>
              <a:ext cx="71" cy="27"/>
            </a:xfrm>
            <a:custGeom>
              <a:avLst/>
              <a:gdLst/>
              <a:ahLst/>
              <a:cxnLst/>
              <a:rect l="l" t="t" r="r" b="b"/>
              <a:pathLst>
                <a:path w="1140" h="444" extrusionOk="0">
                  <a:moveTo>
                    <a:pt x="0" y="0"/>
                  </a:moveTo>
                  <a:lnTo>
                    <a:pt x="1015" y="0"/>
                  </a:lnTo>
                  <a:lnTo>
                    <a:pt x="1040" y="3"/>
                  </a:lnTo>
                  <a:lnTo>
                    <a:pt x="1064" y="10"/>
                  </a:lnTo>
                  <a:lnTo>
                    <a:pt x="1085" y="21"/>
                  </a:lnTo>
                  <a:lnTo>
                    <a:pt x="1103" y="36"/>
                  </a:lnTo>
                  <a:lnTo>
                    <a:pt x="1119" y="56"/>
                  </a:lnTo>
                  <a:lnTo>
                    <a:pt x="1131" y="76"/>
                  </a:lnTo>
                  <a:lnTo>
                    <a:pt x="1138" y="99"/>
                  </a:lnTo>
                  <a:lnTo>
                    <a:pt x="1140" y="124"/>
                  </a:lnTo>
                  <a:lnTo>
                    <a:pt x="1140" y="321"/>
                  </a:lnTo>
                  <a:lnTo>
                    <a:pt x="1138" y="346"/>
                  </a:lnTo>
                  <a:lnTo>
                    <a:pt x="1131" y="369"/>
                  </a:lnTo>
                  <a:lnTo>
                    <a:pt x="1119" y="389"/>
                  </a:lnTo>
                  <a:lnTo>
                    <a:pt x="1103" y="409"/>
                  </a:lnTo>
                  <a:lnTo>
                    <a:pt x="1085" y="423"/>
                  </a:lnTo>
                  <a:lnTo>
                    <a:pt x="1064" y="435"/>
                  </a:lnTo>
                  <a:lnTo>
                    <a:pt x="1040" y="442"/>
                  </a:lnTo>
                  <a:lnTo>
                    <a:pt x="1015" y="444"/>
                  </a:lnTo>
                  <a:lnTo>
                    <a:pt x="106" y="444"/>
                  </a:lnTo>
                  <a:lnTo>
                    <a:pt x="106" y="363"/>
                  </a:lnTo>
                  <a:lnTo>
                    <a:pt x="103" y="298"/>
                  </a:lnTo>
                  <a:lnTo>
                    <a:pt x="93" y="233"/>
                  </a:lnTo>
                  <a:lnTo>
                    <a:pt x="78" y="172"/>
                  </a:lnTo>
                  <a:lnTo>
                    <a:pt x="57" y="112"/>
                  </a:lnTo>
                  <a:lnTo>
                    <a:pt x="31" y="55"/>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869" name="Google Shape;10869;p24"/>
          <p:cNvGrpSpPr/>
          <p:nvPr/>
        </p:nvGrpSpPr>
        <p:grpSpPr>
          <a:xfrm>
            <a:off x="931032" y="12850632"/>
            <a:ext cx="582493" cy="582496"/>
            <a:chOff x="4565" y="880"/>
            <a:chExt cx="3783" cy="3783"/>
          </a:xfrm>
          <a:solidFill>
            <a:srgbClr val="006994"/>
          </a:solidFill>
        </p:grpSpPr>
        <p:sp>
          <p:nvSpPr>
            <p:cNvPr id="10870" name="Google Shape;10870;p24"/>
            <p:cNvSpPr/>
            <p:nvPr/>
          </p:nvSpPr>
          <p:spPr>
            <a:xfrm>
              <a:off x="4565" y="3638"/>
              <a:ext cx="3783" cy="1025"/>
            </a:xfrm>
            <a:custGeom>
              <a:avLst/>
              <a:gdLst/>
              <a:ahLst/>
              <a:cxnLst/>
              <a:rect l="l" t="t" r="r" b="b"/>
              <a:pathLst>
                <a:path w="3783" h="1025" extrusionOk="0">
                  <a:moveTo>
                    <a:pt x="0" y="0"/>
                  </a:moveTo>
                  <a:lnTo>
                    <a:pt x="3783" y="0"/>
                  </a:lnTo>
                  <a:lnTo>
                    <a:pt x="3783" y="394"/>
                  </a:lnTo>
                  <a:lnTo>
                    <a:pt x="2601" y="394"/>
                  </a:lnTo>
                  <a:lnTo>
                    <a:pt x="2601" y="868"/>
                  </a:lnTo>
                  <a:lnTo>
                    <a:pt x="2916" y="868"/>
                  </a:lnTo>
                  <a:lnTo>
                    <a:pt x="2916" y="1025"/>
                  </a:lnTo>
                  <a:lnTo>
                    <a:pt x="867" y="1025"/>
                  </a:lnTo>
                  <a:lnTo>
                    <a:pt x="867" y="868"/>
                  </a:lnTo>
                  <a:lnTo>
                    <a:pt x="1182" y="868"/>
                  </a:lnTo>
                  <a:lnTo>
                    <a:pt x="1182" y="394"/>
                  </a:lnTo>
                  <a:lnTo>
                    <a:pt x="0" y="394"/>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71" name="Google Shape;10871;p24"/>
            <p:cNvSpPr/>
            <p:nvPr/>
          </p:nvSpPr>
          <p:spPr>
            <a:xfrm>
              <a:off x="5399" y="1747"/>
              <a:ext cx="1500" cy="551"/>
            </a:xfrm>
            <a:custGeom>
              <a:avLst/>
              <a:gdLst/>
              <a:ahLst/>
              <a:cxnLst/>
              <a:rect l="l" t="t" r="r" b="b"/>
              <a:pathLst>
                <a:path w="1500" h="551" extrusionOk="0">
                  <a:moveTo>
                    <a:pt x="0" y="0"/>
                  </a:moveTo>
                  <a:lnTo>
                    <a:pt x="1500" y="0"/>
                  </a:lnTo>
                  <a:lnTo>
                    <a:pt x="1316" y="551"/>
                  </a:lnTo>
                  <a:lnTo>
                    <a:pt x="170" y="551"/>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72" name="Google Shape;10872;p24"/>
            <p:cNvSpPr/>
            <p:nvPr/>
          </p:nvSpPr>
          <p:spPr>
            <a:xfrm>
              <a:off x="4565" y="880"/>
              <a:ext cx="3783" cy="2600"/>
            </a:xfrm>
            <a:custGeom>
              <a:avLst/>
              <a:gdLst/>
              <a:ahLst/>
              <a:cxnLst/>
              <a:rect l="l" t="t" r="r" b="b"/>
              <a:pathLst>
                <a:path w="3783" h="2600" extrusionOk="0">
                  <a:moveTo>
                    <a:pt x="2696" y="1436"/>
                  </a:moveTo>
                  <a:lnTo>
                    <a:pt x="2895" y="2160"/>
                  </a:lnTo>
                  <a:lnTo>
                    <a:pt x="3101" y="1952"/>
                  </a:lnTo>
                  <a:lnTo>
                    <a:pt x="3282" y="2133"/>
                  </a:lnTo>
                  <a:lnTo>
                    <a:pt x="3394" y="2022"/>
                  </a:lnTo>
                  <a:lnTo>
                    <a:pt x="3214" y="1841"/>
                  </a:lnTo>
                  <a:lnTo>
                    <a:pt x="3420" y="1633"/>
                  </a:lnTo>
                  <a:lnTo>
                    <a:pt x="2696" y="1436"/>
                  </a:lnTo>
                  <a:close/>
                  <a:moveTo>
                    <a:pt x="419" y="319"/>
                  </a:moveTo>
                  <a:lnTo>
                    <a:pt x="368" y="469"/>
                  </a:lnTo>
                  <a:lnTo>
                    <a:pt x="568" y="534"/>
                  </a:lnTo>
                  <a:lnTo>
                    <a:pt x="860" y="1491"/>
                  </a:lnTo>
                  <a:lnTo>
                    <a:pt x="661" y="1891"/>
                  </a:lnTo>
                  <a:lnTo>
                    <a:pt x="881" y="1891"/>
                  </a:lnTo>
                  <a:lnTo>
                    <a:pt x="873" y="1916"/>
                  </a:lnTo>
                  <a:lnTo>
                    <a:pt x="868" y="1943"/>
                  </a:lnTo>
                  <a:lnTo>
                    <a:pt x="867" y="1970"/>
                  </a:lnTo>
                  <a:lnTo>
                    <a:pt x="870" y="2008"/>
                  </a:lnTo>
                  <a:lnTo>
                    <a:pt x="879" y="2045"/>
                  </a:lnTo>
                  <a:lnTo>
                    <a:pt x="894" y="2079"/>
                  </a:lnTo>
                  <a:lnTo>
                    <a:pt x="913" y="2110"/>
                  </a:lnTo>
                  <a:lnTo>
                    <a:pt x="936" y="2138"/>
                  </a:lnTo>
                  <a:lnTo>
                    <a:pt x="964" y="2161"/>
                  </a:lnTo>
                  <a:lnTo>
                    <a:pt x="995" y="2180"/>
                  </a:lnTo>
                  <a:lnTo>
                    <a:pt x="1029" y="2195"/>
                  </a:lnTo>
                  <a:lnTo>
                    <a:pt x="1065" y="2203"/>
                  </a:lnTo>
                  <a:lnTo>
                    <a:pt x="1104" y="2207"/>
                  </a:lnTo>
                  <a:lnTo>
                    <a:pt x="1142" y="2203"/>
                  </a:lnTo>
                  <a:lnTo>
                    <a:pt x="1178" y="2195"/>
                  </a:lnTo>
                  <a:lnTo>
                    <a:pt x="1212" y="2180"/>
                  </a:lnTo>
                  <a:lnTo>
                    <a:pt x="1242" y="2161"/>
                  </a:lnTo>
                  <a:lnTo>
                    <a:pt x="1270" y="2138"/>
                  </a:lnTo>
                  <a:lnTo>
                    <a:pt x="1294" y="2110"/>
                  </a:lnTo>
                  <a:lnTo>
                    <a:pt x="1314" y="2079"/>
                  </a:lnTo>
                  <a:lnTo>
                    <a:pt x="1327" y="2045"/>
                  </a:lnTo>
                  <a:lnTo>
                    <a:pt x="1337" y="2008"/>
                  </a:lnTo>
                  <a:lnTo>
                    <a:pt x="1340" y="1970"/>
                  </a:lnTo>
                  <a:lnTo>
                    <a:pt x="1338" y="1943"/>
                  </a:lnTo>
                  <a:lnTo>
                    <a:pt x="1333" y="1916"/>
                  </a:lnTo>
                  <a:lnTo>
                    <a:pt x="1325" y="1891"/>
                  </a:lnTo>
                  <a:lnTo>
                    <a:pt x="1669" y="1891"/>
                  </a:lnTo>
                  <a:lnTo>
                    <a:pt x="1661" y="1916"/>
                  </a:lnTo>
                  <a:lnTo>
                    <a:pt x="1657" y="1943"/>
                  </a:lnTo>
                  <a:lnTo>
                    <a:pt x="1656" y="1970"/>
                  </a:lnTo>
                  <a:lnTo>
                    <a:pt x="1658" y="2008"/>
                  </a:lnTo>
                  <a:lnTo>
                    <a:pt x="1667" y="2045"/>
                  </a:lnTo>
                  <a:lnTo>
                    <a:pt x="1682" y="2079"/>
                  </a:lnTo>
                  <a:lnTo>
                    <a:pt x="1700" y="2110"/>
                  </a:lnTo>
                  <a:lnTo>
                    <a:pt x="1724" y="2138"/>
                  </a:lnTo>
                  <a:lnTo>
                    <a:pt x="1752" y="2161"/>
                  </a:lnTo>
                  <a:lnTo>
                    <a:pt x="1783" y="2180"/>
                  </a:lnTo>
                  <a:lnTo>
                    <a:pt x="1817" y="2195"/>
                  </a:lnTo>
                  <a:lnTo>
                    <a:pt x="1853" y="2203"/>
                  </a:lnTo>
                  <a:lnTo>
                    <a:pt x="1892" y="2207"/>
                  </a:lnTo>
                  <a:lnTo>
                    <a:pt x="1930" y="2203"/>
                  </a:lnTo>
                  <a:lnTo>
                    <a:pt x="1966" y="2195"/>
                  </a:lnTo>
                  <a:lnTo>
                    <a:pt x="2000" y="2180"/>
                  </a:lnTo>
                  <a:lnTo>
                    <a:pt x="2031" y="2161"/>
                  </a:lnTo>
                  <a:lnTo>
                    <a:pt x="2058" y="2138"/>
                  </a:lnTo>
                  <a:lnTo>
                    <a:pt x="2082" y="2110"/>
                  </a:lnTo>
                  <a:lnTo>
                    <a:pt x="2102" y="2079"/>
                  </a:lnTo>
                  <a:lnTo>
                    <a:pt x="2116" y="2045"/>
                  </a:lnTo>
                  <a:lnTo>
                    <a:pt x="2125" y="2008"/>
                  </a:lnTo>
                  <a:lnTo>
                    <a:pt x="2128" y="1970"/>
                  </a:lnTo>
                  <a:lnTo>
                    <a:pt x="2126" y="1943"/>
                  </a:lnTo>
                  <a:lnTo>
                    <a:pt x="2121" y="1916"/>
                  </a:lnTo>
                  <a:lnTo>
                    <a:pt x="2113" y="1891"/>
                  </a:lnTo>
                  <a:lnTo>
                    <a:pt x="2206" y="1891"/>
                  </a:lnTo>
                  <a:lnTo>
                    <a:pt x="2206" y="1734"/>
                  </a:lnTo>
                  <a:lnTo>
                    <a:pt x="916" y="1734"/>
                  </a:lnTo>
                  <a:lnTo>
                    <a:pt x="995" y="1577"/>
                  </a:lnTo>
                  <a:lnTo>
                    <a:pt x="2264" y="1577"/>
                  </a:lnTo>
                  <a:lnTo>
                    <a:pt x="2553" y="709"/>
                  </a:lnTo>
                  <a:lnTo>
                    <a:pt x="786" y="709"/>
                  </a:lnTo>
                  <a:lnTo>
                    <a:pt x="694" y="411"/>
                  </a:lnTo>
                  <a:lnTo>
                    <a:pt x="419" y="319"/>
                  </a:lnTo>
                  <a:close/>
                  <a:moveTo>
                    <a:pt x="0" y="0"/>
                  </a:moveTo>
                  <a:lnTo>
                    <a:pt x="3783" y="0"/>
                  </a:lnTo>
                  <a:lnTo>
                    <a:pt x="3783" y="2600"/>
                  </a:lnTo>
                  <a:lnTo>
                    <a:pt x="0" y="2600"/>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873" name="Google Shape;10873;p24"/>
          <p:cNvGrpSpPr/>
          <p:nvPr/>
        </p:nvGrpSpPr>
        <p:grpSpPr>
          <a:xfrm>
            <a:off x="2224284" y="12854483"/>
            <a:ext cx="440954" cy="574980"/>
            <a:chOff x="5841" y="549"/>
            <a:chExt cx="2405" cy="3136"/>
          </a:xfrm>
          <a:solidFill>
            <a:srgbClr val="006994"/>
          </a:solidFill>
        </p:grpSpPr>
        <p:sp>
          <p:nvSpPr>
            <p:cNvPr id="10874" name="Google Shape;10874;p24"/>
            <p:cNvSpPr/>
            <p:nvPr/>
          </p:nvSpPr>
          <p:spPr>
            <a:xfrm>
              <a:off x="6781" y="1926"/>
              <a:ext cx="529" cy="1017"/>
            </a:xfrm>
            <a:custGeom>
              <a:avLst/>
              <a:gdLst/>
              <a:ahLst/>
              <a:cxnLst/>
              <a:rect l="l" t="t" r="r" b="b"/>
              <a:pathLst>
                <a:path w="1058" h="2034" extrusionOk="0">
                  <a:moveTo>
                    <a:pt x="470" y="0"/>
                  </a:moveTo>
                  <a:lnTo>
                    <a:pt x="523" y="0"/>
                  </a:lnTo>
                  <a:lnTo>
                    <a:pt x="567" y="0"/>
                  </a:lnTo>
                  <a:lnTo>
                    <a:pt x="600" y="2"/>
                  </a:lnTo>
                  <a:lnTo>
                    <a:pt x="622" y="8"/>
                  </a:lnTo>
                  <a:lnTo>
                    <a:pt x="638" y="17"/>
                  </a:lnTo>
                  <a:lnTo>
                    <a:pt x="647" y="32"/>
                  </a:lnTo>
                  <a:lnTo>
                    <a:pt x="653" y="55"/>
                  </a:lnTo>
                  <a:lnTo>
                    <a:pt x="655" y="88"/>
                  </a:lnTo>
                  <a:lnTo>
                    <a:pt x="655" y="132"/>
                  </a:lnTo>
                  <a:lnTo>
                    <a:pt x="655" y="164"/>
                  </a:lnTo>
                  <a:lnTo>
                    <a:pt x="657" y="189"/>
                  </a:lnTo>
                  <a:lnTo>
                    <a:pt x="663" y="204"/>
                  </a:lnTo>
                  <a:lnTo>
                    <a:pt x="672" y="216"/>
                  </a:lnTo>
                  <a:lnTo>
                    <a:pt x="687" y="223"/>
                  </a:lnTo>
                  <a:lnTo>
                    <a:pt x="710" y="229"/>
                  </a:lnTo>
                  <a:lnTo>
                    <a:pt x="745" y="235"/>
                  </a:lnTo>
                  <a:lnTo>
                    <a:pt x="813" y="250"/>
                  </a:lnTo>
                  <a:lnTo>
                    <a:pt x="880" y="271"/>
                  </a:lnTo>
                  <a:lnTo>
                    <a:pt x="943" y="296"/>
                  </a:lnTo>
                  <a:lnTo>
                    <a:pt x="966" y="309"/>
                  </a:lnTo>
                  <a:lnTo>
                    <a:pt x="979" y="327"/>
                  </a:lnTo>
                  <a:lnTo>
                    <a:pt x="985" y="348"/>
                  </a:lnTo>
                  <a:lnTo>
                    <a:pt x="985" y="372"/>
                  </a:lnTo>
                  <a:lnTo>
                    <a:pt x="960" y="455"/>
                  </a:lnTo>
                  <a:lnTo>
                    <a:pt x="936" y="537"/>
                  </a:lnTo>
                  <a:lnTo>
                    <a:pt x="928" y="563"/>
                  </a:lnTo>
                  <a:lnTo>
                    <a:pt x="916" y="581"/>
                  </a:lnTo>
                  <a:lnTo>
                    <a:pt x="901" y="586"/>
                  </a:lnTo>
                  <a:lnTo>
                    <a:pt x="880" y="582"/>
                  </a:lnTo>
                  <a:lnTo>
                    <a:pt x="853" y="571"/>
                  </a:lnTo>
                  <a:lnTo>
                    <a:pt x="777" y="540"/>
                  </a:lnTo>
                  <a:lnTo>
                    <a:pt x="699" y="521"/>
                  </a:lnTo>
                  <a:lnTo>
                    <a:pt x="619" y="510"/>
                  </a:lnTo>
                  <a:lnTo>
                    <a:pt x="538" y="510"/>
                  </a:lnTo>
                  <a:lnTo>
                    <a:pt x="497" y="514"/>
                  </a:lnTo>
                  <a:lnTo>
                    <a:pt x="456" y="523"/>
                  </a:lnTo>
                  <a:lnTo>
                    <a:pt x="424" y="542"/>
                  </a:lnTo>
                  <a:lnTo>
                    <a:pt x="401" y="565"/>
                  </a:lnTo>
                  <a:lnTo>
                    <a:pt x="384" y="592"/>
                  </a:lnTo>
                  <a:lnTo>
                    <a:pt x="376" y="621"/>
                  </a:lnTo>
                  <a:lnTo>
                    <a:pt x="376" y="651"/>
                  </a:lnTo>
                  <a:lnTo>
                    <a:pt x="386" y="682"/>
                  </a:lnTo>
                  <a:lnTo>
                    <a:pt x="403" y="710"/>
                  </a:lnTo>
                  <a:lnTo>
                    <a:pt x="430" y="737"/>
                  </a:lnTo>
                  <a:lnTo>
                    <a:pt x="472" y="768"/>
                  </a:lnTo>
                  <a:lnTo>
                    <a:pt x="518" y="793"/>
                  </a:lnTo>
                  <a:lnTo>
                    <a:pt x="567" y="814"/>
                  </a:lnTo>
                  <a:lnTo>
                    <a:pt x="651" y="848"/>
                  </a:lnTo>
                  <a:lnTo>
                    <a:pt x="737" y="884"/>
                  </a:lnTo>
                  <a:lnTo>
                    <a:pt x="821" y="922"/>
                  </a:lnTo>
                  <a:lnTo>
                    <a:pt x="878" y="962"/>
                  </a:lnTo>
                  <a:lnTo>
                    <a:pt x="930" y="1008"/>
                  </a:lnTo>
                  <a:lnTo>
                    <a:pt x="972" y="1060"/>
                  </a:lnTo>
                  <a:lnTo>
                    <a:pt x="1006" y="1117"/>
                  </a:lnTo>
                  <a:lnTo>
                    <a:pt x="1031" y="1176"/>
                  </a:lnTo>
                  <a:lnTo>
                    <a:pt x="1050" y="1239"/>
                  </a:lnTo>
                  <a:lnTo>
                    <a:pt x="1058" y="1302"/>
                  </a:lnTo>
                  <a:lnTo>
                    <a:pt x="1058" y="1365"/>
                  </a:lnTo>
                  <a:lnTo>
                    <a:pt x="1046" y="1430"/>
                  </a:lnTo>
                  <a:lnTo>
                    <a:pt x="1027" y="1491"/>
                  </a:lnTo>
                  <a:lnTo>
                    <a:pt x="999" y="1553"/>
                  </a:lnTo>
                  <a:lnTo>
                    <a:pt x="958" y="1608"/>
                  </a:lnTo>
                  <a:lnTo>
                    <a:pt x="916" y="1652"/>
                  </a:lnTo>
                  <a:lnTo>
                    <a:pt x="871" y="1688"/>
                  </a:lnTo>
                  <a:lnTo>
                    <a:pt x="821" y="1721"/>
                  </a:lnTo>
                  <a:lnTo>
                    <a:pt x="768" y="1747"/>
                  </a:lnTo>
                  <a:lnTo>
                    <a:pt x="712" y="1766"/>
                  </a:lnTo>
                  <a:lnTo>
                    <a:pt x="689" y="1776"/>
                  </a:lnTo>
                  <a:lnTo>
                    <a:pt x="672" y="1787"/>
                  </a:lnTo>
                  <a:lnTo>
                    <a:pt x="661" y="1801"/>
                  </a:lnTo>
                  <a:lnTo>
                    <a:pt x="653" y="1820"/>
                  </a:lnTo>
                  <a:lnTo>
                    <a:pt x="651" y="1843"/>
                  </a:lnTo>
                  <a:lnTo>
                    <a:pt x="651" y="1973"/>
                  </a:lnTo>
                  <a:lnTo>
                    <a:pt x="649" y="1994"/>
                  </a:lnTo>
                  <a:lnTo>
                    <a:pt x="642" y="2011"/>
                  </a:lnTo>
                  <a:lnTo>
                    <a:pt x="628" y="2024"/>
                  </a:lnTo>
                  <a:lnTo>
                    <a:pt x="611" y="2032"/>
                  </a:lnTo>
                  <a:lnTo>
                    <a:pt x="590" y="2034"/>
                  </a:lnTo>
                  <a:lnTo>
                    <a:pt x="445" y="2034"/>
                  </a:lnTo>
                  <a:lnTo>
                    <a:pt x="422" y="2030"/>
                  </a:lnTo>
                  <a:lnTo>
                    <a:pt x="405" y="2022"/>
                  </a:lnTo>
                  <a:lnTo>
                    <a:pt x="393" y="2009"/>
                  </a:lnTo>
                  <a:lnTo>
                    <a:pt x="386" y="1992"/>
                  </a:lnTo>
                  <a:lnTo>
                    <a:pt x="384" y="1973"/>
                  </a:lnTo>
                  <a:lnTo>
                    <a:pt x="384" y="1877"/>
                  </a:lnTo>
                  <a:lnTo>
                    <a:pt x="384" y="1847"/>
                  </a:lnTo>
                  <a:lnTo>
                    <a:pt x="380" y="1826"/>
                  </a:lnTo>
                  <a:lnTo>
                    <a:pt x="374" y="1812"/>
                  </a:lnTo>
                  <a:lnTo>
                    <a:pt x="363" y="1803"/>
                  </a:lnTo>
                  <a:lnTo>
                    <a:pt x="344" y="1799"/>
                  </a:lnTo>
                  <a:lnTo>
                    <a:pt x="315" y="1795"/>
                  </a:lnTo>
                  <a:lnTo>
                    <a:pt x="227" y="1778"/>
                  </a:lnTo>
                  <a:lnTo>
                    <a:pt x="141" y="1753"/>
                  </a:lnTo>
                  <a:lnTo>
                    <a:pt x="59" y="1719"/>
                  </a:lnTo>
                  <a:lnTo>
                    <a:pt x="33" y="1705"/>
                  </a:lnTo>
                  <a:lnTo>
                    <a:pt x="15" y="1692"/>
                  </a:lnTo>
                  <a:lnTo>
                    <a:pt x="4" y="1677"/>
                  </a:lnTo>
                  <a:lnTo>
                    <a:pt x="0" y="1660"/>
                  </a:lnTo>
                  <a:lnTo>
                    <a:pt x="4" y="1637"/>
                  </a:lnTo>
                  <a:lnTo>
                    <a:pt x="12" y="1610"/>
                  </a:lnTo>
                  <a:lnTo>
                    <a:pt x="33" y="1537"/>
                  </a:lnTo>
                  <a:lnTo>
                    <a:pt x="52" y="1465"/>
                  </a:lnTo>
                  <a:lnTo>
                    <a:pt x="61" y="1442"/>
                  </a:lnTo>
                  <a:lnTo>
                    <a:pt x="71" y="1425"/>
                  </a:lnTo>
                  <a:lnTo>
                    <a:pt x="82" y="1417"/>
                  </a:lnTo>
                  <a:lnTo>
                    <a:pt x="96" y="1415"/>
                  </a:lnTo>
                  <a:lnTo>
                    <a:pt x="113" y="1419"/>
                  </a:lnTo>
                  <a:lnTo>
                    <a:pt x="134" y="1430"/>
                  </a:lnTo>
                  <a:lnTo>
                    <a:pt x="203" y="1461"/>
                  </a:lnTo>
                  <a:lnTo>
                    <a:pt x="273" y="1484"/>
                  </a:lnTo>
                  <a:lnTo>
                    <a:pt x="344" y="1499"/>
                  </a:lnTo>
                  <a:lnTo>
                    <a:pt x="416" y="1512"/>
                  </a:lnTo>
                  <a:lnTo>
                    <a:pt x="477" y="1514"/>
                  </a:lnTo>
                  <a:lnTo>
                    <a:pt x="538" y="1505"/>
                  </a:lnTo>
                  <a:lnTo>
                    <a:pt x="601" y="1486"/>
                  </a:lnTo>
                  <a:lnTo>
                    <a:pt x="634" y="1467"/>
                  </a:lnTo>
                  <a:lnTo>
                    <a:pt x="661" y="1444"/>
                  </a:lnTo>
                  <a:lnTo>
                    <a:pt x="680" y="1417"/>
                  </a:lnTo>
                  <a:lnTo>
                    <a:pt x="693" y="1386"/>
                  </a:lnTo>
                  <a:lnTo>
                    <a:pt x="697" y="1356"/>
                  </a:lnTo>
                  <a:lnTo>
                    <a:pt x="693" y="1325"/>
                  </a:lnTo>
                  <a:lnTo>
                    <a:pt x="682" y="1295"/>
                  </a:lnTo>
                  <a:lnTo>
                    <a:pt x="663" y="1264"/>
                  </a:lnTo>
                  <a:lnTo>
                    <a:pt x="636" y="1237"/>
                  </a:lnTo>
                  <a:lnTo>
                    <a:pt x="584" y="1203"/>
                  </a:lnTo>
                  <a:lnTo>
                    <a:pt x="533" y="1176"/>
                  </a:lnTo>
                  <a:lnTo>
                    <a:pt x="458" y="1146"/>
                  </a:lnTo>
                  <a:lnTo>
                    <a:pt x="384" y="1117"/>
                  </a:lnTo>
                  <a:lnTo>
                    <a:pt x="311" y="1085"/>
                  </a:lnTo>
                  <a:lnTo>
                    <a:pt x="243" y="1047"/>
                  </a:lnTo>
                  <a:lnTo>
                    <a:pt x="189" y="1010"/>
                  </a:lnTo>
                  <a:lnTo>
                    <a:pt x="141" y="974"/>
                  </a:lnTo>
                  <a:lnTo>
                    <a:pt x="99" y="932"/>
                  </a:lnTo>
                  <a:lnTo>
                    <a:pt x="67" y="888"/>
                  </a:lnTo>
                  <a:lnTo>
                    <a:pt x="40" y="838"/>
                  </a:lnTo>
                  <a:lnTo>
                    <a:pt x="21" y="785"/>
                  </a:lnTo>
                  <a:lnTo>
                    <a:pt x="10" y="726"/>
                  </a:lnTo>
                  <a:lnTo>
                    <a:pt x="8" y="661"/>
                  </a:lnTo>
                  <a:lnTo>
                    <a:pt x="17" y="598"/>
                  </a:lnTo>
                  <a:lnTo>
                    <a:pt x="33" y="539"/>
                  </a:lnTo>
                  <a:lnTo>
                    <a:pt x="56" y="483"/>
                  </a:lnTo>
                  <a:lnTo>
                    <a:pt x="86" y="435"/>
                  </a:lnTo>
                  <a:lnTo>
                    <a:pt x="120" y="392"/>
                  </a:lnTo>
                  <a:lnTo>
                    <a:pt x="164" y="351"/>
                  </a:lnTo>
                  <a:lnTo>
                    <a:pt x="212" y="317"/>
                  </a:lnTo>
                  <a:lnTo>
                    <a:pt x="266" y="286"/>
                  </a:lnTo>
                  <a:lnTo>
                    <a:pt x="325" y="262"/>
                  </a:lnTo>
                  <a:lnTo>
                    <a:pt x="353" y="250"/>
                  </a:lnTo>
                  <a:lnTo>
                    <a:pt x="372" y="243"/>
                  </a:lnTo>
                  <a:lnTo>
                    <a:pt x="386" y="233"/>
                  </a:lnTo>
                  <a:lnTo>
                    <a:pt x="393" y="222"/>
                  </a:lnTo>
                  <a:lnTo>
                    <a:pt x="399" y="206"/>
                  </a:lnTo>
                  <a:lnTo>
                    <a:pt x="399" y="185"/>
                  </a:lnTo>
                  <a:lnTo>
                    <a:pt x="399" y="159"/>
                  </a:lnTo>
                  <a:lnTo>
                    <a:pt x="399" y="76"/>
                  </a:lnTo>
                  <a:lnTo>
                    <a:pt x="401" y="50"/>
                  </a:lnTo>
                  <a:lnTo>
                    <a:pt x="405" y="31"/>
                  </a:lnTo>
                  <a:lnTo>
                    <a:pt x="414" y="17"/>
                  </a:lnTo>
                  <a:lnTo>
                    <a:pt x="426" y="10"/>
                  </a:lnTo>
                  <a:lnTo>
                    <a:pt x="445" y="4"/>
                  </a:lnTo>
                  <a:lnTo>
                    <a:pt x="47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75" name="Google Shape;10875;p24"/>
            <p:cNvSpPr/>
            <p:nvPr/>
          </p:nvSpPr>
          <p:spPr>
            <a:xfrm>
              <a:off x="5841" y="549"/>
              <a:ext cx="2405" cy="3136"/>
            </a:xfrm>
            <a:custGeom>
              <a:avLst/>
              <a:gdLst/>
              <a:ahLst/>
              <a:cxnLst/>
              <a:rect l="l" t="t" r="r" b="b"/>
              <a:pathLst>
                <a:path w="4810" h="6272" extrusionOk="0">
                  <a:moveTo>
                    <a:pt x="2413" y="2177"/>
                  </a:moveTo>
                  <a:lnTo>
                    <a:pt x="2289" y="2183"/>
                  </a:lnTo>
                  <a:lnTo>
                    <a:pt x="2167" y="2196"/>
                  </a:lnTo>
                  <a:lnTo>
                    <a:pt x="2044" y="2219"/>
                  </a:lnTo>
                  <a:lnTo>
                    <a:pt x="1924" y="2254"/>
                  </a:lnTo>
                  <a:lnTo>
                    <a:pt x="1806" y="2296"/>
                  </a:lnTo>
                  <a:lnTo>
                    <a:pt x="1691" y="2347"/>
                  </a:lnTo>
                  <a:lnTo>
                    <a:pt x="1581" y="2408"/>
                  </a:lnTo>
                  <a:lnTo>
                    <a:pt x="1472" y="2479"/>
                  </a:lnTo>
                  <a:lnTo>
                    <a:pt x="1371" y="2557"/>
                  </a:lnTo>
                  <a:lnTo>
                    <a:pt x="1271" y="2647"/>
                  </a:lnTo>
                  <a:lnTo>
                    <a:pt x="1185" y="2741"/>
                  </a:lnTo>
                  <a:lnTo>
                    <a:pt x="1107" y="2838"/>
                  </a:lnTo>
                  <a:lnTo>
                    <a:pt x="1038" y="2941"/>
                  </a:lnTo>
                  <a:lnTo>
                    <a:pt x="979" y="3048"/>
                  </a:lnTo>
                  <a:lnTo>
                    <a:pt x="928" y="3157"/>
                  </a:lnTo>
                  <a:lnTo>
                    <a:pt x="884" y="3270"/>
                  </a:lnTo>
                  <a:lnTo>
                    <a:pt x="849" y="3384"/>
                  </a:lnTo>
                  <a:lnTo>
                    <a:pt x="825" y="3501"/>
                  </a:lnTo>
                  <a:lnTo>
                    <a:pt x="807" y="3617"/>
                  </a:lnTo>
                  <a:lnTo>
                    <a:pt x="800" y="3736"/>
                  </a:lnTo>
                  <a:lnTo>
                    <a:pt x="800" y="3854"/>
                  </a:lnTo>
                  <a:lnTo>
                    <a:pt x="809" y="3972"/>
                  </a:lnTo>
                  <a:lnTo>
                    <a:pt x="828" y="4089"/>
                  </a:lnTo>
                  <a:lnTo>
                    <a:pt x="855" y="4205"/>
                  </a:lnTo>
                  <a:lnTo>
                    <a:pt x="891" y="4318"/>
                  </a:lnTo>
                  <a:lnTo>
                    <a:pt x="935" y="4431"/>
                  </a:lnTo>
                  <a:lnTo>
                    <a:pt x="989" y="4538"/>
                  </a:lnTo>
                  <a:lnTo>
                    <a:pt x="1052" y="4643"/>
                  </a:lnTo>
                  <a:lnTo>
                    <a:pt x="1122" y="4744"/>
                  </a:lnTo>
                  <a:lnTo>
                    <a:pt x="1203" y="4841"/>
                  </a:lnTo>
                  <a:lnTo>
                    <a:pt x="1218" y="4855"/>
                  </a:lnTo>
                  <a:lnTo>
                    <a:pt x="1193" y="4904"/>
                  </a:lnTo>
                  <a:lnTo>
                    <a:pt x="1163" y="4956"/>
                  </a:lnTo>
                  <a:lnTo>
                    <a:pt x="1130" y="5007"/>
                  </a:lnTo>
                  <a:lnTo>
                    <a:pt x="1092" y="5059"/>
                  </a:lnTo>
                  <a:lnTo>
                    <a:pt x="1048" y="5107"/>
                  </a:lnTo>
                  <a:lnTo>
                    <a:pt x="1000" y="5151"/>
                  </a:lnTo>
                  <a:lnTo>
                    <a:pt x="947" y="5191"/>
                  </a:lnTo>
                  <a:lnTo>
                    <a:pt x="888" y="5225"/>
                  </a:lnTo>
                  <a:lnTo>
                    <a:pt x="870" y="5239"/>
                  </a:lnTo>
                  <a:lnTo>
                    <a:pt x="859" y="5254"/>
                  </a:lnTo>
                  <a:lnTo>
                    <a:pt x="853" y="5273"/>
                  </a:lnTo>
                  <a:lnTo>
                    <a:pt x="853" y="5292"/>
                  </a:lnTo>
                  <a:lnTo>
                    <a:pt x="859" y="5309"/>
                  </a:lnTo>
                  <a:lnTo>
                    <a:pt x="870" y="5324"/>
                  </a:lnTo>
                  <a:lnTo>
                    <a:pt x="888" y="5336"/>
                  </a:lnTo>
                  <a:lnTo>
                    <a:pt x="909" y="5342"/>
                  </a:lnTo>
                  <a:lnTo>
                    <a:pt x="977" y="5349"/>
                  </a:lnTo>
                  <a:lnTo>
                    <a:pt x="1056" y="5349"/>
                  </a:lnTo>
                  <a:lnTo>
                    <a:pt x="1138" y="5344"/>
                  </a:lnTo>
                  <a:lnTo>
                    <a:pt x="1226" y="5326"/>
                  </a:lnTo>
                  <a:lnTo>
                    <a:pt x="1315" y="5302"/>
                  </a:lnTo>
                  <a:lnTo>
                    <a:pt x="1409" y="5265"/>
                  </a:lnTo>
                  <a:lnTo>
                    <a:pt x="1502" y="5217"/>
                  </a:lnTo>
                  <a:lnTo>
                    <a:pt x="1594" y="5156"/>
                  </a:lnTo>
                  <a:lnTo>
                    <a:pt x="1707" y="5216"/>
                  </a:lnTo>
                  <a:lnTo>
                    <a:pt x="1821" y="5265"/>
                  </a:lnTo>
                  <a:lnTo>
                    <a:pt x="1937" y="5307"/>
                  </a:lnTo>
                  <a:lnTo>
                    <a:pt x="2058" y="5338"/>
                  </a:lnTo>
                  <a:lnTo>
                    <a:pt x="2178" y="5361"/>
                  </a:lnTo>
                  <a:lnTo>
                    <a:pt x="2300" y="5372"/>
                  </a:lnTo>
                  <a:lnTo>
                    <a:pt x="2424" y="5376"/>
                  </a:lnTo>
                  <a:lnTo>
                    <a:pt x="2546" y="5370"/>
                  </a:lnTo>
                  <a:lnTo>
                    <a:pt x="2669" y="5357"/>
                  </a:lnTo>
                  <a:lnTo>
                    <a:pt x="2789" y="5332"/>
                  </a:lnTo>
                  <a:lnTo>
                    <a:pt x="2909" y="5300"/>
                  </a:lnTo>
                  <a:lnTo>
                    <a:pt x="3025" y="5256"/>
                  </a:lnTo>
                  <a:lnTo>
                    <a:pt x="3140" y="5206"/>
                  </a:lnTo>
                  <a:lnTo>
                    <a:pt x="3249" y="5145"/>
                  </a:lnTo>
                  <a:lnTo>
                    <a:pt x="3356" y="5074"/>
                  </a:lnTo>
                  <a:lnTo>
                    <a:pt x="3457" y="4996"/>
                  </a:lnTo>
                  <a:lnTo>
                    <a:pt x="3552" y="4908"/>
                  </a:lnTo>
                  <a:lnTo>
                    <a:pt x="3642" y="4811"/>
                  </a:lnTo>
                  <a:lnTo>
                    <a:pt x="3722" y="4710"/>
                  </a:lnTo>
                  <a:lnTo>
                    <a:pt x="3793" y="4603"/>
                  </a:lnTo>
                  <a:lnTo>
                    <a:pt x="3852" y="4492"/>
                  </a:lnTo>
                  <a:lnTo>
                    <a:pt x="3905" y="4379"/>
                  </a:lnTo>
                  <a:lnTo>
                    <a:pt x="3947" y="4263"/>
                  </a:lnTo>
                  <a:lnTo>
                    <a:pt x="3980" y="4142"/>
                  </a:lnTo>
                  <a:lnTo>
                    <a:pt x="4003" y="4022"/>
                  </a:lnTo>
                  <a:lnTo>
                    <a:pt x="4018" y="3900"/>
                  </a:lnTo>
                  <a:lnTo>
                    <a:pt x="4022" y="3778"/>
                  </a:lnTo>
                  <a:lnTo>
                    <a:pt x="4018" y="3655"/>
                  </a:lnTo>
                  <a:lnTo>
                    <a:pt x="4003" y="3533"/>
                  </a:lnTo>
                  <a:lnTo>
                    <a:pt x="3980" y="3411"/>
                  </a:lnTo>
                  <a:lnTo>
                    <a:pt x="3947" y="3293"/>
                  </a:lnTo>
                  <a:lnTo>
                    <a:pt x="3905" y="3176"/>
                  </a:lnTo>
                  <a:lnTo>
                    <a:pt x="3854" y="3061"/>
                  </a:lnTo>
                  <a:lnTo>
                    <a:pt x="3793" y="2951"/>
                  </a:lnTo>
                  <a:lnTo>
                    <a:pt x="3722" y="2846"/>
                  </a:lnTo>
                  <a:lnTo>
                    <a:pt x="3642" y="2744"/>
                  </a:lnTo>
                  <a:lnTo>
                    <a:pt x="3554" y="2647"/>
                  </a:lnTo>
                  <a:lnTo>
                    <a:pt x="3457" y="2557"/>
                  </a:lnTo>
                  <a:lnTo>
                    <a:pt x="3354" y="2479"/>
                  </a:lnTo>
                  <a:lnTo>
                    <a:pt x="3245" y="2408"/>
                  </a:lnTo>
                  <a:lnTo>
                    <a:pt x="3134" y="2347"/>
                  </a:lnTo>
                  <a:lnTo>
                    <a:pt x="3020" y="2296"/>
                  </a:lnTo>
                  <a:lnTo>
                    <a:pt x="2901" y="2254"/>
                  </a:lnTo>
                  <a:lnTo>
                    <a:pt x="2781" y="2219"/>
                  </a:lnTo>
                  <a:lnTo>
                    <a:pt x="2659" y="2196"/>
                  </a:lnTo>
                  <a:lnTo>
                    <a:pt x="2537" y="2183"/>
                  </a:lnTo>
                  <a:lnTo>
                    <a:pt x="2413" y="2177"/>
                  </a:lnTo>
                  <a:close/>
                  <a:moveTo>
                    <a:pt x="2405" y="371"/>
                  </a:moveTo>
                  <a:lnTo>
                    <a:pt x="2300" y="376"/>
                  </a:lnTo>
                  <a:lnTo>
                    <a:pt x="2199" y="396"/>
                  </a:lnTo>
                  <a:lnTo>
                    <a:pt x="2104" y="424"/>
                  </a:lnTo>
                  <a:lnTo>
                    <a:pt x="2010" y="462"/>
                  </a:lnTo>
                  <a:lnTo>
                    <a:pt x="1922" y="510"/>
                  </a:lnTo>
                  <a:lnTo>
                    <a:pt x="1840" y="566"/>
                  </a:lnTo>
                  <a:lnTo>
                    <a:pt x="1764" y="630"/>
                  </a:lnTo>
                  <a:lnTo>
                    <a:pt x="1695" y="701"/>
                  </a:lnTo>
                  <a:lnTo>
                    <a:pt x="1634" y="778"/>
                  </a:lnTo>
                  <a:lnTo>
                    <a:pt x="1581" y="860"/>
                  </a:lnTo>
                  <a:lnTo>
                    <a:pt x="1535" y="946"/>
                  </a:lnTo>
                  <a:lnTo>
                    <a:pt x="1498" y="1035"/>
                  </a:lnTo>
                  <a:lnTo>
                    <a:pt x="1472" y="1129"/>
                  </a:lnTo>
                  <a:lnTo>
                    <a:pt x="1456" y="1222"/>
                  </a:lnTo>
                  <a:lnTo>
                    <a:pt x="1451" y="1320"/>
                  </a:lnTo>
                  <a:lnTo>
                    <a:pt x="3361" y="1320"/>
                  </a:lnTo>
                  <a:lnTo>
                    <a:pt x="3356" y="1222"/>
                  </a:lnTo>
                  <a:lnTo>
                    <a:pt x="3339" y="1129"/>
                  </a:lnTo>
                  <a:lnTo>
                    <a:pt x="3312" y="1035"/>
                  </a:lnTo>
                  <a:lnTo>
                    <a:pt x="3276" y="946"/>
                  </a:lnTo>
                  <a:lnTo>
                    <a:pt x="3232" y="860"/>
                  </a:lnTo>
                  <a:lnTo>
                    <a:pt x="3176" y="778"/>
                  </a:lnTo>
                  <a:lnTo>
                    <a:pt x="3115" y="701"/>
                  </a:lnTo>
                  <a:lnTo>
                    <a:pt x="3046" y="630"/>
                  </a:lnTo>
                  <a:lnTo>
                    <a:pt x="2970" y="566"/>
                  </a:lnTo>
                  <a:lnTo>
                    <a:pt x="2888" y="510"/>
                  </a:lnTo>
                  <a:lnTo>
                    <a:pt x="2800" y="462"/>
                  </a:lnTo>
                  <a:lnTo>
                    <a:pt x="2709" y="422"/>
                  </a:lnTo>
                  <a:lnTo>
                    <a:pt x="2611" y="394"/>
                  </a:lnTo>
                  <a:lnTo>
                    <a:pt x="2510" y="376"/>
                  </a:lnTo>
                  <a:lnTo>
                    <a:pt x="2405" y="371"/>
                  </a:lnTo>
                  <a:close/>
                  <a:moveTo>
                    <a:pt x="2405" y="0"/>
                  </a:moveTo>
                  <a:lnTo>
                    <a:pt x="2527" y="4"/>
                  </a:lnTo>
                  <a:lnTo>
                    <a:pt x="2646" y="19"/>
                  </a:lnTo>
                  <a:lnTo>
                    <a:pt x="2760" y="44"/>
                  </a:lnTo>
                  <a:lnTo>
                    <a:pt x="2871" y="79"/>
                  </a:lnTo>
                  <a:lnTo>
                    <a:pt x="2976" y="122"/>
                  </a:lnTo>
                  <a:lnTo>
                    <a:pt x="3077" y="174"/>
                  </a:lnTo>
                  <a:lnTo>
                    <a:pt x="3174" y="233"/>
                  </a:lnTo>
                  <a:lnTo>
                    <a:pt x="3264" y="302"/>
                  </a:lnTo>
                  <a:lnTo>
                    <a:pt x="3348" y="376"/>
                  </a:lnTo>
                  <a:lnTo>
                    <a:pt x="3424" y="459"/>
                  </a:lnTo>
                  <a:lnTo>
                    <a:pt x="3495" y="546"/>
                  </a:lnTo>
                  <a:lnTo>
                    <a:pt x="3556" y="642"/>
                  </a:lnTo>
                  <a:lnTo>
                    <a:pt x="3610" y="743"/>
                  </a:lnTo>
                  <a:lnTo>
                    <a:pt x="3655" y="848"/>
                  </a:lnTo>
                  <a:lnTo>
                    <a:pt x="3690" y="959"/>
                  </a:lnTo>
                  <a:lnTo>
                    <a:pt x="3716" y="1075"/>
                  </a:lnTo>
                  <a:lnTo>
                    <a:pt x="3734" y="1196"/>
                  </a:lnTo>
                  <a:lnTo>
                    <a:pt x="3737" y="1320"/>
                  </a:lnTo>
                  <a:lnTo>
                    <a:pt x="4810" y="1320"/>
                  </a:lnTo>
                  <a:lnTo>
                    <a:pt x="4810" y="5336"/>
                  </a:lnTo>
                  <a:lnTo>
                    <a:pt x="4804" y="5437"/>
                  </a:lnTo>
                  <a:lnTo>
                    <a:pt x="4787" y="5534"/>
                  </a:lnTo>
                  <a:lnTo>
                    <a:pt x="4761" y="5628"/>
                  </a:lnTo>
                  <a:lnTo>
                    <a:pt x="4724" y="5718"/>
                  </a:lnTo>
                  <a:lnTo>
                    <a:pt x="4678" y="5804"/>
                  </a:lnTo>
                  <a:lnTo>
                    <a:pt x="4625" y="5884"/>
                  </a:lnTo>
                  <a:lnTo>
                    <a:pt x="4562" y="5958"/>
                  </a:lnTo>
                  <a:lnTo>
                    <a:pt x="4493" y="6027"/>
                  </a:lnTo>
                  <a:lnTo>
                    <a:pt x="4419" y="6088"/>
                  </a:lnTo>
                  <a:lnTo>
                    <a:pt x="4337" y="6142"/>
                  </a:lnTo>
                  <a:lnTo>
                    <a:pt x="4251" y="6186"/>
                  </a:lnTo>
                  <a:lnTo>
                    <a:pt x="4159" y="6222"/>
                  </a:lnTo>
                  <a:lnTo>
                    <a:pt x="4064" y="6249"/>
                  </a:lnTo>
                  <a:lnTo>
                    <a:pt x="3965" y="6266"/>
                  </a:lnTo>
                  <a:lnTo>
                    <a:pt x="3862" y="6272"/>
                  </a:lnTo>
                  <a:lnTo>
                    <a:pt x="943" y="6272"/>
                  </a:lnTo>
                  <a:lnTo>
                    <a:pt x="840" y="6266"/>
                  </a:lnTo>
                  <a:lnTo>
                    <a:pt x="743" y="6249"/>
                  </a:lnTo>
                  <a:lnTo>
                    <a:pt x="647" y="6222"/>
                  </a:lnTo>
                  <a:lnTo>
                    <a:pt x="556" y="6186"/>
                  </a:lnTo>
                  <a:lnTo>
                    <a:pt x="470" y="6142"/>
                  </a:lnTo>
                  <a:lnTo>
                    <a:pt x="388" y="6088"/>
                  </a:lnTo>
                  <a:lnTo>
                    <a:pt x="313" y="6027"/>
                  </a:lnTo>
                  <a:lnTo>
                    <a:pt x="244" y="5958"/>
                  </a:lnTo>
                  <a:lnTo>
                    <a:pt x="183" y="5884"/>
                  </a:lnTo>
                  <a:lnTo>
                    <a:pt x="130" y="5804"/>
                  </a:lnTo>
                  <a:lnTo>
                    <a:pt x="86" y="5718"/>
                  </a:lnTo>
                  <a:lnTo>
                    <a:pt x="50" y="5628"/>
                  </a:lnTo>
                  <a:lnTo>
                    <a:pt x="23" y="5534"/>
                  </a:lnTo>
                  <a:lnTo>
                    <a:pt x="6" y="5437"/>
                  </a:lnTo>
                  <a:lnTo>
                    <a:pt x="0" y="5336"/>
                  </a:lnTo>
                  <a:lnTo>
                    <a:pt x="0" y="1320"/>
                  </a:lnTo>
                  <a:lnTo>
                    <a:pt x="1073" y="1320"/>
                  </a:lnTo>
                  <a:lnTo>
                    <a:pt x="1079" y="1196"/>
                  </a:lnTo>
                  <a:lnTo>
                    <a:pt x="1094" y="1075"/>
                  </a:lnTo>
                  <a:lnTo>
                    <a:pt x="1121" y="959"/>
                  </a:lnTo>
                  <a:lnTo>
                    <a:pt x="1157" y="848"/>
                  </a:lnTo>
                  <a:lnTo>
                    <a:pt x="1201" y="743"/>
                  </a:lnTo>
                  <a:lnTo>
                    <a:pt x="1254" y="642"/>
                  </a:lnTo>
                  <a:lnTo>
                    <a:pt x="1317" y="546"/>
                  </a:lnTo>
                  <a:lnTo>
                    <a:pt x="1386" y="459"/>
                  </a:lnTo>
                  <a:lnTo>
                    <a:pt x="1464" y="376"/>
                  </a:lnTo>
                  <a:lnTo>
                    <a:pt x="1546" y="302"/>
                  </a:lnTo>
                  <a:lnTo>
                    <a:pt x="1638" y="233"/>
                  </a:lnTo>
                  <a:lnTo>
                    <a:pt x="1733" y="174"/>
                  </a:lnTo>
                  <a:lnTo>
                    <a:pt x="1834" y="122"/>
                  </a:lnTo>
                  <a:lnTo>
                    <a:pt x="1941" y="79"/>
                  </a:lnTo>
                  <a:lnTo>
                    <a:pt x="2052" y="44"/>
                  </a:lnTo>
                  <a:lnTo>
                    <a:pt x="2167" y="19"/>
                  </a:lnTo>
                  <a:lnTo>
                    <a:pt x="2285" y="4"/>
                  </a:lnTo>
                  <a:lnTo>
                    <a:pt x="240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876" name="Google Shape;10876;p24"/>
          <p:cNvGrpSpPr/>
          <p:nvPr/>
        </p:nvGrpSpPr>
        <p:grpSpPr>
          <a:xfrm>
            <a:off x="3375996" y="12903593"/>
            <a:ext cx="308950" cy="476576"/>
            <a:chOff x="2564" y="196"/>
            <a:chExt cx="2549" cy="3932"/>
          </a:xfrm>
          <a:solidFill>
            <a:srgbClr val="006994"/>
          </a:solidFill>
        </p:grpSpPr>
        <p:sp>
          <p:nvSpPr>
            <p:cNvPr id="10877" name="Google Shape;10877;p24"/>
            <p:cNvSpPr/>
            <p:nvPr/>
          </p:nvSpPr>
          <p:spPr>
            <a:xfrm>
              <a:off x="2564" y="196"/>
              <a:ext cx="2549" cy="3932"/>
            </a:xfrm>
            <a:custGeom>
              <a:avLst/>
              <a:gdLst/>
              <a:ahLst/>
              <a:cxnLst/>
              <a:rect l="l" t="t" r="r" b="b"/>
              <a:pathLst>
                <a:path w="2549" h="3932" extrusionOk="0">
                  <a:moveTo>
                    <a:pt x="1274" y="3385"/>
                  </a:moveTo>
                  <a:lnTo>
                    <a:pt x="1236" y="3388"/>
                  </a:lnTo>
                  <a:lnTo>
                    <a:pt x="1199" y="3399"/>
                  </a:lnTo>
                  <a:lnTo>
                    <a:pt x="1166" y="3414"/>
                  </a:lnTo>
                  <a:lnTo>
                    <a:pt x="1136" y="3436"/>
                  </a:lnTo>
                  <a:lnTo>
                    <a:pt x="1110" y="3462"/>
                  </a:lnTo>
                  <a:lnTo>
                    <a:pt x="1088" y="3492"/>
                  </a:lnTo>
                  <a:lnTo>
                    <a:pt x="1073" y="3525"/>
                  </a:lnTo>
                  <a:lnTo>
                    <a:pt x="1062" y="3561"/>
                  </a:lnTo>
                  <a:lnTo>
                    <a:pt x="1058" y="3600"/>
                  </a:lnTo>
                  <a:lnTo>
                    <a:pt x="1062" y="3639"/>
                  </a:lnTo>
                  <a:lnTo>
                    <a:pt x="1073" y="3676"/>
                  </a:lnTo>
                  <a:lnTo>
                    <a:pt x="1088" y="3709"/>
                  </a:lnTo>
                  <a:lnTo>
                    <a:pt x="1110" y="3739"/>
                  </a:lnTo>
                  <a:lnTo>
                    <a:pt x="1136" y="3765"/>
                  </a:lnTo>
                  <a:lnTo>
                    <a:pt x="1166" y="3786"/>
                  </a:lnTo>
                  <a:lnTo>
                    <a:pt x="1199" y="3802"/>
                  </a:lnTo>
                  <a:lnTo>
                    <a:pt x="1236" y="3813"/>
                  </a:lnTo>
                  <a:lnTo>
                    <a:pt x="1274" y="3815"/>
                  </a:lnTo>
                  <a:lnTo>
                    <a:pt x="1312" y="3813"/>
                  </a:lnTo>
                  <a:lnTo>
                    <a:pt x="1349" y="3802"/>
                  </a:lnTo>
                  <a:lnTo>
                    <a:pt x="1383" y="3786"/>
                  </a:lnTo>
                  <a:lnTo>
                    <a:pt x="1413" y="3765"/>
                  </a:lnTo>
                  <a:lnTo>
                    <a:pt x="1439" y="3739"/>
                  </a:lnTo>
                  <a:lnTo>
                    <a:pt x="1460" y="3709"/>
                  </a:lnTo>
                  <a:lnTo>
                    <a:pt x="1476" y="3676"/>
                  </a:lnTo>
                  <a:lnTo>
                    <a:pt x="1486" y="3639"/>
                  </a:lnTo>
                  <a:lnTo>
                    <a:pt x="1489" y="3600"/>
                  </a:lnTo>
                  <a:lnTo>
                    <a:pt x="1486" y="3561"/>
                  </a:lnTo>
                  <a:lnTo>
                    <a:pt x="1476" y="3525"/>
                  </a:lnTo>
                  <a:lnTo>
                    <a:pt x="1460" y="3492"/>
                  </a:lnTo>
                  <a:lnTo>
                    <a:pt x="1439" y="3462"/>
                  </a:lnTo>
                  <a:lnTo>
                    <a:pt x="1413" y="3436"/>
                  </a:lnTo>
                  <a:lnTo>
                    <a:pt x="1383" y="3414"/>
                  </a:lnTo>
                  <a:lnTo>
                    <a:pt x="1349" y="3399"/>
                  </a:lnTo>
                  <a:lnTo>
                    <a:pt x="1312" y="3388"/>
                  </a:lnTo>
                  <a:lnTo>
                    <a:pt x="1274" y="3385"/>
                  </a:lnTo>
                  <a:close/>
                  <a:moveTo>
                    <a:pt x="286" y="429"/>
                  </a:moveTo>
                  <a:lnTo>
                    <a:pt x="286" y="3235"/>
                  </a:lnTo>
                  <a:lnTo>
                    <a:pt x="2263" y="3235"/>
                  </a:lnTo>
                  <a:lnTo>
                    <a:pt x="2263" y="429"/>
                  </a:lnTo>
                  <a:lnTo>
                    <a:pt x="286" y="429"/>
                  </a:lnTo>
                  <a:close/>
                  <a:moveTo>
                    <a:pt x="1080" y="142"/>
                  </a:moveTo>
                  <a:lnTo>
                    <a:pt x="1061" y="145"/>
                  </a:lnTo>
                  <a:lnTo>
                    <a:pt x="1043" y="153"/>
                  </a:lnTo>
                  <a:lnTo>
                    <a:pt x="1029" y="168"/>
                  </a:lnTo>
                  <a:lnTo>
                    <a:pt x="1020" y="184"/>
                  </a:lnTo>
                  <a:lnTo>
                    <a:pt x="1017" y="205"/>
                  </a:lnTo>
                  <a:lnTo>
                    <a:pt x="1020" y="225"/>
                  </a:lnTo>
                  <a:lnTo>
                    <a:pt x="1029" y="242"/>
                  </a:lnTo>
                  <a:lnTo>
                    <a:pt x="1043" y="256"/>
                  </a:lnTo>
                  <a:lnTo>
                    <a:pt x="1061" y="264"/>
                  </a:lnTo>
                  <a:lnTo>
                    <a:pt x="1080" y="268"/>
                  </a:lnTo>
                  <a:lnTo>
                    <a:pt x="1467" y="268"/>
                  </a:lnTo>
                  <a:lnTo>
                    <a:pt x="1488" y="264"/>
                  </a:lnTo>
                  <a:lnTo>
                    <a:pt x="1505" y="256"/>
                  </a:lnTo>
                  <a:lnTo>
                    <a:pt x="1519" y="242"/>
                  </a:lnTo>
                  <a:lnTo>
                    <a:pt x="1528" y="225"/>
                  </a:lnTo>
                  <a:lnTo>
                    <a:pt x="1532" y="205"/>
                  </a:lnTo>
                  <a:lnTo>
                    <a:pt x="1528" y="184"/>
                  </a:lnTo>
                  <a:lnTo>
                    <a:pt x="1519" y="168"/>
                  </a:lnTo>
                  <a:lnTo>
                    <a:pt x="1505" y="153"/>
                  </a:lnTo>
                  <a:lnTo>
                    <a:pt x="1488" y="145"/>
                  </a:lnTo>
                  <a:lnTo>
                    <a:pt x="1467" y="142"/>
                  </a:lnTo>
                  <a:lnTo>
                    <a:pt x="1080" y="142"/>
                  </a:lnTo>
                  <a:close/>
                  <a:moveTo>
                    <a:pt x="892" y="142"/>
                  </a:moveTo>
                  <a:lnTo>
                    <a:pt x="871" y="144"/>
                  </a:lnTo>
                  <a:lnTo>
                    <a:pt x="853" y="153"/>
                  </a:lnTo>
                  <a:lnTo>
                    <a:pt x="840" y="168"/>
                  </a:lnTo>
                  <a:lnTo>
                    <a:pt x="831" y="184"/>
                  </a:lnTo>
                  <a:lnTo>
                    <a:pt x="828" y="205"/>
                  </a:lnTo>
                  <a:lnTo>
                    <a:pt x="831" y="225"/>
                  </a:lnTo>
                  <a:lnTo>
                    <a:pt x="840" y="242"/>
                  </a:lnTo>
                  <a:lnTo>
                    <a:pt x="853" y="256"/>
                  </a:lnTo>
                  <a:lnTo>
                    <a:pt x="871" y="264"/>
                  </a:lnTo>
                  <a:lnTo>
                    <a:pt x="892" y="268"/>
                  </a:lnTo>
                  <a:lnTo>
                    <a:pt x="912" y="264"/>
                  </a:lnTo>
                  <a:lnTo>
                    <a:pt x="928" y="256"/>
                  </a:lnTo>
                  <a:lnTo>
                    <a:pt x="943" y="242"/>
                  </a:lnTo>
                  <a:lnTo>
                    <a:pt x="951" y="225"/>
                  </a:lnTo>
                  <a:lnTo>
                    <a:pt x="955" y="205"/>
                  </a:lnTo>
                  <a:lnTo>
                    <a:pt x="951" y="184"/>
                  </a:lnTo>
                  <a:lnTo>
                    <a:pt x="943" y="168"/>
                  </a:lnTo>
                  <a:lnTo>
                    <a:pt x="928" y="153"/>
                  </a:lnTo>
                  <a:lnTo>
                    <a:pt x="912" y="144"/>
                  </a:lnTo>
                  <a:lnTo>
                    <a:pt x="892" y="142"/>
                  </a:lnTo>
                  <a:close/>
                  <a:moveTo>
                    <a:pt x="167" y="0"/>
                  </a:moveTo>
                  <a:lnTo>
                    <a:pt x="2381" y="0"/>
                  </a:lnTo>
                  <a:lnTo>
                    <a:pt x="2415" y="3"/>
                  </a:lnTo>
                  <a:lnTo>
                    <a:pt x="2446" y="13"/>
                  </a:lnTo>
                  <a:lnTo>
                    <a:pt x="2475" y="28"/>
                  </a:lnTo>
                  <a:lnTo>
                    <a:pt x="2500" y="48"/>
                  </a:lnTo>
                  <a:lnTo>
                    <a:pt x="2520" y="74"/>
                  </a:lnTo>
                  <a:lnTo>
                    <a:pt x="2536" y="102"/>
                  </a:lnTo>
                  <a:lnTo>
                    <a:pt x="2545" y="133"/>
                  </a:lnTo>
                  <a:lnTo>
                    <a:pt x="2549" y="168"/>
                  </a:lnTo>
                  <a:lnTo>
                    <a:pt x="2549" y="3765"/>
                  </a:lnTo>
                  <a:lnTo>
                    <a:pt x="2545" y="3798"/>
                  </a:lnTo>
                  <a:lnTo>
                    <a:pt x="2536" y="3829"/>
                  </a:lnTo>
                  <a:lnTo>
                    <a:pt x="2520" y="3858"/>
                  </a:lnTo>
                  <a:lnTo>
                    <a:pt x="2500" y="3883"/>
                  </a:lnTo>
                  <a:lnTo>
                    <a:pt x="2475" y="3903"/>
                  </a:lnTo>
                  <a:lnTo>
                    <a:pt x="2446" y="3919"/>
                  </a:lnTo>
                  <a:lnTo>
                    <a:pt x="2415" y="3928"/>
                  </a:lnTo>
                  <a:lnTo>
                    <a:pt x="2381" y="3932"/>
                  </a:lnTo>
                  <a:lnTo>
                    <a:pt x="167" y="3932"/>
                  </a:lnTo>
                  <a:lnTo>
                    <a:pt x="133" y="3928"/>
                  </a:lnTo>
                  <a:lnTo>
                    <a:pt x="102" y="3919"/>
                  </a:lnTo>
                  <a:lnTo>
                    <a:pt x="74" y="3903"/>
                  </a:lnTo>
                  <a:lnTo>
                    <a:pt x="49" y="3883"/>
                  </a:lnTo>
                  <a:lnTo>
                    <a:pt x="28" y="3858"/>
                  </a:lnTo>
                  <a:lnTo>
                    <a:pt x="13" y="3829"/>
                  </a:lnTo>
                  <a:lnTo>
                    <a:pt x="3" y="3798"/>
                  </a:lnTo>
                  <a:lnTo>
                    <a:pt x="0" y="3765"/>
                  </a:lnTo>
                  <a:lnTo>
                    <a:pt x="0" y="168"/>
                  </a:lnTo>
                  <a:lnTo>
                    <a:pt x="3" y="133"/>
                  </a:lnTo>
                  <a:lnTo>
                    <a:pt x="13" y="102"/>
                  </a:lnTo>
                  <a:lnTo>
                    <a:pt x="28" y="74"/>
                  </a:lnTo>
                  <a:lnTo>
                    <a:pt x="49" y="48"/>
                  </a:lnTo>
                  <a:lnTo>
                    <a:pt x="74" y="28"/>
                  </a:lnTo>
                  <a:lnTo>
                    <a:pt x="102" y="13"/>
                  </a:lnTo>
                  <a:lnTo>
                    <a:pt x="133" y="3"/>
                  </a:lnTo>
                  <a:lnTo>
                    <a:pt x="16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78" name="Google Shape;10878;p24"/>
            <p:cNvSpPr/>
            <p:nvPr/>
          </p:nvSpPr>
          <p:spPr>
            <a:xfrm>
              <a:off x="3750" y="3708"/>
              <a:ext cx="176" cy="177"/>
            </a:xfrm>
            <a:custGeom>
              <a:avLst/>
              <a:gdLst/>
              <a:ahLst/>
              <a:cxnLst/>
              <a:rect l="l" t="t" r="r" b="b"/>
              <a:pathLst>
                <a:path w="176" h="177" extrusionOk="0">
                  <a:moveTo>
                    <a:pt x="88" y="0"/>
                  </a:moveTo>
                  <a:lnTo>
                    <a:pt x="112" y="3"/>
                  </a:lnTo>
                  <a:lnTo>
                    <a:pt x="132" y="12"/>
                  </a:lnTo>
                  <a:lnTo>
                    <a:pt x="150" y="25"/>
                  </a:lnTo>
                  <a:lnTo>
                    <a:pt x="165" y="43"/>
                  </a:lnTo>
                  <a:lnTo>
                    <a:pt x="173" y="65"/>
                  </a:lnTo>
                  <a:lnTo>
                    <a:pt x="176" y="88"/>
                  </a:lnTo>
                  <a:lnTo>
                    <a:pt x="173" y="112"/>
                  </a:lnTo>
                  <a:lnTo>
                    <a:pt x="165" y="133"/>
                  </a:lnTo>
                  <a:lnTo>
                    <a:pt x="150" y="150"/>
                  </a:lnTo>
                  <a:lnTo>
                    <a:pt x="132" y="165"/>
                  </a:lnTo>
                  <a:lnTo>
                    <a:pt x="112" y="173"/>
                  </a:lnTo>
                  <a:lnTo>
                    <a:pt x="88" y="177"/>
                  </a:lnTo>
                  <a:lnTo>
                    <a:pt x="64" y="173"/>
                  </a:lnTo>
                  <a:lnTo>
                    <a:pt x="43" y="165"/>
                  </a:lnTo>
                  <a:lnTo>
                    <a:pt x="25" y="150"/>
                  </a:lnTo>
                  <a:lnTo>
                    <a:pt x="12" y="133"/>
                  </a:lnTo>
                  <a:lnTo>
                    <a:pt x="2" y="112"/>
                  </a:lnTo>
                  <a:lnTo>
                    <a:pt x="0" y="88"/>
                  </a:lnTo>
                  <a:lnTo>
                    <a:pt x="2" y="65"/>
                  </a:lnTo>
                  <a:lnTo>
                    <a:pt x="12" y="43"/>
                  </a:lnTo>
                  <a:lnTo>
                    <a:pt x="25" y="25"/>
                  </a:lnTo>
                  <a:lnTo>
                    <a:pt x="43" y="12"/>
                  </a:lnTo>
                  <a:lnTo>
                    <a:pt x="64" y="3"/>
                  </a:lnTo>
                  <a:lnTo>
                    <a:pt x="8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79" name="Google Shape;10879;p24"/>
            <p:cNvSpPr/>
            <p:nvPr/>
          </p:nvSpPr>
          <p:spPr>
            <a:xfrm>
              <a:off x="3202" y="1209"/>
              <a:ext cx="549" cy="1067"/>
            </a:xfrm>
            <a:custGeom>
              <a:avLst/>
              <a:gdLst/>
              <a:ahLst/>
              <a:cxnLst/>
              <a:rect l="l" t="t" r="r" b="b"/>
              <a:pathLst>
                <a:path w="549" h="1067" extrusionOk="0">
                  <a:moveTo>
                    <a:pt x="549" y="0"/>
                  </a:moveTo>
                  <a:lnTo>
                    <a:pt x="549" y="549"/>
                  </a:lnTo>
                  <a:lnTo>
                    <a:pt x="366" y="1067"/>
                  </a:lnTo>
                  <a:lnTo>
                    <a:pt x="310" y="1043"/>
                  </a:lnTo>
                  <a:lnTo>
                    <a:pt x="256" y="1013"/>
                  </a:lnTo>
                  <a:lnTo>
                    <a:pt x="207" y="978"/>
                  </a:lnTo>
                  <a:lnTo>
                    <a:pt x="162" y="938"/>
                  </a:lnTo>
                  <a:lnTo>
                    <a:pt x="121" y="894"/>
                  </a:lnTo>
                  <a:lnTo>
                    <a:pt x="87" y="844"/>
                  </a:lnTo>
                  <a:lnTo>
                    <a:pt x="57" y="791"/>
                  </a:lnTo>
                  <a:lnTo>
                    <a:pt x="32" y="735"/>
                  </a:lnTo>
                  <a:lnTo>
                    <a:pt x="15" y="675"/>
                  </a:lnTo>
                  <a:lnTo>
                    <a:pt x="4" y="613"/>
                  </a:lnTo>
                  <a:lnTo>
                    <a:pt x="0" y="549"/>
                  </a:lnTo>
                  <a:lnTo>
                    <a:pt x="4" y="486"/>
                  </a:lnTo>
                  <a:lnTo>
                    <a:pt x="15" y="424"/>
                  </a:lnTo>
                  <a:lnTo>
                    <a:pt x="32" y="364"/>
                  </a:lnTo>
                  <a:lnTo>
                    <a:pt x="56" y="308"/>
                  </a:lnTo>
                  <a:lnTo>
                    <a:pt x="85" y="256"/>
                  </a:lnTo>
                  <a:lnTo>
                    <a:pt x="121" y="207"/>
                  </a:lnTo>
                  <a:lnTo>
                    <a:pt x="161" y="161"/>
                  </a:lnTo>
                  <a:lnTo>
                    <a:pt x="206" y="121"/>
                  </a:lnTo>
                  <a:lnTo>
                    <a:pt x="255" y="86"/>
                  </a:lnTo>
                  <a:lnTo>
                    <a:pt x="307" y="56"/>
                  </a:lnTo>
                  <a:lnTo>
                    <a:pt x="363" y="33"/>
                  </a:lnTo>
                  <a:lnTo>
                    <a:pt x="423" y="15"/>
                  </a:lnTo>
                  <a:lnTo>
                    <a:pt x="485" y="4"/>
                  </a:lnTo>
                  <a:lnTo>
                    <a:pt x="54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80" name="Google Shape;10880;p24"/>
            <p:cNvSpPr/>
            <p:nvPr/>
          </p:nvSpPr>
          <p:spPr>
            <a:xfrm>
              <a:off x="3955" y="978"/>
              <a:ext cx="483" cy="550"/>
            </a:xfrm>
            <a:custGeom>
              <a:avLst/>
              <a:gdLst/>
              <a:ahLst/>
              <a:cxnLst/>
              <a:rect l="l" t="t" r="r" b="b"/>
              <a:pathLst>
                <a:path w="483" h="550" extrusionOk="0">
                  <a:moveTo>
                    <a:pt x="0" y="0"/>
                  </a:moveTo>
                  <a:lnTo>
                    <a:pt x="62" y="4"/>
                  </a:lnTo>
                  <a:lnTo>
                    <a:pt x="122" y="14"/>
                  </a:lnTo>
                  <a:lnTo>
                    <a:pt x="179" y="30"/>
                  </a:lnTo>
                  <a:lnTo>
                    <a:pt x="233" y="52"/>
                  </a:lnTo>
                  <a:lnTo>
                    <a:pt x="285" y="80"/>
                  </a:lnTo>
                  <a:lnTo>
                    <a:pt x="333" y="113"/>
                  </a:lnTo>
                  <a:lnTo>
                    <a:pt x="377" y="150"/>
                  </a:lnTo>
                  <a:lnTo>
                    <a:pt x="416" y="193"/>
                  </a:lnTo>
                  <a:lnTo>
                    <a:pt x="452" y="239"/>
                  </a:lnTo>
                  <a:lnTo>
                    <a:pt x="483" y="289"/>
                  </a:lnTo>
                  <a:lnTo>
                    <a:pt x="0" y="550"/>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81" name="Google Shape;10881;p24"/>
            <p:cNvSpPr/>
            <p:nvPr/>
          </p:nvSpPr>
          <p:spPr>
            <a:xfrm>
              <a:off x="3690" y="2001"/>
              <a:ext cx="685" cy="549"/>
            </a:xfrm>
            <a:custGeom>
              <a:avLst/>
              <a:gdLst/>
              <a:ahLst/>
              <a:cxnLst/>
              <a:rect l="l" t="t" r="r" b="b"/>
              <a:pathLst>
                <a:path w="685" h="549" extrusionOk="0">
                  <a:moveTo>
                    <a:pt x="184" y="0"/>
                  </a:moveTo>
                  <a:lnTo>
                    <a:pt x="685" y="222"/>
                  </a:lnTo>
                  <a:lnTo>
                    <a:pt x="660" y="274"/>
                  </a:lnTo>
                  <a:lnTo>
                    <a:pt x="629" y="321"/>
                  </a:lnTo>
                  <a:lnTo>
                    <a:pt x="593" y="365"/>
                  </a:lnTo>
                  <a:lnTo>
                    <a:pt x="554" y="406"/>
                  </a:lnTo>
                  <a:lnTo>
                    <a:pt x="509" y="442"/>
                  </a:lnTo>
                  <a:lnTo>
                    <a:pt x="462" y="473"/>
                  </a:lnTo>
                  <a:lnTo>
                    <a:pt x="412" y="499"/>
                  </a:lnTo>
                  <a:lnTo>
                    <a:pt x="358" y="520"/>
                  </a:lnTo>
                  <a:lnTo>
                    <a:pt x="302" y="536"/>
                  </a:lnTo>
                  <a:lnTo>
                    <a:pt x="244" y="545"/>
                  </a:lnTo>
                  <a:lnTo>
                    <a:pt x="184" y="549"/>
                  </a:lnTo>
                  <a:lnTo>
                    <a:pt x="136" y="547"/>
                  </a:lnTo>
                  <a:lnTo>
                    <a:pt x="90" y="541"/>
                  </a:lnTo>
                  <a:lnTo>
                    <a:pt x="44" y="530"/>
                  </a:lnTo>
                  <a:lnTo>
                    <a:pt x="0" y="517"/>
                  </a:lnTo>
                  <a:lnTo>
                    <a:pt x="18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82" name="Google Shape;10882;p24"/>
            <p:cNvSpPr/>
            <p:nvPr/>
          </p:nvSpPr>
          <p:spPr>
            <a:xfrm>
              <a:off x="3955" y="1500"/>
              <a:ext cx="548" cy="485"/>
            </a:xfrm>
            <a:custGeom>
              <a:avLst/>
              <a:gdLst/>
              <a:ahLst/>
              <a:cxnLst/>
              <a:rect l="l" t="t" r="r" b="b"/>
              <a:pathLst>
                <a:path w="548" h="485" extrusionOk="0">
                  <a:moveTo>
                    <a:pt x="483" y="0"/>
                  </a:moveTo>
                  <a:lnTo>
                    <a:pt x="506" y="48"/>
                  </a:lnTo>
                  <a:lnTo>
                    <a:pt x="523" y="98"/>
                  </a:lnTo>
                  <a:lnTo>
                    <a:pt x="538" y="151"/>
                  </a:lnTo>
                  <a:lnTo>
                    <a:pt x="546" y="206"/>
                  </a:lnTo>
                  <a:lnTo>
                    <a:pt x="548" y="262"/>
                  </a:lnTo>
                  <a:lnTo>
                    <a:pt x="545" y="320"/>
                  </a:lnTo>
                  <a:lnTo>
                    <a:pt x="537" y="377"/>
                  </a:lnTo>
                  <a:lnTo>
                    <a:pt x="521" y="432"/>
                  </a:lnTo>
                  <a:lnTo>
                    <a:pt x="501" y="485"/>
                  </a:lnTo>
                  <a:lnTo>
                    <a:pt x="0" y="262"/>
                  </a:lnTo>
                  <a:lnTo>
                    <a:pt x="48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83" name="Google Shape;10883;p24"/>
            <p:cNvSpPr/>
            <p:nvPr/>
          </p:nvSpPr>
          <p:spPr>
            <a:xfrm>
              <a:off x="3079" y="3032"/>
              <a:ext cx="264" cy="126"/>
            </a:xfrm>
            <a:custGeom>
              <a:avLst/>
              <a:gdLst/>
              <a:ahLst/>
              <a:cxnLst/>
              <a:rect l="l" t="t" r="r" b="b"/>
              <a:pathLst>
                <a:path w="264" h="126" extrusionOk="0">
                  <a:moveTo>
                    <a:pt x="63" y="0"/>
                  </a:moveTo>
                  <a:lnTo>
                    <a:pt x="201" y="0"/>
                  </a:lnTo>
                  <a:lnTo>
                    <a:pt x="222" y="3"/>
                  </a:lnTo>
                  <a:lnTo>
                    <a:pt x="239" y="12"/>
                  </a:lnTo>
                  <a:lnTo>
                    <a:pt x="253" y="26"/>
                  </a:lnTo>
                  <a:lnTo>
                    <a:pt x="262" y="43"/>
                  </a:lnTo>
                  <a:lnTo>
                    <a:pt x="264" y="63"/>
                  </a:lnTo>
                  <a:lnTo>
                    <a:pt x="262" y="83"/>
                  </a:lnTo>
                  <a:lnTo>
                    <a:pt x="253" y="101"/>
                  </a:lnTo>
                  <a:lnTo>
                    <a:pt x="239" y="114"/>
                  </a:lnTo>
                  <a:lnTo>
                    <a:pt x="222" y="124"/>
                  </a:lnTo>
                  <a:lnTo>
                    <a:pt x="201" y="126"/>
                  </a:lnTo>
                  <a:lnTo>
                    <a:pt x="63" y="126"/>
                  </a:lnTo>
                  <a:lnTo>
                    <a:pt x="44" y="124"/>
                  </a:lnTo>
                  <a:lnTo>
                    <a:pt x="26" y="114"/>
                  </a:lnTo>
                  <a:lnTo>
                    <a:pt x="13" y="101"/>
                  </a:lnTo>
                  <a:lnTo>
                    <a:pt x="3" y="83"/>
                  </a:lnTo>
                  <a:lnTo>
                    <a:pt x="0" y="63"/>
                  </a:lnTo>
                  <a:lnTo>
                    <a:pt x="3" y="43"/>
                  </a:lnTo>
                  <a:lnTo>
                    <a:pt x="13" y="26"/>
                  </a:lnTo>
                  <a:lnTo>
                    <a:pt x="26" y="12"/>
                  </a:lnTo>
                  <a:lnTo>
                    <a:pt x="44" y="3"/>
                  </a:lnTo>
                  <a:lnTo>
                    <a:pt x="6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84" name="Google Shape;10884;p24"/>
            <p:cNvSpPr/>
            <p:nvPr/>
          </p:nvSpPr>
          <p:spPr>
            <a:xfrm>
              <a:off x="3497" y="3032"/>
              <a:ext cx="265" cy="126"/>
            </a:xfrm>
            <a:custGeom>
              <a:avLst/>
              <a:gdLst/>
              <a:ahLst/>
              <a:cxnLst/>
              <a:rect l="l" t="t" r="r" b="b"/>
              <a:pathLst>
                <a:path w="265" h="126" extrusionOk="0">
                  <a:moveTo>
                    <a:pt x="63" y="0"/>
                  </a:moveTo>
                  <a:lnTo>
                    <a:pt x="202" y="0"/>
                  </a:lnTo>
                  <a:lnTo>
                    <a:pt x="221" y="3"/>
                  </a:lnTo>
                  <a:lnTo>
                    <a:pt x="239" y="12"/>
                  </a:lnTo>
                  <a:lnTo>
                    <a:pt x="253" y="26"/>
                  </a:lnTo>
                  <a:lnTo>
                    <a:pt x="261" y="43"/>
                  </a:lnTo>
                  <a:lnTo>
                    <a:pt x="265" y="63"/>
                  </a:lnTo>
                  <a:lnTo>
                    <a:pt x="261" y="83"/>
                  </a:lnTo>
                  <a:lnTo>
                    <a:pt x="253" y="101"/>
                  </a:lnTo>
                  <a:lnTo>
                    <a:pt x="239" y="114"/>
                  </a:lnTo>
                  <a:lnTo>
                    <a:pt x="221" y="124"/>
                  </a:lnTo>
                  <a:lnTo>
                    <a:pt x="202" y="126"/>
                  </a:lnTo>
                  <a:lnTo>
                    <a:pt x="63" y="126"/>
                  </a:lnTo>
                  <a:lnTo>
                    <a:pt x="43" y="124"/>
                  </a:lnTo>
                  <a:lnTo>
                    <a:pt x="25" y="114"/>
                  </a:lnTo>
                  <a:lnTo>
                    <a:pt x="12" y="101"/>
                  </a:lnTo>
                  <a:lnTo>
                    <a:pt x="3" y="83"/>
                  </a:lnTo>
                  <a:lnTo>
                    <a:pt x="0" y="63"/>
                  </a:lnTo>
                  <a:lnTo>
                    <a:pt x="3" y="43"/>
                  </a:lnTo>
                  <a:lnTo>
                    <a:pt x="12" y="26"/>
                  </a:lnTo>
                  <a:lnTo>
                    <a:pt x="25" y="12"/>
                  </a:lnTo>
                  <a:lnTo>
                    <a:pt x="43" y="3"/>
                  </a:lnTo>
                  <a:lnTo>
                    <a:pt x="6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85" name="Google Shape;10885;p24"/>
            <p:cNvSpPr/>
            <p:nvPr/>
          </p:nvSpPr>
          <p:spPr>
            <a:xfrm>
              <a:off x="3915" y="3032"/>
              <a:ext cx="264" cy="126"/>
            </a:xfrm>
            <a:custGeom>
              <a:avLst/>
              <a:gdLst/>
              <a:ahLst/>
              <a:cxnLst/>
              <a:rect l="l" t="t" r="r" b="b"/>
              <a:pathLst>
                <a:path w="264" h="126" extrusionOk="0">
                  <a:moveTo>
                    <a:pt x="63" y="0"/>
                  </a:moveTo>
                  <a:lnTo>
                    <a:pt x="201" y="0"/>
                  </a:lnTo>
                  <a:lnTo>
                    <a:pt x="221" y="3"/>
                  </a:lnTo>
                  <a:lnTo>
                    <a:pt x="238" y="12"/>
                  </a:lnTo>
                  <a:lnTo>
                    <a:pt x="252" y="26"/>
                  </a:lnTo>
                  <a:lnTo>
                    <a:pt x="261" y="43"/>
                  </a:lnTo>
                  <a:lnTo>
                    <a:pt x="264" y="63"/>
                  </a:lnTo>
                  <a:lnTo>
                    <a:pt x="261" y="83"/>
                  </a:lnTo>
                  <a:lnTo>
                    <a:pt x="252" y="101"/>
                  </a:lnTo>
                  <a:lnTo>
                    <a:pt x="238" y="114"/>
                  </a:lnTo>
                  <a:lnTo>
                    <a:pt x="221" y="124"/>
                  </a:lnTo>
                  <a:lnTo>
                    <a:pt x="201" y="126"/>
                  </a:lnTo>
                  <a:lnTo>
                    <a:pt x="63" y="126"/>
                  </a:lnTo>
                  <a:lnTo>
                    <a:pt x="42" y="124"/>
                  </a:lnTo>
                  <a:lnTo>
                    <a:pt x="26" y="114"/>
                  </a:lnTo>
                  <a:lnTo>
                    <a:pt x="11" y="101"/>
                  </a:lnTo>
                  <a:lnTo>
                    <a:pt x="3" y="83"/>
                  </a:lnTo>
                  <a:lnTo>
                    <a:pt x="0" y="63"/>
                  </a:lnTo>
                  <a:lnTo>
                    <a:pt x="3" y="43"/>
                  </a:lnTo>
                  <a:lnTo>
                    <a:pt x="11" y="26"/>
                  </a:lnTo>
                  <a:lnTo>
                    <a:pt x="26" y="12"/>
                  </a:lnTo>
                  <a:lnTo>
                    <a:pt x="42" y="3"/>
                  </a:lnTo>
                  <a:lnTo>
                    <a:pt x="6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86" name="Google Shape;10886;p24"/>
            <p:cNvSpPr/>
            <p:nvPr/>
          </p:nvSpPr>
          <p:spPr>
            <a:xfrm>
              <a:off x="4332" y="3032"/>
              <a:ext cx="266" cy="126"/>
            </a:xfrm>
            <a:custGeom>
              <a:avLst/>
              <a:gdLst/>
              <a:ahLst/>
              <a:cxnLst/>
              <a:rect l="l" t="t" r="r" b="b"/>
              <a:pathLst>
                <a:path w="266" h="126" extrusionOk="0">
                  <a:moveTo>
                    <a:pt x="64" y="0"/>
                  </a:moveTo>
                  <a:lnTo>
                    <a:pt x="201" y="0"/>
                  </a:lnTo>
                  <a:lnTo>
                    <a:pt x="221" y="3"/>
                  </a:lnTo>
                  <a:lnTo>
                    <a:pt x="239" y="12"/>
                  </a:lnTo>
                  <a:lnTo>
                    <a:pt x="252" y="26"/>
                  </a:lnTo>
                  <a:lnTo>
                    <a:pt x="262" y="43"/>
                  </a:lnTo>
                  <a:lnTo>
                    <a:pt x="266" y="63"/>
                  </a:lnTo>
                  <a:lnTo>
                    <a:pt x="262" y="83"/>
                  </a:lnTo>
                  <a:lnTo>
                    <a:pt x="252" y="101"/>
                  </a:lnTo>
                  <a:lnTo>
                    <a:pt x="239" y="114"/>
                  </a:lnTo>
                  <a:lnTo>
                    <a:pt x="221" y="124"/>
                  </a:lnTo>
                  <a:lnTo>
                    <a:pt x="201" y="126"/>
                  </a:lnTo>
                  <a:lnTo>
                    <a:pt x="64" y="126"/>
                  </a:lnTo>
                  <a:lnTo>
                    <a:pt x="44" y="124"/>
                  </a:lnTo>
                  <a:lnTo>
                    <a:pt x="26" y="114"/>
                  </a:lnTo>
                  <a:lnTo>
                    <a:pt x="13" y="101"/>
                  </a:lnTo>
                  <a:lnTo>
                    <a:pt x="3" y="83"/>
                  </a:lnTo>
                  <a:lnTo>
                    <a:pt x="0" y="63"/>
                  </a:lnTo>
                  <a:lnTo>
                    <a:pt x="3" y="43"/>
                  </a:lnTo>
                  <a:lnTo>
                    <a:pt x="13" y="26"/>
                  </a:lnTo>
                  <a:lnTo>
                    <a:pt x="26" y="12"/>
                  </a:lnTo>
                  <a:lnTo>
                    <a:pt x="44" y="3"/>
                  </a:lnTo>
                  <a:lnTo>
                    <a:pt x="6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887" name="Google Shape;10887;p24"/>
          <p:cNvGrpSpPr/>
          <p:nvPr/>
        </p:nvGrpSpPr>
        <p:grpSpPr>
          <a:xfrm>
            <a:off x="4395704" y="12877464"/>
            <a:ext cx="621373" cy="528829"/>
            <a:chOff x="3912" y="2397"/>
            <a:chExt cx="3122" cy="2657"/>
          </a:xfrm>
          <a:solidFill>
            <a:srgbClr val="006994"/>
          </a:solidFill>
        </p:grpSpPr>
        <p:sp>
          <p:nvSpPr>
            <p:cNvPr id="10888" name="Google Shape;10888;p24"/>
            <p:cNvSpPr/>
            <p:nvPr/>
          </p:nvSpPr>
          <p:spPr>
            <a:xfrm>
              <a:off x="5780" y="2397"/>
              <a:ext cx="552" cy="325"/>
            </a:xfrm>
            <a:custGeom>
              <a:avLst/>
              <a:gdLst/>
              <a:ahLst/>
              <a:cxnLst/>
              <a:rect l="l" t="t" r="r" b="b"/>
              <a:pathLst>
                <a:path w="1105" h="650" extrusionOk="0">
                  <a:moveTo>
                    <a:pt x="563" y="0"/>
                  </a:moveTo>
                  <a:lnTo>
                    <a:pt x="637" y="4"/>
                  </a:lnTo>
                  <a:lnTo>
                    <a:pt x="709" y="16"/>
                  </a:lnTo>
                  <a:lnTo>
                    <a:pt x="777" y="35"/>
                  </a:lnTo>
                  <a:lnTo>
                    <a:pt x="841" y="59"/>
                  </a:lnTo>
                  <a:lnTo>
                    <a:pt x="900" y="90"/>
                  </a:lnTo>
                  <a:lnTo>
                    <a:pt x="951" y="127"/>
                  </a:lnTo>
                  <a:lnTo>
                    <a:pt x="997" y="167"/>
                  </a:lnTo>
                  <a:lnTo>
                    <a:pt x="1033" y="213"/>
                  </a:lnTo>
                  <a:lnTo>
                    <a:pt x="1061" y="262"/>
                  </a:lnTo>
                  <a:lnTo>
                    <a:pt x="1080" y="315"/>
                  </a:lnTo>
                  <a:lnTo>
                    <a:pt x="1089" y="370"/>
                  </a:lnTo>
                  <a:lnTo>
                    <a:pt x="1105" y="493"/>
                  </a:lnTo>
                  <a:lnTo>
                    <a:pt x="1103" y="518"/>
                  </a:lnTo>
                  <a:lnTo>
                    <a:pt x="1093" y="539"/>
                  </a:lnTo>
                  <a:lnTo>
                    <a:pt x="1074" y="554"/>
                  </a:lnTo>
                  <a:lnTo>
                    <a:pt x="1053" y="563"/>
                  </a:lnTo>
                  <a:lnTo>
                    <a:pt x="1027" y="561"/>
                  </a:lnTo>
                  <a:lnTo>
                    <a:pt x="919" y="539"/>
                  </a:lnTo>
                  <a:lnTo>
                    <a:pt x="807" y="525"/>
                  </a:lnTo>
                  <a:lnTo>
                    <a:pt x="692" y="520"/>
                  </a:lnTo>
                  <a:lnTo>
                    <a:pt x="568" y="525"/>
                  </a:lnTo>
                  <a:lnTo>
                    <a:pt x="447" y="541"/>
                  </a:lnTo>
                  <a:lnTo>
                    <a:pt x="328" y="567"/>
                  </a:lnTo>
                  <a:lnTo>
                    <a:pt x="212" y="601"/>
                  </a:lnTo>
                  <a:lnTo>
                    <a:pt x="100" y="647"/>
                  </a:lnTo>
                  <a:lnTo>
                    <a:pt x="76" y="650"/>
                  </a:lnTo>
                  <a:lnTo>
                    <a:pt x="53" y="647"/>
                  </a:lnTo>
                  <a:lnTo>
                    <a:pt x="34" y="635"/>
                  </a:lnTo>
                  <a:lnTo>
                    <a:pt x="19" y="616"/>
                  </a:lnTo>
                  <a:lnTo>
                    <a:pt x="11" y="592"/>
                  </a:lnTo>
                  <a:lnTo>
                    <a:pt x="0" y="387"/>
                  </a:lnTo>
                  <a:lnTo>
                    <a:pt x="6" y="334"/>
                  </a:lnTo>
                  <a:lnTo>
                    <a:pt x="21" y="283"/>
                  </a:lnTo>
                  <a:lnTo>
                    <a:pt x="47" y="235"/>
                  </a:lnTo>
                  <a:lnTo>
                    <a:pt x="82" y="192"/>
                  </a:lnTo>
                  <a:lnTo>
                    <a:pt x="123" y="150"/>
                  </a:lnTo>
                  <a:lnTo>
                    <a:pt x="172" y="112"/>
                  </a:lnTo>
                  <a:lnTo>
                    <a:pt x="227" y="80"/>
                  </a:lnTo>
                  <a:lnTo>
                    <a:pt x="288" y="52"/>
                  </a:lnTo>
                  <a:lnTo>
                    <a:pt x="352" y="31"/>
                  </a:lnTo>
                  <a:lnTo>
                    <a:pt x="421" y="14"/>
                  </a:lnTo>
                  <a:lnTo>
                    <a:pt x="491" y="2"/>
                  </a:lnTo>
                  <a:lnTo>
                    <a:pt x="56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89" name="Google Shape;10889;p24"/>
            <p:cNvSpPr/>
            <p:nvPr/>
          </p:nvSpPr>
          <p:spPr>
            <a:xfrm>
              <a:off x="3912" y="2747"/>
              <a:ext cx="3122" cy="2307"/>
            </a:xfrm>
            <a:custGeom>
              <a:avLst/>
              <a:gdLst/>
              <a:ahLst/>
              <a:cxnLst/>
              <a:rect l="l" t="t" r="r" b="b"/>
              <a:pathLst>
                <a:path w="6244" h="4614" extrusionOk="0">
                  <a:moveTo>
                    <a:pt x="4909" y="2918"/>
                  </a:moveTo>
                  <a:lnTo>
                    <a:pt x="4806" y="2922"/>
                  </a:lnTo>
                  <a:lnTo>
                    <a:pt x="4706" y="2935"/>
                  </a:lnTo>
                  <a:lnTo>
                    <a:pt x="4609" y="2952"/>
                  </a:lnTo>
                  <a:lnTo>
                    <a:pt x="4517" y="2978"/>
                  </a:lnTo>
                  <a:lnTo>
                    <a:pt x="4429" y="3011"/>
                  </a:lnTo>
                  <a:lnTo>
                    <a:pt x="4346" y="3049"/>
                  </a:lnTo>
                  <a:lnTo>
                    <a:pt x="4270" y="3090"/>
                  </a:lnTo>
                  <a:lnTo>
                    <a:pt x="4200" y="3140"/>
                  </a:lnTo>
                  <a:lnTo>
                    <a:pt x="4138" y="3193"/>
                  </a:lnTo>
                  <a:lnTo>
                    <a:pt x="4083" y="3249"/>
                  </a:lnTo>
                  <a:lnTo>
                    <a:pt x="4035" y="3310"/>
                  </a:lnTo>
                  <a:lnTo>
                    <a:pt x="3999" y="3373"/>
                  </a:lnTo>
                  <a:lnTo>
                    <a:pt x="3971" y="3441"/>
                  </a:lnTo>
                  <a:lnTo>
                    <a:pt x="3954" y="3509"/>
                  </a:lnTo>
                  <a:lnTo>
                    <a:pt x="3948" y="3579"/>
                  </a:lnTo>
                  <a:lnTo>
                    <a:pt x="3956" y="3657"/>
                  </a:lnTo>
                  <a:lnTo>
                    <a:pt x="3975" y="3729"/>
                  </a:lnTo>
                  <a:lnTo>
                    <a:pt x="4005" y="3801"/>
                  </a:lnTo>
                  <a:lnTo>
                    <a:pt x="4049" y="3867"/>
                  </a:lnTo>
                  <a:lnTo>
                    <a:pt x="4102" y="3932"/>
                  </a:lnTo>
                  <a:lnTo>
                    <a:pt x="4162" y="3990"/>
                  </a:lnTo>
                  <a:lnTo>
                    <a:pt x="4234" y="4045"/>
                  </a:lnTo>
                  <a:lnTo>
                    <a:pt x="4312" y="4095"/>
                  </a:lnTo>
                  <a:lnTo>
                    <a:pt x="4399" y="4136"/>
                  </a:lnTo>
                  <a:lnTo>
                    <a:pt x="4492" y="4172"/>
                  </a:lnTo>
                  <a:lnTo>
                    <a:pt x="4589" y="4203"/>
                  </a:lnTo>
                  <a:lnTo>
                    <a:pt x="4693" y="4223"/>
                  </a:lnTo>
                  <a:lnTo>
                    <a:pt x="4799" y="4237"/>
                  </a:lnTo>
                  <a:lnTo>
                    <a:pt x="4909" y="4242"/>
                  </a:lnTo>
                  <a:lnTo>
                    <a:pt x="5021" y="4237"/>
                  </a:lnTo>
                  <a:lnTo>
                    <a:pt x="5127" y="4223"/>
                  </a:lnTo>
                  <a:lnTo>
                    <a:pt x="5229" y="4203"/>
                  </a:lnTo>
                  <a:lnTo>
                    <a:pt x="5327" y="4172"/>
                  </a:lnTo>
                  <a:lnTo>
                    <a:pt x="5420" y="4136"/>
                  </a:lnTo>
                  <a:lnTo>
                    <a:pt x="5506" y="4095"/>
                  </a:lnTo>
                  <a:lnTo>
                    <a:pt x="5585" y="4045"/>
                  </a:lnTo>
                  <a:lnTo>
                    <a:pt x="5655" y="3990"/>
                  </a:lnTo>
                  <a:lnTo>
                    <a:pt x="5718" y="3932"/>
                  </a:lnTo>
                  <a:lnTo>
                    <a:pt x="5771" y="3867"/>
                  </a:lnTo>
                  <a:lnTo>
                    <a:pt x="5812" y="3801"/>
                  </a:lnTo>
                  <a:lnTo>
                    <a:pt x="5845" y="3729"/>
                  </a:lnTo>
                  <a:lnTo>
                    <a:pt x="5864" y="3657"/>
                  </a:lnTo>
                  <a:lnTo>
                    <a:pt x="5869" y="3579"/>
                  </a:lnTo>
                  <a:lnTo>
                    <a:pt x="5864" y="3503"/>
                  </a:lnTo>
                  <a:lnTo>
                    <a:pt x="5845" y="3431"/>
                  </a:lnTo>
                  <a:lnTo>
                    <a:pt x="5812" y="3359"/>
                  </a:lnTo>
                  <a:lnTo>
                    <a:pt x="5771" y="3293"/>
                  </a:lnTo>
                  <a:lnTo>
                    <a:pt x="5718" y="3229"/>
                  </a:lnTo>
                  <a:lnTo>
                    <a:pt x="5655" y="3170"/>
                  </a:lnTo>
                  <a:lnTo>
                    <a:pt x="5585" y="3115"/>
                  </a:lnTo>
                  <a:lnTo>
                    <a:pt x="5506" y="3066"/>
                  </a:lnTo>
                  <a:lnTo>
                    <a:pt x="5420" y="3024"/>
                  </a:lnTo>
                  <a:lnTo>
                    <a:pt x="5327" y="2988"/>
                  </a:lnTo>
                  <a:lnTo>
                    <a:pt x="5229" y="2958"/>
                  </a:lnTo>
                  <a:lnTo>
                    <a:pt x="5127" y="2937"/>
                  </a:lnTo>
                  <a:lnTo>
                    <a:pt x="5021" y="2924"/>
                  </a:lnTo>
                  <a:lnTo>
                    <a:pt x="4909" y="2918"/>
                  </a:lnTo>
                  <a:close/>
                  <a:moveTo>
                    <a:pt x="1334" y="2918"/>
                  </a:moveTo>
                  <a:lnTo>
                    <a:pt x="1230" y="2922"/>
                  </a:lnTo>
                  <a:lnTo>
                    <a:pt x="1129" y="2935"/>
                  </a:lnTo>
                  <a:lnTo>
                    <a:pt x="1033" y="2952"/>
                  </a:lnTo>
                  <a:lnTo>
                    <a:pt x="940" y="2978"/>
                  </a:lnTo>
                  <a:lnTo>
                    <a:pt x="853" y="3011"/>
                  </a:lnTo>
                  <a:lnTo>
                    <a:pt x="769" y="3049"/>
                  </a:lnTo>
                  <a:lnTo>
                    <a:pt x="693" y="3090"/>
                  </a:lnTo>
                  <a:lnTo>
                    <a:pt x="623" y="3140"/>
                  </a:lnTo>
                  <a:lnTo>
                    <a:pt x="561" y="3193"/>
                  </a:lnTo>
                  <a:lnTo>
                    <a:pt x="506" y="3249"/>
                  </a:lnTo>
                  <a:lnTo>
                    <a:pt x="458" y="3310"/>
                  </a:lnTo>
                  <a:lnTo>
                    <a:pt x="422" y="3373"/>
                  </a:lnTo>
                  <a:lnTo>
                    <a:pt x="394" y="3441"/>
                  </a:lnTo>
                  <a:lnTo>
                    <a:pt x="379" y="3509"/>
                  </a:lnTo>
                  <a:lnTo>
                    <a:pt x="371" y="3579"/>
                  </a:lnTo>
                  <a:lnTo>
                    <a:pt x="379" y="3657"/>
                  </a:lnTo>
                  <a:lnTo>
                    <a:pt x="398" y="3729"/>
                  </a:lnTo>
                  <a:lnTo>
                    <a:pt x="430" y="3801"/>
                  </a:lnTo>
                  <a:lnTo>
                    <a:pt x="472" y="3867"/>
                  </a:lnTo>
                  <a:lnTo>
                    <a:pt x="525" y="3932"/>
                  </a:lnTo>
                  <a:lnTo>
                    <a:pt x="587" y="3990"/>
                  </a:lnTo>
                  <a:lnTo>
                    <a:pt x="657" y="4045"/>
                  </a:lnTo>
                  <a:lnTo>
                    <a:pt x="737" y="4095"/>
                  </a:lnTo>
                  <a:lnTo>
                    <a:pt x="822" y="4136"/>
                  </a:lnTo>
                  <a:lnTo>
                    <a:pt x="915" y="4172"/>
                  </a:lnTo>
                  <a:lnTo>
                    <a:pt x="1014" y="4203"/>
                  </a:lnTo>
                  <a:lnTo>
                    <a:pt x="1116" y="4223"/>
                  </a:lnTo>
                  <a:lnTo>
                    <a:pt x="1222" y="4237"/>
                  </a:lnTo>
                  <a:lnTo>
                    <a:pt x="1334" y="4242"/>
                  </a:lnTo>
                  <a:lnTo>
                    <a:pt x="1444" y="4237"/>
                  </a:lnTo>
                  <a:lnTo>
                    <a:pt x="1550" y="4223"/>
                  </a:lnTo>
                  <a:lnTo>
                    <a:pt x="1652" y="4203"/>
                  </a:lnTo>
                  <a:lnTo>
                    <a:pt x="1751" y="4172"/>
                  </a:lnTo>
                  <a:lnTo>
                    <a:pt x="1843" y="4136"/>
                  </a:lnTo>
                  <a:lnTo>
                    <a:pt x="1931" y="4095"/>
                  </a:lnTo>
                  <a:lnTo>
                    <a:pt x="2008" y="4045"/>
                  </a:lnTo>
                  <a:lnTo>
                    <a:pt x="2080" y="3990"/>
                  </a:lnTo>
                  <a:lnTo>
                    <a:pt x="2141" y="3932"/>
                  </a:lnTo>
                  <a:lnTo>
                    <a:pt x="2194" y="3867"/>
                  </a:lnTo>
                  <a:lnTo>
                    <a:pt x="2236" y="3801"/>
                  </a:lnTo>
                  <a:lnTo>
                    <a:pt x="2268" y="3729"/>
                  </a:lnTo>
                  <a:lnTo>
                    <a:pt x="2287" y="3657"/>
                  </a:lnTo>
                  <a:lnTo>
                    <a:pt x="2294" y="3579"/>
                  </a:lnTo>
                  <a:lnTo>
                    <a:pt x="2287" y="3503"/>
                  </a:lnTo>
                  <a:lnTo>
                    <a:pt x="2268" y="3431"/>
                  </a:lnTo>
                  <a:lnTo>
                    <a:pt x="2236" y="3359"/>
                  </a:lnTo>
                  <a:lnTo>
                    <a:pt x="2194" y="3293"/>
                  </a:lnTo>
                  <a:lnTo>
                    <a:pt x="2141" y="3229"/>
                  </a:lnTo>
                  <a:lnTo>
                    <a:pt x="2080" y="3170"/>
                  </a:lnTo>
                  <a:lnTo>
                    <a:pt x="2008" y="3115"/>
                  </a:lnTo>
                  <a:lnTo>
                    <a:pt x="1931" y="3066"/>
                  </a:lnTo>
                  <a:lnTo>
                    <a:pt x="1843" y="3024"/>
                  </a:lnTo>
                  <a:lnTo>
                    <a:pt x="1751" y="2988"/>
                  </a:lnTo>
                  <a:lnTo>
                    <a:pt x="1652" y="2958"/>
                  </a:lnTo>
                  <a:lnTo>
                    <a:pt x="1550" y="2937"/>
                  </a:lnTo>
                  <a:lnTo>
                    <a:pt x="1444" y="2924"/>
                  </a:lnTo>
                  <a:lnTo>
                    <a:pt x="1334" y="2918"/>
                  </a:lnTo>
                  <a:close/>
                  <a:moveTo>
                    <a:pt x="3122" y="2323"/>
                  </a:moveTo>
                  <a:lnTo>
                    <a:pt x="3058" y="2327"/>
                  </a:lnTo>
                  <a:lnTo>
                    <a:pt x="2997" y="2336"/>
                  </a:lnTo>
                  <a:lnTo>
                    <a:pt x="2940" y="2353"/>
                  </a:lnTo>
                  <a:lnTo>
                    <a:pt x="2889" y="2376"/>
                  </a:lnTo>
                  <a:lnTo>
                    <a:pt x="2842" y="2404"/>
                  </a:lnTo>
                  <a:lnTo>
                    <a:pt x="2802" y="2437"/>
                  </a:lnTo>
                  <a:lnTo>
                    <a:pt x="2770" y="2473"/>
                  </a:lnTo>
                  <a:lnTo>
                    <a:pt x="2747" y="2512"/>
                  </a:lnTo>
                  <a:lnTo>
                    <a:pt x="2732" y="2554"/>
                  </a:lnTo>
                  <a:lnTo>
                    <a:pt x="2726" y="2599"/>
                  </a:lnTo>
                  <a:lnTo>
                    <a:pt x="2732" y="2643"/>
                  </a:lnTo>
                  <a:lnTo>
                    <a:pt x="2747" y="2687"/>
                  </a:lnTo>
                  <a:lnTo>
                    <a:pt x="2770" y="2726"/>
                  </a:lnTo>
                  <a:lnTo>
                    <a:pt x="2802" y="2762"/>
                  </a:lnTo>
                  <a:lnTo>
                    <a:pt x="2842" y="2795"/>
                  </a:lnTo>
                  <a:lnTo>
                    <a:pt x="2889" y="2821"/>
                  </a:lnTo>
                  <a:lnTo>
                    <a:pt x="2940" y="2844"/>
                  </a:lnTo>
                  <a:lnTo>
                    <a:pt x="2997" y="2861"/>
                  </a:lnTo>
                  <a:lnTo>
                    <a:pt x="3058" y="2872"/>
                  </a:lnTo>
                  <a:lnTo>
                    <a:pt x="3122" y="2874"/>
                  </a:lnTo>
                  <a:lnTo>
                    <a:pt x="3187" y="2872"/>
                  </a:lnTo>
                  <a:lnTo>
                    <a:pt x="3247" y="2861"/>
                  </a:lnTo>
                  <a:lnTo>
                    <a:pt x="3304" y="2844"/>
                  </a:lnTo>
                  <a:lnTo>
                    <a:pt x="3357" y="2821"/>
                  </a:lnTo>
                  <a:lnTo>
                    <a:pt x="3403" y="2795"/>
                  </a:lnTo>
                  <a:lnTo>
                    <a:pt x="3442" y="2762"/>
                  </a:lnTo>
                  <a:lnTo>
                    <a:pt x="3475" y="2726"/>
                  </a:lnTo>
                  <a:lnTo>
                    <a:pt x="3499" y="2687"/>
                  </a:lnTo>
                  <a:lnTo>
                    <a:pt x="3514" y="2643"/>
                  </a:lnTo>
                  <a:lnTo>
                    <a:pt x="3518" y="2599"/>
                  </a:lnTo>
                  <a:lnTo>
                    <a:pt x="3514" y="2554"/>
                  </a:lnTo>
                  <a:lnTo>
                    <a:pt x="3499" y="2512"/>
                  </a:lnTo>
                  <a:lnTo>
                    <a:pt x="3475" y="2473"/>
                  </a:lnTo>
                  <a:lnTo>
                    <a:pt x="3442" y="2437"/>
                  </a:lnTo>
                  <a:lnTo>
                    <a:pt x="3403" y="2404"/>
                  </a:lnTo>
                  <a:lnTo>
                    <a:pt x="3357" y="2376"/>
                  </a:lnTo>
                  <a:lnTo>
                    <a:pt x="3304" y="2353"/>
                  </a:lnTo>
                  <a:lnTo>
                    <a:pt x="3247" y="2336"/>
                  </a:lnTo>
                  <a:lnTo>
                    <a:pt x="3187" y="2327"/>
                  </a:lnTo>
                  <a:lnTo>
                    <a:pt x="3122" y="2323"/>
                  </a:lnTo>
                  <a:close/>
                  <a:moveTo>
                    <a:pt x="1815" y="0"/>
                  </a:moveTo>
                  <a:lnTo>
                    <a:pt x="1915" y="3"/>
                  </a:lnTo>
                  <a:lnTo>
                    <a:pt x="2014" y="15"/>
                  </a:lnTo>
                  <a:lnTo>
                    <a:pt x="2111" y="34"/>
                  </a:lnTo>
                  <a:lnTo>
                    <a:pt x="2203" y="58"/>
                  </a:lnTo>
                  <a:lnTo>
                    <a:pt x="2292" y="91"/>
                  </a:lnTo>
                  <a:lnTo>
                    <a:pt x="2378" y="128"/>
                  </a:lnTo>
                  <a:lnTo>
                    <a:pt x="2457" y="172"/>
                  </a:lnTo>
                  <a:lnTo>
                    <a:pt x="2529" y="221"/>
                  </a:lnTo>
                  <a:lnTo>
                    <a:pt x="2596" y="274"/>
                  </a:lnTo>
                  <a:lnTo>
                    <a:pt x="2654" y="333"/>
                  </a:lnTo>
                  <a:lnTo>
                    <a:pt x="2704" y="394"/>
                  </a:lnTo>
                  <a:lnTo>
                    <a:pt x="2743" y="460"/>
                  </a:lnTo>
                  <a:lnTo>
                    <a:pt x="2772" y="528"/>
                  </a:lnTo>
                  <a:lnTo>
                    <a:pt x="2791" y="598"/>
                  </a:lnTo>
                  <a:lnTo>
                    <a:pt x="2796" y="672"/>
                  </a:lnTo>
                  <a:lnTo>
                    <a:pt x="2794" y="701"/>
                  </a:lnTo>
                  <a:lnTo>
                    <a:pt x="2793" y="727"/>
                  </a:lnTo>
                  <a:lnTo>
                    <a:pt x="2787" y="822"/>
                  </a:lnTo>
                  <a:lnTo>
                    <a:pt x="2865" y="797"/>
                  </a:lnTo>
                  <a:lnTo>
                    <a:pt x="2946" y="780"/>
                  </a:lnTo>
                  <a:lnTo>
                    <a:pt x="3033" y="769"/>
                  </a:lnTo>
                  <a:lnTo>
                    <a:pt x="3122" y="765"/>
                  </a:lnTo>
                  <a:lnTo>
                    <a:pt x="3211" y="769"/>
                  </a:lnTo>
                  <a:lnTo>
                    <a:pt x="3297" y="780"/>
                  </a:lnTo>
                  <a:lnTo>
                    <a:pt x="3380" y="797"/>
                  </a:lnTo>
                  <a:lnTo>
                    <a:pt x="3456" y="822"/>
                  </a:lnTo>
                  <a:lnTo>
                    <a:pt x="3450" y="727"/>
                  </a:lnTo>
                  <a:lnTo>
                    <a:pt x="3446" y="699"/>
                  </a:lnTo>
                  <a:lnTo>
                    <a:pt x="3446" y="672"/>
                  </a:lnTo>
                  <a:lnTo>
                    <a:pt x="3452" y="598"/>
                  </a:lnTo>
                  <a:lnTo>
                    <a:pt x="3471" y="526"/>
                  </a:lnTo>
                  <a:lnTo>
                    <a:pt x="3499" y="458"/>
                  </a:lnTo>
                  <a:lnTo>
                    <a:pt x="3539" y="394"/>
                  </a:lnTo>
                  <a:lnTo>
                    <a:pt x="3588" y="331"/>
                  </a:lnTo>
                  <a:lnTo>
                    <a:pt x="3647" y="274"/>
                  </a:lnTo>
                  <a:lnTo>
                    <a:pt x="3713" y="221"/>
                  </a:lnTo>
                  <a:lnTo>
                    <a:pt x="3785" y="172"/>
                  </a:lnTo>
                  <a:lnTo>
                    <a:pt x="3865" y="128"/>
                  </a:lnTo>
                  <a:lnTo>
                    <a:pt x="3950" y="91"/>
                  </a:lnTo>
                  <a:lnTo>
                    <a:pt x="4039" y="58"/>
                  </a:lnTo>
                  <a:lnTo>
                    <a:pt x="4132" y="34"/>
                  </a:lnTo>
                  <a:lnTo>
                    <a:pt x="4229" y="15"/>
                  </a:lnTo>
                  <a:lnTo>
                    <a:pt x="4327" y="3"/>
                  </a:lnTo>
                  <a:lnTo>
                    <a:pt x="4428" y="0"/>
                  </a:lnTo>
                  <a:lnTo>
                    <a:pt x="4534" y="3"/>
                  </a:lnTo>
                  <a:lnTo>
                    <a:pt x="4636" y="17"/>
                  </a:lnTo>
                  <a:lnTo>
                    <a:pt x="4736" y="38"/>
                  </a:lnTo>
                  <a:lnTo>
                    <a:pt x="4829" y="68"/>
                  </a:lnTo>
                  <a:lnTo>
                    <a:pt x="4918" y="104"/>
                  </a:lnTo>
                  <a:lnTo>
                    <a:pt x="5002" y="147"/>
                  </a:lnTo>
                  <a:lnTo>
                    <a:pt x="5077" y="197"/>
                  </a:lnTo>
                  <a:lnTo>
                    <a:pt x="5146" y="252"/>
                  </a:lnTo>
                  <a:lnTo>
                    <a:pt x="5204" y="312"/>
                  </a:lnTo>
                  <a:lnTo>
                    <a:pt x="5255" y="377"/>
                  </a:lnTo>
                  <a:lnTo>
                    <a:pt x="5295" y="447"/>
                  </a:lnTo>
                  <a:lnTo>
                    <a:pt x="5326" y="519"/>
                  </a:lnTo>
                  <a:lnTo>
                    <a:pt x="5343" y="595"/>
                  </a:lnTo>
                  <a:lnTo>
                    <a:pt x="5350" y="672"/>
                  </a:lnTo>
                  <a:lnTo>
                    <a:pt x="5462" y="1548"/>
                  </a:lnTo>
                  <a:lnTo>
                    <a:pt x="5547" y="1595"/>
                  </a:lnTo>
                  <a:lnTo>
                    <a:pt x="5627" y="1648"/>
                  </a:lnTo>
                  <a:lnTo>
                    <a:pt x="5701" y="1705"/>
                  </a:lnTo>
                  <a:lnTo>
                    <a:pt x="5765" y="1768"/>
                  </a:lnTo>
                  <a:lnTo>
                    <a:pt x="5824" y="1834"/>
                  </a:lnTo>
                  <a:lnTo>
                    <a:pt x="5875" y="1904"/>
                  </a:lnTo>
                  <a:lnTo>
                    <a:pt x="5917" y="1978"/>
                  </a:lnTo>
                  <a:lnTo>
                    <a:pt x="5951" y="2054"/>
                  </a:lnTo>
                  <a:lnTo>
                    <a:pt x="5975" y="2133"/>
                  </a:lnTo>
                  <a:lnTo>
                    <a:pt x="5989" y="2217"/>
                  </a:lnTo>
                  <a:lnTo>
                    <a:pt x="6225" y="3418"/>
                  </a:lnTo>
                  <a:lnTo>
                    <a:pt x="6225" y="3422"/>
                  </a:lnTo>
                  <a:lnTo>
                    <a:pt x="6227" y="3426"/>
                  </a:lnTo>
                  <a:lnTo>
                    <a:pt x="6233" y="3464"/>
                  </a:lnTo>
                  <a:lnTo>
                    <a:pt x="6241" y="3520"/>
                  </a:lnTo>
                  <a:lnTo>
                    <a:pt x="6244" y="3579"/>
                  </a:lnTo>
                  <a:lnTo>
                    <a:pt x="6237" y="3680"/>
                  </a:lnTo>
                  <a:lnTo>
                    <a:pt x="6220" y="3776"/>
                  </a:lnTo>
                  <a:lnTo>
                    <a:pt x="6189" y="3871"/>
                  </a:lnTo>
                  <a:lnTo>
                    <a:pt x="6150" y="3960"/>
                  </a:lnTo>
                  <a:lnTo>
                    <a:pt x="6100" y="4047"/>
                  </a:lnTo>
                  <a:lnTo>
                    <a:pt x="6040" y="4129"/>
                  </a:lnTo>
                  <a:lnTo>
                    <a:pt x="5972" y="4206"/>
                  </a:lnTo>
                  <a:lnTo>
                    <a:pt x="5894" y="4277"/>
                  </a:lnTo>
                  <a:lnTo>
                    <a:pt x="5809" y="4343"/>
                  </a:lnTo>
                  <a:lnTo>
                    <a:pt x="5716" y="4403"/>
                  </a:lnTo>
                  <a:lnTo>
                    <a:pt x="5617" y="4457"/>
                  </a:lnTo>
                  <a:lnTo>
                    <a:pt x="5511" y="4502"/>
                  </a:lnTo>
                  <a:lnTo>
                    <a:pt x="5401" y="4542"/>
                  </a:lnTo>
                  <a:lnTo>
                    <a:pt x="5284" y="4572"/>
                  </a:lnTo>
                  <a:lnTo>
                    <a:pt x="5163" y="4595"/>
                  </a:lnTo>
                  <a:lnTo>
                    <a:pt x="5039" y="4610"/>
                  </a:lnTo>
                  <a:lnTo>
                    <a:pt x="4911" y="4614"/>
                  </a:lnTo>
                  <a:lnTo>
                    <a:pt x="4782" y="4610"/>
                  </a:lnTo>
                  <a:lnTo>
                    <a:pt x="4657" y="4595"/>
                  </a:lnTo>
                  <a:lnTo>
                    <a:pt x="4537" y="4572"/>
                  </a:lnTo>
                  <a:lnTo>
                    <a:pt x="4420" y="4542"/>
                  </a:lnTo>
                  <a:lnTo>
                    <a:pt x="4310" y="4502"/>
                  </a:lnTo>
                  <a:lnTo>
                    <a:pt x="4204" y="4457"/>
                  </a:lnTo>
                  <a:lnTo>
                    <a:pt x="4105" y="4403"/>
                  </a:lnTo>
                  <a:lnTo>
                    <a:pt x="4013" y="4343"/>
                  </a:lnTo>
                  <a:lnTo>
                    <a:pt x="3927" y="4277"/>
                  </a:lnTo>
                  <a:lnTo>
                    <a:pt x="3850" y="4206"/>
                  </a:lnTo>
                  <a:lnTo>
                    <a:pt x="3782" y="4129"/>
                  </a:lnTo>
                  <a:lnTo>
                    <a:pt x="3721" y="4047"/>
                  </a:lnTo>
                  <a:lnTo>
                    <a:pt x="3672" y="3960"/>
                  </a:lnTo>
                  <a:lnTo>
                    <a:pt x="3632" y="3871"/>
                  </a:lnTo>
                  <a:lnTo>
                    <a:pt x="3602" y="3776"/>
                  </a:lnTo>
                  <a:lnTo>
                    <a:pt x="3584" y="3680"/>
                  </a:lnTo>
                  <a:lnTo>
                    <a:pt x="3579" y="3579"/>
                  </a:lnTo>
                  <a:lnTo>
                    <a:pt x="3579" y="3107"/>
                  </a:lnTo>
                  <a:lnTo>
                    <a:pt x="3495" y="3141"/>
                  </a:lnTo>
                  <a:lnTo>
                    <a:pt x="3408" y="3168"/>
                  </a:lnTo>
                  <a:lnTo>
                    <a:pt x="3317" y="3187"/>
                  </a:lnTo>
                  <a:lnTo>
                    <a:pt x="3221" y="3198"/>
                  </a:lnTo>
                  <a:lnTo>
                    <a:pt x="3122" y="3202"/>
                  </a:lnTo>
                  <a:lnTo>
                    <a:pt x="3024" y="3198"/>
                  </a:lnTo>
                  <a:lnTo>
                    <a:pt x="2927" y="3187"/>
                  </a:lnTo>
                  <a:lnTo>
                    <a:pt x="2836" y="3166"/>
                  </a:lnTo>
                  <a:lnTo>
                    <a:pt x="2747" y="3140"/>
                  </a:lnTo>
                  <a:lnTo>
                    <a:pt x="2666" y="3107"/>
                  </a:lnTo>
                  <a:lnTo>
                    <a:pt x="2666" y="3579"/>
                  </a:lnTo>
                  <a:lnTo>
                    <a:pt x="2660" y="3680"/>
                  </a:lnTo>
                  <a:lnTo>
                    <a:pt x="2641" y="3776"/>
                  </a:lnTo>
                  <a:lnTo>
                    <a:pt x="2613" y="3871"/>
                  </a:lnTo>
                  <a:lnTo>
                    <a:pt x="2573" y="3960"/>
                  </a:lnTo>
                  <a:lnTo>
                    <a:pt x="2522" y="4047"/>
                  </a:lnTo>
                  <a:lnTo>
                    <a:pt x="2463" y="4129"/>
                  </a:lnTo>
                  <a:lnTo>
                    <a:pt x="2395" y="4206"/>
                  </a:lnTo>
                  <a:lnTo>
                    <a:pt x="2317" y="4277"/>
                  </a:lnTo>
                  <a:lnTo>
                    <a:pt x="2232" y="4343"/>
                  </a:lnTo>
                  <a:lnTo>
                    <a:pt x="2139" y="4403"/>
                  </a:lnTo>
                  <a:lnTo>
                    <a:pt x="2040" y="4457"/>
                  </a:lnTo>
                  <a:lnTo>
                    <a:pt x="1934" y="4502"/>
                  </a:lnTo>
                  <a:lnTo>
                    <a:pt x="1823" y="4542"/>
                  </a:lnTo>
                  <a:lnTo>
                    <a:pt x="1707" y="4572"/>
                  </a:lnTo>
                  <a:lnTo>
                    <a:pt x="1586" y="4595"/>
                  </a:lnTo>
                  <a:lnTo>
                    <a:pt x="1461" y="4610"/>
                  </a:lnTo>
                  <a:lnTo>
                    <a:pt x="1334" y="4614"/>
                  </a:lnTo>
                  <a:lnTo>
                    <a:pt x="1205" y="4610"/>
                  </a:lnTo>
                  <a:lnTo>
                    <a:pt x="1080" y="4595"/>
                  </a:lnTo>
                  <a:lnTo>
                    <a:pt x="959" y="4572"/>
                  </a:lnTo>
                  <a:lnTo>
                    <a:pt x="843" y="4542"/>
                  </a:lnTo>
                  <a:lnTo>
                    <a:pt x="731" y="4502"/>
                  </a:lnTo>
                  <a:lnTo>
                    <a:pt x="625" y="4457"/>
                  </a:lnTo>
                  <a:lnTo>
                    <a:pt x="527" y="4403"/>
                  </a:lnTo>
                  <a:lnTo>
                    <a:pt x="434" y="4343"/>
                  </a:lnTo>
                  <a:lnTo>
                    <a:pt x="349" y="4277"/>
                  </a:lnTo>
                  <a:lnTo>
                    <a:pt x="271" y="4206"/>
                  </a:lnTo>
                  <a:lnTo>
                    <a:pt x="203" y="4129"/>
                  </a:lnTo>
                  <a:lnTo>
                    <a:pt x="144" y="4047"/>
                  </a:lnTo>
                  <a:lnTo>
                    <a:pt x="93" y="3960"/>
                  </a:lnTo>
                  <a:lnTo>
                    <a:pt x="53" y="3871"/>
                  </a:lnTo>
                  <a:lnTo>
                    <a:pt x="25" y="3776"/>
                  </a:lnTo>
                  <a:lnTo>
                    <a:pt x="6" y="3680"/>
                  </a:lnTo>
                  <a:lnTo>
                    <a:pt x="0" y="3579"/>
                  </a:lnTo>
                  <a:lnTo>
                    <a:pt x="2" y="3520"/>
                  </a:lnTo>
                  <a:lnTo>
                    <a:pt x="9" y="3464"/>
                  </a:lnTo>
                  <a:lnTo>
                    <a:pt x="15" y="3426"/>
                  </a:lnTo>
                  <a:lnTo>
                    <a:pt x="15" y="3422"/>
                  </a:lnTo>
                  <a:lnTo>
                    <a:pt x="17" y="3418"/>
                  </a:lnTo>
                  <a:lnTo>
                    <a:pt x="254" y="2217"/>
                  </a:lnTo>
                  <a:lnTo>
                    <a:pt x="267" y="2133"/>
                  </a:lnTo>
                  <a:lnTo>
                    <a:pt x="292" y="2054"/>
                  </a:lnTo>
                  <a:lnTo>
                    <a:pt x="326" y="1978"/>
                  </a:lnTo>
                  <a:lnTo>
                    <a:pt x="368" y="1904"/>
                  </a:lnTo>
                  <a:lnTo>
                    <a:pt x="419" y="1834"/>
                  </a:lnTo>
                  <a:lnTo>
                    <a:pt x="477" y="1768"/>
                  </a:lnTo>
                  <a:lnTo>
                    <a:pt x="542" y="1705"/>
                  </a:lnTo>
                  <a:lnTo>
                    <a:pt x="616" y="1646"/>
                  </a:lnTo>
                  <a:lnTo>
                    <a:pt x="695" y="1595"/>
                  </a:lnTo>
                  <a:lnTo>
                    <a:pt x="781" y="1548"/>
                  </a:lnTo>
                  <a:lnTo>
                    <a:pt x="892" y="672"/>
                  </a:lnTo>
                  <a:lnTo>
                    <a:pt x="900" y="595"/>
                  </a:lnTo>
                  <a:lnTo>
                    <a:pt x="917" y="519"/>
                  </a:lnTo>
                  <a:lnTo>
                    <a:pt x="947" y="447"/>
                  </a:lnTo>
                  <a:lnTo>
                    <a:pt x="987" y="377"/>
                  </a:lnTo>
                  <a:lnTo>
                    <a:pt x="1038" y="312"/>
                  </a:lnTo>
                  <a:lnTo>
                    <a:pt x="1097" y="252"/>
                  </a:lnTo>
                  <a:lnTo>
                    <a:pt x="1165" y="197"/>
                  </a:lnTo>
                  <a:lnTo>
                    <a:pt x="1241" y="147"/>
                  </a:lnTo>
                  <a:lnTo>
                    <a:pt x="1324" y="104"/>
                  </a:lnTo>
                  <a:lnTo>
                    <a:pt x="1413" y="68"/>
                  </a:lnTo>
                  <a:lnTo>
                    <a:pt x="1506" y="38"/>
                  </a:lnTo>
                  <a:lnTo>
                    <a:pt x="1607" y="17"/>
                  </a:lnTo>
                  <a:lnTo>
                    <a:pt x="1709" y="3"/>
                  </a:lnTo>
                  <a:lnTo>
                    <a:pt x="181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90" name="Google Shape;10890;p24"/>
            <p:cNvSpPr/>
            <p:nvPr/>
          </p:nvSpPr>
          <p:spPr>
            <a:xfrm>
              <a:off x="4612" y="2397"/>
              <a:ext cx="552" cy="325"/>
            </a:xfrm>
            <a:custGeom>
              <a:avLst/>
              <a:gdLst/>
              <a:ahLst/>
              <a:cxnLst/>
              <a:rect l="l" t="t" r="r" b="b"/>
              <a:pathLst>
                <a:path w="1105" h="650" extrusionOk="0">
                  <a:moveTo>
                    <a:pt x="542" y="0"/>
                  </a:moveTo>
                  <a:lnTo>
                    <a:pt x="614" y="4"/>
                  </a:lnTo>
                  <a:lnTo>
                    <a:pt x="684" y="16"/>
                  </a:lnTo>
                  <a:lnTo>
                    <a:pt x="750" y="31"/>
                  </a:lnTo>
                  <a:lnTo>
                    <a:pt x="815" y="54"/>
                  </a:lnTo>
                  <a:lnTo>
                    <a:pt x="875" y="82"/>
                  </a:lnTo>
                  <a:lnTo>
                    <a:pt x="930" y="114"/>
                  </a:lnTo>
                  <a:lnTo>
                    <a:pt x="980" y="152"/>
                  </a:lnTo>
                  <a:lnTo>
                    <a:pt x="1023" y="192"/>
                  </a:lnTo>
                  <a:lnTo>
                    <a:pt x="1057" y="237"/>
                  </a:lnTo>
                  <a:lnTo>
                    <a:pt x="1084" y="285"/>
                  </a:lnTo>
                  <a:lnTo>
                    <a:pt x="1099" y="334"/>
                  </a:lnTo>
                  <a:lnTo>
                    <a:pt x="1105" y="387"/>
                  </a:lnTo>
                  <a:lnTo>
                    <a:pt x="1091" y="592"/>
                  </a:lnTo>
                  <a:lnTo>
                    <a:pt x="1086" y="616"/>
                  </a:lnTo>
                  <a:lnTo>
                    <a:pt x="1072" y="635"/>
                  </a:lnTo>
                  <a:lnTo>
                    <a:pt x="1052" y="647"/>
                  </a:lnTo>
                  <a:lnTo>
                    <a:pt x="1029" y="650"/>
                  </a:lnTo>
                  <a:lnTo>
                    <a:pt x="1004" y="647"/>
                  </a:lnTo>
                  <a:lnTo>
                    <a:pt x="894" y="601"/>
                  </a:lnTo>
                  <a:lnTo>
                    <a:pt x="777" y="567"/>
                  </a:lnTo>
                  <a:lnTo>
                    <a:pt x="657" y="541"/>
                  </a:lnTo>
                  <a:lnTo>
                    <a:pt x="536" y="525"/>
                  </a:lnTo>
                  <a:lnTo>
                    <a:pt x="413" y="520"/>
                  </a:lnTo>
                  <a:lnTo>
                    <a:pt x="299" y="525"/>
                  </a:lnTo>
                  <a:lnTo>
                    <a:pt x="186" y="539"/>
                  </a:lnTo>
                  <a:lnTo>
                    <a:pt x="78" y="561"/>
                  </a:lnTo>
                  <a:lnTo>
                    <a:pt x="51" y="563"/>
                  </a:lnTo>
                  <a:lnTo>
                    <a:pt x="30" y="554"/>
                  </a:lnTo>
                  <a:lnTo>
                    <a:pt x="11" y="539"/>
                  </a:lnTo>
                  <a:lnTo>
                    <a:pt x="2" y="518"/>
                  </a:lnTo>
                  <a:lnTo>
                    <a:pt x="0" y="493"/>
                  </a:lnTo>
                  <a:lnTo>
                    <a:pt x="15" y="370"/>
                  </a:lnTo>
                  <a:lnTo>
                    <a:pt x="25" y="317"/>
                  </a:lnTo>
                  <a:lnTo>
                    <a:pt x="44" y="264"/>
                  </a:lnTo>
                  <a:lnTo>
                    <a:pt x="72" y="215"/>
                  </a:lnTo>
                  <a:lnTo>
                    <a:pt x="108" y="169"/>
                  </a:lnTo>
                  <a:lnTo>
                    <a:pt x="154" y="127"/>
                  </a:lnTo>
                  <a:lnTo>
                    <a:pt x="205" y="91"/>
                  </a:lnTo>
                  <a:lnTo>
                    <a:pt x="263" y="61"/>
                  </a:lnTo>
                  <a:lnTo>
                    <a:pt x="326" y="35"/>
                  </a:lnTo>
                  <a:lnTo>
                    <a:pt x="394" y="16"/>
                  </a:lnTo>
                  <a:lnTo>
                    <a:pt x="466" y="4"/>
                  </a:lnTo>
                  <a:lnTo>
                    <a:pt x="54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891" name="Google Shape;10891;p24"/>
          <p:cNvGrpSpPr/>
          <p:nvPr/>
        </p:nvGrpSpPr>
        <p:grpSpPr>
          <a:xfrm>
            <a:off x="9542906" y="12899129"/>
            <a:ext cx="483398" cy="480498"/>
            <a:chOff x="5624" y="3751"/>
            <a:chExt cx="300" cy="298"/>
          </a:xfrm>
          <a:solidFill>
            <a:srgbClr val="006994"/>
          </a:solidFill>
        </p:grpSpPr>
        <p:sp>
          <p:nvSpPr>
            <p:cNvPr id="10892" name="Google Shape;10892;p24"/>
            <p:cNvSpPr/>
            <p:nvPr/>
          </p:nvSpPr>
          <p:spPr>
            <a:xfrm>
              <a:off x="5624" y="3751"/>
              <a:ext cx="300" cy="298"/>
            </a:xfrm>
            <a:custGeom>
              <a:avLst/>
              <a:gdLst/>
              <a:ahLst/>
              <a:cxnLst/>
              <a:rect l="l" t="t" r="r" b="b"/>
              <a:pathLst>
                <a:path w="3330" h="3310" extrusionOk="0">
                  <a:moveTo>
                    <a:pt x="1476" y="301"/>
                  </a:moveTo>
                  <a:lnTo>
                    <a:pt x="1398" y="303"/>
                  </a:lnTo>
                  <a:lnTo>
                    <a:pt x="1321" y="311"/>
                  </a:lnTo>
                  <a:lnTo>
                    <a:pt x="1245" y="324"/>
                  </a:lnTo>
                  <a:lnTo>
                    <a:pt x="1170" y="340"/>
                  </a:lnTo>
                  <a:lnTo>
                    <a:pt x="1098" y="362"/>
                  </a:lnTo>
                  <a:lnTo>
                    <a:pt x="1027" y="389"/>
                  </a:lnTo>
                  <a:lnTo>
                    <a:pt x="957" y="421"/>
                  </a:lnTo>
                  <a:lnTo>
                    <a:pt x="890" y="456"/>
                  </a:lnTo>
                  <a:lnTo>
                    <a:pt x="825" y="496"/>
                  </a:lnTo>
                  <a:lnTo>
                    <a:pt x="763" y="541"/>
                  </a:lnTo>
                  <a:lnTo>
                    <a:pt x="702" y="589"/>
                  </a:lnTo>
                  <a:lnTo>
                    <a:pt x="646" y="642"/>
                  </a:lnTo>
                  <a:lnTo>
                    <a:pt x="591" y="700"/>
                  </a:lnTo>
                  <a:lnTo>
                    <a:pt x="541" y="762"/>
                  </a:lnTo>
                  <a:lnTo>
                    <a:pt x="496" y="825"/>
                  </a:lnTo>
                  <a:lnTo>
                    <a:pt x="455" y="891"/>
                  </a:lnTo>
                  <a:lnTo>
                    <a:pt x="420" y="958"/>
                  </a:lnTo>
                  <a:lnTo>
                    <a:pt x="388" y="1028"/>
                  </a:lnTo>
                  <a:lnTo>
                    <a:pt x="362" y="1099"/>
                  </a:lnTo>
                  <a:lnTo>
                    <a:pt x="341" y="1170"/>
                  </a:lnTo>
                  <a:lnTo>
                    <a:pt x="325" y="1244"/>
                  </a:lnTo>
                  <a:lnTo>
                    <a:pt x="312" y="1318"/>
                  </a:lnTo>
                  <a:lnTo>
                    <a:pt x="306" y="1392"/>
                  </a:lnTo>
                  <a:lnTo>
                    <a:pt x="303" y="1467"/>
                  </a:lnTo>
                  <a:lnTo>
                    <a:pt x="306" y="1541"/>
                  </a:lnTo>
                  <a:lnTo>
                    <a:pt x="312" y="1615"/>
                  </a:lnTo>
                  <a:lnTo>
                    <a:pt x="325" y="1689"/>
                  </a:lnTo>
                  <a:lnTo>
                    <a:pt x="341" y="1762"/>
                  </a:lnTo>
                  <a:lnTo>
                    <a:pt x="362" y="1835"/>
                  </a:lnTo>
                  <a:lnTo>
                    <a:pt x="388" y="1906"/>
                  </a:lnTo>
                  <a:lnTo>
                    <a:pt x="420" y="1974"/>
                  </a:lnTo>
                  <a:lnTo>
                    <a:pt x="455" y="2043"/>
                  </a:lnTo>
                  <a:lnTo>
                    <a:pt x="496" y="2108"/>
                  </a:lnTo>
                  <a:lnTo>
                    <a:pt x="541" y="2172"/>
                  </a:lnTo>
                  <a:lnTo>
                    <a:pt x="591" y="2232"/>
                  </a:lnTo>
                  <a:lnTo>
                    <a:pt x="646" y="2290"/>
                  </a:lnTo>
                  <a:lnTo>
                    <a:pt x="702" y="2343"/>
                  </a:lnTo>
                  <a:lnTo>
                    <a:pt x="763" y="2392"/>
                  </a:lnTo>
                  <a:lnTo>
                    <a:pt x="825" y="2437"/>
                  </a:lnTo>
                  <a:lnTo>
                    <a:pt x="890" y="2478"/>
                  </a:lnTo>
                  <a:lnTo>
                    <a:pt x="957" y="2513"/>
                  </a:lnTo>
                  <a:lnTo>
                    <a:pt x="1027" y="2544"/>
                  </a:lnTo>
                  <a:lnTo>
                    <a:pt x="1098" y="2570"/>
                  </a:lnTo>
                  <a:lnTo>
                    <a:pt x="1170" y="2593"/>
                  </a:lnTo>
                  <a:lnTo>
                    <a:pt x="1245" y="2610"/>
                  </a:lnTo>
                  <a:lnTo>
                    <a:pt x="1321" y="2622"/>
                  </a:lnTo>
                  <a:lnTo>
                    <a:pt x="1398" y="2629"/>
                  </a:lnTo>
                  <a:lnTo>
                    <a:pt x="1476" y="2633"/>
                  </a:lnTo>
                  <a:lnTo>
                    <a:pt x="1554" y="2629"/>
                  </a:lnTo>
                  <a:lnTo>
                    <a:pt x="1631" y="2622"/>
                  </a:lnTo>
                  <a:lnTo>
                    <a:pt x="1707" y="2610"/>
                  </a:lnTo>
                  <a:lnTo>
                    <a:pt x="1781" y="2593"/>
                  </a:lnTo>
                  <a:lnTo>
                    <a:pt x="1854" y="2570"/>
                  </a:lnTo>
                  <a:lnTo>
                    <a:pt x="1925" y="2544"/>
                  </a:lnTo>
                  <a:lnTo>
                    <a:pt x="1994" y="2513"/>
                  </a:lnTo>
                  <a:lnTo>
                    <a:pt x="2061" y="2477"/>
                  </a:lnTo>
                  <a:lnTo>
                    <a:pt x="2126" y="2437"/>
                  </a:lnTo>
                  <a:lnTo>
                    <a:pt x="2189" y="2392"/>
                  </a:lnTo>
                  <a:lnTo>
                    <a:pt x="2249" y="2343"/>
                  </a:lnTo>
                  <a:lnTo>
                    <a:pt x="2305" y="2290"/>
                  </a:lnTo>
                  <a:lnTo>
                    <a:pt x="2359" y="2234"/>
                  </a:lnTo>
                  <a:lnTo>
                    <a:pt x="2408" y="2175"/>
                  </a:lnTo>
                  <a:lnTo>
                    <a:pt x="2453" y="2113"/>
                  </a:lnTo>
                  <a:lnTo>
                    <a:pt x="2493" y="2048"/>
                  </a:lnTo>
                  <a:lnTo>
                    <a:pt x="2529" y="1982"/>
                  </a:lnTo>
                  <a:lnTo>
                    <a:pt x="2561" y="1913"/>
                  </a:lnTo>
                  <a:lnTo>
                    <a:pt x="2587" y="1842"/>
                  </a:lnTo>
                  <a:lnTo>
                    <a:pt x="2609" y="1769"/>
                  </a:lnTo>
                  <a:lnTo>
                    <a:pt x="2627" y="1696"/>
                  </a:lnTo>
                  <a:lnTo>
                    <a:pt x="2639" y="1621"/>
                  </a:lnTo>
                  <a:lnTo>
                    <a:pt x="2647" y="1544"/>
                  </a:lnTo>
                  <a:lnTo>
                    <a:pt x="2649" y="1467"/>
                  </a:lnTo>
                  <a:lnTo>
                    <a:pt x="2647" y="1389"/>
                  </a:lnTo>
                  <a:lnTo>
                    <a:pt x="2639" y="1313"/>
                  </a:lnTo>
                  <a:lnTo>
                    <a:pt x="2627" y="1237"/>
                  </a:lnTo>
                  <a:lnTo>
                    <a:pt x="2609" y="1163"/>
                  </a:lnTo>
                  <a:lnTo>
                    <a:pt x="2587" y="1091"/>
                  </a:lnTo>
                  <a:lnTo>
                    <a:pt x="2561" y="1021"/>
                  </a:lnTo>
                  <a:lnTo>
                    <a:pt x="2529" y="952"/>
                  </a:lnTo>
                  <a:lnTo>
                    <a:pt x="2493" y="884"/>
                  </a:lnTo>
                  <a:lnTo>
                    <a:pt x="2453" y="820"/>
                  </a:lnTo>
                  <a:lnTo>
                    <a:pt x="2408" y="759"/>
                  </a:lnTo>
                  <a:lnTo>
                    <a:pt x="2359" y="699"/>
                  </a:lnTo>
                  <a:lnTo>
                    <a:pt x="2305" y="642"/>
                  </a:lnTo>
                  <a:lnTo>
                    <a:pt x="2249" y="589"/>
                  </a:lnTo>
                  <a:lnTo>
                    <a:pt x="2189" y="541"/>
                  </a:lnTo>
                  <a:lnTo>
                    <a:pt x="2126" y="496"/>
                  </a:lnTo>
                  <a:lnTo>
                    <a:pt x="2061" y="456"/>
                  </a:lnTo>
                  <a:lnTo>
                    <a:pt x="1994" y="421"/>
                  </a:lnTo>
                  <a:lnTo>
                    <a:pt x="1925" y="389"/>
                  </a:lnTo>
                  <a:lnTo>
                    <a:pt x="1854" y="362"/>
                  </a:lnTo>
                  <a:lnTo>
                    <a:pt x="1781" y="340"/>
                  </a:lnTo>
                  <a:lnTo>
                    <a:pt x="1707" y="324"/>
                  </a:lnTo>
                  <a:lnTo>
                    <a:pt x="1631" y="311"/>
                  </a:lnTo>
                  <a:lnTo>
                    <a:pt x="1554" y="303"/>
                  </a:lnTo>
                  <a:lnTo>
                    <a:pt x="1476" y="301"/>
                  </a:lnTo>
                  <a:close/>
                  <a:moveTo>
                    <a:pt x="1476" y="0"/>
                  </a:moveTo>
                  <a:lnTo>
                    <a:pt x="1476" y="0"/>
                  </a:lnTo>
                  <a:lnTo>
                    <a:pt x="1566" y="2"/>
                  </a:lnTo>
                  <a:lnTo>
                    <a:pt x="1656" y="11"/>
                  </a:lnTo>
                  <a:lnTo>
                    <a:pt x="1744" y="24"/>
                  </a:lnTo>
                  <a:lnTo>
                    <a:pt x="1831" y="43"/>
                  </a:lnTo>
                  <a:lnTo>
                    <a:pt x="1916" y="66"/>
                  </a:lnTo>
                  <a:lnTo>
                    <a:pt x="2000" y="95"/>
                  </a:lnTo>
                  <a:lnTo>
                    <a:pt x="2081" y="128"/>
                  </a:lnTo>
                  <a:lnTo>
                    <a:pt x="2161" y="167"/>
                  </a:lnTo>
                  <a:lnTo>
                    <a:pt x="2238" y="210"/>
                  </a:lnTo>
                  <a:lnTo>
                    <a:pt x="2313" y="258"/>
                  </a:lnTo>
                  <a:lnTo>
                    <a:pt x="2385" y="311"/>
                  </a:lnTo>
                  <a:lnTo>
                    <a:pt x="2454" y="369"/>
                  </a:lnTo>
                  <a:lnTo>
                    <a:pt x="2520" y="430"/>
                  </a:lnTo>
                  <a:lnTo>
                    <a:pt x="2582" y="495"/>
                  </a:lnTo>
                  <a:lnTo>
                    <a:pt x="2639" y="564"/>
                  </a:lnTo>
                  <a:lnTo>
                    <a:pt x="2693" y="636"/>
                  </a:lnTo>
                  <a:lnTo>
                    <a:pt x="2741" y="710"/>
                  </a:lnTo>
                  <a:lnTo>
                    <a:pt x="2784" y="787"/>
                  </a:lnTo>
                  <a:lnTo>
                    <a:pt x="2823" y="865"/>
                  </a:lnTo>
                  <a:lnTo>
                    <a:pt x="2857" y="946"/>
                  </a:lnTo>
                  <a:lnTo>
                    <a:pt x="2885" y="1029"/>
                  </a:lnTo>
                  <a:lnTo>
                    <a:pt x="2909" y="1114"/>
                  </a:lnTo>
                  <a:lnTo>
                    <a:pt x="2928" y="1201"/>
                  </a:lnTo>
                  <a:lnTo>
                    <a:pt x="2941" y="1288"/>
                  </a:lnTo>
                  <a:lnTo>
                    <a:pt x="2949" y="1376"/>
                  </a:lnTo>
                  <a:lnTo>
                    <a:pt x="2952" y="1467"/>
                  </a:lnTo>
                  <a:lnTo>
                    <a:pt x="2949" y="1556"/>
                  </a:lnTo>
                  <a:lnTo>
                    <a:pt x="2941" y="1645"/>
                  </a:lnTo>
                  <a:lnTo>
                    <a:pt x="2928" y="1732"/>
                  </a:lnTo>
                  <a:lnTo>
                    <a:pt x="2909" y="1818"/>
                  </a:lnTo>
                  <a:lnTo>
                    <a:pt x="2885" y="1903"/>
                  </a:lnTo>
                  <a:lnTo>
                    <a:pt x="2857" y="1985"/>
                  </a:lnTo>
                  <a:lnTo>
                    <a:pt x="2823" y="2066"/>
                  </a:lnTo>
                  <a:lnTo>
                    <a:pt x="2785" y="2144"/>
                  </a:lnTo>
                  <a:lnTo>
                    <a:pt x="2741" y="2220"/>
                  </a:lnTo>
                  <a:lnTo>
                    <a:pt x="2693" y="2294"/>
                  </a:lnTo>
                  <a:lnTo>
                    <a:pt x="2640" y="2365"/>
                  </a:lnTo>
                  <a:lnTo>
                    <a:pt x="2583" y="2434"/>
                  </a:lnTo>
                  <a:lnTo>
                    <a:pt x="2654" y="2505"/>
                  </a:lnTo>
                  <a:lnTo>
                    <a:pt x="2681" y="2504"/>
                  </a:lnTo>
                  <a:lnTo>
                    <a:pt x="2707" y="2508"/>
                  </a:lnTo>
                  <a:lnTo>
                    <a:pt x="2733" y="2516"/>
                  </a:lnTo>
                  <a:lnTo>
                    <a:pt x="2756" y="2530"/>
                  </a:lnTo>
                  <a:lnTo>
                    <a:pt x="2778" y="2547"/>
                  </a:lnTo>
                  <a:lnTo>
                    <a:pt x="3286" y="3053"/>
                  </a:lnTo>
                  <a:lnTo>
                    <a:pt x="3303" y="3074"/>
                  </a:lnTo>
                  <a:lnTo>
                    <a:pt x="3317" y="3096"/>
                  </a:lnTo>
                  <a:lnTo>
                    <a:pt x="3325" y="3120"/>
                  </a:lnTo>
                  <a:lnTo>
                    <a:pt x="3330" y="3145"/>
                  </a:lnTo>
                  <a:lnTo>
                    <a:pt x="3330" y="3171"/>
                  </a:lnTo>
                  <a:lnTo>
                    <a:pt x="3325" y="3196"/>
                  </a:lnTo>
                  <a:lnTo>
                    <a:pt x="3317" y="3221"/>
                  </a:lnTo>
                  <a:lnTo>
                    <a:pt x="3303" y="3244"/>
                  </a:lnTo>
                  <a:lnTo>
                    <a:pt x="3286" y="3265"/>
                  </a:lnTo>
                  <a:lnTo>
                    <a:pt x="3268" y="3281"/>
                  </a:lnTo>
                  <a:lnTo>
                    <a:pt x="3247" y="3293"/>
                  </a:lnTo>
                  <a:lnTo>
                    <a:pt x="3225" y="3302"/>
                  </a:lnTo>
                  <a:lnTo>
                    <a:pt x="3203" y="3308"/>
                  </a:lnTo>
                  <a:lnTo>
                    <a:pt x="3180" y="3310"/>
                  </a:lnTo>
                  <a:lnTo>
                    <a:pt x="3156" y="3308"/>
                  </a:lnTo>
                  <a:lnTo>
                    <a:pt x="3134" y="3302"/>
                  </a:lnTo>
                  <a:lnTo>
                    <a:pt x="3112" y="3293"/>
                  </a:lnTo>
                  <a:lnTo>
                    <a:pt x="3091" y="3281"/>
                  </a:lnTo>
                  <a:lnTo>
                    <a:pt x="3072" y="3265"/>
                  </a:lnTo>
                  <a:lnTo>
                    <a:pt x="2564" y="2759"/>
                  </a:lnTo>
                  <a:lnTo>
                    <a:pt x="2545" y="2739"/>
                  </a:lnTo>
                  <a:lnTo>
                    <a:pt x="2533" y="2715"/>
                  </a:lnTo>
                  <a:lnTo>
                    <a:pt x="2524" y="2690"/>
                  </a:lnTo>
                  <a:lnTo>
                    <a:pt x="2520" y="2664"/>
                  </a:lnTo>
                  <a:lnTo>
                    <a:pt x="2521" y="2638"/>
                  </a:lnTo>
                  <a:lnTo>
                    <a:pt x="2450" y="2567"/>
                  </a:lnTo>
                  <a:lnTo>
                    <a:pt x="2381" y="2623"/>
                  </a:lnTo>
                  <a:lnTo>
                    <a:pt x="2309" y="2676"/>
                  </a:lnTo>
                  <a:lnTo>
                    <a:pt x="2234" y="2723"/>
                  </a:lnTo>
                  <a:lnTo>
                    <a:pt x="2158" y="2767"/>
                  </a:lnTo>
                  <a:lnTo>
                    <a:pt x="2078" y="2805"/>
                  </a:lnTo>
                  <a:lnTo>
                    <a:pt x="1998" y="2839"/>
                  </a:lnTo>
                  <a:lnTo>
                    <a:pt x="1914" y="2867"/>
                  </a:lnTo>
                  <a:lnTo>
                    <a:pt x="1829" y="2891"/>
                  </a:lnTo>
                  <a:lnTo>
                    <a:pt x="1743" y="2909"/>
                  </a:lnTo>
                  <a:lnTo>
                    <a:pt x="1655" y="2923"/>
                  </a:lnTo>
                  <a:lnTo>
                    <a:pt x="1566" y="2930"/>
                  </a:lnTo>
                  <a:lnTo>
                    <a:pt x="1476" y="2933"/>
                  </a:lnTo>
                  <a:lnTo>
                    <a:pt x="1385" y="2930"/>
                  </a:lnTo>
                  <a:lnTo>
                    <a:pt x="1296" y="2923"/>
                  </a:lnTo>
                  <a:lnTo>
                    <a:pt x="1207" y="2909"/>
                  </a:lnTo>
                  <a:lnTo>
                    <a:pt x="1120" y="2891"/>
                  </a:lnTo>
                  <a:lnTo>
                    <a:pt x="1035" y="2867"/>
                  </a:lnTo>
                  <a:lnTo>
                    <a:pt x="952" y="2839"/>
                  </a:lnTo>
                  <a:lnTo>
                    <a:pt x="870" y="2804"/>
                  </a:lnTo>
                  <a:lnTo>
                    <a:pt x="790" y="2767"/>
                  </a:lnTo>
                  <a:lnTo>
                    <a:pt x="714" y="2723"/>
                  </a:lnTo>
                  <a:lnTo>
                    <a:pt x="639" y="2675"/>
                  </a:lnTo>
                  <a:lnTo>
                    <a:pt x="567" y="2622"/>
                  </a:lnTo>
                  <a:lnTo>
                    <a:pt x="498" y="2565"/>
                  </a:lnTo>
                  <a:lnTo>
                    <a:pt x="432" y="2504"/>
                  </a:lnTo>
                  <a:lnTo>
                    <a:pt x="368" y="2436"/>
                  </a:lnTo>
                  <a:lnTo>
                    <a:pt x="310" y="2365"/>
                  </a:lnTo>
                  <a:lnTo>
                    <a:pt x="255" y="2293"/>
                  </a:lnTo>
                  <a:lnTo>
                    <a:pt x="207" y="2217"/>
                  </a:lnTo>
                  <a:lnTo>
                    <a:pt x="164" y="2139"/>
                  </a:lnTo>
                  <a:lnTo>
                    <a:pt x="126" y="2060"/>
                  </a:lnTo>
                  <a:lnTo>
                    <a:pt x="92" y="1977"/>
                  </a:lnTo>
                  <a:lnTo>
                    <a:pt x="64" y="1895"/>
                  </a:lnTo>
                  <a:lnTo>
                    <a:pt x="41" y="1811"/>
                  </a:lnTo>
                  <a:lnTo>
                    <a:pt x="23" y="1726"/>
                  </a:lnTo>
                  <a:lnTo>
                    <a:pt x="10" y="1639"/>
                  </a:lnTo>
                  <a:lnTo>
                    <a:pt x="3" y="1553"/>
                  </a:lnTo>
                  <a:lnTo>
                    <a:pt x="0" y="1467"/>
                  </a:lnTo>
                  <a:lnTo>
                    <a:pt x="3" y="1380"/>
                  </a:lnTo>
                  <a:lnTo>
                    <a:pt x="10" y="1294"/>
                  </a:lnTo>
                  <a:lnTo>
                    <a:pt x="23" y="1208"/>
                  </a:lnTo>
                  <a:lnTo>
                    <a:pt x="41" y="1123"/>
                  </a:lnTo>
                  <a:lnTo>
                    <a:pt x="64" y="1038"/>
                  </a:lnTo>
                  <a:lnTo>
                    <a:pt x="92" y="955"/>
                  </a:lnTo>
                  <a:lnTo>
                    <a:pt x="126" y="874"/>
                  </a:lnTo>
                  <a:lnTo>
                    <a:pt x="164" y="794"/>
                  </a:lnTo>
                  <a:lnTo>
                    <a:pt x="207" y="717"/>
                  </a:lnTo>
                  <a:lnTo>
                    <a:pt x="255" y="641"/>
                  </a:lnTo>
                  <a:lnTo>
                    <a:pt x="310" y="568"/>
                  </a:lnTo>
                  <a:lnTo>
                    <a:pt x="368" y="497"/>
                  </a:lnTo>
                  <a:lnTo>
                    <a:pt x="432" y="430"/>
                  </a:lnTo>
                  <a:lnTo>
                    <a:pt x="498" y="369"/>
                  </a:lnTo>
                  <a:lnTo>
                    <a:pt x="567" y="311"/>
                  </a:lnTo>
                  <a:lnTo>
                    <a:pt x="639" y="258"/>
                  </a:lnTo>
                  <a:lnTo>
                    <a:pt x="714" y="210"/>
                  </a:lnTo>
                  <a:lnTo>
                    <a:pt x="790" y="167"/>
                  </a:lnTo>
                  <a:lnTo>
                    <a:pt x="870" y="128"/>
                  </a:lnTo>
                  <a:lnTo>
                    <a:pt x="952" y="95"/>
                  </a:lnTo>
                  <a:lnTo>
                    <a:pt x="1035" y="66"/>
                  </a:lnTo>
                  <a:lnTo>
                    <a:pt x="1120" y="43"/>
                  </a:lnTo>
                  <a:lnTo>
                    <a:pt x="1207" y="24"/>
                  </a:lnTo>
                  <a:lnTo>
                    <a:pt x="1296" y="11"/>
                  </a:lnTo>
                  <a:lnTo>
                    <a:pt x="1385" y="2"/>
                  </a:lnTo>
                  <a:lnTo>
                    <a:pt x="147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93" name="Google Shape;10893;p24"/>
            <p:cNvSpPr/>
            <p:nvPr/>
          </p:nvSpPr>
          <p:spPr>
            <a:xfrm>
              <a:off x="5744" y="3878"/>
              <a:ext cx="98" cy="81"/>
            </a:xfrm>
            <a:custGeom>
              <a:avLst/>
              <a:gdLst/>
              <a:ahLst/>
              <a:cxnLst/>
              <a:rect l="l" t="t" r="r" b="b"/>
              <a:pathLst>
                <a:path w="1060" h="902" extrusionOk="0">
                  <a:moveTo>
                    <a:pt x="531" y="0"/>
                  </a:moveTo>
                  <a:lnTo>
                    <a:pt x="548" y="2"/>
                  </a:lnTo>
                  <a:lnTo>
                    <a:pt x="565" y="7"/>
                  </a:lnTo>
                  <a:lnTo>
                    <a:pt x="579" y="17"/>
                  </a:lnTo>
                  <a:lnTo>
                    <a:pt x="1033" y="393"/>
                  </a:lnTo>
                  <a:lnTo>
                    <a:pt x="1044" y="404"/>
                  </a:lnTo>
                  <a:lnTo>
                    <a:pt x="1053" y="419"/>
                  </a:lnTo>
                  <a:lnTo>
                    <a:pt x="1059" y="435"/>
                  </a:lnTo>
                  <a:lnTo>
                    <a:pt x="1060" y="451"/>
                  </a:lnTo>
                  <a:lnTo>
                    <a:pt x="1059" y="467"/>
                  </a:lnTo>
                  <a:lnTo>
                    <a:pt x="1053" y="482"/>
                  </a:lnTo>
                  <a:lnTo>
                    <a:pt x="1044" y="497"/>
                  </a:lnTo>
                  <a:lnTo>
                    <a:pt x="1033" y="508"/>
                  </a:lnTo>
                  <a:lnTo>
                    <a:pt x="579" y="884"/>
                  </a:lnTo>
                  <a:lnTo>
                    <a:pt x="564" y="894"/>
                  </a:lnTo>
                  <a:lnTo>
                    <a:pt x="548" y="899"/>
                  </a:lnTo>
                  <a:lnTo>
                    <a:pt x="530" y="902"/>
                  </a:lnTo>
                  <a:lnTo>
                    <a:pt x="514" y="899"/>
                  </a:lnTo>
                  <a:lnTo>
                    <a:pt x="499" y="894"/>
                  </a:lnTo>
                  <a:lnTo>
                    <a:pt x="483" y="885"/>
                  </a:lnTo>
                  <a:lnTo>
                    <a:pt x="472" y="873"/>
                  </a:lnTo>
                  <a:lnTo>
                    <a:pt x="462" y="859"/>
                  </a:lnTo>
                  <a:lnTo>
                    <a:pt x="457" y="843"/>
                  </a:lnTo>
                  <a:lnTo>
                    <a:pt x="455" y="827"/>
                  </a:lnTo>
                  <a:lnTo>
                    <a:pt x="455" y="668"/>
                  </a:lnTo>
                  <a:lnTo>
                    <a:pt x="76" y="668"/>
                  </a:lnTo>
                  <a:lnTo>
                    <a:pt x="56" y="664"/>
                  </a:lnTo>
                  <a:lnTo>
                    <a:pt x="38" y="657"/>
                  </a:lnTo>
                  <a:lnTo>
                    <a:pt x="22" y="646"/>
                  </a:lnTo>
                  <a:lnTo>
                    <a:pt x="11" y="630"/>
                  </a:lnTo>
                  <a:lnTo>
                    <a:pt x="2" y="612"/>
                  </a:lnTo>
                  <a:lnTo>
                    <a:pt x="0" y="592"/>
                  </a:lnTo>
                  <a:lnTo>
                    <a:pt x="0" y="309"/>
                  </a:lnTo>
                  <a:lnTo>
                    <a:pt x="2" y="288"/>
                  </a:lnTo>
                  <a:lnTo>
                    <a:pt x="11" y="271"/>
                  </a:lnTo>
                  <a:lnTo>
                    <a:pt x="22" y="256"/>
                  </a:lnTo>
                  <a:lnTo>
                    <a:pt x="38" y="244"/>
                  </a:lnTo>
                  <a:lnTo>
                    <a:pt x="56" y="236"/>
                  </a:lnTo>
                  <a:lnTo>
                    <a:pt x="76" y="234"/>
                  </a:lnTo>
                  <a:lnTo>
                    <a:pt x="455" y="234"/>
                  </a:lnTo>
                  <a:lnTo>
                    <a:pt x="455" y="75"/>
                  </a:lnTo>
                  <a:lnTo>
                    <a:pt x="457" y="57"/>
                  </a:lnTo>
                  <a:lnTo>
                    <a:pt x="462" y="41"/>
                  </a:lnTo>
                  <a:lnTo>
                    <a:pt x="472" y="28"/>
                  </a:lnTo>
                  <a:lnTo>
                    <a:pt x="483" y="15"/>
                  </a:lnTo>
                  <a:lnTo>
                    <a:pt x="499" y="6"/>
                  </a:lnTo>
                  <a:lnTo>
                    <a:pt x="514" y="1"/>
                  </a:lnTo>
                  <a:lnTo>
                    <a:pt x="53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94" name="Google Shape;10894;p24"/>
            <p:cNvSpPr/>
            <p:nvPr/>
          </p:nvSpPr>
          <p:spPr>
            <a:xfrm>
              <a:off x="5675" y="3809"/>
              <a:ext cx="98" cy="81"/>
            </a:xfrm>
            <a:custGeom>
              <a:avLst/>
              <a:gdLst/>
              <a:ahLst/>
              <a:cxnLst/>
              <a:rect l="l" t="t" r="r" b="b"/>
              <a:pathLst>
                <a:path w="1060" h="902" extrusionOk="0">
                  <a:moveTo>
                    <a:pt x="529" y="0"/>
                  </a:moveTo>
                  <a:lnTo>
                    <a:pt x="546" y="1"/>
                  </a:lnTo>
                  <a:lnTo>
                    <a:pt x="563" y="6"/>
                  </a:lnTo>
                  <a:lnTo>
                    <a:pt x="577" y="16"/>
                  </a:lnTo>
                  <a:lnTo>
                    <a:pt x="589" y="28"/>
                  </a:lnTo>
                  <a:lnTo>
                    <a:pt x="598" y="42"/>
                  </a:lnTo>
                  <a:lnTo>
                    <a:pt x="605" y="58"/>
                  </a:lnTo>
                  <a:lnTo>
                    <a:pt x="606" y="75"/>
                  </a:lnTo>
                  <a:lnTo>
                    <a:pt x="606" y="234"/>
                  </a:lnTo>
                  <a:lnTo>
                    <a:pt x="985" y="234"/>
                  </a:lnTo>
                  <a:lnTo>
                    <a:pt x="1004" y="236"/>
                  </a:lnTo>
                  <a:lnTo>
                    <a:pt x="1022" y="244"/>
                  </a:lnTo>
                  <a:lnTo>
                    <a:pt x="1038" y="256"/>
                  </a:lnTo>
                  <a:lnTo>
                    <a:pt x="1049" y="271"/>
                  </a:lnTo>
                  <a:lnTo>
                    <a:pt x="1058" y="289"/>
                  </a:lnTo>
                  <a:lnTo>
                    <a:pt x="1060" y="309"/>
                  </a:lnTo>
                  <a:lnTo>
                    <a:pt x="1060" y="592"/>
                  </a:lnTo>
                  <a:lnTo>
                    <a:pt x="1058" y="613"/>
                  </a:lnTo>
                  <a:lnTo>
                    <a:pt x="1049" y="630"/>
                  </a:lnTo>
                  <a:lnTo>
                    <a:pt x="1038" y="646"/>
                  </a:lnTo>
                  <a:lnTo>
                    <a:pt x="1022" y="657"/>
                  </a:lnTo>
                  <a:lnTo>
                    <a:pt x="1004" y="665"/>
                  </a:lnTo>
                  <a:lnTo>
                    <a:pt x="985" y="668"/>
                  </a:lnTo>
                  <a:lnTo>
                    <a:pt x="606" y="668"/>
                  </a:lnTo>
                  <a:lnTo>
                    <a:pt x="606" y="827"/>
                  </a:lnTo>
                  <a:lnTo>
                    <a:pt x="605" y="843"/>
                  </a:lnTo>
                  <a:lnTo>
                    <a:pt x="598" y="860"/>
                  </a:lnTo>
                  <a:lnTo>
                    <a:pt x="589" y="874"/>
                  </a:lnTo>
                  <a:lnTo>
                    <a:pt x="577" y="886"/>
                  </a:lnTo>
                  <a:lnTo>
                    <a:pt x="563" y="894"/>
                  </a:lnTo>
                  <a:lnTo>
                    <a:pt x="547" y="901"/>
                  </a:lnTo>
                  <a:lnTo>
                    <a:pt x="530" y="902"/>
                  </a:lnTo>
                  <a:lnTo>
                    <a:pt x="513" y="900"/>
                  </a:lnTo>
                  <a:lnTo>
                    <a:pt x="497" y="894"/>
                  </a:lnTo>
                  <a:lnTo>
                    <a:pt x="482" y="884"/>
                  </a:lnTo>
                  <a:lnTo>
                    <a:pt x="28" y="509"/>
                  </a:lnTo>
                  <a:lnTo>
                    <a:pt x="16" y="496"/>
                  </a:lnTo>
                  <a:lnTo>
                    <a:pt x="8" y="483"/>
                  </a:lnTo>
                  <a:lnTo>
                    <a:pt x="3" y="467"/>
                  </a:lnTo>
                  <a:lnTo>
                    <a:pt x="0" y="450"/>
                  </a:lnTo>
                  <a:lnTo>
                    <a:pt x="3" y="435"/>
                  </a:lnTo>
                  <a:lnTo>
                    <a:pt x="8" y="419"/>
                  </a:lnTo>
                  <a:lnTo>
                    <a:pt x="16" y="405"/>
                  </a:lnTo>
                  <a:lnTo>
                    <a:pt x="28" y="393"/>
                  </a:lnTo>
                  <a:lnTo>
                    <a:pt x="482" y="17"/>
                  </a:lnTo>
                  <a:lnTo>
                    <a:pt x="497" y="7"/>
                  </a:lnTo>
                  <a:lnTo>
                    <a:pt x="512" y="2"/>
                  </a:lnTo>
                  <a:lnTo>
                    <a:pt x="52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895" name="Google Shape;10895;p24"/>
          <p:cNvGrpSpPr/>
          <p:nvPr/>
        </p:nvGrpSpPr>
        <p:grpSpPr>
          <a:xfrm>
            <a:off x="7076780" y="12857668"/>
            <a:ext cx="384534" cy="568419"/>
            <a:chOff x="3458" y="572"/>
            <a:chExt cx="2660" cy="3932"/>
          </a:xfrm>
          <a:solidFill>
            <a:srgbClr val="006994"/>
          </a:solidFill>
        </p:grpSpPr>
        <p:sp>
          <p:nvSpPr>
            <p:cNvPr id="10896" name="Google Shape;10896;p24"/>
            <p:cNvSpPr/>
            <p:nvPr/>
          </p:nvSpPr>
          <p:spPr>
            <a:xfrm>
              <a:off x="3458" y="2435"/>
              <a:ext cx="2660" cy="2069"/>
            </a:xfrm>
            <a:custGeom>
              <a:avLst/>
              <a:gdLst/>
              <a:ahLst/>
              <a:cxnLst/>
              <a:rect l="l" t="t" r="r" b="b"/>
              <a:pathLst>
                <a:path w="2660" h="2069" extrusionOk="0">
                  <a:moveTo>
                    <a:pt x="0" y="0"/>
                  </a:moveTo>
                  <a:lnTo>
                    <a:pt x="331" y="0"/>
                  </a:lnTo>
                  <a:lnTo>
                    <a:pt x="335" y="85"/>
                  </a:lnTo>
                  <a:lnTo>
                    <a:pt x="346" y="170"/>
                  </a:lnTo>
                  <a:lnTo>
                    <a:pt x="364" y="251"/>
                  </a:lnTo>
                  <a:lnTo>
                    <a:pt x="388" y="331"/>
                  </a:lnTo>
                  <a:lnTo>
                    <a:pt x="419" y="406"/>
                  </a:lnTo>
                  <a:lnTo>
                    <a:pt x="454" y="480"/>
                  </a:lnTo>
                  <a:lnTo>
                    <a:pt x="496" y="549"/>
                  </a:lnTo>
                  <a:lnTo>
                    <a:pt x="544" y="615"/>
                  </a:lnTo>
                  <a:lnTo>
                    <a:pt x="596" y="676"/>
                  </a:lnTo>
                  <a:lnTo>
                    <a:pt x="654" y="733"/>
                  </a:lnTo>
                  <a:lnTo>
                    <a:pt x="714" y="786"/>
                  </a:lnTo>
                  <a:lnTo>
                    <a:pt x="781" y="833"/>
                  </a:lnTo>
                  <a:lnTo>
                    <a:pt x="850" y="875"/>
                  </a:lnTo>
                  <a:lnTo>
                    <a:pt x="923" y="912"/>
                  </a:lnTo>
                  <a:lnTo>
                    <a:pt x="1000" y="942"/>
                  </a:lnTo>
                  <a:lnTo>
                    <a:pt x="1078" y="966"/>
                  </a:lnTo>
                  <a:lnTo>
                    <a:pt x="1161" y="984"/>
                  </a:lnTo>
                  <a:lnTo>
                    <a:pt x="1244" y="994"/>
                  </a:lnTo>
                  <a:lnTo>
                    <a:pt x="1330" y="998"/>
                  </a:lnTo>
                  <a:lnTo>
                    <a:pt x="1416" y="994"/>
                  </a:lnTo>
                  <a:lnTo>
                    <a:pt x="1501" y="984"/>
                  </a:lnTo>
                  <a:lnTo>
                    <a:pt x="1582" y="966"/>
                  </a:lnTo>
                  <a:lnTo>
                    <a:pt x="1662" y="942"/>
                  </a:lnTo>
                  <a:lnTo>
                    <a:pt x="1738" y="912"/>
                  </a:lnTo>
                  <a:lnTo>
                    <a:pt x="1811" y="875"/>
                  </a:lnTo>
                  <a:lnTo>
                    <a:pt x="1880" y="833"/>
                  </a:lnTo>
                  <a:lnTo>
                    <a:pt x="1946" y="786"/>
                  </a:lnTo>
                  <a:lnTo>
                    <a:pt x="2008" y="733"/>
                  </a:lnTo>
                  <a:lnTo>
                    <a:pt x="2064" y="676"/>
                  </a:lnTo>
                  <a:lnTo>
                    <a:pt x="2116" y="615"/>
                  </a:lnTo>
                  <a:lnTo>
                    <a:pt x="2164" y="549"/>
                  </a:lnTo>
                  <a:lnTo>
                    <a:pt x="2206" y="480"/>
                  </a:lnTo>
                  <a:lnTo>
                    <a:pt x="2243" y="406"/>
                  </a:lnTo>
                  <a:lnTo>
                    <a:pt x="2272" y="331"/>
                  </a:lnTo>
                  <a:lnTo>
                    <a:pt x="2298" y="251"/>
                  </a:lnTo>
                  <a:lnTo>
                    <a:pt x="2314" y="170"/>
                  </a:lnTo>
                  <a:lnTo>
                    <a:pt x="2325" y="85"/>
                  </a:lnTo>
                  <a:lnTo>
                    <a:pt x="2330" y="0"/>
                  </a:lnTo>
                  <a:lnTo>
                    <a:pt x="2660" y="0"/>
                  </a:lnTo>
                  <a:lnTo>
                    <a:pt x="2657" y="100"/>
                  </a:lnTo>
                  <a:lnTo>
                    <a:pt x="2646" y="199"/>
                  </a:lnTo>
                  <a:lnTo>
                    <a:pt x="2628" y="295"/>
                  </a:lnTo>
                  <a:lnTo>
                    <a:pt x="2603" y="390"/>
                  </a:lnTo>
                  <a:lnTo>
                    <a:pt x="2571" y="480"/>
                  </a:lnTo>
                  <a:lnTo>
                    <a:pt x="2533" y="567"/>
                  </a:lnTo>
                  <a:lnTo>
                    <a:pt x="2490" y="652"/>
                  </a:lnTo>
                  <a:lnTo>
                    <a:pt x="2440" y="733"/>
                  </a:lnTo>
                  <a:lnTo>
                    <a:pt x="2385" y="809"/>
                  </a:lnTo>
                  <a:lnTo>
                    <a:pt x="2324" y="882"/>
                  </a:lnTo>
                  <a:lnTo>
                    <a:pt x="2259" y="951"/>
                  </a:lnTo>
                  <a:lnTo>
                    <a:pt x="2189" y="1015"/>
                  </a:lnTo>
                  <a:lnTo>
                    <a:pt x="2115" y="1073"/>
                  </a:lnTo>
                  <a:lnTo>
                    <a:pt x="2036" y="1126"/>
                  </a:lnTo>
                  <a:lnTo>
                    <a:pt x="1954" y="1173"/>
                  </a:lnTo>
                  <a:lnTo>
                    <a:pt x="1869" y="1215"/>
                  </a:lnTo>
                  <a:lnTo>
                    <a:pt x="1780" y="1251"/>
                  </a:lnTo>
                  <a:lnTo>
                    <a:pt x="1688" y="1281"/>
                  </a:lnTo>
                  <a:lnTo>
                    <a:pt x="1594" y="1303"/>
                  </a:lnTo>
                  <a:lnTo>
                    <a:pt x="1496" y="1319"/>
                  </a:lnTo>
                  <a:lnTo>
                    <a:pt x="1496" y="2069"/>
                  </a:lnTo>
                  <a:lnTo>
                    <a:pt x="1164" y="2069"/>
                  </a:lnTo>
                  <a:lnTo>
                    <a:pt x="1164" y="1319"/>
                  </a:lnTo>
                  <a:lnTo>
                    <a:pt x="1068" y="1303"/>
                  </a:lnTo>
                  <a:lnTo>
                    <a:pt x="973" y="1281"/>
                  </a:lnTo>
                  <a:lnTo>
                    <a:pt x="880" y="1251"/>
                  </a:lnTo>
                  <a:lnTo>
                    <a:pt x="792" y="1215"/>
                  </a:lnTo>
                  <a:lnTo>
                    <a:pt x="706" y="1173"/>
                  </a:lnTo>
                  <a:lnTo>
                    <a:pt x="624" y="1126"/>
                  </a:lnTo>
                  <a:lnTo>
                    <a:pt x="546" y="1073"/>
                  </a:lnTo>
                  <a:lnTo>
                    <a:pt x="471" y="1015"/>
                  </a:lnTo>
                  <a:lnTo>
                    <a:pt x="402" y="951"/>
                  </a:lnTo>
                  <a:lnTo>
                    <a:pt x="336" y="882"/>
                  </a:lnTo>
                  <a:lnTo>
                    <a:pt x="277" y="809"/>
                  </a:lnTo>
                  <a:lnTo>
                    <a:pt x="222" y="733"/>
                  </a:lnTo>
                  <a:lnTo>
                    <a:pt x="172" y="652"/>
                  </a:lnTo>
                  <a:lnTo>
                    <a:pt x="127" y="567"/>
                  </a:lnTo>
                  <a:lnTo>
                    <a:pt x="89" y="480"/>
                  </a:lnTo>
                  <a:lnTo>
                    <a:pt x="58" y="390"/>
                  </a:lnTo>
                  <a:lnTo>
                    <a:pt x="33" y="295"/>
                  </a:lnTo>
                  <a:lnTo>
                    <a:pt x="15" y="199"/>
                  </a:lnTo>
                  <a:lnTo>
                    <a:pt x="3" y="100"/>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897" name="Google Shape;10897;p24"/>
            <p:cNvSpPr/>
            <p:nvPr/>
          </p:nvSpPr>
          <p:spPr>
            <a:xfrm>
              <a:off x="4162" y="572"/>
              <a:ext cx="1252" cy="2489"/>
            </a:xfrm>
            <a:custGeom>
              <a:avLst/>
              <a:gdLst/>
              <a:ahLst/>
              <a:cxnLst/>
              <a:rect l="l" t="t" r="r" b="b"/>
              <a:pathLst>
                <a:path w="1252" h="2489" extrusionOk="0">
                  <a:moveTo>
                    <a:pt x="626" y="0"/>
                  </a:moveTo>
                  <a:lnTo>
                    <a:pt x="626" y="0"/>
                  </a:lnTo>
                  <a:lnTo>
                    <a:pt x="694" y="3"/>
                  </a:lnTo>
                  <a:lnTo>
                    <a:pt x="761" y="14"/>
                  </a:lnTo>
                  <a:lnTo>
                    <a:pt x="824" y="32"/>
                  </a:lnTo>
                  <a:lnTo>
                    <a:pt x="885" y="56"/>
                  </a:lnTo>
                  <a:lnTo>
                    <a:pt x="942" y="85"/>
                  </a:lnTo>
                  <a:lnTo>
                    <a:pt x="996" y="121"/>
                  </a:lnTo>
                  <a:lnTo>
                    <a:pt x="1046" y="162"/>
                  </a:lnTo>
                  <a:lnTo>
                    <a:pt x="1091" y="207"/>
                  </a:lnTo>
                  <a:lnTo>
                    <a:pt x="1132" y="256"/>
                  </a:lnTo>
                  <a:lnTo>
                    <a:pt x="1166" y="310"/>
                  </a:lnTo>
                  <a:lnTo>
                    <a:pt x="1196" y="367"/>
                  </a:lnTo>
                  <a:lnTo>
                    <a:pt x="1220" y="428"/>
                  </a:lnTo>
                  <a:lnTo>
                    <a:pt x="1238" y="492"/>
                  </a:lnTo>
                  <a:lnTo>
                    <a:pt x="1249" y="558"/>
                  </a:lnTo>
                  <a:lnTo>
                    <a:pt x="1252" y="626"/>
                  </a:lnTo>
                  <a:lnTo>
                    <a:pt x="1252" y="1863"/>
                  </a:lnTo>
                  <a:lnTo>
                    <a:pt x="1249" y="1931"/>
                  </a:lnTo>
                  <a:lnTo>
                    <a:pt x="1238" y="1997"/>
                  </a:lnTo>
                  <a:lnTo>
                    <a:pt x="1220" y="2061"/>
                  </a:lnTo>
                  <a:lnTo>
                    <a:pt x="1196" y="2121"/>
                  </a:lnTo>
                  <a:lnTo>
                    <a:pt x="1166" y="2179"/>
                  </a:lnTo>
                  <a:lnTo>
                    <a:pt x="1132" y="2232"/>
                  </a:lnTo>
                  <a:lnTo>
                    <a:pt x="1091" y="2282"/>
                  </a:lnTo>
                  <a:lnTo>
                    <a:pt x="1046" y="2328"/>
                  </a:lnTo>
                  <a:lnTo>
                    <a:pt x="996" y="2368"/>
                  </a:lnTo>
                  <a:lnTo>
                    <a:pt x="942" y="2403"/>
                  </a:lnTo>
                  <a:lnTo>
                    <a:pt x="885" y="2433"/>
                  </a:lnTo>
                  <a:lnTo>
                    <a:pt x="824" y="2457"/>
                  </a:lnTo>
                  <a:lnTo>
                    <a:pt x="761" y="2474"/>
                  </a:lnTo>
                  <a:lnTo>
                    <a:pt x="694" y="2485"/>
                  </a:lnTo>
                  <a:lnTo>
                    <a:pt x="626" y="2489"/>
                  </a:lnTo>
                  <a:lnTo>
                    <a:pt x="626" y="2489"/>
                  </a:lnTo>
                  <a:lnTo>
                    <a:pt x="558" y="2485"/>
                  </a:lnTo>
                  <a:lnTo>
                    <a:pt x="492" y="2474"/>
                  </a:lnTo>
                  <a:lnTo>
                    <a:pt x="429" y="2457"/>
                  </a:lnTo>
                  <a:lnTo>
                    <a:pt x="368" y="2433"/>
                  </a:lnTo>
                  <a:lnTo>
                    <a:pt x="311" y="2403"/>
                  </a:lnTo>
                  <a:lnTo>
                    <a:pt x="257" y="2368"/>
                  </a:lnTo>
                  <a:lnTo>
                    <a:pt x="207" y="2328"/>
                  </a:lnTo>
                  <a:lnTo>
                    <a:pt x="162" y="2282"/>
                  </a:lnTo>
                  <a:lnTo>
                    <a:pt x="121" y="2232"/>
                  </a:lnTo>
                  <a:lnTo>
                    <a:pt x="86" y="2179"/>
                  </a:lnTo>
                  <a:lnTo>
                    <a:pt x="56" y="2121"/>
                  </a:lnTo>
                  <a:lnTo>
                    <a:pt x="32" y="2061"/>
                  </a:lnTo>
                  <a:lnTo>
                    <a:pt x="15" y="1997"/>
                  </a:lnTo>
                  <a:lnTo>
                    <a:pt x="4" y="1931"/>
                  </a:lnTo>
                  <a:lnTo>
                    <a:pt x="0" y="1863"/>
                  </a:lnTo>
                  <a:lnTo>
                    <a:pt x="0" y="626"/>
                  </a:lnTo>
                  <a:lnTo>
                    <a:pt x="4" y="558"/>
                  </a:lnTo>
                  <a:lnTo>
                    <a:pt x="15" y="492"/>
                  </a:lnTo>
                  <a:lnTo>
                    <a:pt x="32" y="428"/>
                  </a:lnTo>
                  <a:lnTo>
                    <a:pt x="56" y="367"/>
                  </a:lnTo>
                  <a:lnTo>
                    <a:pt x="86" y="310"/>
                  </a:lnTo>
                  <a:lnTo>
                    <a:pt x="121" y="256"/>
                  </a:lnTo>
                  <a:lnTo>
                    <a:pt x="162" y="207"/>
                  </a:lnTo>
                  <a:lnTo>
                    <a:pt x="207" y="162"/>
                  </a:lnTo>
                  <a:lnTo>
                    <a:pt x="257" y="121"/>
                  </a:lnTo>
                  <a:lnTo>
                    <a:pt x="311" y="85"/>
                  </a:lnTo>
                  <a:lnTo>
                    <a:pt x="368" y="56"/>
                  </a:lnTo>
                  <a:lnTo>
                    <a:pt x="429" y="32"/>
                  </a:lnTo>
                  <a:lnTo>
                    <a:pt x="492" y="14"/>
                  </a:lnTo>
                  <a:lnTo>
                    <a:pt x="558" y="3"/>
                  </a:lnTo>
                  <a:lnTo>
                    <a:pt x="62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898" name="Google Shape;10898;p24"/>
          <p:cNvGrpSpPr/>
          <p:nvPr/>
        </p:nvGrpSpPr>
        <p:grpSpPr>
          <a:xfrm>
            <a:off x="14881986" y="12757914"/>
            <a:ext cx="518836" cy="761361"/>
            <a:chOff x="6297" y="3404"/>
            <a:chExt cx="261" cy="384"/>
          </a:xfrm>
          <a:solidFill>
            <a:srgbClr val="006994"/>
          </a:solidFill>
        </p:grpSpPr>
        <p:sp>
          <p:nvSpPr>
            <p:cNvPr id="10899" name="Google Shape;10899;p24"/>
            <p:cNvSpPr/>
            <p:nvPr/>
          </p:nvSpPr>
          <p:spPr>
            <a:xfrm>
              <a:off x="6320" y="3404"/>
              <a:ext cx="73" cy="75"/>
            </a:xfrm>
            <a:custGeom>
              <a:avLst/>
              <a:gdLst/>
              <a:ahLst/>
              <a:cxnLst/>
              <a:rect l="l" t="t" r="r" b="b"/>
              <a:pathLst>
                <a:path w="661" h="670" extrusionOk="0">
                  <a:moveTo>
                    <a:pt x="331" y="0"/>
                  </a:moveTo>
                  <a:lnTo>
                    <a:pt x="376" y="2"/>
                  </a:lnTo>
                  <a:lnTo>
                    <a:pt x="419" y="12"/>
                  </a:lnTo>
                  <a:lnTo>
                    <a:pt x="460" y="26"/>
                  </a:lnTo>
                  <a:lnTo>
                    <a:pt x="498" y="45"/>
                  </a:lnTo>
                  <a:lnTo>
                    <a:pt x="533" y="69"/>
                  </a:lnTo>
                  <a:lnTo>
                    <a:pt x="565" y="97"/>
                  </a:lnTo>
                  <a:lnTo>
                    <a:pt x="593" y="130"/>
                  </a:lnTo>
                  <a:lnTo>
                    <a:pt x="617" y="165"/>
                  </a:lnTo>
                  <a:lnTo>
                    <a:pt x="635" y="204"/>
                  </a:lnTo>
                  <a:lnTo>
                    <a:pt x="650" y="245"/>
                  </a:lnTo>
                  <a:lnTo>
                    <a:pt x="659" y="289"/>
                  </a:lnTo>
                  <a:lnTo>
                    <a:pt x="661" y="335"/>
                  </a:lnTo>
                  <a:lnTo>
                    <a:pt x="659" y="380"/>
                  </a:lnTo>
                  <a:lnTo>
                    <a:pt x="650" y="424"/>
                  </a:lnTo>
                  <a:lnTo>
                    <a:pt x="635" y="466"/>
                  </a:lnTo>
                  <a:lnTo>
                    <a:pt x="617" y="504"/>
                  </a:lnTo>
                  <a:lnTo>
                    <a:pt x="593" y="539"/>
                  </a:lnTo>
                  <a:lnTo>
                    <a:pt x="565" y="572"/>
                  </a:lnTo>
                  <a:lnTo>
                    <a:pt x="533" y="601"/>
                  </a:lnTo>
                  <a:lnTo>
                    <a:pt x="498" y="625"/>
                  </a:lnTo>
                  <a:lnTo>
                    <a:pt x="460" y="643"/>
                  </a:lnTo>
                  <a:lnTo>
                    <a:pt x="419" y="658"/>
                  </a:lnTo>
                  <a:lnTo>
                    <a:pt x="376" y="667"/>
                  </a:lnTo>
                  <a:lnTo>
                    <a:pt x="331" y="670"/>
                  </a:lnTo>
                  <a:lnTo>
                    <a:pt x="286" y="667"/>
                  </a:lnTo>
                  <a:lnTo>
                    <a:pt x="242" y="658"/>
                  </a:lnTo>
                  <a:lnTo>
                    <a:pt x="201" y="643"/>
                  </a:lnTo>
                  <a:lnTo>
                    <a:pt x="163" y="625"/>
                  </a:lnTo>
                  <a:lnTo>
                    <a:pt x="128" y="601"/>
                  </a:lnTo>
                  <a:lnTo>
                    <a:pt x="96" y="572"/>
                  </a:lnTo>
                  <a:lnTo>
                    <a:pt x="68" y="539"/>
                  </a:lnTo>
                  <a:lnTo>
                    <a:pt x="44" y="504"/>
                  </a:lnTo>
                  <a:lnTo>
                    <a:pt x="26" y="466"/>
                  </a:lnTo>
                  <a:lnTo>
                    <a:pt x="11" y="424"/>
                  </a:lnTo>
                  <a:lnTo>
                    <a:pt x="2" y="380"/>
                  </a:lnTo>
                  <a:lnTo>
                    <a:pt x="0" y="335"/>
                  </a:lnTo>
                  <a:lnTo>
                    <a:pt x="2" y="289"/>
                  </a:lnTo>
                  <a:lnTo>
                    <a:pt x="11" y="245"/>
                  </a:lnTo>
                  <a:lnTo>
                    <a:pt x="26" y="204"/>
                  </a:lnTo>
                  <a:lnTo>
                    <a:pt x="44" y="165"/>
                  </a:lnTo>
                  <a:lnTo>
                    <a:pt x="68" y="130"/>
                  </a:lnTo>
                  <a:lnTo>
                    <a:pt x="96" y="97"/>
                  </a:lnTo>
                  <a:lnTo>
                    <a:pt x="128" y="69"/>
                  </a:lnTo>
                  <a:lnTo>
                    <a:pt x="163" y="45"/>
                  </a:lnTo>
                  <a:lnTo>
                    <a:pt x="201" y="26"/>
                  </a:lnTo>
                  <a:lnTo>
                    <a:pt x="242" y="12"/>
                  </a:lnTo>
                  <a:lnTo>
                    <a:pt x="286" y="2"/>
                  </a:lnTo>
                  <a:lnTo>
                    <a:pt x="33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00" name="Google Shape;10900;p24"/>
            <p:cNvSpPr/>
            <p:nvPr/>
          </p:nvSpPr>
          <p:spPr>
            <a:xfrm>
              <a:off x="6297" y="3482"/>
              <a:ext cx="261" cy="306"/>
            </a:xfrm>
            <a:custGeom>
              <a:avLst/>
              <a:gdLst/>
              <a:ahLst/>
              <a:cxnLst/>
              <a:rect l="l" t="t" r="r" b="b"/>
              <a:pathLst>
                <a:path w="2377" h="2779" extrusionOk="0">
                  <a:moveTo>
                    <a:pt x="386" y="0"/>
                  </a:moveTo>
                  <a:lnTo>
                    <a:pt x="417" y="2"/>
                  </a:lnTo>
                  <a:lnTo>
                    <a:pt x="447" y="6"/>
                  </a:lnTo>
                  <a:lnTo>
                    <a:pt x="479" y="13"/>
                  </a:lnTo>
                  <a:lnTo>
                    <a:pt x="509" y="22"/>
                  </a:lnTo>
                  <a:lnTo>
                    <a:pt x="538" y="36"/>
                  </a:lnTo>
                  <a:lnTo>
                    <a:pt x="566" y="52"/>
                  </a:lnTo>
                  <a:lnTo>
                    <a:pt x="592" y="70"/>
                  </a:lnTo>
                  <a:lnTo>
                    <a:pt x="617" y="91"/>
                  </a:lnTo>
                  <a:lnTo>
                    <a:pt x="640" y="114"/>
                  </a:lnTo>
                  <a:lnTo>
                    <a:pt x="659" y="140"/>
                  </a:lnTo>
                  <a:lnTo>
                    <a:pt x="677" y="168"/>
                  </a:lnTo>
                  <a:lnTo>
                    <a:pt x="687" y="180"/>
                  </a:lnTo>
                  <a:lnTo>
                    <a:pt x="694" y="195"/>
                  </a:lnTo>
                  <a:lnTo>
                    <a:pt x="746" y="281"/>
                  </a:lnTo>
                  <a:lnTo>
                    <a:pt x="799" y="367"/>
                  </a:lnTo>
                  <a:lnTo>
                    <a:pt x="857" y="449"/>
                  </a:lnTo>
                  <a:lnTo>
                    <a:pt x="916" y="529"/>
                  </a:lnTo>
                  <a:lnTo>
                    <a:pt x="979" y="606"/>
                  </a:lnTo>
                  <a:lnTo>
                    <a:pt x="1046" y="679"/>
                  </a:lnTo>
                  <a:lnTo>
                    <a:pt x="1115" y="750"/>
                  </a:lnTo>
                  <a:lnTo>
                    <a:pt x="1189" y="818"/>
                  </a:lnTo>
                  <a:lnTo>
                    <a:pt x="1262" y="750"/>
                  </a:lnTo>
                  <a:lnTo>
                    <a:pt x="1332" y="679"/>
                  </a:lnTo>
                  <a:lnTo>
                    <a:pt x="1398" y="606"/>
                  </a:lnTo>
                  <a:lnTo>
                    <a:pt x="1461" y="529"/>
                  </a:lnTo>
                  <a:lnTo>
                    <a:pt x="1521" y="449"/>
                  </a:lnTo>
                  <a:lnTo>
                    <a:pt x="1578" y="367"/>
                  </a:lnTo>
                  <a:lnTo>
                    <a:pt x="1632" y="281"/>
                  </a:lnTo>
                  <a:lnTo>
                    <a:pt x="1683" y="195"/>
                  </a:lnTo>
                  <a:lnTo>
                    <a:pt x="1698" y="170"/>
                  </a:lnTo>
                  <a:lnTo>
                    <a:pt x="1715" y="143"/>
                  </a:lnTo>
                  <a:lnTo>
                    <a:pt x="1735" y="117"/>
                  </a:lnTo>
                  <a:lnTo>
                    <a:pt x="1758" y="93"/>
                  </a:lnTo>
                  <a:lnTo>
                    <a:pt x="1782" y="72"/>
                  </a:lnTo>
                  <a:lnTo>
                    <a:pt x="1808" y="53"/>
                  </a:lnTo>
                  <a:lnTo>
                    <a:pt x="1837" y="37"/>
                  </a:lnTo>
                  <a:lnTo>
                    <a:pt x="1866" y="23"/>
                  </a:lnTo>
                  <a:lnTo>
                    <a:pt x="1896" y="14"/>
                  </a:lnTo>
                  <a:lnTo>
                    <a:pt x="1928" y="6"/>
                  </a:lnTo>
                  <a:lnTo>
                    <a:pt x="1959" y="2"/>
                  </a:lnTo>
                  <a:lnTo>
                    <a:pt x="1990" y="0"/>
                  </a:lnTo>
                  <a:lnTo>
                    <a:pt x="2021" y="3"/>
                  </a:lnTo>
                  <a:lnTo>
                    <a:pt x="2051" y="7"/>
                  </a:lnTo>
                  <a:lnTo>
                    <a:pt x="2080" y="16"/>
                  </a:lnTo>
                  <a:lnTo>
                    <a:pt x="2108" y="28"/>
                  </a:lnTo>
                  <a:lnTo>
                    <a:pt x="2134" y="44"/>
                  </a:lnTo>
                  <a:lnTo>
                    <a:pt x="2158" y="63"/>
                  </a:lnTo>
                  <a:lnTo>
                    <a:pt x="2181" y="86"/>
                  </a:lnTo>
                  <a:lnTo>
                    <a:pt x="2200" y="113"/>
                  </a:lnTo>
                  <a:lnTo>
                    <a:pt x="2217" y="144"/>
                  </a:lnTo>
                  <a:lnTo>
                    <a:pt x="2230" y="178"/>
                  </a:lnTo>
                  <a:lnTo>
                    <a:pt x="2239" y="218"/>
                  </a:lnTo>
                  <a:lnTo>
                    <a:pt x="2275" y="408"/>
                  </a:lnTo>
                  <a:lnTo>
                    <a:pt x="2305" y="600"/>
                  </a:lnTo>
                  <a:lnTo>
                    <a:pt x="2330" y="792"/>
                  </a:lnTo>
                  <a:lnTo>
                    <a:pt x="2351" y="985"/>
                  </a:lnTo>
                  <a:lnTo>
                    <a:pt x="2367" y="1178"/>
                  </a:lnTo>
                  <a:lnTo>
                    <a:pt x="2377" y="1372"/>
                  </a:lnTo>
                  <a:lnTo>
                    <a:pt x="2376" y="1413"/>
                  </a:lnTo>
                  <a:lnTo>
                    <a:pt x="2372" y="1450"/>
                  </a:lnTo>
                  <a:lnTo>
                    <a:pt x="2362" y="1484"/>
                  </a:lnTo>
                  <a:lnTo>
                    <a:pt x="2349" y="1515"/>
                  </a:lnTo>
                  <a:lnTo>
                    <a:pt x="2333" y="1543"/>
                  </a:lnTo>
                  <a:lnTo>
                    <a:pt x="2336" y="1563"/>
                  </a:lnTo>
                  <a:lnTo>
                    <a:pt x="2337" y="1584"/>
                  </a:lnTo>
                  <a:lnTo>
                    <a:pt x="2337" y="2608"/>
                  </a:lnTo>
                  <a:lnTo>
                    <a:pt x="2334" y="2640"/>
                  </a:lnTo>
                  <a:lnTo>
                    <a:pt x="2327" y="2669"/>
                  </a:lnTo>
                  <a:lnTo>
                    <a:pt x="2315" y="2695"/>
                  </a:lnTo>
                  <a:lnTo>
                    <a:pt x="2300" y="2717"/>
                  </a:lnTo>
                  <a:lnTo>
                    <a:pt x="2282" y="2736"/>
                  </a:lnTo>
                  <a:lnTo>
                    <a:pt x="2261" y="2751"/>
                  </a:lnTo>
                  <a:lnTo>
                    <a:pt x="2238" y="2763"/>
                  </a:lnTo>
                  <a:lnTo>
                    <a:pt x="2213" y="2772"/>
                  </a:lnTo>
                  <a:lnTo>
                    <a:pt x="2189" y="2776"/>
                  </a:lnTo>
                  <a:lnTo>
                    <a:pt x="2163" y="2779"/>
                  </a:lnTo>
                  <a:lnTo>
                    <a:pt x="2137" y="2776"/>
                  </a:lnTo>
                  <a:lnTo>
                    <a:pt x="2111" y="2772"/>
                  </a:lnTo>
                  <a:lnTo>
                    <a:pt x="2086" y="2763"/>
                  </a:lnTo>
                  <a:lnTo>
                    <a:pt x="2063" y="2751"/>
                  </a:lnTo>
                  <a:lnTo>
                    <a:pt x="2042" y="2736"/>
                  </a:lnTo>
                  <a:lnTo>
                    <a:pt x="2024" y="2717"/>
                  </a:lnTo>
                  <a:lnTo>
                    <a:pt x="2009" y="2695"/>
                  </a:lnTo>
                  <a:lnTo>
                    <a:pt x="1998" y="2669"/>
                  </a:lnTo>
                  <a:lnTo>
                    <a:pt x="1990" y="2640"/>
                  </a:lnTo>
                  <a:lnTo>
                    <a:pt x="1988" y="2608"/>
                  </a:lnTo>
                  <a:lnTo>
                    <a:pt x="1988" y="1641"/>
                  </a:lnTo>
                  <a:lnTo>
                    <a:pt x="1957" y="1627"/>
                  </a:lnTo>
                  <a:lnTo>
                    <a:pt x="1926" y="1612"/>
                  </a:lnTo>
                  <a:lnTo>
                    <a:pt x="1898" y="1592"/>
                  </a:lnTo>
                  <a:lnTo>
                    <a:pt x="1873" y="1570"/>
                  </a:lnTo>
                  <a:lnTo>
                    <a:pt x="1850" y="1545"/>
                  </a:lnTo>
                  <a:lnTo>
                    <a:pt x="1830" y="1516"/>
                  </a:lnTo>
                  <a:lnTo>
                    <a:pt x="1814" y="1484"/>
                  </a:lnTo>
                  <a:lnTo>
                    <a:pt x="1801" y="1449"/>
                  </a:lnTo>
                  <a:lnTo>
                    <a:pt x="1792" y="1410"/>
                  </a:lnTo>
                  <a:lnTo>
                    <a:pt x="1788" y="1368"/>
                  </a:lnTo>
                  <a:lnTo>
                    <a:pt x="1776" y="1159"/>
                  </a:lnTo>
                  <a:lnTo>
                    <a:pt x="1758" y="952"/>
                  </a:lnTo>
                  <a:lnTo>
                    <a:pt x="1733" y="746"/>
                  </a:lnTo>
                  <a:lnTo>
                    <a:pt x="1663" y="829"/>
                  </a:lnTo>
                  <a:lnTo>
                    <a:pt x="1591" y="910"/>
                  </a:lnTo>
                  <a:lnTo>
                    <a:pt x="1515" y="988"/>
                  </a:lnTo>
                  <a:lnTo>
                    <a:pt x="1436" y="1063"/>
                  </a:lnTo>
                  <a:lnTo>
                    <a:pt x="1353" y="1136"/>
                  </a:lnTo>
                  <a:lnTo>
                    <a:pt x="1341" y="1162"/>
                  </a:lnTo>
                  <a:lnTo>
                    <a:pt x="1325" y="1185"/>
                  </a:lnTo>
                  <a:lnTo>
                    <a:pt x="1308" y="1205"/>
                  </a:lnTo>
                  <a:lnTo>
                    <a:pt x="1288" y="1222"/>
                  </a:lnTo>
                  <a:lnTo>
                    <a:pt x="1265" y="1235"/>
                  </a:lnTo>
                  <a:lnTo>
                    <a:pt x="1241" y="1244"/>
                  </a:lnTo>
                  <a:lnTo>
                    <a:pt x="1215" y="1247"/>
                  </a:lnTo>
                  <a:lnTo>
                    <a:pt x="1189" y="1245"/>
                  </a:lnTo>
                  <a:lnTo>
                    <a:pt x="1162" y="1247"/>
                  </a:lnTo>
                  <a:lnTo>
                    <a:pt x="1136" y="1244"/>
                  </a:lnTo>
                  <a:lnTo>
                    <a:pt x="1112" y="1235"/>
                  </a:lnTo>
                  <a:lnTo>
                    <a:pt x="1089" y="1222"/>
                  </a:lnTo>
                  <a:lnTo>
                    <a:pt x="1070" y="1205"/>
                  </a:lnTo>
                  <a:lnTo>
                    <a:pt x="1051" y="1185"/>
                  </a:lnTo>
                  <a:lnTo>
                    <a:pt x="1036" y="1162"/>
                  </a:lnTo>
                  <a:lnTo>
                    <a:pt x="1024" y="1136"/>
                  </a:lnTo>
                  <a:lnTo>
                    <a:pt x="942" y="1063"/>
                  </a:lnTo>
                  <a:lnTo>
                    <a:pt x="862" y="988"/>
                  </a:lnTo>
                  <a:lnTo>
                    <a:pt x="786" y="910"/>
                  </a:lnTo>
                  <a:lnTo>
                    <a:pt x="714" y="829"/>
                  </a:lnTo>
                  <a:lnTo>
                    <a:pt x="644" y="746"/>
                  </a:lnTo>
                  <a:lnTo>
                    <a:pt x="619" y="953"/>
                  </a:lnTo>
                  <a:lnTo>
                    <a:pt x="601" y="1163"/>
                  </a:lnTo>
                  <a:lnTo>
                    <a:pt x="589" y="1372"/>
                  </a:lnTo>
                  <a:lnTo>
                    <a:pt x="586" y="1414"/>
                  </a:lnTo>
                  <a:lnTo>
                    <a:pt x="577" y="1452"/>
                  </a:lnTo>
                  <a:lnTo>
                    <a:pt x="564" y="1488"/>
                  </a:lnTo>
                  <a:lnTo>
                    <a:pt x="547" y="1520"/>
                  </a:lnTo>
                  <a:lnTo>
                    <a:pt x="527" y="1549"/>
                  </a:lnTo>
                  <a:lnTo>
                    <a:pt x="505" y="1574"/>
                  </a:lnTo>
                  <a:lnTo>
                    <a:pt x="479" y="1596"/>
                  </a:lnTo>
                  <a:lnTo>
                    <a:pt x="450" y="1614"/>
                  </a:lnTo>
                  <a:lnTo>
                    <a:pt x="421" y="1630"/>
                  </a:lnTo>
                  <a:lnTo>
                    <a:pt x="390" y="1642"/>
                  </a:lnTo>
                  <a:lnTo>
                    <a:pt x="390" y="2608"/>
                  </a:lnTo>
                  <a:lnTo>
                    <a:pt x="387" y="2640"/>
                  </a:lnTo>
                  <a:lnTo>
                    <a:pt x="380" y="2669"/>
                  </a:lnTo>
                  <a:lnTo>
                    <a:pt x="368" y="2695"/>
                  </a:lnTo>
                  <a:lnTo>
                    <a:pt x="353" y="2717"/>
                  </a:lnTo>
                  <a:lnTo>
                    <a:pt x="335" y="2736"/>
                  </a:lnTo>
                  <a:lnTo>
                    <a:pt x="314" y="2751"/>
                  </a:lnTo>
                  <a:lnTo>
                    <a:pt x="291" y="2763"/>
                  </a:lnTo>
                  <a:lnTo>
                    <a:pt x="266" y="2772"/>
                  </a:lnTo>
                  <a:lnTo>
                    <a:pt x="241" y="2776"/>
                  </a:lnTo>
                  <a:lnTo>
                    <a:pt x="215" y="2779"/>
                  </a:lnTo>
                  <a:lnTo>
                    <a:pt x="190" y="2776"/>
                  </a:lnTo>
                  <a:lnTo>
                    <a:pt x="164" y="2772"/>
                  </a:lnTo>
                  <a:lnTo>
                    <a:pt x="139" y="2763"/>
                  </a:lnTo>
                  <a:lnTo>
                    <a:pt x="116" y="2751"/>
                  </a:lnTo>
                  <a:lnTo>
                    <a:pt x="95" y="2736"/>
                  </a:lnTo>
                  <a:lnTo>
                    <a:pt x="77" y="2717"/>
                  </a:lnTo>
                  <a:lnTo>
                    <a:pt x="62" y="2695"/>
                  </a:lnTo>
                  <a:lnTo>
                    <a:pt x="51" y="2669"/>
                  </a:lnTo>
                  <a:lnTo>
                    <a:pt x="43" y="2640"/>
                  </a:lnTo>
                  <a:lnTo>
                    <a:pt x="41" y="2608"/>
                  </a:lnTo>
                  <a:lnTo>
                    <a:pt x="41" y="1584"/>
                  </a:lnTo>
                  <a:lnTo>
                    <a:pt x="42" y="1562"/>
                  </a:lnTo>
                  <a:lnTo>
                    <a:pt x="45" y="1541"/>
                  </a:lnTo>
                  <a:lnTo>
                    <a:pt x="29" y="1512"/>
                  </a:lnTo>
                  <a:lnTo>
                    <a:pt x="16" y="1481"/>
                  </a:lnTo>
                  <a:lnTo>
                    <a:pt x="6" y="1447"/>
                  </a:lnTo>
                  <a:lnTo>
                    <a:pt x="1" y="1408"/>
                  </a:lnTo>
                  <a:lnTo>
                    <a:pt x="0" y="1368"/>
                  </a:lnTo>
                  <a:lnTo>
                    <a:pt x="11" y="1175"/>
                  </a:lnTo>
                  <a:lnTo>
                    <a:pt x="26" y="982"/>
                  </a:lnTo>
                  <a:lnTo>
                    <a:pt x="47" y="789"/>
                  </a:lnTo>
                  <a:lnTo>
                    <a:pt x="73" y="597"/>
                  </a:lnTo>
                  <a:lnTo>
                    <a:pt x="103" y="406"/>
                  </a:lnTo>
                  <a:lnTo>
                    <a:pt x="138" y="215"/>
                  </a:lnTo>
                  <a:lnTo>
                    <a:pt x="147" y="177"/>
                  </a:lnTo>
                  <a:lnTo>
                    <a:pt x="160" y="143"/>
                  </a:lnTo>
                  <a:lnTo>
                    <a:pt x="177" y="112"/>
                  </a:lnTo>
                  <a:lnTo>
                    <a:pt x="196" y="85"/>
                  </a:lnTo>
                  <a:lnTo>
                    <a:pt x="218" y="63"/>
                  </a:lnTo>
                  <a:lnTo>
                    <a:pt x="243" y="43"/>
                  </a:lnTo>
                  <a:lnTo>
                    <a:pt x="269" y="28"/>
                  </a:lnTo>
                  <a:lnTo>
                    <a:pt x="296" y="16"/>
                  </a:lnTo>
                  <a:lnTo>
                    <a:pt x="325" y="7"/>
                  </a:lnTo>
                  <a:lnTo>
                    <a:pt x="355" y="2"/>
                  </a:lnTo>
                  <a:lnTo>
                    <a:pt x="38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01" name="Google Shape;10901;p24"/>
            <p:cNvSpPr/>
            <p:nvPr/>
          </p:nvSpPr>
          <p:spPr>
            <a:xfrm>
              <a:off x="6465" y="3404"/>
              <a:ext cx="73" cy="75"/>
            </a:xfrm>
            <a:custGeom>
              <a:avLst/>
              <a:gdLst/>
              <a:ahLst/>
              <a:cxnLst/>
              <a:rect l="l" t="t" r="r" b="b"/>
              <a:pathLst>
                <a:path w="663" h="670" extrusionOk="0">
                  <a:moveTo>
                    <a:pt x="332" y="0"/>
                  </a:moveTo>
                  <a:lnTo>
                    <a:pt x="377" y="2"/>
                  </a:lnTo>
                  <a:lnTo>
                    <a:pt x="420" y="12"/>
                  </a:lnTo>
                  <a:lnTo>
                    <a:pt x="461" y="26"/>
                  </a:lnTo>
                  <a:lnTo>
                    <a:pt x="499" y="45"/>
                  </a:lnTo>
                  <a:lnTo>
                    <a:pt x="534" y="69"/>
                  </a:lnTo>
                  <a:lnTo>
                    <a:pt x="566" y="97"/>
                  </a:lnTo>
                  <a:lnTo>
                    <a:pt x="594" y="130"/>
                  </a:lnTo>
                  <a:lnTo>
                    <a:pt x="618" y="165"/>
                  </a:lnTo>
                  <a:lnTo>
                    <a:pt x="637" y="204"/>
                  </a:lnTo>
                  <a:lnTo>
                    <a:pt x="651" y="245"/>
                  </a:lnTo>
                  <a:lnTo>
                    <a:pt x="660" y="289"/>
                  </a:lnTo>
                  <a:lnTo>
                    <a:pt x="663" y="335"/>
                  </a:lnTo>
                  <a:lnTo>
                    <a:pt x="660" y="380"/>
                  </a:lnTo>
                  <a:lnTo>
                    <a:pt x="651" y="424"/>
                  </a:lnTo>
                  <a:lnTo>
                    <a:pt x="637" y="466"/>
                  </a:lnTo>
                  <a:lnTo>
                    <a:pt x="618" y="504"/>
                  </a:lnTo>
                  <a:lnTo>
                    <a:pt x="594" y="539"/>
                  </a:lnTo>
                  <a:lnTo>
                    <a:pt x="566" y="572"/>
                  </a:lnTo>
                  <a:lnTo>
                    <a:pt x="534" y="601"/>
                  </a:lnTo>
                  <a:lnTo>
                    <a:pt x="499" y="625"/>
                  </a:lnTo>
                  <a:lnTo>
                    <a:pt x="461" y="643"/>
                  </a:lnTo>
                  <a:lnTo>
                    <a:pt x="420" y="658"/>
                  </a:lnTo>
                  <a:lnTo>
                    <a:pt x="377" y="667"/>
                  </a:lnTo>
                  <a:lnTo>
                    <a:pt x="332" y="670"/>
                  </a:lnTo>
                  <a:lnTo>
                    <a:pt x="286" y="667"/>
                  </a:lnTo>
                  <a:lnTo>
                    <a:pt x="244" y="658"/>
                  </a:lnTo>
                  <a:lnTo>
                    <a:pt x="203" y="643"/>
                  </a:lnTo>
                  <a:lnTo>
                    <a:pt x="165" y="625"/>
                  </a:lnTo>
                  <a:lnTo>
                    <a:pt x="129" y="601"/>
                  </a:lnTo>
                  <a:lnTo>
                    <a:pt x="98" y="572"/>
                  </a:lnTo>
                  <a:lnTo>
                    <a:pt x="70" y="539"/>
                  </a:lnTo>
                  <a:lnTo>
                    <a:pt x="46" y="504"/>
                  </a:lnTo>
                  <a:lnTo>
                    <a:pt x="26" y="466"/>
                  </a:lnTo>
                  <a:lnTo>
                    <a:pt x="12" y="424"/>
                  </a:lnTo>
                  <a:lnTo>
                    <a:pt x="4" y="380"/>
                  </a:lnTo>
                  <a:lnTo>
                    <a:pt x="0" y="335"/>
                  </a:lnTo>
                  <a:lnTo>
                    <a:pt x="4" y="289"/>
                  </a:lnTo>
                  <a:lnTo>
                    <a:pt x="12" y="245"/>
                  </a:lnTo>
                  <a:lnTo>
                    <a:pt x="26" y="204"/>
                  </a:lnTo>
                  <a:lnTo>
                    <a:pt x="46" y="165"/>
                  </a:lnTo>
                  <a:lnTo>
                    <a:pt x="70" y="130"/>
                  </a:lnTo>
                  <a:lnTo>
                    <a:pt x="98" y="97"/>
                  </a:lnTo>
                  <a:lnTo>
                    <a:pt x="129" y="69"/>
                  </a:lnTo>
                  <a:lnTo>
                    <a:pt x="165" y="45"/>
                  </a:lnTo>
                  <a:lnTo>
                    <a:pt x="203" y="26"/>
                  </a:lnTo>
                  <a:lnTo>
                    <a:pt x="244" y="12"/>
                  </a:lnTo>
                  <a:lnTo>
                    <a:pt x="286" y="2"/>
                  </a:lnTo>
                  <a:lnTo>
                    <a:pt x="33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902" name="Google Shape;10902;p24"/>
          <p:cNvGrpSpPr/>
          <p:nvPr/>
        </p:nvGrpSpPr>
        <p:grpSpPr>
          <a:xfrm>
            <a:off x="12152942" y="12824440"/>
            <a:ext cx="631873" cy="635047"/>
            <a:chOff x="3294" y="1945"/>
            <a:chExt cx="1893" cy="1903"/>
          </a:xfrm>
          <a:solidFill>
            <a:srgbClr val="006994"/>
          </a:solidFill>
        </p:grpSpPr>
        <p:sp>
          <p:nvSpPr>
            <p:cNvPr id="10903" name="Google Shape;10903;p24"/>
            <p:cNvSpPr/>
            <p:nvPr/>
          </p:nvSpPr>
          <p:spPr>
            <a:xfrm>
              <a:off x="4848" y="2412"/>
              <a:ext cx="339" cy="414"/>
            </a:xfrm>
            <a:custGeom>
              <a:avLst/>
              <a:gdLst/>
              <a:ahLst/>
              <a:cxnLst/>
              <a:rect l="l" t="t" r="r" b="b"/>
              <a:pathLst>
                <a:path w="678" h="828" extrusionOk="0">
                  <a:moveTo>
                    <a:pt x="261" y="0"/>
                  </a:moveTo>
                  <a:lnTo>
                    <a:pt x="567" y="0"/>
                  </a:lnTo>
                  <a:lnTo>
                    <a:pt x="591" y="3"/>
                  </a:lnTo>
                  <a:lnTo>
                    <a:pt x="614" y="10"/>
                  </a:lnTo>
                  <a:lnTo>
                    <a:pt x="634" y="23"/>
                  </a:lnTo>
                  <a:lnTo>
                    <a:pt x="651" y="39"/>
                  </a:lnTo>
                  <a:lnTo>
                    <a:pt x="665" y="59"/>
                  </a:lnTo>
                  <a:lnTo>
                    <a:pt x="675" y="82"/>
                  </a:lnTo>
                  <a:lnTo>
                    <a:pt x="678" y="105"/>
                  </a:lnTo>
                  <a:lnTo>
                    <a:pt x="677" y="129"/>
                  </a:lnTo>
                  <a:lnTo>
                    <a:pt x="671" y="152"/>
                  </a:lnTo>
                  <a:lnTo>
                    <a:pt x="660" y="174"/>
                  </a:lnTo>
                  <a:lnTo>
                    <a:pt x="500" y="414"/>
                  </a:lnTo>
                  <a:lnTo>
                    <a:pt x="660" y="655"/>
                  </a:lnTo>
                  <a:lnTo>
                    <a:pt x="671" y="676"/>
                  </a:lnTo>
                  <a:lnTo>
                    <a:pt x="677" y="699"/>
                  </a:lnTo>
                  <a:lnTo>
                    <a:pt x="678" y="724"/>
                  </a:lnTo>
                  <a:lnTo>
                    <a:pt x="675" y="747"/>
                  </a:lnTo>
                  <a:lnTo>
                    <a:pt x="665" y="769"/>
                  </a:lnTo>
                  <a:lnTo>
                    <a:pt x="651" y="790"/>
                  </a:lnTo>
                  <a:lnTo>
                    <a:pt x="634" y="806"/>
                  </a:lnTo>
                  <a:lnTo>
                    <a:pt x="614" y="818"/>
                  </a:lnTo>
                  <a:lnTo>
                    <a:pt x="591" y="826"/>
                  </a:lnTo>
                  <a:lnTo>
                    <a:pt x="567" y="828"/>
                  </a:lnTo>
                  <a:lnTo>
                    <a:pt x="0" y="828"/>
                  </a:lnTo>
                  <a:lnTo>
                    <a:pt x="26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04" name="Google Shape;10904;p24"/>
            <p:cNvSpPr/>
            <p:nvPr/>
          </p:nvSpPr>
          <p:spPr>
            <a:xfrm>
              <a:off x="4392" y="2312"/>
              <a:ext cx="515" cy="1258"/>
            </a:xfrm>
            <a:custGeom>
              <a:avLst/>
              <a:gdLst/>
              <a:ahLst/>
              <a:cxnLst/>
              <a:rect l="l" t="t" r="r" b="b"/>
              <a:pathLst>
                <a:path w="1029" h="2515" extrusionOk="0">
                  <a:moveTo>
                    <a:pt x="111" y="0"/>
                  </a:moveTo>
                  <a:lnTo>
                    <a:pt x="918" y="0"/>
                  </a:lnTo>
                  <a:lnTo>
                    <a:pt x="943" y="2"/>
                  </a:lnTo>
                  <a:lnTo>
                    <a:pt x="969" y="12"/>
                  </a:lnTo>
                  <a:lnTo>
                    <a:pt x="990" y="27"/>
                  </a:lnTo>
                  <a:lnTo>
                    <a:pt x="1008" y="46"/>
                  </a:lnTo>
                  <a:lnTo>
                    <a:pt x="1021" y="70"/>
                  </a:lnTo>
                  <a:lnTo>
                    <a:pt x="1028" y="94"/>
                  </a:lnTo>
                  <a:lnTo>
                    <a:pt x="1029" y="121"/>
                  </a:lnTo>
                  <a:lnTo>
                    <a:pt x="1023" y="146"/>
                  </a:lnTo>
                  <a:lnTo>
                    <a:pt x="822" y="752"/>
                  </a:lnTo>
                  <a:lnTo>
                    <a:pt x="812" y="773"/>
                  </a:lnTo>
                  <a:lnTo>
                    <a:pt x="799" y="791"/>
                  </a:lnTo>
                  <a:lnTo>
                    <a:pt x="781" y="806"/>
                  </a:lnTo>
                  <a:lnTo>
                    <a:pt x="761" y="818"/>
                  </a:lnTo>
                  <a:lnTo>
                    <a:pt x="739" y="825"/>
                  </a:lnTo>
                  <a:lnTo>
                    <a:pt x="716" y="828"/>
                  </a:lnTo>
                  <a:lnTo>
                    <a:pt x="224" y="828"/>
                  </a:lnTo>
                  <a:lnTo>
                    <a:pt x="224" y="2515"/>
                  </a:lnTo>
                  <a:lnTo>
                    <a:pt x="166" y="2514"/>
                  </a:lnTo>
                  <a:lnTo>
                    <a:pt x="111" y="2513"/>
                  </a:lnTo>
                  <a:lnTo>
                    <a:pt x="58" y="2514"/>
                  </a:lnTo>
                  <a:lnTo>
                    <a:pt x="0" y="2515"/>
                  </a:lnTo>
                  <a:lnTo>
                    <a:pt x="0" y="111"/>
                  </a:lnTo>
                  <a:lnTo>
                    <a:pt x="3" y="86"/>
                  </a:lnTo>
                  <a:lnTo>
                    <a:pt x="12" y="63"/>
                  </a:lnTo>
                  <a:lnTo>
                    <a:pt x="24" y="42"/>
                  </a:lnTo>
                  <a:lnTo>
                    <a:pt x="42" y="24"/>
                  </a:lnTo>
                  <a:lnTo>
                    <a:pt x="63" y="11"/>
                  </a:lnTo>
                  <a:lnTo>
                    <a:pt x="86" y="2"/>
                  </a:lnTo>
                  <a:lnTo>
                    <a:pt x="11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05" name="Google Shape;10905;p24"/>
            <p:cNvSpPr/>
            <p:nvPr/>
          </p:nvSpPr>
          <p:spPr>
            <a:xfrm>
              <a:off x="3519" y="1945"/>
              <a:ext cx="474" cy="475"/>
            </a:xfrm>
            <a:custGeom>
              <a:avLst/>
              <a:gdLst/>
              <a:ahLst/>
              <a:cxnLst/>
              <a:rect l="l" t="t" r="r" b="b"/>
              <a:pathLst>
                <a:path w="949" h="950" extrusionOk="0">
                  <a:moveTo>
                    <a:pt x="475" y="0"/>
                  </a:moveTo>
                  <a:lnTo>
                    <a:pt x="529" y="2"/>
                  </a:lnTo>
                  <a:lnTo>
                    <a:pt x="584" y="11"/>
                  </a:lnTo>
                  <a:lnTo>
                    <a:pt x="635" y="26"/>
                  </a:lnTo>
                  <a:lnTo>
                    <a:pt x="683" y="47"/>
                  </a:lnTo>
                  <a:lnTo>
                    <a:pt x="729" y="73"/>
                  </a:lnTo>
                  <a:lnTo>
                    <a:pt x="772" y="104"/>
                  </a:lnTo>
                  <a:lnTo>
                    <a:pt x="810" y="139"/>
                  </a:lnTo>
                  <a:lnTo>
                    <a:pt x="845" y="177"/>
                  </a:lnTo>
                  <a:lnTo>
                    <a:pt x="876" y="220"/>
                  </a:lnTo>
                  <a:lnTo>
                    <a:pt x="901" y="265"/>
                  </a:lnTo>
                  <a:lnTo>
                    <a:pt x="921" y="314"/>
                  </a:lnTo>
                  <a:lnTo>
                    <a:pt x="937" y="365"/>
                  </a:lnTo>
                  <a:lnTo>
                    <a:pt x="947" y="419"/>
                  </a:lnTo>
                  <a:lnTo>
                    <a:pt x="949" y="474"/>
                  </a:lnTo>
                  <a:lnTo>
                    <a:pt x="947" y="530"/>
                  </a:lnTo>
                  <a:lnTo>
                    <a:pt x="937" y="583"/>
                  </a:lnTo>
                  <a:lnTo>
                    <a:pt x="921" y="634"/>
                  </a:lnTo>
                  <a:lnTo>
                    <a:pt x="901" y="683"/>
                  </a:lnTo>
                  <a:lnTo>
                    <a:pt x="876" y="729"/>
                  </a:lnTo>
                  <a:lnTo>
                    <a:pt x="845" y="771"/>
                  </a:lnTo>
                  <a:lnTo>
                    <a:pt x="810" y="811"/>
                  </a:lnTo>
                  <a:lnTo>
                    <a:pt x="772" y="845"/>
                  </a:lnTo>
                  <a:lnTo>
                    <a:pt x="729" y="876"/>
                  </a:lnTo>
                  <a:lnTo>
                    <a:pt x="683" y="901"/>
                  </a:lnTo>
                  <a:lnTo>
                    <a:pt x="635" y="922"/>
                  </a:lnTo>
                  <a:lnTo>
                    <a:pt x="584" y="937"/>
                  </a:lnTo>
                  <a:lnTo>
                    <a:pt x="529" y="946"/>
                  </a:lnTo>
                  <a:lnTo>
                    <a:pt x="475" y="950"/>
                  </a:lnTo>
                  <a:lnTo>
                    <a:pt x="419" y="946"/>
                  </a:lnTo>
                  <a:lnTo>
                    <a:pt x="366" y="937"/>
                  </a:lnTo>
                  <a:lnTo>
                    <a:pt x="315" y="922"/>
                  </a:lnTo>
                  <a:lnTo>
                    <a:pt x="266" y="901"/>
                  </a:lnTo>
                  <a:lnTo>
                    <a:pt x="220" y="876"/>
                  </a:lnTo>
                  <a:lnTo>
                    <a:pt x="178" y="845"/>
                  </a:lnTo>
                  <a:lnTo>
                    <a:pt x="139" y="811"/>
                  </a:lnTo>
                  <a:lnTo>
                    <a:pt x="104" y="771"/>
                  </a:lnTo>
                  <a:lnTo>
                    <a:pt x="74" y="729"/>
                  </a:lnTo>
                  <a:lnTo>
                    <a:pt x="48" y="683"/>
                  </a:lnTo>
                  <a:lnTo>
                    <a:pt x="27" y="634"/>
                  </a:lnTo>
                  <a:lnTo>
                    <a:pt x="12" y="583"/>
                  </a:lnTo>
                  <a:lnTo>
                    <a:pt x="3" y="530"/>
                  </a:lnTo>
                  <a:lnTo>
                    <a:pt x="0" y="474"/>
                  </a:lnTo>
                  <a:lnTo>
                    <a:pt x="3" y="419"/>
                  </a:lnTo>
                  <a:lnTo>
                    <a:pt x="12" y="365"/>
                  </a:lnTo>
                  <a:lnTo>
                    <a:pt x="27" y="314"/>
                  </a:lnTo>
                  <a:lnTo>
                    <a:pt x="48" y="265"/>
                  </a:lnTo>
                  <a:lnTo>
                    <a:pt x="74" y="220"/>
                  </a:lnTo>
                  <a:lnTo>
                    <a:pt x="104" y="177"/>
                  </a:lnTo>
                  <a:lnTo>
                    <a:pt x="139" y="139"/>
                  </a:lnTo>
                  <a:lnTo>
                    <a:pt x="178" y="104"/>
                  </a:lnTo>
                  <a:lnTo>
                    <a:pt x="220" y="73"/>
                  </a:lnTo>
                  <a:lnTo>
                    <a:pt x="266" y="47"/>
                  </a:lnTo>
                  <a:lnTo>
                    <a:pt x="315" y="26"/>
                  </a:lnTo>
                  <a:lnTo>
                    <a:pt x="366" y="11"/>
                  </a:lnTo>
                  <a:lnTo>
                    <a:pt x="419" y="2"/>
                  </a:lnTo>
                  <a:lnTo>
                    <a:pt x="47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06" name="Google Shape;10906;p24"/>
            <p:cNvSpPr/>
            <p:nvPr/>
          </p:nvSpPr>
          <p:spPr>
            <a:xfrm>
              <a:off x="3294" y="2513"/>
              <a:ext cx="925" cy="636"/>
            </a:xfrm>
            <a:custGeom>
              <a:avLst/>
              <a:gdLst/>
              <a:ahLst/>
              <a:cxnLst/>
              <a:rect l="l" t="t" r="r" b="b"/>
              <a:pathLst>
                <a:path w="1850" h="1272" extrusionOk="0">
                  <a:moveTo>
                    <a:pt x="552" y="0"/>
                  </a:moveTo>
                  <a:lnTo>
                    <a:pt x="564" y="3"/>
                  </a:lnTo>
                  <a:lnTo>
                    <a:pt x="576" y="9"/>
                  </a:lnTo>
                  <a:lnTo>
                    <a:pt x="585" y="17"/>
                  </a:lnTo>
                  <a:lnTo>
                    <a:pt x="591" y="28"/>
                  </a:lnTo>
                  <a:lnTo>
                    <a:pt x="876" y="811"/>
                  </a:lnTo>
                  <a:lnTo>
                    <a:pt x="884" y="826"/>
                  </a:lnTo>
                  <a:lnTo>
                    <a:pt x="896" y="837"/>
                  </a:lnTo>
                  <a:lnTo>
                    <a:pt x="910" y="843"/>
                  </a:lnTo>
                  <a:lnTo>
                    <a:pt x="925" y="845"/>
                  </a:lnTo>
                  <a:lnTo>
                    <a:pt x="940" y="843"/>
                  </a:lnTo>
                  <a:lnTo>
                    <a:pt x="953" y="837"/>
                  </a:lnTo>
                  <a:lnTo>
                    <a:pt x="964" y="826"/>
                  </a:lnTo>
                  <a:lnTo>
                    <a:pt x="972" y="811"/>
                  </a:lnTo>
                  <a:lnTo>
                    <a:pt x="1257" y="28"/>
                  </a:lnTo>
                  <a:lnTo>
                    <a:pt x="1264" y="18"/>
                  </a:lnTo>
                  <a:lnTo>
                    <a:pt x="1274" y="9"/>
                  </a:lnTo>
                  <a:lnTo>
                    <a:pt x="1284" y="3"/>
                  </a:lnTo>
                  <a:lnTo>
                    <a:pt x="1297" y="0"/>
                  </a:lnTo>
                  <a:lnTo>
                    <a:pt x="1310" y="3"/>
                  </a:lnTo>
                  <a:lnTo>
                    <a:pt x="1561" y="45"/>
                  </a:lnTo>
                  <a:lnTo>
                    <a:pt x="1561" y="45"/>
                  </a:lnTo>
                  <a:lnTo>
                    <a:pt x="1607" y="63"/>
                  </a:lnTo>
                  <a:lnTo>
                    <a:pt x="1649" y="85"/>
                  </a:lnTo>
                  <a:lnTo>
                    <a:pt x="1689" y="112"/>
                  </a:lnTo>
                  <a:lnTo>
                    <a:pt x="1723" y="143"/>
                  </a:lnTo>
                  <a:lnTo>
                    <a:pt x="1756" y="178"/>
                  </a:lnTo>
                  <a:lnTo>
                    <a:pt x="1782" y="216"/>
                  </a:lnTo>
                  <a:lnTo>
                    <a:pt x="1806" y="257"/>
                  </a:lnTo>
                  <a:lnTo>
                    <a:pt x="1824" y="301"/>
                  </a:lnTo>
                  <a:lnTo>
                    <a:pt x="1838" y="346"/>
                  </a:lnTo>
                  <a:lnTo>
                    <a:pt x="1846" y="394"/>
                  </a:lnTo>
                  <a:lnTo>
                    <a:pt x="1850" y="442"/>
                  </a:lnTo>
                  <a:lnTo>
                    <a:pt x="1850" y="1095"/>
                  </a:lnTo>
                  <a:lnTo>
                    <a:pt x="1846" y="1131"/>
                  </a:lnTo>
                  <a:lnTo>
                    <a:pt x="1836" y="1164"/>
                  </a:lnTo>
                  <a:lnTo>
                    <a:pt x="1820" y="1194"/>
                  </a:lnTo>
                  <a:lnTo>
                    <a:pt x="1797" y="1220"/>
                  </a:lnTo>
                  <a:lnTo>
                    <a:pt x="1772" y="1242"/>
                  </a:lnTo>
                  <a:lnTo>
                    <a:pt x="1742" y="1258"/>
                  </a:lnTo>
                  <a:lnTo>
                    <a:pt x="1708" y="1268"/>
                  </a:lnTo>
                  <a:lnTo>
                    <a:pt x="1672" y="1272"/>
                  </a:lnTo>
                  <a:lnTo>
                    <a:pt x="176" y="1272"/>
                  </a:lnTo>
                  <a:lnTo>
                    <a:pt x="140" y="1268"/>
                  </a:lnTo>
                  <a:lnTo>
                    <a:pt x="108" y="1258"/>
                  </a:lnTo>
                  <a:lnTo>
                    <a:pt x="78" y="1242"/>
                  </a:lnTo>
                  <a:lnTo>
                    <a:pt x="51" y="1220"/>
                  </a:lnTo>
                  <a:lnTo>
                    <a:pt x="30" y="1194"/>
                  </a:lnTo>
                  <a:lnTo>
                    <a:pt x="14" y="1164"/>
                  </a:lnTo>
                  <a:lnTo>
                    <a:pt x="3" y="1131"/>
                  </a:lnTo>
                  <a:lnTo>
                    <a:pt x="0" y="1095"/>
                  </a:lnTo>
                  <a:lnTo>
                    <a:pt x="0" y="445"/>
                  </a:lnTo>
                  <a:lnTo>
                    <a:pt x="2" y="395"/>
                  </a:lnTo>
                  <a:lnTo>
                    <a:pt x="10" y="347"/>
                  </a:lnTo>
                  <a:lnTo>
                    <a:pt x="24" y="302"/>
                  </a:lnTo>
                  <a:lnTo>
                    <a:pt x="43" y="258"/>
                  </a:lnTo>
                  <a:lnTo>
                    <a:pt x="66" y="217"/>
                  </a:lnTo>
                  <a:lnTo>
                    <a:pt x="94" y="179"/>
                  </a:lnTo>
                  <a:lnTo>
                    <a:pt x="125" y="144"/>
                  </a:lnTo>
                  <a:lnTo>
                    <a:pt x="161" y="113"/>
                  </a:lnTo>
                  <a:lnTo>
                    <a:pt x="200" y="85"/>
                  </a:lnTo>
                  <a:lnTo>
                    <a:pt x="242" y="63"/>
                  </a:lnTo>
                  <a:lnTo>
                    <a:pt x="289" y="45"/>
                  </a:lnTo>
                  <a:lnTo>
                    <a:pt x="292" y="43"/>
                  </a:lnTo>
                  <a:lnTo>
                    <a:pt x="302" y="42"/>
                  </a:lnTo>
                  <a:lnTo>
                    <a:pt x="319" y="39"/>
                  </a:lnTo>
                  <a:lnTo>
                    <a:pt x="340" y="35"/>
                  </a:lnTo>
                  <a:lnTo>
                    <a:pt x="364" y="32"/>
                  </a:lnTo>
                  <a:lnTo>
                    <a:pt x="391" y="27"/>
                  </a:lnTo>
                  <a:lnTo>
                    <a:pt x="418" y="22"/>
                  </a:lnTo>
                  <a:lnTo>
                    <a:pt x="446" y="18"/>
                  </a:lnTo>
                  <a:lnTo>
                    <a:pt x="473" y="13"/>
                  </a:lnTo>
                  <a:lnTo>
                    <a:pt x="498" y="10"/>
                  </a:lnTo>
                  <a:lnTo>
                    <a:pt x="519" y="6"/>
                  </a:lnTo>
                  <a:lnTo>
                    <a:pt x="537" y="4"/>
                  </a:lnTo>
                  <a:lnTo>
                    <a:pt x="547" y="2"/>
                  </a:lnTo>
                  <a:lnTo>
                    <a:pt x="55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07" name="Google Shape;10907;p24"/>
            <p:cNvSpPr/>
            <p:nvPr/>
          </p:nvSpPr>
          <p:spPr>
            <a:xfrm>
              <a:off x="4095" y="3646"/>
              <a:ext cx="705" cy="202"/>
            </a:xfrm>
            <a:custGeom>
              <a:avLst/>
              <a:gdLst/>
              <a:ahLst/>
              <a:cxnLst/>
              <a:rect l="l" t="t" r="r" b="b"/>
              <a:pathLst>
                <a:path w="1410" h="403" extrusionOk="0">
                  <a:moveTo>
                    <a:pt x="704" y="0"/>
                  </a:moveTo>
                  <a:lnTo>
                    <a:pt x="782" y="1"/>
                  </a:lnTo>
                  <a:lnTo>
                    <a:pt x="856" y="5"/>
                  </a:lnTo>
                  <a:lnTo>
                    <a:pt x="928" y="9"/>
                  </a:lnTo>
                  <a:lnTo>
                    <a:pt x="996" y="17"/>
                  </a:lnTo>
                  <a:lnTo>
                    <a:pt x="1060" y="27"/>
                  </a:lnTo>
                  <a:lnTo>
                    <a:pt x="1121" y="38"/>
                  </a:lnTo>
                  <a:lnTo>
                    <a:pt x="1177" y="51"/>
                  </a:lnTo>
                  <a:lnTo>
                    <a:pt x="1228" y="66"/>
                  </a:lnTo>
                  <a:lnTo>
                    <a:pt x="1273" y="82"/>
                  </a:lnTo>
                  <a:lnTo>
                    <a:pt x="1314" y="100"/>
                  </a:lnTo>
                  <a:lnTo>
                    <a:pt x="1347" y="118"/>
                  </a:lnTo>
                  <a:lnTo>
                    <a:pt x="1374" y="137"/>
                  </a:lnTo>
                  <a:lnTo>
                    <a:pt x="1394" y="158"/>
                  </a:lnTo>
                  <a:lnTo>
                    <a:pt x="1405" y="179"/>
                  </a:lnTo>
                  <a:lnTo>
                    <a:pt x="1410" y="201"/>
                  </a:lnTo>
                  <a:lnTo>
                    <a:pt x="1405" y="223"/>
                  </a:lnTo>
                  <a:lnTo>
                    <a:pt x="1394" y="245"/>
                  </a:lnTo>
                  <a:lnTo>
                    <a:pt x="1374" y="265"/>
                  </a:lnTo>
                  <a:lnTo>
                    <a:pt x="1347" y="284"/>
                  </a:lnTo>
                  <a:lnTo>
                    <a:pt x="1314" y="303"/>
                  </a:lnTo>
                  <a:lnTo>
                    <a:pt x="1273" y="320"/>
                  </a:lnTo>
                  <a:lnTo>
                    <a:pt x="1228" y="336"/>
                  </a:lnTo>
                  <a:lnTo>
                    <a:pt x="1177" y="350"/>
                  </a:lnTo>
                  <a:lnTo>
                    <a:pt x="1121" y="364"/>
                  </a:lnTo>
                  <a:lnTo>
                    <a:pt x="1060" y="375"/>
                  </a:lnTo>
                  <a:lnTo>
                    <a:pt x="996" y="385"/>
                  </a:lnTo>
                  <a:lnTo>
                    <a:pt x="928" y="392"/>
                  </a:lnTo>
                  <a:lnTo>
                    <a:pt x="856" y="398"/>
                  </a:lnTo>
                  <a:lnTo>
                    <a:pt x="782" y="401"/>
                  </a:lnTo>
                  <a:lnTo>
                    <a:pt x="704" y="403"/>
                  </a:lnTo>
                  <a:lnTo>
                    <a:pt x="628" y="401"/>
                  </a:lnTo>
                  <a:lnTo>
                    <a:pt x="554" y="398"/>
                  </a:lnTo>
                  <a:lnTo>
                    <a:pt x="482" y="392"/>
                  </a:lnTo>
                  <a:lnTo>
                    <a:pt x="413" y="385"/>
                  </a:lnTo>
                  <a:lnTo>
                    <a:pt x="348" y="375"/>
                  </a:lnTo>
                  <a:lnTo>
                    <a:pt x="288" y="364"/>
                  </a:lnTo>
                  <a:lnTo>
                    <a:pt x="233" y="350"/>
                  </a:lnTo>
                  <a:lnTo>
                    <a:pt x="182" y="336"/>
                  </a:lnTo>
                  <a:lnTo>
                    <a:pt x="135" y="320"/>
                  </a:lnTo>
                  <a:lnTo>
                    <a:pt x="96" y="303"/>
                  </a:lnTo>
                  <a:lnTo>
                    <a:pt x="62" y="284"/>
                  </a:lnTo>
                  <a:lnTo>
                    <a:pt x="36" y="265"/>
                  </a:lnTo>
                  <a:lnTo>
                    <a:pt x="16" y="245"/>
                  </a:lnTo>
                  <a:lnTo>
                    <a:pt x="4" y="223"/>
                  </a:lnTo>
                  <a:lnTo>
                    <a:pt x="0" y="201"/>
                  </a:lnTo>
                  <a:lnTo>
                    <a:pt x="4" y="179"/>
                  </a:lnTo>
                  <a:lnTo>
                    <a:pt x="16" y="158"/>
                  </a:lnTo>
                  <a:lnTo>
                    <a:pt x="36" y="137"/>
                  </a:lnTo>
                  <a:lnTo>
                    <a:pt x="62" y="118"/>
                  </a:lnTo>
                  <a:lnTo>
                    <a:pt x="96" y="100"/>
                  </a:lnTo>
                  <a:lnTo>
                    <a:pt x="135" y="82"/>
                  </a:lnTo>
                  <a:lnTo>
                    <a:pt x="182" y="66"/>
                  </a:lnTo>
                  <a:lnTo>
                    <a:pt x="233" y="51"/>
                  </a:lnTo>
                  <a:lnTo>
                    <a:pt x="288" y="38"/>
                  </a:lnTo>
                  <a:lnTo>
                    <a:pt x="348" y="27"/>
                  </a:lnTo>
                  <a:lnTo>
                    <a:pt x="413" y="17"/>
                  </a:lnTo>
                  <a:lnTo>
                    <a:pt x="482" y="9"/>
                  </a:lnTo>
                  <a:lnTo>
                    <a:pt x="554" y="5"/>
                  </a:lnTo>
                  <a:lnTo>
                    <a:pt x="628" y="1"/>
                  </a:lnTo>
                  <a:lnTo>
                    <a:pt x="70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08" name="Google Shape;10908;p24"/>
            <p:cNvSpPr/>
            <p:nvPr/>
          </p:nvSpPr>
          <p:spPr>
            <a:xfrm>
              <a:off x="3693" y="2495"/>
              <a:ext cx="127" cy="329"/>
            </a:xfrm>
            <a:custGeom>
              <a:avLst/>
              <a:gdLst/>
              <a:ahLst/>
              <a:cxnLst/>
              <a:rect l="l" t="t" r="r" b="b"/>
              <a:pathLst>
                <a:path w="255" h="657" extrusionOk="0">
                  <a:moveTo>
                    <a:pt x="62" y="0"/>
                  </a:moveTo>
                  <a:lnTo>
                    <a:pt x="193" y="0"/>
                  </a:lnTo>
                  <a:lnTo>
                    <a:pt x="210" y="3"/>
                  </a:lnTo>
                  <a:lnTo>
                    <a:pt x="226" y="10"/>
                  </a:lnTo>
                  <a:lnTo>
                    <a:pt x="239" y="20"/>
                  </a:lnTo>
                  <a:lnTo>
                    <a:pt x="251" y="36"/>
                  </a:lnTo>
                  <a:lnTo>
                    <a:pt x="255" y="55"/>
                  </a:lnTo>
                  <a:lnTo>
                    <a:pt x="254" y="74"/>
                  </a:lnTo>
                  <a:lnTo>
                    <a:pt x="247" y="92"/>
                  </a:lnTo>
                  <a:lnTo>
                    <a:pt x="178" y="197"/>
                  </a:lnTo>
                  <a:lnTo>
                    <a:pt x="210" y="473"/>
                  </a:lnTo>
                  <a:lnTo>
                    <a:pt x="146" y="644"/>
                  </a:lnTo>
                  <a:lnTo>
                    <a:pt x="141" y="652"/>
                  </a:lnTo>
                  <a:lnTo>
                    <a:pt x="132" y="657"/>
                  </a:lnTo>
                  <a:lnTo>
                    <a:pt x="123" y="657"/>
                  </a:lnTo>
                  <a:lnTo>
                    <a:pt x="115" y="652"/>
                  </a:lnTo>
                  <a:lnTo>
                    <a:pt x="109" y="644"/>
                  </a:lnTo>
                  <a:lnTo>
                    <a:pt x="44" y="473"/>
                  </a:lnTo>
                  <a:lnTo>
                    <a:pt x="78" y="197"/>
                  </a:lnTo>
                  <a:lnTo>
                    <a:pt x="7" y="92"/>
                  </a:lnTo>
                  <a:lnTo>
                    <a:pt x="0" y="74"/>
                  </a:lnTo>
                  <a:lnTo>
                    <a:pt x="0" y="55"/>
                  </a:lnTo>
                  <a:lnTo>
                    <a:pt x="5" y="36"/>
                  </a:lnTo>
                  <a:lnTo>
                    <a:pt x="15" y="20"/>
                  </a:lnTo>
                  <a:lnTo>
                    <a:pt x="29" y="10"/>
                  </a:lnTo>
                  <a:lnTo>
                    <a:pt x="46" y="3"/>
                  </a:lnTo>
                  <a:lnTo>
                    <a:pt x="6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909" name="Google Shape;10909;p24"/>
          <p:cNvGrpSpPr/>
          <p:nvPr/>
        </p:nvGrpSpPr>
        <p:grpSpPr>
          <a:xfrm>
            <a:off x="13495573" y="12804050"/>
            <a:ext cx="675275" cy="675477"/>
            <a:chOff x="3584" y="2697"/>
            <a:chExt cx="491" cy="491"/>
          </a:xfrm>
          <a:solidFill>
            <a:srgbClr val="006994"/>
          </a:solidFill>
        </p:grpSpPr>
        <p:sp>
          <p:nvSpPr>
            <p:cNvPr id="10910" name="Google Shape;10910;p24"/>
            <p:cNvSpPr/>
            <p:nvPr/>
          </p:nvSpPr>
          <p:spPr>
            <a:xfrm>
              <a:off x="3952" y="2789"/>
              <a:ext cx="36" cy="29"/>
            </a:xfrm>
            <a:custGeom>
              <a:avLst/>
              <a:gdLst/>
              <a:ahLst/>
              <a:cxnLst/>
              <a:rect l="l" t="t" r="r" b="b"/>
              <a:pathLst>
                <a:path w="252" h="201" extrusionOk="0">
                  <a:moveTo>
                    <a:pt x="131" y="0"/>
                  </a:moveTo>
                  <a:lnTo>
                    <a:pt x="146" y="2"/>
                  </a:lnTo>
                  <a:lnTo>
                    <a:pt x="160" y="5"/>
                  </a:lnTo>
                  <a:lnTo>
                    <a:pt x="173" y="9"/>
                  </a:lnTo>
                  <a:lnTo>
                    <a:pt x="181" y="10"/>
                  </a:lnTo>
                  <a:lnTo>
                    <a:pt x="199" y="22"/>
                  </a:lnTo>
                  <a:lnTo>
                    <a:pt x="217" y="35"/>
                  </a:lnTo>
                  <a:lnTo>
                    <a:pt x="232" y="48"/>
                  </a:lnTo>
                  <a:lnTo>
                    <a:pt x="244" y="63"/>
                  </a:lnTo>
                  <a:lnTo>
                    <a:pt x="252" y="80"/>
                  </a:lnTo>
                  <a:lnTo>
                    <a:pt x="252" y="101"/>
                  </a:lnTo>
                  <a:lnTo>
                    <a:pt x="251" y="120"/>
                  </a:lnTo>
                  <a:lnTo>
                    <a:pt x="247" y="137"/>
                  </a:lnTo>
                  <a:lnTo>
                    <a:pt x="240" y="153"/>
                  </a:lnTo>
                  <a:lnTo>
                    <a:pt x="231" y="167"/>
                  </a:lnTo>
                  <a:lnTo>
                    <a:pt x="217" y="179"/>
                  </a:lnTo>
                  <a:lnTo>
                    <a:pt x="199" y="188"/>
                  </a:lnTo>
                  <a:lnTo>
                    <a:pt x="178" y="195"/>
                  </a:lnTo>
                  <a:lnTo>
                    <a:pt x="152" y="199"/>
                  </a:lnTo>
                  <a:lnTo>
                    <a:pt x="121" y="201"/>
                  </a:lnTo>
                  <a:lnTo>
                    <a:pt x="95" y="199"/>
                  </a:lnTo>
                  <a:lnTo>
                    <a:pt x="73" y="192"/>
                  </a:lnTo>
                  <a:lnTo>
                    <a:pt x="51" y="182"/>
                  </a:lnTo>
                  <a:lnTo>
                    <a:pt x="34" y="169"/>
                  </a:lnTo>
                  <a:lnTo>
                    <a:pt x="19" y="154"/>
                  </a:lnTo>
                  <a:lnTo>
                    <a:pt x="9" y="137"/>
                  </a:lnTo>
                  <a:lnTo>
                    <a:pt x="2" y="119"/>
                  </a:lnTo>
                  <a:lnTo>
                    <a:pt x="0" y="101"/>
                  </a:lnTo>
                  <a:lnTo>
                    <a:pt x="3" y="79"/>
                  </a:lnTo>
                  <a:lnTo>
                    <a:pt x="11" y="60"/>
                  </a:lnTo>
                  <a:lnTo>
                    <a:pt x="22" y="43"/>
                  </a:lnTo>
                  <a:lnTo>
                    <a:pt x="40" y="28"/>
                  </a:lnTo>
                  <a:lnTo>
                    <a:pt x="59" y="16"/>
                  </a:lnTo>
                  <a:lnTo>
                    <a:pt x="80" y="7"/>
                  </a:lnTo>
                  <a:lnTo>
                    <a:pt x="105" y="2"/>
                  </a:lnTo>
                  <a:lnTo>
                    <a:pt x="13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11" name="Google Shape;10911;p24"/>
            <p:cNvSpPr/>
            <p:nvPr/>
          </p:nvSpPr>
          <p:spPr>
            <a:xfrm>
              <a:off x="3958" y="2741"/>
              <a:ext cx="25" cy="31"/>
            </a:xfrm>
            <a:custGeom>
              <a:avLst/>
              <a:gdLst/>
              <a:ahLst/>
              <a:cxnLst/>
              <a:rect l="l" t="t" r="r" b="b"/>
              <a:pathLst>
                <a:path w="175" h="220" extrusionOk="0">
                  <a:moveTo>
                    <a:pt x="73" y="0"/>
                  </a:moveTo>
                  <a:lnTo>
                    <a:pt x="94" y="3"/>
                  </a:lnTo>
                  <a:lnTo>
                    <a:pt x="113" y="11"/>
                  </a:lnTo>
                  <a:lnTo>
                    <a:pt x="130" y="25"/>
                  </a:lnTo>
                  <a:lnTo>
                    <a:pt x="145" y="42"/>
                  </a:lnTo>
                  <a:lnTo>
                    <a:pt x="158" y="62"/>
                  </a:lnTo>
                  <a:lnTo>
                    <a:pt x="168" y="85"/>
                  </a:lnTo>
                  <a:lnTo>
                    <a:pt x="173" y="110"/>
                  </a:lnTo>
                  <a:lnTo>
                    <a:pt x="175" y="136"/>
                  </a:lnTo>
                  <a:lnTo>
                    <a:pt x="171" y="158"/>
                  </a:lnTo>
                  <a:lnTo>
                    <a:pt x="163" y="179"/>
                  </a:lnTo>
                  <a:lnTo>
                    <a:pt x="151" y="196"/>
                  </a:lnTo>
                  <a:lnTo>
                    <a:pt x="137" y="210"/>
                  </a:lnTo>
                  <a:lnTo>
                    <a:pt x="121" y="218"/>
                  </a:lnTo>
                  <a:lnTo>
                    <a:pt x="104" y="220"/>
                  </a:lnTo>
                  <a:lnTo>
                    <a:pt x="82" y="218"/>
                  </a:lnTo>
                  <a:lnTo>
                    <a:pt x="63" y="210"/>
                  </a:lnTo>
                  <a:lnTo>
                    <a:pt x="46" y="196"/>
                  </a:lnTo>
                  <a:lnTo>
                    <a:pt x="31" y="179"/>
                  </a:lnTo>
                  <a:lnTo>
                    <a:pt x="18" y="158"/>
                  </a:lnTo>
                  <a:lnTo>
                    <a:pt x="9" y="136"/>
                  </a:lnTo>
                  <a:lnTo>
                    <a:pt x="3" y="110"/>
                  </a:lnTo>
                  <a:lnTo>
                    <a:pt x="0" y="89"/>
                  </a:lnTo>
                  <a:lnTo>
                    <a:pt x="2" y="67"/>
                  </a:lnTo>
                  <a:lnTo>
                    <a:pt x="7" y="49"/>
                  </a:lnTo>
                  <a:lnTo>
                    <a:pt x="14" y="32"/>
                  </a:lnTo>
                  <a:lnTo>
                    <a:pt x="26" y="19"/>
                  </a:lnTo>
                  <a:lnTo>
                    <a:pt x="39" y="9"/>
                  </a:lnTo>
                  <a:lnTo>
                    <a:pt x="55" y="2"/>
                  </a:lnTo>
                  <a:lnTo>
                    <a:pt x="7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12" name="Google Shape;10912;p24"/>
            <p:cNvSpPr/>
            <p:nvPr/>
          </p:nvSpPr>
          <p:spPr>
            <a:xfrm>
              <a:off x="3906" y="2697"/>
              <a:ext cx="167" cy="166"/>
            </a:xfrm>
            <a:custGeom>
              <a:avLst/>
              <a:gdLst/>
              <a:ahLst/>
              <a:cxnLst/>
              <a:rect l="l" t="t" r="r" b="b"/>
              <a:pathLst>
                <a:path w="1169" h="1165" extrusionOk="0">
                  <a:moveTo>
                    <a:pt x="453" y="282"/>
                  </a:moveTo>
                  <a:lnTo>
                    <a:pt x="423" y="285"/>
                  </a:lnTo>
                  <a:lnTo>
                    <a:pt x="394" y="292"/>
                  </a:lnTo>
                  <a:lnTo>
                    <a:pt x="367" y="304"/>
                  </a:lnTo>
                  <a:lnTo>
                    <a:pt x="342" y="320"/>
                  </a:lnTo>
                  <a:lnTo>
                    <a:pt x="322" y="340"/>
                  </a:lnTo>
                  <a:lnTo>
                    <a:pt x="306" y="362"/>
                  </a:lnTo>
                  <a:lnTo>
                    <a:pt x="296" y="386"/>
                  </a:lnTo>
                  <a:lnTo>
                    <a:pt x="292" y="412"/>
                  </a:lnTo>
                  <a:lnTo>
                    <a:pt x="295" y="438"/>
                  </a:lnTo>
                  <a:lnTo>
                    <a:pt x="302" y="462"/>
                  </a:lnTo>
                  <a:lnTo>
                    <a:pt x="315" y="485"/>
                  </a:lnTo>
                  <a:lnTo>
                    <a:pt x="333" y="504"/>
                  </a:lnTo>
                  <a:lnTo>
                    <a:pt x="353" y="520"/>
                  </a:lnTo>
                  <a:lnTo>
                    <a:pt x="377" y="532"/>
                  </a:lnTo>
                  <a:lnTo>
                    <a:pt x="403" y="540"/>
                  </a:lnTo>
                  <a:lnTo>
                    <a:pt x="433" y="543"/>
                  </a:lnTo>
                  <a:lnTo>
                    <a:pt x="453" y="543"/>
                  </a:lnTo>
                  <a:lnTo>
                    <a:pt x="446" y="553"/>
                  </a:lnTo>
                  <a:lnTo>
                    <a:pt x="443" y="563"/>
                  </a:lnTo>
                  <a:lnTo>
                    <a:pt x="443" y="572"/>
                  </a:lnTo>
                  <a:lnTo>
                    <a:pt x="444" y="588"/>
                  </a:lnTo>
                  <a:lnTo>
                    <a:pt x="448" y="605"/>
                  </a:lnTo>
                  <a:lnTo>
                    <a:pt x="452" y="623"/>
                  </a:lnTo>
                  <a:lnTo>
                    <a:pt x="453" y="643"/>
                  </a:lnTo>
                  <a:lnTo>
                    <a:pt x="423" y="643"/>
                  </a:lnTo>
                  <a:lnTo>
                    <a:pt x="386" y="646"/>
                  </a:lnTo>
                  <a:lnTo>
                    <a:pt x="352" y="654"/>
                  </a:lnTo>
                  <a:lnTo>
                    <a:pt x="321" y="665"/>
                  </a:lnTo>
                  <a:lnTo>
                    <a:pt x="294" y="681"/>
                  </a:lnTo>
                  <a:lnTo>
                    <a:pt x="272" y="702"/>
                  </a:lnTo>
                  <a:lnTo>
                    <a:pt x="255" y="723"/>
                  </a:lnTo>
                  <a:lnTo>
                    <a:pt x="245" y="748"/>
                  </a:lnTo>
                  <a:lnTo>
                    <a:pt x="241" y="773"/>
                  </a:lnTo>
                  <a:lnTo>
                    <a:pt x="245" y="794"/>
                  </a:lnTo>
                  <a:lnTo>
                    <a:pt x="252" y="812"/>
                  </a:lnTo>
                  <a:lnTo>
                    <a:pt x="264" y="828"/>
                  </a:lnTo>
                  <a:lnTo>
                    <a:pt x="280" y="843"/>
                  </a:lnTo>
                  <a:lnTo>
                    <a:pt x="299" y="855"/>
                  </a:lnTo>
                  <a:lnTo>
                    <a:pt x="322" y="865"/>
                  </a:lnTo>
                  <a:lnTo>
                    <a:pt x="348" y="873"/>
                  </a:lnTo>
                  <a:lnTo>
                    <a:pt x="374" y="879"/>
                  </a:lnTo>
                  <a:lnTo>
                    <a:pt x="403" y="882"/>
                  </a:lnTo>
                  <a:lnTo>
                    <a:pt x="433" y="884"/>
                  </a:lnTo>
                  <a:lnTo>
                    <a:pt x="468" y="882"/>
                  </a:lnTo>
                  <a:lnTo>
                    <a:pt x="498" y="877"/>
                  </a:lnTo>
                  <a:lnTo>
                    <a:pt x="526" y="869"/>
                  </a:lnTo>
                  <a:lnTo>
                    <a:pt x="549" y="858"/>
                  </a:lnTo>
                  <a:lnTo>
                    <a:pt x="569" y="845"/>
                  </a:lnTo>
                  <a:lnTo>
                    <a:pt x="585" y="830"/>
                  </a:lnTo>
                  <a:lnTo>
                    <a:pt x="598" y="813"/>
                  </a:lnTo>
                  <a:lnTo>
                    <a:pt x="607" y="794"/>
                  </a:lnTo>
                  <a:lnTo>
                    <a:pt x="613" y="775"/>
                  </a:lnTo>
                  <a:lnTo>
                    <a:pt x="614" y="753"/>
                  </a:lnTo>
                  <a:lnTo>
                    <a:pt x="613" y="730"/>
                  </a:lnTo>
                  <a:lnTo>
                    <a:pt x="610" y="706"/>
                  </a:lnTo>
                  <a:lnTo>
                    <a:pt x="603" y="686"/>
                  </a:lnTo>
                  <a:lnTo>
                    <a:pt x="591" y="667"/>
                  </a:lnTo>
                  <a:lnTo>
                    <a:pt x="575" y="649"/>
                  </a:lnTo>
                  <a:lnTo>
                    <a:pt x="554" y="633"/>
                  </a:lnTo>
                  <a:lnTo>
                    <a:pt x="543" y="626"/>
                  </a:lnTo>
                  <a:lnTo>
                    <a:pt x="532" y="617"/>
                  </a:lnTo>
                  <a:lnTo>
                    <a:pt x="521" y="607"/>
                  </a:lnTo>
                  <a:lnTo>
                    <a:pt x="512" y="595"/>
                  </a:lnTo>
                  <a:lnTo>
                    <a:pt x="505" y="583"/>
                  </a:lnTo>
                  <a:lnTo>
                    <a:pt x="503" y="572"/>
                  </a:lnTo>
                  <a:lnTo>
                    <a:pt x="504" y="562"/>
                  </a:lnTo>
                  <a:lnTo>
                    <a:pt x="509" y="552"/>
                  </a:lnTo>
                  <a:lnTo>
                    <a:pt x="516" y="544"/>
                  </a:lnTo>
                  <a:lnTo>
                    <a:pt x="528" y="534"/>
                  </a:lnTo>
                  <a:lnTo>
                    <a:pt x="544" y="522"/>
                  </a:lnTo>
                  <a:lnTo>
                    <a:pt x="560" y="504"/>
                  </a:lnTo>
                  <a:lnTo>
                    <a:pt x="574" y="486"/>
                  </a:lnTo>
                  <a:lnTo>
                    <a:pt x="585" y="467"/>
                  </a:lnTo>
                  <a:lnTo>
                    <a:pt x="592" y="445"/>
                  </a:lnTo>
                  <a:lnTo>
                    <a:pt x="594" y="423"/>
                  </a:lnTo>
                  <a:lnTo>
                    <a:pt x="593" y="401"/>
                  </a:lnTo>
                  <a:lnTo>
                    <a:pt x="589" y="380"/>
                  </a:lnTo>
                  <a:lnTo>
                    <a:pt x="583" y="361"/>
                  </a:lnTo>
                  <a:lnTo>
                    <a:pt x="574" y="344"/>
                  </a:lnTo>
                  <a:lnTo>
                    <a:pt x="563" y="330"/>
                  </a:lnTo>
                  <a:lnTo>
                    <a:pt x="549" y="318"/>
                  </a:lnTo>
                  <a:lnTo>
                    <a:pt x="533" y="312"/>
                  </a:lnTo>
                  <a:lnTo>
                    <a:pt x="594" y="312"/>
                  </a:lnTo>
                  <a:lnTo>
                    <a:pt x="634" y="282"/>
                  </a:lnTo>
                  <a:lnTo>
                    <a:pt x="453" y="282"/>
                  </a:lnTo>
                  <a:close/>
                  <a:moveTo>
                    <a:pt x="806" y="272"/>
                  </a:moveTo>
                  <a:lnTo>
                    <a:pt x="806" y="382"/>
                  </a:lnTo>
                  <a:lnTo>
                    <a:pt x="694" y="382"/>
                  </a:lnTo>
                  <a:lnTo>
                    <a:pt x="694" y="423"/>
                  </a:lnTo>
                  <a:lnTo>
                    <a:pt x="806" y="423"/>
                  </a:lnTo>
                  <a:lnTo>
                    <a:pt x="806" y="533"/>
                  </a:lnTo>
                  <a:lnTo>
                    <a:pt x="846" y="533"/>
                  </a:lnTo>
                  <a:lnTo>
                    <a:pt x="846" y="423"/>
                  </a:lnTo>
                  <a:lnTo>
                    <a:pt x="956" y="423"/>
                  </a:lnTo>
                  <a:lnTo>
                    <a:pt x="956" y="382"/>
                  </a:lnTo>
                  <a:lnTo>
                    <a:pt x="846" y="382"/>
                  </a:lnTo>
                  <a:lnTo>
                    <a:pt x="846" y="272"/>
                  </a:lnTo>
                  <a:lnTo>
                    <a:pt x="806" y="272"/>
                  </a:lnTo>
                  <a:close/>
                  <a:moveTo>
                    <a:pt x="604" y="0"/>
                  </a:moveTo>
                  <a:lnTo>
                    <a:pt x="666" y="4"/>
                  </a:lnTo>
                  <a:lnTo>
                    <a:pt x="725" y="13"/>
                  </a:lnTo>
                  <a:lnTo>
                    <a:pt x="783" y="29"/>
                  </a:lnTo>
                  <a:lnTo>
                    <a:pt x="837" y="51"/>
                  </a:lnTo>
                  <a:lnTo>
                    <a:pt x="890" y="77"/>
                  </a:lnTo>
                  <a:lnTo>
                    <a:pt x="938" y="110"/>
                  </a:lnTo>
                  <a:lnTo>
                    <a:pt x="983" y="145"/>
                  </a:lnTo>
                  <a:lnTo>
                    <a:pt x="1024" y="185"/>
                  </a:lnTo>
                  <a:lnTo>
                    <a:pt x="1060" y="230"/>
                  </a:lnTo>
                  <a:lnTo>
                    <a:pt x="1092" y="278"/>
                  </a:lnTo>
                  <a:lnTo>
                    <a:pt x="1118" y="331"/>
                  </a:lnTo>
                  <a:lnTo>
                    <a:pt x="1140" y="385"/>
                  </a:lnTo>
                  <a:lnTo>
                    <a:pt x="1156" y="442"/>
                  </a:lnTo>
                  <a:lnTo>
                    <a:pt x="1166" y="502"/>
                  </a:lnTo>
                  <a:lnTo>
                    <a:pt x="1169" y="563"/>
                  </a:lnTo>
                  <a:lnTo>
                    <a:pt x="1166" y="624"/>
                  </a:lnTo>
                  <a:lnTo>
                    <a:pt x="1156" y="684"/>
                  </a:lnTo>
                  <a:lnTo>
                    <a:pt x="1140" y="740"/>
                  </a:lnTo>
                  <a:lnTo>
                    <a:pt x="1118" y="795"/>
                  </a:lnTo>
                  <a:lnTo>
                    <a:pt x="1092" y="847"/>
                  </a:lnTo>
                  <a:lnTo>
                    <a:pt x="1060" y="895"/>
                  </a:lnTo>
                  <a:lnTo>
                    <a:pt x="1024" y="939"/>
                  </a:lnTo>
                  <a:lnTo>
                    <a:pt x="983" y="980"/>
                  </a:lnTo>
                  <a:lnTo>
                    <a:pt x="938" y="1016"/>
                  </a:lnTo>
                  <a:lnTo>
                    <a:pt x="890" y="1048"/>
                  </a:lnTo>
                  <a:lnTo>
                    <a:pt x="837" y="1075"/>
                  </a:lnTo>
                  <a:lnTo>
                    <a:pt x="783" y="1096"/>
                  </a:lnTo>
                  <a:lnTo>
                    <a:pt x="725" y="1111"/>
                  </a:lnTo>
                  <a:lnTo>
                    <a:pt x="666" y="1122"/>
                  </a:lnTo>
                  <a:lnTo>
                    <a:pt x="604" y="1125"/>
                  </a:lnTo>
                  <a:lnTo>
                    <a:pt x="548" y="1122"/>
                  </a:lnTo>
                  <a:lnTo>
                    <a:pt x="495" y="1113"/>
                  </a:lnTo>
                  <a:lnTo>
                    <a:pt x="442" y="1098"/>
                  </a:lnTo>
                  <a:lnTo>
                    <a:pt x="392" y="1079"/>
                  </a:lnTo>
                  <a:lnTo>
                    <a:pt x="342" y="1055"/>
                  </a:lnTo>
                  <a:lnTo>
                    <a:pt x="296" y="1027"/>
                  </a:lnTo>
                  <a:lnTo>
                    <a:pt x="251" y="994"/>
                  </a:lnTo>
                  <a:lnTo>
                    <a:pt x="80" y="1165"/>
                  </a:lnTo>
                  <a:lnTo>
                    <a:pt x="63" y="1148"/>
                  </a:lnTo>
                  <a:lnTo>
                    <a:pt x="44" y="1128"/>
                  </a:lnTo>
                  <a:lnTo>
                    <a:pt x="22" y="1107"/>
                  </a:lnTo>
                  <a:lnTo>
                    <a:pt x="0" y="1085"/>
                  </a:lnTo>
                  <a:lnTo>
                    <a:pt x="170" y="915"/>
                  </a:lnTo>
                  <a:lnTo>
                    <a:pt x="143" y="879"/>
                  </a:lnTo>
                  <a:lnTo>
                    <a:pt x="117" y="841"/>
                  </a:lnTo>
                  <a:lnTo>
                    <a:pt x="94" y="800"/>
                  </a:lnTo>
                  <a:lnTo>
                    <a:pt x="75" y="757"/>
                  </a:lnTo>
                  <a:lnTo>
                    <a:pt x="60" y="711"/>
                  </a:lnTo>
                  <a:lnTo>
                    <a:pt x="49" y="664"/>
                  </a:lnTo>
                  <a:lnTo>
                    <a:pt x="43" y="614"/>
                  </a:lnTo>
                  <a:lnTo>
                    <a:pt x="39" y="563"/>
                  </a:lnTo>
                  <a:lnTo>
                    <a:pt x="44" y="502"/>
                  </a:lnTo>
                  <a:lnTo>
                    <a:pt x="53" y="442"/>
                  </a:lnTo>
                  <a:lnTo>
                    <a:pt x="68" y="385"/>
                  </a:lnTo>
                  <a:lnTo>
                    <a:pt x="90" y="331"/>
                  </a:lnTo>
                  <a:lnTo>
                    <a:pt x="117" y="278"/>
                  </a:lnTo>
                  <a:lnTo>
                    <a:pt x="149" y="230"/>
                  </a:lnTo>
                  <a:lnTo>
                    <a:pt x="185" y="185"/>
                  </a:lnTo>
                  <a:lnTo>
                    <a:pt x="226" y="145"/>
                  </a:lnTo>
                  <a:lnTo>
                    <a:pt x="270" y="110"/>
                  </a:lnTo>
                  <a:lnTo>
                    <a:pt x="320" y="77"/>
                  </a:lnTo>
                  <a:lnTo>
                    <a:pt x="371" y="51"/>
                  </a:lnTo>
                  <a:lnTo>
                    <a:pt x="426" y="29"/>
                  </a:lnTo>
                  <a:lnTo>
                    <a:pt x="483" y="13"/>
                  </a:lnTo>
                  <a:lnTo>
                    <a:pt x="543" y="4"/>
                  </a:lnTo>
                  <a:lnTo>
                    <a:pt x="60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13" name="Google Shape;10913;p24"/>
            <p:cNvSpPr/>
            <p:nvPr/>
          </p:nvSpPr>
          <p:spPr>
            <a:xfrm>
              <a:off x="3908" y="3022"/>
              <a:ext cx="167" cy="164"/>
            </a:xfrm>
            <a:custGeom>
              <a:avLst/>
              <a:gdLst/>
              <a:ahLst/>
              <a:cxnLst/>
              <a:rect l="l" t="t" r="r" b="b"/>
              <a:pathLst>
                <a:path w="1170" h="1154" extrusionOk="0">
                  <a:moveTo>
                    <a:pt x="324" y="502"/>
                  </a:moveTo>
                  <a:lnTo>
                    <a:pt x="324" y="852"/>
                  </a:lnTo>
                  <a:lnTo>
                    <a:pt x="434" y="852"/>
                  </a:lnTo>
                  <a:lnTo>
                    <a:pt x="434" y="502"/>
                  </a:lnTo>
                  <a:lnTo>
                    <a:pt x="324" y="502"/>
                  </a:lnTo>
                  <a:close/>
                  <a:moveTo>
                    <a:pt x="747" y="492"/>
                  </a:moveTo>
                  <a:lnTo>
                    <a:pt x="722" y="494"/>
                  </a:lnTo>
                  <a:lnTo>
                    <a:pt x="699" y="500"/>
                  </a:lnTo>
                  <a:lnTo>
                    <a:pt x="680" y="509"/>
                  </a:lnTo>
                  <a:lnTo>
                    <a:pt x="664" y="520"/>
                  </a:lnTo>
                  <a:lnTo>
                    <a:pt x="651" y="531"/>
                  </a:lnTo>
                  <a:lnTo>
                    <a:pt x="641" y="542"/>
                  </a:lnTo>
                  <a:lnTo>
                    <a:pt x="636" y="552"/>
                  </a:lnTo>
                  <a:lnTo>
                    <a:pt x="636" y="502"/>
                  </a:lnTo>
                  <a:lnTo>
                    <a:pt x="515" y="502"/>
                  </a:lnTo>
                  <a:lnTo>
                    <a:pt x="515" y="853"/>
                  </a:lnTo>
                  <a:lnTo>
                    <a:pt x="636" y="853"/>
                  </a:lnTo>
                  <a:lnTo>
                    <a:pt x="636" y="632"/>
                  </a:lnTo>
                  <a:lnTo>
                    <a:pt x="642" y="620"/>
                  </a:lnTo>
                  <a:lnTo>
                    <a:pt x="652" y="609"/>
                  </a:lnTo>
                  <a:lnTo>
                    <a:pt x="665" y="600"/>
                  </a:lnTo>
                  <a:lnTo>
                    <a:pt x="679" y="595"/>
                  </a:lnTo>
                  <a:lnTo>
                    <a:pt x="696" y="592"/>
                  </a:lnTo>
                  <a:lnTo>
                    <a:pt x="714" y="595"/>
                  </a:lnTo>
                  <a:lnTo>
                    <a:pt x="729" y="602"/>
                  </a:lnTo>
                  <a:lnTo>
                    <a:pt x="741" y="613"/>
                  </a:lnTo>
                  <a:lnTo>
                    <a:pt x="750" y="629"/>
                  </a:lnTo>
                  <a:lnTo>
                    <a:pt x="755" y="649"/>
                  </a:lnTo>
                  <a:lnTo>
                    <a:pt x="756" y="673"/>
                  </a:lnTo>
                  <a:lnTo>
                    <a:pt x="756" y="852"/>
                  </a:lnTo>
                  <a:lnTo>
                    <a:pt x="887" y="852"/>
                  </a:lnTo>
                  <a:lnTo>
                    <a:pt x="887" y="652"/>
                  </a:lnTo>
                  <a:lnTo>
                    <a:pt x="886" y="621"/>
                  </a:lnTo>
                  <a:lnTo>
                    <a:pt x="881" y="593"/>
                  </a:lnTo>
                  <a:lnTo>
                    <a:pt x="872" y="569"/>
                  </a:lnTo>
                  <a:lnTo>
                    <a:pt x="861" y="547"/>
                  </a:lnTo>
                  <a:lnTo>
                    <a:pt x="847" y="530"/>
                  </a:lnTo>
                  <a:lnTo>
                    <a:pt x="830" y="516"/>
                  </a:lnTo>
                  <a:lnTo>
                    <a:pt x="812" y="506"/>
                  </a:lnTo>
                  <a:lnTo>
                    <a:pt x="792" y="497"/>
                  </a:lnTo>
                  <a:lnTo>
                    <a:pt x="770" y="493"/>
                  </a:lnTo>
                  <a:lnTo>
                    <a:pt x="747" y="492"/>
                  </a:lnTo>
                  <a:close/>
                  <a:moveTo>
                    <a:pt x="384" y="330"/>
                  </a:moveTo>
                  <a:lnTo>
                    <a:pt x="364" y="334"/>
                  </a:lnTo>
                  <a:lnTo>
                    <a:pt x="347" y="340"/>
                  </a:lnTo>
                  <a:lnTo>
                    <a:pt x="333" y="350"/>
                  </a:lnTo>
                  <a:lnTo>
                    <a:pt x="322" y="363"/>
                  </a:lnTo>
                  <a:lnTo>
                    <a:pt x="315" y="376"/>
                  </a:lnTo>
                  <a:lnTo>
                    <a:pt x="313" y="391"/>
                  </a:lnTo>
                  <a:lnTo>
                    <a:pt x="315" y="406"/>
                  </a:lnTo>
                  <a:lnTo>
                    <a:pt x="322" y="420"/>
                  </a:lnTo>
                  <a:lnTo>
                    <a:pt x="333" y="432"/>
                  </a:lnTo>
                  <a:lnTo>
                    <a:pt x="347" y="443"/>
                  </a:lnTo>
                  <a:lnTo>
                    <a:pt x="364" y="449"/>
                  </a:lnTo>
                  <a:lnTo>
                    <a:pt x="384" y="451"/>
                  </a:lnTo>
                  <a:lnTo>
                    <a:pt x="402" y="449"/>
                  </a:lnTo>
                  <a:lnTo>
                    <a:pt x="418" y="445"/>
                  </a:lnTo>
                  <a:lnTo>
                    <a:pt x="430" y="436"/>
                  </a:lnTo>
                  <a:lnTo>
                    <a:pt x="441" y="425"/>
                  </a:lnTo>
                  <a:lnTo>
                    <a:pt x="448" y="410"/>
                  </a:lnTo>
                  <a:lnTo>
                    <a:pt x="455" y="391"/>
                  </a:lnTo>
                  <a:lnTo>
                    <a:pt x="451" y="376"/>
                  </a:lnTo>
                  <a:lnTo>
                    <a:pt x="445" y="363"/>
                  </a:lnTo>
                  <a:lnTo>
                    <a:pt x="434" y="350"/>
                  </a:lnTo>
                  <a:lnTo>
                    <a:pt x="420" y="340"/>
                  </a:lnTo>
                  <a:lnTo>
                    <a:pt x="403" y="334"/>
                  </a:lnTo>
                  <a:lnTo>
                    <a:pt x="384" y="330"/>
                  </a:lnTo>
                  <a:close/>
                  <a:moveTo>
                    <a:pt x="71" y="0"/>
                  </a:moveTo>
                  <a:lnTo>
                    <a:pt x="242" y="170"/>
                  </a:lnTo>
                  <a:lnTo>
                    <a:pt x="278" y="141"/>
                  </a:lnTo>
                  <a:lnTo>
                    <a:pt x="317" y="116"/>
                  </a:lnTo>
                  <a:lnTo>
                    <a:pt x="359" y="94"/>
                  </a:lnTo>
                  <a:lnTo>
                    <a:pt x="404" y="75"/>
                  </a:lnTo>
                  <a:lnTo>
                    <a:pt x="450" y="60"/>
                  </a:lnTo>
                  <a:lnTo>
                    <a:pt x="497" y="49"/>
                  </a:lnTo>
                  <a:lnTo>
                    <a:pt x="546" y="42"/>
                  </a:lnTo>
                  <a:lnTo>
                    <a:pt x="595" y="40"/>
                  </a:lnTo>
                  <a:lnTo>
                    <a:pt x="657" y="43"/>
                  </a:lnTo>
                  <a:lnTo>
                    <a:pt x="716" y="52"/>
                  </a:lnTo>
                  <a:lnTo>
                    <a:pt x="774" y="67"/>
                  </a:lnTo>
                  <a:lnTo>
                    <a:pt x="829" y="88"/>
                  </a:lnTo>
                  <a:lnTo>
                    <a:pt x="881" y="113"/>
                  </a:lnTo>
                  <a:lnTo>
                    <a:pt x="929" y="144"/>
                  </a:lnTo>
                  <a:lnTo>
                    <a:pt x="975" y="180"/>
                  </a:lnTo>
                  <a:lnTo>
                    <a:pt x="1016" y="219"/>
                  </a:lnTo>
                  <a:lnTo>
                    <a:pt x="1054" y="263"/>
                  </a:lnTo>
                  <a:lnTo>
                    <a:pt x="1086" y="310"/>
                  </a:lnTo>
                  <a:lnTo>
                    <a:pt x="1114" y="361"/>
                  </a:lnTo>
                  <a:lnTo>
                    <a:pt x="1136" y="415"/>
                  </a:lnTo>
                  <a:lnTo>
                    <a:pt x="1153" y="472"/>
                  </a:lnTo>
                  <a:lnTo>
                    <a:pt x="1164" y="530"/>
                  </a:lnTo>
                  <a:lnTo>
                    <a:pt x="1170" y="591"/>
                  </a:lnTo>
                  <a:lnTo>
                    <a:pt x="1166" y="653"/>
                  </a:lnTo>
                  <a:lnTo>
                    <a:pt x="1157" y="712"/>
                  </a:lnTo>
                  <a:lnTo>
                    <a:pt x="1141" y="770"/>
                  </a:lnTo>
                  <a:lnTo>
                    <a:pt x="1119" y="824"/>
                  </a:lnTo>
                  <a:lnTo>
                    <a:pt x="1093" y="876"/>
                  </a:lnTo>
                  <a:lnTo>
                    <a:pt x="1061" y="924"/>
                  </a:lnTo>
                  <a:lnTo>
                    <a:pt x="1025" y="969"/>
                  </a:lnTo>
                  <a:lnTo>
                    <a:pt x="984" y="1009"/>
                  </a:lnTo>
                  <a:lnTo>
                    <a:pt x="939" y="1046"/>
                  </a:lnTo>
                  <a:lnTo>
                    <a:pt x="890" y="1077"/>
                  </a:lnTo>
                  <a:lnTo>
                    <a:pt x="839" y="1103"/>
                  </a:lnTo>
                  <a:lnTo>
                    <a:pt x="784" y="1125"/>
                  </a:lnTo>
                  <a:lnTo>
                    <a:pt x="726" y="1141"/>
                  </a:lnTo>
                  <a:lnTo>
                    <a:pt x="667" y="1150"/>
                  </a:lnTo>
                  <a:lnTo>
                    <a:pt x="605" y="1154"/>
                  </a:lnTo>
                  <a:lnTo>
                    <a:pt x="544" y="1150"/>
                  </a:lnTo>
                  <a:lnTo>
                    <a:pt x="485" y="1141"/>
                  </a:lnTo>
                  <a:lnTo>
                    <a:pt x="427" y="1125"/>
                  </a:lnTo>
                  <a:lnTo>
                    <a:pt x="372" y="1103"/>
                  </a:lnTo>
                  <a:lnTo>
                    <a:pt x="320" y="1077"/>
                  </a:lnTo>
                  <a:lnTo>
                    <a:pt x="272" y="1046"/>
                  </a:lnTo>
                  <a:lnTo>
                    <a:pt x="227" y="1009"/>
                  </a:lnTo>
                  <a:lnTo>
                    <a:pt x="186" y="969"/>
                  </a:lnTo>
                  <a:lnTo>
                    <a:pt x="150" y="924"/>
                  </a:lnTo>
                  <a:lnTo>
                    <a:pt x="117" y="876"/>
                  </a:lnTo>
                  <a:lnTo>
                    <a:pt x="92" y="824"/>
                  </a:lnTo>
                  <a:lnTo>
                    <a:pt x="70" y="770"/>
                  </a:lnTo>
                  <a:lnTo>
                    <a:pt x="54" y="712"/>
                  </a:lnTo>
                  <a:lnTo>
                    <a:pt x="44" y="653"/>
                  </a:lnTo>
                  <a:lnTo>
                    <a:pt x="41" y="591"/>
                  </a:lnTo>
                  <a:lnTo>
                    <a:pt x="44" y="537"/>
                  </a:lnTo>
                  <a:lnTo>
                    <a:pt x="53" y="482"/>
                  </a:lnTo>
                  <a:lnTo>
                    <a:pt x="67" y="430"/>
                  </a:lnTo>
                  <a:lnTo>
                    <a:pt x="86" y="380"/>
                  </a:lnTo>
                  <a:lnTo>
                    <a:pt x="111" y="332"/>
                  </a:lnTo>
                  <a:lnTo>
                    <a:pt x="139" y="284"/>
                  </a:lnTo>
                  <a:lnTo>
                    <a:pt x="172" y="241"/>
                  </a:lnTo>
                  <a:lnTo>
                    <a:pt x="0" y="70"/>
                  </a:lnTo>
                  <a:lnTo>
                    <a:pt x="18" y="55"/>
                  </a:lnTo>
                  <a:lnTo>
                    <a:pt x="36" y="39"/>
                  </a:lnTo>
                  <a:lnTo>
                    <a:pt x="54" y="20"/>
                  </a:lnTo>
                  <a:lnTo>
                    <a:pt x="7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14" name="Google Shape;10914;p24"/>
            <p:cNvSpPr/>
            <p:nvPr/>
          </p:nvSpPr>
          <p:spPr>
            <a:xfrm>
              <a:off x="3584" y="3022"/>
              <a:ext cx="167" cy="166"/>
            </a:xfrm>
            <a:custGeom>
              <a:avLst/>
              <a:gdLst/>
              <a:ahLst/>
              <a:cxnLst/>
              <a:rect l="l" t="t" r="r" b="b"/>
              <a:pathLst>
                <a:path w="1169" h="1164" extrusionOk="0">
                  <a:moveTo>
                    <a:pt x="686" y="381"/>
                  </a:moveTo>
                  <a:lnTo>
                    <a:pt x="659" y="384"/>
                  </a:lnTo>
                  <a:lnTo>
                    <a:pt x="636" y="391"/>
                  </a:lnTo>
                  <a:lnTo>
                    <a:pt x="613" y="404"/>
                  </a:lnTo>
                  <a:lnTo>
                    <a:pt x="594" y="420"/>
                  </a:lnTo>
                  <a:lnTo>
                    <a:pt x="578" y="439"/>
                  </a:lnTo>
                  <a:lnTo>
                    <a:pt x="565" y="462"/>
                  </a:lnTo>
                  <a:lnTo>
                    <a:pt x="557" y="485"/>
                  </a:lnTo>
                  <a:lnTo>
                    <a:pt x="554" y="511"/>
                  </a:lnTo>
                  <a:lnTo>
                    <a:pt x="554" y="541"/>
                  </a:lnTo>
                  <a:lnTo>
                    <a:pt x="514" y="539"/>
                  </a:lnTo>
                  <a:lnTo>
                    <a:pt x="476" y="533"/>
                  </a:lnTo>
                  <a:lnTo>
                    <a:pt x="439" y="522"/>
                  </a:lnTo>
                  <a:lnTo>
                    <a:pt x="405" y="507"/>
                  </a:lnTo>
                  <a:lnTo>
                    <a:pt x="372" y="488"/>
                  </a:lnTo>
                  <a:lnTo>
                    <a:pt x="343" y="465"/>
                  </a:lnTo>
                  <a:lnTo>
                    <a:pt x="317" y="439"/>
                  </a:lnTo>
                  <a:lnTo>
                    <a:pt x="293" y="411"/>
                  </a:lnTo>
                  <a:lnTo>
                    <a:pt x="282" y="431"/>
                  </a:lnTo>
                  <a:lnTo>
                    <a:pt x="276" y="451"/>
                  </a:lnTo>
                  <a:lnTo>
                    <a:pt x="273" y="472"/>
                  </a:lnTo>
                  <a:lnTo>
                    <a:pt x="276" y="495"/>
                  </a:lnTo>
                  <a:lnTo>
                    <a:pt x="284" y="519"/>
                  </a:lnTo>
                  <a:lnTo>
                    <a:pt x="298" y="539"/>
                  </a:lnTo>
                  <a:lnTo>
                    <a:pt x="314" y="557"/>
                  </a:lnTo>
                  <a:lnTo>
                    <a:pt x="333" y="572"/>
                  </a:lnTo>
                  <a:lnTo>
                    <a:pt x="312" y="569"/>
                  </a:lnTo>
                  <a:lnTo>
                    <a:pt x="292" y="561"/>
                  </a:lnTo>
                  <a:lnTo>
                    <a:pt x="273" y="552"/>
                  </a:lnTo>
                  <a:lnTo>
                    <a:pt x="275" y="576"/>
                  </a:lnTo>
                  <a:lnTo>
                    <a:pt x="281" y="600"/>
                  </a:lnTo>
                  <a:lnTo>
                    <a:pt x="293" y="621"/>
                  </a:lnTo>
                  <a:lnTo>
                    <a:pt x="308" y="639"/>
                  </a:lnTo>
                  <a:lnTo>
                    <a:pt x="326" y="654"/>
                  </a:lnTo>
                  <a:lnTo>
                    <a:pt x="349" y="665"/>
                  </a:lnTo>
                  <a:lnTo>
                    <a:pt x="374" y="673"/>
                  </a:lnTo>
                  <a:lnTo>
                    <a:pt x="323" y="673"/>
                  </a:lnTo>
                  <a:lnTo>
                    <a:pt x="335" y="696"/>
                  </a:lnTo>
                  <a:lnTo>
                    <a:pt x="352" y="717"/>
                  </a:lnTo>
                  <a:lnTo>
                    <a:pt x="371" y="736"/>
                  </a:lnTo>
                  <a:lnTo>
                    <a:pt x="394" y="750"/>
                  </a:lnTo>
                  <a:lnTo>
                    <a:pt x="419" y="759"/>
                  </a:lnTo>
                  <a:lnTo>
                    <a:pt x="443" y="762"/>
                  </a:lnTo>
                  <a:lnTo>
                    <a:pt x="413" y="779"/>
                  </a:lnTo>
                  <a:lnTo>
                    <a:pt x="382" y="793"/>
                  </a:lnTo>
                  <a:lnTo>
                    <a:pt x="351" y="804"/>
                  </a:lnTo>
                  <a:lnTo>
                    <a:pt x="318" y="810"/>
                  </a:lnTo>
                  <a:lnTo>
                    <a:pt x="282" y="813"/>
                  </a:lnTo>
                  <a:lnTo>
                    <a:pt x="252" y="813"/>
                  </a:lnTo>
                  <a:lnTo>
                    <a:pt x="279" y="831"/>
                  </a:lnTo>
                  <a:lnTo>
                    <a:pt x="308" y="846"/>
                  </a:lnTo>
                  <a:lnTo>
                    <a:pt x="340" y="858"/>
                  </a:lnTo>
                  <a:lnTo>
                    <a:pt x="374" y="866"/>
                  </a:lnTo>
                  <a:lnTo>
                    <a:pt x="409" y="871"/>
                  </a:lnTo>
                  <a:lnTo>
                    <a:pt x="443" y="872"/>
                  </a:lnTo>
                  <a:lnTo>
                    <a:pt x="488" y="870"/>
                  </a:lnTo>
                  <a:lnTo>
                    <a:pt x="531" y="863"/>
                  </a:lnTo>
                  <a:lnTo>
                    <a:pt x="570" y="852"/>
                  </a:lnTo>
                  <a:lnTo>
                    <a:pt x="607" y="836"/>
                  </a:lnTo>
                  <a:lnTo>
                    <a:pt x="641" y="817"/>
                  </a:lnTo>
                  <a:lnTo>
                    <a:pt x="671" y="794"/>
                  </a:lnTo>
                  <a:lnTo>
                    <a:pt x="699" y="770"/>
                  </a:lnTo>
                  <a:lnTo>
                    <a:pt x="724" y="742"/>
                  </a:lnTo>
                  <a:lnTo>
                    <a:pt x="745" y="712"/>
                  </a:lnTo>
                  <a:lnTo>
                    <a:pt x="764" y="681"/>
                  </a:lnTo>
                  <a:lnTo>
                    <a:pt x="779" y="648"/>
                  </a:lnTo>
                  <a:lnTo>
                    <a:pt x="791" y="615"/>
                  </a:lnTo>
                  <a:lnTo>
                    <a:pt x="800" y="581"/>
                  </a:lnTo>
                  <a:lnTo>
                    <a:pt x="805" y="545"/>
                  </a:lnTo>
                  <a:lnTo>
                    <a:pt x="806" y="511"/>
                  </a:lnTo>
                  <a:lnTo>
                    <a:pt x="806" y="503"/>
                  </a:lnTo>
                  <a:lnTo>
                    <a:pt x="806" y="502"/>
                  </a:lnTo>
                  <a:lnTo>
                    <a:pt x="806" y="502"/>
                  </a:lnTo>
                  <a:lnTo>
                    <a:pt x="806" y="502"/>
                  </a:lnTo>
                  <a:lnTo>
                    <a:pt x="827" y="488"/>
                  </a:lnTo>
                  <a:lnTo>
                    <a:pt x="847" y="468"/>
                  </a:lnTo>
                  <a:lnTo>
                    <a:pt x="866" y="441"/>
                  </a:lnTo>
                  <a:lnTo>
                    <a:pt x="851" y="448"/>
                  </a:lnTo>
                  <a:lnTo>
                    <a:pt x="835" y="454"/>
                  </a:lnTo>
                  <a:lnTo>
                    <a:pt x="817" y="460"/>
                  </a:lnTo>
                  <a:lnTo>
                    <a:pt x="797" y="461"/>
                  </a:lnTo>
                  <a:lnTo>
                    <a:pt x="817" y="446"/>
                  </a:lnTo>
                  <a:lnTo>
                    <a:pt x="834" y="430"/>
                  </a:lnTo>
                  <a:lnTo>
                    <a:pt x="847" y="412"/>
                  </a:lnTo>
                  <a:lnTo>
                    <a:pt x="857" y="391"/>
                  </a:lnTo>
                  <a:lnTo>
                    <a:pt x="834" y="401"/>
                  </a:lnTo>
                  <a:lnTo>
                    <a:pt x="806" y="411"/>
                  </a:lnTo>
                  <a:lnTo>
                    <a:pt x="776" y="421"/>
                  </a:lnTo>
                  <a:lnTo>
                    <a:pt x="763" y="410"/>
                  </a:lnTo>
                  <a:lnTo>
                    <a:pt x="747" y="398"/>
                  </a:lnTo>
                  <a:lnTo>
                    <a:pt x="729" y="389"/>
                  </a:lnTo>
                  <a:lnTo>
                    <a:pt x="709" y="383"/>
                  </a:lnTo>
                  <a:lnTo>
                    <a:pt x="686" y="381"/>
                  </a:lnTo>
                  <a:close/>
                  <a:moveTo>
                    <a:pt x="1089" y="0"/>
                  </a:moveTo>
                  <a:lnTo>
                    <a:pt x="1106" y="16"/>
                  </a:lnTo>
                  <a:lnTo>
                    <a:pt x="1125" y="36"/>
                  </a:lnTo>
                  <a:lnTo>
                    <a:pt x="1147" y="58"/>
                  </a:lnTo>
                  <a:lnTo>
                    <a:pt x="1169" y="80"/>
                  </a:lnTo>
                  <a:lnTo>
                    <a:pt x="998" y="250"/>
                  </a:lnTo>
                  <a:lnTo>
                    <a:pt x="1026" y="287"/>
                  </a:lnTo>
                  <a:lnTo>
                    <a:pt x="1052" y="325"/>
                  </a:lnTo>
                  <a:lnTo>
                    <a:pt x="1075" y="367"/>
                  </a:lnTo>
                  <a:lnTo>
                    <a:pt x="1094" y="412"/>
                  </a:lnTo>
                  <a:lnTo>
                    <a:pt x="1109" y="458"/>
                  </a:lnTo>
                  <a:lnTo>
                    <a:pt x="1120" y="505"/>
                  </a:lnTo>
                  <a:lnTo>
                    <a:pt x="1126" y="553"/>
                  </a:lnTo>
                  <a:lnTo>
                    <a:pt x="1128" y="602"/>
                  </a:lnTo>
                  <a:lnTo>
                    <a:pt x="1125" y="663"/>
                  </a:lnTo>
                  <a:lnTo>
                    <a:pt x="1115" y="723"/>
                  </a:lnTo>
                  <a:lnTo>
                    <a:pt x="1100" y="779"/>
                  </a:lnTo>
                  <a:lnTo>
                    <a:pt x="1079" y="834"/>
                  </a:lnTo>
                  <a:lnTo>
                    <a:pt x="1052" y="886"/>
                  </a:lnTo>
                  <a:lnTo>
                    <a:pt x="1020" y="934"/>
                  </a:lnTo>
                  <a:lnTo>
                    <a:pt x="983" y="978"/>
                  </a:lnTo>
                  <a:lnTo>
                    <a:pt x="943" y="1019"/>
                  </a:lnTo>
                  <a:lnTo>
                    <a:pt x="899" y="1055"/>
                  </a:lnTo>
                  <a:lnTo>
                    <a:pt x="849" y="1087"/>
                  </a:lnTo>
                  <a:lnTo>
                    <a:pt x="798" y="1114"/>
                  </a:lnTo>
                  <a:lnTo>
                    <a:pt x="743" y="1135"/>
                  </a:lnTo>
                  <a:lnTo>
                    <a:pt x="686" y="1152"/>
                  </a:lnTo>
                  <a:lnTo>
                    <a:pt x="626" y="1161"/>
                  </a:lnTo>
                  <a:lnTo>
                    <a:pt x="565" y="1164"/>
                  </a:lnTo>
                  <a:lnTo>
                    <a:pt x="502" y="1161"/>
                  </a:lnTo>
                  <a:lnTo>
                    <a:pt x="443" y="1152"/>
                  </a:lnTo>
                  <a:lnTo>
                    <a:pt x="385" y="1135"/>
                  </a:lnTo>
                  <a:lnTo>
                    <a:pt x="331" y="1114"/>
                  </a:lnTo>
                  <a:lnTo>
                    <a:pt x="279" y="1087"/>
                  </a:lnTo>
                  <a:lnTo>
                    <a:pt x="231" y="1055"/>
                  </a:lnTo>
                  <a:lnTo>
                    <a:pt x="186" y="1019"/>
                  </a:lnTo>
                  <a:lnTo>
                    <a:pt x="145" y="978"/>
                  </a:lnTo>
                  <a:lnTo>
                    <a:pt x="108" y="934"/>
                  </a:lnTo>
                  <a:lnTo>
                    <a:pt x="77" y="886"/>
                  </a:lnTo>
                  <a:lnTo>
                    <a:pt x="50" y="834"/>
                  </a:lnTo>
                  <a:lnTo>
                    <a:pt x="29" y="779"/>
                  </a:lnTo>
                  <a:lnTo>
                    <a:pt x="13" y="723"/>
                  </a:lnTo>
                  <a:lnTo>
                    <a:pt x="3" y="663"/>
                  </a:lnTo>
                  <a:lnTo>
                    <a:pt x="0" y="602"/>
                  </a:lnTo>
                  <a:lnTo>
                    <a:pt x="3" y="541"/>
                  </a:lnTo>
                  <a:lnTo>
                    <a:pt x="13" y="481"/>
                  </a:lnTo>
                  <a:lnTo>
                    <a:pt x="29" y="425"/>
                  </a:lnTo>
                  <a:lnTo>
                    <a:pt x="50" y="370"/>
                  </a:lnTo>
                  <a:lnTo>
                    <a:pt x="77" y="318"/>
                  </a:lnTo>
                  <a:lnTo>
                    <a:pt x="108" y="270"/>
                  </a:lnTo>
                  <a:lnTo>
                    <a:pt x="145" y="226"/>
                  </a:lnTo>
                  <a:lnTo>
                    <a:pt x="186" y="185"/>
                  </a:lnTo>
                  <a:lnTo>
                    <a:pt x="231" y="149"/>
                  </a:lnTo>
                  <a:lnTo>
                    <a:pt x="279" y="117"/>
                  </a:lnTo>
                  <a:lnTo>
                    <a:pt x="331" y="90"/>
                  </a:lnTo>
                  <a:lnTo>
                    <a:pt x="385" y="69"/>
                  </a:lnTo>
                  <a:lnTo>
                    <a:pt x="443" y="52"/>
                  </a:lnTo>
                  <a:lnTo>
                    <a:pt x="502" y="43"/>
                  </a:lnTo>
                  <a:lnTo>
                    <a:pt x="565" y="40"/>
                  </a:lnTo>
                  <a:lnTo>
                    <a:pt x="620" y="43"/>
                  </a:lnTo>
                  <a:lnTo>
                    <a:pt x="674" y="51"/>
                  </a:lnTo>
                  <a:lnTo>
                    <a:pt x="727" y="66"/>
                  </a:lnTo>
                  <a:lnTo>
                    <a:pt x="777" y="86"/>
                  </a:lnTo>
                  <a:lnTo>
                    <a:pt x="827" y="109"/>
                  </a:lnTo>
                  <a:lnTo>
                    <a:pt x="873" y="138"/>
                  </a:lnTo>
                  <a:lnTo>
                    <a:pt x="917" y="170"/>
                  </a:lnTo>
                  <a:lnTo>
                    <a:pt x="108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15" name="Google Shape;10915;p24"/>
            <p:cNvSpPr/>
            <p:nvPr/>
          </p:nvSpPr>
          <p:spPr>
            <a:xfrm>
              <a:off x="3584" y="2699"/>
              <a:ext cx="165" cy="164"/>
            </a:xfrm>
            <a:custGeom>
              <a:avLst/>
              <a:gdLst/>
              <a:ahLst/>
              <a:cxnLst/>
              <a:rect l="l" t="t" r="r" b="b"/>
              <a:pathLst>
                <a:path w="1159" h="1154" extrusionOk="0">
                  <a:moveTo>
                    <a:pt x="625" y="271"/>
                  </a:moveTo>
                  <a:lnTo>
                    <a:pt x="597" y="272"/>
                  </a:lnTo>
                  <a:lnTo>
                    <a:pt x="572" y="277"/>
                  </a:lnTo>
                  <a:lnTo>
                    <a:pt x="552" y="283"/>
                  </a:lnTo>
                  <a:lnTo>
                    <a:pt x="536" y="293"/>
                  </a:lnTo>
                  <a:lnTo>
                    <a:pt x="522" y="306"/>
                  </a:lnTo>
                  <a:lnTo>
                    <a:pt x="511" y="321"/>
                  </a:lnTo>
                  <a:lnTo>
                    <a:pt x="503" y="338"/>
                  </a:lnTo>
                  <a:lnTo>
                    <a:pt x="498" y="357"/>
                  </a:lnTo>
                  <a:lnTo>
                    <a:pt x="495" y="379"/>
                  </a:lnTo>
                  <a:lnTo>
                    <a:pt x="494" y="401"/>
                  </a:lnTo>
                  <a:lnTo>
                    <a:pt x="494" y="461"/>
                  </a:lnTo>
                  <a:lnTo>
                    <a:pt x="423" y="461"/>
                  </a:lnTo>
                  <a:lnTo>
                    <a:pt x="423" y="561"/>
                  </a:lnTo>
                  <a:lnTo>
                    <a:pt x="484" y="561"/>
                  </a:lnTo>
                  <a:lnTo>
                    <a:pt x="484" y="843"/>
                  </a:lnTo>
                  <a:lnTo>
                    <a:pt x="604" y="843"/>
                  </a:lnTo>
                  <a:lnTo>
                    <a:pt x="604" y="561"/>
                  </a:lnTo>
                  <a:lnTo>
                    <a:pt x="696" y="561"/>
                  </a:lnTo>
                  <a:lnTo>
                    <a:pt x="705" y="461"/>
                  </a:lnTo>
                  <a:lnTo>
                    <a:pt x="615" y="461"/>
                  </a:lnTo>
                  <a:lnTo>
                    <a:pt x="615" y="412"/>
                  </a:lnTo>
                  <a:lnTo>
                    <a:pt x="615" y="398"/>
                  </a:lnTo>
                  <a:lnTo>
                    <a:pt x="616" y="387"/>
                  </a:lnTo>
                  <a:lnTo>
                    <a:pt x="619" y="380"/>
                  </a:lnTo>
                  <a:lnTo>
                    <a:pt x="627" y="374"/>
                  </a:lnTo>
                  <a:lnTo>
                    <a:pt x="638" y="372"/>
                  </a:lnTo>
                  <a:lnTo>
                    <a:pt x="655" y="371"/>
                  </a:lnTo>
                  <a:lnTo>
                    <a:pt x="705" y="371"/>
                  </a:lnTo>
                  <a:lnTo>
                    <a:pt x="705" y="271"/>
                  </a:lnTo>
                  <a:lnTo>
                    <a:pt x="625" y="271"/>
                  </a:lnTo>
                  <a:close/>
                  <a:moveTo>
                    <a:pt x="554" y="0"/>
                  </a:moveTo>
                  <a:lnTo>
                    <a:pt x="616" y="3"/>
                  </a:lnTo>
                  <a:lnTo>
                    <a:pt x="675" y="13"/>
                  </a:lnTo>
                  <a:lnTo>
                    <a:pt x="733" y="28"/>
                  </a:lnTo>
                  <a:lnTo>
                    <a:pt x="788" y="49"/>
                  </a:lnTo>
                  <a:lnTo>
                    <a:pt x="839" y="76"/>
                  </a:lnTo>
                  <a:lnTo>
                    <a:pt x="888" y="108"/>
                  </a:lnTo>
                  <a:lnTo>
                    <a:pt x="933" y="145"/>
                  </a:lnTo>
                  <a:lnTo>
                    <a:pt x="974" y="185"/>
                  </a:lnTo>
                  <a:lnTo>
                    <a:pt x="1010" y="230"/>
                  </a:lnTo>
                  <a:lnTo>
                    <a:pt x="1041" y="278"/>
                  </a:lnTo>
                  <a:lnTo>
                    <a:pt x="1068" y="329"/>
                  </a:lnTo>
                  <a:lnTo>
                    <a:pt x="1090" y="384"/>
                  </a:lnTo>
                  <a:lnTo>
                    <a:pt x="1106" y="441"/>
                  </a:lnTo>
                  <a:lnTo>
                    <a:pt x="1115" y="501"/>
                  </a:lnTo>
                  <a:lnTo>
                    <a:pt x="1119" y="561"/>
                  </a:lnTo>
                  <a:lnTo>
                    <a:pt x="1115" y="617"/>
                  </a:lnTo>
                  <a:lnTo>
                    <a:pt x="1107" y="670"/>
                  </a:lnTo>
                  <a:lnTo>
                    <a:pt x="1093" y="723"/>
                  </a:lnTo>
                  <a:lnTo>
                    <a:pt x="1074" y="774"/>
                  </a:lnTo>
                  <a:lnTo>
                    <a:pt x="1049" y="822"/>
                  </a:lnTo>
                  <a:lnTo>
                    <a:pt x="1021" y="869"/>
                  </a:lnTo>
                  <a:lnTo>
                    <a:pt x="988" y="913"/>
                  </a:lnTo>
                  <a:lnTo>
                    <a:pt x="1159" y="1084"/>
                  </a:lnTo>
                  <a:lnTo>
                    <a:pt x="1142" y="1099"/>
                  </a:lnTo>
                  <a:lnTo>
                    <a:pt x="1124" y="1115"/>
                  </a:lnTo>
                  <a:lnTo>
                    <a:pt x="1106" y="1133"/>
                  </a:lnTo>
                  <a:lnTo>
                    <a:pt x="1089" y="1154"/>
                  </a:lnTo>
                  <a:lnTo>
                    <a:pt x="917" y="984"/>
                  </a:lnTo>
                  <a:lnTo>
                    <a:pt x="881" y="1012"/>
                  </a:lnTo>
                  <a:lnTo>
                    <a:pt x="843" y="1037"/>
                  </a:lnTo>
                  <a:lnTo>
                    <a:pt x="801" y="1060"/>
                  </a:lnTo>
                  <a:lnTo>
                    <a:pt x="756" y="1079"/>
                  </a:lnTo>
                  <a:lnTo>
                    <a:pt x="710" y="1094"/>
                  </a:lnTo>
                  <a:lnTo>
                    <a:pt x="662" y="1105"/>
                  </a:lnTo>
                  <a:lnTo>
                    <a:pt x="614" y="1111"/>
                  </a:lnTo>
                  <a:lnTo>
                    <a:pt x="565" y="1114"/>
                  </a:lnTo>
                  <a:lnTo>
                    <a:pt x="502" y="1111"/>
                  </a:lnTo>
                  <a:lnTo>
                    <a:pt x="443" y="1101"/>
                  </a:lnTo>
                  <a:lnTo>
                    <a:pt x="385" y="1085"/>
                  </a:lnTo>
                  <a:lnTo>
                    <a:pt x="331" y="1064"/>
                  </a:lnTo>
                  <a:lnTo>
                    <a:pt x="279" y="1037"/>
                  </a:lnTo>
                  <a:lnTo>
                    <a:pt x="231" y="1006"/>
                  </a:lnTo>
                  <a:lnTo>
                    <a:pt x="186" y="970"/>
                  </a:lnTo>
                  <a:lnTo>
                    <a:pt x="145" y="930"/>
                  </a:lnTo>
                  <a:lnTo>
                    <a:pt x="108" y="886"/>
                  </a:lnTo>
                  <a:lnTo>
                    <a:pt x="77" y="838"/>
                  </a:lnTo>
                  <a:lnTo>
                    <a:pt x="50" y="788"/>
                  </a:lnTo>
                  <a:lnTo>
                    <a:pt x="29" y="735"/>
                  </a:lnTo>
                  <a:lnTo>
                    <a:pt x="13" y="679"/>
                  </a:lnTo>
                  <a:lnTo>
                    <a:pt x="3" y="621"/>
                  </a:lnTo>
                  <a:lnTo>
                    <a:pt x="0" y="561"/>
                  </a:lnTo>
                  <a:lnTo>
                    <a:pt x="3" y="505"/>
                  </a:lnTo>
                  <a:lnTo>
                    <a:pt x="11" y="448"/>
                  </a:lnTo>
                  <a:lnTo>
                    <a:pt x="25" y="395"/>
                  </a:lnTo>
                  <a:lnTo>
                    <a:pt x="43" y="342"/>
                  </a:lnTo>
                  <a:lnTo>
                    <a:pt x="65" y="294"/>
                  </a:lnTo>
                  <a:lnTo>
                    <a:pt x="93" y="247"/>
                  </a:lnTo>
                  <a:lnTo>
                    <a:pt x="124" y="204"/>
                  </a:lnTo>
                  <a:lnTo>
                    <a:pt x="160" y="164"/>
                  </a:lnTo>
                  <a:lnTo>
                    <a:pt x="200" y="128"/>
                  </a:lnTo>
                  <a:lnTo>
                    <a:pt x="241" y="95"/>
                  </a:lnTo>
                  <a:lnTo>
                    <a:pt x="288" y="68"/>
                  </a:lnTo>
                  <a:lnTo>
                    <a:pt x="336" y="44"/>
                  </a:lnTo>
                  <a:lnTo>
                    <a:pt x="387" y="25"/>
                  </a:lnTo>
                  <a:lnTo>
                    <a:pt x="441" y="11"/>
                  </a:lnTo>
                  <a:lnTo>
                    <a:pt x="497" y="2"/>
                  </a:lnTo>
                  <a:lnTo>
                    <a:pt x="55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16" name="Google Shape;10916;p24"/>
            <p:cNvSpPr/>
            <p:nvPr/>
          </p:nvSpPr>
          <p:spPr>
            <a:xfrm>
              <a:off x="3749" y="2864"/>
              <a:ext cx="159" cy="159"/>
            </a:xfrm>
            <a:custGeom>
              <a:avLst/>
              <a:gdLst/>
              <a:ahLst/>
              <a:cxnLst/>
              <a:rect l="l" t="t" r="r" b="b"/>
              <a:pathLst>
                <a:path w="1119" h="1114" extrusionOk="0">
                  <a:moveTo>
                    <a:pt x="655" y="0"/>
                  </a:moveTo>
                  <a:lnTo>
                    <a:pt x="665" y="0"/>
                  </a:lnTo>
                  <a:lnTo>
                    <a:pt x="664" y="6"/>
                  </a:lnTo>
                  <a:lnTo>
                    <a:pt x="659" y="9"/>
                  </a:lnTo>
                  <a:lnTo>
                    <a:pt x="652" y="14"/>
                  </a:lnTo>
                  <a:lnTo>
                    <a:pt x="645" y="20"/>
                  </a:lnTo>
                  <a:lnTo>
                    <a:pt x="638" y="30"/>
                  </a:lnTo>
                  <a:lnTo>
                    <a:pt x="638" y="40"/>
                  </a:lnTo>
                  <a:lnTo>
                    <a:pt x="645" y="50"/>
                  </a:lnTo>
                  <a:lnTo>
                    <a:pt x="651" y="51"/>
                  </a:lnTo>
                  <a:lnTo>
                    <a:pt x="659" y="55"/>
                  </a:lnTo>
                  <a:lnTo>
                    <a:pt x="667" y="61"/>
                  </a:lnTo>
                  <a:lnTo>
                    <a:pt x="680" y="69"/>
                  </a:lnTo>
                  <a:lnTo>
                    <a:pt x="695" y="80"/>
                  </a:lnTo>
                  <a:lnTo>
                    <a:pt x="706" y="86"/>
                  </a:lnTo>
                  <a:lnTo>
                    <a:pt x="718" y="97"/>
                  </a:lnTo>
                  <a:lnTo>
                    <a:pt x="728" y="109"/>
                  </a:lnTo>
                  <a:lnTo>
                    <a:pt x="737" y="124"/>
                  </a:lnTo>
                  <a:lnTo>
                    <a:pt x="743" y="141"/>
                  </a:lnTo>
                  <a:lnTo>
                    <a:pt x="746" y="160"/>
                  </a:lnTo>
                  <a:lnTo>
                    <a:pt x="746" y="281"/>
                  </a:lnTo>
                  <a:lnTo>
                    <a:pt x="746" y="292"/>
                  </a:lnTo>
                  <a:lnTo>
                    <a:pt x="747" y="299"/>
                  </a:lnTo>
                  <a:lnTo>
                    <a:pt x="748" y="304"/>
                  </a:lnTo>
                  <a:lnTo>
                    <a:pt x="751" y="304"/>
                  </a:lnTo>
                  <a:lnTo>
                    <a:pt x="756" y="301"/>
                  </a:lnTo>
                  <a:lnTo>
                    <a:pt x="765" y="303"/>
                  </a:lnTo>
                  <a:lnTo>
                    <a:pt x="770" y="310"/>
                  </a:lnTo>
                  <a:lnTo>
                    <a:pt x="772" y="318"/>
                  </a:lnTo>
                  <a:lnTo>
                    <a:pt x="772" y="329"/>
                  </a:lnTo>
                  <a:lnTo>
                    <a:pt x="770" y="341"/>
                  </a:lnTo>
                  <a:lnTo>
                    <a:pt x="766" y="351"/>
                  </a:lnTo>
                  <a:lnTo>
                    <a:pt x="766" y="365"/>
                  </a:lnTo>
                  <a:lnTo>
                    <a:pt x="766" y="376"/>
                  </a:lnTo>
                  <a:lnTo>
                    <a:pt x="764" y="384"/>
                  </a:lnTo>
                  <a:lnTo>
                    <a:pt x="761" y="391"/>
                  </a:lnTo>
                  <a:lnTo>
                    <a:pt x="756" y="402"/>
                  </a:lnTo>
                  <a:lnTo>
                    <a:pt x="755" y="405"/>
                  </a:lnTo>
                  <a:lnTo>
                    <a:pt x="754" y="407"/>
                  </a:lnTo>
                  <a:lnTo>
                    <a:pt x="753" y="409"/>
                  </a:lnTo>
                  <a:lnTo>
                    <a:pt x="751" y="410"/>
                  </a:lnTo>
                  <a:lnTo>
                    <a:pt x="749" y="410"/>
                  </a:lnTo>
                  <a:lnTo>
                    <a:pt x="748" y="411"/>
                  </a:lnTo>
                  <a:lnTo>
                    <a:pt x="747" y="411"/>
                  </a:lnTo>
                  <a:lnTo>
                    <a:pt x="746" y="411"/>
                  </a:lnTo>
                  <a:lnTo>
                    <a:pt x="746" y="424"/>
                  </a:lnTo>
                  <a:lnTo>
                    <a:pt x="742" y="442"/>
                  </a:lnTo>
                  <a:lnTo>
                    <a:pt x="737" y="464"/>
                  </a:lnTo>
                  <a:lnTo>
                    <a:pt x="729" y="487"/>
                  </a:lnTo>
                  <a:lnTo>
                    <a:pt x="719" y="511"/>
                  </a:lnTo>
                  <a:lnTo>
                    <a:pt x="706" y="532"/>
                  </a:lnTo>
                  <a:lnTo>
                    <a:pt x="704" y="537"/>
                  </a:lnTo>
                  <a:lnTo>
                    <a:pt x="700" y="542"/>
                  </a:lnTo>
                  <a:lnTo>
                    <a:pt x="697" y="546"/>
                  </a:lnTo>
                  <a:lnTo>
                    <a:pt x="695" y="551"/>
                  </a:lnTo>
                  <a:lnTo>
                    <a:pt x="695" y="559"/>
                  </a:lnTo>
                  <a:lnTo>
                    <a:pt x="696" y="570"/>
                  </a:lnTo>
                  <a:lnTo>
                    <a:pt x="697" y="582"/>
                  </a:lnTo>
                  <a:lnTo>
                    <a:pt x="700" y="601"/>
                  </a:lnTo>
                  <a:lnTo>
                    <a:pt x="706" y="622"/>
                  </a:lnTo>
                  <a:lnTo>
                    <a:pt x="708" y="625"/>
                  </a:lnTo>
                  <a:lnTo>
                    <a:pt x="709" y="627"/>
                  </a:lnTo>
                  <a:lnTo>
                    <a:pt x="710" y="628"/>
                  </a:lnTo>
                  <a:lnTo>
                    <a:pt x="710" y="629"/>
                  </a:lnTo>
                  <a:lnTo>
                    <a:pt x="710" y="630"/>
                  </a:lnTo>
                  <a:lnTo>
                    <a:pt x="710" y="632"/>
                  </a:lnTo>
                  <a:lnTo>
                    <a:pt x="711" y="632"/>
                  </a:lnTo>
                  <a:lnTo>
                    <a:pt x="711" y="632"/>
                  </a:lnTo>
                  <a:lnTo>
                    <a:pt x="713" y="632"/>
                  </a:lnTo>
                  <a:lnTo>
                    <a:pt x="715" y="632"/>
                  </a:lnTo>
                  <a:lnTo>
                    <a:pt x="725" y="633"/>
                  </a:lnTo>
                  <a:lnTo>
                    <a:pt x="732" y="637"/>
                  </a:lnTo>
                  <a:lnTo>
                    <a:pt x="735" y="643"/>
                  </a:lnTo>
                  <a:lnTo>
                    <a:pt x="736" y="651"/>
                  </a:lnTo>
                  <a:lnTo>
                    <a:pt x="736" y="663"/>
                  </a:lnTo>
                  <a:lnTo>
                    <a:pt x="737" y="681"/>
                  </a:lnTo>
                  <a:lnTo>
                    <a:pt x="741" y="696"/>
                  </a:lnTo>
                  <a:lnTo>
                    <a:pt x="748" y="707"/>
                  </a:lnTo>
                  <a:lnTo>
                    <a:pt x="754" y="716"/>
                  </a:lnTo>
                  <a:lnTo>
                    <a:pt x="761" y="720"/>
                  </a:lnTo>
                  <a:lnTo>
                    <a:pt x="766" y="722"/>
                  </a:lnTo>
                  <a:lnTo>
                    <a:pt x="832" y="744"/>
                  </a:lnTo>
                  <a:lnTo>
                    <a:pt x="897" y="763"/>
                  </a:lnTo>
                  <a:lnTo>
                    <a:pt x="961" y="781"/>
                  </a:lnTo>
                  <a:lnTo>
                    <a:pt x="1028" y="803"/>
                  </a:lnTo>
                  <a:lnTo>
                    <a:pt x="1038" y="805"/>
                  </a:lnTo>
                  <a:lnTo>
                    <a:pt x="1048" y="810"/>
                  </a:lnTo>
                  <a:lnTo>
                    <a:pt x="1059" y="820"/>
                  </a:lnTo>
                  <a:lnTo>
                    <a:pt x="1069" y="833"/>
                  </a:lnTo>
                  <a:lnTo>
                    <a:pt x="1119" y="953"/>
                  </a:lnTo>
                  <a:lnTo>
                    <a:pt x="1079" y="957"/>
                  </a:lnTo>
                  <a:lnTo>
                    <a:pt x="1041" y="965"/>
                  </a:lnTo>
                  <a:lnTo>
                    <a:pt x="1000" y="978"/>
                  </a:lnTo>
                  <a:lnTo>
                    <a:pt x="958" y="994"/>
                  </a:lnTo>
                  <a:lnTo>
                    <a:pt x="915" y="1012"/>
                  </a:lnTo>
                  <a:lnTo>
                    <a:pt x="870" y="1032"/>
                  </a:lnTo>
                  <a:lnTo>
                    <a:pt x="824" y="1053"/>
                  </a:lnTo>
                  <a:lnTo>
                    <a:pt x="776" y="1072"/>
                  </a:lnTo>
                  <a:lnTo>
                    <a:pt x="724" y="1089"/>
                  </a:lnTo>
                  <a:lnTo>
                    <a:pt x="671" y="1103"/>
                  </a:lnTo>
                  <a:lnTo>
                    <a:pt x="615" y="1114"/>
                  </a:lnTo>
                  <a:lnTo>
                    <a:pt x="514" y="1114"/>
                  </a:lnTo>
                  <a:lnTo>
                    <a:pt x="467" y="1103"/>
                  </a:lnTo>
                  <a:lnTo>
                    <a:pt x="423" y="1090"/>
                  </a:lnTo>
                  <a:lnTo>
                    <a:pt x="383" y="1076"/>
                  </a:lnTo>
                  <a:lnTo>
                    <a:pt x="344" y="1060"/>
                  </a:lnTo>
                  <a:lnTo>
                    <a:pt x="307" y="1043"/>
                  </a:lnTo>
                  <a:lnTo>
                    <a:pt x="271" y="1027"/>
                  </a:lnTo>
                  <a:lnTo>
                    <a:pt x="236" y="1011"/>
                  </a:lnTo>
                  <a:lnTo>
                    <a:pt x="200" y="995"/>
                  </a:lnTo>
                  <a:lnTo>
                    <a:pt x="164" y="981"/>
                  </a:lnTo>
                  <a:lnTo>
                    <a:pt x="126" y="970"/>
                  </a:lnTo>
                  <a:lnTo>
                    <a:pt x="86" y="961"/>
                  </a:lnTo>
                  <a:lnTo>
                    <a:pt x="44" y="955"/>
                  </a:lnTo>
                  <a:lnTo>
                    <a:pt x="0" y="953"/>
                  </a:lnTo>
                  <a:lnTo>
                    <a:pt x="51" y="833"/>
                  </a:lnTo>
                  <a:lnTo>
                    <a:pt x="58" y="825"/>
                  </a:lnTo>
                  <a:lnTo>
                    <a:pt x="68" y="818"/>
                  </a:lnTo>
                  <a:lnTo>
                    <a:pt x="82" y="810"/>
                  </a:lnTo>
                  <a:lnTo>
                    <a:pt x="100" y="803"/>
                  </a:lnTo>
                  <a:lnTo>
                    <a:pt x="119" y="798"/>
                  </a:lnTo>
                  <a:lnTo>
                    <a:pt x="141" y="793"/>
                  </a:lnTo>
                  <a:lnTo>
                    <a:pt x="168" y="784"/>
                  </a:lnTo>
                  <a:lnTo>
                    <a:pt x="197" y="776"/>
                  </a:lnTo>
                  <a:lnTo>
                    <a:pt x="227" y="766"/>
                  </a:lnTo>
                  <a:lnTo>
                    <a:pt x="257" y="757"/>
                  </a:lnTo>
                  <a:lnTo>
                    <a:pt x="286" y="747"/>
                  </a:lnTo>
                  <a:lnTo>
                    <a:pt x="312" y="737"/>
                  </a:lnTo>
                  <a:lnTo>
                    <a:pt x="334" y="729"/>
                  </a:lnTo>
                  <a:lnTo>
                    <a:pt x="353" y="722"/>
                  </a:lnTo>
                  <a:lnTo>
                    <a:pt x="359" y="720"/>
                  </a:lnTo>
                  <a:lnTo>
                    <a:pt x="365" y="714"/>
                  </a:lnTo>
                  <a:lnTo>
                    <a:pt x="372" y="704"/>
                  </a:lnTo>
                  <a:lnTo>
                    <a:pt x="377" y="691"/>
                  </a:lnTo>
                  <a:lnTo>
                    <a:pt x="382" y="678"/>
                  </a:lnTo>
                  <a:lnTo>
                    <a:pt x="383" y="663"/>
                  </a:lnTo>
                  <a:lnTo>
                    <a:pt x="384" y="652"/>
                  </a:lnTo>
                  <a:lnTo>
                    <a:pt x="385" y="643"/>
                  </a:lnTo>
                  <a:lnTo>
                    <a:pt x="387" y="637"/>
                  </a:lnTo>
                  <a:lnTo>
                    <a:pt x="393" y="634"/>
                  </a:lnTo>
                  <a:lnTo>
                    <a:pt x="403" y="633"/>
                  </a:lnTo>
                  <a:lnTo>
                    <a:pt x="406" y="632"/>
                  </a:lnTo>
                  <a:lnTo>
                    <a:pt x="409" y="630"/>
                  </a:lnTo>
                  <a:lnTo>
                    <a:pt x="411" y="629"/>
                  </a:lnTo>
                  <a:lnTo>
                    <a:pt x="412" y="627"/>
                  </a:lnTo>
                  <a:lnTo>
                    <a:pt x="413" y="625"/>
                  </a:lnTo>
                  <a:lnTo>
                    <a:pt x="413" y="624"/>
                  </a:lnTo>
                  <a:lnTo>
                    <a:pt x="414" y="623"/>
                  </a:lnTo>
                  <a:lnTo>
                    <a:pt x="414" y="622"/>
                  </a:lnTo>
                  <a:lnTo>
                    <a:pt x="419" y="606"/>
                  </a:lnTo>
                  <a:lnTo>
                    <a:pt x="422" y="587"/>
                  </a:lnTo>
                  <a:lnTo>
                    <a:pt x="423" y="568"/>
                  </a:lnTo>
                  <a:lnTo>
                    <a:pt x="423" y="552"/>
                  </a:lnTo>
                  <a:lnTo>
                    <a:pt x="422" y="545"/>
                  </a:lnTo>
                  <a:lnTo>
                    <a:pt x="418" y="539"/>
                  </a:lnTo>
                  <a:lnTo>
                    <a:pt x="415" y="533"/>
                  </a:lnTo>
                  <a:lnTo>
                    <a:pt x="414" y="532"/>
                  </a:lnTo>
                  <a:lnTo>
                    <a:pt x="404" y="515"/>
                  </a:lnTo>
                  <a:lnTo>
                    <a:pt x="397" y="494"/>
                  </a:lnTo>
                  <a:lnTo>
                    <a:pt x="389" y="472"/>
                  </a:lnTo>
                  <a:lnTo>
                    <a:pt x="384" y="450"/>
                  </a:lnTo>
                  <a:lnTo>
                    <a:pt x="378" y="428"/>
                  </a:lnTo>
                  <a:lnTo>
                    <a:pt x="373" y="411"/>
                  </a:lnTo>
                  <a:lnTo>
                    <a:pt x="373" y="411"/>
                  </a:lnTo>
                  <a:lnTo>
                    <a:pt x="371" y="411"/>
                  </a:lnTo>
                  <a:lnTo>
                    <a:pt x="370" y="411"/>
                  </a:lnTo>
                  <a:lnTo>
                    <a:pt x="368" y="410"/>
                  </a:lnTo>
                  <a:lnTo>
                    <a:pt x="367" y="409"/>
                  </a:lnTo>
                  <a:lnTo>
                    <a:pt x="364" y="407"/>
                  </a:lnTo>
                  <a:lnTo>
                    <a:pt x="363" y="405"/>
                  </a:lnTo>
                  <a:lnTo>
                    <a:pt x="363" y="402"/>
                  </a:lnTo>
                  <a:lnTo>
                    <a:pt x="356" y="388"/>
                  </a:lnTo>
                  <a:lnTo>
                    <a:pt x="349" y="376"/>
                  </a:lnTo>
                  <a:lnTo>
                    <a:pt x="344" y="364"/>
                  </a:lnTo>
                  <a:lnTo>
                    <a:pt x="343" y="351"/>
                  </a:lnTo>
                  <a:lnTo>
                    <a:pt x="342" y="346"/>
                  </a:lnTo>
                  <a:lnTo>
                    <a:pt x="340" y="339"/>
                  </a:lnTo>
                  <a:lnTo>
                    <a:pt x="338" y="331"/>
                  </a:lnTo>
                  <a:lnTo>
                    <a:pt x="336" y="323"/>
                  </a:lnTo>
                  <a:lnTo>
                    <a:pt x="336" y="314"/>
                  </a:lnTo>
                  <a:lnTo>
                    <a:pt x="339" y="308"/>
                  </a:lnTo>
                  <a:lnTo>
                    <a:pt x="344" y="302"/>
                  </a:lnTo>
                  <a:lnTo>
                    <a:pt x="353" y="301"/>
                  </a:lnTo>
                  <a:lnTo>
                    <a:pt x="356" y="303"/>
                  </a:lnTo>
                  <a:lnTo>
                    <a:pt x="358" y="304"/>
                  </a:lnTo>
                  <a:lnTo>
                    <a:pt x="359" y="305"/>
                  </a:lnTo>
                  <a:lnTo>
                    <a:pt x="361" y="304"/>
                  </a:lnTo>
                  <a:lnTo>
                    <a:pt x="361" y="303"/>
                  </a:lnTo>
                  <a:lnTo>
                    <a:pt x="362" y="301"/>
                  </a:lnTo>
                  <a:lnTo>
                    <a:pt x="362" y="299"/>
                  </a:lnTo>
                  <a:lnTo>
                    <a:pt x="362" y="297"/>
                  </a:lnTo>
                  <a:lnTo>
                    <a:pt x="363" y="294"/>
                  </a:lnTo>
                  <a:lnTo>
                    <a:pt x="363" y="291"/>
                  </a:lnTo>
                  <a:lnTo>
                    <a:pt x="363" y="171"/>
                  </a:lnTo>
                  <a:lnTo>
                    <a:pt x="365" y="147"/>
                  </a:lnTo>
                  <a:lnTo>
                    <a:pt x="372" y="127"/>
                  </a:lnTo>
                  <a:lnTo>
                    <a:pt x="383" y="109"/>
                  </a:lnTo>
                  <a:lnTo>
                    <a:pt x="397" y="94"/>
                  </a:lnTo>
                  <a:lnTo>
                    <a:pt x="414" y="80"/>
                  </a:lnTo>
                  <a:lnTo>
                    <a:pt x="445" y="60"/>
                  </a:lnTo>
                  <a:lnTo>
                    <a:pt x="480" y="42"/>
                  </a:lnTo>
                  <a:lnTo>
                    <a:pt x="517" y="30"/>
                  </a:lnTo>
                  <a:lnTo>
                    <a:pt x="554" y="20"/>
                  </a:lnTo>
                  <a:lnTo>
                    <a:pt x="569" y="16"/>
                  </a:lnTo>
                  <a:lnTo>
                    <a:pt x="586" y="11"/>
                  </a:lnTo>
                  <a:lnTo>
                    <a:pt x="604" y="8"/>
                  </a:lnTo>
                  <a:lnTo>
                    <a:pt x="621" y="5"/>
                  </a:lnTo>
                  <a:lnTo>
                    <a:pt x="636" y="2"/>
                  </a:lnTo>
                  <a:lnTo>
                    <a:pt x="648" y="1"/>
                  </a:lnTo>
                  <a:lnTo>
                    <a:pt x="65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917" name="Google Shape;10917;p24"/>
          <p:cNvGrpSpPr/>
          <p:nvPr/>
        </p:nvGrpSpPr>
        <p:grpSpPr>
          <a:xfrm>
            <a:off x="16116601" y="12818607"/>
            <a:ext cx="752479" cy="646542"/>
            <a:chOff x="5155" y="720"/>
            <a:chExt cx="3108" cy="2670"/>
          </a:xfrm>
          <a:solidFill>
            <a:srgbClr val="006994"/>
          </a:solidFill>
        </p:grpSpPr>
        <p:sp>
          <p:nvSpPr>
            <p:cNvPr id="10918" name="Google Shape;10918;p24"/>
            <p:cNvSpPr/>
            <p:nvPr/>
          </p:nvSpPr>
          <p:spPr>
            <a:xfrm>
              <a:off x="5155" y="1817"/>
              <a:ext cx="1631" cy="1573"/>
            </a:xfrm>
            <a:custGeom>
              <a:avLst/>
              <a:gdLst/>
              <a:ahLst/>
              <a:cxnLst/>
              <a:rect l="l" t="t" r="r" b="b"/>
              <a:pathLst>
                <a:path w="3263" h="3146" extrusionOk="0">
                  <a:moveTo>
                    <a:pt x="594" y="0"/>
                  </a:moveTo>
                  <a:lnTo>
                    <a:pt x="1189" y="595"/>
                  </a:lnTo>
                  <a:lnTo>
                    <a:pt x="966" y="818"/>
                  </a:lnTo>
                  <a:lnTo>
                    <a:pt x="755" y="608"/>
                  </a:lnTo>
                  <a:lnTo>
                    <a:pt x="772" y="776"/>
                  </a:lnTo>
                  <a:lnTo>
                    <a:pt x="798" y="939"/>
                  </a:lnTo>
                  <a:lnTo>
                    <a:pt x="836" y="1099"/>
                  </a:lnTo>
                  <a:lnTo>
                    <a:pt x="883" y="1254"/>
                  </a:lnTo>
                  <a:lnTo>
                    <a:pt x="944" y="1405"/>
                  </a:lnTo>
                  <a:lnTo>
                    <a:pt x="1012" y="1551"/>
                  </a:lnTo>
                  <a:lnTo>
                    <a:pt x="1089" y="1690"/>
                  </a:lnTo>
                  <a:lnTo>
                    <a:pt x="1176" y="1822"/>
                  </a:lnTo>
                  <a:lnTo>
                    <a:pt x="1272" y="1951"/>
                  </a:lnTo>
                  <a:lnTo>
                    <a:pt x="1376" y="2072"/>
                  </a:lnTo>
                  <a:lnTo>
                    <a:pt x="1487" y="2185"/>
                  </a:lnTo>
                  <a:lnTo>
                    <a:pt x="1606" y="2289"/>
                  </a:lnTo>
                  <a:lnTo>
                    <a:pt x="1731" y="2387"/>
                  </a:lnTo>
                  <a:lnTo>
                    <a:pt x="1863" y="2476"/>
                  </a:lnTo>
                  <a:lnTo>
                    <a:pt x="2002" y="2555"/>
                  </a:lnTo>
                  <a:lnTo>
                    <a:pt x="2146" y="2627"/>
                  </a:lnTo>
                  <a:lnTo>
                    <a:pt x="2295" y="2687"/>
                  </a:lnTo>
                  <a:lnTo>
                    <a:pt x="2450" y="2738"/>
                  </a:lnTo>
                  <a:lnTo>
                    <a:pt x="2608" y="2778"/>
                  </a:lnTo>
                  <a:lnTo>
                    <a:pt x="2771" y="2806"/>
                  </a:lnTo>
                  <a:lnTo>
                    <a:pt x="2937" y="2825"/>
                  </a:lnTo>
                  <a:lnTo>
                    <a:pt x="3106" y="2831"/>
                  </a:lnTo>
                  <a:lnTo>
                    <a:pt x="3263" y="2831"/>
                  </a:lnTo>
                  <a:lnTo>
                    <a:pt x="3263" y="3146"/>
                  </a:lnTo>
                  <a:lnTo>
                    <a:pt x="3106" y="3146"/>
                  </a:lnTo>
                  <a:lnTo>
                    <a:pt x="2938" y="3142"/>
                  </a:lnTo>
                  <a:lnTo>
                    <a:pt x="2772" y="3125"/>
                  </a:lnTo>
                  <a:lnTo>
                    <a:pt x="2608" y="3101"/>
                  </a:lnTo>
                  <a:lnTo>
                    <a:pt x="2450" y="3065"/>
                  </a:lnTo>
                  <a:lnTo>
                    <a:pt x="2295" y="3021"/>
                  </a:lnTo>
                  <a:lnTo>
                    <a:pt x="2142" y="2967"/>
                  </a:lnTo>
                  <a:lnTo>
                    <a:pt x="1995" y="2904"/>
                  </a:lnTo>
                  <a:lnTo>
                    <a:pt x="1851" y="2833"/>
                  </a:lnTo>
                  <a:lnTo>
                    <a:pt x="1714" y="2755"/>
                  </a:lnTo>
                  <a:lnTo>
                    <a:pt x="1582" y="2668"/>
                  </a:lnTo>
                  <a:lnTo>
                    <a:pt x="1455" y="2574"/>
                  </a:lnTo>
                  <a:lnTo>
                    <a:pt x="1334" y="2472"/>
                  </a:lnTo>
                  <a:lnTo>
                    <a:pt x="1219" y="2364"/>
                  </a:lnTo>
                  <a:lnTo>
                    <a:pt x="1110" y="2247"/>
                  </a:lnTo>
                  <a:lnTo>
                    <a:pt x="1006" y="2123"/>
                  </a:lnTo>
                  <a:lnTo>
                    <a:pt x="910" y="1992"/>
                  </a:lnTo>
                  <a:lnTo>
                    <a:pt x="821" y="1856"/>
                  </a:lnTo>
                  <a:lnTo>
                    <a:pt x="742" y="1715"/>
                  </a:lnTo>
                  <a:lnTo>
                    <a:pt x="670" y="1569"/>
                  </a:lnTo>
                  <a:lnTo>
                    <a:pt x="608" y="1418"/>
                  </a:lnTo>
                  <a:lnTo>
                    <a:pt x="555" y="1262"/>
                  </a:lnTo>
                  <a:lnTo>
                    <a:pt x="511" y="1101"/>
                  </a:lnTo>
                  <a:lnTo>
                    <a:pt x="477" y="939"/>
                  </a:lnTo>
                  <a:lnTo>
                    <a:pt x="453" y="771"/>
                  </a:lnTo>
                  <a:lnTo>
                    <a:pt x="440" y="601"/>
                  </a:lnTo>
                  <a:lnTo>
                    <a:pt x="223" y="818"/>
                  </a:lnTo>
                  <a:lnTo>
                    <a:pt x="0" y="595"/>
                  </a:lnTo>
                  <a:lnTo>
                    <a:pt x="444" y="152"/>
                  </a:lnTo>
                  <a:lnTo>
                    <a:pt x="59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19" name="Google Shape;10919;p24"/>
            <p:cNvSpPr/>
            <p:nvPr/>
          </p:nvSpPr>
          <p:spPr>
            <a:xfrm>
              <a:off x="6631" y="720"/>
              <a:ext cx="1631" cy="1574"/>
            </a:xfrm>
            <a:custGeom>
              <a:avLst/>
              <a:gdLst/>
              <a:ahLst/>
              <a:cxnLst/>
              <a:rect l="l" t="t" r="r" b="b"/>
              <a:pathLst>
                <a:path w="3263" h="3147" extrusionOk="0">
                  <a:moveTo>
                    <a:pt x="0" y="0"/>
                  </a:moveTo>
                  <a:lnTo>
                    <a:pt x="156" y="0"/>
                  </a:lnTo>
                  <a:lnTo>
                    <a:pt x="324" y="5"/>
                  </a:lnTo>
                  <a:lnTo>
                    <a:pt x="490" y="22"/>
                  </a:lnTo>
                  <a:lnTo>
                    <a:pt x="655" y="47"/>
                  </a:lnTo>
                  <a:lnTo>
                    <a:pt x="813" y="83"/>
                  </a:lnTo>
                  <a:lnTo>
                    <a:pt x="970" y="126"/>
                  </a:lnTo>
                  <a:lnTo>
                    <a:pt x="1121" y="181"/>
                  </a:lnTo>
                  <a:lnTo>
                    <a:pt x="1268" y="243"/>
                  </a:lnTo>
                  <a:lnTo>
                    <a:pt x="1411" y="315"/>
                  </a:lnTo>
                  <a:lnTo>
                    <a:pt x="1549" y="392"/>
                  </a:lnTo>
                  <a:lnTo>
                    <a:pt x="1681" y="479"/>
                  </a:lnTo>
                  <a:lnTo>
                    <a:pt x="1808" y="574"/>
                  </a:lnTo>
                  <a:lnTo>
                    <a:pt x="1928" y="675"/>
                  </a:lnTo>
                  <a:lnTo>
                    <a:pt x="2044" y="783"/>
                  </a:lnTo>
                  <a:lnTo>
                    <a:pt x="2153" y="900"/>
                  </a:lnTo>
                  <a:lnTo>
                    <a:pt x="2257" y="1025"/>
                  </a:lnTo>
                  <a:lnTo>
                    <a:pt x="2353" y="1155"/>
                  </a:lnTo>
                  <a:lnTo>
                    <a:pt x="2442" y="1291"/>
                  </a:lnTo>
                  <a:lnTo>
                    <a:pt x="2521" y="1433"/>
                  </a:lnTo>
                  <a:lnTo>
                    <a:pt x="2593" y="1578"/>
                  </a:lnTo>
                  <a:lnTo>
                    <a:pt x="2655" y="1729"/>
                  </a:lnTo>
                  <a:lnTo>
                    <a:pt x="2708" y="1886"/>
                  </a:lnTo>
                  <a:lnTo>
                    <a:pt x="2751" y="2046"/>
                  </a:lnTo>
                  <a:lnTo>
                    <a:pt x="2785" y="2209"/>
                  </a:lnTo>
                  <a:lnTo>
                    <a:pt x="2810" y="2377"/>
                  </a:lnTo>
                  <a:lnTo>
                    <a:pt x="2823" y="2547"/>
                  </a:lnTo>
                  <a:lnTo>
                    <a:pt x="3040" y="2329"/>
                  </a:lnTo>
                  <a:lnTo>
                    <a:pt x="3263" y="2552"/>
                  </a:lnTo>
                  <a:lnTo>
                    <a:pt x="2668" y="3147"/>
                  </a:lnTo>
                  <a:lnTo>
                    <a:pt x="2519" y="3000"/>
                  </a:lnTo>
                  <a:lnTo>
                    <a:pt x="2074" y="2552"/>
                  </a:lnTo>
                  <a:lnTo>
                    <a:pt x="2297" y="2329"/>
                  </a:lnTo>
                  <a:lnTo>
                    <a:pt x="2506" y="2541"/>
                  </a:lnTo>
                  <a:lnTo>
                    <a:pt x="2491" y="2373"/>
                  </a:lnTo>
                  <a:lnTo>
                    <a:pt x="2464" y="2209"/>
                  </a:lnTo>
                  <a:lnTo>
                    <a:pt x="2427" y="2050"/>
                  </a:lnTo>
                  <a:lnTo>
                    <a:pt x="2378" y="1895"/>
                  </a:lnTo>
                  <a:lnTo>
                    <a:pt x="2319" y="1744"/>
                  </a:lnTo>
                  <a:lnTo>
                    <a:pt x="2251" y="1599"/>
                  </a:lnTo>
                  <a:lnTo>
                    <a:pt x="2174" y="1459"/>
                  </a:lnTo>
                  <a:lnTo>
                    <a:pt x="2087" y="1325"/>
                  </a:lnTo>
                  <a:lnTo>
                    <a:pt x="1991" y="1198"/>
                  </a:lnTo>
                  <a:lnTo>
                    <a:pt x="1887" y="1078"/>
                  </a:lnTo>
                  <a:lnTo>
                    <a:pt x="1776" y="964"/>
                  </a:lnTo>
                  <a:lnTo>
                    <a:pt x="1657" y="859"/>
                  </a:lnTo>
                  <a:lnTo>
                    <a:pt x="1532" y="762"/>
                  </a:lnTo>
                  <a:lnTo>
                    <a:pt x="1400" y="672"/>
                  </a:lnTo>
                  <a:lnTo>
                    <a:pt x="1260" y="592"/>
                  </a:lnTo>
                  <a:lnTo>
                    <a:pt x="1117" y="523"/>
                  </a:lnTo>
                  <a:lnTo>
                    <a:pt x="968" y="460"/>
                  </a:lnTo>
                  <a:lnTo>
                    <a:pt x="813" y="411"/>
                  </a:lnTo>
                  <a:lnTo>
                    <a:pt x="655" y="370"/>
                  </a:lnTo>
                  <a:lnTo>
                    <a:pt x="492" y="341"/>
                  </a:lnTo>
                  <a:lnTo>
                    <a:pt x="326" y="322"/>
                  </a:lnTo>
                  <a:lnTo>
                    <a:pt x="156" y="317"/>
                  </a:lnTo>
                  <a:lnTo>
                    <a:pt x="0" y="317"/>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20" name="Google Shape;10920;p24"/>
            <p:cNvSpPr/>
            <p:nvPr/>
          </p:nvSpPr>
          <p:spPr>
            <a:xfrm>
              <a:off x="5941" y="1287"/>
              <a:ext cx="1536" cy="1537"/>
            </a:xfrm>
            <a:custGeom>
              <a:avLst/>
              <a:gdLst/>
              <a:ahLst/>
              <a:cxnLst/>
              <a:rect l="l" t="t" r="r" b="b"/>
              <a:pathLst>
                <a:path w="3071" h="3074" extrusionOk="0">
                  <a:moveTo>
                    <a:pt x="2233" y="2092"/>
                  </a:moveTo>
                  <a:lnTo>
                    <a:pt x="2201" y="2190"/>
                  </a:lnTo>
                  <a:lnTo>
                    <a:pt x="2163" y="2281"/>
                  </a:lnTo>
                  <a:lnTo>
                    <a:pt x="2123" y="2368"/>
                  </a:lnTo>
                  <a:lnTo>
                    <a:pt x="2080" y="2447"/>
                  </a:lnTo>
                  <a:lnTo>
                    <a:pt x="2035" y="2521"/>
                  </a:lnTo>
                  <a:lnTo>
                    <a:pt x="1987" y="2589"/>
                  </a:lnTo>
                  <a:lnTo>
                    <a:pt x="2086" y="2542"/>
                  </a:lnTo>
                  <a:lnTo>
                    <a:pt x="2176" y="2485"/>
                  </a:lnTo>
                  <a:lnTo>
                    <a:pt x="2263" y="2421"/>
                  </a:lnTo>
                  <a:lnTo>
                    <a:pt x="2342" y="2347"/>
                  </a:lnTo>
                  <a:lnTo>
                    <a:pt x="2414" y="2270"/>
                  </a:lnTo>
                  <a:lnTo>
                    <a:pt x="2480" y="2183"/>
                  </a:lnTo>
                  <a:lnTo>
                    <a:pt x="2535" y="2092"/>
                  </a:lnTo>
                  <a:lnTo>
                    <a:pt x="2233" y="2092"/>
                  </a:lnTo>
                  <a:close/>
                  <a:moveTo>
                    <a:pt x="1650" y="2092"/>
                  </a:moveTo>
                  <a:lnTo>
                    <a:pt x="1650" y="2634"/>
                  </a:lnTo>
                  <a:lnTo>
                    <a:pt x="1699" y="2581"/>
                  </a:lnTo>
                  <a:lnTo>
                    <a:pt x="1750" y="2521"/>
                  </a:lnTo>
                  <a:lnTo>
                    <a:pt x="1802" y="2453"/>
                  </a:lnTo>
                  <a:lnTo>
                    <a:pt x="1853" y="2375"/>
                  </a:lnTo>
                  <a:lnTo>
                    <a:pt x="1902" y="2291"/>
                  </a:lnTo>
                  <a:lnTo>
                    <a:pt x="1950" y="2196"/>
                  </a:lnTo>
                  <a:lnTo>
                    <a:pt x="1991" y="2092"/>
                  </a:lnTo>
                  <a:lnTo>
                    <a:pt x="1650" y="2092"/>
                  </a:lnTo>
                  <a:close/>
                  <a:moveTo>
                    <a:pt x="1080" y="2092"/>
                  </a:moveTo>
                  <a:lnTo>
                    <a:pt x="1121" y="2194"/>
                  </a:lnTo>
                  <a:lnTo>
                    <a:pt x="1166" y="2289"/>
                  </a:lnTo>
                  <a:lnTo>
                    <a:pt x="1217" y="2374"/>
                  </a:lnTo>
                  <a:lnTo>
                    <a:pt x="1268" y="2451"/>
                  </a:lnTo>
                  <a:lnTo>
                    <a:pt x="1319" y="2519"/>
                  </a:lnTo>
                  <a:lnTo>
                    <a:pt x="1370" y="2579"/>
                  </a:lnTo>
                  <a:lnTo>
                    <a:pt x="1419" y="2632"/>
                  </a:lnTo>
                  <a:lnTo>
                    <a:pt x="1419" y="2092"/>
                  </a:lnTo>
                  <a:lnTo>
                    <a:pt x="1080" y="2092"/>
                  </a:lnTo>
                  <a:close/>
                  <a:moveTo>
                    <a:pt x="534" y="2092"/>
                  </a:moveTo>
                  <a:lnTo>
                    <a:pt x="591" y="2183"/>
                  </a:lnTo>
                  <a:lnTo>
                    <a:pt x="655" y="2270"/>
                  </a:lnTo>
                  <a:lnTo>
                    <a:pt x="729" y="2347"/>
                  </a:lnTo>
                  <a:lnTo>
                    <a:pt x="808" y="2421"/>
                  </a:lnTo>
                  <a:lnTo>
                    <a:pt x="893" y="2485"/>
                  </a:lnTo>
                  <a:lnTo>
                    <a:pt x="985" y="2542"/>
                  </a:lnTo>
                  <a:lnTo>
                    <a:pt x="1082" y="2589"/>
                  </a:lnTo>
                  <a:lnTo>
                    <a:pt x="1036" y="2521"/>
                  </a:lnTo>
                  <a:lnTo>
                    <a:pt x="991" y="2447"/>
                  </a:lnTo>
                  <a:lnTo>
                    <a:pt x="948" y="2366"/>
                  </a:lnTo>
                  <a:lnTo>
                    <a:pt x="906" y="2281"/>
                  </a:lnTo>
                  <a:lnTo>
                    <a:pt x="868" y="2189"/>
                  </a:lnTo>
                  <a:lnTo>
                    <a:pt x="836" y="2092"/>
                  </a:lnTo>
                  <a:lnTo>
                    <a:pt x="534" y="2092"/>
                  </a:lnTo>
                  <a:close/>
                  <a:moveTo>
                    <a:pt x="1017" y="1214"/>
                  </a:moveTo>
                  <a:lnTo>
                    <a:pt x="1000" y="1316"/>
                  </a:lnTo>
                  <a:lnTo>
                    <a:pt x="989" y="1424"/>
                  </a:lnTo>
                  <a:lnTo>
                    <a:pt x="985" y="1537"/>
                  </a:lnTo>
                  <a:lnTo>
                    <a:pt x="989" y="1652"/>
                  </a:lnTo>
                  <a:lnTo>
                    <a:pt x="1000" y="1760"/>
                  </a:lnTo>
                  <a:lnTo>
                    <a:pt x="1017" y="1862"/>
                  </a:lnTo>
                  <a:lnTo>
                    <a:pt x="1419" y="1862"/>
                  </a:lnTo>
                  <a:lnTo>
                    <a:pt x="1419" y="1214"/>
                  </a:lnTo>
                  <a:lnTo>
                    <a:pt x="1017" y="1214"/>
                  </a:lnTo>
                  <a:close/>
                  <a:moveTo>
                    <a:pt x="438" y="1214"/>
                  </a:moveTo>
                  <a:lnTo>
                    <a:pt x="412" y="1318"/>
                  </a:lnTo>
                  <a:lnTo>
                    <a:pt x="396" y="1428"/>
                  </a:lnTo>
                  <a:lnTo>
                    <a:pt x="391" y="1537"/>
                  </a:lnTo>
                  <a:lnTo>
                    <a:pt x="396" y="1649"/>
                  </a:lnTo>
                  <a:lnTo>
                    <a:pt x="412" y="1758"/>
                  </a:lnTo>
                  <a:lnTo>
                    <a:pt x="438" y="1862"/>
                  </a:lnTo>
                  <a:lnTo>
                    <a:pt x="781" y="1862"/>
                  </a:lnTo>
                  <a:lnTo>
                    <a:pt x="768" y="1760"/>
                  </a:lnTo>
                  <a:lnTo>
                    <a:pt x="759" y="1650"/>
                  </a:lnTo>
                  <a:lnTo>
                    <a:pt x="755" y="1537"/>
                  </a:lnTo>
                  <a:lnTo>
                    <a:pt x="759" y="1426"/>
                  </a:lnTo>
                  <a:lnTo>
                    <a:pt x="768" y="1318"/>
                  </a:lnTo>
                  <a:lnTo>
                    <a:pt x="781" y="1214"/>
                  </a:lnTo>
                  <a:lnTo>
                    <a:pt x="438" y="1214"/>
                  </a:lnTo>
                  <a:close/>
                  <a:moveTo>
                    <a:pt x="2287" y="1212"/>
                  </a:moveTo>
                  <a:lnTo>
                    <a:pt x="2301" y="1316"/>
                  </a:lnTo>
                  <a:lnTo>
                    <a:pt x="2310" y="1424"/>
                  </a:lnTo>
                  <a:lnTo>
                    <a:pt x="2314" y="1537"/>
                  </a:lnTo>
                  <a:lnTo>
                    <a:pt x="2310" y="1650"/>
                  </a:lnTo>
                  <a:lnTo>
                    <a:pt x="2301" y="1758"/>
                  </a:lnTo>
                  <a:lnTo>
                    <a:pt x="2287" y="1862"/>
                  </a:lnTo>
                  <a:lnTo>
                    <a:pt x="2631" y="1862"/>
                  </a:lnTo>
                  <a:lnTo>
                    <a:pt x="2657" y="1756"/>
                  </a:lnTo>
                  <a:lnTo>
                    <a:pt x="2674" y="1649"/>
                  </a:lnTo>
                  <a:lnTo>
                    <a:pt x="2678" y="1537"/>
                  </a:lnTo>
                  <a:lnTo>
                    <a:pt x="2674" y="1426"/>
                  </a:lnTo>
                  <a:lnTo>
                    <a:pt x="2657" y="1316"/>
                  </a:lnTo>
                  <a:lnTo>
                    <a:pt x="2631" y="1212"/>
                  </a:lnTo>
                  <a:lnTo>
                    <a:pt x="2287" y="1212"/>
                  </a:lnTo>
                  <a:close/>
                  <a:moveTo>
                    <a:pt x="1648" y="1212"/>
                  </a:moveTo>
                  <a:lnTo>
                    <a:pt x="1648" y="1862"/>
                  </a:lnTo>
                  <a:lnTo>
                    <a:pt x="2053" y="1862"/>
                  </a:lnTo>
                  <a:lnTo>
                    <a:pt x="2069" y="1760"/>
                  </a:lnTo>
                  <a:lnTo>
                    <a:pt x="2080" y="1650"/>
                  </a:lnTo>
                  <a:lnTo>
                    <a:pt x="2084" y="1537"/>
                  </a:lnTo>
                  <a:lnTo>
                    <a:pt x="2080" y="1424"/>
                  </a:lnTo>
                  <a:lnTo>
                    <a:pt x="2069" y="1314"/>
                  </a:lnTo>
                  <a:lnTo>
                    <a:pt x="2053" y="1212"/>
                  </a:lnTo>
                  <a:lnTo>
                    <a:pt x="1648" y="1212"/>
                  </a:lnTo>
                  <a:close/>
                  <a:moveTo>
                    <a:pt x="1082" y="486"/>
                  </a:moveTo>
                  <a:lnTo>
                    <a:pt x="985" y="533"/>
                  </a:lnTo>
                  <a:lnTo>
                    <a:pt x="893" y="589"/>
                  </a:lnTo>
                  <a:lnTo>
                    <a:pt x="808" y="654"/>
                  </a:lnTo>
                  <a:lnTo>
                    <a:pt x="729" y="727"/>
                  </a:lnTo>
                  <a:lnTo>
                    <a:pt x="655" y="806"/>
                  </a:lnTo>
                  <a:lnTo>
                    <a:pt x="591" y="891"/>
                  </a:lnTo>
                  <a:lnTo>
                    <a:pt x="534" y="984"/>
                  </a:lnTo>
                  <a:lnTo>
                    <a:pt x="836" y="984"/>
                  </a:lnTo>
                  <a:lnTo>
                    <a:pt x="868" y="886"/>
                  </a:lnTo>
                  <a:lnTo>
                    <a:pt x="906" y="793"/>
                  </a:lnTo>
                  <a:lnTo>
                    <a:pt x="948" y="708"/>
                  </a:lnTo>
                  <a:lnTo>
                    <a:pt x="991" y="629"/>
                  </a:lnTo>
                  <a:lnTo>
                    <a:pt x="1036" y="553"/>
                  </a:lnTo>
                  <a:lnTo>
                    <a:pt x="1082" y="486"/>
                  </a:lnTo>
                  <a:close/>
                  <a:moveTo>
                    <a:pt x="1987" y="486"/>
                  </a:moveTo>
                  <a:lnTo>
                    <a:pt x="2035" y="553"/>
                  </a:lnTo>
                  <a:lnTo>
                    <a:pt x="2080" y="627"/>
                  </a:lnTo>
                  <a:lnTo>
                    <a:pt x="2123" y="706"/>
                  </a:lnTo>
                  <a:lnTo>
                    <a:pt x="2163" y="793"/>
                  </a:lnTo>
                  <a:lnTo>
                    <a:pt x="2201" y="884"/>
                  </a:lnTo>
                  <a:lnTo>
                    <a:pt x="2233" y="982"/>
                  </a:lnTo>
                  <a:lnTo>
                    <a:pt x="2535" y="982"/>
                  </a:lnTo>
                  <a:lnTo>
                    <a:pt x="2480" y="891"/>
                  </a:lnTo>
                  <a:lnTo>
                    <a:pt x="2414" y="805"/>
                  </a:lnTo>
                  <a:lnTo>
                    <a:pt x="2342" y="725"/>
                  </a:lnTo>
                  <a:lnTo>
                    <a:pt x="2263" y="654"/>
                  </a:lnTo>
                  <a:lnTo>
                    <a:pt x="2176" y="589"/>
                  </a:lnTo>
                  <a:lnTo>
                    <a:pt x="2086" y="533"/>
                  </a:lnTo>
                  <a:lnTo>
                    <a:pt x="1987" y="486"/>
                  </a:lnTo>
                  <a:close/>
                  <a:moveTo>
                    <a:pt x="1650" y="442"/>
                  </a:moveTo>
                  <a:lnTo>
                    <a:pt x="1650" y="984"/>
                  </a:lnTo>
                  <a:lnTo>
                    <a:pt x="1989" y="984"/>
                  </a:lnTo>
                  <a:lnTo>
                    <a:pt x="1948" y="880"/>
                  </a:lnTo>
                  <a:lnTo>
                    <a:pt x="1902" y="786"/>
                  </a:lnTo>
                  <a:lnTo>
                    <a:pt x="1853" y="701"/>
                  </a:lnTo>
                  <a:lnTo>
                    <a:pt x="1802" y="623"/>
                  </a:lnTo>
                  <a:lnTo>
                    <a:pt x="1750" y="555"/>
                  </a:lnTo>
                  <a:lnTo>
                    <a:pt x="1699" y="495"/>
                  </a:lnTo>
                  <a:lnTo>
                    <a:pt x="1650" y="442"/>
                  </a:lnTo>
                  <a:close/>
                  <a:moveTo>
                    <a:pt x="1419" y="440"/>
                  </a:moveTo>
                  <a:lnTo>
                    <a:pt x="1370" y="491"/>
                  </a:lnTo>
                  <a:lnTo>
                    <a:pt x="1319" y="552"/>
                  </a:lnTo>
                  <a:lnTo>
                    <a:pt x="1266" y="621"/>
                  </a:lnTo>
                  <a:lnTo>
                    <a:pt x="1216" y="697"/>
                  </a:lnTo>
                  <a:lnTo>
                    <a:pt x="1166" y="784"/>
                  </a:lnTo>
                  <a:lnTo>
                    <a:pt x="1119" y="878"/>
                  </a:lnTo>
                  <a:lnTo>
                    <a:pt x="1078" y="982"/>
                  </a:lnTo>
                  <a:lnTo>
                    <a:pt x="1419" y="982"/>
                  </a:lnTo>
                  <a:lnTo>
                    <a:pt x="1419" y="440"/>
                  </a:lnTo>
                  <a:close/>
                  <a:moveTo>
                    <a:pt x="1534" y="0"/>
                  </a:moveTo>
                  <a:lnTo>
                    <a:pt x="1668" y="6"/>
                  </a:lnTo>
                  <a:lnTo>
                    <a:pt x="1797" y="23"/>
                  </a:lnTo>
                  <a:lnTo>
                    <a:pt x="1923" y="49"/>
                  </a:lnTo>
                  <a:lnTo>
                    <a:pt x="2044" y="87"/>
                  </a:lnTo>
                  <a:lnTo>
                    <a:pt x="2161" y="134"/>
                  </a:lnTo>
                  <a:lnTo>
                    <a:pt x="2274" y="189"/>
                  </a:lnTo>
                  <a:lnTo>
                    <a:pt x="2380" y="255"/>
                  </a:lnTo>
                  <a:lnTo>
                    <a:pt x="2482" y="327"/>
                  </a:lnTo>
                  <a:lnTo>
                    <a:pt x="2576" y="408"/>
                  </a:lnTo>
                  <a:lnTo>
                    <a:pt x="2663" y="495"/>
                  </a:lnTo>
                  <a:lnTo>
                    <a:pt x="2744" y="591"/>
                  </a:lnTo>
                  <a:lnTo>
                    <a:pt x="2818" y="691"/>
                  </a:lnTo>
                  <a:lnTo>
                    <a:pt x="2882" y="799"/>
                  </a:lnTo>
                  <a:lnTo>
                    <a:pt x="2937" y="910"/>
                  </a:lnTo>
                  <a:lnTo>
                    <a:pt x="2984" y="1027"/>
                  </a:lnTo>
                  <a:lnTo>
                    <a:pt x="3022" y="1150"/>
                  </a:lnTo>
                  <a:lnTo>
                    <a:pt x="3048" y="1275"/>
                  </a:lnTo>
                  <a:lnTo>
                    <a:pt x="3065" y="1405"/>
                  </a:lnTo>
                  <a:lnTo>
                    <a:pt x="3071" y="1537"/>
                  </a:lnTo>
                  <a:lnTo>
                    <a:pt x="3065" y="1669"/>
                  </a:lnTo>
                  <a:lnTo>
                    <a:pt x="3048" y="1798"/>
                  </a:lnTo>
                  <a:lnTo>
                    <a:pt x="3022" y="1924"/>
                  </a:lnTo>
                  <a:lnTo>
                    <a:pt x="2984" y="2045"/>
                  </a:lnTo>
                  <a:lnTo>
                    <a:pt x="2937" y="2162"/>
                  </a:lnTo>
                  <a:lnTo>
                    <a:pt x="2882" y="2275"/>
                  </a:lnTo>
                  <a:lnTo>
                    <a:pt x="2818" y="2383"/>
                  </a:lnTo>
                  <a:lnTo>
                    <a:pt x="2744" y="2483"/>
                  </a:lnTo>
                  <a:lnTo>
                    <a:pt x="2663" y="2577"/>
                  </a:lnTo>
                  <a:lnTo>
                    <a:pt x="2576" y="2666"/>
                  </a:lnTo>
                  <a:lnTo>
                    <a:pt x="2482" y="2746"/>
                  </a:lnTo>
                  <a:lnTo>
                    <a:pt x="2380" y="2819"/>
                  </a:lnTo>
                  <a:lnTo>
                    <a:pt x="2274" y="2883"/>
                  </a:lnTo>
                  <a:lnTo>
                    <a:pt x="2161" y="2940"/>
                  </a:lnTo>
                  <a:lnTo>
                    <a:pt x="2044" y="2987"/>
                  </a:lnTo>
                  <a:lnTo>
                    <a:pt x="1923" y="3023"/>
                  </a:lnTo>
                  <a:lnTo>
                    <a:pt x="1797" y="3051"/>
                  </a:lnTo>
                  <a:lnTo>
                    <a:pt x="1668" y="3068"/>
                  </a:lnTo>
                  <a:lnTo>
                    <a:pt x="1534" y="3074"/>
                  </a:lnTo>
                  <a:lnTo>
                    <a:pt x="1402" y="3068"/>
                  </a:lnTo>
                  <a:lnTo>
                    <a:pt x="1274" y="3051"/>
                  </a:lnTo>
                  <a:lnTo>
                    <a:pt x="1148" y="3023"/>
                  </a:lnTo>
                  <a:lnTo>
                    <a:pt x="1027" y="2987"/>
                  </a:lnTo>
                  <a:lnTo>
                    <a:pt x="910" y="2940"/>
                  </a:lnTo>
                  <a:lnTo>
                    <a:pt x="797" y="2883"/>
                  </a:lnTo>
                  <a:lnTo>
                    <a:pt x="691" y="2819"/>
                  </a:lnTo>
                  <a:lnTo>
                    <a:pt x="589" y="2746"/>
                  </a:lnTo>
                  <a:lnTo>
                    <a:pt x="495" y="2666"/>
                  </a:lnTo>
                  <a:lnTo>
                    <a:pt x="408" y="2577"/>
                  </a:lnTo>
                  <a:lnTo>
                    <a:pt x="327" y="2483"/>
                  </a:lnTo>
                  <a:lnTo>
                    <a:pt x="253" y="2383"/>
                  </a:lnTo>
                  <a:lnTo>
                    <a:pt x="189" y="2275"/>
                  </a:lnTo>
                  <a:lnTo>
                    <a:pt x="132" y="2162"/>
                  </a:lnTo>
                  <a:lnTo>
                    <a:pt x="87" y="2045"/>
                  </a:lnTo>
                  <a:lnTo>
                    <a:pt x="49" y="1924"/>
                  </a:lnTo>
                  <a:lnTo>
                    <a:pt x="23" y="1798"/>
                  </a:lnTo>
                  <a:lnTo>
                    <a:pt x="6" y="1669"/>
                  </a:lnTo>
                  <a:lnTo>
                    <a:pt x="0" y="1537"/>
                  </a:lnTo>
                  <a:lnTo>
                    <a:pt x="6" y="1405"/>
                  </a:lnTo>
                  <a:lnTo>
                    <a:pt x="23" y="1275"/>
                  </a:lnTo>
                  <a:lnTo>
                    <a:pt x="49" y="1150"/>
                  </a:lnTo>
                  <a:lnTo>
                    <a:pt x="87" y="1027"/>
                  </a:lnTo>
                  <a:lnTo>
                    <a:pt x="132" y="910"/>
                  </a:lnTo>
                  <a:lnTo>
                    <a:pt x="189" y="799"/>
                  </a:lnTo>
                  <a:lnTo>
                    <a:pt x="253" y="691"/>
                  </a:lnTo>
                  <a:lnTo>
                    <a:pt x="327" y="591"/>
                  </a:lnTo>
                  <a:lnTo>
                    <a:pt x="408" y="495"/>
                  </a:lnTo>
                  <a:lnTo>
                    <a:pt x="495" y="408"/>
                  </a:lnTo>
                  <a:lnTo>
                    <a:pt x="589" y="327"/>
                  </a:lnTo>
                  <a:lnTo>
                    <a:pt x="691" y="255"/>
                  </a:lnTo>
                  <a:lnTo>
                    <a:pt x="797" y="189"/>
                  </a:lnTo>
                  <a:lnTo>
                    <a:pt x="910" y="134"/>
                  </a:lnTo>
                  <a:lnTo>
                    <a:pt x="1027" y="87"/>
                  </a:lnTo>
                  <a:lnTo>
                    <a:pt x="1148" y="49"/>
                  </a:lnTo>
                  <a:lnTo>
                    <a:pt x="1274" y="23"/>
                  </a:lnTo>
                  <a:lnTo>
                    <a:pt x="1402" y="6"/>
                  </a:lnTo>
                  <a:lnTo>
                    <a:pt x="153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921" name="Google Shape;10921;p24"/>
          <p:cNvGrpSpPr/>
          <p:nvPr/>
        </p:nvGrpSpPr>
        <p:grpSpPr>
          <a:xfrm>
            <a:off x="8172069" y="12789574"/>
            <a:ext cx="660078" cy="704611"/>
            <a:chOff x="3589" y="100"/>
            <a:chExt cx="3839" cy="4098"/>
          </a:xfrm>
          <a:solidFill>
            <a:srgbClr val="006994"/>
          </a:solidFill>
        </p:grpSpPr>
        <p:sp>
          <p:nvSpPr>
            <p:cNvPr id="10922" name="Google Shape;10922;p24"/>
            <p:cNvSpPr/>
            <p:nvPr/>
          </p:nvSpPr>
          <p:spPr>
            <a:xfrm>
              <a:off x="3701" y="2798"/>
              <a:ext cx="3727" cy="1400"/>
            </a:xfrm>
            <a:custGeom>
              <a:avLst/>
              <a:gdLst/>
              <a:ahLst/>
              <a:cxnLst/>
              <a:rect l="l" t="t" r="r" b="b"/>
              <a:pathLst>
                <a:path w="3727" h="1400" extrusionOk="0">
                  <a:moveTo>
                    <a:pt x="944" y="188"/>
                  </a:moveTo>
                  <a:lnTo>
                    <a:pt x="867" y="210"/>
                  </a:lnTo>
                  <a:lnTo>
                    <a:pt x="794" y="238"/>
                  </a:lnTo>
                  <a:lnTo>
                    <a:pt x="723" y="271"/>
                  </a:lnTo>
                  <a:lnTo>
                    <a:pt x="656" y="310"/>
                  </a:lnTo>
                  <a:lnTo>
                    <a:pt x="593" y="354"/>
                  </a:lnTo>
                  <a:lnTo>
                    <a:pt x="533" y="403"/>
                  </a:lnTo>
                  <a:lnTo>
                    <a:pt x="477" y="457"/>
                  </a:lnTo>
                  <a:lnTo>
                    <a:pt x="426" y="516"/>
                  </a:lnTo>
                  <a:lnTo>
                    <a:pt x="381" y="578"/>
                  </a:lnTo>
                  <a:lnTo>
                    <a:pt x="340" y="644"/>
                  </a:lnTo>
                  <a:lnTo>
                    <a:pt x="304" y="713"/>
                  </a:lnTo>
                  <a:lnTo>
                    <a:pt x="274" y="785"/>
                  </a:lnTo>
                  <a:lnTo>
                    <a:pt x="250" y="860"/>
                  </a:lnTo>
                  <a:lnTo>
                    <a:pt x="233" y="938"/>
                  </a:lnTo>
                  <a:lnTo>
                    <a:pt x="178" y="1237"/>
                  </a:lnTo>
                  <a:lnTo>
                    <a:pt x="3547" y="1237"/>
                  </a:lnTo>
                  <a:lnTo>
                    <a:pt x="3493" y="938"/>
                  </a:lnTo>
                  <a:lnTo>
                    <a:pt x="3476" y="860"/>
                  </a:lnTo>
                  <a:lnTo>
                    <a:pt x="3451" y="785"/>
                  </a:lnTo>
                  <a:lnTo>
                    <a:pt x="3421" y="713"/>
                  </a:lnTo>
                  <a:lnTo>
                    <a:pt x="3387" y="644"/>
                  </a:lnTo>
                  <a:lnTo>
                    <a:pt x="3346" y="578"/>
                  </a:lnTo>
                  <a:lnTo>
                    <a:pt x="3299" y="516"/>
                  </a:lnTo>
                  <a:lnTo>
                    <a:pt x="3248" y="457"/>
                  </a:lnTo>
                  <a:lnTo>
                    <a:pt x="3193" y="403"/>
                  </a:lnTo>
                  <a:lnTo>
                    <a:pt x="3134" y="354"/>
                  </a:lnTo>
                  <a:lnTo>
                    <a:pt x="3070" y="310"/>
                  </a:lnTo>
                  <a:lnTo>
                    <a:pt x="3002" y="271"/>
                  </a:lnTo>
                  <a:lnTo>
                    <a:pt x="2933" y="238"/>
                  </a:lnTo>
                  <a:lnTo>
                    <a:pt x="2858" y="210"/>
                  </a:lnTo>
                  <a:lnTo>
                    <a:pt x="2782" y="188"/>
                  </a:lnTo>
                  <a:lnTo>
                    <a:pt x="1920" y="1051"/>
                  </a:lnTo>
                  <a:lnTo>
                    <a:pt x="1903" y="1065"/>
                  </a:lnTo>
                  <a:lnTo>
                    <a:pt x="1884" y="1072"/>
                  </a:lnTo>
                  <a:lnTo>
                    <a:pt x="1863" y="1075"/>
                  </a:lnTo>
                  <a:lnTo>
                    <a:pt x="1842" y="1072"/>
                  </a:lnTo>
                  <a:lnTo>
                    <a:pt x="1822" y="1065"/>
                  </a:lnTo>
                  <a:lnTo>
                    <a:pt x="1805" y="1051"/>
                  </a:lnTo>
                  <a:lnTo>
                    <a:pt x="944" y="188"/>
                  </a:lnTo>
                  <a:close/>
                  <a:moveTo>
                    <a:pt x="2384" y="163"/>
                  </a:moveTo>
                  <a:lnTo>
                    <a:pt x="1920" y="628"/>
                  </a:lnTo>
                  <a:lnTo>
                    <a:pt x="1920" y="628"/>
                  </a:lnTo>
                  <a:lnTo>
                    <a:pt x="1766" y="782"/>
                  </a:lnTo>
                  <a:lnTo>
                    <a:pt x="1863" y="878"/>
                  </a:lnTo>
                  <a:lnTo>
                    <a:pt x="2576" y="163"/>
                  </a:lnTo>
                  <a:lnTo>
                    <a:pt x="2567" y="163"/>
                  </a:lnTo>
                  <a:lnTo>
                    <a:pt x="2384" y="163"/>
                  </a:lnTo>
                  <a:close/>
                  <a:moveTo>
                    <a:pt x="1160" y="163"/>
                  </a:moveTo>
                  <a:lnTo>
                    <a:pt x="1148" y="163"/>
                  </a:lnTo>
                  <a:lnTo>
                    <a:pt x="1651" y="666"/>
                  </a:lnTo>
                  <a:lnTo>
                    <a:pt x="1748" y="570"/>
                  </a:lnTo>
                  <a:lnTo>
                    <a:pt x="1341" y="163"/>
                  </a:lnTo>
                  <a:lnTo>
                    <a:pt x="1160" y="163"/>
                  </a:lnTo>
                  <a:close/>
                  <a:moveTo>
                    <a:pt x="1160" y="0"/>
                  </a:moveTo>
                  <a:lnTo>
                    <a:pt x="1376" y="0"/>
                  </a:lnTo>
                  <a:lnTo>
                    <a:pt x="1397" y="3"/>
                  </a:lnTo>
                  <a:lnTo>
                    <a:pt x="1415" y="10"/>
                  </a:lnTo>
                  <a:lnTo>
                    <a:pt x="1433" y="24"/>
                  </a:lnTo>
                  <a:lnTo>
                    <a:pt x="1863" y="455"/>
                  </a:lnTo>
                  <a:lnTo>
                    <a:pt x="2294" y="24"/>
                  </a:lnTo>
                  <a:lnTo>
                    <a:pt x="2310" y="10"/>
                  </a:lnTo>
                  <a:lnTo>
                    <a:pt x="2330" y="3"/>
                  </a:lnTo>
                  <a:lnTo>
                    <a:pt x="2351" y="0"/>
                  </a:lnTo>
                  <a:lnTo>
                    <a:pt x="2567" y="0"/>
                  </a:lnTo>
                  <a:lnTo>
                    <a:pt x="2635" y="2"/>
                  </a:lnTo>
                  <a:lnTo>
                    <a:pt x="2703" y="8"/>
                  </a:lnTo>
                  <a:lnTo>
                    <a:pt x="2771" y="19"/>
                  </a:lnTo>
                  <a:lnTo>
                    <a:pt x="2771" y="19"/>
                  </a:lnTo>
                  <a:lnTo>
                    <a:pt x="2852" y="38"/>
                  </a:lnTo>
                  <a:lnTo>
                    <a:pt x="2931" y="61"/>
                  </a:lnTo>
                  <a:lnTo>
                    <a:pt x="3008" y="92"/>
                  </a:lnTo>
                  <a:lnTo>
                    <a:pt x="3083" y="127"/>
                  </a:lnTo>
                  <a:lnTo>
                    <a:pt x="3153" y="169"/>
                  </a:lnTo>
                  <a:lnTo>
                    <a:pt x="3222" y="215"/>
                  </a:lnTo>
                  <a:lnTo>
                    <a:pt x="3286" y="267"/>
                  </a:lnTo>
                  <a:lnTo>
                    <a:pt x="3347" y="323"/>
                  </a:lnTo>
                  <a:lnTo>
                    <a:pt x="3405" y="385"/>
                  </a:lnTo>
                  <a:lnTo>
                    <a:pt x="3457" y="451"/>
                  </a:lnTo>
                  <a:lnTo>
                    <a:pt x="3504" y="521"/>
                  </a:lnTo>
                  <a:lnTo>
                    <a:pt x="3545" y="593"/>
                  </a:lnTo>
                  <a:lnTo>
                    <a:pt x="3581" y="667"/>
                  </a:lnTo>
                  <a:lnTo>
                    <a:pt x="3611" y="746"/>
                  </a:lnTo>
                  <a:lnTo>
                    <a:pt x="3636" y="826"/>
                  </a:lnTo>
                  <a:lnTo>
                    <a:pt x="3653" y="908"/>
                  </a:lnTo>
                  <a:lnTo>
                    <a:pt x="3725" y="1304"/>
                  </a:lnTo>
                  <a:lnTo>
                    <a:pt x="3727" y="1322"/>
                  </a:lnTo>
                  <a:lnTo>
                    <a:pt x="3724" y="1339"/>
                  </a:lnTo>
                  <a:lnTo>
                    <a:pt x="3718" y="1355"/>
                  </a:lnTo>
                  <a:lnTo>
                    <a:pt x="3708" y="1370"/>
                  </a:lnTo>
                  <a:lnTo>
                    <a:pt x="3694" y="1383"/>
                  </a:lnTo>
                  <a:lnTo>
                    <a:pt x="3679" y="1393"/>
                  </a:lnTo>
                  <a:lnTo>
                    <a:pt x="3662" y="1398"/>
                  </a:lnTo>
                  <a:lnTo>
                    <a:pt x="3645" y="1400"/>
                  </a:lnTo>
                  <a:lnTo>
                    <a:pt x="82" y="1400"/>
                  </a:lnTo>
                  <a:lnTo>
                    <a:pt x="63" y="1398"/>
                  </a:lnTo>
                  <a:lnTo>
                    <a:pt x="47" y="1393"/>
                  </a:lnTo>
                  <a:lnTo>
                    <a:pt x="32" y="1383"/>
                  </a:lnTo>
                  <a:lnTo>
                    <a:pt x="18" y="1370"/>
                  </a:lnTo>
                  <a:lnTo>
                    <a:pt x="8" y="1355"/>
                  </a:lnTo>
                  <a:lnTo>
                    <a:pt x="2" y="1339"/>
                  </a:lnTo>
                  <a:lnTo>
                    <a:pt x="0" y="1322"/>
                  </a:lnTo>
                  <a:lnTo>
                    <a:pt x="1" y="1304"/>
                  </a:lnTo>
                  <a:lnTo>
                    <a:pt x="73" y="908"/>
                  </a:lnTo>
                  <a:lnTo>
                    <a:pt x="90" y="826"/>
                  </a:lnTo>
                  <a:lnTo>
                    <a:pt x="115" y="746"/>
                  </a:lnTo>
                  <a:lnTo>
                    <a:pt x="145" y="667"/>
                  </a:lnTo>
                  <a:lnTo>
                    <a:pt x="181" y="593"/>
                  </a:lnTo>
                  <a:lnTo>
                    <a:pt x="222" y="521"/>
                  </a:lnTo>
                  <a:lnTo>
                    <a:pt x="269" y="451"/>
                  </a:lnTo>
                  <a:lnTo>
                    <a:pt x="321" y="385"/>
                  </a:lnTo>
                  <a:lnTo>
                    <a:pt x="378" y="323"/>
                  </a:lnTo>
                  <a:lnTo>
                    <a:pt x="440" y="267"/>
                  </a:lnTo>
                  <a:lnTo>
                    <a:pt x="505" y="215"/>
                  </a:lnTo>
                  <a:lnTo>
                    <a:pt x="573" y="169"/>
                  </a:lnTo>
                  <a:lnTo>
                    <a:pt x="644" y="127"/>
                  </a:lnTo>
                  <a:lnTo>
                    <a:pt x="718" y="92"/>
                  </a:lnTo>
                  <a:lnTo>
                    <a:pt x="795" y="61"/>
                  </a:lnTo>
                  <a:lnTo>
                    <a:pt x="873" y="38"/>
                  </a:lnTo>
                  <a:lnTo>
                    <a:pt x="955" y="19"/>
                  </a:lnTo>
                  <a:lnTo>
                    <a:pt x="1023" y="8"/>
                  </a:lnTo>
                  <a:lnTo>
                    <a:pt x="1091" y="2"/>
                  </a:lnTo>
                  <a:lnTo>
                    <a:pt x="116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23" name="Google Shape;10923;p24"/>
            <p:cNvSpPr/>
            <p:nvPr/>
          </p:nvSpPr>
          <p:spPr>
            <a:xfrm>
              <a:off x="3589" y="100"/>
              <a:ext cx="2741" cy="2638"/>
            </a:xfrm>
            <a:custGeom>
              <a:avLst/>
              <a:gdLst/>
              <a:ahLst/>
              <a:cxnLst/>
              <a:rect l="l" t="t" r="r" b="b"/>
              <a:pathLst>
                <a:path w="2741" h="2638" extrusionOk="0">
                  <a:moveTo>
                    <a:pt x="2144" y="1065"/>
                  </a:moveTo>
                  <a:lnTo>
                    <a:pt x="2112" y="1095"/>
                  </a:lnTo>
                  <a:lnTo>
                    <a:pt x="2074" y="1125"/>
                  </a:lnTo>
                  <a:lnTo>
                    <a:pt x="2032" y="1156"/>
                  </a:lnTo>
                  <a:lnTo>
                    <a:pt x="1984" y="1186"/>
                  </a:lnTo>
                  <a:lnTo>
                    <a:pt x="1929" y="1217"/>
                  </a:lnTo>
                  <a:lnTo>
                    <a:pt x="1868" y="1246"/>
                  </a:lnTo>
                  <a:lnTo>
                    <a:pt x="1801" y="1273"/>
                  </a:lnTo>
                  <a:lnTo>
                    <a:pt x="1728" y="1298"/>
                  </a:lnTo>
                  <a:lnTo>
                    <a:pt x="1696" y="1360"/>
                  </a:lnTo>
                  <a:lnTo>
                    <a:pt x="1659" y="1418"/>
                  </a:lnTo>
                  <a:lnTo>
                    <a:pt x="1618" y="1474"/>
                  </a:lnTo>
                  <a:lnTo>
                    <a:pt x="1573" y="1526"/>
                  </a:lnTo>
                  <a:lnTo>
                    <a:pt x="1525" y="1575"/>
                  </a:lnTo>
                  <a:lnTo>
                    <a:pt x="1473" y="1621"/>
                  </a:lnTo>
                  <a:lnTo>
                    <a:pt x="1417" y="1662"/>
                  </a:lnTo>
                  <a:lnTo>
                    <a:pt x="1437" y="1970"/>
                  </a:lnTo>
                  <a:lnTo>
                    <a:pt x="1444" y="2030"/>
                  </a:lnTo>
                  <a:lnTo>
                    <a:pt x="1458" y="2089"/>
                  </a:lnTo>
                  <a:lnTo>
                    <a:pt x="1478" y="2145"/>
                  </a:lnTo>
                  <a:lnTo>
                    <a:pt x="1504" y="2198"/>
                  </a:lnTo>
                  <a:lnTo>
                    <a:pt x="1536" y="2249"/>
                  </a:lnTo>
                  <a:lnTo>
                    <a:pt x="1573" y="2295"/>
                  </a:lnTo>
                  <a:lnTo>
                    <a:pt x="1615" y="2337"/>
                  </a:lnTo>
                  <a:lnTo>
                    <a:pt x="1662" y="2374"/>
                  </a:lnTo>
                  <a:lnTo>
                    <a:pt x="1715" y="2407"/>
                  </a:lnTo>
                  <a:lnTo>
                    <a:pt x="1770" y="2434"/>
                  </a:lnTo>
                  <a:lnTo>
                    <a:pt x="1827" y="2454"/>
                  </a:lnTo>
                  <a:lnTo>
                    <a:pt x="1886" y="2466"/>
                  </a:lnTo>
                  <a:lnTo>
                    <a:pt x="1945" y="2474"/>
                  </a:lnTo>
                  <a:lnTo>
                    <a:pt x="2005" y="2474"/>
                  </a:lnTo>
                  <a:lnTo>
                    <a:pt x="2064" y="2466"/>
                  </a:lnTo>
                  <a:lnTo>
                    <a:pt x="2123" y="2454"/>
                  </a:lnTo>
                  <a:lnTo>
                    <a:pt x="2180" y="2434"/>
                  </a:lnTo>
                  <a:lnTo>
                    <a:pt x="2234" y="2407"/>
                  </a:lnTo>
                  <a:lnTo>
                    <a:pt x="2287" y="2374"/>
                  </a:lnTo>
                  <a:lnTo>
                    <a:pt x="2334" y="2337"/>
                  </a:lnTo>
                  <a:lnTo>
                    <a:pt x="2377" y="2295"/>
                  </a:lnTo>
                  <a:lnTo>
                    <a:pt x="2414" y="2249"/>
                  </a:lnTo>
                  <a:lnTo>
                    <a:pt x="2445" y="2198"/>
                  </a:lnTo>
                  <a:lnTo>
                    <a:pt x="2471" y="2145"/>
                  </a:lnTo>
                  <a:lnTo>
                    <a:pt x="2492" y="2089"/>
                  </a:lnTo>
                  <a:lnTo>
                    <a:pt x="2506" y="2030"/>
                  </a:lnTo>
                  <a:lnTo>
                    <a:pt x="2514" y="1970"/>
                  </a:lnTo>
                  <a:lnTo>
                    <a:pt x="2559" y="1252"/>
                  </a:lnTo>
                  <a:lnTo>
                    <a:pt x="2484" y="1232"/>
                  </a:lnTo>
                  <a:lnTo>
                    <a:pt x="2417" y="1213"/>
                  </a:lnTo>
                  <a:lnTo>
                    <a:pt x="2358" y="1195"/>
                  </a:lnTo>
                  <a:lnTo>
                    <a:pt x="2309" y="1175"/>
                  </a:lnTo>
                  <a:lnTo>
                    <a:pt x="2269" y="1156"/>
                  </a:lnTo>
                  <a:lnTo>
                    <a:pt x="2220" y="1128"/>
                  </a:lnTo>
                  <a:lnTo>
                    <a:pt x="2177" y="1098"/>
                  </a:lnTo>
                  <a:lnTo>
                    <a:pt x="2144" y="1065"/>
                  </a:lnTo>
                  <a:close/>
                  <a:moveTo>
                    <a:pt x="2367" y="616"/>
                  </a:moveTo>
                  <a:lnTo>
                    <a:pt x="2249" y="933"/>
                  </a:lnTo>
                  <a:lnTo>
                    <a:pt x="2252" y="939"/>
                  </a:lnTo>
                  <a:lnTo>
                    <a:pt x="2258" y="949"/>
                  </a:lnTo>
                  <a:lnTo>
                    <a:pt x="2270" y="961"/>
                  </a:lnTo>
                  <a:lnTo>
                    <a:pt x="2288" y="976"/>
                  </a:lnTo>
                  <a:lnTo>
                    <a:pt x="2311" y="993"/>
                  </a:lnTo>
                  <a:lnTo>
                    <a:pt x="2344" y="1011"/>
                  </a:lnTo>
                  <a:lnTo>
                    <a:pt x="2360" y="1020"/>
                  </a:lnTo>
                  <a:lnTo>
                    <a:pt x="2380" y="1028"/>
                  </a:lnTo>
                  <a:lnTo>
                    <a:pt x="2406" y="1037"/>
                  </a:lnTo>
                  <a:lnTo>
                    <a:pt x="2437" y="1048"/>
                  </a:lnTo>
                  <a:lnTo>
                    <a:pt x="2474" y="1061"/>
                  </a:lnTo>
                  <a:lnTo>
                    <a:pt x="2519" y="1073"/>
                  </a:lnTo>
                  <a:lnTo>
                    <a:pt x="2571" y="1087"/>
                  </a:lnTo>
                  <a:lnTo>
                    <a:pt x="2577" y="987"/>
                  </a:lnTo>
                  <a:lnTo>
                    <a:pt x="2578" y="941"/>
                  </a:lnTo>
                  <a:lnTo>
                    <a:pt x="2573" y="895"/>
                  </a:lnTo>
                  <a:lnTo>
                    <a:pt x="2563" y="852"/>
                  </a:lnTo>
                  <a:lnTo>
                    <a:pt x="2547" y="810"/>
                  </a:lnTo>
                  <a:lnTo>
                    <a:pt x="2527" y="770"/>
                  </a:lnTo>
                  <a:lnTo>
                    <a:pt x="2502" y="731"/>
                  </a:lnTo>
                  <a:lnTo>
                    <a:pt x="2474" y="697"/>
                  </a:lnTo>
                  <a:lnTo>
                    <a:pt x="2440" y="666"/>
                  </a:lnTo>
                  <a:lnTo>
                    <a:pt x="2406" y="638"/>
                  </a:lnTo>
                  <a:lnTo>
                    <a:pt x="2367" y="616"/>
                  </a:lnTo>
                  <a:close/>
                  <a:moveTo>
                    <a:pt x="1759" y="574"/>
                  </a:moveTo>
                  <a:lnTo>
                    <a:pt x="1752" y="574"/>
                  </a:lnTo>
                  <a:lnTo>
                    <a:pt x="1774" y="637"/>
                  </a:lnTo>
                  <a:lnTo>
                    <a:pt x="1793" y="703"/>
                  </a:lnTo>
                  <a:lnTo>
                    <a:pt x="1805" y="770"/>
                  </a:lnTo>
                  <a:lnTo>
                    <a:pt x="1813" y="838"/>
                  </a:lnTo>
                  <a:lnTo>
                    <a:pt x="1815" y="909"/>
                  </a:lnTo>
                  <a:lnTo>
                    <a:pt x="1814" y="974"/>
                  </a:lnTo>
                  <a:lnTo>
                    <a:pt x="1806" y="1037"/>
                  </a:lnTo>
                  <a:lnTo>
                    <a:pt x="1795" y="1099"/>
                  </a:lnTo>
                  <a:lnTo>
                    <a:pt x="1855" y="1072"/>
                  </a:lnTo>
                  <a:lnTo>
                    <a:pt x="1906" y="1043"/>
                  </a:lnTo>
                  <a:lnTo>
                    <a:pt x="1950" y="1015"/>
                  </a:lnTo>
                  <a:lnTo>
                    <a:pt x="1989" y="986"/>
                  </a:lnTo>
                  <a:lnTo>
                    <a:pt x="2020" y="959"/>
                  </a:lnTo>
                  <a:lnTo>
                    <a:pt x="2046" y="934"/>
                  </a:lnTo>
                  <a:lnTo>
                    <a:pt x="2066" y="913"/>
                  </a:lnTo>
                  <a:lnTo>
                    <a:pt x="2082" y="894"/>
                  </a:lnTo>
                  <a:lnTo>
                    <a:pt x="2092" y="879"/>
                  </a:lnTo>
                  <a:lnTo>
                    <a:pt x="2098" y="869"/>
                  </a:lnTo>
                  <a:lnTo>
                    <a:pt x="2208" y="575"/>
                  </a:lnTo>
                  <a:lnTo>
                    <a:pt x="2191" y="574"/>
                  </a:lnTo>
                  <a:lnTo>
                    <a:pt x="1759" y="574"/>
                  </a:lnTo>
                  <a:close/>
                  <a:moveTo>
                    <a:pt x="908" y="163"/>
                  </a:moveTo>
                  <a:lnTo>
                    <a:pt x="831" y="168"/>
                  </a:lnTo>
                  <a:lnTo>
                    <a:pt x="758" y="179"/>
                  </a:lnTo>
                  <a:lnTo>
                    <a:pt x="686" y="197"/>
                  </a:lnTo>
                  <a:lnTo>
                    <a:pt x="618" y="222"/>
                  </a:lnTo>
                  <a:lnTo>
                    <a:pt x="553" y="253"/>
                  </a:lnTo>
                  <a:lnTo>
                    <a:pt x="491" y="291"/>
                  </a:lnTo>
                  <a:lnTo>
                    <a:pt x="434" y="334"/>
                  </a:lnTo>
                  <a:lnTo>
                    <a:pt x="381" y="382"/>
                  </a:lnTo>
                  <a:lnTo>
                    <a:pt x="334" y="435"/>
                  </a:lnTo>
                  <a:lnTo>
                    <a:pt x="290" y="492"/>
                  </a:lnTo>
                  <a:lnTo>
                    <a:pt x="253" y="554"/>
                  </a:lnTo>
                  <a:lnTo>
                    <a:pt x="222" y="618"/>
                  </a:lnTo>
                  <a:lnTo>
                    <a:pt x="196" y="687"/>
                  </a:lnTo>
                  <a:lnTo>
                    <a:pt x="179" y="759"/>
                  </a:lnTo>
                  <a:lnTo>
                    <a:pt x="166" y="833"/>
                  </a:lnTo>
                  <a:lnTo>
                    <a:pt x="163" y="909"/>
                  </a:lnTo>
                  <a:lnTo>
                    <a:pt x="166" y="985"/>
                  </a:lnTo>
                  <a:lnTo>
                    <a:pt x="179" y="1059"/>
                  </a:lnTo>
                  <a:lnTo>
                    <a:pt x="196" y="1130"/>
                  </a:lnTo>
                  <a:lnTo>
                    <a:pt x="222" y="1198"/>
                  </a:lnTo>
                  <a:lnTo>
                    <a:pt x="253" y="1264"/>
                  </a:lnTo>
                  <a:lnTo>
                    <a:pt x="290" y="1325"/>
                  </a:lnTo>
                  <a:lnTo>
                    <a:pt x="334" y="1382"/>
                  </a:lnTo>
                  <a:lnTo>
                    <a:pt x="381" y="1436"/>
                  </a:lnTo>
                  <a:lnTo>
                    <a:pt x="434" y="1484"/>
                  </a:lnTo>
                  <a:lnTo>
                    <a:pt x="491" y="1526"/>
                  </a:lnTo>
                  <a:lnTo>
                    <a:pt x="553" y="1565"/>
                  </a:lnTo>
                  <a:lnTo>
                    <a:pt x="618" y="1596"/>
                  </a:lnTo>
                  <a:lnTo>
                    <a:pt x="686" y="1621"/>
                  </a:lnTo>
                  <a:lnTo>
                    <a:pt x="758" y="1639"/>
                  </a:lnTo>
                  <a:lnTo>
                    <a:pt x="831" y="1650"/>
                  </a:lnTo>
                  <a:lnTo>
                    <a:pt x="908" y="1654"/>
                  </a:lnTo>
                  <a:lnTo>
                    <a:pt x="984" y="1650"/>
                  </a:lnTo>
                  <a:lnTo>
                    <a:pt x="1058" y="1639"/>
                  </a:lnTo>
                  <a:lnTo>
                    <a:pt x="1129" y="1621"/>
                  </a:lnTo>
                  <a:lnTo>
                    <a:pt x="1197" y="1596"/>
                  </a:lnTo>
                  <a:lnTo>
                    <a:pt x="1263" y="1565"/>
                  </a:lnTo>
                  <a:lnTo>
                    <a:pt x="1324" y="1526"/>
                  </a:lnTo>
                  <a:lnTo>
                    <a:pt x="1381" y="1484"/>
                  </a:lnTo>
                  <a:lnTo>
                    <a:pt x="1434" y="1436"/>
                  </a:lnTo>
                  <a:lnTo>
                    <a:pt x="1483" y="1382"/>
                  </a:lnTo>
                  <a:lnTo>
                    <a:pt x="1525" y="1325"/>
                  </a:lnTo>
                  <a:lnTo>
                    <a:pt x="1562" y="1264"/>
                  </a:lnTo>
                  <a:lnTo>
                    <a:pt x="1594" y="1198"/>
                  </a:lnTo>
                  <a:lnTo>
                    <a:pt x="1619" y="1130"/>
                  </a:lnTo>
                  <a:lnTo>
                    <a:pt x="1638" y="1059"/>
                  </a:lnTo>
                  <a:lnTo>
                    <a:pt x="1649" y="985"/>
                  </a:lnTo>
                  <a:lnTo>
                    <a:pt x="1653" y="909"/>
                  </a:lnTo>
                  <a:lnTo>
                    <a:pt x="1649" y="833"/>
                  </a:lnTo>
                  <a:lnTo>
                    <a:pt x="1638" y="759"/>
                  </a:lnTo>
                  <a:lnTo>
                    <a:pt x="1619" y="687"/>
                  </a:lnTo>
                  <a:lnTo>
                    <a:pt x="1594" y="618"/>
                  </a:lnTo>
                  <a:lnTo>
                    <a:pt x="1562" y="554"/>
                  </a:lnTo>
                  <a:lnTo>
                    <a:pt x="1525" y="492"/>
                  </a:lnTo>
                  <a:lnTo>
                    <a:pt x="1483" y="435"/>
                  </a:lnTo>
                  <a:lnTo>
                    <a:pt x="1434" y="382"/>
                  </a:lnTo>
                  <a:lnTo>
                    <a:pt x="1381" y="334"/>
                  </a:lnTo>
                  <a:lnTo>
                    <a:pt x="1324" y="291"/>
                  </a:lnTo>
                  <a:lnTo>
                    <a:pt x="1263" y="253"/>
                  </a:lnTo>
                  <a:lnTo>
                    <a:pt x="1197" y="222"/>
                  </a:lnTo>
                  <a:lnTo>
                    <a:pt x="1129" y="197"/>
                  </a:lnTo>
                  <a:lnTo>
                    <a:pt x="1058" y="179"/>
                  </a:lnTo>
                  <a:lnTo>
                    <a:pt x="984" y="168"/>
                  </a:lnTo>
                  <a:lnTo>
                    <a:pt x="908" y="163"/>
                  </a:lnTo>
                  <a:close/>
                  <a:moveTo>
                    <a:pt x="908" y="0"/>
                  </a:moveTo>
                  <a:lnTo>
                    <a:pt x="988" y="4"/>
                  </a:lnTo>
                  <a:lnTo>
                    <a:pt x="1064" y="14"/>
                  </a:lnTo>
                  <a:lnTo>
                    <a:pt x="1139" y="30"/>
                  </a:lnTo>
                  <a:lnTo>
                    <a:pt x="1212" y="52"/>
                  </a:lnTo>
                  <a:lnTo>
                    <a:pt x="1282" y="81"/>
                  </a:lnTo>
                  <a:lnTo>
                    <a:pt x="1349" y="114"/>
                  </a:lnTo>
                  <a:lnTo>
                    <a:pt x="1413" y="154"/>
                  </a:lnTo>
                  <a:lnTo>
                    <a:pt x="1473" y="197"/>
                  </a:lnTo>
                  <a:lnTo>
                    <a:pt x="1528" y="247"/>
                  </a:lnTo>
                  <a:lnTo>
                    <a:pt x="1581" y="299"/>
                  </a:lnTo>
                  <a:lnTo>
                    <a:pt x="1629" y="356"/>
                  </a:lnTo>
                  <a:lnTo>
                    <a:pt x="1671" y="417"/>
                  </a:lnTo>
                  <a:lnTo>
                    <a:pt x="1715" y="412"/>
                  </a:lnTo>
                  <a:lnTo>
                    <a:pt x="1759" y="411"/>
                  </a:lnTo>
                  <a:lnTo>
                    <a:pt x="2191" y="411"/>
                  </a:lnTo>
                  <a:lnTo>
                    <a:pt x="2248" y="414"/>
                  </a:lnTo>
                  <a:lnTo>
                    <a:pt x="2304" y="422"/>
                  </a:lnTo>
                  <a:lnTo>
                    <a:pt x="2357" y="436"/>
                  </a:lnTo>
                  <a:lnTo>
                    <a:pt x="2409" y="456"/>
                  </a:lnTo>
                  <a:lnTo>
                    <a:pt x="2460" y="481"/>
                  </a:lnTo>
                  <a:lnTo>
                    <a:pt x="2507" y="510"/>
                  </a:lnTo>
                  <a:lnTo>
                    <a:pt x="2551" y="545"/>
                  </a:lnTo>
                  <a:lnTo>
                    <a:pt x="2593" y="585"/>
                  </a:lnTo>
                  <a:lnTo>
                    <a:pt x="2629" y="628"/>
                  </a:lnTo>
                  <a:lnTo>
                    <a:pt x="2661" y="676"/>
                  </a:lnTo>
                  <a:lnTo>
                    <a:pt x="2688" y="724"/>
                  </a:lnTo>
                  <a:lnTo>
                    <a:pt x="2710" y="776"/>
                  </a:lnTo>
                  <a:lnTo>
                    <a:pt x="2726" y="830"/>
                  </a:lnTo>
                  <a:lnTo>
                    <a:pt x="2736" y="884"/>
                  </a:lnTo>
                  <a:lnTo>
                    <a:pt x="2741" y="940"/>
                  </a:lnTo>
                  <a:lnTo>
                    <a:pt x="2741" y="997"/>
                  </a:lnTo>
                  <a:lnTo>
                    <a:pt x="2727" y="1193"/>
                  </a:lnTo>
                  <a:lnTo>
                    <a:pt x="2676" y="1979"/>
                  </a:lnTo>
                  <a:lnTo>
                    <a:pt x="2669" y="2044"/>
                  </a:lnTo>
                  <a:lnTo>
                    <a:pt x="2656" y="2107"/>
                  </a:lnTo>
                  <a:lnTo>
                    <a:pt x="2638" y="2169"/>
                  </a:lnTo>
                  <a:lnTo>
                    <a:pt x="2614" y="2228"/>
                  </a:lnTo>
                  <a:lnTo>
                    <a:pt x="2584" y="2285"/>
                  </a:lnTo>
                  <a:lnTo>
                    <a:pt x="2551" y="2338"/>
                  </a:lnTo>
                  <a:lnTo>
                    <a:pt x="2512" y="2388"/>
                  </a:lnTo>
                  <a:lnTo>
                    <a:pt x="2469" y="2435"/>
                  </a:lnTo>
                  <a:lnTo>
                    <a:pt x="2420" y="2477"/>
                  </a:lnTo>
                  <a:lnTo>
                    <a:pt x="2370" y="2516"/>
                  </a:lnTo>
                  <a:lnTo>
                    <a:pt x="2314" y="2551"/>
                  </a:lnTo>
                  <a:lnTo>
                    <a:pt x="2249" y="2582"/>
                  </a:lnTo>
                  <a:lnTo>
                    <a:pt x="2182" y="2607"/>
                  </a:lnTo>
                  <a:lnTo>
                    <a:pt x="2114" y="2624"/>
                  </a:lnTo>
                  <a:lnTo>
                    <a:pt x="2045" y="2634"/>
                  </a:lnTo>
                  <a:lnTo>
                    <a:pt x="1975" y="2638"/>
                  </a:lnTo>
                  <a:lnTo>
                    <a:pt x="1906" y="2634"/>
                  </a:lnTo>
                  <a:lnTo>
                    <a:pt x="1836" y="2624"/>
                  </a:lnTo>
                  <a:lnTo>
                    <a:pt x="1768" y="2607"/>
                  </a:lnTo>
                  <a:lnTo>
                    <a:pt x="1701" y="2582"/>
                  </a:lnTo>
                  <a:lnTo>
                    <a:pt x="1636" y="2551"/>
                  </a:lnTo>
                  <a:lnTo>
                    <a:pt x="1581" y="2516"/>
                  </a:lnTo>
                  <a:lnTo>
                    <a:pt x="1528" y="2477"/>
                  </a:lnTo>
                  <a:lnTo>
                    <a:pt x="1481" y="2435"/>
                  </a:lnTo>
                  <a:lnTo>
                    <a:pt x="1438" y="2388"/>
                  </a:lnTo>
                  <a:lnTo>
                    <a:pt x="1399" y="2338"/>
                  </a:lnTo>
                  <a:lnTo>
                    <a:pt x="1366" y="2285"/>
                  </a:lnTo>
                  <a:lnTo>
                    <a:pt x="1336" y="2228"/>
                  </a:lnTo>
                  <a:lnTo>
                    <a:pt x="1313" y="2169"/>
                  </a:lnTo>
                  <a:lnTo>
                    <a:pt x="1294" y="2107"/>
                  </a:lnTo>
                  <a:lnTo>
                    <a:pt x="1282" y="2044"/>
                  </a:lnTo>
                  <a:lnTo>
                    <a:pt x="1274" y="1979"/>
                  </a:lnTo>
                  <a:lnTo>
                    <a:pt x="1259" y="1747"/>
                  </a:lnTo>
                  <a:lnTo>
                    <a:pt x="1192" y="1772"/>
                  </a:lnTo>
                  <a:lnTo>
                    <a:pt x="1124" y="1792"/>
                  </a:lnTo>
                  <a:lnTo>
                    <a:pt x="1053" y="1806"/>
                  </a:lnTo>
                  <a:lnTo>
                    <a:pt x="981" y="1814"/>
                  </a:lnTo>
                  <a:lnTo>
                    <a:pt x="908" y="1818"/>
                  </a:lnTo>
                  <a:lnTo>
                    <a:pt x="825" y="1814"/>
                  </a:lnTo>
                  <a:lnTo>
                    <a:pt x="744" y="1803"/>
                  </a:lnTo>
                  <a:lnTo>
                    <a:pt x="666" y="1784"/>
                  </a:lnTo>
                  <a:lnTo>
                    <a:pt x="592" y="1761"/>
                  </a:lnTo>
                  <a:lnTo>
                    <a:pt x="519" y="1730"/>
                  </a:lnTo>
                  <a:lnTo>
                    <a:pt x="450" y="1694"/>
                  </a:lnTo>
                  <a:lnTo>
                    <a:pt x="385" y="1652"/>
                  </a:lnTo>
                  <a:lnTo>
                    <a:pt x="323" y="1603"/>
                  </a:lnTo>
                  <a:lnTo>
                    <a:pt x="265" y="1551"/>
                  </a:lnTo>
                  <a:lnTo>
                    <a:pt x="213" y="1494"/>
                  </a:lnTo>
                  <a:lnTo>
                    <a:pt x="166" y="1433"/>
                  </a:lnTo>
                  <a:lnTo>
                    <a:pt x="124" y="1367"/>
                  </a:lnTo>
                  <a:lnTo>
                    <a:pt x="87" y="1298"/>
                  </a:lnTo>
                  <a:lnTo>
                    <a:pt x="57" y="1226"/>
                  </a:lnTo>
                  <a:lnTo>
                    <a:pt x="32" y="1150"/>
                  </a:lnTo>
                  <a:lnTo>
                    <a:pt x="15" y="1072"/>
                  </a:lnTo>
                  <a:lnTo>
                    <a:pt x="4" y="991"/>
                  </a:lnTo>
                  <a:lnTo>
                    <a:pt x="0" y="909"/>
                  </a:lnTo>
                  <a:lnTo>
                    <a:pt x="4" y="826"/>
                  </a:lnTo>
                  <a:lnTo>
                    <a:pt x="15" y="745"/>
                  </a:lnTo>
                  <a:lnTo>
                    <a:pt x="32" y="667"/>
                  </a:lnTo>
                  <a:lnTo>
                    <a:pt x="57" y="592"/>
                  </a:lnTo>
                  <a:lnTo>
                    <a:pt x="87" y="519"/>
                  </a:lnTo>
                  <a:lnTo>
                    <a:pt x="124" y="451"/>
                  </a:lnTo>
                  <a:lnTo>
                    <a:pt x="166" y="385"/>
                  </a:lnTo>
                  <a:lnTo>
                    <a:pt x="213" y="324"/>
                  </a:lnTo>
                  <a:lnTo>
                    <a:pt x="265" y="267"/>
                  </a:lnTo>
                  <a:lnTo>
                    <a:pt x="323" y="214"/>
                  </a:lnTo>
                  <a:lnTo>
                    <a:pt x="385" y="166"/>
                  </a:lnTo>
                  <a:lnTo>
                    <a:pt x="450" y="124"/>
                  </a:lnTo>
                  <a:lnTo>
                    <a:pt x="519" y="88"/>
                  </a:lnTo>
                  <a:lnTo>
                    <a:pt x="592" y="57"/>
                  </a:lnTo>
                  <a:lnTo>
                    <a:pt x="666" y="32"/>
                  </a:lnTo>
                  <a:lnTo>
                    <a:pt x="744" y="15"/>
                  </a:lnTo>
                  <a:lnTo>
                    <a:pt x="825" y="4"/>
                  </a:lnTo>
                  <a:lnTo>
                    <a:pt x="90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24" name="Google Shape;10924;p24"/>
            <p:cNvSpPr/>
            <p:nvPr/>
          </p:nvSpPr>
          <p:spPr>
            <a:xfrm>
              <a:off x="3959" y="643"/>
              <a:ext cx="1059" cy="715"/>
            </a:xfrm>
            <a:custGeom>
              <a:avLst/>
              <a:gdLst/>
              <a:ahLst/>
              <a:cxnLst/>
              <a:rect l="l" t="t" r="r" b="b"/>
              <a:pathLst>
                <a:path w="1059" h="715" extrusionOk="0">
                  <a:moveTo>
                    <a:pt x="707" y="0"/>
                  </a:moveTo>
                  <a:lnTo>
                    <a:pt x="977" y="0"/>
                  </a:lnTo>
                  <a:lnTo>
                    <a:pt x="997" y="2"/>
                  </a:lnTo>
                  <a:lnTo>
                    <a:pt x="1015" y="10"/>
                  </a:lnTo>
                  <a:lnTo>
                    <a:pt x="1031" y="20"/>
                  </a:lnTo>
                  <a:lnTo>
                    <a:pt x="1043" y="33"/>
                  </a:lnTo>
                  <a:lnTo>
                    <a:pt x="1053" y="51"/>
                  </a:lnTo>
                  <a:lnTo>
                    <a:pt x="1058" y="65"/>
                  </a:lnTo>
                  <a:lnTo>
                    <a:pt x="1059" y="82"/>
                  </a:lnTo>
                  <a:lnTo>
                    <a:pt x="1059" y="82"/>
                  </a:lnTo>
                  <a:lnTo>
                    <a:pt x="1059" y="337"/>
                  </a:lnTo>
                  <a:lnTo>
                    <a:pt x="1057" y="359"/>
                  </a:lnTo>
                  <a:lnTo>
                    <a:pt x="1048" y="378"/>
                  </a:lnTo>
                  <a:lnTo>
                    <a:pt x="1036" y="395"/>
                  </a:lnTo>
                  <a:lnTo>
                    <a:pt x="1018" y="407"/>
                  </a:lnTo>
                  <a:lnTo>
                    <a:pt x="1000" y="416"/>
                  </a:lnTo>
                  <a:lnTo>
                    <a:pt x="977" y="418"/>
                  </a:lnTo>
                  <a:lnTo>
                    <a:pt x="956" y="416"/>
                  </a:lnTo>
                  <a:lnTo>
                    <a:pt x="936" y="407"/>
                  </a:lnTo>
                  <a:lnTo>
                    <a:pt x="920" y="395"/>
                  </a:lnTo>
                  <a:lnTo>
                    <a:pt x="908" y="378"/>
                  </a:lnTo>
                  <a:lnTo>
                    <a:pt x="899" y="359"/>
                  </a:lnTo>
                  <a:lnTo>
                    <a:pt x="897" y="337"/>
                  </a:lnTo>
                  <a:lnTo>
                    <a:pt x="897" y="279"/>
                  </a:lnTo>
                  <a:lnTo>
                    <a:pt x="567" y="608"/>
                  </a:lnTo>
                  <a:lnTo>
                    <a:pt x="549" y="622"/>
                  </a:lnTo>
                  <a:lnTo>
                    <a:pt x="529" y="631"/>
                  </a:lnTo>
                  <a:lnTo>
                    <a:pt x="510" y="633"/>
                  </a:lnTo>
                  <a:lnTo>
                    <a:pt x="489" y="631"/>
                  </a:lnTo>
                  <a:lnTo>
                    <a:pt x="469" y="622"/>
                  </a:lnTo>
                  <a:lnTo>
                    <a:pt x="451" y="608"/>
                  </a:lnTo>
                  <a:lnTo>
                    <a:pt x="336" y="494"/>
                  </a:lnTo>
                  <a:lnTo>
                    <a:pt x="139" y="691"/>
                  </a:lnTo>
                  <a:lnTo>
                    <a:pt x="121" y="704"/>
                  </a:lnTo>
                  <a:lnTo>
                    <a:pt x="103" y="712"/>
                  </a:lnTo>
                  <a:lnTo>
                    <a:pt x="82" y="715"/>
                  </a:lnTo>
                  <a:lnTo>
                    <a:pt x="61" y="712"/>
                  </a:lnTo>
                  <a:lnTo>
                    <a:pt x="41" y="704"/>
                  </a:lnTo>
                  <a:lnTo>
                    <a:pt x="23" y="691"/>
                  </a:lnTo>
                  <a:lnTo>
                    <a:pt x="11" y="674"/>
                  </a:lnTo>
                  <a:lnTo>
                    <a:pt x="2" y="654"/>
                  </a:lnTo>
                  <a:lnTo>
                    <a:pt x="0" y="633"/>
                  </a:lnTo>
                  <a:lnTo>
                    <a:pt x="2" y="613"/>
                  </a:lnTo>
                  <a:lnTo>
                    <a:pt x="11" y="593"/>
                  </a:lnTo>
                  <a:lnTo>
                    <a:pt x="23" y="576"/>
                  </a:lnTo>
                  <a:lnTo>
                    <a:pt x="279" y="320"/>
                  </a:lnTo>
                  <a:lnTo>
                    <a:pt x="296" y="308"/>
                  </a:lnTo>
                  <a:lnTo>
                    <a:pt x="316" y="299"/>
                  </a:lnTo>
                  <a:lnTo>
                    <a:pt x="336" y="296"/>
                  </a:lnTo>
                  <a:lnTo>
                    <a:pt x="357" y="299"/>
                  </a:lnTo>
                  <a:lnTo>
                    <a:pt x="377" y="308"/>
                  </a:lnTo>
                  <a:lnTo>
                    <a:pt x="394" y="320"/>
                  </a:lnTo>
                  <a:lnTo>
                    <a:pt x="510" y="436"/>
                  </a:lnTo>
                  <a:lnTo>
                    <a:pt x="781" y="164"/>
                  </a:lnTo>
                  <a:lnTo>
                    <a:pt x="707" y="164"/>
                  </a:lnTo>
                  <a:lnTo>
                    <a:pt x="685" y="161"/>
                  </a:lnTo>
                  <a:lnTo>
                    <a:pt x="665" y="152"/>
                  </a:lnTo>
                  <a:lnTo>
                    <a:pt x="649" y="140"/>
                  </a:lnTo>
                  <a:lnTo>
                    <a:pt x="636" y="123"/>
                  </a:lnTo>
                  <a:lnTo>
                    <a:pt x="627" y="104"/>
                  </a:lnTo>
                  <a:lnTo>
                    <a:pt x="625" y="82"/>
                  </a:lnTo>
                  <a:lnTo>
                    <a:pt x="627" y="61"/>
                  </a:lnTo>
                  <a:lnTo>
                    <a:pt x="636" y="41"/>
                  </a:lnTo>
                  <a:lnTo>
                    <a:pt x="649" y="25"/>
                  </a:lnTo>
                  <a:lnTo>
                    <a:pt x="665" y="11"/>
                  </a:lnTo>
                  <a:lnTo>
                    <a:pt x="685" y="3"/>
                  </a:lnTo>
                  <a:lnTo>
                    <a:pt x="70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25" name="Google Shape;10925;p24"/>
            <p:cNvSpPr/>
            <p:nvPr/>
          </p:nvSpPr>
          <p:spPr>
            <a:xfrm>
              <a:off x="6064" y="3787"/>
              <a:ext cx="706" cy="164"/>
            </a:xfrm>
            <a:custGeom>
              <a:avLst/>
              <a:gdLst/>
              <a:ahLst/>
              <a:cxnLst/>
              <a:rect l="l" t="t" r="r" b="b"/>
              <a:pathLst>
                <a:path w="706" h="164" extrusionOk="0">
                  <a:moveTo>
                    <a:pt x="81" y="0"/>
                  </a:moveTo>
                  <a:lnTo>
                    <a:pt x="624" y="0"/>
                  </a:lnTo>
                  <a:lnTo>
                    <a:pt x="645" y="2"/>
                  </a:lnTo>
                  <a:lnTo>
                    <a:pt x="665" y="11"/>
                  </a:lnTo>
                  <a:lnTo>
                    <a:pt x="681" y="24"/>
                  </a:lnTo>
                  <a:lnTo>
                    <a:pt x="695" y="41"/>
                  </a:lnTo>
                  <a:lnTo>
                    <a:pt x="702" y="60"/>
                  </a:lnTo>
                  <a:lnTo>
                    <a:pt x="706" y="82"/>
                  </a:lnTo>
                  <a:lnTo>
                    <a:pt x="702" y="103"/>
                  </a:lnTo>
                  <a:lnTo>
                    <a:pt x="695" y="123"/>
                  </a:lnTo>
                  <a:lnTo>
                    <a:pt x="681" y="139"/>
                  </a:lnTo>
                  <a:lnTo>
                    <a:pt x="665" y="153"/>
                  </a:lnTo>
                  <a:lnTo>
                    <a:pt x="645" y="160"/>
                  </a:lnTo>
                  <a:lnTo>
                    <a:pt x="624" y="164"/>
                  </a:lnTo>
                  <a:lnTo>
                    <a:pt x="81" y="164"/>
                  </a:lnTo>
                  <a:lnTo>
                    <a:pt x="60" y="160"/>
                  </a:lnTo>
                  <a:lnTo>
                    <a:pt x="40" y="153"/>
                  </a:lnTo>
                  <a:lnTo>
                    <a:pt x="24" y="139"/>
                  </a:lnTo>
                  <a:lnTo>
                    <a:pt x="11" y="123"/>
                  </a:lnTo>
                  <a:lnTo>
                    <a:pt x="3" y="103"/>
                  </a:lnTo>
                  <a:lnTo>
                    <a:pt x="0" y="82"/>
                  </a:lnTo>
                  <a:lnTo>
                    <a:pt x="3" y="60"/>
                  </a:lnTo>
                  <a:lnTo>
                    <a:pt x="11" y="41"/>
                  </a:lnTo>
                  <a:lnTo>
                    <a:pt x="24" y="24"/>
                  </a:lnTo>
                  <a:lnTo>
                    <a:pt x="40" y="11"/>
                  </a:lnTo>
                  <a:lnTo>
                    <a:pt x="60" y="2"/>
                  </a:lnTo>
                  <a:lnTo>
                    <a:pt x="8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26" name="Google Shape;10926;p24"/>
            <p:cNvSpPr/>
            <p:nvPr/>
          </p:nvSpPr>
          <p:spPr>
            <a:xfrm>
              <a:off x="6903" y="3787"/>
              <a:ext cx="203" cy="164"/>
            </a:xfrm>
            <a:custGeom>
              <a:avLst/>
              <a:gdLst/>
              <a:ahLst/>
              <a:cxnLst/>
              <a:rect l="l" t="t" r="r" b="b"/>
              <a:pathLst>
                <a:path w="203" h="164" extrusionOk="0">
                  <a:moveTo>
                    <a:pt x="80" y="0"/>
                  </a:moveTo>
                  <a:lnTo>
                    <a:pt x="123" y="0"/>
                  </a:lnTo>
                  <a:lnTo>
                    <a:pt x="144" y="2"/>
                  </a:lnTo>
                  <a:lnTo>
                    <a:pt x="164" y="11"/>
                  </a:lnTo>
                  <a:lnTo>
                    <a:pt x="180" y="24"/>
                  </a:lnTo>
                  <a:lnTo>
                    <a:pt x="192" y="41"/>
                  </a:lnTo>
                  <a:lnTo>
                    <a:pt x="201" y="60"/>
                  </a:lnTo>
                  <a:lnTo>
                    <a:pt x="203" y="82"/>
                  </a:lnTo>
                  <a:lnTo>
                    <a:pt x="201" y="103"/>
                  </a:lnTo>
                  <a:lnTo>
                    <a:pt x="192" y="123"/>
                  </a:lnTo>
                  <a:lnTo>
                    <a:pt x="180" y="139"/>
                  </a:lnTo>
                  <a:lnTo>
                    <a:pt x="164" y="153"/>
                  </a:lnTo>
                  <a:lnTo>
                    <a:pt x="144" y="160"/>
                  </a:lnTo>
                  <a:lnTo>
                    <a:pt x="123" y="164"/>
                  </a:lnTo>
                  <a:lnTo>
                    <a:pt x="80" y="164"/>
                  </a:lnTo>
                  <a:lnTo>
                    <a:pt x="59" y="160"/>
                  </a:lnTo>
                  <a:lnTo>
                    <a:pt x="39" y="153"/>
                  </a:lnTo>
                  <a:lnTo>
                    <a:pt x="23" y="139"/>
                  </a:lnTo>
                  <a:lnTo>
                    <a:pt x="11" y="123"/>
                  </a:lnTo>
                  <a:lnTo>
                    <a:pt x="2" y="103"/>
                  </a:lnTo>
                  <a:lnTo>
                    <a:pt x="0" y="82"/>
                  </a:lnTo>
                  <a:lnTo>
                    <a:pt x="2" y="60"/>
                  </a:lnTo>
                  <a:lnTo>
                    <a:pt x="11" y="41"/>
                  </a:lnTo>
                  <a:lnTo>
                    <a:pt x="23" y="24"/>
                  </a:lnTo>
                  <a:lnTo>
                    <a:pt x="39" y="11"/>
                  </a:lnTo>
                  <a:lnTo>
                    <a:pt x="59" y="2"/>
                  </a:lnTo>
                  <a:lnTo>
                    <a:pt x="8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927" name="Google Shape;10927;p24"/>
          <p:cNvGrpSpPr/>
          <p:nvPr/>
        </p:nvGrpSpPr>
        <p:grpSpPr>
          <a:xfrm>
            <a:off x="10742386" y="12936961"/>
            <a:ext cx="699800" cy="409839"/>
            <a:chOff x="1791" y="963"/>
            <a:chExt cx="4098" cy="2400"/>
          </a:xfrm>
          <a:solidFill>
            <a:srgbClr val="006994"/>
          </a:solidFill>
        </p:grpSpPr>
        <p:sp>
          <p:nvSpPr>
            <p:cNvPr id="10928" name="Google Shape;10928;p24"/>
            <p:cNvSpPr/>
            <p:nvPr/>
          </p:nvSpPr>
          <p:spPr>
            <a:xfrm>
              <a:off x="4593" y="1183"/>
              <a:ext cx="791" cy="1110"/>
            </a:xfrm>
            <a:custGeom>
              <a:avLst/>
              <a:gdLst/>
              <a:ahLst/>
              <a:cxnLst/>
              <a:rect l="l" t="t" r="r" b="b"/>
              <a:pathLst>
                <a:path w="791" h="1110" extrusionOk="0">
                  <a:moveTo>
                    <a:pt x="473" y="403"/>
                  </a:moveTo>
                  <a:lnTo>
                    <a:pt x="445" y="423"/>
                  </a:lnTo>
                  <a:lnTo>
                    <a:pt x="414" y="442"/>
                  </a:lnTo>
                  <a:lnTo>
                    <a:pt x="377" y="461"/>
                  </a:lnTo>
                  <a:lnTo>
                    <a:pt x="335" y="480"/>
                  </a:lnTo>
                  <a:lnTo>
                    <a:pt x="288" y="496"/>
                  </a:lnTo>
                  <a:lnTo>
                    <a:pt x="234" y="508"/>
                  </a:lnTo>
                  <a:lnTo>
                    <a:pt x="176" y="519"/>
                  </a:lnTo>
                  <a:lnTo>
                    <a:pt x="191" y="756"/>
                  </a:lnTo>
                  <a:lnTo>
                    <a:pt x="197" y="790"/>
                  </a:lnTo>
                  <a:lnTo>
                    <a:pt x="207" y="822"/>
                  </a:lnTo>
                  <a:lnTo>
                    <a:pt x="223" y="852"/>
                  </a:lnTo>
                  <a:lnTo>
                    <a:pt x="243" y="879"/>
                  </a:lnTo>
                  <a:lnTo>
                    <a:pt x="268" y="903"/>
                  </a:lnTo>
                  <a:lnTo>
                    <a:pt x="296" y="921"/>
                  </a:lnTo>
                  <a:lnTo>
                    <a:pt x="329" y="935"/>
                  </a:lnTo>
                  <a:lnTo>
                    <a:pt x="361" y="944"/>
                  </a:lnTo>
                  <a:lnTo>
                    <a:pt x="394" y="947"/>
                  </a:lnTo>
                  <a:lnTo>
                    <a:pt x="428" y="944"/>
                  </a:lnTo>
                  <a:lnTo>
                    <a:pt x="461" y="935"/>
                  </a:lnTo>
                  <a:lnTo>
                    <a:pt x="494" y="921"/>
                  </a:lnTo>
                  <a:lnTo>
                    <a:pt x="522" y="903"/>
                  </a:lnTo>
                  <a:lnTo>
                    <a:pt x="547" y="879"/>
                  </a:lnTo>
                  <a:lnTo>
                    <a:pt x="567" y="852"/>
                  </a:lnTo>
                  <a:lnTo>
                    <a:pt x="583" y="822"/>
                  </a:lnTo>
                  <a:lnTo>
                    <a:pt x="593" y="790"/>
                  </a:lnTo>
                  <a:lnTo>
                    <a:pt x="598" y="756"/>
                  </a:lnTo>
                  <a:lnTo>
                    <a:pt x="618" y="464"/>
                  </a:lnTo>
                  <a:lnTo>
                    <a:pt x="575" y="451"/>
                  </a:lnTo>
                  <a:lnTo>
                    <a:pt x="538" y="438"/>
                  </a:lnTo>
                  <a:lnTo>
                    <a:pt x="510" y="425"/>
                  </a:lnTo>
                  <a:lnTo>
                    <a:pt x="490" y="414"/>
                  </a:lnTo>
                  <a:lnTo>
                    <a:pt x="473" y="403"/>
                  </a:lnTo>
                  <a:close/>
                  <a:moveTo>
                    <a:pt x="596" y="209"/>
                  </a:moveTo>
                  <a:lnTo>
                    <a:pt x="572" y="273"/>
                  </a:lnTo>
                  <a:lnTo>
                    <a:pt x="577" y="276"/>
                  </a:lnTo>
                  <a:lnTo>
                    <a:pt x="584" y="280"/>
                  </a:lnTo>
                  <a:lnTo>
                    <a:pt x="591" y="282"/>
                  </a:lnTo>
                  <a:lnTo>
                    <a:pt x="599" y="286"/>
                  </a:lnTo>
                  <a:lnTo>
                    <a:pt x="612" y="291"/>
                  </a:lnTo>
                  <a:lnTo>
                    <a:pt x="628" y="297"/>
                  </a:lnTo>
                  <a:lnTo>
                    <a:pt x="627" y="273"/>
                  </a:lnTo>
                  <a:lnTo>
                    <a:pt x="620" y="250"/>
                  </a:lnTo>
                  <a:lnTo>
                    <a:pt x="609" y="229"/>
                  </a:lnTo>
                  <a:lnTo>
                    <a:pt x="596" y="209"/>
                  </a:lnTo>
                  <a:close/>
                  <a:moveTo>
                    <a:pt x="295" y="163"/>
                  </a:moveTo>
                  <a:lnTo>
                    <a:pt x="268" y="166"/>
                  </a:lnTo>
                  <a:lnTo>
                    <a:pt x="243" y="173"/>
                  </a:lnTo>
                  <a:lnTo>
                    <a:pt x="218" y="187"/>
                  </a:lnTo>
                  <a:lnTo>
                    <a:pt x="198" y="206"/>
                  </a:lnTo>
                  <a:lnTo>
                    <a:pt x="181" y="227"/>
                  </a:lnTo>
                  <a:lnTo>
                    <a:pt x="170" y="251"/>
                  </a:lnTo>
                  <a:lnTo>
                    <a:pt x="163" y="278"/>
                  </a:lnTo>
                  <a:lnTo>
                    <a:pt x="162" y="305"/>
                  </a:lnTo>
                  <a:lnTo>
                    <a:pt x="165" y="356"/>
                  </a:lnTo>
                  <a:lnTo>
                    <a:pt x="213" y="346"/>
                  </a:lnTo>
                  <a:lnTo>
                    <a:pt x="255" y="335"/>
                  </a:lnTo>
                  <a:lnTo>
                    <a:pt x="293" y="321"/>
                  </a:lnTo>
                  <a:lnTo>
                    <a:pt x="322" y="306"/>
                  </a:lnTo>
                  <a:lnTo>
                    <a:pt x="348" y="291"/>
                  </a:lnTo>
                  <a:lnTo>
                    <a:pt x="370" y="276"/>
                  </a:lnTo>
                  <a:lnTo>
                    <a:pt x="386" y="263"/>
                  </a:lnTo>
                  <a:lnTo>
                    <a:pt x="398" y="251"/>
                  </a:lnTo>
                  <a:lnTo>
                    <a:pt x="407" y="242"/>
                  </a:lnTo>
                  <a:lnTo>
                    <a:pt x="412" y="234"/>
                  </a:lnTo>
                  <a:lnTo>
                    <a:pt x="439" y="163"/>
                  </a:lnTo>
                  <a:lnTo>
                    <a:pt x="295" y="163"/>
                  </a:lnTo>
                  <a:close/>
                  <a:moveTo>
                    <a:pt x="295" y="0"/>
                  </a:moveTo>
                  <a:lnTo>
                    <a:pt x="494" y="0"/>
                  </a:lnTo>
                  <a:lnTo>
                    <a:pt x="535" y="2"/>
                  </a:lnTo>
                  <a:lnTo>
                    <a:pt x="575" y="11"/>
                  </a:lnTo>
                  <a:lnTo>
                    <a:pt x="612" y="25"/>
                  </a:lnTo>
                  <a:lnTo>
                    <a:pt x="648" y="43"/>
                  </a:lnTo>
                  <a:lnTo>
                    <a:pt x="681" y="65"/>
                  </a:lnTo>
                  <a:lnTo>
                    <a:pt x="711" y="94"/>
                  </a:lnTo>
                  <a:lnTo>
                    <a:pt x="737" y="125"/>
                  </a:lnTo>
                  <a:lnTo>
                    <a:pt x="758" y="160"/>
                  </a:lnTo>
                  <a:lnTo>
                    <a:pt x="774" y="197"/>
                  </a:lnTo>
                  <a:lnTo>
                    <a:pt x="784" y="235"/>
                  </a:lnTo>
                  <a:lnTo>
                    <a:pt x="791" y="275"/>
                  </a:lnTo>
                  <a:lnTo>
                    <a:pt x="791" y="316"/>
                  </a:lnTo>
                  <a:lnTo>
                    <a:pt x="784" y="407"/>
                  </a:lnTo>
                  <a:lnTo>
                    <a:pt x="762" y="766"/>
                  </a:lnTo>
                  <a:lnTo>
                    <a:pt x="756" y="813"/>
                  </a:lnTo>
                  <a:lnTo>
                    <a:pt x="743" y="858"/>
                  </a:lnTo>
                  <a:lnTo>
                    <a:pt x="727" y="900"/>
                  </a:lnTo>
                  <a:lnTo>
                    <a:pt x="705" y="940"/>
                  </a:lnTo>
                  <a:lnTo>
                    <a:pt x="679" y="976"/>
                  </a:lnTo>
                  <a:lnTo>
                    <a:pt x="647" y="1009"/>
                  </a:lnTo>
                  <a:lnTo>
                    <a:pt x="612" y="1039"/>
                  </a:lnTo>
                  <a:lnTo>
                    <a:pt x="572" y="1064"/>
                  </a:lnTo>
                  <a:lnTo>
                    <a:pt x="530" y="1084"/>
                  </a:lnTo>
                  <a:lnTo>
                    <a:pt x="485" y="1099"/>
                  </a:lnTo>
                  <a:lnTo>
                    <a:pt x="440" y="1107"/>
                  </a:lnTo>
                  <a:lnTo>
                    <a:pt x="394" y="1110"/>
                  </a:lnTo>
                  <a:lnTo>
                    <a:pt x="350" y="1107"/>
                  </a:lnTo>
                  <a:lnTo>
                    <a:pt x="305" y="1099"/>
                  </a:lnTo>
                  <a:lnTo>
                    <a:pt x="260" y="1084"/>
                  </a:lnTo>
                  <a:lnTo>
                    <a:pt x="218" y="1064"/>
                  </a:lnTo>
                  <a:lnTo>
                    <a:pt x="178" y="1039"/>
                  </a:lnTo>
                  <a:lnTo>
                    <a:pt x="142" y="1009"/>
                  </a:lnTo>
                  <a:lnTo>
                    <a:pt x="111" y="976"/>
                  </a:lnTo>
                  <a:lnTo>
                    <a:pt x="85" y="940"/>
                  </a:lnTo>
                  <a:lnTo>
                    <a:pt x="63" y="900"/>
                  </a:lnTo>
                  <a:lnTo>
                    <a:pt x="45" y="858"/>
                  </a:lnTo>
                  <a:lnTo>
                    <a:pt x="34" y="813"/>
                  </a:lnTo>
                  <a:lnTo>
                    <a:pt x="28" y="766"/>
                  </a:lnTo>
                  <a:lnTo>
                    <a:pt x="8" y="451"/>
                  </a:lnTo>
                  <a:lnTo>
                    <a:pt x="0" y="316"/>
                  </a:lnTo>
                  <a:lnTo>
                    <a:pt x="0" y="275"/>
                  </a:lnTo>
                  <a:lnTo>
                    <a:pt x="5" y="235"/>
                  </a:lnTo>
                  <a:lnTo>
                    <a:pt x="16" y="197"/>
                  </a:lnTo>
                  <a:lnTo>
                    <a:pt x="32" y="160"/>
                  </a:lnTo>
                  <a:lnTo>
                    <a:pt x="53" y="125"/>
                  </a:lnTo>
                  <a:lnTo>
                    <a:pt x="79" y="94"/>
                  </a:lnTo>
                  <a:lnTo>
                    <a:pt x="109" y="65"/>
                  </a:lnTo>
                  <a:lnTo>
                    <a:pt x="141" y="43"/>
                  </a:lnTo>
                  <a:lnTo>
                    <a:pt x="177" y="25"/>
                  </a:lnTo>
                  <a:lnTo>
                    <a:pt x="216" y="11"/>
                  </a:lnTo>
                  <a:lnTo>
                    <a:pt x="255" y="2"/>
                  </a:lnTo>
                  <a:lnTo>
                    <a:pt x="29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29" name="Google Shape;10929;p24"/>
            <p:cNvSpPr/>
            <p:nvPr/>
          </p:nvSpPr>
          <p:spPr>
            <a:xfrm>
              <a:off x="1791" y="2351"/>
              <a:ext cx="4098" cy="1012"/>
            </a:xfrm>
            <a:custGeom>
              <a:avLst/>
              <a:gdLst/>
              <a:ahLst/>
              <a:cxnLst/>
              <a:rect l="l" t="t" r="r" b="b"/>
              <a:pathLst>
                <a:path w="4098" h="1012" extrusionOk="0">
                  <a:moveTo>
                    <a:pt x="1469" y="268"/>
                  </a:moveTo>
                  <a:lnTo>
                    <a:pt x="1411" y="288"/>
                  </a:lnTo>
                  <a:lnTo>
                    <a:pt x="1354" y="314"/>
                  </a:lnTo>
                  <a:lnTo>
                    <a:pt x="1301" y="346"/>
                  </a:lnTo>
                  <a:lnTo>
                    <a:pt x="1252" y="384"/>
                  </a:lnTo>
                  <a:lnTo>
                    <a:pt x="1208" y="427"/>
                  </a:lnTo>
                  <a:lnTo>
                    <a:pt x="1169" y="474"/>
                  </a:lnTo>
                  <a:lnTo>
                    <a:pt x="1135" y="526"/>
                  </a:lnTo>
                  <a:lnTo>
                    <a:pt x="1108" y="582"/>
                  </a:lnTo>
                  <a:lnTo>
                    <a:pt x="1085" y="640"/>
                  </a:lnTo>
                  <a:lnTo>
                    <a:pt x="1070" y="702"/>
                  </a:lnTo>
                  <a:lnTo>
                    <a:pt x="1044" y="850"/>
                  </a:lnTo>
                  <a:lnTo>
                    <a:pt x="3051" y="850"/>
                  </a:lnTo>
                  <a:lnTo>
                    <a:pt x="3025" y="702"/>
                  </a:lnTo>
                  <a:lnTo>
                    <a:pt x="3010" y="640"/>
                  </a:lnTo>
                  <a:lnTo>
                    <a:pt x="2988" y="582"/>
                  </a:lnTo>
                  <a:lnTo>
                    <a:pt x="2960" y="526"/>
                  </a:lnTo>
                  <a:lnTo>
                    <a:pt x="2926" y="474"/>
                  </a:lnTo>
                  <a:lnTo>
                    <a:pt x="2887" y="427"/>
                  </a:lnTo>
                  <a:lnTo>
                    <a:pt x="2843" y="384"/>
                  </a:lnTo>
                  <a:lnTo>
                    <a:pt x="2794" y="346"/>
                  </a:lnTo>
                  <a:lnTo>
                    <a:pt x="2742" y="314"/>
                  </a:lnTo>
                  <a:lnTo>
                    <a:pt x="2685" y="288"/>
                  </a:lnTo>
                  <a:lnTo>
                    <a:pt x="2625" y="268"/>
                  </a:lnTo>
                  <a:lnTo>
                    <a:pt x="2105" y="788"/>
                  </a:lnTo>
                  <a:lnTo>
                    <a:pt x="2087" y="801"/>
                  </a:lnTo>
                  <a:lnTo>
                    <a:pt x="2069" y="809"/>
                  </a:lnTo>
                  <a:lnTo>
                    <a:pt x="2048" y="811"/>
                  </a:lnTo>
                  <a:lnTo>
                    <a:pt x="2027" y="809"/>
                  </a:lnTo>
                  <a:lnTo>
                    <a:pt x="2007" y="801"/>
                  </a:lnTo>
                  <a:lnTo>
                    <a:pt x="1989" y="788"/>
                  </a:lnTo>
                  <a:lnTo>
                    <a:pt x="1469" y="268"/>
                  </a:lnTo>
                  <a:close/>
                  <a:moveTo>
                    <a:pt x="1681" y="249"/>
                  </a:moveTo>
                  <a:lnTo>
                    <a:pt x="2048" y="615"/>
                  </a:lnTo>
                  <a:lnTo>
                    <a:pt x="2414" y="249"/>
                  </a:lnTo>
                  <a:lnTo>
                    <a:pt x="2336" y="249"/>
                  </a:lnTo>
                  <a:lnTo>
                    <a:pt x="2105" y="480"/>
                  </a:lnTo>
                  <a:lnTo>
                    <a:pt x="2089" y="494"/>
                  </a:lnTo>
                  <a:lnTo>
                    <a:pt x="2069" y="501"/>
                  </a:lnTo>
                  <a:lnTo>
                    <a:pt x="2048" y="504"/>
                  </a:lnTo>
                  <a:lnTo>
                    <a:pt x="2028" y="501"/>
                  </a:lnTo>
                  <a:lnTo>
                    <a:pt x="2008" y="494"/>
                  </a:lnTo>
                  <a:lnTo>
                    <a:pt x="1991" y="481"/>
                  </a:lnTo>
                  <a:lnTo>
                    <a:pt x="1755" y="249"/>
                  </a:lnTo>
                  <a:lnTo>
                    <a:pt x="1681" y="249"/>
                  </a:lnTo>
                  <a:close/>
                  <a:moveTo>
                    <a:pt x="2874" y="164"/>
                  </a:moveTo>
                  <a:lnTo>
                    <a:pt x="2844" y="165"/>
                  </a:lnTo>
                  <a:lnTo>
                    <a:pt x="2814" y="167"/>
                  </a:lnTo>
                  <a:lnTo>
                    <a:pt x="2871" y="202"/>
                  </a:lnTo>
                  <a:lnTo>
                    <a:pt x="2926" y="242"/>
                  </a:lnTo>
                  <a:lnTo>
                    <a:pt x="2977" y="286"/>
                  </a:lnTo>
                  <a:lnTo>
                    <a:pt x="3023" y="335"/>
                  </a:lnTo>
                  <a:lnTo>
                    <a:pt x="3065" y="387"/>
                  </a:lnTo>
                  <a:lnTo>
                    <a:pt x="3101" y="444"/>
                  </a:lnTo>
                  <a:lnTo>
                    <a:pt x="3132" y="505"/>
                  </a:lnTo>
                  <a:lnTo>
                    <a:pt x="3158" y="568"/>
                  </a:lnTo>
                  <a:lnTo>
                    <a:pt x="3919" y="568"/>
                  </a:lnTo>
                  <a:lnTo>
                    <a:pt x="3903" y="482"/>
                  </a:lnTo>
                  <a:lnTo>
                    <a:pt x="3891" y="432"/>
                  </a:lnTo>
                  <a:lnTo>
                    <a:pt x="3871" y="383"/>
                  </a:lnTo>
                  <a:lnTo>
                    <a:pt x="3845" y="339"/>
                  </a:lnTo>
                  <a:lnTo>
                    <a:pt x="3814" y="298"/>
                  </a:lnTo>
                  <a:lnTo>
                    <a:pt x="3778" y="260"/>
                  </a:lnTo>
                  <a:lnTo>
                    <a:pt x="3737" y="229"/>
                  </a:lnTo>
                  <a:lnTo>
                    <a:pt x="3692" y="203"/>
                  </a:lnTo>
                  <a:lnTo>
                    <a:pt x="3643" y="184"/>
                  </a:lnTo>
                  <a:lnTo>
                    <a:pt x="3593" y="170"/>
                  </a:lnTo>
                  <a:lnTo>
                    <a:pt x="3557" y="165"/>
                  </a:lnTo>
                  <a:lnTo>
                    <a:pt x="3521" y="164"/>
                  </a:lnTo>
                  <a:lnTo>
                    <a:pt x="3455" y="164"/>
                  </a:lnTo>
                  <a:lnTo>
                    <a:pt x="3255" y="363"/>
                  </a:lnTo>
                  <a:lnTo>
                    <a:pt x="3237" y="376"/>
                  </a:lnTo>
                  <a:lnTo>
                    <a:pt x="3218" y="384"/>
                  </a:lnTo>
                  <a:lnTo>
                    <a:pt x="3196" y="387"/>
                  </a:lnTo>
                  <a:lnTo>
                    <a:pt x="3175" y="384"/>
                  </a:lnTo>
                  <a:lnTo>
                    <a:pt x="3157" y="376"/>
                  </a:lnTo>
                  <a:lnTo>
                    <a:pt x="3139" y="363"/>
                  </a:lnTo>
                  <a:lnTo>
                    <a:pt x="2938" y="164"/>
                  </a:lnTo>
                  <a:lnTo>
                    <a:pt x="2874" y="164"/>
                  </a:lnTo>
                  <a:close/>
                  <a:moveTo>
                    <a:pt x="577" y="164"/>
                  </a:moveTo>
                  <a:lnTo>
                    <a:pt x="541" y="165"/>
                  </a:lnTo>
                  <a:lnTo>
                    <a:pt x="505" y="170"/>
                  </a:lnTo>
                  <a:lnTo>
                    <a:pt x="455" y="184"/>
                  </a:lnTo>
                  <a:lnTo>
                    <a:pt x="406" y="203"/>
                  </a:lnTo>
                  <a:lnTo>
                    <a:pt x="361" y="229"/>
                  </a:lnTo>
                  <a:lnTo>
                    <a:pt x="320" y="260"/>
                  </a:lnTo>
                  <a:lnTo>
                    <a:pt x="284" y="298"/>
                  </a:lnTo>
                  <a:lnTo>
                    <a:pt x="253" y="339"/>
                  </a:lnTo>
                  <a:lnTo>
                    <a:pt x="227" y="383"/>
                  </a:lnTo>
                  <a:lnTo>
                    <a:pt x="207" y="432"/>
                  </a:lnTo>
                  <a:lnTo>
                    <a:pt x="195" y="482"/>
                  </a:lnTo>
                  <a:lnTo>
                    <a:pt x="179" y="568"/>
                  </a:lnTo>
                  <a:lnTo>
                    <a:pt x="938" y="568"/>
                  </a:lnTo>
                  <a:lnTo>
                    <a:pt x="962" y="505"/>
                  </a:lnTo>
                  <a:lnTo>
                    <a:pt x="995" y="444"/>
                  </a:lnTo>
                  <a:lnTo>
                    <a:pt x="1031" y="387"/>
                  </a:lnTo>
                  <a:lnTo>
                    <a:pt x="1073" y="335"/>
                  </a:lnTo>
                  <a:lnTo>
                    <a:pt x="1119" y="285"/>
                  </a:lnTo>
                  <a:lnTo>
                    <a:pt x="1170" y="242"/>
                  </a:lnTo>
                  <a:lnTo>
                    <a:pt x="1224" y="202"/>
                  </a:lnTo>
                  <a:lnTo>
                    <a:pt x="1283" y="167"/>
                  </a:lnTo>
                  <a:lnTo>
                    <a:pt x="1224" y="164"/>
                  </a:lnTo>
                  <a:lnTo>
                    <a:pt x="1160" y="164"/>
                  </a:lnTo>
                  <a:lnTo>
                    <a:pt x="959" y="363"/>
                  </a:lnTo>
                  <a:lnTo>
                    <a:pt x="941" y="377"/>
                  </a:lnTo>
                  <a:lnTo>
                    <a:pt x="921" y="384"/>
                  </a:lnTo>
                  <a:lnTo>
                    <a:pt x="902" y="387"/>
                  </a:lnTo>
                  <a:lnTo>
                    <a:pt x="880" y="384"/>
                  </a:lnTo>
                  <a:lnTo>
                    <a:pt x="861" y="377"/>
                  </a:lnTo>
                  <a:lnTo>
                    <a:pt x="843" y="363"/>
                  </a:lnTo>
                  <a:lnTo>
                    <a:pt x="643" y="164"/>
                  </a:lnTo>
                  <a:lnTo>
                    <a:pt x="577" y="164"/>
                  </a:lnTo>
                  <a:close/>
                  <a:moveTo>
                    <a:pt x="577" y="0"/>
                  </a:moveTo>
                  <a:lnTo>
                    <a:pt x="677" y="0"/>
                  </a:lnTo>
                  <a:lnTo>
                    <a:pt x="698" y="2"/>
                  </a:lnTo>
                  <a:lnTo>
                    <a:pt x="718" y="11"/>
                  </a:lnTo>
                  <a:lnTo>
                    <a:pt x="734" y="24"/>
                  </a:lnTo>
                  <a:lnTo>
                    <a:pt x="902" y="191"/>
                  </a:lnTo>
                  <a:lnTo>
                    <a:pt x="1068" y="24"/>
                  </a:lnTo>
                  <a:lnTo>
                    <a:pt x="1084" y="11"/>
                  </a:lnTo>
                  <a:lnTo>
                    <a:pt x="1104" y="2"/>
                  </a:lnTo>
                  <a:lnTo>
                    <a:pt x="1125" y="0"/>
                  </a:lnTo>
                  <a:lnTo>
                    <a:pt x="1224" y="0"/>
                  </a:lnTo>
                  <a:lnTo>
                    <a:pt x="1275" y="2"/>
                  </a:lnTo>
                  <a:lnTo>
                    <a:pt x="1328" y="10"/>
                  </a:lnTo>
                  <a:lnTo>
                    <a:pt x="1381" y="22"/>
                  </a:lnTo>
                  <a:lnTo>
                    <a:pt x="1432" y="41"/>
                  </a:lnTo>
                  <a:lnTo>
                    <a:pt x="1481" y="63"/>
                  </a:lnTo>
                  <a:lnTo>
                    <a:pt x="1529" y="92"/>
                  </a:lnTo>
                  <a:lnTo>
                    <a:pt x="1571" y="88"/>
                  </a:lnTo>
                  <a:lnTo>
                    <a:pt x="1613" y="86"/>
                  </a:lnTo>
                  <a:lnTo>
                    <a:pt x="1788" y="86"/>
                  </a:lnTo>
                  <a:lnTo>
                    <a:pt x="1809" y="89"/>
                  </a:lnTo>
                  <a:lnTo>
                    <a:pt x="1828" y="97"/>
                  </a:lnTo>
                  <a:lnTo>
                    <a:pt x="1845" y="109"/>
                  </a:lnTo>
                  <a:lnTo>
                    <a:pt x="2047" y="308"/>
                  </a:lnTo>
                  <a:lnTo>
                    <a:pt x="2244" y="110"/>
                  </a:lnTo>
                  <a:lnTo>
                    <a:pt x="2261" y="97"/>
                  </a:lnTo>
                  <a:lnTo>
                    <a:pt x="2281" y="89"/>
                  </a:lnTo>
                  <a:lnTo>
                    <a:pt x="2302" y="86"/>
                  </a:lnTo>
                  <a:lnTo>
                    <a:pt x="2482" y="86"/>
                  </a:lnTo>
                  <a:lnTo>
                    <a:pt x="2526" y="88"/>
                  </a:lnTo>
                  <a:lnTo>
                    <a:pt x="2569" y="92"/>
                  </a:lnTo>
                  <a:lnTo>
                    <a:pt x="2617" y="63"/>
                  </a:lnTo>
                  <a:lnTo>
                    <a:pt x="2666" y="41"/>
                  </a:lnTo>
                  <a:lnTo>
                    <a:pt x="2717" y="22"/>
                  </a:lnTo>
                  <a:lnTo>
                    <a:pt x="2770" y="10"/>
                  </a:lnTo>
                  <a:lnTo>
                    <a:pt x="2823" y="2"/>
                  </a:lnTo>
                  <a:lnTo>
                    <a:pt x="2874" y="0"/>
                  </a:lnTo>
                  <a:lnTo>
                    <a:pt x="2973" y="0"/>
                  </a:lnTo>
                  <a:lnTo>
                    <a:pt x="2994" y="2"/>
                  </a:lnTo>
                  <a:lnTo>
                    <a:pt x="3014" y="11"/>
                  </a:lnTo>
                  <a:lnTo>
                    <a:pt x="3030" y="24"/>
                  </a:lnTo>
                  <a:lnTo>
                    <a:pt x="3196" y="191"/>
                  </a:lnTo>
                  <a:lnTo>
                    <a:pt x="3364" y="24"/>
                  </a:lnTo>
                  <a:lnTo>
                    <a:pt x="3380" y="11"/>
                  </a:lnTo>
                  <a:lnTo>
                    <a:pt x="3400" y="2"/>
                  </a:lnTo>
                  <a:lnTo>
                    <a:pt x="3421" y="0"/>
                  </a:lnTo>
                  <a:lnTo>
                    <a:pt x="3521" y="0"/>
                  </a:lnTo>
                  <a:lnTo>
                    <a:pt x="3571" y="2"/>
                  </a:lnTo>
                  <a:lnTo>
                    <a:pt x="3622" y="10"/>
                  </a:lnTo>
                  <a:lnTo>
                    <a:pt x="3682" y="25"/>
                  </a:lnTo>
                  <a:lnTo>
                    <a:pt x="3739" y="46"/>
                  </a:lnTo>
                  <a:lnTo>
                    <a:pt x="3794" y="72"/>
                  </a:lnTo>
                  <a:lnTo>
                    <a:pt x="3843" y="105"/>
                  </a:lnTo>
                  <a:lnTo>
                    <a:pt x="3891" y="143"/>
                  </a:lnTo>
                  <a:lnTo>
                    <a:pt x="3933" y="185"/>
                  </a:lnTo>
                  <a:lnTo>
                    <a:pt x="3970" y="232"/>
                  </a:lnTo>
                  <a:lnTo>
                    <a:pt x="4002" y="283"/>
                  </a:lnTo>
                  <a:lnTo>
                    <a:pt x="4028" y="336"/>
                  </a:lnTo>
                  <a:lnTo>
                    <a:pt x="4050" y="393"/>
                  </a:lnTo>
                  <a:lnTo>
                    <a:pt x="4063" y="454"/>
                  </a:lnTo>
                  <a:lnTo>
                    <a:pt x="4097" y="635"/>
                  </a:lnTo>
                  <a:lnTo>
                    <a:pt x="4098" y="652"/>
                  </a:lnTo>
                  <a:lnTo>
                    <a:pt x="4096" y="670"/>
                  </a:lnTo>
                  <a:lnTo>
                    <a:pt x="4089" y="686"/>
                  </a:lnTo>
                  <a:lnTo>
                    <a:pt x="4079" y="702"/>
                  </a:lnTo>
                  <a:lnTo>
                    <a:pt x="4066" y="714"/>
                  </a:lnTo>
                  <a:lnTo>
                    <a:pt x="4051" y="723"/>
                  </a:lnTo>
                  <a:lnTo>
                    <a:pt x="4035" y="729"/>
                  </a:lnTo>
                  <a:lnTo>
                    <a:pt x="4016" y="730"/>
                  </a:lnTo>
                  <a:lnTo>
                    <a:pt x="3196" y="730"/>
                  </a:lnTo>
                  <a:lnTo>
                    <a:pt x="3230" y="917"/>
                  </a:lnTo>
                  <a:lnTo>
                    <a:pt x="3231" y="934"/>
                  </a:lnTo>
                  <a:lnTo>
                    <a:pt x="3227" y="951"/>
                  </a:lnTo>
                  <a:lnTo>
                    <a:pt x="3221" y="967"/>
                  </a:lnTo>
                  <a:lnTo>
                    <a:pt x="3211" y="982"/>
                  </a:lnTo>
                  <a:lnTo>
                    <a:pt x="3199" y="995"/>
                  </a:lnTo>
                  <a:lnTo>
                    <a:pt x="3184" y="1005"/>
                  </a:lnTo>
                  <a:lnTo>
                    <a:pt x="3167" y="1010"/>
                  </a:lnTo>
                  <a:lnTo>
                    <a:pt x="3149" y="1012"/>
                  </a:lnTo>
                  <a:lnTo>
                    <a:pt x="946" y="1012"/>
                  </a:lnTo>
                  <a:lnTo>
                    <a:pt x="929" y="1010"/>
                  </a:lnTo>
                  <a:lnTo>
                    <a:pt x="911" y="1005"/>
                  </a:lnTo>
                  <a:lnTo>
                    <a:pt x="897" y="995"/>
                  </a:lnTo>
                  <a:lnTo>
                    <a:pt x="883" y="982"/>
                  </a:lnTo>
                  <a:lnTo>
                    <a:pt x="874" y="967"/>
                  </a:lnTo>
                  <a:lnTo>
                    <a:pt x="867" y="951"/>
                  </a:lnTo>
                  <a:lnTo>
                    <a:pt x="864" y="934"/>
                  </a:lnTo>
                  <a:lnTo>
                    <a:pt x="866" y="917"/>
                  </a:lnTo>
                  <a:lnTo>
                    <a:pt x="899" y="730"/>
                  </a:lnTo>
                  <a:lnTo>
                    <a:pt x="82" y="730"/>
                  </a:lnTo>
                  <a:lnTo>
                    <a:pt x="63" y="729"/>
                  </a:lnTo>
                  <a:lnTo>
                    <a:pt x="47" y="723"/>
                  </a:lnTo>
                  <a:lnTo>
                    <a:pt x="32" y="714"/>
                  </a:lnTo>
                  <a:lnTo>
                    <a:pt x="19" y="702"/>
                  </a:lnTo>
                  <a:lnTo>
                    <a:pt x="9" y="686"/>
                  </a:lnTo>
                  <a:lnTo>
                    <a:pt x="2" y="670"/>
                  </a:lnTo>
                  <a:lnTo>
                    <a:pt x="0" y="652"/>
                  </a:lnTo>
                  <a:lnTo>
                    <a:pt x="1" y="635"/>
                  </a:lnTo>
                  <a:lnTo>
                    <a:pt x="35" y="454"/>
                  </a:lnTo>
                  <a:lnTo>
                    <a:pt x="48" y="393"/>
                  </a:lnTo>
                  <a:lnTo>
                    <a:pt x="70" y="336"/>
                  </a:lnTo>
                  <a:lnTo>
                    <a:pt x="96" y="283"/>
                  </a:lnTo>
                  <a:lnTo>
                    <a:pt x="128" y="232"/>
                  </a:lnTo>
                  <a:lnTo>
                    <a:pt x="165" y="185"/>
                  </a:lnTo>
                  <a:lnTo>
                    <a:pt x="207" y="143"/>
                  </a:lnTo>
                  <a:lnTo>
                    <a:pt x="255" y="105"/>
                  </a:lnTo>
                  <a:lnTo>
                    <a:pt x="304" y="72"/>
                  </a:lnTo>
                  <a:lnTo>
                    <a:pt x="359" y="46"/>
                  </a:lnTo>
                  <a:lnTo>
                    <a:pt x="416" y="25"/>
                  </a:lnTo>
                  <a:lnTo>
                    <a:pt x="476" y="10"/>
                  </a:lnTo>
                  <a:lnTo>
                    <a:pt x="527" y="2"/>
                  </a:lnTo>
                  <a:lnTo>
                    <a:pt x="57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30" name="Google Shape;10930;p24"/>
            <p:cNvSpPr/>
            <p:nvPr/>
          </p:nvSpPr>
          <p:spPr>
            <a:xfrm>
              <a:off x="2296" y="1183"/>
              <a:ext cx="791" cy="1110"/>
            </a:xfrm>
            <a:custGeom>
              <a:avLst/>
              <a:gdLst/>
              <a:ahLst/>
              <a:cxnLst/>
              <a:rect l="l" t="t" r="r" b="b"/>
              <a:pathLst>
                <a:path w="791" h="1110" extrusionOk="0">
                  <a:moveTo>
                    <a:pt x="475" y="403"/>
                  </a:moveTo>
                  <a:lnTo>
                    <a:pt x="447" y="423"/>
                  </a:lnTo>
                  <a:lnTo>
                    <a:pt x="415" y="442"/>
                  </a:lnTo>
                  <a:lnTo>
                    <a:pt x="378" y="461"/>
                  </a:lnTo>
                  <a:lnTo>
                    <a:pt x="336" y="480"/>
                  </a:lnTo>
                  <a:lnTo>
                    <a:pt x="289" y="496"/>
                  </a:lnTo>
                  <a:lnTo>
                    <a:pt x="236" y="508"/>
                  </a:lnTo>
                  <a:lnTo>
                    <a:pt x="177" y="519"/>
                  </a:lnTo>
                  <a:lnTo>
                    <a:pt x="193" y="756"/>
                  </a:lnTo>
                  <a:lnTo>
                    <a:pt x="198" y="790"/>
                  </a:lnTo>
                  <a:lnTo>
                    <a:pt x="208" y="822"/>
                  </a:lnTo>
                  <a:lnTo>
                    <a:pt x="224" y="852"/>
                  </a:lnTo>
                  <a:lnTo>
                    <a:pt x="244" y="879"/>
                  </a:lnTo>
                  <a:lnTo>
                    <a:pt x="269" y="903"/>
                  </a:lnTo>
                  <a:lnTo>
                    <a:pt x="297" y="921"/>
                  </a:lnTo>
                  <a:lnTo>
                    <a:pt x="330" y="935"/>
                  </a:lnTo>
                  <a:lnTo>
                    <a:pt x="362" y="944"/>
                  </a:lnTo>
                  <a:lnTo>
                    <a:pt x="397" y="947"/>
                  </a:lnTo>
                  <a:lnTo>
                    <a:pt x="430" y="944"/>
                  </a:lnTo>
                  <a:lnTo>
                    <a:pt x="462" y="935"/>
                  </a:lnTo>
                  <a:lnTo>
                    <a:pt x="495" y="921"/>
                  </a:lnTo>
                  <a:lnTo>
                    <a:pt x="523" y="903"/>
                  </a:lnTo>
                  <a:lnTo>
                    <a:pt x="548" y="879"/>
                  </a:lnTo>
                  <a:lnTo>
                    <a:pt x="568" y="852"/>
                  </a:lnTo>
                  <a:lnTo>
                    <a:pt x="584" y="822"/>
                  </a:lnTo>
                  <a:lnTo>
                    <a:pt x="594" y="790"/>
                  </a:lnTo>
                  <a:lnTo>
                    <a:pt x="600" y="756"/>
                  </a:lnTo>
                  <a:lnTo>
                    <a:pt x="619" y="464"/>
                  </a:lnTo>
                  <a:lnTo>
                    <a:pt x="575" y="451"/>
                  </a:lnTo>
                  <a:lnTo>
                    <a:pt x="539" y="438"/>
                  </a:lnTo>
                  <a:lnTo>
                    <a:pt x="511" y="425"/>
                  </a:lnTo>
                  <a:lnTo>
                    <a:pt x="492" y="414"/>
                  </a:lnTo>
                  <a:lnTo>
                    <a:pt x="475" y="403"/>
                  </a:lnTo>
                  <a:close/>
                  <a:moveTo>
                    <a:pt x="596" y="209"/>
                  </a:moveTo>
                  <a:lnTo>
                    <a:pt x="573" y="273"/>
                  </a:lnTo>
                  <a:lnTo>
                    <a:pt x="579" y="276"/>
                  </a:lnTo>
                  <a:lnTo>
                    <a:pt x="585" y="280"/>
                  </a:lnTo>
                  <a:lnTo>
                    <a:pt x="592" y="282"/>
                  </a:lnTo>
                  <a:lnTo>
                    <a:pt x="600" y="286"/>
                  </a:lnTo>
                  <a:lnTo>
                    <a:pt x="613" y="291"/>
                  </a:lnTo>
                  <a:lnTo>
                    <a:pt x="629" y="297"/>
                  </a:lnTo>
                  <a:lnTo>
                    <a:pt x="628" y="273"/>
                  </a:lnTo>
                  <a:lnTo>
                    <a:pt x="621" y="250"/>
                  </a:lnTo>
                  <a:lnTo>
                    <a:pt x="611" y="229"/>
                  </a:lnTo>
                  <a:lnTo>
                    <a:pt x="596" y="209"/>
                  </a:lnTo>
                  <a:close/>
                  <a:moveTo>
                    <a:pt x="297" y="163"/>
                  </a:moveTo>
                  <a:lnTo>
                    <a:pt x="270" y="166"/>
                  </a:lnTo>
                  <a:lnTo>
                    <a:pt x="244" y="173"/>
                  </a:lnTo>
                  <a:lnTo>
                    <a:pt x="220" y="187"/>
                  </a:lnTo>
                  <a:lnTo>
                    <a:pt x="199" y="206"/>
                  </a:lnTo>
                  <a:lnTo>
                    <a:pt x="182" y="227"/>
                  </a:lnTo>
                  <a:lnTo>
                    <a:pt x="171" y="251"/>
                  </a:lnTo>
                  <a:lnTo>
                    <a:pt x="164" y="278"/>
                  </a:lnTo>
                  <a:lnTo>
                    <a:pt x="163" y="305"/>
                  </a:lnTo>
                  <a:lnTo>
                    <a:pt x="167" y="356"/>
                  </a:lnTo>
                  <a:lnTo>
                    <a:pt x="215" y="346"/>
                  </a:lnTo>
                  <a:lnTo>
                    <a:pt x="257" y="335"/>
                  </a:lnTo>
                  <a:lnTo>
                    <a:pt x="293" y="320"/>
                  </a:lnTo>
                  <a:lnTo>
                    <a:pt x="325" y="305"/>
                  </a:lnTo>
                  <a:lnTo>
                    <a:pt x="351" y="290"/>
                  </a:lnTo>
                  <a:lnTo>
                    <a:pt x="372" y="276"/>
                  </a:lnTo>
                  <a:lnTo>
                    <a:pt x="388" y="263"/>
                  </a:lnTo>
                  <a:lnTo>
                    <a:pt x="400" y="250"/>
                  </a:lnTo>
                  <a:lnTo>
                    <a:pt x="408" y="242"/>
                  </a:lnTo>
                  <a:lnTo>
                    <a:pt x="413" y="235"/>
                  </a:lnTo>
                  <a:lnTo>
                    <a:pt x="440" y="163"/>
                  </a:lnTo>
                  <a:lnTo>
                    <a:pt x="297" y="163"/>
                  </a:lnTo>
                  <a:close/>
                  <a:moveTo>
                    <a:pt x="297" y="0"/>
                  </a:moveTo>
                  <a:lnTo>
                    <a:pt x="496" y="0"/>
                  </a:lnTo>
                  <a:lnTo>
                    <a:pt x="536" y="2"/>
                  </a:lnTo>
                  <a:lnTo>
                    <a:pt x="575" y="11"/>
                  </a:lnTo>
                  <a:lnTo>
                    <a:pt x="614" y="25"/>
                  </a:lnTo>
                  <a:lnTo>
                    <a:pt x="650" y="43"/>
                  </a:lnTo>
                  <a:lnTo>
                    <a:pt x="682" y="65"/>
                  </a:lnTo>
                  <a:lnTo>
                    <a:pt x="712" y="94"/>
                  </a:lnTo>
                  <a:lnTo>
                    <a:pt x="738" y="125"/>
                  </a:lnTo>
                  <a:lnTo>
                    <a:pt x="759" y="160"/>
                  </a:lnTo>
                  <a:lnTo>
                    <a:pt x="775" y="197"/>
                  </a:lnTo>
                  <a:lnTo>
                    <a:pt x="786" y="235"/>
                  </a:lnTo>
                  <a:lnTo>
                    <a:pt x="791" y="275"/>
                  </a:lnTo>
                  <a:lnTo>
                    <a:pt x="791" y="316"/>
                  </a:lnTo>
                  <a:lnTo>
                    <a:pt x="786" y="407"/>
                  </a:lnTo>
                  <a:lnTo>
                    <a:pt x="763" y="766"/>
                  </a:lnTo>
                  <a:lnTo>
                    <a:pt x="757" y="813"/>
                  </a:lnTo>
                  <a:lnTo>
                    <a:pt x="746" y="858"/>
                  </a:lnTo>
                  <a:lnTo>
                    <a:pt x="728" y="900"/>
                  </a:lnTo>
                  <a:lnTo>
                    <a:pt x="706" y="940"/>
                  </a:lnTo>
                  <a:lnTo>
                    <a:pt x="680" y="976"/>
                  </a:lnTo>
                  <a:lnTo>
                    <a:pt x="649" y="1009"/>
                  </a:lnTo>
                  <a:lnTo>
                    <a:pt x="613" y="1039"/>
                  </a:lnTo>
                  <a:lnTo>
                    <a:pt x="573" y="1064"/>
                  </a:lnTo>
                  <a:lnTo>
                    <a:pt x="531" y="1084"/>
                  </a:lnTo>
                  <a:lnTo>
                    <a:pt x="486" y="1099"/>
                  </a:lnTo>
                  <a:lnTo>
                    <a:pt x="441" y="1107"/>
                  </a:lnTo>
                  <a:lnTo>
                    <a:pt x="397" y="1110"/>
                  </a:lnTo>
                  <a:lnTo>
                    <a:pt x="351" y="1107"/>
                  </a:lnTo>
                  <a:lnTo>
                    <a:pt x="306" y="1099"/>
                  </a:lnTo>
                  <a:lnTo>
                    <a:pt x="261" y="1084"/>
                  </a:lnTo>
                  <a:lnTo>
                    <a:pt x="219" y="1064"/>
                  </a:lnTo>
                  <a:lnTo>
                    <a:pt x="179" y="1039"/>
                  </a:lnTo>
                  <a:lnTo>
                    <a:pt x="144" y="1009"/>
                  </a:lnTo>
                  <a:lnTo>
                    <a:pt x="112" y="976"/>
                  </a:lnTo>
                  <a:lnTo>
                    <a:pt x="86" y="940"/>
                  </a:lnTo>
                  <a:lnTo>
                    <a:pt x="64" y="900"/>
                  </a:lnTo>
                  <a:lnTo>
                    <a:pt x="48" y="858"/>
                  </a:lnTo>
                  <a:lnTo>
                    <a:pt x="35" y="813"/>
                  </a:lnTo>
                  <a:lnTo>
                    <a:pt x="29" y="766"/>
                  </a:lnTo>
                  <a:lnTo>
                    <a:pt x="9" y="451"/>
                  </a:lnTo>
                  <a:lnTo>
                    <a:pt x="0" y="316"/>
                  </a:lnTo>
                  <a:lnTo>
                    <a:pt x="0" y="275"/>
                  </a:lnTo>
                  <a:lnTo>
                    <a:pt x="7" y="235"/>
                  </a:lnTo>
                  <a:lnTo>
                    <a:pt x="17" y="197"/>
                  </a:lnTo>
                  <a:lnTo>
                    <a:pt x="33" y="160"/>
                  </a:lnTo>
                  <a:lnTo>
                    <a:pt x="54" y="125"/>
                  </a:lnTo>
                  <a:lnTo>
                    <a:pt x="80" y="94"/>
                  </a:lnTo>
                  <a:lnTo>
                    <a:pt x="110" y="65"/>
                  </a:lnTo>
                  <a:lnTo>
                    <a:pt x="143" y="43"/>
                  </a:lnTo>
                  <a:lnTo>
                    <a:pt x="179" y="25"/>
                  </a:lnTo>
                  <a:lnTo>
                    <a:pt x="216" y="11"/>
                  </a:lnTo>
                  <a:lnTo>
                    <a:pt x="256" y="2"/>
                  </a:lnTo>
                  <a:lnTo>
                    <a:pt x="29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31" name="Google Shape;10931;p24"/>
            <p:cNvSpPr/>
            <p:nvPr/>
          </p:nvSpPr>
          <p:spPr>
            <a:xfrm>
              <a:off x="3335" y="963"/>
              <a:ext cx="1008" cy="1436"/>
            </a:xfrm>
            <a:custGeom>
              <a:avLst/>
              <a:gdLst/>
              <a:ahLst/>
              <a:cxnLst/>
              <a:rect l="l" t="t" r="r" b="b"/>
              <a:pathLst>
                <a:path w="1008" h="1436" extrusionOk="0">
                  <a:moveTo>
                    <a:pt x="607" y="478"/>
                  </a:moveTo>
                  <a:lnTo>
                    <a:pt x="582" y="498"/>
                  </a:lnTo>
                  <a:lnTo>
                    <a:pt x="555" y="519"/>
                  </a:lnTo>
                  <a:lnTo>
                    <a:pt x="522" y="538"/>
                  </a:lnTo>
                  <a:lnTo>
                    <a:pt x="486" y="558"/>
                  </a:lnTo>
                  <a:lnTo>
                    <a:pt x="447" y="577"/>
                  </a:lnTo>
                  <a:lnTo>
                    <a:pt x="402" y="594"/>
                  </a:lnTo>
                  <a:lnTo>
                    <a:pt x="353" y="610"/>
                  </a:lnTo>
                  <a:lnTo>
                    <a:pt x="300" y="625"/>
                  </a:lnTo>
                  <a:lnTo>
                    <a:pt x="242" y="636"/>
                  </a:lnTo>
                  <a:lnTo>
                    <a:pt x="180" y="646"/>
                  </a:lnTo>
                  <a:lnTo>
                    <a:pt x="202" y="991"/>
                  </a:lnTo>
                  <a:lnTo>
                    <a:pt x="208" y="1035"/>
                  </a:lnTo>
                  <a:lnTo>
                    <a:pt x="219" y="1075"/>
                  </a:lnTo>
                  <a:lnTo>
                    <a:pt x="238" y="1115"/>
                  </a:lnTo>
                  <a:lnTo>
                    <a:pt x="260" y="1151"/>
                  </a:lnTo>
                  <a:lnTo>
                    <a:pt x="289" y="1183"/>
                  </a:lnTo>
                  <a:lnTo>
                    <a:pt x="321" y="1212"/>
                  </a:lnTo>
                  <a:lnTo>
                    <a:pt x="358" y="1235"/>
                  </a:lnTo>
                  <a:lnTo>
                    <a:pt x="398" y="1254"/>
                  </a:lnTo>
                  <a:lnTo>
                    <a:pt x="439" y="1266"/>
                  </a:lnTo>
                  <a:lnTo>
                    <a:pt x="483" y="1273"/>
                  </a:lnTo>
                  <a:lnTo>
                    <a:pt x="525" y="1273"/>
                  </a:lnTo>
                  <a:lnTo>
                    <a:pt x="567" y="1266"/>
                  </a:lnTo>
                  <a:lnTo>
                    <a:pt x="609" y="1254"/>
                  </a:lnTo>
                  <a:lnTo>
                    <a:pt x="649" y="1235"/>
                  </a:lnTo>
                  <a:lnTo>
                    <a:pt x="686" y="1212"/>
                  </a:lnTo>
                  <a:lnTo>
                    <a:pt x="719" y="1183"/>
                  </a:lnTo>
                  <a:lnTo>
                    <a:pt x="747" y="1151"/>
                  </a:lnTo>
                  <a:lnTo>
                    <a:pt x="770" y="1115"/>
                  </a:lnTo>
                  <a:lnTo>
                    <a:pt x="787" y="1075"/>
                  </a:lnTo>
                  <a:lnTo>
                    <a:pt x="799" y="1035"/>
                  </a:lnTo>
                  <a:lnTo>
                    <a:pt x="806" y="991"/>
                  </a:lnTo>
                  <a:lnTo>
                    <a:pt x="833" y="574"/>
                  </a:lnTo>
                  <a:lnTo>
                    <a:pt x="782" y="561"/>
                  </a:lnTo>
                  <a:lnTo>
                    <a:pt x="737" y="547"/>
                  </a:lnTo>
                  <a:lnTo>
                    <a:pt x="701" y="533"/>
                  </a:lnTo>
                  <a:lnTo>
                    <a:pt x="671" y="520"/>
                  </a:lnTo>
                  <a:lnTo>
                    <a:pt x="637" y="500"/>
                  </a:lnTo>
                  <a:lnTo>
                    <a:pt x="607" y="478"/>
                  </a:lnTo>
                  <a:close/>
                  <a:moveTo>
                    <a:pt x="762" y="205"/>
                  </a:moveTo>
                  <a:lnTo>
                    <a:pt x="707" y="349"/>
                  </a:lnTo>
                  <a:lnTo>
                    <a:pt x="716" y="356"/>
                  </a:lnTo>
                  <a:lnTo>
                    <a:pt x="729" y="365"/>
                  </a:lnTo>
                  <a:lnTo>
                    <a:pt x="746" y="375"/>
                  </a:lnTo>
                  <a:lnTo>
                    <a:pt x="756" y="380"/>
                  </a:lnTo>
                  <a:lnTo>
                    <a:pt x="770" y="385"/>
                  </a:lnTo>
                  <a:lnTo>
                    <a:pt x="788" y="392"/>
                  </a:lnTo>
                  <a:lnTo>
                    <a:pt x="813" y="400"/>
                  </a:lnTo>
                  <a:lnTo>
                    <a:pt x="843" y="408"/>
                  </a:lnTo>
                  <a:lnTo>
                    <a:pt x="845" y="385"/>
                  </a:lnTo>
                  <a:lnTo>
                    <a:pt x="844" y="351"/>
                  </a:lnTo>
                  <a:lnTo>
                    <a:pt x="838" y="318"/>
                  </a:lnTo>
                  <a:lnTo>
                    <a:pt x="827" y="285"/>
                  </a:lnTo>
                  <a:lnTo>
                    <a:pt x="810" y="257"/>
                  </a:lnTo>
                  <a:lnTo>
                    <a:pt x="789" y="230"/>
                  </a:lnTo>
                  <a:lnTo>
                    <a:pt x="762" y="205"/>
                  </a:lnTo>
                  <a:close/>
                  <a:moveTo>
                    <a:pt x="370" y="164"/>
                  </a:moveTo>
                  <a:lnTo>
                    <a:pt x="336" y="166"/>
                  </a:lnTo>
                  <a:lnTo>
                    <a:pt x="303" y="175"/>
                  </a:lnTo>
                  <a:lnTo>
                    <a:pt x="273" y="187"/>
                  </a:lnTo>
                  <a:lnTo>
                    <a:pt x="244" y="206"/>
                  </a:lnTo>
                  <a:lnTo>
                    <a:pt x="218" y="230"/>
                  </a:lnTo>
                  <a:lnTo>
                    <a:pt x="197" y="257"/>
                  </a:lnTo>
                  <a:lnTo>
                    <a:pt x="181" y="285"/>
                  </a:lnTo>
                  <a:lnTo>
                    <a:pt x="168" y="318"/>
                  </a:lnTo>
                  <a:lnTo>
                    <a:pt x="164" y="351"/>
                  </a:lnTo>
                  <a:lnTo>
                    <a:pt x="162" y="385"/>
                  </a:lnTo>
                  <a:lnTo>
                    <a:pt x="168" y="484"/>
                  </a:lnTo>
                  <a:lnTo>
                    <a:pt x="229" y="474"/>
                  </a:lnTo>
                  <a:lnTo>
                    <a:pt x="283" y="462"/>
                  </a:lnTo>
                  <a:lnTo>
                    <a:pt x="331" y="447"/>
                  </a:lnTo>
                  <a:lnTo>
                    <a:pt x="373" y="432"/>
                  </a:lnTo>
                  <a:lnTo>
                    <a:pt x="411" y="414"/>
                  </a:lnTo>
                  <a:lnTo>
                    <a:pt x="443" y="397"/>
                  </a:lnTo>
                  <a:lnTo>
                    <a:pt x="470" y="378"/>
                  </a:lnTo>
                  <a:lnTo>
                    <a:pt x="494" y="361"/>
                  </a:lnTo>
                  <a:lnTo>
                    <a:pt x="512" y="345"/>
                  </a:lnTo>
                  <a:lnTo>
                    <a:pt x="527" y="331"/>
                  </a:lnTo>
                  <a:lnTo>
                    <a:pt x="539" y="318"/>
                  </a:lnTo>
                  <a:lnTo>
                    <a:pt x="547" y="308"/>
                  </a:lnTo>
                  <a:lnTo>
                    <a:pt x="552" y="300"/>
                  </a:lnTo>
                  <a:lnTo>
                    <a:pt x="603" y="164"/>
                  </a:lnTo>
                  <a:lnTo>
                    <a:pt x="370" y="164"/>
                  </a:lnTo>
                  <a:close/>
                  <a:moveTo>
                    <a:pt x="370" y="0"/>
                  </a:moveTo>
                  <a:lnTo>
                    <a:pt x="637" y="0"/>
                  </a:lnTo>
                  <a:lnTo>
                    <a:pt x="680" y="3"/>
                  </a:lnTo>
                  <a:lnTo>
                    <a:pt x="724" y="11"/>
                  </a:lnTo>
                  <a:lnTo>
                    <a:pt x="765" y="24"/>
                  </a:lnTo>
                  <a:lnTo>
                    <a:pt x="804" y="41"/>
                  </a:lnTo>
                  <a:lnTo>
                    <a:pt x="842" y="62"/>
                  </a:lnTo>
                  <a:lnTo>
                    <a:pt x="876" y="88"/>
                  </a:lnTo>
                  <a:lnTo>
                    <a:pt x="909" y="118"/>
                  </a:lnTo>
                  <a:lnTo>
                    <a:pt x="936" y="152"/>
                  </a:lnTo>
                  <a:lnTo>
                    <a:pt x="960" y="187"/>
                  </a:lnTo>
                  <a:lnTo>
                    <a:pt x="979" y="227"/>
                  </a:lnTo>
                  <a:lnTo>
                    <a:pt x="993" y="267"/>
                  </a:lnTo>
                  <a:lnTo>
                    <a:pt x="1003" y="309"/>
                  </a:lnTo>
                  <a:lnTo>
                    <a:pt x="1008" y="352"/>
                  </a:lnTo>
                  <a:lnTo>
                    <a:pt x="1008" y="396"/>
                  </a:lnTo>
                  <a:lnTo>
                    <a:pt x="1000" y="517"/>
                  </a:lnTo>
                  <a:lnTo>
                    <a:pt x="1000" y="517"/>
                  </a:lnTo>
                  <a:lnTo>
                    <a:pt x="968" y="1001"/>
                  </a:lnTo>
                  <a:lnTo>
                    <a:pt x="962" y="1054"/>
                  </a:lnTo>
                  <a:lnTo>
                    <a:pt x="950" y="1104"/>
                  </a:lnTo>
                  <a:lnTo>
                    <a:pt x="932" y="1154"/>
                  </a:lnTo>
                  <a:lnTo>
                    <a:pt x="910" y="1199"/>
                  </a:lnTo>
                  <a:lnTo>
                    <a:pt x="883" y="1242"/>
                  </a:lnTo>
                  <a:lnTo>
                    <a:pt x="850" y="1283"/>
                  </a:lnTo>
                  <a:lnTo>
                    <a:pt x="814" y="1319"/>
                  </a:lnTo>
                  <a:lnTo>
                    <a:pt x="773" y="1351"/>
                  </a:lnTo>
                  <a:lnTo>
                    <a:pt x="729" y="1379"/>
                  </a:lnTo>
                  <a:lnTo>
                    <a:pt x="674" y="1404"/>
                  </a:lnTo>
                  <a:lnTo>
                    <a:pt x="618" y="1421"/>
                  </a:lnTo>
                  <a:lnTo>
                    <a:pt x="561" y="1433"/>
                  </a:lnTo>
                  <a:lnTo>
                    <a:pt x="504" y="1436"/>
                  </a:lnTo>
                  <a:lnTo>
                    <a:pt x="445" y="1433"/>
                  </a:lnTo>
                  <a:lnTo>
                    <a:pt x="390" y="1423"/>
                  </a:lnTo>
                  <a:lnTo>
                    <a:pt x="334" y="1404"/>
                  </a:lnTo>
                  <a:lnTo>
                    <a:pt x="279" y="1379"/>
                  </a:lnTo>
                  <a:lnTo>
                    <a:pt x="234" y="1351"/>
                  </a:lnTo>
                  <a:lnTo>
                    <a:pt x="193" y="1319"/>
                  </a:lnTo>
                  <a:lnTo>
                    <a:pt x="157" y="1283"/>
                  </a:lnTo>
                  <a:lnTo>
                    <a:pt x="125" y="1242"/>
                  </a:lnTo>
                  <a:lnTo>
                    <a:pt x="98" y="1199"/>
                  </a:lnTo>
                  <a:lnTo>
                    <a:pt x="75" y="1154"/>
                  </a:lnTo>
                  <a:lnTo>
                    <a:pt x="58" y="1104"/>
                  </a:lnTo>
                  <a:lnTo>
                    <a:pt x="46" y="1054"/>
                  </a:lnTo>
                  <a:lnTo>
                    <a:pt x="39" y="1001"/>
                  </a:lnTo>
                  <a:lnTo>
                    <a:pt x="12" y="577"/>
                  </a:lnTo>
                  <a:lnTo>
                    <a:pt x="0" y="396"/>
                  </a:lnTo>
                  <a:lnTo>
                    <a:pt x="0" y="352"/>
                  </a:lnTo>
                  <a:lnTo>
                    <a:pt x="5" y="309"/>
                  </a:lnTo>
                  <a:lnTo>
                    <a:pt x="14" y="267"/>
                  </a:lnTo>
                  <a:lnTo>
                    <a:pt x="28" y="227"/>
                  </a:lnTo>
                  <a:lnTo>
                    <a:pt x="48" y="187"/>
                  </a:lnTo>
                  <a:lnTo>
                    <a:pt x="72" y="152"/>
                  </a:lnTo>
                  <a:lnTo>
                    <a:pt x="99" y="118"/>
                  </a:lnTo>
                  <a:lnTo>
                    <a:pt x="131" y="88"/>
                  </a:lnTo>
                  <a:lnTo>
                    <a:pt x="166" y="62"/>
                  </a:lnTo>
                  <a:lnTo>
                    <a:pt x="203" y="41"/>
                  </a:lnTo>
                  <a:lnTo>
                    <a:pt x="243" y="24"/>
                  </a:lnTo>
                  <a:lnTo>
                    <a:pt x="284" y="11"/>
                  </a:lnTo>
                  <a:lnTo>
                    <a:pt x="326" y="3"/>
                  </a:lnTo>
                  <a:lnTo>
                    <a:pt x="37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32" name="Google Shape;10932;p24"/>
            <p:cNvSpPr/>
            <p:nvPr/>
          </p:nvSpPr>
          <p:spPr>
            <a:xfrm>
              <a:off x="2942" y="2977"/>
              <a:ext cx="375" cy="164"/>
            </a:xfrm>
            <a:custGeom>
              <a:avLst/>
              <a:gdLst/>
              <a:ahLst/>
              <a:cxnLst/>
              <a:rect l="l" t="t" r="r" b="b"/>
              <a:pathLst>
                <a:path w="375" h="164" extrusionOk="0">
                  <a:moveTo>
                    <a:pt x="82" y="0"/>
                  </a:moveTo>
                  <a:lnTo>
                    <a:pt x="294" y="0"/>
                  </a:lnTo>
                  <a:lnTo>
                    <a:pt x="316" y="3"/>
                  </a:lnTo>
                  <a:lnTo>
                    <a:pt x="335" y="11"/>
                  </a:lnTo>
                  <a:lnTo>
                    <a:pt x="352" y="24"/>
                  </a:lnTo>
                  <a:lnTo>
                    <a:pt x="364" y="41"/>
                  </a:lnTo>
                  <a:lnTo>
                    <a:pt x="373" y="60"/>
                  </a:lnTo>
                  <a:lnTo>
                    <a:pt x="375" y="82"/>
                  </a:lnTo>
                  <a:lnTo>
                    <a:pt x="373" y="103"/>
                  </a:lnTo>
                  <a:lnTo>
                    <a:pt x="364" y="123"/>
                  </a:lnTo>
                  <a:lnTo>
                    <a:pt x="352" y="139"/>
                  </a:lnTo>
                  <a:lnTo>
                    <a:pt x="335" y="153"/>
                  </a:lnTo>
                  <a:lnTo>
                    <a:pt x="316" y="160"/>
                  </a:lnTo>
                  <a:lnTo>
                    <a:pt x="294" y="164"/>
                  </a:lnTo>
                  <a:lnTo>
                    <a:pt x="82" y="164"/>
                  </a:lnTo>
                  <a:lnTo>
                    <a:pt x="60" y="160"/>
                  </a:lnTo>
                  <a:lnTo>
                    <a:pt x="40" y="153"/>
                  </a:lnTo>
                  <a:lnTo>
                    <a:pt x="24" y="139"/>
                  </a:lnTo>
                  <a:lnTo>
                    <a:pt x="11" y="123"/>
                  </a:lnTo>
                  <a:lnTo>
                    <a:pt x="3" y="103"/>
                  </a:lnTo>
                  <a:lnTo>
                    <a:pt x="0" y="82"/>
                  </a:lnTo>
                  <a:lnTo>
                    <a:pt x="3" y="60"/>
                  </a:lnTo>
                  <a:lnTo>
                    <a:pt x="11" y="41"/>
                  </a:lnTo>
                  <a:lnTo>
                    <a:pt x="24" y="24"/>
                  </a:lnTo>
                  <a:lnTo>
                    <a:pt x="40" y="11"/>
                  </a:lnTo>
                  <a:lnTo>
                    <a:pt x="60" y="3"/>
                  </a:lnTo>
                  <a:lnTo>
                    <a:pt x="8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33" name="Google Shape;10933;p24"/>
            <p:cNvSpPr/>
            <p:nvPr/>
          </p:nvSpPr>
          <p:spPr>
            <a:xfrm>
              <a:off x="3383" y="2977"/>
              <a:ext cx="179" cy="164"/>
            </a:xfrm>
            <a:custGeom>
              <a:avLst/>
              <a:gdLst/>
              <a:ahLst/>
              <a:cxnLst/>
              <a:rect l="l" t="t" r="r" b="b"/>
              <a:pathLst>
                <a:path w="179" h="164" extrusionOk="0">
                  <a:moveTo>
                    <a:pt x="82" y="0"/>
                  </a:moveTo>
                  <a:lnTo>
                    <a:pt x="98" y="0"/>
                  </a:lnTo>
                  <a:lnTo>
                    <a:pt x="119" y="3"/>
                  </a:lnTo>
                  <a:lnTo>
                    <a:pt x="139" y="11"/>
                  </a:lnTo>
                  <a:lnTo>
                    <a:pt x="155" y="24"/>
                  </a:lnTo>
                  <a:lnTo>
                    <a:pt x="169" y="41"/>
                  </a:lnTo>
                  <a:lnTo>
                    <a:pt x="176" y="60"/>
                  </a:lnTo>
                  <a:lnTo>
                    <a:pt x="179" y="82"/>
                  </a:lnTo>
                  <a:lnTo>
                    <a:pt x="176" y="103"/>
                  </a:lnTo>
                  <a:lnTo>
                    <a:pt x="169" y="123"/>
                  </a:lnTo>
                  <a:lnTo>
                    <a:pt x="155" y="139"/>
                  </a:lnTo>
                  <a:lnTo>
                    <a:pt x="139" y="153"/>
                  </a:lnTo>
                  <a:lnTo>
                    <a:pt x="119" y="160"/>
                  </a:lnTo>
                  <a:lnTo>
                    <a:pt x="98" y="164"/>
                  </a:lnTo>
                  <a:lnTo>
                    <a:pt x="82" y="164"/>
                  </a:lnTo>
                  <a:lnTo>
                    <a:pt x="60" y="160"/>
                  </a:lnTo>
                  <a:lnTo>
                    <a:pt x="40" y="153"/>
                  </a:lnTo>
                  <a:lnTo>
                    <a:pt x="24" y="139"/>
                  </a:lnTo>
                  <a:lnTo>
                    <a:pt x="11" y="123"/>
                  </a:lnTo>
                  <a:lnTo>
                    <a:pt x="2" y="103"/>
                  </a:lnTo>
                  <a:lnTo>
                    <a:pt x="0" y="82"/>
                  </a:lnTo>
                  <a:lnTo>
                    <a:pt x="2" y="60"/>
                  </a:lnTo>
                  <a:lnTo>
                    <a:pt x="11" y="41"/>
                  </a:lnTo>
                  <a:lnTo>
                    <a:pt x="24" y="24"/>
                  </a:lnTo>
                  <a:lnTo>
                    <a:pt x="40" y="11"/>
                  </a:lnTo>
                  <a:lnTo>
                    <a:pt x="60" y="3"/>
                  </a:lnTo>
                  <a:lnTo>
                    <a:pt x="8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934" name="Google Shape;10934;p24"/>
          <p:cNvGrpSpPr/>
          <p:nvPr/>
        </p:nvGrpSpPr>
        <p:grpSpPr>
          <a:xfrm>
            <a:off x="5727837" y="12886187"/>
            <a:ext cx="632177" cy="505145"/>
            <a:chOff x="4582" y="3430"/>
            <a:chExt cx="304" cy="243"/>
          </a:xfrm>
          <a:solidFill>
            <a:srgbClr val="006994"/>
          </a:solidFill>
        </p:grpSpPr>
        <p:sp>
          <p:nvSpPr>
            <p:cNvPr id="10935" name="Google Shape;10935;p24"/>
            <p:cNvSpPr/>
            <p:nvPr/>
          </p:nvSpPr>
          <p:spPr>
            <a:xfrm>
              <a:off x="4582" y="3430"/>
              <a:ext cx="304" cy="243"/>
            </a:xfrm>
            <a:custGeom>
              <a:avLst/>
              <a:gdLst/>
              <a:ahLst/>
              <a:cxnLst/>
              <a:rect l="l" t="t" r="r" b="b"/>
              <a:pathLst>
                <a:path w="3379" h="2700" extrusionOk="0">
                  <a:moveTo>
                    <a:pt x="1098" y="1784"/>
                  </a:moveTo>
                  <a:lnTo>
                    <a:pt x="1061" y="1787"/>
                  </a:lnTo>
                  <a:lnTo>
                    <a:pt x="1025" y="1795"/>
                  </a:lnTo>
                  <a:lnTo>
                    <a:pt x="991" y="1808"/>
                  </a:lnTo>
                  <a:lnTo>
                    <a:pt x="960" y="1826"/>
                  </a:lnTo>
                  <a:lnTo>
                    <a:pt x="932" y="1848"/>
                  </a:lnTo>
                  <a:lnTo>
                    <a:pt x="907" y="1873"/>
                  </a:lnTo>
                  <a:lnTo>
                    <a:pt x="885" y="1902"/>
                  </a:lnTo>
                  <a:lnTo>
                    <a:pt x="868" y="1934"/>
                  </a:lnTo>
                  <a:lnTo>
                    <a:pt x="563" y="1934"/>
                  </a:lnTo>
                  <a:lnTo>
                    <a:pt x="539" y="1936"/>
                  </a:lnTo>
                  <a:lnTo>
                    <a:pt x="517" y="1944"/>
                  </a:lnTo>
                  <a:lnTo>
                    <a:pt x="497" y="1957"/>
                  </a:lnTo>
                  <a:lnTo>
                    <a:pt x="480" y="1973"/>
                  </a:lnTo>
                  <a:lnTo>
                    <a:pt x="468" y="1993"/>
                  </a:lnTo>
                  <a:lnTo>
                    <a:pt x="461" y="2015"/>
                  </a:lnTo>
                  <a:lnTo>
                    <a:pt x="458" y="2039"/>
                  </a:lnTo>
                  <a:lnTo>
                    <a:pt x="461" y="2065"/>
                  </a:lnTo>
                  <a:lnTo>
                    <a:pt x="468" y="2087"/>
                  </a:lnTo>
                  <a:lnTo>
                    <a:pt x="480" y="2106"/>
                  </a:lnTo>
                  <a:lnTo>
                    <a:pt x="497" y="2122"/>
                  </a:lnTo>
                  <a:lnTo>
                    <a:pt x="517" y="2135"/>
                  </a:lnTo>
                  <a:lnTo>
                    <a:pt x="539" y="2143"/>
                  </a:lnTo>
                  <a:lnTo>
                    <a:pt x="563" y="2146"/>
                  </a:lnTo>
                  <a:lnTo>
                    <a:pt x="868" y="2146"/>
                  </a:lnTo>
                  <a:lnTo>
                    <a:pt x="885" y="2178"/>
                  </a:lnTo>
                  <a:lnTo>
                    <a:pt x="907" y="2206"/>
                  </a:lnTo>
                  <a:lnTo>
                    <a:pt x="932" y="2232"/>
                  </a:lnTo>
                  <a:lnTo>
                    <a:pt x="960" y="2253"/>
                  </a:lnTo>
                  <a:lnTo>
                    <a:pt x="991" y="2271"/>
                  </a:lnTo>
                  <a:lnTo>
                    <a:pt x="1025" y="2285"/>
                  </a:lnTo>
                  <a:lnTo>
                    <a:pt x="1061" y="2293"/>
                  </a:lnTo>
                  <a:lnTo>
                    <a:pt x="1098" y="2295"/>
                  </a:lnTo>
                  <a:lnTo>
                    <a:pt x="1137" y="2293"/>
                  </a:lnTo>
                  <a:lnTo>
                    <a:pt x="1172" y="2285"/>
                  </a:lnTo>
                  <a:lnTo>
                    <a:pt x="1206" y="2271"/>
                  </a:lnTo>
                  <a:lnTo>
                    <a:pt x="1238" y="2253"/>
                  </a:lnTo>
                  <a:lnTo>
                    <a:pt x="1266" y="2232"/>
                  </a:lnTo>
                  <a:lnTo>
                    <a:pt x="1291" y="2206"/>
                  </a:lnTo>
                  <a:lnTo>
                    <a:pt x="1311" y="2178"/>
                  </a:lnTo>
                  <a:lnTo>
                    <a:pt x="1329" y="2146"/>
                  </a:lnTo>
                  <a:lnTo>
                    <a:pt x="2816" y="2146"/>
                  </a:lnTo>
                  <a:lnTo>
                    <a:pt x="2840" y="2143"/>
                  </a:lnTo>
                  <a:lnTo>
                    <a:pt x="2862" y="2135"/>
                  </a:lnTo>
                  <a:lnTo>
                    <a:pt x="2882" y="2122"/>
                  </a:lnTo>
                  <a:lnTo>
                    <a:pt x="2898" y="2106"/>
                  </a:lnTo>
                  <a:lnTo>
                    <a:pt x="2911" y="2087"/>
                  </a:lnTo>
                  <a:lnTo>
                    <a:pt x="2919" y="2065"/>
                  </a:lnTo>
                  <a:lnTo>
                    <a:pt x="2921" y="2039"/>
                  </a:lnTo>
                  <a:lnTo>
                    <a:pt x="2919" y="2015"/>
                  </a:lnTo>
                  <a:lnTo>
                    <a:pt x="2911" y="1993"/>
                  </a:lnTo>
                  <a:lnTo>
                    <a:pt x="2898" y="1973"/>
                  </a:lnTo>
                  <a:lnTo>
                    <a:pt x="2882" y="1957"/>
                  </a:lnTo>
                  <a:lnTo>
                    <a:pt x="2862" y="1944"/>
                  </a:lnTo>
                  <a:lnTo>
                    <a:pt x="2840" y="1936"/>
                  </a:lnTo>
                  <a:lnTo>
                    <a:pt x="2816" y="1934"/>
                  </a:lnTo>
                  <a:lnTo>
                    <a:pt x="1329" y="1934"/>
                  </a:lnTo>
                  <a:lnTo>
                    <a:pt x="1311" y="1902"/>
                  </a:lnTo>
                  <a:lnTo>
                    <a:pt x="1291" y="1873"/>
                  </a:lnTo>
                  <a:lnTo>
                    <a:pt x="1266" y="1848"/>
                  </a:lnTo>
                  <a:lnTo>
                    <a:pt x="1238" y="1826"/>
                  </a:lnTo>
                  <a:lnTo>
                    <a:pt x="1206" y="1808"/>
                  </a:lnTo>
                  <a:lnTo>
                    <a:pt x="1172" y="1795"/>
                  </a:lnTo>
                  <a:lnTo>
                    <a:pt x="1137" y="1787"/>
                  </a:lnTo>
                  <a:lnTo>
                    <a:pt x="1098" y="1784"/>
                  </a:lnTo>
                  <a:close/>
                  <a:moveTo>
                    <a:pt x="1423" y="555"/>
                  </a:moveTo>
                  <a:lnTo>
                    <a:pt x="1423" y="1485"/>
                  </a:lnTo>
                  <a:lnTo>
                    <a:pt x="2098" y="1019"/>
                  </a:lnTo>
                  <a:lnTo>
                    <a:pt x="1423" y="555"/>
                  </a:lnTo>
                  <a:close/>
                  <a:moveTo>
                    <a:pt x="282" y="0"/>
                  </a:moveTo>
                  <a:lnTo>
                    <a:pt x="3097" y="0"/>
                  </a:lnTo>
                  <a:lnTo>
                    <a:pt x="3139" y="3"/>
                  </a:lnTo>
                  <a:lnTo>
                    <a:pt x="3178" y="13"/>
                  </a:lnTo>
                  <a:lnTo>
                    <a:pt x="3216" y="28"/>
                  </a:lnTo>
                  <a:lnTo>
                    <a:pt x="3251" y="46"/>
                  </a:lnTo>
                  <a:lnTo>
                    <a:pt x="3282" y="71"/>
                  </a:lnTo>
                  <a:lnTo>
                    <a:pt x="3310" y="99"/>
                  </a:lnTo>
                  <a:lnTo>
                    <a:pt x="3333" y="130"/>
                  </a:lnTo>
                  <a:lnTo>
                    <a:pt x="3353" y="165"/>
                  </a:lnTo>
                  <a:lnTo>
                    <a:pt x="3368" y="203"/>
                  </a:lnTo>
                  <a:lnTo>
                    <a:pt x="3376" y="242"/>
                  </a:lnTo>
                  <a:lnTo>
                    <a:pt x="3379" y="284"/>
                  </a:lnTo>
                  <a:lnTo>
                    <a:pt x="3379" y="2417"/>
                  </a:lnTo>
                  <a:lnTo>
                    <a:pt x="3376" y="2458"/>
                  </a:lnTo>
                  <a:lnTo>
                    <a:pt x="3368" y="2499"/>
                  </a:lnTo>
                  <a:lnTo>
                    <a:pt x="3353" y="2535"/>
                  </a:lnTo>
                  <a:lnTo>
                    <a:pt x="3333" y="2571"/>
                  </a:lnTo>
                  <a:lnTo>
                    <a:pt x="3310" y="2602"/>
                  </a:lnTo>
                  <a:lnTo>
                    <a:pt x="3282" y="2631"/>
                  </a:lnTo>
                  <a:lnTo>
                    <a:pt x="3251" y="2654"/>
                  </a:lnTo>
                  <a:lnTo>
                    <a:pt x="3216" y="2674"/>
                  </a:lnTo>
                  <a:lnTo>
                    <a:pt x="3178" y="2688"/>
                  </a:lnTo>
                  <a:lnTo>
                    <a:pt x="3139" y="2697"/>
                  </a:lnTo>
                  <a:lnTo>
                    <a:pt x="3097" y="2700"/>
                  </a:lnTo>
                  <a:lnTo>
                    <a:pt x="282" y="2700"/>
                  </a:lnTo>
                  <a:lnTo>
                    <a:pt x="240" y="2697"/>
                  </a:lnTo>
                  <a:lnTo>
                    <a:pt x="201" y="2688"/>
                  </a:lnTo>
                  <a:lnTo>
                    <a:pt x="163" y="2674"/>
                  </a:lnTo>
                  <a:lnTo>
                    <a:pt x="129" y="2654"/>
                  </a:lnTo>
                  <a:lnTo>
                    <a:pt x="97" y="2631"/>
                  </a:lnTo>
                  <a:lnTo>
                    <a:pt x="70" y="2602"/>
                  </a:lnTo>
                  <a:lnTo>
                    <a:pt x="46" y="2571"/>
                  </a:lnTo>
                  <a:lnTo>
                    <a:pt x="26" y="2535"/>
                  </a:lnTo>
                  <a:lnTo>
                    <a:pt x="12" y="2499"/>
                  </a:lnTo>
                  <a:lnTo>
                    <a:pt x="3" y="2458"/>
                  </a:lnTo>
                  <a:lnTo>
                    <a:pt x="0" y="2417"/>
                  </a:lnTo>
                  <a:lnTo>
                    <a:pt x="0" y="284"/>
                  </a:lnTo>
                  <a:lnTo>
                    <a:pt x="3" y="242"/>
                  </a:lnTo>
                  <a:lnTo>
                    <a:pt x="12" y="203"/>
                  </a:lnTo>
                  <a:lnTo>
                    <a:pt x="26" y="165"/>
                  </a:lnTo>
                  <a:lnTo>
                    <a:pt x="46" y="130"/>
                  </a:lnTo>
                  <a:lnTo>
                    <a:pt x="70" y="99"/>
                  </a:lnTo>
                  <a:lnTo>
                    <a:pt x="97" y="71"/>
                  </a:lnTo>
                  <a:lnTo>
                    <a:pt x="129" y="46"/>
                  </a:lnTo>
                  <a:lnTo>
                    <a:pt x="163" y="28"/>
                  </a:lnTo>
                  <a:lnTo>
                    <a:pt x="201" y="13"/>
                  </a:lnTo>
                  <a:lnTo>
                    <a:pt x="240" y="3"/>
                  </a:lnTo>
                  <a:lnTo>
                    <a:pt x="28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36" name="Google Shape;10936;p24"/>
            <p:cNvSpPr/>
            <p:nvPr/>
          </p:nvSpPr>
          <p:spPr>
            <a:xfrm>
              <a:off x="4673" y="3607"/>
              <a:ext cx="18" cy="18"/>
            </a:xfrm>
            <a:custGeom>
              <a:avLst/>
              <a:gdLst/>
              <a:ahLst/>
              <a:cxnLst/>
              <a:rect l="l" t="t" r="r" b="b"/>
              <a:pathLst>
                <a:path w="197" h="198" extrusionOk="0">
                  <a:moveTo>
                    <a:pt x="98" y="0"/>
                  </a:moveTo>
                  <a:lnTo>
                    <a:pt x="121" y="2"/>
                  </a:lnTo>
                  <a:lnTo>
                    <a:pt x="142" y="9"/>
                  </a:lnTo>
                  <a:lnTo>
                    <a:pt x="161" y="22"/>
                  </a:lnTo>
                  <a:lnTo>
                    <a:pt x="175" y="37"/>
                  </a:lnTo>
                  <a:lnTo>
                    <a:pt x="187" y="55"/>
                  </a:lnTo>
                  <a:lnTo>
                    <a:pt x="194" y="76"/>
                  </a:lnTo>
                  <a:lnTo>
                    <a:pt x="197" y="98"/>
                  </a:lnTo>
                  <a:lnTo>
                    <a:pt x="194" y="121"/>
                  </a:lnTo>
                  <a:lnTo>
                    <a:pt x="187" y="142"/>
                  </a:lnTo>
                  <a:lnTo>
                    <a:pt x="175" y="160"/>
                  </a:lnTo>
                  <a:lnTo>
                    <a:pt x="161" y="176"/>
                  </a:lnTo>
                  <a:lnTo>
                    <a:pt x="142" y="188"/>
                  </a:lnTo>
                  <a:lnTo>
                    <a:pt x="121" y="195"/>
                  </a:lnTo>
                  <a:lnTo>
                    <a:pt x="98" y="198"/>
                  </a:lnTo>
                  <a:lnTo>
                    <a:pt x="76" y="195"/>
                  </a:lnTo>
                  <a:lnTo>
                    <a:pt x="56" y="188"/>
                  </a:lnTo>
                  <a:lnTo>
                    <a:pt x="37" y="176"/>
                  </a:lnTo>
                  <a:lnTo>
                    <a:pt x="22" y="160"/>
                  </a:lnTo>
                  <a:lnTo>
                    <a:pt x="10" y="142"/>
                  </a:lnTo>
                  <a:lnTo>
                    <a:pt x="3" y="121"/>
                  </a:lnTo>
                  <a:lnTo>
                    <a:pt x="0" y="98"/>
                  </a:lnTo>
                  <a:lnTo>
                    <a:pt x="3" y="76"/>
                  </a:lnTo>
                  <a:lnTo>
                    <a:pt x="10" y="55"/>
                  </a:lnTo>
                  <a:lnTo>
                    <a:pt x="22" y="37"/>
                  </a:lnTo>
                  <a:lnTo>
                    <a:pt x="37" y="22"/>
                  </a:lnTo>
                  <a:lnTo>
                    <a:pt x="56" y="9"/>
                  </a:lnTo>
                  <a:lnTo>
                    <a:pt x="76" y="2"/>
                  </a:lnTo>
                  <a:lnTo>
                    <a:pt x="9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937" name="Google Shape;10937;p24"/>
          <p:cNvGrpSpPr/>
          <p:nvPr/>
        </p:nvGrpSpPr>
        <p:grpSpPr>
          <a:xfrm>
            <a:off x="18826805" y="12864286"/>
            <a:ext cx="602440" cy="555367"/>
            <a:chOff x="6533" y="3500"/>
            <a:chExt cx="335" cy="309"/>
          </a:xfrm>
          <a:solidFill>
            <a:srgbClr val="006994"/>
          </a:solidFill>
        </p:grpSpPr>
        <p:sp>
          <p:nvSpPr>
            <p:cNvPr id="10938" name="Google Shape;10938;p24"/>
            <p:cNvSpPr/>
            <p:nvPr/>
          </p:nvSpPr>
          <p:spPr>
            <a:xfrm>
              <a:off x="6616" y="3500"/>
              <a:ext cx="252" cy="306"/>
            </a:xfrm>
            <a:custGeom>
              <a:avLst/>
              <a:gdLst/>
              <a:ahLst/>
              <a:cxnLst/>
              <a:rect l="l" t="t" r="r" b="b"/>
              <a:pathLst>
                <a:path w="2523" h="3058" extrusionOk="0">
                  <a:moveTo>
                    <a:pt x="1261" y="0"/>
                  </a:moveTo>
                  <a:lnTo>
                    <a:pt x="1351" y="3"/>
                  </a:lnTo>
                  <a:lnTo>
                    <a:pt x="1440" y="13"/>
                  </a:lnTo>
                  <a:lnTo>
                    <a:pt x="1526" y="28"/>
                  </a:lnTo>
                  <a:lnTo>
                    <a:pt x="1611" y="49"/>
                  </a:lnTo>
                  <a:lnTo>
                    <a:pt x="1692" y="76"/>
                  </a:lnTo>
                  <a:lnTo>
                    <a:pt x="1771" y="108"/>
                  </a:lnTo>
                  <a:lnTo>
                    <a:pt x="1848" y="145"/>
                  </a:lnTo>
                  <a:lnTo>
                    <a:pt x="1921" y="187"/>
                  </a:lnTo>
                  <a:lnTo>
                    <a:pt x="1992" y="233"/>
                  </a:lnTo>
                  <a:lnTo>
                    <a:pt x="2059" y="285"/>
                  </a:lnTo>
                  <a:lnTo>
                    <a:pt x="2122" y="340"/>
                  </a:lnTo>
                  <a:lnTo>
                    <a:pt x="2182" y="400"/>
                  </a:lnTo>
                  <a:lnTo>
                    <a:pt x="2238" y="463"/>
                  </a:lnTo>
                  <a:lnTo>
                    <a:pt x="2288" y="530"/>
                  </a:lnTo>
                  <a:lnTo>
                    <a:pt x="2335" y="600"/>
                  </a:lnTo>
                  <a:lnTo>
                    <a:pt x="2377" y="674"/>
                  </a:lnTo>
                  <a:lnTo>
                    <a:pt x="2415" y="750"/>
                  </a:lnTo>
                  <a:lnTo>
                    <a:pt x="2447" y="830"/>
                  </a:lnTo>
                  <a:lnTo>
                    <a:pt x="2473" y="912"/>
                  </a:lnTo>
                  <a:lnTo>
                    <a:pt x="2495" y="996"/>
                  </a:lnTo>
                  <a:lnTo>
                    <a:pt x="2509" y="1083"/>
                  </a:lnTo>
                  <a:lnTo>
                    <a:pt x="2519" y="1171"/>
                  </a:lnTo>
                  <a:lnTo>
                    <a:pt x="2523" y="1261"/>
                  </a:lnTo>
                  <a:lnTo>
                    <a:pt x="2518" y="1352"/>
                  </a:lnTo>
                  <a:lnTo>
                    <a:pt x="2509" y="1443"/>
                  </a:lnTo>
                  <a:lnTo>
                    <a:pt x="2494" y="1532"/>
                  </a:lnTo>
                  <a:lnTo>
                    <a:pt x="2471" y="1617"/>
                  </a:lnTo>
                  <a:lnTo>
                    <a:pt x="2444" y="1701"/>
                  </a:lnTo>
                  <a:lnTo>
                    <a:pt x="2410" y="1781"/>
                  </a:lnTo>
                  <a:lnTo>
                    <a:pt x="2371" y="1859"/>
                  </a:lnTo>
                  <a:lnTo>
                    <a:pt x="2328" y="1934"/>
                  </a:lnTo>
                  <a:lnTo>
                    <a:pt x="2279" y="2005"/>
                  </a:lnTo>
                  <a:lnTo>
                    <a:pt x="2226" y="2073"/>
                  </a:lnTo>
                  <a:lnTo>
                    <a:pt x="2168" y="2137"/>
                  </a:lnTo>
                  <a:lnTo>
                    <a:pt x="2107" y="2196"/>
                  </a:lnTo>
                  <a:lnTo>
                    <a:pt x="1245" y="3058"/>
                  </a:lnTo>
                  <a:lnTo>
                    <a:pt x="1245" y="2521"/>
                  </a:lnTo>
                  <a:lnTo>
                    <a:pt x="1156" y="2517"/>
                  </a:lnTo>
                  <a:lnTo>
                    <a:pt x="1069" y="2507"/>
                  </a:lnTo>
                  <a:lnTo>
                    <a:pt x="984" y="2490"/>
                  </a:lnTo>
                  <a:lnTo>
                    <a:pt x="900" y="2468"/>
                  </a:lnTo>
                  <a:lnTo>
                    <a:pt x="819" y="2441"/>
                  </a:lnTo>
                  <a:lnTo>
                    <a:pt x="741" y="2409"/>
                  </a:lnTo>
                  <a:lnTo>
                    <a:pt x="665" y="2372"/>
                  </a:lnTo>
                  <a:lnTo>
                    <a:pt x="592" y="2330"/>
                  </a:lnTo>
                  <a:lnTo>
                    <a:pt x="522" y="2283"/>
                  </a:lnTo>
                  <a:lnTo>
                    <a:pt x="457" y="2231"/>
                  </a:lnTo>
                  <a:lnTo>
                    <a:pt x="394" y="2176"/>
                  </a:lnTo>
                  <a:lnTo>
                    <a:pt x="336" y="2117"/>
                  </a:lnTo>
                  <a:lnTo>
                    <a:pt x="281" y="2054"/>
                  </a:lnTo>
                  <a:lnTo>
                    <a:pt x="230" y="1987"/>
                  </a:lnTo>
                  <a:lnTo>
                    <a:pt x="184" y="1917"/>
                  </a:lnTo>
                  <a:lnTo>
                    <a:pt x="143" y="1844"/>
                  </a:lnTo>
                  <a:lnTo>
                    <a:pt x="107" y="1768"/>
                  </a:lnTo>
                  <a:lnTo>
                    <a:pt x="75" y="1688"/>
                  </a:lnTo>
                  <a:lnTo>
                    <a:pt x="49" y="1607"/>
                  </a:lnTo>
                  <a:lnTo>
                    <a:pt x="28" y="1523"/>
                  </a:lnTo>
                  <a:lnTo>
                    <a:pt x="12" y="1437"/>
                  </a:lnTo>
                  <a:lnTo>
                    <a:pt x="3" y="1350"/>
                  </a:lnTo>
                  <a:lnTo>
                    <a:pt x="0" y="1261"/>
                  </a:lnTo>
                  <a:lnTo>
                    <a:pt x="3" y="1171"/>
                  </a:lnTo>
                  <a:lnTo>
                    <a:pt x="12" y="1083"/>
                  </a:lnTo>
                  <a:lnTo>
                    <a:pt x="28" y="996"/>
                  </a:lnTo>
                  <a:lnTo>
                    <a:pt x="50" y="912"/>
                  </a:lnTo>
                  <a:lnTo>
                    <a:pt x="76" y="830"/>
                  </a:lnTo>
                  <a:lnTo>
                    <a:pt x="108" y="750"/>
                  </a:lnTo>
                  <a:lnTo>
                    <a:pt x="145" y="674"/>
                  </a:lnTo>
                  <a:lnTo>
                    <a:pt x="187" y="600"/>
                  </a:lnTo>
                  <a:lnTo>
                    <a:pt x="233" y="530"/>
                  </a:lnTo>
                  <a:lnTo>
                    <a:pt x="285" y="463"/>
                  </a:lnTo>
                  <a:lnTo>
                    <a:pt x="340" y="400"/>
                  </a:lnTo>
                  <a:lnTo>
                    <a:pt x="400" y="340"/>
                  </a:lnTo>
                  <a:lnTo>
                    <a:pt x="463" y="285"/>
                  </a:lnTo>
                  <a:lnTo>
                    <a:pt x="531" y="233"/>
                  </a:lnTo>
                  <a:lnTo>
                    <a:pt x="601" y="187"/>
                  </a:lnTo>
                  <a:lnTo>
                    <a:pt x="675" y="145"/>
                  </a:lnTo>
                  <a:lnTo>
                    <a:pt x="750" y="108"/>
                  </a:lnTo>
                  <a:lnTo>
                    <a:pt x="830" y="76"/>
                  </a:lnTo>
                  <a:lnTo>
                    <a:pt x="912" y="49"/>
                  </a:lnTo>
                  <a:lnTo>
                    <a:pt x="996" y="28"/>
                  </a:lnTo>
                  <a:lnTo>
                    <a:pt x="1083" y="13"/>
                  </a:lnTo>
                  <a:lnTo>
                    <a:pt x="1171" y="3"/>
                  </a:lnTo>
                  <a:lnTo>
                    <a:pt x="126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39" name="Google Shape;10939;p24"/>
            <p:cNvSpPr/>
            <p:nvPr/>
          </p:nvSpPr>
          <p:spPr>
            <a:xfrm>
              <a:off x="6533" y="3576"/>
              <a:ext cx="140" cy="233"/>
            </a:xfrm>
            <a:custGeom>
              <a:avLst/>
              <a:gdLst/>
              <a:ahLst/>
              <a:cxnLst/>
              <a:rect l="l" t="t" r="r" b="b"/>
              <a:pathLst>
                <a:path w="1404" h="2331" extrusionOk="0">
                  <a:moveTo>
                    <a:pt x="794" y="0"/>
                  </a:moveTo>
                  <a:lnTo>
                    <a:pt x="770" y="66"/>
                  </a:lnTo>
                  <a:lnTo>
                    <a:pt x="749" y="135"/>
                  </a:lnTo>
                  <a:lnTo>
                    <a:pt x="732" y="204"/>
                  </a:lnTo>
                  <a:lnTo>
                    <a:pt x="718" y="274"/>
                  </a:lnTo>
                  <a:lnTo>
                    <a:pt x="662" y="295"/>
                  </a:lnTo>
                  <a:lnTo>
                    <a:pt x="608" y="320"/>
                  </a:lnTo>
                  <a:lnTo>
                    <a:pt x="558" y="350"/>
                  </a:lnTo>
                  <a:lnTo>
                    <a:pt x="509" y="384"/>
                  </a:lnTo>
                  <a:lnTo>
                    <a:pt x="464" y="423"/>
                  </a:lnTo>
                  <a:lnTo>
                    <a:pt x="423" y="464"/>
                  </a:lnTo>
                  <a:lnTo>
                    <a:pt x="386" y="510"/>
                  </a:lnTo>
                  <a:lnTo>
                    <a:pt x="352" y="558"/>
                  </a:lnTo>
                  <a:lnTo>
                    <a:pt x="323" y="610"/>
                  </a:lnTo>
                  <a:lnTo>
                    <a:pt x="300" y="665"/>
                  </a:lnTo>
                  <a:lnTo>
                    <a:pt x="280" y="721"/>
                  </a:lnTo>
                  <a:lnTo>
                    <a:pt x="266" y="780"/>
                  </a:lnTo>
                  <a:lnTo>
                    <a:pt x="257" y="841"/>
                  </a:lnTo>
                  <a:lnTo>
                    <a:pt x="255" y="904"/>
                  </a:lnTo>
                  <a:lnTo>
                    <a:pt x="257" y="967"/>
                  </a:lnTo>
                  <a:lnTo>
                    <a:pt x="266" y="1028"/>
                  </a:lnTo>
                  <a:lnTo>
                    <a:pt x="281" y="1087"/>
                  </a:lnTo>
                  <a:lnTo>
                    <a:pt x="300" y="1144"/>
                  </a:lnTo>
                  <a:lnTo>
                    <a:pt x="324" y="1199"/>
                  </a:lnTo>
                  <a:lnTo>
                    <a:pt x="353" y="1250"/>
                  </a:lnTo>
                  <a:lnTo>
                    <a:pt x="388" y="1299"/>
                  </a:lnTo>
                  <a:lnTo>
                    <a:pt x="425" y="1345"/>
                  </a:lnTo>
                  <a:lnTo>
                    <a:pt x="466" y="1386"/>
                  </a:lnTo>
                  <a:lnTo>
                    <a:pt x="512" y="1425"/>
                  </a:lnTo>
                  <a:lnTo>
                    <a:pt x="560" y="1459"/>
                  </a:lnTo>
                  <a:lnTo>
                    <a:pt x="611" y="1489"/>
                  </a:lnTo>
                  <a:lnTo>
                    <a:pt x="665" y="1514"/>
                  </a:lnTo>
                  <a:lnTo>
                    <a:pt x="722" y="1534"/>
                  </a:lnTo>
                  <a:lnTo>
                    <a:pt x="781" y="1549"/>
                  </a:lnTo>
                  <a:lnTo>
                    <a:pt x="843" y="1558"/>
                  </a:lnTo>
                  <a:lnTo>
                    <a:pt x="905" y="1562"/>
                  </a:lnTo>
                  <a:lnTo>
                    <a:pt x="1031" y="1564"/>
                  </a:lnTo>
                  <a:lnTo>
                    <a:pt x="1031" y="1717"/>
                  </a:lnTo>
                  <a:lnTo>
                    <a:pt x="1193" y="1555"/>
                  </a:lnTo>
                  <a:lnTo>
                    <a:pt x="1260" y="1609"/>
                  </a:lnTo>
                  <a:lnTo>
                    <a:pt x="1331" y="1658"/>
                  </a:lnTo>
                  <a:lnTo>
                    <a:pt x="1404" y="1703"/>
                  </a:lnTo>
                  <a:lnTo>
                    <a:pt x="776" y="2331"/>
                  </a:lnTo>
                  <a:lnTo>
                    <a:pt x="776" y="1807"/>
                  </a:lnTo>
                  <a:lnTo>
                    <a:pt x="704" y="1792"/>
                  </a:lnTo>
                  <a:lnTo>
                    <a:pt x="634" y="1773"/>
                  </a:lnTo>
                  <a:lnTo>
                    <a:pt x="567" y="1748"/>
                  </a:lnTo>
                  <a:lnTo>
                    <a:pt x="502" y="1718"/>
                  </a:lnTo>
                  <a:lnTo>
                    <a:pt x="439" y="1684"/>
                  </a:lnTo>
                  <a:lnTo>
                    <a:pt x="380" y="1644"/>
                  </a:lnTo>
                  <a:lnTo>
                    <a:pt x="324" y="1601"/>
                  </a:lnTo>
                  <a:lnTo>
                    <a:pt x="273" y="1552"/>
                  </a:lnTo>
                  <a:lnTo>
                    <a:pt x="224" y="1500"/>
                  </a:lnTo>
                  <a:lnTo>
                    <a:pt x="179" y="1445"/>
                  </a:lnTo>
                  <a:lnTo>
                    <a:pt x="140" y="1387"/>
                  </a:lnTo>
                  <a:lnTo>
                    <a:pt x="104" y="1325"/>
                  </a:lnTo>
                  <a:lnTo>
                    <a:pt x="74" y="1261"/>
                  </a:lnTo>
                  <a:lnTo>
                    <a:pt x="48" y="1194"/>
                  </a:lnTo>
                  <a:lnTo>
                    <a:pt x="27" y="1124"/>
                  </a:lnTo>
                  <a:lnTo>
                    <a:pt x="12" y="1053"/>
                  </a:lnTo>
                  <a:lnTo>
                    <a:pt x="3" y="979"/>
                  </a:lnTo>
                  <a:lnTo>
                    <a:pt x="0" y="904"/>
                  </a:lnTo>
                  <a:lnTo>
                    <a:pt x="3" y="828"/>
                  </a:lnTo>
                  <a:lnTo>
                    <a:pt x="12" y="753"/>
                  </a:lnTo>
                  <a:lnTo>
                    <a:pt x="28" y="681"/>
                  </a:lnTo>
                  <a:lnTo>
                    <a:pt x="49" y="610"/>
                  </a:lnTo>
                  <a:lnTo>
                    <a:pt x="75" y="542"/>
                  </a:lnTo>
                  <a:lnTo>
                    <a:pt x="107" y="476"/>
                  </a:lnTo>
                  <a:lnTo>
                    <a:pt x="143" y="414"/>
                  </a:lnTo>
                  <a:lnTo>
                    <a:pt x="183" y="355"/>
                  </a:lnTo>
                  <a:lnTo>
                    <a:pt x="229" y="300"/>
                  </a:lnTo>
                  <a:lnTo>
                    <a:pt x="279" y="249"/>
                  </a:lnTo>
                  <a:lnTo>
                    <a:pt x="332" y="201"/>
                  </a:lnTo>
                  <a:lnTo>
                    <a:pt x="389" y="157"/>
                  </a:lnTo>
                  <a:lnTo>
                    <a:pt x="450" y="118"/>
                  </a:lnTo>
                  <a:lnTo>
                    <a:pt x="513" y="84"/>
                  </a:lnTo>
                  <a:lnTo>
                    <a:pt x="579" y="55"/>
                  </a:lnTo>
                  <a:lnTo>
                    <a:pt x="649" y="31"/>
                  </a:lnTo>
                  <a:lnTo>
                    <a:pt x="720" y="12"/>
                  </a:lnTo>
                  <a:lnTo>
                    <a:pt x="79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940" name="Google Shape;10940;p24"/>
          <p:cNvGrpSpPr/>
          <p:nvPr/>
        </p:nvGrpSpPr>
        <p:grpSpPr>
          <a:xfrm>
            <a:off x="17579717" y="12790560"/>
            <a:ext cx="536329" cy="702223"/>
            <a:chOff x="5892" y="2444"/>
            <a:chExt cx="258" cy="338"/>
          </a:xfrm>
          <a:solidFill>
            <a:srgbClr val="006994"/>
          </a:solidFill>
        </p:grpSpPr>
        <p:sp>
          <p:nvSpPr>
            <p:cNvPr id="10941" name="Google Shape;10941;p24"/>
            <p:cNvSpPr/>
            <p:nvPr/>
          </p:nvSpPr>
          <p:spPr>
            <a:xfrm>
              <a:off x="5960" y="2444"/>
              <a:ext cx="122" cy="56"/>
            </a:xfrm>
            <a:custGeom>
              <a:avLst/>
              <a:gdLst/>
              <a:ahLst/>
              <a:cxnLst/>
              <a:rect l="l" t="t" r="r" b="b"/>
              <a:pathLst>
                <a:path w="1216" h="561" extrusionOk="0">
                  <a:moveTo>
                    <a:pt x="415" y="0"/>
                  </a:moveTo>
                  <a:lnTo>
                    <a:pt x="802" y="0"/>
                  </a:lnTo>
                  <a:lnTo>
                    <a:pt x="827" y="2"/>
                  </a:lnTo>
                  <a:lnTo>
                    <a:pt x="852" y="10"/>
                  </a:lnTo>
                  <a:lnTo>
                    <a:pt x="874" y="22"/>
                  </a:lnTo>
                  <a:lnTo>
                    <a:pt x="893" y="38"/>
                  </a:lnTo>
                  <a:lnTo>
                    <a:pt x="908" y="57"/>
                  </a:lnTo>
                  <a:lnTo>
                    <a:pt x="921" y="79"/>
                  </a:lnTo>
                  <a:lnTo>
                    <a:pt x="928" y="103"/>
                  </a:lnTo>
                  <a:lnTo>
                    <a:pt x="931" y="129"/>
                  </a:lnTo>
                  <a:lnTo>
                    <a:pt x="931" y="294"/>
                  </a:lnTo>
                  <a:lnTo>
                    <a:pt x="1216" y="294"/>
                  </a:lnTo>
                  <a:lnTo>
                    <a:pt x="1216" y="497"/>
                  </a:lnTo>
                  <a:lnTo>
                    <a:pt x="1214" y="514"/>
                  </a:lnTo>
                  <a:lnTo>
                    <a:pt x="1208" y="529"/>
                  </a:lnTo>
                  <a:lnTo>
                    <a:pt x="1197" y="543"/>
                  </a:lnTo>
                  <a:lnTo>
                    <a:pt x="1184" y="553"/>
                  </a:lnTo>
                  <a:lnTo>
                    <a:pt x="1169" y="559"/>
                  </a:lnTo>
                  <a:lnTo>
                    <a:pt x="1152" y="561"/>
                  </a:lnTo>
                  <a:lnTo>
                    <a:pt x="64" y="561"/>
                  </a:lnTo>
                  <a:lnTo>
                    <a:pt x="47" y="559"/>
                  </a:lnTo>
                  <a:lnTo>
                    <a:pt x="32" y="553"/>
                  </a:lnTo>
                  <a:lnTo>
                    <a:pt x="19" y="543"/>
                  </a:lnTo>
                  <a:lnTo>
                    <a:pt x="8" y="529"/>
                  </a:lnTo>
                  <a:lnTo>
                    <a:pt x="2" y="514"/>
                  </a:lnTo>
                  <a:lnTo>
                    <a:pt x="0" y="497"/>
                  </a:lnTo>
                  <a:lnTo>
                    <a:pt x="0" y="294"/>
                  </a:lnTo>
                  <a:lnTo>
                    <a:pt x="286" y="294"/>
                  </a:lnTo>
                  <a:lnTo>
                    <a:pt x="286" y="129"/>
                  </a:lnTo>
                  <a:lnTo>
                    <a:pt x="288" y="103"/>
                  </a:lnTo>
                  <a:lnTo>
                    <a:pt x="295" y="79"/>
                  </a:lnTo>
                  <a:lnTo>
                    <a:pt x="307" y="57"/>
                  </a:lnTo>
                  <a:lnTo>
                    <a:pt x="323" y="38"/>
                  </a:lnTo>
                  <a:lnTo>
                    <a:pt x="342" y="22"/>
                  </a:lnTo>
                  <a:lnTo>
                    <a:pt x="364" y="10"/>
                  </a:lnTo>
                  <a:lnTo>
                    <a:pt x="389" y="2"/>
                  </a:lnTo>
                  <a:lnTo>
                    <a:pt x="41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42" name="Google Shape;10942;p24"/>
            <p:cNvSpPr/>
            <p:nvPr/>
          </p:nvSpPr>
          <p:spPr>
            <a:xfrm>
              <a:off x="5892" y="2473"/>
              <a:ext cx="258" cy="309"/>
            </a:xfrm>
            <a:custGeom>
              <a:avLst/>
              <a:gdLst/>
              <a:ahLst/>
              <a:cxnLst/>
              <a:rect l="l" t="t" r="r" b="b"/>
              <a:pathLst>
                <a:path w="2580" h="3088" extrusionOk="0">
                  <a:moveTo>
                    <a:pt x="323" y="685"/>
                  </a:moveTo>
                  <a:lnTo>
                    <a:pt x="323" y="2766"/>
                  </a:lnTo>
                  <a:lnTo>
                    <a:pt x="2258" y="2766"/>
                  </a:lnTo>
                  <a:lnTo>
                    <a:pt x="2258" y="685"/>
                  </a:lnTo>
                  <a:lnTo>
                    <a:pt x="323" y="685"/>
                  </a:lnTo>
                  <a:close/>
                  <a:moveTo>
                    <a:pt x="0" y="0"/>
                  </a:moveTo>
                  <a:lnTo>
                    <a:pt x="553" y="0"/>
                  </a:lnTo>
                  <a:lnTo>
                    <a:pt x="553" y="203"/>
                  </a:lnTo>
                  <a:lnTo>
                    <a:pt x="556" y="237"/>
                  </a:lnTo>
                  <a:lnTo>
                    <a:pt x="565" y="271"/>
                  </a:lnTo>
                  <a:lnTo>
                    <a:pt x="579" y="301"/>
                  </a:lnTo>
                  <a:lnTo>
                    <a:pt x="599" y="327"/>
                  </a:lnTo>
                  <a:lnTo>
                    <a:pt x="621" y="351"/>
                  </a:lnTo>
                  <a:lnTo>
                    <a:pt x="649" y="370"/>
                  </a:lnTo>
                  <a:lnTo>
                    <a:pt x="679" y="384"/>
                  </a:lnTo>
                  <a:lnTo>
                    <a:pt x="712" y="393"/>
                  </a:lnTo>
                  <a:lnTo>
                    <a:pt x="746" y="396"/>
                  </a:lnTo>
                  <a:lnTo>
                    <a:pt x="1834" y="396"/>
                  </a:lnTo>
                  <a:lnTo>
                    <a:pt x="1868" y="393"/>
                  </a:lnTo>
                  <a:lnTo>
                    <a:pt x="1901" y="384"/>
                  </a:lnTo>
                  <a:lnTo>
                    <a:pt x="1931" y="370"/>
                  </a:lnTo>
                  <a:lnTo>
                    <a:pt x="1959" y="351"/>
                  </a:lnTo>
                  <a:lnTo>
                    <a:pt x="1981" y="327"/>
                  </a:lnTo>
                  <a:lnTo>
                    <a:pt x="2001" y="301"/>
                  </a:lnTo>
                  <a:lnTo>
                    <a:pt x="2015" y="271"/>
                  </a:lnTo>
                  <a:lnTo>
                    <a:pt x="2024" y="237"/>
                  </a:lnTo>
                  <a:lnTo>
                    <a:pt x="2027" y="203"/>
                  </a:lnTo>
                  <a:lnTo>
                    <a:pt x="2027" y="0"/>
                  </a:lnTo>
                  <a:lnTo>
                    <a:pt x="2580" y="0"/>
                  </a:lnTo>
                  <a:lnTo>
                    <a:pt x="2580" y="2830"/>
                  </a:lnTo>
                  <a:lnTo>
                    <a:pt x="2577" y="2872"/>
                  </a:lnTo>
                  <a:lnTo>
                    <a:pt x="2567" y="2912"/>
                  </a:lnTo>
                  <a:lnTo>
                    <a:pt x="2551" y="2948"/>
                  </a:lnTo>
                  <a:lnTo>
                    <a:pt x="2531" y="2982"/>
                  </a:lnTo>
                  <a:lnTo>
                    <a:pt x="2505" y="3012"/>
                  </a:lnTo>
                  <a:lnTo>
                    <a:pt x="2475" y="3038"/>
                  </a:lnTo>
                  <a:lnTo>
                    <a:pt x="2440" y="3059"/>
                  </a:lnTo>
                  <a:lnTo>
                    <a:pt x="2404" y="3075"/>
                  </a:lnTo>
                  <a:lnTo>
                    <a:pt x="2364" y="3084"/>
                  </a:lnTo>
                  <a:lnTo>
                    <a:pt x="2322" y="3088"/>
                  </a:lnTo>
                  <a:lnTo>
                    <a:pt x="258" y="3088"/>
                  </a:lnTo>
                  <a:lnTo>
                    <a:pt x="216" y="3084"/>
                  </a:lnTo>
                  <a:lnTo>
                    <a:pt x="176" y="3075"/>
                  </a:lnTo>
                  <a:lnTo>
                    <a:pt x="140" y="3059"/>
                  </a:lnTo>
                  <a:lnTo>
                    <a:pt x="105" y="3038"/>
                  </a:lnTo>
                  <a:lnTo>
                    <a:pt x="75" y="3012"/>
                  </a:lnTo>
                  <a:lnTo>
                    <a:pt x="49" y="2982"/>
                  </a:lnTo>
                  <a:lnTo>
                    <a:pt x="29" y="2948"/>
                  </a:lnTo>
                  <a:lnTo>
                    <a:pt x="13" y="2912"/>
                  </a:lnTo>
                  <a:lnTo>
                    <a:pt x="3" y="2872"/>
                  </a:lnTo>
                  <a:lnTo>
                    <a:pt x="0" y="2830"/>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43" name="Google Shape;10943;p24"/>
            <p:cNvSpPr/>
            <p:nvPr/>
          </p:nvSpPr>
          <p:spPr>
            <a:xfrm>
              <a:off x="5959" y="2574"/>
              <a:ext cx="0" cy="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44" name="Google Shape;10944;p24"/>
            <p:cNvSpPr/>
            <p:nvPr/>
          </p:nvSpPr>
          <p:spPr>
            <a:xfrm>
              <a:off x="5960" y="2627"/>
              <a:ext cx="0" cy="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45" name="Google Shape;10945;p24"/>
            <p:cNvSpPr/>
            <p:nvPr/>
          </p:nvSpPr>
          <p:spPr>
            <a:xfrm>
              <a:off x="5960" y="2679"/>
              <a:ext cx="0" cy="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946" name="Google Shape;10946;p24"/>
          <p:cNvGrpSpPr/>
          <p:nvPr/>
        </p:nvGrpSpPr>
        <p:grpSpPr>
          <a:xfrm>
            <a:off x="20139475" y="12929202"/>
            <a:ext cx="518716" cy="426451"/>
            <a:chOff x="6909" y="2276"/>
            <a:chExt cx="207" cy="170"/>
          </a:xfrm>
          <a:solidFill>
            <a:srgbClr val="006994"/>
          </a:solidFill>
        </p:grpSpPr>
        <p:sp>
          <p:nvSpPr>
            <p:cNvPr id="10947" name="Google Shape;10947;p24"/>
            <p:cNvSpPr/>
            <p:nvPr/>
          </p:nvSpPr>
          <p:spPr>
            <a:xfrm>
              <a:off x="6975" y="2334"/>
              <a:ext cx="67" cy="80"/>
            </a:xfrm>
            <a:custGeom>
              <a:avLst/>
              <a:gdLst/>
              <a:ahLst/>
              <a:cxnLst/>
              <a:rect l="l" t="t" r="r" b="b"/>
              <a:pathLst>
                <a:path w="1067" h="1281" extrusionOk="0">
                  <a:moveTo>
                    <a:pt x="533" y="0"/>
                  </a:moveTo>
                  <a:lnTo>
                    <a:pt x="572" y="2"/>
                  </a:lnTo>
                  <a:lnTo>
                    <a:pt x="607" y="7"/>
                  </a:lnTo>
                  <a:lnTo>
                    <a:pt x="638" y="15"/>
                  </a:lnTo>
                  <a:lnTo>
                    <a:pt x="667" y="27"/>
                  </a:lnTo>
                  <a:lnTo>
                    <a:pt x="692" y="41"/>
                  </a:lnTo>
                  <a:lnTo>
                    <a:pt x="715" y="57"/>
                  </a:lnTo>
                  <a:lnTo>
                    <a:pt x="735" y="77"/>
                  </a:lnTo>
                  <a:lnTo>
                    <a:pt x="751" y="97"/>
                  </a:lnTo>
                  <a:lnTo>
                    <a:pt x="766" y="119"/>
                  </a:lnTo>
                  <a:lnTo>
                    <a:pt x="779" y="144"/>
                  </a:lnTo>
                  <a:lnTo>
                    <a:pt x="789" y="168"/>
                  </a:lnTo>
                  <a:lnTo>
                    <a:pt x="798" y="195"/>
                  </a:lnTo>
                  <a:lnTo>
                    <a:pt x="805" y="221"/>
                  </a:lnTo>
                  <a:lnTo>
                    <a:pt x="810" y="249"/>
                  </a:lnTo>
                  <a:lnTo>
                    <a:pt x="814" y="276"/>
                  </a:lnTo>
                  <a:lnTo>
                    <a:pt x="816" y="304"/>
                  </a:lnTo>
                  <a:lnTo>
                    <a:pt x="818" y="331"/>
                  </a:lnTo>
                  <a:lnTo>
                    <a:pt x="819" y="358"/>
                  </a:lnTo>
                  <a:lnTo>
                    <a:pt x="824" y="357"/>
                  </a:lnTo>
                  <a:lnTo>
                    <a:pt x="829" y="357"/>
                  </a:lnTo>
                  <a:lnTo>
                    <a:pt x="834" y="356"/>
                  </a:lnTo>
                  <a:lnTo>
                    <a:pt x="847" y="359"/>
                  </a:lnTo>
                  <a:lnTo>
                    <a:pt x="857" y="365"/>
                  </a:lnTo>
                  <a:lnTo>
                    <a:pt x="865" y="374"/>
                  </a:lnTo>
                  <a:lnTo>
                    <a:pt x="870" y="388"/>
                  </a:lnTo>
                  <a:lnTo>
                    <a:pt x="874" y="403"/>
                  </a:lnTo>
                  <a:lnTo>
                    <a:pt x="876" y="421"/>
                  </a:lnTo>
                  <a:lnTo>
                    <a:pt x="877" y="442"/>
                  </a:lnTo>
                  <a:lnTo>
                    <a:pt x="877" y="463"/>
                  </a:lnTo>
                  <a:lnTo>
                    <a:pt x="876" y="483"/>
                  </a:lnTo>
                  <a:lnTo>
                    <a:pt x="871" y="505"/>
                  </a:lnTo>
                  <a:lnTo>
                    <a:pt x="864" y="526"/>
                  </a:lnTo>
                  <a:lnTo>
                    <a:pt x="855" y="548"/>
                  </a:lnTo>
                  <a:lnTo>
                    <a:pt x="845" y="567"/>
                  </a:lnTo>
                  <a:lnTo>
                    <a:pt x="833" y="583"/>
                  </a:lnTo>
                  <a:lnTo>
                    <a:pt x="819" y="597"/>
                  </a:lnTo>
                  <a:lnTo>
                    <a:pt x="806" y="605"/>
                  </a:lnTo>
                  <a:lnTo>
                    <a:pt x="793" y="608"/>
                  </a:lnTo>
                  <a:lnTo>
                    <a:pt x="789" y="607"/>
                  </a:lnTo>
                  <a:lnTo>
                    <a:pt x="785" y="606"/>
                  </a:lnTo>
                  <a:lnTo>
                    <a:pt x="781" y="604"/>
                  </a:lnTo>
                  <a:lnTo>
                    <a:pt x="777" y="602"/>
                  </a:lnTo>
                  <a:lnTo>
                    <a:pt x="756" y="643"/>
                  </a:lnTo>
                  <a:lnTo>
                    <a:pt x="733" y="683"/>
                  </a:lnTo>
                  <a:lnTo>
                    <a:pt x="707" y="719"/>
                  </a:lnTo>
                  <a:lnTo>
                    <a:pt x="678" y="751"/>
                  </a:lnTo>
                  <a:lnTo>
                    <a:pt x="670" y="761"/>
                  </a:lnTo>
                  <a:lnTo>
                    <a:pt x="665" y="773"/>
                  </a:lnTo>
                  <a:lnTo>
                    <a:pt x="663" y="786"/>
                  </a:lnTo>
                  <a:lnTo>
                    <a:pt x="666" y="804"/>
                  </a:lnTo>
                  <a:lnTo>
                    <a:pt x="672" y="819"/>
                  </a:lnTo>
                  <a:lnTo>
                    <a:pt x="682" y="832"/>
                  </a:lnTo>
                  <a:lnTo>
                    <a:pt x="695" y="843"/>
                  </a:lnTo>
                  <a:lnTo>
                    <a:pt x="711" y="849"/>
                  </a:lnTo>
                  <a:lnTo>
                    <a:pt x="729" y="851"/>
                  </a:lnTo>
                  <a:lnTo>
                    <a:pt x="798" y="851"/>
                  </a:lnTo>
                  <a:lnTo>
                    <a:pt x="838" y="854"/>
                  </a:lnTo>
                  <a:lnTo>
                    <a:pt x="875" y="863"/>
                  </a:lnTo>
                  <a:lnTo>
                    <a:pt x="911" y="877"/>
                  </a:lnTo>
                  <a:lnTo>
                    <a:pt x="944" y="895"/>
                  </a:lnTo>
                  <a:lnTo>
                    <a:pt x="974" y="918"/>
                  </a:lnTo>
                  <a:lnTo>
                    <a:pt x="1001" y="944"/>
                  </a:lnTo>
                  <a:lnTo>
                    <a:pt x="1023" y="974"/>
                  </a:lnTo>
                  <a:lnTo>
                    <a:pt x="1041" y="1007"/>
                  </a:lnTo>
                  <a:lnTo>
                    <a:pt x="1055" y="1043"/>
                  </a:lnTo>
                  <a:lnTo>
                    <a:pt x="1064" y="1081"/>
                  </a:lnTo>
                  <a:lnTo>
                    <a:pt x="1067" y="1121"/>
                  </a:lnTo>
                  <a:lnTo>
                    <a:pt x="1067" y="1195"/>
                  </a:lnTo>
                  <a:lnTo>
                    <a:pt x="1064" y="1217"/>
                  </a:lnTo>
                  <a:lnTo>
                    <a:pt x="1056" y="1238"/>
                  </a:lnTo>
                  <a:lnTo>
                    <a:pt x="1042" y="1255"/>
                  </a:lnTo>
                  <a:lnTo>
                    <a:pt x="1025" y="1268"/>
                  </a:lnTo>
                  <a:lnTo>
                    <a:pt x="1005" y="1278"/>
                  </a:lnTo>
                  <a:lnTo>
                    <a:pt x="982" y="1281"/>
                  </a:lnTo>
                  <a:lnTo>
                    <a:pt x="85" y="1281"/>
                  </a:lnTo>
                  <a:lnTo>
                    <a:pt x="62" y="1278"/>
                  </a:lnTo>
                  <a:lnTo>
                    <a:pt x="41" y="1268"/>
                  </a:lnTo>
                  <a:lnTo>
                    <a:pt x="25" y="1255"/>
                  </a:lnTo>
                  <a:lnTo>
                    <a:pt x="12" y="1238"/>
                  </a:lnTo>
                  <a:lnTo>
                    <a:pt x="3" y="1217"/>
                  </a:lnTo>
                  <a:lnTo>
                    <a:pt x="0" y="1195"/>
                  </a:lnTo>
                  <a:lnTo>
                    <a:pt x="0" y="1121"/>
                  </a:lnTo>
                  <a:lnTo>
                    <a:pt x="3" y="1081"/>
                  </a:lnTo>
                  <a:lnTo>
                    <a:pt x="11" y="1043"/>
                  </a:lnTo>
                  <a:lnTo>
                    <a:pt x="25" y="1007"/>
                  </a:lnTo>
                  <a:lnTo>
                    <a:pt x="44" y="974"/>
                  </a:lnTo>
                  <a:lnTo>
                    <a:pt x="66" y="944"/>
                  </a:lnTo>
                  <a:lnTo>
                    <a:pt x="92" y="918"/>
                  </a:lnTo>
                  <a:lnTo>
                    <a:pt x="122" y="895"/>
                  </a:lnTo>
                  <a:lnTo>
                    <a:pt x="156" y="877"/>
                  </a:lnTo>
                  <a:lnTo>
                    <a:pt x="191" y="863"/>
                  </a:lnTo>
                  <a:lnTo>
                    <a:pt x="229" y="854"/>
                  </a:lnTo>
                  <a:lnTo>
                    <a:pt x="269" y="851"/>
                  </a:lnTo>
                  <a:lnTo>
                    <a:pt x="338" y="851"/>
                  </a:lnTo>
                  <a:lnTo>
                    <a:pt x="355" y="849"/>
                  </a:lnTo>
                  <a:lnTo>
                    <a:pt x="371" y="843"/>
                  </a:lnTo>
                  <a:lnTo>
                    <a:pt x="385" y="832"/>
                  </a:lnTo>
                  <a:lnTo>
                    <a:pt x="395" y="819"/>
                  </a:lnTo>
                  <a:lnTo>
                    <a:pt x="401" y="804"/>
                  </a:lnTo>
                  <a:lnTo>
                    <a:pt x="403" y="786"/>
                  </a:lnTo>
                  <a:lnTo>
                    <a:pt x="402" y="773"/>
                  </a:lnTo>
                  <a:lnTo>
                    <a:pt x="397" y="761"/>
                  </a:lnTo>
                  <a:lnTo>
                    <a:pt x="389" y="751"/>
                  </a:lnTo>
                  <a:lnTo>
                    <a:pt x="359" y="719"/>
                  </a:lnTo>
                  <a:lnTo>
                    <a:pt x="334" y="684"/>
                  </a:lnTo>
                  <a:lnTo>
                    <a:pt x="310" y="645"/>
                  </a:lnTo>
                  <a:lnTo>
                    <a:pt x="290" y="604"/>
                  </a:lnTo>
                  <a:lnTo>
                    <a:pt x="286" y="606"/>
                  </a:lnTo>
                  <a:lnTo>
                    <a:pt x="282" y="607"/>
                  </a:lnTo>
                  <a:lnTo>
                    <a:pt x="278" y="608"/>
                  </a:lnTo>
                  <a:lnTo>
                    <a:pt x="264" y="605"/>
                  </a:lnTo>
                  <a:lnTo>
                    <a:pt x="251" y="597"/>
                  </a:lnTo>
                  <a:lnTo>
                    <a:pt x="238" y="583"/>
                  </a:lnTo>
                  <a:lnTo>
                    <a:pt x="226" y="567"/>
                  </a:lnTo>
                  <a:lnTo>
                    <a:pt x="215" y="548"/>
                  </a:lnTo>
                  <a:lnTo>
                    <a:pt x="205" y="526"/>
                  </a:lnTo>
                  <a:lnTo>
                    <a:pt x="198" y="505"/>
                  </a:lnTo>
                  <a:lnTo>
                    <a:pt x="194" y="483"/>
                  </a:lnTo>
                  <a:lnTo>
                    <a:pt x="192" y="463"/>
                  </a:lnTo>
                  <a:lnTo>
                    <a:pt x="192" y="442"/>
                  </a:lnTo>
                  <a:lnTo>
                    <a:pt x="194" y="421"/>
                  </a:lnTo>
                  <a:lnTo>
                    <a:pt x="196" y="403"/>
                  </a:lnTo>
                  <a:lnTo>
                    <a:pt x="200" y="388"/>
                  </a:lnTo>
                  <a:lnTo>
                    <a:pt x="205" y="374"/>
                  </a:lnTo>
                  <a:lnTo>
                    <a:pt x="214" y="365"/>
                  </a:lnTo>
                  <a:lnTo>
                    <a:pt x="224" y="359"/>
                  </a:lnTo>
                  <a:lnTo>
                    <a:pt x="237" y="356"/>
                  </a:lnTo>
                  <a:lnTo>
                    <a:pt x="242" y="357"/>
                  </a:lnTo>
                  <a:lnTo>
                    <a:pt x="247" y="358"/>
                  </a:lnTo>
                  <a:lnTo>
                    <a:pt x="247" y="331"/>
                  </a:lnTo>
                  <a:lnTo>
                    <a:pt x="249" y="304"/>
                  </a:lnTo>
                  <a:lnTo>
                    <a:pt x="251" y="276"/>
                  </a:lnTo>
                  <a:lnTo>
                    <a:pt x="255" y="249"/>
                  </a:lnTo>
                  <a:lnTo>
                    <a:pt x="259" y="221"/>
                  </a:lnTo>
                  <a:lnTo>
                    <a:pt x="267" y="194"/>
                  </a:lnTo>
                  <a:lnTo>
                    <a:pt x="274" y="168"/>
                  </a:lnTo>
                  <a:lnTo>
                    <a:pt x="284" y="143"/>
                  </a:lnTo>
                  <a:lnTo>
                    <a:pt x="296" y="119"/>
                  </a:lnTo>
                  <a:lnTo>
                    <a:pt x="310" y="97"/>
                  </a:lnTo>
                  <a:lnTo>
                    <a:pt x="328" y="77"/>
                  </a:lnTo>
                  <a:lnTo>
                    <a:pt x="347" y="57"/>
                  </a:lnTo>
                  <a:lnTo>
                    <a:pt x="369" y="41"/>
                  </a:lnTo>
                  <a:lnTo>
                    <a:pt x="395" y="27"/>
                  </a:lnTo>
                  <a:lnTo>
                    <a:pt x="424" y="15"/>
                  </a:lnTo>
                  <a:lnTo>
                    <a:pt x="457" y="7"/>
                  </a:lnTo>
                  <a:lnTo>
                    <a:pt x="493" y="2"/>
                  </a:lnTo>
                  <a:lnTo>
                    <a:pt x="53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48" name="Google Shape;10948;p24"/>
            <p:cNvSpPr/>
            <p:nvPr/>
          </p:nvSpPr>
          <p:spPr>
            <a:xfrm>
              <a:off x="7028" y="2341"/>
              <a:ext cx="51" cy="14"/>
            </a:xfrm>
            <a:custGeom>
              <a:avLst/>
              <a:gdLst/>
              <a:ahLst/>
              <a:cxnLst/>
              <a:rect l="l" t="t" r="r" b="b"/>
              <a:pathLst>
                <a:path w="815" h="226" extrusionOk="0">
                  <a:moveTo>
                    <a:pt x="0" y="0"/>
                  </a:moveTo>
                  <a:lnTo>
                    <a:pt x="752" y="0"/>
                  </a:lnTo>
                  <a:lnTo>
                    <a:pt x="769" y="2"/>
                  </a:lnTo>
                  <a:lnTo>
                    <a:pt x="784" y="8"/>
                  </a:lnTo>
                  <a:lnTo>
                    <a:pt x="797" y="19"/>
                  </a:lnTo>
                  <a:lnTo>
                    <a:pt x="806" y="31"/>
                  </a:lnTo>
                  <a:lnTo>
                    <a:pt x="813" y="46"/>
                  </a:lnTo>
                  <a:lnTo>
                    <a:pt x="815" y="62"/>
                  </a:lnTo>
                  <a:lnTo>
                    <a:pt x="815" y="163"/>
                  </a:lnTo>
                  <a:lnTo>
                    <a:pt x="813" y="180"/>
                  </a:lnTo>
                  <a:lnTo>
                    <a:pt x="806" y="195"/>
                  </a:lnTo>
                  <a:lnTo>
                    <a:pt x="797" y="207"/>
                  </a:lnTo>
                  <a:lnTo>
                    <a:pt x="784" y="217"/>
                  </a:lnTo>
                  <a:lnTo>
                    <a:pt x="769" y="224"/>
                  </a:lnTo>
                  <a:lnTo>
                    <a:pt x="752" y="226"/>
                  </a:lnTo>
                  <a:lnTo>
                    <a:pt x="81" y="226"/>
                  </a:lnTo>
                  <a:lnTo>
                    <a:pt x="71" y="207"/>
                  </a:lnTo>
                  <a:lnTo>
                    <a:pt x="59" y="193"/>
                  </a:lnTo>
                  <a:lnTo>
                    <a:pt x="44" y="181"/>
                  </a:lnTo>
                  <a:lnTo>
                    <a:pt x="39" y="138"/>
                  </a:lnTo>
                  <a:lnTo>
                    <a:pt x="31" y="99"/>
                  </a:lnTo>
                  <a:lnTo>
                    <a:pt x="23" y="64"/>
                  </a:lnTo>
                  <a:lnTo>
                    <a:pt x="12" y="31"/>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49" name="Google Shape;10949;p24"/>
            <p:cNvSpPr/>
            <p:nvPr/>
          </p:nvSpPr>
          <p:spPr>
            <a:xfrm>
              <a:off x="7026" y="2367"/>
              <a:ext cx="53" cy="14"/>
            </a:xfrm>
            <a:custGeom>
              <a:avLst/>
              <a:gdLst/>
              <a:ahLst/>
              <a:cxnLst/>
              <a:rect l="l" t="t" r="r" b="b"/>
              <a:pathLst>
                <a:path w="846" h="226" extrusionOk="0">
                  <a:moveTo>
                    <a:pt x="128" y="0"/>
                  </a:moveTo>
                  <a:lnTo>
                    <a:pt x="783" y="0"/>
                  </a:lnTo>
                  <a:lnTo>
                    <a:pt x="800" y="2"/>
                  </a:lnTo>
                  <a:lnTo>
                    <a:pt x="815" y="8"/>
                  </a:lnTo>
                  <a:lnTo>
                    <a:pt x="828" y="19"/>
                  </a:lnTo>
                  <a:lnTo>
                    <a:pt x="837" y="31"/>
                  </a:lnTo>
                  <a:lnTo>
                    <a:pt x="844" y="46"/>
                  </a:lnTo>
                  <a:lnTo>
                    <a:pt x="846" y="62"/>
                  </a:lnTo>
                  <a:lnTo>
                    <a:pt x="846" y="162"/>
                  </a:lnTo>
                  <a:lnTo>
                    <a:pt x="844" y="180"/>
                  </a:lnTo>
                  <a:lnTo>
                    <a:pt x="837" y="194"/>
                  </a:lnTo>
                  <a:lnTo>
                    <a:pt x="828" y="207"/>
                  </a:lnTo>
                  <a:lnTo>
                    <a:pt x="815" y="217"/>
                  </a:lnTo>
                  <a:lnTo>
                    <a:pt x="800" y="223"/>
                  </a:lnTo>
                  <a:lnTo>
                    <a:pt x="783" y="226"/>
                  </a:lnTo>
                  <a:lnTo>
                    <a:pt x="0" y="226"/>
                  </a:lnTo>
                  <a:lnTo>
                    <a:pt x="0" y="165"/>
                  </a:lnTo>
                  <a:lnTo>
                    <a:pt x="2" y="162"/>
                  </a:lnTo>
                  <a:lnTo>
                    <a:pt x="4" y="159"/>
                  </a:lnTo>
                  <a:lnTo>
                    <a:pt x="5" y="156"/>
                  </a:lnTo>
                  <a:lnTo>
                    <a:pt x="28" y="147"/>
                  </a:lnTo>
                  <a:lnTo>
                    <a:pt x="48" y="133"/>
                  </a:lnTo>
                  <a:lnTo>
                    <a:pt x="67" y="116"/>
                  </a:lnTo>
                  <a:lnTo>
                    <a:pt x="83" y="96"/>
                  </a:lnTo>
                  <a:lnTo>
                    <a:pt x="97" y="74"/>
                  </a:lnTo>
                  <a:lnTo>
                    <a:pt x="110" y="50"/>
                  </a:lnTo>
                  <a:lnTo>
                    <a:pt x="121" y="25"/>
                  </a:lnTo>
                  <a:lnTo>
                    <a:pt x="12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50" name="Google Shape;10950;p24"/>
            <p:cNvSpPr/>
            <p:nvPr/>
          </p:nvSpPr>
          <p:spPr>
            <a:xfrm>
              <a:off x="7043" y="2392"/>
              <a:ext cx="36" cy="14"/>
            </a:xfrm>
            <a:custGeom>
              <a:avLst/>
              <a:gdLst/>
              <a:ahLst/>
              <a:cxnLst/>
              <a:rect l="l" t="t" r="r" b="b"/>
              <a:pathLst>
                <a:path w="574" h="226" extrusionOk="0">
                  <a:moveTo>
                    <a:pt x="0" y="0"/>
                  </a:moveTo>
                  <a:lnTo>
                    <a:pt x="511" y="0"/>
                  </a:lnTo>
                  <a:lnTo>
                    <a:pt x="528" y="2"/>
                  </a:lnTo>
                  <a:lnTo>
                    <a:pt x="543" y="9"/>
                  </a:lnTo>
                  <a:lnTo>
                    <a:pt x="556" y="18"/>
                  </a:lnTo>
                  <a:lnTo>
                    <a:pt x="565" y="32"/>
                  </a:lnTo>
                  <a:lnTo>
                    <a:pt x="572" y="47"/>
                  </a:lnTo>
                  <a:lnTo>
                    <a:pt x="574" y="63"/>
                  </a:lnTo>
                  <a:lnTo>
                    <a:pt x="574" y="163"/>
                  </a:lnTo>
                  <a:lnTo>
                    <a:pt x="572" y="179"/>
                  </a:lnTo>
                  <a:lnTo>
                    <a:pt x="565" y="195"/>
                  </a:lnTo>
                  <a:lnTo>
                    <a:pt x="556" y="208"/>
                  </a:lnTo>
                  <a:lnTo>
                    <a:pt x="543" y="217"/>
                  </a:lnTo>
                  <a:lnTo>
                    <a:pt x="528" y="223"/>
                  </a:lnTo>
                  <a:lnTo>
                    <a:pt x="511" y="226"/>
                  </a:lnTo>
                  <a:lnTo>
                    <a:pt x="53" y="226"/>
                  </a:lnTo>
                  <a:lnTo>
                    <a:pt x="53" y="185"/>
                  </a:lnTo>
                  <a:lnTo>
                    <a:pt x="51" y="145"/>
                  </a:lnTo>
                  <a:lnTo>
                    <a:pt x="44" y="106"/>
                  </a:lnTo>
                  <a:lnTo>
                    <a:pt x="33" y="68"/>
                  </a:lnTo>
                  <a:lnTo>
                    <a:pt x="19" y="34"/>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51" name="Google Shape;10951;p24"/>
            <p:cNvSpPr/>
            <p:nvPr/>
          </p:nvSpPr>
          <p:spPr>
            <a:xfrm>
              <a:off x="6938" y="2302"/>
              <a:ext cx="178" cy="144"/>
            </a:xfrm>
            <a:custGeom>
              <a:avLst/>
              <a:gdLst/>
              <a:ahLst/>
              <a:cxnLst/>
              <a:rect l="l" t="t" r="r" b="b"/>
              <a:pathLst>
                <a:path w="2853" h="2311" extrusionOk="0">
                  <a:moveTo>
                    <a:pt x="386" y="183"/>
                  </a:moveTo>
                  <a:lnTo>
                    <a:pt x="353" y="186"/>
                  </a:lnTo>
                  <a:lnTo>
                    <a:pt x="322" y="193"/>
                  </a:lnTo>
                  <a:lnTo>
                    <a:pt x="292" y="205"/>
                  </a:lnTo>
                  <a:lnTo>
                    <a:pt x="266" y="223"/>
                  </a:lnTo>
                  <a:lnTo>
                    <a:pt x="241" y="243"/>
                  </a:lnTo>
                  <a:lnTo>
                    <a:pt x="221" y="266"/>
                  </a:lnTo>
                  <a:lnTo>
                    <a:pt x="205" y="293"/>
                  </a:lnTo>
                  <a:lnTo>
                    <a:pt x="193" y="322"/>
                  </a:lnTo>
                  <a:lnTo>
                    <a:pt x="184" y="354"/>
                  </a:lnTo>
                  <a:lnTo>
                    <a:pt x="182" y="387"/>
                  </a:lnTo>
                  <a:lnTo>
                    <a:pt x="182" y="1923"/>
                  </a:lnTo>
                  <a:lnTo>
                    <a:pt x="184" y="1957"/>
                  </a:lnTo>
                  <a:lnTo>
                    <a:pt x="193" y="1987"/>
                  </a:lnTo>
                  <a:lnTo>
                    <a:pt x="205" y="2017"/>
                  </a:lnTo>
                  <a:lnTo>
                    <a:pt x="221" y="2043"/>
                  </a:lnTo>
                  <a:lnTo>
                    <a:pt x="241" y="2068"/>
                  </a:lnTo>
                  <a:lnTo>
                    <a:pt x="266" y="2088"/>
                  </a:lnTo>
                  <a:lnTo>
                    <a:pt x="292" y="2105"/>
                  </a:lnTo>
                  <a:lnTo>
                    <a:pt x="322" y="2117"/>
                  </a:lnTo>
                  <a:lnTo>
                    <a:pt x="353" y="2125"/>
                  </a:lnTo>
                  <a:lnTo>
                    <a:pt x="386" y="2127"/>
                  </a:lnTo>
                  <a:lnTo>
                    <a:pt x="2466" y="2127"/>
                  </a:lnTo>
                  <a:lnTo>
                    <a:pt x="2500" y="2125"/>
                  </a:lnTo>
                  <a:lnTo>
                    <a:pt x="2530" y="2117"/>
                  </a:lnTo>
                  <a:lnTo>
                    <a:pt x="2560" y="2105"/>
                  </a:lnTo>
                  <a:lnTo>
                    <a:pt x="2587" y="2088"/>
                  </a:lnTo>
                  <a:lnTo>
                    <a:pt x="2611" y="2068"/>
                  </a:lnTo>
                  <a:lnTo>
                    <a:pt x="2631" y="2043"/>
                  </a:lnTo>
                  <a:lnTo>
                    <a:pt x="2647" y="2017"/>
                  </a:lnTo>
                  <a:lnTo>
                    <a:pt x="2661" y="1987"/>
                  </a:lnTo>
                  <a:lnTo>
                    <a:pt x="2668" y="1957"/>
                  </a:lnTo>
                  <a:lnTo>
                    <a:pt x="2671" y="1923"/>
                  </a:lnTo>
                  <a:lnTo>
                    <a:pt x="2671" y="387"/>
                  </a:lnTo>
                  <a:lnTo>
                    <a:pt x="2668" y="354"/>
                  </a:lnTo>
                  <a:lnTo>
                    <a:pt x="2661" y="322"/>
                  </a:lnTo>
                  <a:lnTo>
                    <a:pt x="2647" y="293"/>
                  </a:lnTo>
                  <a:lnTo>
                    <a:pt x="2631" y="266"/>
                  </a:lnTo>
                  <a:lnTo>
                    <a:pt x="2611" y="243"/>
                  </a:lnTo>
                  <a:lnTo>
                    <a:pt x="2587" y="223"/>
                  </a:lnTo>
                  <a:lnTo>
                    <a:pt x="2560" y="205"/>
                  </a:lnTo>
                  <a:lnTo>
                    <a:pt x="2530" y="193"/>
                  </a:lnTo>
                  <a:lnTo>
                    <a:pt x="2500" y="186"/>
                  </a:lnTo>
                  <a:lnTo>
                    <a:pt x="2466" y="183"/>
                  </a:lnTo>
                  <a:lnTo>
                    <a:pt x="386" y="183"/>
                  </a:lnTo>
                  <a:close/>
                  <a:moveTo>
                    <a:pt x="386" y="0"/>
                  </a:moveTo>
                  <a:lnTo>
                    <a:pt x="2466" y="0"/>
                  </a:lnTo>
                  <a:lnTo>
                    <a:pt x="2515" y="3"/>
                  </a:lnTo>
                  <a:lnTo>
                    <a:pt x="2562" y="11"/>
                  </a:lnTo>
                  <a:lnTo>
                    <a:pt x="2606" y="26"/>
                  </a:lnTo>
                  <a:lnTo>
                    <a:pt x="2648" y="45"/>
                  </a:lnTo>
                  <a:lnTo>
                    <a:pt x="2687" y="70"/>
                  </a:lnTo>
                  <a:lnTo>
                    <a:pt x="2723" y="97"/>
                  </a:lnTo>
                  <a:lnTo>
                    <a:pt x="2755" y="130"/>
                  </a:lnTo>
                  <a:lnTo>
                    <a:pt x="2784" y="165"/>
                  </a:lnTo>
                  <a:lnTo>
                    <a:pt x="2807" y="205"/>
                  </a:lnTo>
                  <a:lnTo>
                    <a:pt x="2827" y="247"/>
                  </a:lnTo>
                  <a:lnTo>
                    <a:pt x="2841" y="292"/>
                  </a:lnTo>
                  <a:lnTo>
                    <a:pt x="2850" y="339"/>
                  </a:lnTo>
                  <a:lnTo>
                    <a:pt x="2853" y="387"/>
                  </a:lnTo>
                  <a:lnTo>
                    <a:pt x="2853" y="1923"/>
                  </a:lnTo>
                  <a:lnTo>
                    <a:pt x="2850" y="1972"/>
                  </a:lnTo>
                  <a:lnTo>
                    <a:pt x="2841" y="2019"/>
                  </a:lnTo>
                  <a:lnTo>
                    <a:pt x="2827" y="2063"/>
                  </a:lnTo>
                  <a:lnTo>
                    <a:pt x="2807" y="2106"/>
                  </a:lnTo>
                  <a:lnTo>
                    <a:pt x="2784" y="2144"/>
                  </a:lnTo>
                  <a:lnTo>
                    <a:pt x="2755" y="2180"/>
                  </a:lnTo>
                  <a:lnTo>
                    <a:pt x="2723" y="2213"/>
                  </a:lnTo>
                  <a:lnTo>
                    <a:pt x="2687" y="2241"/>
                  </a:lnTo>
                  <a:lnTo>
                    <a:pt x="2648" y="2265"/>
                  </a:lnTo>
                  <a:lnTo>
                    <a:pt x="2606" y="2284"/>
                  </a:lnTo>
                  <a:lnTo>
                    <a:pt x="2562" y="2298"/>
                  </a:lnTo>
                  <a:lnTo>
                    <a:pt x="2515" y="2307"/>
                  </a:lnTo>
                  <a:lnTo>
                    <a:pt x="2466" y="2311"/>
                  </a:lnTo>
                  <a:lnTo>
                    <a:pt x="386" y="2311"/>
                  </a:lnTo>
                  <a:lnTo>
                    <a:pt x="337" y="2307"/>
                  </a:lnTo>
                  <a:lnTo>
                    <a:pt x="291" y="2298"/>
                  </a:lnTo>
                  <a:lnTo>
                    <a:pt x="247" y="2284"/>
                  </a:lnTo>
                  <a:lnTo>
                    <a:pt x="205" y="2265"/>
                  </a:lnTo>
                  <a:lnTo>
                    <a:pt x="165" y="2241"/>
                  </a:lnTo>
                  <a:lnTo>
                    <a:pt x="129" y="2213"/>
                  </a:lnTo>
                  <a:lnTo>
                    <a:pt x="97" y="2180"/>
                  </a:lnTo>
                  <a:lnTo>
                    <a:pt x="69" y="2144"/>
                  </a:lnTo>
                  <a:lnTo>
                    <a:pt x="45" y="2106"/>
                  </a:lnTo>
                  <a:lnTo>
                    <a:pt x="26" y="2063"/>
                  </a:lnTo>
                  <a:lnTo>
                    <a:pt x="11" y="2019"/>
                  </a:lnTo>
                  <a:lnTo>
                    <a:pt x="3" y="1972"/>
                  </a:lnTo>
                  <a:lnTo>
                    <a:pt x="0" y="1923"/>
                  </a:lnTo>
                  <a:lnTo>
                    <a:pt x="0" y="387"/>
                  </a:lnTo>
                  <a:lnTo>
                    <a:pt x="3" y="339"/>
                  </a:lnTo>
                  <a:lnTo>
                    <a:pt x="11" y="292"/>
                  </a:lnTo>
                  <a:lnTo>
                    <a:pt x="26" y="247"/>
                  </a:lnTo>
                  <a:lnTo>
                    <a:pt x="45" y="205"/>
                  </a:lnTo>
                  <a:lnTo>
                    <a:pt x="69" y="165"/>
                  </a:lnTo>
                  <a:lnTo>
                    <a:pt x="97" y="130"/>
                  </a:lnTo>
                  <a:lnTo>
                    <a:pt x="129" y="97"/>
                  </a:lnTo>
                  <a:lnTo>
                    <a:pt x="165" y="70"/>
                  </a:lnTo>
                  <a:lnTo>
                    <a:pt x="205" y="45"/>
                  </a:lnTo>
                  <a:lnTo>
                    <a:pt x="247" y="26"/>
                  </a:lnTo>
                  <a:lnTo>
                    <a:pt x="291" y="11"/>
                  </a:lnTo>
                  <a:lnTo>
                    <a:pt x="337" y="3"/>
                  </a:lnTo>
                  <a:lnTo>
                    <a:pt x="38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52" name="Google Shape;10952;p24"/>
            <p:cNvSpPr/>
            <p:nvPr/>
          </p:nvSpPr>
          <p:spPr>
            <a:xfrm>
              <a:off x="6909" y="2276"/>
              <a:ext cx="178" cy="144"/>
            </a:xfrm>
            <a:custGeom>
              <a:avLst/>
              <a:gdLst/>
              <a:ahLst/>
              <a:cxnLst/>
              <a:rect l="l" t="t" r="r" b="b"/>
              <a:pathLst>
                <a:path w="2845" h="2307" extrusionOk="0">
                  <a:moveTo>
                    <a:pt x="386" y="0"/>
                  </a:moveTo>
                  <a:lnTo>
                    <a:pt x="2467" y="0"/>
                  </a:lnTo>
                  <a:lnTo>
                    <a:pt x="2517" y="3"/>
                  </a:lnTo>
                  <a:lnTo>
                    <a:pt x="2565" y="13"/>
                  </a:lnTo>
                  <a:lnTo>
                    <a:pt x="2611" y="28"/>
                  </a:lnTo>
                  <a:lnTo>
                    <a:pt x="2653" y="48"/>
                  </a:lnTo>
                  <a:lnTo>
                    <a:pt x="2694" y="74"/>
                  </a:lnTo>
                  <a:lnTo>
                    <a:pt x="2730" y="104"/>
                  </a:lnTo>
                  <a:lnTo>
                    <a:pt x="2762" y="138"/>
                  </a:lnTo>
                  <a:lnTo>
                    <a:pt x="2791" y="177"/>
                  </a:lnTo>
                  <a:lnTo>
                    <a:pt x="2814" y="218"/>
                  </a:lnTo>
                  <a:lnTo>
                    <a:pt x="2833" y="262"/>
                  </a:lnTo>
                  <a:lnTo>
                    <a:pt x="2845" y="309"/>
                  </a:lnTo>
                  <a:lnTo>
                    <a:pt x="2655" y="309"/>
                  </a:lnTo>
                  <a:lnTo>
                    <a:pt x="2640" y="279"/>
                  </a:lnTo>
                  <a:lnTo>
                    <a:pt x="2620" y="252"/>
                  </a:lnTo>
                  <a:lnTo>
                    <a:pt x="2595" y="228"/>
                  </a:lnTo>
                  <a:lnTo>
                    <a:pt x="2567" y="209"/>
                  </a:lnTo>
                  <a:lnTo>
                    <a:pt x="2536" y="194"/>
                  </a:lnTo>
                  <a:lnTo>
                    <a:pt x="2503" y="186"/>
                  </a:lnTo>
                  <a:lnTo>
                    <a:pt x="2467" y="183"/>
                  </a:lnTo>
                  <a:lnTo>
                    <a:pt x="386" y="183"/>
                  </a:lnTo>
                  <a:lnTo>
                    <a:pt x="353" y="185"/>
                  </a:lnTo>
                  <a:lnTo>
                    <a:pt x="322" y="193"/>
                  </a:lnTo>
                  <a:lnTo>
                    <a:pt x="292" y="205"/>
                  </a:lnTo>
                  <a:lnTo>
                    <a:pt x="266" y="222"/>
                  </a:lnTo>
                  <a:lnTo>
                    <a:pt x="242" y="242"/>
                  </a:lnTo>
                  <a:lnTo>
                    <a:pt x="222" y="266"/>
                  </a:lnTo>
                  <a:lnTo>
                    <a:pt x="205" y="293"/>
                  </a:lnTo>
                  <a:lnTo>
                    <a:pt x="192" y="323"/>
                  </a:lnTo>
                  <a:lnTo>
                    <a:pt x="185" y="353"/>
                  </a:lnTo>
                  <a:lnTo>
                    <a:pt x="182" y="387"/>
                  </a:lnTo>
                  <a:lnTo>
                    <a:pt x="182" y="1923"/>
                  </a:lnTo>
                  <a:lnTo>
                    <a:pt x="185" y="1956"/>
                  </a:lnTo>
                  <a:lnTo>
                    <a:pt x="192" y="1987"/>
                  </a:lnTo>
                  <a:lnTo>
                    <a:pt x="205" y="2016"/>
                  </a:lnTo>
                  <a:lnTo>
                    <a:pt x="221" y="2042"/>
                  </a:lnTo>
                  <a:lnTo>
                    <a:pt x="241" y="2066"/>
                  </a:lnTo>
                  <a:lnTo>
                    <a:pt x="265" y="2086"/>
                  </a:lnTo>
                  <a:lnTo>
                    <a:pt x="291" y="2104"/>
                  </a:lnTo>
                  <a:lnTo>
                    <a:pt x="320" y="2116"/>
                  </a:lnTo>
                  <a:lnTo>
                    <a:pt x="351" y="2124"/>
                  </a:lnTo>
                  <a:lnTo>
                    <a:pt x="351" y="2307"/>
                  </a:lnTo>
                  <a:lnTo>
                    <a:pt x="302" y="2298"/>
                  </a:lnTo>
                  <a:lnTo>
                    <a:pt x="257" y="2286"/>
                  </a:lnTo>
                  <a:lnTo>
                    <a:pt x="213" y="2267"/>
                  </a:lnTo>
                  <a:lnTo>
                    <a:pt x="173" y="2243"/>
                  </a:lnTo>
                  <a:lnTo>
                    <a:pt x="135" y="2216"/>
                  </a:lnTo>
                  <a:lnTo>
                    <a:pt x="102" y="2183"/>
                  </a:lnTo>
                  <a:lnTo>
                    <a:pt x="72" y="2147"/>
                  </a:lnTo>
                  <a:lnTo>
                    <a:pt x="47" y="2108"/>
                  </a:lnTo>
                  <a:lnTo>
                    <a:pt x="27" y="2066"/>
                  </a:lnTo>
                  <a:lnTo>
                    <a:pt x="12" y="2020"/>
                  </a:lnTo>
                  <a:lnTo>
                    <a:pt x="3" y="1973"/>
                  </a:lnTo>
                  <a:lnTo>
                    <a:pt x="0" y="1923"/>
                  </a:lnTo>
                  <a:lnTo>
                    <a:pt x="0" y="387"/>
                  </a:lnTo>
                  <a:lnTo>
                    <a:pt x="3" y="338"/>
                  </a:lnTo>
                  <a:lnTo>
                    <a:pt x="12" y="292"/>
                  </a:lnTo>
                  <a:lnTo>
                    <a:pt x="26" y="247"/>
                  </a:lnTo>
                  <a:lnTo>
                    <a:pt x="45" y="205"/>
                  </a:lnTo>
                  <a:lnTo>
                    <a:pt x="69" y="166"/>
                  </a:lnTo>
                  <a:lnTo>
                    <a:pt x="98" y="130"/>
                  </a:lnTo>
                  <a:lnTo>
                    <a:pt x="129" y="97"/>
                  </a:lnTo>
                  <a:lnTo>
                    <a:pt x="166" y="70"/>
                  </a:lnTo>
                  <a:lnTo>
                    <a:pt x="205" y="45"/>
                  </a:lnTo>
                  <a:lnTo>
                    <a:pt x="246" y="26"/>
                  </a:lnTo>
                  <a:lnTo>
                    <a:pt x="291" y="12"/>
                  </a:lnTo>
                  <a:lnTo>
                    <a:pt x="338" y="3"/>
                  </a:lnTo>
                  <a:lnTo>
                    <a:pt x="38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sp>
        <p:nvSpPr>
          <p:cNvPr id="10953" name="Google Shape;10953;p24"/>
          <p:cNvSpPr/>
          <p:nvPr/>
        </p:nvSpPr>
        <p:spPr>
          <a:xfrm>
            <a:off x="941276" y="11135898"/>
            <a:ext cx="551518" cy="552290"/>
          </a:xfrm>
          <a:custGeom>
            <a:avLst/>
            <a:gdLst/>
            <a:ahLst/>
            <a:cxnLst/>
            <a:rect l="l" t="t" r="r" b="b"/>
            <a:pathLst>
              <a:path w="5820" h="5828" extrusionOk="0">
                <a:moveTo>
                  <a:pt x="4428" y="882"/>
                </a:moveTo>
                <a:lnTo>
                  <a:pt x="4362" y="887"/>
                </a:lnTo>
                <a:lnTo>
                  <a:pt x="4299" y="900"/>
                </a:lnTo>
                <a:lnTo>
                  <a:pt x="4235" y="921"/>
                </a:lnTo>
                <a:lnTo>
                  <a:pt x="4175" y="949"/>
                </a:lnTo>
                <a:lnTo>
                  <a:pt x="4118" y="986"/>
                </a:lnTo>
                <a:lnTo>
                  <a:pt x="4067" y="1032"/>
                </a:lnTo>
                <a:lnTo>
                  <a:pt x="4021" y="1084"/>
                </a:lnTo>
                <a:lnTo>
                  <a:pt x="3984" y="1140"/>
                </a:lnTo>
                <a:lnTo>
                  <a:pt x="3954" y="1201"/>
                </a:lnTo>
                <a:lnTo>
                  <a:pt x="3934" y="1264"/>
                </a:lnTo>
                <a:lnTo>
                  <a:pt x="3922" y="1328"/>
                </a:lnTo>
                <a:lnTo>
                  <a:pt x="3917" y="1394"/>
                </a:lnTo>
                <a:lnTo>
                  <a:pt x="3922" y="1459"/>
                </a:lnTo>
                <a:lnTo>
                  <a:pt x="3934" y="1523"/>
                </a:lnTo>
                <a:lnTo>
                  <a:pt x="3954" y="1585"/>
                </a:lnTo>
                <a:lnTo>
                  <a:pt x="3984" y="1645"/>
                </a:lnTo>
                <a:lnTo>
                  <a:pt x="4021" y="1702"/>
                </a:lnTo>
                <a:lnTo>
                  <a:pt x="4067" y="1755"/>
                </a:lnTo>
                <a:lnTo>
                  <a:pt x="4118" y="1801"/>
                </a:lnTo>
                <a:lnTo>
                  <a:pt x="4175" y="1838"/>
                </a:lnTo>
                <a:lnTo>
                  <a:pt x="4235" y="1866"/>
                </a:lnTo>
                <a:lnTo>
                  <a:pt x="4299" y="1888"/>
                </a:lnTo>
                <a:lnTo>
                  <a:pt x="4362" y="1900"/>
                </a:lnTo>
                <a:lnTo>
                  <a:pt x="4428" y="1904"/>
                </a:lnTo>
                <a:lnTo>
                  <a:pt x="4493" y="1900"/>
                </a:lnTo>
                <a:lnTo>
                  <a:pt x="4557" y="1888"/>
                </a:lnTo>
                <a:lnTo>
                  <a:pt x="4619" y="1866"/>
                </a:lnTo>
                <a:lnTo>
                  <a:pt x="4679" y="1838"/>
                </a:lnTo>
                <a:lnTo>
                  <a:pt x="4736" y="1801"/>
                </a:lnTo>
                <a:lnTo>
                  <a:pt x="4789" y="1755"/>
                </a:lnTo>
                <a:lnTo>
                  <a:pt x="4835" y="1702"/>
                </a:lnTo>
                <a:lnTo>
                  <a:pt x="4872" y="1645"/>
                </a:lnTo>
                <a:lnTo>
                  <a:pt x="4900" y="1585"/>
                </a:lnTo>
                <a:lnTo>
                  <a:pt x="4921" y="1523"/>
                </a:lnTo>
                <a:lnTo>
                  <a:pt x="4934" y="1459"/>
                </a:lnTo>
                <a:lnTo>
                  <a:pt x="4937" y="1394"/>
                </a:lnTo>
                <a:lnTo>
                  <a:pt x="4934" y="1328"/>
                </a:lnTo>
                <a:lnTo>
                  <a:pt x="4921" y="1264"/>
                </a:lnTo>
                <a:lnTo>
                  <a:pt x="4900" y="1201"/>
                </a:lnTo>
                <a:lnTo>
                  <a:pt x="4872" y="1140"/>
                </a:lnTo>
                <a:lnTo>
                  <a:pt x="4835" y="1084"/>
                </a:lnTo>
                <a:lnTo>
                  <a:pt x="4789" y="1032"/>
                </a:lnTo>
                <a:lnTo>
                  <a:pt x="4736" y="986"/>
                </a:lnTo>
                <a:lnTo>
                  <a:pt x="4679" y="949"/>
                </a:lnTo>
                <a:lnTo>
                  <a:pt x="4619" y="921"/>
                </a:lnTo>
                <a:lnTo>
                  <a:pt x="4557" y="900"/>
                </a:lnTo>
                <a:lnTo>
                  <a:pt x="4493" y="887"/>
                </a:lnTo>
                <a:lnTo>
                  <a:pt x="4428" y="882"/>
                </a:lnTo>
                <a:close/>
                <a:moveTo>
                  <a:pt x="4131" y="0"/>
                </a:moveTo>
                <a:lnTo>
                  <a:pt x="4249" y="3"/>
                </a:lnTo>
                <a:lnTo>
                  <a:pt x="4366" y="16"/>
                </a:lnTo>
                <a:lnTo>
                  <a:pt x="4483" y="37"/>
                </a:lnTo>
                <a:lnTo>
                  <a:pt x="4598" y="65"/>
                </a:lnTo>
                <a:lnTo>
                  <a:pt x="4711" y="103"/>
                </a:lnTo>
                <a:lnTo>
                  <a:pt x="4822" y="147"/>
                </a:lnTo>
                <a:lnTo>
                  <a:pt x="4930" y="200"/>
                </a:lnTo>
                <a:lnTo>
                  <a:pt x="5035" y="262"/>
                </a:lnTo>
                <a:lnTo>
                  <a:pt x="5135" y="331"/>
                </a:lnTo>
                <a:lnTo>
                  <a:pt x="5233" y="409"/>
                </a:lnTo>
                <a:lnTo>
                  <a:pt x="5325" y="496"/>
                </a:lnTo>
                <a:lnTo>
                  <a:pt x="5411" y="588"/>
                </a:lnTo>
                <a:lnTo>
                  <a:pt x="5487" y="685"/>
                </a:lnTo>
                <a:lnTo>
                  <a:pt x="5558" y="786"/>
                </a:lnTo>
                <a:lnTo>
                  <a:pt x="5618" y="891"/>
                </a:lnTo>
                <a:lnTo>
                  <a:pt x="5671" y="999"/>
                </a:lnTo>
                <a:lnTo>
                  <a:pt x="5717" y="1110"/>
                </a:lnTo>
                <a:lnTo>
                  <a:pt x="5755" y="1224"/>
                </a:lnTo>
                <a:lnTo>
                  <a:pt x="5783" y="1339"/>
                </a:lnTo>
                <a:lnTo>
                  <a:pt x="5802" y="1454"/>
                </a:lnTo>
                <a:lnTo>
                  <a:pt x="5815" y="1573"/>
                </a:lnTo>
                <a:lnTo>
                  <a:pt x="5820" y="1689"/>
                </a:lnTo>
                <a:lnTo>
                  <a:pt x="5815" y="1808"/>
                </a:lnTo>
                <a:lnTo>
                  <a:pt x="5802" y="1925"/>
                </a:lnTo>
                <a:lnTo>
                  <a:pt x="5783" y="2042"/>
                </a:lnTo>
                <a:lnTo>
                  <a:pt x="5755" y="2157"/>
                </a:lnTo>
                <a:lnTo>
                  <a:pt x="5717" y="2270"/>
                </a:lnTo>
                <a:lnTo>
                  <a:pt x="5671" y="2382"/>
                </a:lnTo>
                <a:lnTo>
                  <a:pt x="5618" y="2490"/>
                </a:lnTo>
                <a:lnTo>
                  <a:pt x="5558" y="2594"/>
                </a:lnTo>
                <a:lnTo>
                  <a:pt x="5487" y="2695"/>
                </a:lnTo>
                <a:lnTo>
                  <a:pt x="5411" y="2793"/>
                </a:lnTo>
                <a:lnTo>
                  <a:pt x="5325" y="2885"/>
                </a:lnTo>
                <a:lnTo>
                  <a:pt x="5234" y="2970"/>
                </a:lnTo>
                <a:lnTo>
                  <a:pt x="5141" y="3046"/>
                </a:lnTo>
                <a:lnTo>
                  <a:pt x="5042" y="3113"/>
                </a:lnTo>
                <a:lnTo>
                  <a:pt x="4939" y="3173"/>
                </a:lnTo>
                <a:lnTo>
                  <a:pt x="4833" y="3227"/>
                </a:lnTo>
                <a:lnTo>
                  <a:pt x="4725" y="3273"/>
                </a:lnTo>
                <a:lnTo>
                  <a:pt x="4615" y="3310"/>
                </a:lnTo>
                <a:lnTo>
                  <a:pt x="4504" y="3338"/>
                </a:lnTo>
                <a:lnTo>
                  <a:pt x="4389" y="3359"/>
                </a:lnTo>
                <a:lnTo>
                  <a:pt x="4276" y="3374"/>
                </a:lnTo>
                <a:lnTo>
                  <a:pt x="4161" y="3379"/>
                </a:lnTo>
                <a:lnTo>
                  <a:pt x="4044" y="3377"/>
                </a:lnTo>
                <a:lnTo>
                  <a:pt x="3931" y="3368"/>
                </a:lnTo>
                <a:lnTo>
                  <a:pt x="3816" y="3350"/>
                </a:lnTo>
                <a:lnTo>
                  <a:pt x="3703" y="3324"/>
                </a:lnTo>
                <a:lnTo>
                  <a:pt x="3591" y="3292"/>
                </a:lnTo>
                <a:lnTo>
                  <a:pt x="3483" y="3250"/>
                </a:lnTo>
                <a:lnTo>
                  <a:pt x="3375" y="3202"/>
                </a:lnTo>
                <a:lnTo>
                  <a:pt x="2891" y="3687"/>
                </a:lnTo>
                <a:lnTo>
                  <a:pt x="2891" y="4401"/>
                </a:lnTo>
                <a:lnTo>
                  <a:pt x="2178" y="4401"/>
                </a:lnTo>
                <a:lnTo>
                  <a:pt x="2178" y="5114"/>
                </a:lnTo>
                <a:lnTo>
                  <a:pt x="1465" y="5114"/>
                </a:lnTo>
                <a:lnTo>
                  <a:pt x="1465" y="5828"/>
                </a:lnTo>
                <a:lnTo>
                  <a:pt x="0" y="5826"/>
                </a:lnTo>
                <a:lnTo>
                  <a:pt x="0" y="5070"/>
                </a:lnTo>
                <a:lnTo>
                  <a:pt x="2622" y="2446"/>
                </a:lnTo>
                <a:lnTo>
                  <a:pt x="2572" y="2339"/>
                </a:lnTo>
                <a:lnTo>
                  <a:pt x="2531" y="2230"/>
                </a:lnTo>
                <a:lnTo>
                  <a:pt x="2498" y="2118"/>
                </a:lnTo>
                <a:lnTo>
                  <a:pt x="2473" y="2006"/>
                </a:lnTo>
                <a:lnTo>
                  <a:pt x="2455" y="1891"/>
                </a:lnTo>
                <a:lnTo>
                  <a:pt x="2445" y="1776"/>
                </a:lnTo>
                <a:lnTo>
                  <a:pt x="2443" y="1661"/>
                </a:lnTo>
                <a:lnTo>
                  <a:pt x="2450" y="1546"/>
                </a:lnTo>
                <a:lnTo>
                  <a:pt x="2462" y="1431"/>
                </a:lnTo>
                <a:lnTo>
                  <a:pt x="2484" y="1317"/>
                </a:lnTo>
                <a:lnTo>
                  <a:pt x="2514" y="1206"/>
                </a:lnTo>
                <a:lnTo>
                  <a:pt x="2551" y="1094"/>
                </a:lnTo>
                <a:lnTo>
                  <a:pt x="2595" y="986"/>
                </a:lnTo>
                <a:lnTo>
                  <a:pt x="2648" y="882"/>
                </a:lnTo>
                <a:lnTo>
                  <a:pt x="2708" y="779"/>
                </a:lnTo>
                <a:lnTo>
                  <a:pt x="2777" y="680"/>
                </a:lnTo>
                <a:lnTo>
                  <a:pt x="2853" y="586"/>
                </a:lnTo>
                <a:lnTo>
                  <a:pt x="2938" y="496"/>
                </a:lnTo>
                <a:lnTo>
                  <a:pt x="3030" y="409"/>
                </a:lnTo>
                <a:lnTo>
                  <a:pt x="3128" y="331"/>
                </a:lnTo>
                <a:lnTo>
                  <a:pt x="3228" y="262"/>
                </a:lnTo>
                <a:lnTo>
                  <a:pt x="3333" y="200"/>
                </a:lnTo>
                <a:lnTo>
                  <a:pt x="3441" y="147"/>
                </a:lnTo>
                <a:lnTo>
                  <a:pt x="3552" y="103"/>
                </a:lnTo>
                <a:lnTo>
                  <a:pt x="3665" y="65"/>
                </a:lnTo>
                <a:lnTo>
                  <a:pt x="3780" y="37"/>
                </a:lnTo>
                <a:lnTo>
                  <a:pt x="3895" y="16"/>
                </a:lnTo>
                <a:lnTo>
                  <a:pt x="4014" y="3"/>
                </a:lnTo>
                <a:lnTo>
                  <a:pt x="4131"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nvGrpSpPr>
          <p:cNvPr id="10954" name="Google Shape;10954;p24"/>
          <p:cNvGrpSpPr/>
          <p:nvPr/>
        </p:nvGrpSpPr>
        <p:grpSpPr>
          <a:xfrm>
            <a:off x="2259327" y="11096052"/>
            <a:ext cx="541063" cy="632169"/>
            <a:chOff x="6024" y="79"/>
            <a:chExt cx="2676" cy="3126"/>
          </a:xfrm>
          <a:solidFill>
            <a:srgbClr val="006994"/>
          </a:solidFill>
        </p:grpSpPr>
        <p:sp>
          <p:nvSpPr>
            <p:cNvPr id="10955" name="Google Shape;10955;p24"/>
            <p:cNvSpPr/>
            <p:nvPr/>
          </p:nvSpPr>
          <p:spPr>
            <a:xfrm>
              <a:off x="6380" y="79"/>
              <a:ext cx="1955" cy="3052"/>
            </a:xfrm>
            <a:custGeom>
              <a:avLst/>
              <a:gdLst/>
              <a:ahLst/>
              <a:cxnLst/>
              <a:rect l="l" t="t" r="r" b="b"/>
              <a:pathLst>
                <a:path w="3909" h="6104" extrusionOk="0">
                  <a:moveTo>
                    <a:pt x="1847" y="0"/>
                  </a:moveTo>
                  <a:lnTo>
                    <a:pt x="1923" y="2"/>
                  </a:lnTo>
                  <a:lnTo>
                    <a:pt x="1994" y="11"/>
                  </a:lnTo>
                  <a:lnTo>
                    <a:pt x="2060" y="22"/>
                  </a:lnTo>
                  <a:lnTo>
                    <a:pt x="2121" y="38"/>
                  </a:lnTo>
                  <a:lnTo>
                    <a:pt x="2178" y="59"/>
                  </a:lnTo>
                  <a:lnTo>
                    <a:pt x="2230" y="79"/>
                  </a:lnTo>
                  <a:lnTo>
                    <a:pt x="2277" y="102"/>
                  </a:lnTo>
                  <a:lnTo>
                    <a:pt x="2319" y="125"/>
                  </a:lnTo>
                  <a:lnTo>
                    <a:pt x="2355" y="150"/>
                  </a:lnTo>
                  <a:lnTo>
                    <a:pt x="2388" y="173"/>
                  </a:lnTo>
                  <a:lnTo>
                    <a:pt x="2414" y="194"/>
                  </a:lnTo>
                  <a:lnTo>
                    <a:pt x="2437" y="213"/>
                  </a:lnTo>
                  <a:lnTo>
                    <a:pt x="2454" y="228"/>
                  </a:lnTo>
                  <a:lnTo>
                    <a:pt x="2466" y="241"/>
                  </a:lnTo>
                  <a:lnTo>
                    <a:pt x="2473" y="249"/>
                  </a:lnTo>
                  <a:lnTo>
                    <a:pt x="2477" y="253"/>
                  </a:lnTo>
                  <a:lnTo>
                    <a:pt x="2570" y="247"/>
                  </a:lnTo>
                  <a:lnTo>
                    <a:pt x="2660" y="251"/>
                  </a:lnTo>
                  <a:lnTo>
                    <a:pt x="2741" y="264"/>
                  </a:lnTo>
                  <a:lnTo>
                    <a:pt x="2819" y="283"/>
                  </a:lnTo>
                  <a:lnTo>
                    <a:pt x="2894" y="312"/>
                  </a:lnTo>
                  <a:lnTo>
                    <a:pt x="2962" y="346"/>
                  </a:lnTo>
                  <a:lnTo>
                    <a:pt x="3025" y="388"/>
                  </a:lnTo>
                  <a:lnTo>
                    <a:pt x="3084" y="437"/>
                  </a:lnTo>
                  <a:lnTo>
                    <a:pt x="3139" y="492"/>
                  </a:lnTo>
                  <a:lnTo>
                    <a:pt x="3188" y="553"/>
                  </a:lnTo>
                  <a:lnTo>
                    <a:pt x="3234" y="622"/>
                  </a:lnTo>
                  <a:lnTo>
                    <a:pt x="3274" y="694"/>
                  </a:lnTo>
                  <a:lnTo>
                    <a:pt x="3310" y="772"/>
                  </a:lnTo>
                  <a:lnTo>
                    <a:pt x="3342" y="854"/>
                  </a:lnTo>
                  <a:lnTo>
                    <a:pt x="3371" y="941"/>
                  </a:lnTo>
                  <a:lnTo>
                    <a:pt x="3396" y="1034"/>
                  </a:lnTo>
                  <a:lnTo>
                    <a:pt x="3417" y="1129"/>
                  </a:lnTo>
                  <a:lnTo>
                    <a:pt x="3434" y="1230"/>
                  </a:lnTo>
                  <a:lnTo>
                    <a:pt x="3445" y="1333"/>
                  </a:lnTo>
                  <a:lnTo>
                    <a:pt x="3455" y="1439"/>
                  </a:lnTo>
                  <a:lnTo>
                    <a:pt x="3460" y="1548"/>
                  </a:lnTo>
                  <a:lnTo>
                    <a:pt x="3464" y="1660"/>
                  </a:lnTo>
                  <a:lnTo>
                    <a:pt x="3462" y="1774"/>
                  </a:lnTo>
                  <a:lnTo>
                    <a:pt x="3458" y="1892"/>
                  </a:lnTo>
                  <a:lnTo>
                    <a:pt x="3451" y="2010"/>
                  </a:lnTo>
                  <a:lnTo>
                    <a:pt x="3441" y="2128"/>
                  </a:lnTo>
                  <a:lnTo>
                    <a:pt x="3432" y="2249"/>
                  </a:lnTo>
                  <a:lnTo>
                    <a:pt x="3428" y="2362"/>
                  </a:lnTo>
                  <a:lnTo>
                    <a:pt x="3432" y="2466"/>
                  </a:lnTo>
                  <a:lnTo>
                    <a:pt x="3438" y="2563"/>
                  </a:lnTo>
                  <a:lnTo>
                    <a:pt x="3451" y="2653"/>
                  </a:lnTo>
                  <a:lnTo>
                    <a:pt x="3466" y="2736"/>
                  </a:lnTo>
                  <a:lnTo>
                    <a:pt x="3485" y="2812"/>
                  </a:lnTo>
                  <a:lnTo>
                    <a:pt x="3508" y="2881"/>
                  </a:lnTo>
                  <a:lnTo>
                    <a:pt x="3535" y="2944"/>
                  </a:lnTo>
                  <a:lnTo>
                    <a:pt x="3561" y="3001"/>
                  </a:lnTo>
                  <a:lnTo>
                    <a:pt x="3592" y="3054"/>
                  </a:lnTo>
                  <a:lnTo>
                    <a:pt x="3622" y="3100"/>
                  </a:lnTo>
                  <a:lnTo>
                    <a:pt x="3652" y="3140"/>
                  </a:lnTo>
                  <a:lnTo>
                    <a:pt x="3685" y="3176"/>
                  </a:lnTo>
                  <a:lnTo>
                    <a:pt x="3715" y="3208"/>
                  </a:lnTo>
                  <a:lnTo>
                    <a:pt x="3746" y="3235"/>
                  </a:lnTo>
                  <a:lnTo>
                    <a:pt x="3774" y="3257"/>
                  </a:lnTo>
                  <a:lnTo>
                    <a:pt x="3803" y="3276"/>
                  </a:lnTo>
                  <a:lnTo>
                    <a:pt x="3827" y="3294"/>
                  </a:lnTo>
                  <a:lnTo>
                    <a:pt x="3850" y="3307"/>
                  </a:lnTo>
                  <a:lnTo>
                    <a:pt x="3871" y="3316"/>
                  </a:lnTo>
                  <a:lnTo>
                    <a:pt x="3886" y="3322"/>
                  </a:lnTo>
                  <a:lnTo>
                    <a:pt x="3900" y="3328"/>
                  </a:lnTo>
                  <a:lnTo>
                    <a:pt x="3907" y="3330"/>
                  </a:lnTo>
                  <a:lnTo>
                    <a:pt x="3909" y="3332"/>
                  </a:lnTo>
                  <a:lnTo>
                    <a:pt x="3845" y="3391"/>
                  </a:lnTo>
                  <a:lnTo>
                    <a:pt x="3772" y="3444"/>
                  </a:lnTo>
                  <a:lnTo>
                    <a:pt x="3696" y="3491"/>
                  </a:lnTo>
                  <a:lnTo>
                    <a:pt x="3614" y="3531"/>
                  </a:lnTo>
                  <a:lnTo>
                    <a:pt x="3533" y="3567"/>
                  </a:lnTo>
                  <a:lnTo>
                    <a:pt x="3447" y="3598"/>
                  </a:lnTo>
                  <a:lnTo>
                    <a:pt x="3361" y="3623"/>
                  </a:lnTo>
                  <a:lnTo>
                    <a:pt x="3276" y="3643"/>
                  </a:lnTo>
                  <a:lnTo>
                    <a:pt x="3192" y="3663"/>
                  </a:lnTo>
                  <a:lnTo>
                    <a:pt x="3112" y="3676"/>
                  </a:lnTo>
                  <a:lnTo>
                    <a:pt x="3034" y="3685"/>
                  </a:lnTo>
                  <a:lnTo>
                    <a:pt x="2962" y="3695"/>
                  </a:lnTo>
                  <a:lnTo>
                    <a:pt x="2897" y="3701"/>
                  </a:lnTo>
                  <a:lnTo>
                    <a:pt x="2838" y="3704"/>
                  </a:lnTo>
                  <a:lnTo>
                    <a:pt x="2787" y="3706"/>
                  </a:lnTo>
                  <a:lnTo>
                    <a:pt x="2745" y="3706"/>
                  </a:lnTo>
                  <a:lnTo>
                    <a:pt x="2715" y="3706"/>
                  </a:lnTo>
                  <a:lnTo>
                    <a:pt x="2696" y="3706"/>
                  </a:lnTo>
                  <a:lnTo>
                    <a:pt x="2688" y="3706"/>
                  </a:lnTo>
                  <a:lnTo>
                    <a:pt x="2688" y="3969"/>
                  </a:lnTo>
                  <a:lnTo>
                    <a:pt x="2690" y="3988"/>
                  </a:lnTo>
                  <a:lnTo>
                    <a:pt x="1965" y="6104"/>
                  </a:lnTo>
                  <a:lnTo>
                    <a:pt x="1239" y="3984"/>
                  </a:lnTo>
                  <a:lnTo>
                    <a:pt x="1239" y="3716"/>
                  </a:lnTo>
                  <a:lnTo>
                    <a:pt x="1107" y="3714"/>
                  </a:lnTo>
                  <a:lnTo>
                    <a:pt x="984" y="3708"/>
                  </a:lnTo>
                  <a:lnTo>
                    <a:pt x="870" y="3697"/>
                  </a:lnTo>
                  <a:lnTo>
                    <a:pt x="763" y="3682"/>
                  </a:lnTo>
                  <a:lnTo>
                    <a:pt x="666" y="3663"/>
                  </a:lnTo>
                  <a:lnTo>
                    <a:pt x="575" y="3640"/>
                  </a:lnTo>
                  <a:lnTo>
                    <a:pt x="493" y="3615"/>
                  </a:lnTo>
                  <a:lnTo>
                    <a:pt x="419" y="3588"/>
                  </a:lnTo>
                  <a:lnTo>
                    <a:pt x="350" y="3562"/>
                  </a:lnTo>
                  <a:lnTo>
                    <a:pt x="290" y="3533"/>
                  </a:lnTo>
                  <a:lnTo>
                    <a:pt x="236" y="3505"/>
                  </a:lnTo>
                  <a:lnTo>
                    <a:pt x="187" y="3474"/>
                  </a:lnTo>
                  <a:lnTo>
                    <a:pt x="145" y="3448"/>
                  </a:lnTo>
                  <a:lnTo>
                    <a:pt x="109" y="3421"/>
                  </a:lnTo>
                  <a:lnTo>
                    <a:pt x="80" y="3396"/>
                  </a:lnTo>
                  <a:lnTo>
                    <a:pt x="54" y="3373"/>
                  </a:lnTo>
                  <a:lnTo>
                    <a:pt x="35" y="3353"/>
                  </a:lnTo>
                  <a:lnTo>
                    <a:pt x="19" y="3337"/>
                  </a:lnTo>
                  <a:lnTo>
                    <a:pt x="10" y="3324"/>
                  </a:lnTo>
                  <a:lnTo>
                    <a:pt x="4" y="3316"/>
                  </a:lnTo>
                  <a:lnTo>
                    <a:pt x="0" y="3314"/>
                  </a:lnTo>
                  <a:lnTo>
                    <a:pt x="2" y="3314"/>
                  </a:lnTo>
                  <a:lnTo>
                    <a:pt x="8" y="3314"/>
                  </a:lnTo>
                  <a:lnTo>
                    <a:pt x="18" y="3313"/>
                  </a:lnTo>
                  <a:lnTo>
                    <a:pt x="29" y="3311"/>
                  </a:lnTo>
                  <a:lnTo>
                    <a:pt x="44" y="3307"/>
                  </a:lnTo>
                  <a:lnTo>
                    <a:pt x="61" y="3301"/>
                  </a:lnTo>
                  <a:lnTo>
                    <a:pt x="80" y="3294"/>
                  </a:lnTo>
                  <a:lnTo>
                    <a:pt x="103" y="3282"/>
                  </a:lnTo>
                  <a:lnTo>
                    <a:pt x="126" y="3269"/>
                  </a:lnTo>
                  <a:lnTo>
                    <a:pt x="151" y="3254"/>
                  </a:lnTo>
                  <a:lnTo>
                    <a:pt x="175" y="3233"/>
                  </a:lnTo>
                  <a:lnTo>
                    <a:pt x="202" y="3210"/>
                  </a:lnTo>
                  <a:lnTo>
                    <a:pt x="229" y="3181"/>
                  </a:lnTo>
                  <a:lnTo>
                    <a:pt x="257" y="3149"/>
                  </a:lnTo>
                  <a:lnTo>
                    <a:pt x="284" y="3111"/>
                  </a:lnTo>
                  <a:lnTo>
                    <a:pt x="310" y="3067"/>
                  </a:lnTo>
                  <a:lnTo>
                    <a:pt x="337" y="3018"/>
                  </a:lnTo>
                  <a:lnTo>
                    <a:pt x="364" y="2965"/>
                  </a:lnTo>
                  <a:lnTo>
                    <a:pt x="388" y="2902"/>
                  </a:lnTo>
                  <a:lnTo>
                    <a:pt x="411" y="2835"/>
                  </a:lnTo>
                  <a:lnTo>
                    <a:pt x="432" y="2759"/>
                  </a:lnTo>
                  <a:lnTo>
                    <a:pt x="453" y="2677"/>
                  </a:lnTo>
                  <a:lnTo>
                    <a:pt x="470" y="2588"/>
                  </a:lnTo>
                  <a:lnTo>
                    <a:pt x="485" y="2489"/>
                  </a:lnTo>
                  <a:lnTo>
                    <a:pt x="497" y="2383"/>
                  </a:lnTo>
                  <a:lnTo>
                    <a:pt x="506" y="2267"/>
                  </a:lnTo>
                  <a:lnTo>
                    <a:pt x="512" y="2143"/>
                  </a:lnTo>
                  <a:lnTo>
                    <a:pt x="516" y="2008"/>
                  </a:lnTo>
                  <a:lnTo>
                    <a:pt x="514" y="1865"/>
                  </a:lnTo>
                  <a:lnTo>
                    <a:pt x="512" y="1715"/>
                  </a:lnTo>
                  <a:lnTo>
                    <a:pt x="518" y="1574"/>
                  </a:lnTo>
                  <a:lnTo>
                    <a:pt x="525" y="1441"/>
                  </a:lnTo>
                  <a:lnTo>
                    <a:pt x="539" y="1318"/>
                  </a:lnTo>
                  <a:lnTo>
                    <a:pt x="556" y="1202"/>
                  </a:lnTo>
                  <a:lnTo>
                    <a:pt x="577" y="1093"/>
                  </a:lnTo>
                  <a:lnTo>
                    <a:pt x="601" y="992"/>
                  </a:lnTo>
                  <a:lnTo>
                    <a:pt x="630" y="899"/>
                  </a:lnTo>
                  <a:lnTo>
                    <a:pt x="660" y="812"/>
                  </a:lnTo>
                  <a:lnTo>
                    <a:pt x="695" y="732"/>
                  </a:lnTo>
                  <a:lnTo>
                    <a:pt x="731" y="658"/>
                  </a:lnTo>
                  <a:lnTo>
                    <a:pt x="767" y="591"/>
                  </a:lnTo>
                  <a:lnTo>
                    <a:pt x="807" y="528"/>
                  </a:lnTo>
                  <a:lnTo>
                    <a:pt x="849" y="473"/>
                  </a:lnTo>
                  <a:lnTo>
                    <a:pt x="891" y="422"/>
                  </a:lnTo>
                  <a:lnTo>
                    <a:pt x="932" y="374"/>
                  </a:lnTo>
                  <a:lnTo>
                    <a:pt x="976" y="332"/>
                  </a:lnTo>
                  <a:lnTo>
                    <a:pt x="1018" y="294"/>
                  </a:lnTo>
                  <a:lnTo>
                    <a:pt x="1062" y="262"/>
                  </a:lnTo>
                  <a:lnTo>
                    <a:pt x="1104" y="232"/>
                  </a:lnTo>
                  <a:lnTo>
                    <a:pt x="1145" y="205"/>
                  </a:lnTo>
                  <a:lnTo>
                    <a:pt x="1187" y="182"/>
                  </a:lnTo>
                  <a:lnTo>
                    <a:pt x="1227" y="161"/>
                  </a:lnTo>
                  <a:lnTo>
                    <a:pt x="1263" y="142"/>
                  </a:lnTo>
                  <a:lnTo>
                    <a:pt x="1300" y="127"/>
                  </a:lnTo>
                  <a:lnTo>
                    <a:pt x="1334" y="114"/>
                  </a:lnTo>
                  <a:lnTo>
                    <a:pt x="1364" y="102"/>
                  </a:lnTo>
                  <a:lnTo>
                    <a:pt x="1393" y="91"/>
                  </a:lnTo>
                  <a:lnTo>
                    <a:pt x="1494" y="57"/>
                  </a:lnTo>
                  <a:lnTo>
                    <a:pt x="1589" y="30"/>
                  </a:lnTo>
                  <a:lnTo>
                    <a:pt x="1680" y="13"/>
                  </a:lnTo>
                  <a:lnTo>
                    <a:pt x="1766" y="3"/>
                  </a:lnTo>
                  <a:lnTo>
                    <a:pt x="184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56" name="Google Shape;10956;p24"/>
            <p:cNvSpPr/>
            <p:nvPr/>
          </p:nvSpPr>
          <p:spPr>
            <a:xfrm>
              <a:off x="6024" y="2175"/>
              <a:ext cx="2676" cy="1030"/>
            </a:xfrm>
            <a:custGeom>
              <a:avLst/>
              <a:gdLst/>
              <a:ahLst/>
              <a:cxnLst/>
              <a:rect l="l" t="t" r="r" b="b"/>
              <a:pathLst>
                <a:path w="5351" h="2060" extrusionOk="0">
                  <a:moveTo>
                    <a:pt x="1678" y="0"/>
                  </a:moveTo>
                  <a:lnTo>
                    <a:pt x="1383" y="850"/>
                  </a:lnTo>
                  <a:lnTo>
                    <a:pt x="1788" y="820"/>
                  </a:lnTo>
                  <a:lnTo>
                    <a:pt x="2676" y="1913"/>
                  </a:lnTo>
                  <a:lnTo>
                    <a:pt x="3565" y="820"/>
                  </a:lnTo>
                  <a:lnTo>
                    <a:pt x="3968" y="850"/>
                  </a:lnTo>
                  <a:lnTo>
                    <a:pt x="3681" y="0"/>
                  </a:lnTo>
                  <a:lnTo>
                    <a:pt x="3757" y="44"/>
                  </a:lnTo>
                  <a:lnTo>
                    <a:pt x="3835" y="84"/>
                  </a:lnTo>
                  <a:lnTo>
                    <a:pt x="4750" y="535"/>
                  </a:lnTo>
                  <a:lnTo>
                    <a:pt x="4828" y="578"/>
                  </a:lnTo>
                  <a:lnTo>
                    <a:pt x="4898" y="628"/>
                  </a:lnTo>
                  <a:lnTo>
                    <a:pt x="4963" y="685"/>
                  </a:lnTo>
                  <a:lnTo>
                    <a:pt x="5022" y="750"/>
                  </a:lnTo>
                  <a:lnTo>
                    <a:pt x="5075" y="818"/>
                  </a:lnTo>
                  <a:lnTo>
                    <a:pt x="5119" y="892"/>
                  </a:lnTo>
                  <a:lnTo>
                    <a:pt x="5157" y="970"/>
                  </a:lnTo>
                  <a:lnTo>
                    <a:pt x="5185" y="1052"/>
                  </a:lnTo>
                  <a:lnTo>
                    <a:pt x="5204" y="1138"/>
                  </a:lnTo>
                  <a:lnTo>
                    <a:pt x="5351" y="1946"/>
                  </a:lnTo>
                  <a:lnTo>
                    <a:pt x="5351" y="1974"/>
                  </a:lnTo>
                  <a:lnTo>
                    <a:pt x="5345" y="2001"/>
                  </a:lnTo>
                  <a:lnTo>
                    <a:pt x="5330" y="2024"/>
                  </a:lnTo>
                  <a:lnTo>
                    <a:pt x="5309" y="2043"/>
                  </a:lnTo>
                  <a:lnTo>
                    <a:pt x="5284" y="2054"/>
                  </a:lnTo>
                  <a:lnTo>
                    <a:pt x="5254" y="2060"/>
                  </a:lnTo>
                  <a:lnTo>
                    <a:pt x="97" y="2060"/>
                  </a:lnTo>
                  <a:lnTo>
                    <a:pt x="67" y="2054"/>
                  </a:lnTo>
                  <a:lnTo>
                    <a:pt x="42" y="2043"/>
                  </a:lnTo>
                  <a:lnTo>
                    <a:pt x="23" y="2024"/>
                  </a:lnTo>
                  <a:lnTo>
                    <a:pt x="8" y="2001"/>
                  </a:lnTo>
                  <a:lnTo>
                    <a:pt x="0" y="1974"/>
                  </a:lnTo>
                  <a:lnTo>
                    <a:pt x="2" y="1946"/>
                  </a:lnTo>
                  <a:lnTo>
                    <a:pt x="146" y="1138"/>
                  </a:lnTo>
                  <a:lnTo>
                    <a:pt x="167" y="1052"/>
                  </a:lnTo>
                  <a:lnTo>
                    <a:pt x="196" y="970"/>
                  </a:lnTo>
                  <a:lnTo>
                    <a:pt x="234" y="892"/>
                  </a:lnTo>
                  <a:lnTo>
                    <a:pt x="278" y="818"/>
                  </a:lnTo>
                  <a:lnTo>
                    <a:pt x="331" y="750"/>
                  </a:lnTo>
                  <a:lnTo>
                    <a:pt x="388" y="685"/>
                  </a:lnTo>
                  <a:lnTo>
                    <a:pt x="455" y="628"/>
                  </a:lnTo>
                  <a:lnTo>
                    <a:pt x="525" y="578"/>
                  </a:lnTo>
                  <a:lnTo>
                    <a:pt x="603" y="535"/>
                  </a:lnTo>
                  <a:lnTo>
                    <a:pt x="1495" y="93"/>
                  </a:lnTo>
                  <a:lnTo>
                    <a:pt x="167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957" name="Google Shape;10957;p24"/>
          <p:cNvGrpSpPr/>
          <p:nvPr/>
        </p:nvGrpSpPr>
        <p:grpSpPr>
          <a:xfrm>
            <a:off x="3566824" y="11139725"/>
            <a:ext cx="544619" cy="544621"/>
            <a:chOff x="5052" y="-530"/>
            <a:chExt cx="3932" cy="3932"/>
          </a:xfrm>
          <a:solidFill>
            <a:srgbClr val="006994"/>
          </a:solidFill>
        </p:grpSpPr>
        <p:sp>
          <p:nvSpPr>
            <p:cNvPr id="10958" name="Google Shape;10958;p24"/>
            <p:cNvSpPr/>
            <p:nvPr/>
          </p:nvSpPr>
          <p:spPr>
            <a:xfrm>
              <a:off x="8572" y="-329"/>
              <a:ext cx="412" cy="954"/>
            </a:xfrm>
            <a:custGeom>
              <a:avLst/>
              <a:gdLst/>
              <a:ahLst/>
              <a:cxnLst/>
              <a:rect l="l" t="t" r="r" b="b"/>
              <a:pathLst>
                <a:path w="412" h="954" extrusionOk="0">
                  <a:moveTo>
                    <a:pt x="0" y="0"/>
                  </a:moveTo>
                  <a:lnTo>
                    <a:pt x="280" y="0"/>
                  </a:lnTo>
                  <a:lnTo>
                    <a:pt x="310" y="4"/>
                  </a:lnTo>
                  <a:lnTo>
                    <a:pt x="337" y="13"/>
                  </a:lnTo>
                  <a:lnTo>
                    <a:pt x="362" y="29"/>
                  </a:lnTo>
                  <a:lnTo>
                    <a:pt x="383" y="49"/>
                  </a:lnTo>
                  <a:lnTo>
                    <a:pt x="398" y="74"/>
                  </a:lnTo>
                  <a:lnTo>
                    <a:pt x="409" y="102"/>
                  </a:lnTo>
                  <a:lnTo>
                    <a:pt x="412" y="133"/>
                  </a:lnTo>
                  <a:lnTo>
                    <a:pt x="412" y="822"/>
                  </a:lnTo>
                  <a:lnTo>
                    <a:pt x="409" y="852"/>
                  </a:lnTo>
                  <a:lnTo>
                    <a:pt x="398" y="880"/>
                  </a:lnTo>
                  <a:lnTo>
                    <a:pt x="383" y="904"/>
                  </a:lnTo>
                  <a:lnTo>
                    <a:pt x="362" y="926"/>
                  </a:lnTo>
                  <a:lnTo>
                    <a:pt x="337" y="941"/>
                  </a:lnTo>
                  <a:lnTo>
                    <a:pt x="310" y="951"/>
                  </a:lnTo>
                  <a:lnTo>
                    <a:pt x="280" y="954"/>
                  </a:lnTo>
                  <a:lnTo>
                    <a:pt x="0" y="954"/>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59" name="Google Shape;10959;p24"/>
            <p:cNvSpPr/>
            <p:nvPr/>
          </p:nvSpPr>
          <p:spPr>
            <a:xfrm>
              <a:off x="8572" y="752"/>
              <a:ext cx="412" cy="955"/>
            </a:xfrm>
            <a:custGeom>
              <a:avLst/>
              <a:gdLst/>
              <a:ahLst/>
              <a:cxnLst/>
              <a:rect l="l" t="t" r="r" b="b"/>
              <a:pathLst>
                <a:path w="412" h="955" extrusionOk="0">
                  <a:moveTo>
                    <a:pt x="0" y="0"/>
                  </a:moveTo>
                  <a:lnTo>
                    <a:pt x="280" y="0"/>
                  </a:lnTo>
                  <a:lnTo>
                    <a:pt x="310" y="3"/>
                  </a:lnTo>
                  <a:lnTo>
                    <a:pt x="337" y="14"/>
                  </a:lnTo>
                  <a:lnTo>
                    <a:pt x="362" y="30"/>
                  </a:lnTo>
                  <a:lnTo>
                    <a:pt x="383" y="50"/>
                  </a:lnTo>
                  <a:lnTo>
                    <a:pt x="398" y="75"/>
                  </a:lnTo>
                  <a:lnTo>
                    <a:pt x="409" y="102"/>
                  </a:lnTo>
                  <a:lnTo>
                    <a:pt x="412" y="133"/>
                  </a:lnTo>
                  <a:lnTo>
                    <a:pt x="412" y="823"/>
                  </a:lnTo>
                  <a:lnTo>
                    <a:pt x="409" y="853"/>
                  </a:lnTo>
                  <a:lnTo>
                    <a:pt x="398" y="881"/>
                  </a:lnTo>
                  <a:lnTo>
                    <a:pt x="383" y="905"/>
                  </a:lnTo>
                  <a:lnTo>
                    <a:pt x="362" y="925"/>
                  </a:lnTo>
                  <a:lnTo>
                    <a:pt x="337" y="942"/>
                  </a:lnTo>
                  <a:lnTo>
                    <a:pt x="310" y="952"/>
                  </a:lnTo>
                  <a:lnTo>
                    <a:pt x="280" y="955"/>
                  </a:lnTo>
                  <a:lnTo>
                    <a:pt x="0" y="955"/>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60" name="Google Shape;10960;p24"/>
            <p:cNvSpPr/>
            <p:nvPr/>
          </p:nvSpPr>
          <p:spPr>
            <a:xfrm>
              <a:off x="8572" y="1834"/>
              <a:ext cx="412" cy="955"/>
            </a:xfrm>
            <a:custGeom>
              <a:avLst/>
              <a:gdLst/>
              <a:ahLst/>
              <a:cxnLst/>
              <a:rect l="l" t="t" r="r" b="b"/>
              <a:pathLst>
                <a:path w="412" h="955" extrusionOk="0">
                  <a:moveTo>
                    <a:pt x="0" y="0"/>
                  </a:moveTo>
                  <a:lnTo>
                    <a:pt x="280" y="0"/>
                  </a:lnTo>
                  <a:lnTo>
                    <a:pt x="310" y="3"/>
                  </a:lnTo>
                  <a:lnTo>
                    <a:pt x="337" y="14"/>
                  </a:lnTo>
                  <a:lnTo>
                    <a:pt x="362" y="29"/>
                  </a:lnTo>
                  <a:lnTo>
                    <a:pt x="383" y="50"/>
                  </a:lnTo>
                  <a:lnTo>
                    <a:pt x="398" y="75"/>
                  </a:lnTo>
                  <a:lnTo>
                    <a:pt x="409" y="102"/>
                  </a:lnTo>
                  <a:lnTo>
                    <a:pt x="412" y="132"/>
                  </a:lnTo>
                  <a:lnTo>
                    <a:pt x="412" y="821"/>
                  </a:lnTo>
                  <a:lnTo>
                    <a:pt x="409" y="852"/>
                  </a:lnTo>
                  <a:lnTo>
                    <a:pt x="398" y="880"/>
                  </a:lnTo>
                  <a:lnTo>
                    <a:pt x="383" y="905"/>
                  </a:lnTo>
                  <a:lnTo>
                    <a:pt x="362" y="925"/>
                  </a:lnTo>
                  <a:lnTo>
                    <a:pt x="337" y="941"/>
                  </a:lnTo>
                  <a:lnTo>
                    <a:pt x="310" y="951"/>
                  </a:lnTo>
                  <a:lnTo>
                    <a:pt x="280" y="955"/>
                  </a:lnTo>
                  <a:lnTo>
                    <a:pt x="0" y="955"/>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61" name="Google Shape;10961;p24"/>
            <p:cNvSpPr/>
            <p:nvPr/>
          </p:nvSpPr>
          <p:spPr>
            <a:xfrm>
              <a:off x="5052" y="-530"/>
              <a:ext cx="686" cy="3932"/>
            </a:xfrm>
            <a:custGeom>
              <a:avLst/>
              <a:gdLst/>
              <a:ahLst/>
              <a:cxnLst/>
              <a:rect l="l" t="t" r="r" b="b"/>
              <a:pathLst>
                <a:path w="686" h="3932" extrusionOk="0">
                  <a:moveTo>
                    <a:pt x="168" y="0"/>
                  </a:moveTo>
                  <a:lnTo>
                    <a:pt x="686" y="0"/>
                  </a:lnTo>
                  <a:lnTo>
                    <a:pt x="686" y="3932"/>
                  </a:lnTo>
                  <a:lnTo>
                    <a:pt x="168" y="3932"/>
                  </a:lnTo>
                  <a:lnTo>
                    <a:pt x="135" y="3928"/>
                  </a:lnTo>
                  <a:lnTo>
                    <a:pt x="103" y="3919"/>
                  </a:lnTo>
                  <a:lnTo>
                    <a:pt x="74" y="3903"/>
                  </a:lnTo>
                  <a:lnTo>
                    <a:pt x="49" y="3883"/>
                  </a:lnTo>
                  <a:lnTo>
                    <a:pt x="29" y="3858"/>
                  </a:lnTo>
                  <a:lnTo>
                    <a:pt x="13" y="3828"/>
                  </a:lnTo>
                  <a:lnTo>
                    <a:pt x="4" y="3797"/>
                  </a:lnTo>
                  <a:lnTo>
                    <a:pt x="0" y="3763"/>
                  </a:lnTo>
                  <a:lnTo>
                    <a:pt x="0" y="169"/>
                  </a:lnTo>
                  <a:lnTo>
                    <a:pt x="4" y="134"/>
                  </a:lnTo>
                  <a:lnTo>
                    <a:pt x="13" y="103"/>
                  </a:lnTo>
                  <a:lnTo>
                    <a:pt x="29" y="75"/>
                  </a:lnTo>
                  <a:lnTo>
                    <a:pt x="49" y="50"/>
                  </a:lnTo>
                  <a:lnTo>
                    <a:pt x="74" y="28"/>
                  </a:lnTo>
                  <a:lnTo>
                    <a:pt x="103" y="13"/>
                  </a:lnTo>
                  <a:lnTo>
                    <a:pt x="135" y="3"/>
                  </a:lnTo>
                  <a:lnTo>
                    <a:pt x="16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62" name="Google Shape;10962;p24"/>
            <p:cNvSpPr/>
            <p:nvPr/>
          </p:nvSpPr>
          <p:spPr>
            <a:xfrm>
              <a:off x="5864" y="-530"/>
              <a:ext cx="2581" cy="3932"/>
            </a:xfrm>
            <a:custGeom>
              <a:avLst/>
              <a:gdLst/>
              <a:ahLst/>
              <a:cxnLst/>
              <a:rect l="l" t="t" r="r" b="b"/>
              <a:pathLst>
                <a:path w="2581" h="3932" extrusionOk="0">
                  <a:moveTo>
                    <a:pt x="1975" y="2280"/>
                  </a:moveTo>
                  <a:lnTo>
                    <a:pt x="1958" y="2282"/>
                  </a:lnTo>
                  <a:lnTo>
                    <a:pt x="1942" y="2291"/>
                  </a:lnTo>
                  <a:lnTo>
                    <a:pt x="1881" y="2335"/>
                  </a:lnTo>
                  <a:lnTo>
                    <a:pt x="1822" y="2375"/>
                  </a:lnTo>
                  <a:lnTo>
                    <a:pt x="1819" y="2378"/>
                  </a:lnTo>
                  <a:lnTo>
                    <a:pt x="1818" y="2379"/>
                  </a:lnTo>
                  <a:lnTo>
                    <a:pt x="2235" y="2995"/>
                  </a:lnTo>
                  <a:lnTo>
                    <a:pt x="2265" y="2969"/>
                  </a:lnTo>
                  <a:lnTo>
                    <a:pt x="2293" y="2947"/>
                  </a:lnTo>
                  <a:lnTo>
                    <a:pt x="2318" y="2925"/>
                  </a:lnTo>
                  <a:lnTo>
                    <a:pt x="2340" y="2905"/>
                  </a:lnTo>
                  <a:lnTo>
                    <a:pt x="2359" y="2888"/>
                  </a:lnTo>
                  <a:lnTo>
                    <a:pt x="2370" y="2876"/>
                  </a:lnTo>
                  <a:lnTo>
                    <a:pt x="2376" y="2861"/>
                  </a:lnTo>
                  <a:lnTo>
                    <a:pt x="2379" y="2845"/>
                  </a:lnTo>
                  <a:lnTo>
                    <a:pt x="2376" y="2830"/>
                  </a:lnTo>
                  <a:lnTo>
                    <a:pt x="2369" y="2814"/>
                  </a:lnTo>
                  <a:lnTo>
                    <a:pt x="2022" y="2304"/>
                  </a:lnTo>
                  <a:lnTo>
                    <a:pt x="2009" y="2291"/>
                  </a:lnTo>
                  <a:lnTo>
                    <a:pt x="1993" y="2282"/>
                  </a:lnTo>
                  <a:lnTo>
                    <a:pt x="1975" y="2280"/>
                  </a:lnTo>
                  <a:close/>
                  <a:moveTo>
                    <a:pt x="516" y="856"/>
                  </a:moveTo>
                  <a:lnTo>
                    <a:pt x="480" y="879"/>
                  </a:lnTo>
                  <a:lnTo>
                    <a:pt x="445" y="900"/>
                  </a:lnTo>
                  <a:lnTo>
                    <a:pt x="413" y="923"/>
                  </a:lnTo>
                  <a:lnTo>
                    <a:pt x="384" y="945"/>
                  </a:lnTo>
                  <a:lnTo>
                    <a:pt x="358" y="967"/>
                  </a:lnTo>
                  <a:lnTo>
                    <a:pt x="335" y="988"/>
                  </a:lnTo>
                  <a:lnTo>
                    <a:pt x="318" y="1010"/>
                  </a:lnTo>
                  <a:lnTo>
                    <a:pt x="306" y="1029"/>
                  </a:lnTo>
                  <a:lnTo>
                    <a:pt x="298" y="1047"/>
                  </a:lnTo>
                  <a:lnTo>
                    <a:pt x="291" y="1105"/>
                  </a:lnTo>
                  <a:lnTo>
                    <a:pt x="288" y="1167"/>
                  </a:lnTo>
                  <a:lnTo>
                    <a:pt x="290" y="1233"/>
                  </a:lnTo>
                  <a:lnTo>
                    <a:pt x="297" y="1301"/>
                  </a:lnTo>
                  <a:lnTo>
                    <a:pt x="308" y="1372"/>
                  </a:lnTo>
                  <a:lnTo>
                    <a:pt x="323" y="1446"/>
                  </a:lnTo>
                  <a:lnTo>
                    <a:pt x="344" y="1521"/>
                  </a:lnTo>
                  <a:lnTo>
                    <a:pt x="368" y="1600"/>
                  </a:lnTo>
                  <a:lnTo>
                    <a:pt x="395" y="1679"/>
                  </a:lnTo>
                  <a:lnTo>
                    <a:pt x="426" y="1760"/>
                  </a:lnTo>
                  <a:lnTo>
                    <a:pt x="459" y="1841"/>
                  </a:lnTo>
                  <a:lnTo>
                    <a:pt x="498" y="1923"/>
                  </a:lnTo>
                  <a:lnTo>
                    <a:pt x="538" y="2006"/>
                  </a:lnTo>
                  <a:lnTo>
                    <a:pt x="581" y="2089"/>
                  </a:lnTo>
                  <a:lnTo>
                    <a:pt x="628" y="2170"/>
                  </a:lnTo>
                  <a:lnTo>
                    <a:pt x="675" y="2253"/>
                  </a:lnTo>
                  <a:lnTo>
                    <a:pt x="727" y="2333"/>
                  </a:lnTo>
                  <a:lnTo>
                    <a:pt x="779" y="2412"/>
                  </a:lnTo>
                  <a:lnTo>
                    <a:pt x="834" y="2490"/>
                  </a:lnTo>
                  <a:lnTo>
                    <a:pt x="890" y="2565"/>
                  </a:lnTo>
                  <a:lnTo>
                    <a:pt x="947" y="2638"/>
                  </a:lnTo>
                  <a:lnTo>
                    <a:pt x="1006" y="2709"/>
                  </a:lnTo>
                  <a:lnTo>
                    <a:pt x="1065" y="2776"/>
                  </a:lnTo>
                  <a:lnTo>
                    <a:pt x="1126" y="2842"/>
                  </a:lnTo>
                  <a:lnTo>
                    <a:pt x="1188" y="2903"/>
                  </a:lnTo>
                  <a:lnTo>
                    <a:pt x="1250" y="2960"/>
                  </a:lnTo>
                  <a:lnTo>
                    <a:pt x="1312" y="3012"/>
                  </a:lnTo>
                  <a:lnTo>
                    <a:pt x="1374" y="3061"/>
                  </a:lnTo>
                  <a:lnTo>
                    <a:pt x="1436" y="3105"/>
                  </a:lnTo>
                  <a:lnTo>
                    <a:pt x="1498" y="3144"/>
                  </a:lnTo>
                  <a:lnTo>
                    <a:pt x="1560" y="3177"/>
                  </a:lnTo>
                  <a:lnTo>
                    <a:pt x="1621" y="3204"/>
                  </a:lnTo>
                  <a:lnTo>
                    <a:pt x="1681" y="3226"/>
                  </a:lnTo>
                  <a:lnTo>
                    <a:pt x="1739" y="3240"/>
                  </a:lnTo>
                  <a:lnTo>
                    <a:pt x="1796" y="3249"/>
                  </a:lnTo>
                  <a:lnTo>
                    <a:pt x="1817" y="3247"/>
                  </a:lnTo>
                  <a:lnTo>
                    <a:pt x="1839" y="3241"/>
                  </a:lnTo>
                  <a:lnTo>
                    <a:pt x="1864" y="3232"/>
                  </a:lnTo>
                  <a:lnTo>
                    <a:pt x="1892" y="3219"/>
                  </a:lnTo>
                  <a:lnTo>
                    <a:pt x="1922" y="3202"/>
                  </a:lnTo>
                  <a:lnTo>
                    <a:pt x="1953" y="3183"/>
                  </a:lnTo>
                  <a:lnTo>
                    <a:pt x="1986" y="3161"/>
                  </a:lnTo>
                  <a:lnTo>
                    <a:pt x="2018" y="3139"/>
                  </a:lnTo>
                  <a:lnTo>
                    <a:pt x="2052" y="3115"/>
                  </a:lnTo>
                  <a:lnTo>
                    <a:pt x="1621" y="2483"/>
                  </a:lnTo>
                  <a:lnTo>
                    <a:pt x="1571" y="2486"/>
                  </a:lnTo>
                  <a:lnTo>
                    <a:pt x="1519" y="2483"/>
                  </a:lnTo>
                  <a:lnTo>
                    <a:pt x="1466" y="2473"/>
                  </a:lnTo>
                  <a:lnTo>
                    <a:pt x="1414" y="2458"/>
                  </a:lnTo>
                  <a:lnTo>
                    <a:pt x="1362" y="2436"/>
                  </a:lnTo>
                  <a:lnTo>
                    <a:pt x="1311" y="2409"/>
                  </a:lnTo>
                  <a:lnTo>
                    <a:pt x="1260" y="2377"/>
                  </a:lnTo>
                  <a:lnTo>
                    <a:pt x="1211" y="2339"/>
                  </a:lnTo>
                  <a:lnTo>
                    <a:pt x="1164" y="2294"/>
                  </a:lnTo>
                  <a:lnTo>
                    <a:pt x="1120" y="2245"/>
                  </a:lnTo>
                  <a:lnTo>
                    <a:pt x="1078" y="2192"/>
                  </a:lnTo>
                  <a:lnTo>
                    <a:pt x="1040" y="2136"/>
                  </a:lnTo>
                  <a:lnTo>
                    <a:pt x="1008" y="2077"/>
                  </a:lnTo>
                  <a:lnTo>
                    <a:pt x="979" y="2018"/>
                  </a:lnTo>
                  <a:lnTo>
                    <a:pt x="956" y="1957"/>
                  </a:lnTo>
                  <a:lnTo>
                    <a:pt x="937" y="1895"/>
                  </a:lnTo>
                  <a:lnTo>
                    <a:pt x="923" y="1834"/>
                  </a:lnTo>
                  <a:lnTo>
                    <a:pt x="914" y="1773"/>
                  </a:lnTo>
                  <a:lnTo>
                    <a:pt x="910" y="1712"/>
                  </a:lnTo>
                  <a:lnTo>
                    <a:pt x="911" y="1654"/>
                  </a:lnTo>
                  <a:lnTo>
                    <a:pt x="919" y="1598"/>
                  </a:lnTo>
                  <a:lnTo>
                    <a:pt x="931" y="1544"/>
                  </a:lnTo>
                  <a:lnTo>
                    <a:pt x="948" y="1493"/>
                  </a:lnTo>
                  <a:lnTo>
                    <a:pt x="516" y="856"/>
                  </a:lnTo>
                  <a:close/>
                  <a:moveTo>
                    <a:pt x="886" y="670"/>
                  </a:moveTo>
                  <a:lnTo>
                    <a:pt x="870" y="670"/>
                  </a:lnTo>
                  <a:lnTo>
                    <a:pt x="854" y="676"/>
                  </a:lnTo>
                  <a:lnTo>
                    <a:pt x="832" y="687"/>
                  </a:lnTo>
                  <a:lnTo>
                    <a:pt x="805" y="700"/>
                  </a:lnTo>
                  <a:lnTo>
                    <a:pt x="776" y="715"/>
                  </a:lnTo>
                  <a:lnTo>
                    <a:pt x="743" y="732"/>
                  </a:lnTo>
                  <a:lnTo>
                    <a:pt x="710" y="751"/>
                  </a:lnTo>
                  <a:lnTo>
                    <a:pt x="1127" y="1364"/>
                  </a:lnTo>
                  <a:lnTo>
                    <a:pt x="1127" y="1364"/>
                  </a:lnTo>
                  <a:lnTo>
                    <a:pt x="1191" y="1322"/>
                  </a:lnTo>
                  <a:lnTo>
                    <a:pt x="1255" y="1282"/>
                  </a:lnTo>
                  <a:lnTo>
                    <a:pt x="1268" y="1270"/>
                  </a:lnTo>
                  <a:lnTo>
                    <a:pt x="1278" y="1254"/>
                  </a:lnTo>
                  <a:lnTo>
                    <a:pt x="1281" y="1236"/>
                  </a:lnTo>
                  <a:lnTo>
                    <a:pt x="1279" y="1219"/>
                  </a:lnTo>
                  <a:lnTo>
                    <a:pt x="1272" y="1202"/>
                  </a:lnTo>
                  <a:lnTo>
                    <a:pt x="926" y="695"/>
                  </a:lnTo>
                  <a:lnTo>
                    <a:pt x="915" y="682"/>
                  </a:lnTo>
                  <a:lnTo>
                    <a:pt x="901" y="675"/>
                  </a:lnTo>
                  <a:lnTo>
                    <a:pt x="886" y="670"/>
                  </a:lnTo>
                  <a:close/>
                  <a:moveTo>
                    <a:pt x="0" y="0"/>
                  </a:moveTo>
                  <a:lnTo>
                    <a:pt x="2412" y="0"/>
                  </a:lnTo>
                  <a:lnTo>
                    <a:pt x="2447" y="3"/>
                  </a:lnTo>
                  <a:lnTo>
                    <a:pt x="2478" y="13"/>
                  </a:lnTo>
                  <a:lnTo>
                    <a:pt x="2506" y="28"/>
                  </a:lnTo>
                  <a:lnTo>
                    <a:pt x="2531" y="50"/>
                  </a:lnTo>
                  <a:lnTo>
                    <a:pt x="2553" y="75"/>
                  </a:lnTo>
                  <a:lnTo>
                    <a:pt x="2568" y="103"/>
                  </a:lnTo>
                  <a:lnTo>
                    <a:pt x="2578" y="134"/>
                  </a:lnTo>
                  <a:lnTo>
                    <a:pt x="2581" y="169"/>
                  </a:lnTo>
                  <a:lnTo>
                    <a:pt x="2581" y="3763"/>
                  </a:lnTo>
                  <a:lnTo>
                    <a:pt x="2578" y="3797"/>
                  </a:lnTo>
                  <a:lnTo>
                    <a:pt x="2568" y="3828"/>
                  </a:lnTo>
                  <a:lnTo>
                    <a:pt x="2553" y="3858"/>
                  </a:lnTo>
                  <a:lnTo>
                    <a:pt x="2531" y="3883"/>
                  </a:lnTo>
                  <a:lnTo>
                    <a:pt x="2506" y="3903"/>
                  </a:lnTo>
                  <a:lnTo>
                    <a:pt x="2478" y="3919"/>
                  </a:lnTo>
                  <a:lnTo>
                    <a:pt x="2447" y="3928"/>
                  </a:lnTo>
                  <a:lnTo>
                    <a:pt x="2412" y="3932"/>
                  </a:lnTo>
                  <a:lnTo>
                    <a:pt x="0" y="3932"/>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963" name="Google Shape;10963;p24"/>
          <p:cNvGrpSpPr/>
          <p:nvPr/>
        </p:nvGrpSpPr>
        <p:grpSpPr>
          <a:xfrm>
            <a:off x="8603887" y="11071102"/>
            <a:ext cx="457692" cy="681977"/>
            <a:chOff x="5103" y="2075"/>
            <a:chExt cx="2133" cy="3178"/>
          </a:xfrm>
          <a:solidFill>
            <a:srgbClr val="006994"/>
          </a:solidFill>
        </p:grpSpPr>
        <p:sp>
          <p:nvSpPr>
            <p:cNvPr id="10964" name="Google Shape;10964;p24"/>
            <p:cNvSpPr/>
            <p:nvPr/>
          </p:nvSpPr>
          <p:spPr>
            <a:xfrm>
              <a:off x="5103" y="2495"/>
              <a:ext cx="536" cy="704"/>
            </a:xfrm>
            <a:custGeom>
              <a:avLst/>
              <a:gdLst/>
              <a:ahLst/>
              <a:cxnLst/>
              <a:rect l="l" t="t" r="r" b="b"/>
              <a:pathLst>
                <a:path w="1071" h="1408" extrusionOk="0">
                  <a:moveTo>
                    <a:pt x="504" y="523"/>
                  </a:moveTo>
                  <a:lnTo>
                    <a:pt x="504" y="595"/>
                  </a:lnTo>
                  <a:lnTo>
                    <a:pt x="460" y="606"/>
                  </a:lnTo>
                  <a:lnTo>
                    <a:pt x="423" y="622"/>
                  </a:lnTo>
                  <a:lnTo>
                    <a:pt x="392" y="643"/>
                  </a:lnTo>
                  <a:lnTo>
                    <a:pt x="371" y="668"/>
                  </a:lnTo>
                  <a:lnTo>
                    <a:pt x="357" y="697"/>
                  </a:lnTo>
                  <a:lnTo>
                    <a:pt x="353" y="730"/>
                  </a:lnTo>
                  <a:lnTo>
                    <a:pt x="357" y="759"/>
                  </a:lnTo>
                  <a:lnTo>
                    <a:pt x="369" y="784"/>
                  </a:lnTo>
                  <a:lnTo>
                    <a:pt x="386" y="807"/>
                  </a:lnTo>
                  <a:lnTo>
                    <a:pt x="411" y="824"/>
                  </a:lnTo>
                  <a:lnTo>
                    <a:pt x="440" y="842"/>
                  </a:lnTo>
                  <a:lnTo>
                    <a:pt x="475" y="855"/>
                  </a:lnTo>
                  <a:lnTo>
                    <a:pt x="514" y="869"/>
                  </a:lnTo>
                  <a:lnTo>
                    <a:pt x="558" y="882"/>
                  </a:lnTo>
                  <a:lnTo>
                    <a:pt x="587" y="898"/>
                  </a:lnTo>
                  <a:lnTo>
                    <a:pt x="604" y="913"/>
                  </a:lnTo>
                  <a:lnTo>
                    <a:pt x="610" y="934"/>
                  </a:lnTo>
                  <a:lnTo>
                    <a:pt x="606" y="950"/>
                  </a:lnTo>
                  <a:lnTo>
                    <a:pt x="595" y="963"/>
                  </a:lnTo>
                  <a:lnTo>
                    <a:pt x="575" y="973"/>
                  </a:lnTo>
                  <a:lnTo>
                    <a:pt x="552" y="979"/>
                  </a:lnTo>
                  <a:lnTo>
                    <a:pt x="523" y="981"/>
                  </a:lnTo>
                  <a:lnTo>
                    <a:pt x="467" y="975"/>
                  </a:lnTo>
                  <a:lnTo>
                    <a:pt x="417" y="963"/>
                  </a:lnTo>
                  <a:lnTo>
                    <a:pt x="375" y="948"/>
                  </a:lnTo>
                  <a:lnTo>
                    <a:pt x="348" y="1037"/>
                  </a:lnTo>
                  <a:lnTo>
                    <a:pt x="376" y="1048"/>
                  </a:lnTo>
                  <a:lnTo>
                    <a:pt x="413" y="1058"/>
                  </a:lnTo>
                  <a:lnTo>
                    <a:pt x="456" y="1066"/>
                  </a:lnTo>
                  <a:lnTo>
                    <a:pt x="500" y="1068"/>
                  </a:lnTo>
                  <a:lnTo>
                    <a:pt x="500" y="1141"/>
                  </a:lnTo>
                  <a:lnTo>
                    <a:pt x="589" y="1141"/>
                  </a:lnTo>
                  <a:lnTo>
                    <a:pt x="589" y="1064"/>
                  </a:lnTo>
                  <a:lnTo>
                    <a:pt x="635" y="1052"/>
                  </a:lnTo>
                  <a:lnTo>
                    <a:pt x="676" y="1035"/>
                  </a:lnTo>
                  <a:lnTo>
                    <a:pt x="707" y="1014"/>
                  </a:lnTo>
                  <a:lnTo>
                    <a:pt x="730" y="987"/>
                  </a:lnTo>
                  <a:lnTo>
                    <a:pt x="743" y="956"/>
                  </a:lnTo>
                  <a:lnTo>
                    <a:pt x="747" y="923"/>
                  </a:lnTo>
                  <a:lnTo>
                    <a:pt x="745" y="892"/>
                  </a:lnTo>
                  <a:lnTo>
                    <a:pt x="734" y="863"/>
                  </a:lnTo>
                  <a:lnTo>
                    <a:pt x="712" y="838"/>
                  </a:lnTo>
                  <a:lnTo>
                    <a:pt x="683" y="817"/>
                  </a:lnTo>
                  <a:lnTo>
                    <a:pt x="647" y="797"/>
                  </a:lnTo>
                  <a:lnTo>
                    <a:pt x="598" y="782"/>
                  </a:lnTo>
                  <a:lnTo>
                    <a:pt x="558" y="768"/>
                  </a:lnTo>
                  <a:lnTo>
                    <a:pt x="527" y="755"/>
                  </a:lnTo>
                  <a:lnTo>
                    <a:pt x="506" y="743"/>
                  </a:lnTo>
                  <a:lnTo>
                    <a:pt x="494" y="730"/>
                  </a:lnTo>
                  <a:lnTo>
                    <a:pt x="490" y="716"/>
                  </a:lnTo>
                  <a:lnTo>
                    <a:pt x="492" y="705"/>
                  </a:lnTo>
                  <a:lnTo>
                    <a:pt x="500" y="693"/>
                  </a:lnTo>
                  <a:lnTo>
                    <a:pt x="515" y="683"/>
                  </a:lnTo>
                  <a:lnTo>
                    <a:pt x="537" y="676"/>
                  </a:lnTo>
                  <a:lnTo>
                    <a:pt x="568" y="674"/>
                  </a:lnTo>
                  <a:lnTo>
                    <a:pt x="612" y="678"/>
                  </a:lnTo>
                  <a:lnTo>
                    <a:pt x="649" y="683"/>
                  </a:lnTo>
                  <a:lnTo>
                    <a:pt x="676" y="693"/>
                  </a:lnTo>
                  <a:lnTo>
                    <a:pt x="697" y="699"/>
                  </a:lnTo>
                  <a:lnTo>
                    <a:pt x="722" y="614"/>
                  </a:lnTo>
                  <a:lnTo>
                    <a:pt x="699" y="606"/>
                  </a:lnTo>
                  <a:lnTo>
                    <a:pt x="670" y="598"/>
                  </a:lnTo>
                  <a:lnTo>
                    <a:pt x="635" y="593"/>
                  </a:lnTo>
                  <a:lnTo>
                    <a:pt x="593" y="589"/>
                  </a:lnTo>
                  <a:lnTo>
                    <a:pt x="593" y="523"/>
                  </a:lnTo>
                  <a:lnTo>
                    <a:pt x="504" y="523"/>
                  </a:lnTo>
                  <a:close/>
                  <a:moveTo>
                    <a:pt x="158" y="0"/>
                  </a:moveTo>
                  <a:lnTo>
                    <a:pt x="170" y="2"/>
                  </a:lnTo>
                  <a:lnTo>
                    <a:pt x="187" y="10"/>
                  </a:lnTo>
                  <a:lnTo>
                    <a:pt x="210" y="21"/>
                  </a:lnTo>
                  <a:lnTo>
                    <a:pt x="236" y="38"/>
                  </a:lnTo>
                  <a:lnTo>
                    <a:pt x="266" y="56"/>
                  </a:lnTo>
                  <a:lnTo>
                    <a:pt x="301" y="77"/>
                  </a:lnTo>
                  <a:lnTo>
                    <a:pt x="338" y="96"/>
                  </a:lnTo>
                  <a:lnTo>
                    <a:pt x="376" y="118"/>
                  </a:lnTo>
                  <a:lnTo>
                    <a:pt x="417" y="137"/>
                  </a:lnTo>
                  <a:lnTo>
                    <a:pt x="460" y="152"/>
                  </a:lnTo>
                  <a:lnTo>
                    <a:pt x="504" y="166"/>
                  </a:lnTo>
                  <a:lnTo>
                    <a:pt x="546" y="176"/>
                  </a:lnTo>
                  <a:lnTo>
                    <a:pt x="591" y="179"/>
                  </a:lnTo>
                  <a:lnTo>
                    <a:pt x="633" y="178"/>
                  </a:lnTo>
                  <a:lnTo>
                    <a:pt x="674" y="166"/>
                  </a:lnTo>
                  <a:lnTo>
                    <a:pt x="712" y="149"/>
                  </a:lnTo>
                  <a:lnTo>
                    <a:pt x="751" y="122"/>
                  </a:lnTo>
                  <a:lnTo>
                    <a:pt x="788" y="89"/>
                  </a:lnTo>
                  <a:lnTo>
                    <a:pt x="820" y="64"/>
                  </a:lnTo>
                  <a:lnTo>
                    <a:pt x="848" y="44"/>
                  </a:lnTo>
                  <a:lnTo>
                    <a:pt x="869" y="33"/>
                  </a:lnTo>
                  <a:lnTo>
                    <a:pt x="888" y="25"/>
                  </a:lnTo>
                  <a:lnTo>
                    <a:pt x="902" y="21"/>
                  </a:lnTo>
                  <a:lnTo>
                    <a:pt x="913" y="23"/>
                  </a:lnTo>
                  <a:lnTo>
                    <a:pt x="919" y="27"/>
                  </a:lnTo>
                  <a:lnTo>
                    <a:pt x="925" y="35"/>
                  </a:lnTo>
                  <a:lnTo>
                    <a:pt x="927" y="44"/>
                  </a:lnTo>
                  <a:lnTo>
                    <a:pt x="927" y="54"/>
                  </a:lnTo>
                  <a:lnTo>
                    <a:pt x="927" y="66"/>
                  </a:lnTo>
                  <a:lnTo>
                    <a:pt x="923" y="77"/>
                  </a:lnTo>
                  <a:lnTo>
                    <a:pt x="919" y="87"/>
                  </a:lnTo>
                  <a:lnTo>
                    <a:pt x="915" y="96"/>
                  </a:lnTo>
                  <a:lnTo>
                    <a:pt x="911" y="102"/>
                  </a:lnTo>
                  <a:lnTo>
                    <a:pt x="905" y="110"/>
                  </a:lnTo>
                  <a:lnTo>
                    <a:pt x="898" y="123"/>
                  </a:lnTo>
                  <a:lnTo>
                    <a:pt x="886" y="141"/>
                  </a:lnTo>
                  <a:lnTo>
                    <a:pt x="871" y="162"/>
                  </a:lnTo>
                  <a:lnTo>
                    <a:pt x="855" y="185"/>
                  </a:lnTo>
                  <a:lnTo>
                    <a:pt x="838" y="208"/>
                  </a:lnTo>
                  <a:lnTo>
                    <a:pt x="820" y="234"/>
                  </a:lnTo>
                  <a:lnTo>
                    <a:pt x="805" y="255"/>
                  </a:lnTo>
                  <a:lnTo>
                    <a:pt x="792" y="276"/>
                  </a:lnTo>
                  <a:lnTo>
                    <a:pt x="782" y="291"/>
                  </a:lnTo>
                  <a:lnTo>
                    <a:pt x="774" y="301"/>
                  </a:lnTo>
                  <a:lnTo>
                    <a:pt x="772" y="305"/>
                  </a:lnTo>
                  <a:lnTo>
                    <a:pt x="737" y="349"/>
                  </a:lnTo>
                  <a:lnTo>
                    <a:pt x="801" y="382"/>
                  </a:lnTo>
                  <a:lnTo>
                    <a:pt x="859" y="421"/>
                  </a:lnTo>
                  <a:lnTo>
                    <a:pt x="911" y="467"/>
                  </a:lnTo>
                  <a:lnTo>
                    <a:pt x="958" y="519"/>
                  </a:lnTo>
                  <a:lnTo>
                    <a:pt x="996" y="579"/>
                  </a:lnTo>
                  <a:lnTo>
                    <a:pt x="1029" y="643"/>
                  </a:lnTo>
                  <a:lnTo>
                    <a:pt x="1052" y="710"/>
                  </a:lnTo>
                  <a:lnTo>
                    <a:pt x="1068" y="784"/>
                  </a:lnTo>
                  <a:lnTo>
                    <a:pt x="1071" y="859"/>
                  </a:lnTo>
                  <a:lnTo>
                    <a:pt x="1066" y="940"/>
                  </a:lnTo>
                  <a:lnTo>
                    <a:pt x="1048" y="1017"/>
                  </a:lnTo>
                  <a:lnTo>
                    <a:pt x="1021" y="1089"/>
                  </a:lnTo>
                  <a:lnTo>
                    <a:pt x="985" y="1156"/>
                  </a:lnTo>
                  <a:lnTo>
                    <a:pt x="940" y="1218"/>
                  </a:lnTo>
                  <a:lnTo>
                    <a:pt x="888" y="1272"/>
                  </a:lnTo>
                  <a:lnTo>
                    <a:pt x="828" y="1319"/>
                  </a:lnTo>
                  <a:lnTo>
                    <a:pt x="763" y="1355"/>
                  </a:lnTo>
                  <a:lnTo>
                    <a:pt x="691" y="1384"/>
                  </a:lnTo>
                  <a:lnTo>
                    <a:pt x="616" y="1402"/>
                  </a:lnTo>
                  <a:lnTo>
                    <a:pt x="537" y="1408"/>
                  </a:lnTo>
                  <a:lnTo>
                    <a:pt x="458" y="1402"/>
                  </a:lnTo>
                  <a:lnTo>
                    <a:pt x="380" y="1384"/>
                  </a:lnTo>
                  <a:lnTo>
                    <a:pt x="311" y="1355"/>
                  </a:lnTo>
                  <a:lnTo>
                    <a:pt x="243" y="1319"/>
                  </a:lnTo>
                  <a:lnTo>
                    <a:pt x="185" y="1272"/>
                  </a:lnTo>
                  <a:lnTo>
                    <a:pt x="131" y="1218"/>
                  </a:lnTo>
                  <a:lnTo>
                    <a:pt x="87" y="1156"/>
                  </a:lnTo>
                  <a:lnTo>
                    <a:pt x="50" y="1089"/>
                  </a:lnTo>
                  <a:lnTo>
                    <a:pt x="23" y="1017"/>
                  </a:lnTo>
                  <a:lnTo>
                    <a:pt x="6" y="940"/>
                  </a:lnTo>
                  <a:lnTo>
                    <a:pt x="0" y="859"/>
                  </a:lnTo>
                  <a:lnTo>
                    <a:pt x="6" y="776"/>
                  </a:lnTo>
                  <a:lnTo>
                    <a:pt x="23" y="699"/>
                  </a:lnTo>
                  <a:lnTo>
                    <a:pt x="50" y="625"/>
                  </a:lnTo>
                  <a:lnTo>
                    <a:pt x="89" y="556"/>
                  </a:lnTo>
                  <a:lnTo>
                    <a:pt x="133" y="496"/>
                  </a:lnTo>
                  <a:lnTo>
                    <a:pt x="187" y="442"/>
                  </a:lnTo>
                  <a:lnTo>
                    <a:pt x="249" y="396"/>
                  </a:lnTo>
                  <a:lnTo>
                    <a:pt x="317" y="359"/>
                  </a:lnTo>
                  <a:lnTo>
                    <a:pt x="388" y="330"/>
                  </a:lnTo>
                  <a:lnTo>
                    <a:pt x="365" y="305"/>
                  </a:lnTo>
                  <a:lnTo>
                    <a:pt x="361" y="301"/>
                  </a:lnTo>
                  <a:lnTo>
                    <a:pt x="351" y="291"/>
                  </a:lnTo>
                  <a:lnTo>
                    <a:pt x="338" y="274"/>
                  </a:lnTo>
                  <a:lnTo>
                    <a:pt x="321" y="253"/>
                  </a:lnTo>
                  <a:lnTo>
                    <a:pt x="299" y="228"/>
                  </a:lnTo>
                  <a:lnTo>
                    <a:pt x="276" y="201"/>
                  </a:lnTo>
                  <a:lnTo>
                    <a:pt x="253" y="172"/>
                  </a:lnTo>
                  <a:lnTo>
                    <a:pt x="230" y="143"/>
                  </a:lnTo>
                  <a:lnTo>
                    <a:pt x="209" y="112"/>
                  </a:lnTo>
                  <a:lnTo>
                    <a:pt x="189" y="85"/>
                  </a:lnTo>
                  <a:lnTo>
                    <a:pt x="172" y="58"/>
                  </a:lnTo>
                  <a:lnTo>
                    <a:pt x="160" y="35"/>
                  </a:lnTo>
                  <a:lnTo>
                    <a:pt x="155" y="17"/>
                  </a:lnTo>
                  <a:lnTo>
                    <a:pt x="153" y="4"/>
                  </a:lnTo>
                  <a:lnTo>
                    <a:pt x="15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65" name="Google Shape;10965;p24"/>
            <p:cNvSpPr/>
            <p:nvPr/>
          </p:nvSpPr>
          <p:spPr>
            <a:xfrm>
              <a:off x="6648" y="2611"/>
              <a:ext cx="588" cy="588"/>
            </a:xfrm>
            <a:custGeom>
              <a:avLst/>
              <a:gdLst/>
              <a:ahLst/>
              <a:cxnLst/>
              <a:rect l="l" t="t" r="r" b="b"/>
              <a:pathLst>
                <a:path w="1175" h="1176" extrusionOk="0">
                  <a:moveTo>
                    <a:pt x="588" y="129"/>
                  </a:moveTo>
                  <a:lnTo>
                    <a:pt x="513" y="135"/>
                  </a:lnTo>
                  <a:lnTo>
                    <a:pt x="444" y="152"/>
                  </a:lnTo>
                  <a:lnTo>
                    <a:pt x="378" y="179"/>
                  </a:lnTo>
                  <a:lnTo>
                    <a:pt x="316" y="218"/>
                  </a:lnTo>
                  <a:lnTo>
                    <a:pt x="264" y="262"/>
                  </a:lnTo>
                  <a:lnTo>
                    <a:pt x="218" y="316"/>
                  </a:lnTo>
                  <a:lnTo>
                    <a:pt x="181" y="376"/>
                  </a:lnTo>
                  <a:lnTo>
                    <a:pt x="152" y="442"/>
                  </a:lnTo>
                  <a:lnTo>
                    <a:pt x="135" y="513"/>
                  </a:lnTo>
                  <a:lnTo>
                    <a:pt x="129" y="587"/>
                  </a:lnTo>
                  <a:lnTo>
                    <a:pt x="135" y="662"/>
                  </a:lnTo>
                  <a:lnTo>
                    <a:pt x="152" y="731"/>
                  </a:lnTo>
                  <a:lnTo>
                    <a:pt x="181" y="797"/>
                  </a:lnTo>
                  <a:lnTo>
                    <a:pt x="218" y="857"/>
                  </a:lnTo>
                  <a:lnTo>
                    <a:pt x="264" y="911"/>
                  </a:lnTo>
                  <a:lnTo>
                    <a:pt x="316" y="957"/>
                  </a:lnTo>
                  <a:lnTo>
                    <a:pt x="378" y="994"/>
                  </a:lnTo>
                  <a:lnTo>
                    <a:pt x="444" y="1023"/>
                  </a:lnTo>
                  <a:lnTo>
                    <a:pt x="513" y="1040"/>
                  </a:lnTo>
                  <a:lnTo>
                    <a:pt x="588" y="1046"/>
                  </a:lnTo>
                  <a:lnTo>
                    <a:pt x="662" y="1040"/>
                  </a:lnTo>
                  <a:lnTo>
                    <a:pt x="733" y="1023"/>
                  </a:lnTo>
                  <a:lnTo>
                    <a:pt x="799" y="994"/>
                  </a:lnTo>
                  <a:lnTo>
                    <a:pt x="859" y="957"/>
                  </a:lnTo>
                  <a:lnTo>
                    <a:pt x="913" y="911"/>
                  </a:lnTo>
                  <a:lnTo>
                    <a:pt x="957" y="857"/>
                  </a:lnTo>
                  <a:lnTo>
                    <a:pt x="996" y="797"/>
                  </a:lnTo>
                  <a:lnTo>
                    <a:pt x="1023" y="731"/>
                  </a:lnTo>
                  <a:lnTo>
                    <a:pt x="1040" y="662"/>
                  </a:lnTo>
                  <a:lnTo>
                    <a:pt x="1046" y="587"/>
                  </a:lnTo>
                  <a:lnTo>
                    <a:pt x="1040" y="513"/>
                  </a:lnTo>
                  <a:lnTo>
                    <a:pt x="1023" y="442"/>
                  </a:lnTo>
                  <a:lnTo>
                    <a:pt x="996" y="376"/>
                  </a:lnTo>
                  <a:lnTo>
                    <a:pt x="957" y="316"/>
                  </a:lnTo>
                  <a:lnTo>
                    <a:pt x="913" y="262"/>
                  </a:lnTo>
                  <a:lnTo>
                    <a:pt x="859" y="218"/>
                  </a:lnTo>
                  <a:lnTo>
                    <a:pt x="799" y="179"/>
                  </a:lnTo>
                  <a:lnTo>
                    <a:pt x="733" y="152"/>
                  </a:lnTo>
                  <a:lnTo>
                    <a:pt x="662" y="135"/>
                  </a:lnTo>
                  <a:lnTo>
                    <a:pt x="588" y="129"/>
                  </a:lnTo>
                  <a:close/>
                  <a:moveTo>
                    <a:pt x="588" y="0"/>
                  </a:moveTo>
                  <a:lnTo>
                    <a:pt x="668" y="5"/>
                  </a:lnTo>
                  <a:lnTo>
                    <a:pt x="745" y="21"/>
                  </a:lnTo>
                  <a:lnTo>
                    <a:pt x="816" y="46"/>
                  </a:lnTo>
                  <a:lnTo>
                    <a:pt x="884" y="79"/>
                  </a:lnTo>
                  <a:lnTo>
                    <a:pt x="947" y="121"/>
                  </a:lnTo>
                  <a:lnTo>
                    <a:pt x="1003" y="171"/>
                  </a:lnTo>
                  <a:lnTo>
                    <a:pt x="1054" y="227"/>
                  </a:lnTo>
                  <a:lnTo>
                    <a:pt x="1096" y="291"/>
                  </a:lnTo>
                  <a:lnTo>
                    <a:pt x="1129" y="359"/>
                  </a:lnTo>
                  <a:lnTo>
                    <a:pt x="1154" y="430"/>
                  </a:lnTo>
                  <a:lnTo>
                    <a:pt x="1169" y="507"/>
                  </a:lnTo>
                  <a:lnTo>
                    <a:pt x="1175" y="587"/>
                  </a:lnTo>
                  <a:lnTo>
                    <a:pt x="1169" y="668"/>
                  </a:lnTo>
                  <a:lnTo>
                    <a:pt x="1154" y="743"/>
                  </a:lnTo>
                  <a:lnTo>
                    <a:pt x="1129" y="816"/>
                  </a:lnTo>
                  <a:lnTo>
                    <a:pt x="1096" y="884"/>
                  </a:lnTo>
                  <a:lnTo>
                    <a:pt x="1054" y="946"/>
                  </a:lnTo>
                  <a:lnTo>
                    <a:pt x="1003" y="1004"/>
                  </a:lnTo>
                  <a:lnTo>
                    <a:pt x="947" y="1052"/>
                  </a:lnTo>
                  <a:lnTo>
                    <a:pt x="884" y="1094"/>
                  </a:lnTo>
                  <a:lnTo>
                    <a:pt x="816" y="1129"/>
                  </a:lnTo>
                  <a:lnTo>
                    <a:pt x="745" y="1154"/>
                  </a:lnTo>
                  <a:lnTo>
                    <a:pt x="668" y="1170"/>
                  </a:lnTo>
                  <a:lnTo>
                    <a:pt x="588" y="1176"/>
                  </a:lnTo>
                  <a:lnTo>
                    <a:pt x="507" y="1170"/>
                  </a:lnTo>
                  <a:lnTo>
                    <a:pt x="432" y="1154"/>
                  </a:lnTo>
                  <a:lnTo>
                    <a:pt x="359" y="1129"/>
                  </a:lnTo>
                  <a:lnTo>
                    <a:pt x="291" y="1094"/>
                  </a:lnTo>
                  <a:lnTo>
                    <a:pt x="229" y="1052"/>
                  </a:lnTo>
                  <a:lnTo>
                    <a:pt x="171" y="1004"/>
                  </a:lnTo>
                  <a:lnTo>
                    <a:pt x="123" y="946"/>
                  </a:lnTo>
                  <a:lnTo>
                    <a:pt x="81" y="884"/>
                  </a:lnTo>
                  <a:lnTo>
                    <a:pt x="46" y="816"/>
                  </a:lnTo>
                  <a:lnTo>
                    <a:pt x="21" y="743"/>
                  </a:lnTo>
                  <a:lnTo>
                    <a:pt x="5" y="668"/>
                  </a:lnTo>
                  <a:lnTo>
                    <a:pt x="0" y="587"/>
                  </a:lnTo>
                  <a:lnTo>
                    <a:pt x="5" y="507"/>
                  </a:lnTo>
                  <a:lnTo>
                    <a:pt x="21" y="430"/>
                  </a:lnTo>
                  <a:lnTo>
                    <a:pt x="46" y="359"/>
                  </a:lnTo>
                  <a:lnTo>
                    <a:pt x="81" y="291"/>
                  </a:lnTo>
                  <a:lnTo>
                    <a:pt x="123" y="227"/>
                  </a:lnTo>
                  <a:lnTo>
                    <a:pt x="171" y="171"/>
                  </a:lnTo>
                  <a:lnTo>
                    <a:pt x="229" y="121"/>
                  </a:lnTo>
                  <a:lnTo>
                    <a:pt x="291" y="79"/>
                  </a:lnTo>
                  <a:lnTo>
                    <a:pt x="359" y="46"/>
                  </a:lnTo>
                  <a:lnTo>
                    <a:pt x="432" y="21"/>
                  </a:lnTo>
                  <a:lnTo>
                    <a:pt x="507" y="5"/>
                  </a:lnTo>
                  <a:lnTo>
                    <a:pt x="58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66" name="Google Shape;10966;p24"/>
            <p:cNvSpPr/>
            <p:nvPr/>
          </p:nvSpPr>
          <p:spPr>
            <a:xfrm>
              <a:off x="6750" y="2806"/>
              <a:ext cx="384" cy="148"/>
            </a:xfrm>
            <a:custGeom>
              <a:avLst/>
              <a:gdLst/>
              <a:ahLst/>
              <a:cxnLst/>
              <a:rect l="l" t="t" r="r" b="b"/>
              <a:pathLst>
                <a:path w="769" h="295" extrusionOk="0">
                  <a:moveTo>
                    <a:pt x="713" y="0"/>
                  </a:moveTo>
                  <a:lnTo>
                    <a:pt x="732" y="5"/>
                  </a:lnTo>
                  <a:lnTo>
                    <a:pt x="749" y="17"/>
                  </a:lnTo>
                  <a:lnTo>
                    <a:pt x="761" y="34"/>
                  </a:lnTo>
                  <a:lnTo>
                    <a:pt x="769" y="54"/>
                  </a:lnTo>
                  <a:lnTo>
                    <a:pt x="769" y="73"/>
                  </a:lnTo>
                  <a:lnTo>
                    <a:pt x="763" y="92"/>
                  </a:lnTo>
                  <a:lnTo>
                    <a:pt x="751" y="110"/>
                  </a:lnTo>
                  <a:lnTo>
                    <a:pt x="736" y="123"/>
                  </a:lnTo>
                  <a:lnTo>
                    <a:pt x="433" y="287"/>
                  </a:lnTo>
                  <a:lnTo>
                    <a:pt x="417" y="293"/>
                  </a:lnTo>
                  <a:lnTo>
                    <a:pt x="402" y="295"/>
                  </a:lnTo>
                  <a:lnTo>
                    <a:pt x="392" y="295"/>
                  </a:lnTo>
                  <a:lnTo>
                    <a:pt x="383" y="293"/>
                  </a:lnTo>
                  <a:lnTo>
                    <a:pt x="373" y="289"/>
                  </a:lnTo>
                  <a:lnTo>
                    <a:pt x="37" y="123"/>
                  </a:lnTo>
                  <a:lnTo>
                    <a:pt x="20" y="112"/>
                  </a:lnTo>
                  <a:lnTo>
                    <a:pt x="8" y="96"/>
                  </a:lnTo>
                  <a:lnTo>
                    <a:pt x="0" y="77"/>
                  </a:lnTo>
                  <a:lnTo>
                    <a:pt x="0" y="56"/>
                  </a:lnTo>
                  <a:lnTo>
                    <a:pt x="6" y="36"/>
                  </a:lnTo>
                  <a:lnTo>
                    <a:pt x="18" y="19"/>
                  </a:lnTo>
                  <a:lnTo>
                    <a:pt x="35" y="7"/>
                  </a:lnTo>
                  <a:lnTo>
                    <a:pt x="54" y="2"/>
                  </a:lnTo>
                  <a:lnTo>
                    <a:pt x="74" y="0"/>
                  </a:lnTo>
                  <a:lnTo>
                    <a:pt x="95" y="5"/>
                  </a:lnTo>
                  <a:lnTo>
                    <a:pt x="400" y="156"/>
                  </a:lnTo>
                  <a:lnTo>
                    <a:pt x="672" y="7"/>
                  </a:lnTo>
                  <a:lnTo>
                    <a:pt x="693" y="2"/>
                  </a:lnTo>
                  <a:lnTo>
                    <a:pt x="71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67" name="Google Shape;10967;p24"/>
            <p:cNvSpPr/>
            <p:nvPr/>
          </p:nvSpPr>
          <p:spPr>
            <a:xfrm>
              <a:off x="5822" y="2075"/>
              <a:ext cx="645" cy="657"/>
            </a:xfrm>
            <a:custGeom>
              <a:avLst/>
              <a:gdLst/>
              <a:ahLst/>
              <a:cxnLst/>
              <a:rect l="l" t="t" r="r" b="b"/>
              <a:pathLst>
                <a:path w="1290" h="1315" extrusionOk="0">
                  <a:moveTo>
                    <a:pt x="645" y="0"/>
                  </a:moveTo>
                  <a:lnTo>
                    <a:pt x="732" y="8"/>
                  </a:lnTo>
                  <a:lnTo>
                    <a:pt x="817" y="25"/>
                  </a:lnTo>
                  <a:lnTo>
                    <a:pt x="896" y="54"/>
                  </a:lnTo>
                  <a:lnTo>
                    <a:pt x="971" y="93"/>
                  </a:lnTo>
                  <a:lnTo>
                    <a:pt x="1039" y="141"/>
                  </a:lnTo>
                  <a:lnTo>
                    <a:pt x="1101" y="197"/>
                  </a:lnTo>
                  <a:lnTo>
                    <a:pt x="1155" y="259"/>
                  </a:lnTo>
                  <a:lnTo>
                    <a:pt x="1201" y="328"/>
                  </a:lnTo>
                  <a:lnTo>
                    <a:pt x="1240" y="403"/>
                  </a:lnTo>
                  <a:lnTo>
                    <a:pt x="1267" y="485"/>
                  </a:lnTo>
                  <a:lnTo>
                    <a:pt x="1284" y="570"/>
                  </a:lnTo>
                  <a:lnTo>
                    <a:pt x="1290" y="656"/>
                  </a:lnTo>
                  <a:lnTo>
                    <a:pt x="1284" y="745"/>
                  </a:lnTo>
                  <a:lnTo>
                    <a:pt x="1267" y="830"/>
                  </a:lnTo>
                  <a:lnTo>
                    <a:pt x="1240" y="909"/>
                  </a:lnTo>
                  <a:lnTo>
                    <a:pt x="1201" y="985"/>
                  </a:lnTo>
                  <a:lnTo>
                    <a:pt x="1155" y="1054"/>
                  </a:lnTo>
                  <a:lnTo>
                    <a:pt x="1101" y="1118"/>
                  </a:lnTo>
                  <a:lnTo>
                    <a:pt x="1039" y="1174"/>
                  </a:lnTo>
                  <a:lnTo>
                    <a:pt x="971" y="1220"/>
                  </a:lnTo>
                  <a:lnTo>
                    <a:pt x="896" y="1259"/>
                  </a:lnTo>
                  <a:lnTo>
                    <a:pt x="817" y="1288"/>
                  </a:lnTo>
                  <a:lnTo>
                    <a:pt x="732" y="1307"/>
                  </a:lnTo>
                  <a:lnTo>
                    <a:pt x="645" y="1315"/>
                  </a:lnTo>
                  <a:lnTo>
                    <a:pt x="556" y="1307"/>
                  </a:lnTo>
                  <a:lnTo>
                    <a:pt x="473" y="1288"/>
                  </a:lnTo>
                  <a:lnTo>
                    <a:pt x="394" y="1259"/>
                  </a:lnTo>
                  <a:lnTo>
                    <a:pt x="319" y="1220"/>
                  </a:lnTo>
                  <a:lnTo>
                    <a:pt x="251" y="1174"/>
                  </a:lnTo>
                  <a:lnTo>
                    <a:pt x="189" y="1118"/>
                  </a:lnTo>
                  <a:lnTo>
                    <a:pt x="133" y="1054"/>
                  </a:lnTo>
                  <a:lnTo>
                    <a:pt x="87" y="985"/>
                  </a:lnTo>
                  <a:lnTo>
                    <a:pt x="50" y="909"/>
                  </a:lnTo>
                  <a:lnTo>
                    <a:pt x="23" y="830"/>
                  </a:lnTo>
                  <a:lnTo>
                    <a:pt x="6" y="745"/>
                  </a:lnTo>
                  <a:lnTo>
                    <a:pt x="0" y="656"/>
                  </a:lnTo>
                  <a:lnTo>
                    <a:pt x="6" y="570"/>
                  </a:lnTo>
                  <a:lnTo>
                    <a:pt x="23" y="485"/>
                  </a:lnTo>
                  <a:lnTo>
                    <a:pt x="50" y="403"/>
                  </a:lnTo>
                  <a:lnTo>
                    <a:pt x="87" y="328"/>
                  </a:lnTo>
                  <a:lnTo>
                    <a:pt x="133" y="259"/>
                  </a:lnTo>
                  <a:lnTo>
                    <a:pt x="189" y="197"/>
                  </a:lnTo>
                  <a:lnTo>
                    <a:pt x="251" y="141"/>
                  </a:lnTo>
                  <a:lnTo>
                    <a:pt x="319" y="93"/>
                  </a:lnTo>
                  <a:lnTo>
                    <a:pt x="394" y="54"/>
                  </a:lnTo>
                  <a:lnTo>
                    <a:pt x="473" y="25"/>
                  </a:lnTo>
                  <a:lnTo>
                    <a:pt x="556" y="8"/>
                  </a:lnTo>
                  <a:lnTo>
                    <a:pt x="64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68" name="Google Shape;10968;p24"/>
            <p:cNvSpPr/>
            <p:nvPr/>
          </p:nvSpPr>
          <p:spPr>
            <a:xfrm>
              <a:off x="5179" y="2751"/>
              <a:ext cx="1929" cy="2502"/>
            </a:xfrm>
            <a:custGeom>
              <a:avLst/>
              <a:gdLst/>
              <a:ahLst/>
              <a:cxnLst/>
              <a:rect l="l" t="t" r="r" b="b"/>
              <a:pathLst>
                <a:path w="3858" h="5003" extrusionOk="0">
                  <a:moveTo>
                    <a:pt x="1766" y="0"/>
                  </a:moveTo>
                  <a:lnTo>
                    <a:pt x="1924" y="166"/>
                  </a:lnTo>
                  <a:lnTo>
                    <a:pt x="1930" y="160"/>
                  </a:lnTo>
                  <a:lnTo>
                    <a:pt x="1764" y="1251"/>
                  </a:lnTo>
                  <a:lnTo>
                    <a:pt x="1922" y="1467"/>
                  </a:lnTo>
                  <a:lnTo>
                    <a:pt x="1926" y="1467"/>
                  </a:lnTo>
                  <a:lnTo>
                    <a:pt x="1930" y="1461"/>
                  </a:lnTo>
                  <a:lnTo>
                    <a:pt x="1934" y="1467"/>
                  </a:lnTo>
                  <a:lnTo>
                    <a:pt x="1938" y="1467"/>
                  </a:lnTo>
                  <a:lnTo>
                    <a:pt x="2096" y="1251"/>
                  </a:lnTo>
                  <a:lnTo>
                    <a:pt x="1930" y="160"/>
                  </a:lnTo>
                  <a:lnTo>
                    <a:pt x="1936" y="166"/>
                  </a:lnTo>
                  <a:lnTo>
                    <a:pt x="2094" y="0"/>
                  </a:lnTo>
                  <a:lnTo>
                    <a:pt x="2096" y="0"/>
                  </a:lnTo>
                  <a:lnTo>
                    <a:pt x="2169" y="23"/>
                  </a:lnTo>
                  <a:lnTo>
                    <a:pt x="2237" y="54"/>
                  </a:lnTo>
                  <a:lnTo>
                    <a:pt x="2303" y="92"/>
                  </a:lnTo>
                  <a:lnTo>
                    <a:pt x="2366" y="137"/>
                  </a:lnTo>
                  <a:lnTo>
                    <a:pt x="2430" y="189"/>
                  </a:lnTo>
                  <a:lnTo>
                    <a:pt x="2494" y="247"/>
                  </a:lnTo>
                  <a:lnTo>
                    <a:pt x="2579" y="336"/>
                  </a:lnTo>
                  <a:lnTo>
                    <a:pt x="2662" y="432"/>
                  </a:lnTo>
                  <a:lnTo>
                    <a:pt x="2741" y="536"/>
                  </a:lnTo>
                  <a:lnTo>
                    <a:pt x="2818" y="643"/>
                  </a:lnTo>
                  <a:lnTo>
                    <a:pt x="2889" y="749"/>
                  </a:lnTo>
                  <a:lnTo>
                    <a:pt x="2959" y="851"/>
                  </a:lnTo>
                  <a:lnTo>
                    <a:pt x="2982" y="888"/>
                  </a:lnTo>
                  <a:lnTo>
                    <a:pt x="3007" y="924"/>
                  </a:lnTo>
                  <a:lnTo>
                    <a:pt x="3032" y="961"/>
                  </a:lnTo>
                  <a:lnTo>
                    <a:pt x="3055" y="996"/>
                  </a:lnTo>
                  <a:lnTo>
                    <a:pt x="3077" y="1025"/>
                  </a:lnTo>
                  <a:lnTo>
                    <a:pt x="3121" y="1029"/>
                  </a:lnTo>
                  <a:lnTo>
                    <a:pt x="3177" y="1033"/>
                  </a:lnTo>
                  <a:lnTo>
                    <a:pt x="3239" y="1036"/>
                  </a:lnTo>
                  <a:lnTo>
                    <a:pt x="3308" y="1040"/>
                  </a:lnTo>
                  <a:lnTo>
                    <a:pt x="3382" y="1042"/>
                  </a:lnTo>
                  <a:lnTo>
                    <a:pt x="3457" y="1044"/>
                  </a:lnTo>
                  <a:lnTo>
                    <a:pt x="3532" y="1046"/>
                  </a:lnTo>
                  <a:lnTo>
                    <a:pt x="3604" y="1046"/>
                  </a:lnTo>
                  <a:lnTo>
                    <a:pt x="3656" y="1052"/>
                  </a:lnTo>
                  <a:lnTo>
                    <a:pt x="3704" y="1065"/>
                  </a:lnTo>
                  <a:lnTo>
                    <a:pt x="3747" y="1091"/>
                  </a:lnTo>
                  <a:lnTo>
                    <a:pt x="3785" y="1121"/>
                  </a:lnTo>
                  <a:lnTo>
                    <a:pt x="3816" y="1158"/>
                  </a:lnTo>
                  <a:lnTo>
                    <a:pt x="3839" y="1203"/>
                  </a:lnTo>
                  <a:lnTo>
                    <a:pt x="3855" y="1251"/>
                  </a:lnTo>
                  <a:lnTo>
                    <a:pt x="3858" y="1301"/>
                  </a:lnTo>
                  <a:lnTo>
                    <a:pt x="3855" y="1353"/>
                  </a:lnTo>
                  <a:lnTo>
                    <a:pt x="3839" y="1401"/>
                  </a:lnTo>
                  <a:lnTo>
                    <a:pt x="3816" y="1444"/>
                  </a:lnTo>
                  <a:lnTo>
                    <a:pt x="3785" y="1483"/>
                  </a:lnTo>
                  <a:lnTo>
                    <a:pt x="3747" y="1513"/>
                  </a:lnTo>
                  <a:lnTo>
                    <a:pt x="3704" y="1537"/>
                  </a:lnTo>
                  <a:lnTo>
                    <a:pt x="3656" y="1552"/>
                  </a:lnTo>
                  <a:lnTo>
                    <a:pt x="3604" y="1556"/>
                  </a:lnTo>
                  <a:lnTo>
                    <a:pt x="3604" y="1556"/>
                  </a:lnTo>
                  <a:lnTo>
                    <a:pt x="3486" y="1556"/>
                  </a:lnTo>
                  <a:lnTo>
                    <a:pt x="3382" y="1554"/>
                  </a:lnTo>
                  <a:lnTo>
                    <a:pt x="3289" y="1550"/>
                  </a:lnTo>
                  <a:lnTo>
                    <a:pt x="3210" y="1546"/>
                  </a:lnTo>
                  <a:lnTo>
                    <a:pt x="3138" y="1542"/>
                  </a:lnTo>
                  <a:lnTo>
                    <a:pt x="3079" y="1537"/>
                  </a:lnTo>
                  <a:lnTo>
                    <a:pt x="3026" y="1531"/>
                  </a:lnTo>
                  <a:lnTo>
                    <a:pt x="2982" y="1525"/>
                  </a:lnTo>
                  <a:lnTo>
                    <a:pt x="2945" y="1519"/>
                  </a:lnTo>
                  <a:lnTo>
                    <a:pt x="2916" y="1513"/>
                  </a:lnTo>
                  <a:lnTo>
                    <a:pt x="2891" y="1508"/>
                  </a:lnTo>
                  <a:lnTo>
                    <a:pt x="2872" y="1502"/>
                  </a:lnTo>
                  <a:lnTo>
                    <a:pt x="2859" y="1496"/>
                  </a:lnTo>
                  <a:lnTo>
                    <a:pt x="2847" y="1492"/>
                  </a:lnTo>
                  <a:lnTo>
                    <a:pt x="2837" y="1486"/>
                  </a:lnTo>
                  <a:lnTo>
                    <a:pt x="2804" y="1469"/>
                  </a:lnTo>
                  <a:lnTo>
                    <a:pt x="2772" y="1446"/>
                  </a:lnTo>
                  <a:lnTo>
                    <a:pt x="2741" y="1419"/>
                  </a:lnTo>
                  <a:lnTo>
                    <a:pt x="2712" y="1384"/>
                  </a:lnTo>
                  <a:lnTo>
                    <a:pt x="2679" y="1345"/>
                  </a:lnTo>
                  <a:lnTo>
                    <a:pt x="2646" y="1299"/>
                  </a:lnTo>
                  <a:lnTo>
                    <a:pt x="2608" y="1245"/>
                  </a:lnTo>
                  <a:lnTo>
                    <a:pt x="2608" y="2004"/>
                  </a:lnTo>
                  <a:lnTo>
                    <a:pt x="2606" y="2044"/>
                  </a:lnTo>
                  <a:lnTo>
                    <a:pt x="2600" y="2087"/>
                  </a:lnTo>
                  <a:lnTo>
                    <a:pt x="2592" y="2127"/>
                  </a:lnTo>
                  <a:lnTo>
                    <a:pt x="2582" y="2166"/>
                  </a:lnTo>
                  <a:lnTo>
                    <a:pt x="2573" y="2199"/>
                  </a:lnTo>
                  <a:lnTo>
                    <a:pt x="2563" y="2226"/>
                  </a:lnTo>
                  <a:lnTo>
                    <a:pt x="2555" y="2245"/>
                  </a:lnTo>
                  <a:lnTo>
                    <a:pt x="2550" y="2257"/>
                  </a:lnTo>
                  <a:lnTo>
                    <a:pt x="2550" y="2265"/>
                  </a:lnTo>
                  <a:lnTo>
                    <a:pt x="2550" y="2288"/>
                  </a:lnTo>
                  <a:lnTo>
                    <a:pt x="2550" y="2324"/>
                  </a:lnTo>
                  <a:lnTo>
                    <a:pt x="2550" y="2373"/>
                  </a:lnTo>
                  <a:lnTo>
                    <a:pt x="2550" y="2431"/>
                  </a:lnTo>
                  <a:lnTo>
                    <a:pt x="2550" y="2500"/>
                  </a:lnTo>
                  <a:lnTo>
                    <a:pt x="2550" y="2579"/>
                  </a:lnTo>
                  <a:lnTo>
                    <a:pt x="2550" y="2666"/>
                  </a:lnTo>
                  <a:lnTo>
                    <a:pt x="2550" y="2761"/>
                  </a:lnTo>
                  <a:lnTo>
                    <a:pt x="2550" y="2861"/>
                  </a:lnTo>
                  <a:lnTo>
                    <a:pt x="2550" y="2967"/>
                  </a:lnTo>
                  <a:lnTo>
                    <a:pt x="2550" y="3077"/>
                  </a:lnTo>
                  <a:lnTo>
                    <a:pt x="2550" y="3189"/>
                  </a:lnTo>
                  <a:lnTo>
                    <a:pt x="2550" y="3307"/>
                  </a:lnTo>
                  <a:lnTo>
                    <a:pt x="2550" y="3423"/>
                  </a:lnTo>
                  <a:lnTo>
                    <a:pt x="2550" y="3541"/>
                  </a:lnTo>
                  <a:lnTo>
                    <a:pt x="2550" y="3659"/>
                  </a:lnTo>
                  <a:lnTo>
                    <a:pt x="2550" y="3774"/>
                  </a:lnTo>
                  <a:lnTo>
                    <a:pt x="2550" y="3888"/>
                  </a:lnTo>
                  <a:lnTo>
                    <a:pt x="2550" y="3998"/>
                  </a:lnTo>
                  <a:lnTo>
                    <a:pt x="2550" y="4103"/>
                  </a:lnTo>
                  <a:lnTo>
                    <a:pt x="2552" y="4203"/>
                  </a:lnTo>
                  <a:lnTo>
                    <a:pt x="2552" y="4298"/>
                  </a:lnTo>
                  <a:lnTo>
                    <a:pt x="2552" y="4383"/>
                  </a:lnTo>
                  <a:lnTo>
                    <a:pt x="2552" y="4462"/>
                  </a:lnTo>
                  <a:lnTo>
                    <a:pt x="2552" y="4529"/>
                  </a:lnTo>
                  <a:lnTo>
                    <a:pt x="2552" y="4587"/>
                  </a:lnTo>
                  <a:lnTo>
                    <a:pt x="2552" y="4636"/>
                  </a:lnTo>
                  <a:lnTo>
                    <a:pt x="2552" y="4670"/>
                  </a:lnTo>
                  <a:lnTo>
                    <a:pt x="2552" y="4692"/>
                  </a:lnTo>
                  <a:lnTo>
                    <a:pt x="2552" y="4699"/>
                  </a:lnTo>
                  <a:lnTo>
                    <a:pt x="2546" y="4753"/>
                  </a:lnTo>
                  <a:lnTo>
                    <a:pt x="2534" y="4804"/>
                  </a:lnTo>
                  <a:lnTo>
                    <a:pt x="2513" y="4852"/>
                  </a:lnTo>
                  <a:lnTo>
                    <a:pt x="2486" y="4894"/>
                  </a:lnTo>
                  <a:lnTo>
                    <a:pt x="2453" y="4931"/>
                  </a:lnTo>
                  <a:lnTo>
                    <a:pt x="2415" y="4960"/>
                  </a:lnTo>
                  <a:lnTo>
                    <a:pt x="2368" y="4983"/>
                  </a:lnTo>
                  <a:lnTo>
                    <a:pt x="2320" y="4997"/>
                  </a:lnTo>
                  <a:lnTo>
                    <a:pt x="2266" y="5003"/>
                  </a:lnTo>
                  <a:lnTo>
                    <a:pt x="2212" y="4997"/>
                  </a:lnTo>
                  <a:lnTo>
                    <a:pt x="2160" y="4983"/>
                  </a:lnTo>
                  <a:lnTo>
                    <a:pt x="2113" y="4960"/>
                  </a:lnTo>
                  <a:lnTo>
                    <a:pt x="2071" y="4931"/>
                  </a:lnTo>
                  <a:lnTo>
                    <a:pt x="2034" y="4894"/>
                  </a:lnTo>
                  <a:lnTo>
                    <a:pt x="2005" y="4852"/>
                  </a:lnTo>
                  <a:lnTo>
                    <a:pt x="1982" y="4806"/>
                  </a:lnTo>
                  <a:lnTo>
                    <a:pt x="1969" y="4755"/>
                  </a:lnTo>
                  <a:lnTo>
                    <a:pt x="1965" y="4699"/>
                  </a:lnTo>
                  <a:lnTo>
                    <a:pt x="1965" y="2602"/>
                  </a:lnTo>
                  <a:lnTo>
                    <a:pt x="1930" y="2602"/>
                  </a:lnTo>
                  <a:lnTo>
                    <a:pt x="1895" y="2602"/>
                  </a:lnTo>
                  <a:lnTo>
                    <a:pt x="1895" y="4699"/>
                  </a:lnTo>
                  <a:lnTo>
                    <a:pt x="1891" y="4755"/>
                  </a:lnTo>
                  <a:lnTo>
                    <a:pt x="1876" y="4806"/>
                  </a:lnTo>
                  <a:lnTo>
                    <a:pt x="1855" y="4852"/>
                  </a:lnTo>
                  <a:lnTo>
                    <a:pt x="1824" y="4894"/>
                  </a:lnTo>
                  <a:lnTo>
                    <a:pt x="1787" y="4931"/>
                  </a:lnTo>
                  <a:lnTo>
                    <a:pt x="1747" y="4960"/>
                  </a:lnTo>
                  <a:lnTo>
                    <a:pt x="1698" y="4983"/>
                  </a:lnTo>
                  <a:lnTo>
                    <a:pt x="1648" y="4997"/>
                  </a:lnTo>
                  <a:lnTo>
                    <a:pt x="1594" y="5003"/>
                  </a:lnTo>
                  <a:lnTo>
                    <a:pt x="1540" y="4997"/>
                  </a:lnTo>
                  <a:lnTo>
                    <a:pt x="1490" y="4983"/>
                  </a:lnTo>
                  <a:lnTo>
                    <a:pt x="1445" y="4960"/>
                  </a:lnTo>
                  <a:lnTo>
                    <a:pt x="1407" y="4931"/>
                  </a:lnTo>
                  <a:lnTo>
                    <a:pt x="1372" y="4894"/>
                  </a:lnTo>
                  <a:lnTo>
                    <a:pt x="1345" y="4852"/>
                  </a:lnTo>
                  <a:lnTo>
                    <a:pt x="1326" y="4804"/>
                  </a:lnTo>
                  <a:lnTo>
                    <a:pt x="1312" y="4753"/>
                  </a:lnTo>
                  <a:lnTo>
                    <a:pt x="1308" y="4699"/>
                  </a:lnTo>
                  <a:lnTo>
                    <a:pt x="1308" y="4692"/>
                  </a:lnTo>
                  <a:lnTo>
                    <a:pt x="1308" y="4670"/>
                  </a:lnTo>
                  <a:lnTo>
                    <a:pt x="1308" y="4636"/>
                  </a:lnTo>
                  <a:lnTo>
                    <a:pt x="1308" y="4587"/>
                  </a:lnTo>
                  <a:lnTo>
                    <a:pt x="1308" y="4529"/>
                  </a:lnTo>
                  <a:lnTo>
                    <a:pt x="1308" y="4462"/>
                  </a:lnTo>
                  <a:lnTo>
                    <a:pt x="1308" y="4383"/>
                  </a:lnTo>
                  <a:lnTo>
                    <a:pt x="1308" y="4298"/>
                  </a:lnTo>
                  <a:lnTo>
                    <a:pt x="1308" y="4203"/>
                  </a:lnTo>
                  <a:lnTo>
                    <a:pt x="1308" y="4103"/>
                  </a:lnTo>
                  <a:lnTo>
                    <a:pt x="1308" y="3998"/>
                  </a:lnTo>
                  <a:lnTo>
                    <a:pt x="1308" y="3888"/>
                  </a:lnTo>
                  <a:lnTo>
                    <a:pt x="1308" y="3774"/>
                  </a:lnTo>
                  <a:lnTo>
                    <a:pt x="1308" y="3659"/>
                  </a:lnTo>
                  <a:lnTo>
                    <a:pt x="1308" y="3541"/>
                  </a:lnTo>
                  <a:lnTo>
                    <a:pt x="1308" y="3423"/>
                  </a:lnTo>
                  <a:lnTo>
                    <a:pt x="1308" y="3307"/>
                  </a:lnTo>
                  <a:lnTo>
                    <a:pt x="1308" y="3189"/>
                  </a:lnTo>
                  <a:lnTo>
                    <a:pt x="1308" y="3077"/>
                  </a:lnTo>
                  <a:lnTo>
                    <a:pt x="1308" y="2967"/>
                  </a:lnTo>
                  <a:lnTo>
                    <a:pt x="1310" y="2861"/>
                  </a:lnTo>
                  <a:lnTo>
                    <a:pt x="1310" y="2761"/>
                  </a:lnTo>
                  <a:lnTo>
                    <a:pt x="1310" y="2666"/>
                  </a:lnTo>
                  <a:lnTo>
                    <a:pt x="1310" y="2579"/>
                  </a:lnTo>
                  <a:lnTo>
                    <a:pt x="1310" y="2500"/>
                  </a:lnTo>
                  <a:lnTo>
                    <a:pt x="1310" y="2431"/>
                  </a:lnTo>
                  <a:lnTo>
                    <a:pt x="1310" y="2373"/>
                  </a:lnTo>
                  <a:lnTo>
                    <a:pt x="1310" y="2324"/>
                  </a:lnTo>
                  <a:lnTo>
                    <a:pt x="1310" y="2288"/>
                  </a:lnTo>
                  <a:lnTo>
                    <a:pt x="1310" y="2265"/>
                  </a:lnTo>
                  <a:lnTo>
                    <a:pt x="1310" y="2257"/>
                  </a:lnTo>
                  <a:lnTo>
                    <a:pt x="1305" y="2245"/>
                  </a:lnTo>
                  <a:lnTo>
                    <a:pt x="1297" y="2226"/>
                  </a:lnTo>
                  <a:lnTo>
                    <a:pt x="1287" y="2199"/>
                  </a:lnTo>
                  <a:lnTo>
                    <a:pt x="1278" y="2166"/>
                  </a:lnTo>
                  <a:lnTo>
                    <a:pt x="1268" y="2127"/>
                  </a:lnTo>
                  <a:lnTo>
                    <a:pt x="1258" y="2087"/>
                  </a:lnTo>
                  <a:lnTo>
                    <a:pt x="1252" y="2044"/>
                  </a:lnTo>
                  <a:lnTo>
                    <a:pt x="1250" y="2004"/>
                  </a:lnTo>
                  <a:lnTo>
                    <a:pt x="1250" y="1245"/>
                  </a:lnTo>
                  <a:lnTo>
                    <a:pt x="1214" y="1299"/>
                  </a:lnTo>
                  <a:lnTo>
                    <a:pt x="1181" y="1345"/>
                  </a:lnTo>
                  <a:lnTo>
                    <a:pt x="1148" y="1384"/>
                  </a:lnTo>
                  <a:lnTo>
                    <a:pt x="1117" y="1419"/>
                  </a:lnTo>
                  <a:lnTo>
                    <a:pt x="1088" y="1446"/>
                  </a:lnTo>
                  <a:lnTo>
                    <a:pt x="1056" y="1469"/>
                  </a:lnTo>
                  <a:lnTo>
                    <a:pt x="1023" y="1486"/>
                  </a:lnTo>
                  <a:lnTo>
                    <a:pt x="1013" y="1492"/>
                  </a:lnTo>
                  <a:lnTo>
                    <a:pt x="1001" y="1496"/>
                  </a:lnTo>
                  <a:lnTo>
                    <a:pt x="986" y="1502"/>
                  </a:lnTo>
                  <a:lnTo>
                    <a:pt x="969" y="1508"/>
                  </a:lnTo>
                  <a:lnTo>
                    <a:pt x="944" y="1513"/>
                  </a:lnTo>
                  <a:lnTo>
                    <a:pt x="915" y="1519"/>
                  </a:lnTo>
                  <a:lnTo>
                    <a:pt x="878" y="1525"/>
                  </a:lnTo>
                  <a:lnTo>
                    <a:pt x="834" y="1531"/>
                  </a:lnTo>
                  <a:lnTo>
                    <a:pt x="781" y="1537"/>
                  </a:lnTo>
                  <a:lnTo>
                    <a:pt x="722" y="1542"/>
                  </a:lnTo>
                  <a:lnTo>
                    <a:pt x="650" y="1546"/>
                  </a:lnTo>
                  <a:lnTo>
                    <a:pt x="569" y="1550"/>
                  </a:lnTo>
                  <a:lnTo>
                    <a:pt x="476" y="1554"/>
                  </a:lnTo>
                  <a:lnTo>
                    <a:pt x="372" y="1556"/>
                  </a:lnTo>
                  <a:lnTo>
                    <a:pt x="256" y="1556"/>
                  </a:lnTo>
                  <a:lnTo>
                    <a:pt x="254" y="1556"/>
                  </a:lnTo>
                  <a:lnTo>
                    <a:pt x="204" y="1552"/>
                  </a:lnTo>
                  <a:lnTo>
                    <a:pt x="156" y="1537"/>
                  </a:lnTo>
                  <a:lnTo>
                    <a:pt x="113" y="1513"/>
                  </a:lnTo>
                  <a:lnTo>
                    <a:pt x="75" y="1483"/>
                  </a:lnTo>
                  <a:lnTo>
                    <a:pt x="44" y="1444"/>
                  </a:lnTo>
                  <a:lnTo>
                    <a:pt x="21" y="1401"/>
                  </a:lnTo>
                  <a:lnTo>
                    <a:pt x="5" y="1353"/>
                  </a:lnTo>
                  <a:lnTo>
                    <a:pt x="0" y="1301"/>
                  </a:lnTo>
                  <a:lnTo>
                    <a:pt x="5" y="1251"/>
                  </a:lnTo>
                  <a:lnTo>
                    <a:pt x="21" y="1203"/>
                  </a:lnTo>
                  <a:lnTo>
                    <a:pt x="44" y="1158"/>
                  </a:lnTo>
                  <a:lnTo>
                    <a:pt x="75" y="1121"/>
                  </a:lnTo>
                  <a:lnTo>
                    <a:pt x="112" y="1091"/>
                  </a:lnTo>
                  <a:lnTo>
                    <a:pt x="156" y="1065"/>
                  </a:lnTo>
                  <a:lnTo>
                    <a:pt x="204" y="1052"/>
                  </a:lnTo>
                  <a:lnTo>
                    <a:pt x="254" y="1046"/>
                  </a:lnTo>
                  <a:lnTo>
                    <a:pt x="328" y="1046"/>
                  </a:lnTo>
                  <a:lnTo>
                    <a:pt x="403" y="1044"/>
                  </a:lnTo>
                  <a:lnTo>
                    <a:pt x="478" y="1042"/>
                  </a:lnTo>
                  <a:lnTo>
                    <a:pt x="552" y="1040"/>
                  </a:lnTo>
                  <a:lnTo>
                    <a:pt x="619" y="1036"/>
                  </a:lnTo>
                  <a:lnTo>
                    <a:pt x="683" y="1033"/>
                  </a:lnTo>
                  <a:lnTo>
                    <a:pt x="739" y="1029"/>
                  </a:lnTo>
                  <a:lnTo>
                    <a:pt x="783" y="1025"/>
                  </a:lnTo>
                  <a:lnTo>
                    <a:pt x="805" y="996"/>
                  </a:lnTo>
                  <a:lnTo>
                    <a:pt x="828" y="961"/>
                  </a:lnTo>
                  <a:lnTo>
                    <a:pt x="853" y="924"/>
                  </a:lnTo>
                  <a:lnTo>
                    <a:pt x="878" y="888"/>
                  </a:lnTo>
                  <a:lnTo>
                    <a:pt x="901" y="851"/>
                  </a:lnTo>
                  <a:lnTo>
                    <a:pt x="969" y="749"/>
                  </a:lnTo>
                  <a:lnTo>
                    <a:pt x="1042" y="643"/>
                  </a:lnTo>
                  <a:lnTo>
                    <a:pt x="1119" y="536"/>
                  </a:lnTo>
                  <a:lnTo>
                    <a:pt x="1198" y="432"/>
                  </a:lnTo>
                  <a:lnTo>
                    <a:pt x="1281" y="336"/>
                  </a:lnTo>
                  <a:lnTo>
                    <a:pt x="1366" y="247"/>
                  </a:lnTo>
                  <a:lnTo>
                    <a:pt x="1430" y="189"/>
                  </a:lnTo>
                  <a:lnTo>
                    <a:pt x="1494" y="137"/>
                  </a:lnTo>
                  <a:lnTo>
                    <a:pt x="1557" y="92"/>
                  </a:lnTo>
                  <a:lnTo>
                    <a:pt x="1621" y="54"/>
                  </a:lnTo>
                  <a:lnTo>
                    <a:pt x="1691" y="23"/>
                  </a:lnTo>
                  <a:lnTo>
                    <a:pt x="1764" y="0"/>
                  </a:lnTo>
                  <a:lnTo>
                    <a:pt x="176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969" name="Google Shape;10969;p24"/>
          <p:cNvGrpSpPr/>
          <p:nvPr/>
        </p:nvGrpSpPr>
        <p:grpSpPr>
          <a:xfrm>
            <a:off x="11089031" y="11163057"/>
            <a:ext cx="495949" cy="492377"/>
            <a:chOff x="5144" y="3228"/>
            <a:chExt cx="300" cy="298"/>
          </a:xfrm>
          <a:solidFill>
            <a:srgbClr val="006994"/>
          </a:solidFill>
        </p:grpSpPr>
        <p:sp>
          <p:nvSpPr>
            <p:cNvPr id="10970" name="Google Shape;10970;p24"/>
            <p:cNvSpPr/>
            <p:nvPr/>
          </p:nvSpPr>
          <p:spPr>
            <a:xfrm>
              <a:off x="5144" y="3228"/>
              <a:ext cx="300" cy="298"/>
            </a:xfrm>
            <a:custGeom>
              <a:avLst/>
              <a:gdLst/>
              <a:ahLst/>
              <a:cxnLst/>
              <a:rect l="l" t="t" r="r" b="b"/>
              <a:pathLst>
                <a:path w="3331" h="3307" extrusionOk="0">
                  <a:moveTo>
                    <a:pt x="417" y="0"/>
                  </a:moveTo>
                  <a:lnTo>
                    <a:pt x="434" y="0"/>
                  </a:lnTo>
                  <a:lnTo>
                    <a:pt x="451" y="4"/>
                  </a:lnTo>
                  <a:lnTo>
                    <a:pt x="467" y="12"/>
                  </a:lnTo>
                  <a:lnTo>
                    <a:pt x="479" y="23"/>
                  </a:lnTo>
                  <a:lnTo>
                    <a:pt x="827" y="437"/>
                  </a:lnTo>
                  <a:lnTo>
                    <a:pt x="841" y="452"/>
                  </a:lnTo>
                  <a:lnTo>
                    <a:pt x="849" y="471"/>
                  </a:lnTo>
                  <a:lnTo>
                    <a:pt x="852" y="491"/>
                  </a:lnTo>
                  <a:lnTo>
                    <a:pt x="850" y="510"/>
                  </a:lnTo>
                  <a:lnTo>
                    <a:pt x="843" y="527"/>
                  </a:lnTo>
                  <a:lnTo>
                    <a:pt x="831" y="541"/>
                  </a:lnTo>
                  <a:lnTo>
                    <a:pt x="817" y="552"/>
                  </a:lnTo>
                  <a:lnTo>
                    <a:pt x="800" y="559"/>
                  </a:lnTo>
                  <a:lnTo>
                    <a:pt x="781" y="562"/>
                  </a:lnTo>
                  <a:lnTo>
                    <a:pt x="781" y="561"/>
                  </a:lnTo>
                  <a:lnTo>
                    <a:pt x="780" y="562"/>
                  </a:lnTo>
                  <a:lnTo>
                    <a:pt x="567" y="562"/>
                  </a:lnTo>
                  <a:lnTo>
                    <a:pt x="567" y="2744"/>
                  </a:lnTo>
                  <a:lnTo>
                    <a:pt x="2764" y="2744"/>
                  </a:lnTo>
                  <a:lnTo>
                    <a:pt x="2764" y="2533"/>
                  </a:lnTo>
                  <a:lnTo>
                    <a:pt x="2766" y="2516"/>
                  </a:lnTo>
                  <a:lnTo>
                    <a:pt x="2771" y="2502"/>
                  </a:lnTo>
                  <a:lnTo>
                    <a:pt x="2780" y="2488"/>
                  </a:lnTo>
                  <a:lnTo>
                    <a:pt x="2791" y="2478"/>
                  </a:lnTo>
                  <a:lnTo>
                    <a:pt x="2805" y="2469"/>
                  </a:lnTo>
                  <a:lnTo>
                    <a:pt x="2825" y="2463"/>
                  </a:lnTo>
                  <a:lnTo>
                    <a:pt x="2845" y="2463"/>
                  </a:lnTo>
                  <a:lnTo>
                    <a:pt x="2863" y="2468"/>
                  </a:lnTo>
                  <a:lnTo>
                    <a:pt x="2880" y="2479"/>
                  </a:lnTo>
                  <a:lnTo>
                    <a:pt x="3305" y="2830"/>
                  </a:lnTo>
                  <a:lnTo>
                    <a:pt x="3317" y="2842"/>
                  </a:lnTo>
                  <a:lnTo>
                    <a:pt x="3325" y="2855"/>
                  </a:lnTo>
                  <a:lnTo>
                    <a:pt x="3329" y="2869"/>
                  </a:lnTo>
                  <a:lnTo>
                    <a:pt x="3331" y="2884"/>
                  </a:lnTo>
                  <a:lnTo>
                    <a:pt x="3329" y="2900"/>
                  </a:lnTo>
                  <a:lnTo>
                    <a:pt x="3325" y="2915"/>
                  </a:lnTo>
                  <a:lnTo>
                    <a:pt x="3317" y="2928"/>
                  </a:lnTo>
                  <a:lnTo>
                    <a:pt x="3305" y="2938"/>
                  </a:lnTo>
                  <a:lnTo>
                    <a:pt x="2880" y="3291"/>
                  </a:lnTo>
                  <a:lnTo>
                    <a:pt x="2867" y="3299"/>
                  </a:lnTo>
                  <a:lnTo>
                    <a:pt x="2851" y="3306"/>
                  </a:lnTo>
                  <a:lnTo>
                    <a:pt x="2835" y="3307"/>
                  </a:lnTo>
                  <a:lnTo>
                    <a:pt x="2819" y="3306"/>
                  </a:lnTo>
                  <a:lnTo>
                    <a:pt x="2805" y="3300"/>
                  </a:lnTo>
                  <a:lnTo>
                    <a:pt x="2791" y="3292"/>
                  </a:lnTo>
                  <a:lnTo>
                    <a:pt x="2780" y="3281"/>
                  </a:lnTo>
                  <a:lnTo>
                    <a:pt x="2771" y="3268"/>
                  </a:lnTo>
                  <a:lnTo>
                    <a:pt x="2766" y="3253"/>
                  </a:lnTo>
                  <a:lnTo>
                    <a:pt x="2764" y="3237"/>
                  </a:lnTo>
                  <a:lnTo>
                    <a:pt x="2764" y="3026"/>
                  </a:lnTo>
                  <a:lnTo>
                    <a:pt x="426" y="3026"/>
                  </a:lnTo>
                  <a:lnTo>
                    <a:pt x="397" y="3023"/>
                  </a:lnTo>
                  <a:lnTo>
                    <a:pt x="371" y="3014"/>
                  </a:lnTo>
                  <a:lnTo>
                    <a:pt x="346" y="3002"/>
                  </a:lnTo>
                  <a:lnTo>
                    <a:pt x="326" y="2984"/>
                  </a:lnTo>
                  <a:lnTo>
                    <a:pt x="308" y="2963"/>
                  </a:lnTo>
                  <a:lnTo>
                    <a:pt x="295" y="2939"/>
                  </a:lnTo>
                  <a:lnTo>
                    <a:pt x="287" y="2913"/>
                  </a:lnTo>
                  <a:lnTo>
                    <a:pt x="284" y="2884"/>
                  </a:lnTo>
                  <a:lnTo>
                    <a:pt x="284" y="562"/>
                  </a:lnTo>
                  <a:lnTo>
                    <a:pt x="71" y="562"/>
                  </a:lnTo>
                  <a:lnTo>
                    <a:pt x="55" y="560"/>
                  </a:lnTo>
                  <a:lnTo>
                    <a:pt x="40" y="555"/>
                  </a:lnTo>
                  <a:lnTo>
                    <a:pt x="27" y="546"/>
                  </a:lnTo>
                  <a:lnTo>
                    <a:pt x="16" y="535"/>
                  </a:lnTo>
                  <a:lnTo>
                    <a:pt x="7" y="521"/>
                  </a:lnTo>
                  <a:lnTo>
                    <a:pt x="2" y="506"/>
                  </a:lnTo>
                  <a:lnTo>
                    <a:pt x="0" y="490"/>
                  </a:lnTo>
                  <a:lnTo>
                    <a:pt x="0" y="489"/>
                  </a:lnTo>
                  <a:lnTo>
                    <a:pt x="2" y="475"/>
                  </a:lnTo>
                  <a:lnTo>
                    <a:pt x="7" y="459"/>
                  </a:lnTo>
                  <a:lnTo>
                    <a:pt x="17" y="446"/>
                  </a:lnTo>
                  <a:lnTo>
                    <a:pt x="371" y="23"/>
                  </a:lnTo>
                  <a:lnTo>
                    <a:pt x="384" y="12"/>
                  </a:lnTo>
                  <a:lnTo>
                    <a:pt x="400" y="4"/>
                  </a:lnTo>
                  <a:lnTo>
                    <a:pt x="41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71" name="Google Shape;10971;p24"/>
            <p:cNvSpPr/>
            <p:nvPr/>
          </p:nvSpPr>
          <p:spPr>
            <a:xfrm>
              <a:off x="5215" y="3407"/>
              <a:ext cx="166" cy="39"/>
            </a:xfrm>
            <a:custGeom>
              <a:avLst/>
              <a:gdLst/>
              <a:ahLst/>
              <a:cxnLst/>
              <a:rect l="l" t="t" r="r" b="b"/>
              <a:pathLst>
                <a:path w="1843" h="422" extrusionOk="0">
                  <a:moveTo>
                    <a:pt x="212" y="0"/>
                  </a:moveTo>
                  <a:lnTo>
                    <a:pt x="1630" y="0"/>
                  </a:lnTo>
                  <a:lnTo>
                    <a:pt x="1665" y="3"/>
                  </a:lnTo>
                  <a:lnTo>
                    <a:pt x="1697" y="12"/>
                  </a:lnTo>
                  <a:lnTo>
                    <a:pt x="1727" y="24"/>
                  </a:lnTo>
                  <a:lnTo>
                    <a:pt x="1756" y="42"/>
                  </a:lnTo>
                  <a:lnTo>
                    <a:pt x="1781" y="63"/>
                  </a:lnTo>
                  <a:lnTo>
                    <a:pt x="1802" y="86"/>
                  </a:lnTo>
                  <a:lnTo>
                    <a:pt x="1819" y="115"/>
                  </a:lnTo>
                  <a:lnTo>
                    <a:pt x="1832" y="145"/>
                  </a:lnTo>
                  <a:lnTo>
                    <a:pt x="1839" y="177"/>
                  </a:lnTo>
                  <a:lnTo>
                    <a:pt x="1843" y="211"/>
                  </a:lnTo>
                  <a:lnTo>
                    <a:pt x="1839" y="246"/>
                  </a:lnTo>
                  <a:lnTo>
                    <a:pt x="1832" y="278"/>
                  </a:lnTo>
                  <a:lnTo>
                    <a:pt x="1819" y="309"/>
                  </a:lnTo>
                  <a:lnTo>
                    <a:pt x="1802" y="336"/>
                  </a:lnTo>
                  <a:lnTo>
                    <a:pt x="1781" y="361"/>
                  </a:lnTo>
                  <a:lnTo>
                    <a:pt x="1756" y="382"/>
                  </a:lnTo>
                  <a:lnTo>
                    <a:pt x="1727" y="400"/>
                  </a:lnTo>
                  <a:lnTo>
                    <a:pt x="1697" y="412"/>
                  </a:lnTo>
                  <a:lnTo>
                    <a:pt x="1665" y="420"/>
                  </a:lnTo>
                  <a:lnTo>
                    <a:pt x="1630" y="422"/>
                  </a:lnTo>
                  <a:lnTo>
                    <a:pt x="212" y="422"/>
                  </a:lnTo>
                  <a:lnTo>
                    <a:pt x="178" y="420"/>
                  </a:lnTo>
                  <a:lnTo>
                    <a:pt x="145" y="412"/>
                  </a:lnTo>
                  <a:lnTo>
                    <a:pt x="115" y="400"/>
                  </a:lnTo>
                  <a:lnTo>
                    <a:pt x="87" y="382"/>
                  </a:lnTo>
                  <a:lnTo>
                    <a:pt x="62" y="361"/>
                  </a:lnTo>
                  <a:lnTo>
                    <a:pt x="41" y="336"/>
                  </a:lnTo>
                  <a:lnTo>
                    <a:pt x="24" y="309"/>
                  </a:lnTo>
                  <a:lnTo>
                    <a:pt x="10" y="278"/>
                  </a:lnTo>
                  <a:lnTo>
                    <a:pt x="3" y="246"/>
                  </a:lnTo>
                  <a:lnTo>
                    <a:pt x="0" y="211"/>
                  </a:lnTo>
                  <a:lnTo>
                    <a:pt x="3" y="177"/>
                  </a:lnTo>
                  <a:lnTo>
                    <a:pt x="10" y="145"/>
                  </a:lnTo>
                  <a:lnTo>
                    <a:pt x="24" y="115"/>
                  </a:lnTo>
                  <a:lnTo>
                    <a:pt x="41" y="86"/>
                  </a:lnTo>
                  <a:lnTo>
                    <a:pt x="62" y="63"/>
                  </a:lnTo>
                  <a:lnTo>
                    <a:pt x="87" y="42"/>
                  </a:lnTo>
                  <a:lnTo>
                    <a:pt x="115" y="24"/>
                  </a:lnTo>
                  <a:lnTo>
                    <a:pt x="145" y="12"/>
                  </a:lnTo>
                  <a:lnTo>
                    <a:pt x="178" y="3"/>
                  </a:lnTo>
                  <a:lnTo>
                    <a:pt x="21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72" name="Google Shape;10972;p24"/>
            <p:cNvSpPr/>
            <p:nvPr/>
          </p:nvSpPr>
          <p:spPr>
            <a:xfrm>
              <a:off x="5215" y="3356"/>
              <a:ext cx="102" cy="39"/>
            </a:xfrm>
            <a:custGeom>
              <a:avLst/>
              <a:gdLst/>
              <a:ahLst/>
              <a:cxnLst/>
              <a:rect l="l" t="t" r="r" b="b"/>
              <a:pathLst>
                <a:path w="1134" h="422" extrusionOk="0">
                  <a:moveTo>
                    <a:pt x="212" y="0"/>
                  </a:moveTo>
                  <a:lnTo>
                    <a:pt x="921" y="0"/>
                  </a:lnTo>
                  <a:lnTo>
                    <a:pt x="956" y="2"/>
                  </a:lnTo>
                  <a:lnTo>
                    <a:pt x="988" y="10"/>
                  </a:lnTo>
                  <a:lnTo>
                    <a:pt x="1019" y="22"/>
                  </a:lnTo>
                  <a:lnTo>
                    <a:pt x="1047" y="40"/>
                  </a:lnTo>
                  <a:lnTo>
                    <a:pt x="1072" y="61"/>
                  </a:lnTo>
                  <a:lnTo>
                    <a:pt x="1093" y="86"/>
                  </a:lnTo>
                  <a:lnTo>
                    <a:pt x="1110" y="113"/>
                  </a:lnTo>
                  <a:lnTo>
                    <a:pt x="1123" y="144"/>
                  </a:lnTo>
                  <a:lnTo>
                    <a:pt x="1132" y="176"/>
                  </a:lnTo>
                  <a:lnTo>
                    <a:pt x="1134" y="211"/>
                  </a:lnTo>
                  <a:lnTo>
                    <a:pt x="1132" y="245"/>
                  </a:lnTo>
                  <a:lnTo>
                    <a:pt x="1123" y="277"/>
                  </a:lnTo>
                  <a:lnTo>
                    <a:pt x="1110" y="307"/>
                  </a:lnTo>
                  <a:lnTo>
                    <a:pt x="1093" y="335"/>
                  </a:lnTo>
                  <a:lnTo>
                    <a:pt x="1072" y="359"/>
                  </a:lnTo>
                  <a:lnTo>
                    <a:pt x="1047" y="381"/>
                  </a:lnTo>
                  <a:lnTo>
                    <a:pt x="1019" y="398"/>
                  </a:lnTo>
                  <a:lnTo>
                    <a:pt x="988" y="410"/>
                  </a:lnTo>
                  <a:lnTo>
                    <a:pt x="956" y="419"/>
                  </a:lnTo>
                  <a:lnTo>
                    <a:pt x="921" y="422"/>
                  </a:lnTo>
                  <a:lnTo>
                    <a:pt x="212" y="422"/>
                  </a:lnTo>
                  <a:lnTo>
                    <a:pt x="178" y="419"/>
                  </a:lnTo>
                  <a:lnTo>
                    <a:pt x="145" y="410"/>
                  </a:lnTo>
                  <a:lnTo>
                    <a:pt x="115" y="398"/>
                  </a:lnTo>
                  <a:lnTo>
                    <a:pt x="87" y="381"/>
                  </a:lnTo>
                  <a:lnTo>
                    <a:pt x="62" y="359"/>
                  </a:lnTo>
                  <a:lnTo>
                    <a:pt x="41" y="335"/>
                  </a:lnTo>
                  <a:lnTo>
                    <a:pt x="24" y="307"/>
                  </a:lnTo>
                  <a:lnTo>
                    <a:pt x="10" y="277"/>
                  </a:lnTo>
                  <a:lnTo>
                    <a:pt x="3" y="245"/>
                  </a:lnTo>
                  <a:lnTo>
                    <a:pt x="0" y="211"/>
                  </a:lnTo>
                  <a:lnTo>
                    <a:pt x="3" y="176"/>
                  </a:lnTo>
                  <a:lnTo>
                    <a:pt x="10" y="144"/>
                  </a:lnTo>
                  <a:lnTo>
                    <a:pt x="24" y="113"/>
                  </a:lnTo>
                  <a:lnTo>
                    <a:pt x="41" y="86"/>
                  </a:lnTo>
                  <a:lnTo>
                    <a:pt x="62" y="61"/>
                  </a:lnTo>
                  <a:lnTo>
                    <a:pt x="87" y="40"/>
                  </a:lnTo>
                  <a:lnTo>
                    <a:pt x="115" y="22"/>
                  </a:lnTo>
                  <a:lnTo>
                    <a:pt x="145" y="10"/>
                  </a:lnTo>
                  <a:lnTo>
                    <a:pt x="178" y="2"/>
                  </a:lnTo>
                  <a:lnTo>
                    <a:pt x="21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73" name="Google Shape;10973;p24"/>
            <p:cNvSpPr/>
            <p:nvPr/>
          </p:nvSpPr>
          <p:spPr>
            <a:xfrm>
              <a:off x="5215" y="3305"/>
              <a:ext cx="134" cy="38"/>
            </a:xfrm>
            <a:custGeom>
              <a:avLst/>
              <a:gdLst/>
              <a:ahLst/>
              <a:cxnLst/>
              <a:rect l="l" t="t" r="r" b="b"/>
              <a:pathLst>
                <a:path w="1489" h="422" extrusionOk="0">
                  <a:moveTo>
                    <a:pt x="212" y="0"/>
                  </a:moveTo>
                  <a:lnTo>
                    <a:pt x="1275" y="0"/>
                  </a:lnTo>
                  <a:lnTo>
                    <a:pt x="1310" y="3"/>
                  </a:lnTo>
                  <a:lnTo>
                    <a:pt x="1343" y="11"/>
                  </a:lnTo>
                  <a:lnTo>
                    <a:pt x="1374" y="24"/>
                  </a:lnTo>
                  <a:lnTo>
                    <a:pt x="1401" y="40"/>
                  </a:lnTo>
                  <a:lnTo>
                    <a:pt x="1426" y="62"/>
                  </a:lnTo>
                  <a:lnTo>
                    <a:pt x="1447" y="86"/>
                  </a:lnTo>
                  <a:lnTo>
                    <a:pt x="1465" y="114"/>
                  </a:lnTo>
                  <a:lnTo>
                    <a:pt x="1477" y="144"/>
                  </a:lnTo>
                  <a:lnTo>
                    <a:pt x="1486" y="177"/>
                  </a:lnTo>
                  <a:lnTo>
                    <a:pt x="1489" y="211"/>
                  </a:lnTo>
                  <a:lnTo>
                    <a:pt x="1486" y="245"/>
                  </a:lnTo>
                  <a:lnTo>
                    <a:pt x="1477" y="278"/>
                  </a:lnTo>
                  <a:lnTo>
                    <a:pt x="1465" y="309"/>
                  </a:lnTo>
                  <a:lnTo>
                    <a:pt x="1447" y="336"/>
                  </a:lnTo>
                  <a:lnTo>
                    <a:pt x="1426" y="361"/>
                  </a:lnTo>
                  <a:lnTo>
                    <a:pt x="1401" y="382"/>
                  </a:lnTo>
                  <a:lnTo>
                    <a:pt x="1374" y="399"/>
                  </a:lnTo>
                  <a:lnTo>
                    <a:pt x="1343" y="412"/>
                  </a:lnTo>
                  <a:lnTo>
                    <a:pt x="1310" y="420"/>
                  </a:lnTo>
                  <a:lnTo>
                    <a:pt x="1275" y="422"/>
                  </a:lnTo>
                  <a:lnTo>
                    <a:pt x="212" y="422"/>
                  </a:lnTo>
                  <a:lnTo>
                    <a:pt x="178" y="420"/>
                  </a:lnTo>
                  <a:lnTo>
                    <a:pt x="145" y="412"/>
                  </a:lnTo>
                  <a:lnTo>
                    <a:pt x="115" y="399"/>
                  </a:lnTo>
                  <a:lnTo>
                    <a:pt x="87" y="382"/>
                  </a:lnTo>
                  <a:lnTo>
                    <a:pt x="62" y="361"/>
                  </a:lnTo>
                  <a:lnTo>
                    <a:pt x="41" y="336"/>
                  </a:lnTo>
                  <a:lnTo>
                    <a:pt x="24" y="309"/>
                  </a:lnTo>
                  <a:lnTo>
                    <a:pt x="10" y="278"/>
                  </a:lnTo>
                  <a:lnTo>
                    <a:pt x="3" y="245"/>
                  </a:lnTo>
                  <a:lnTo>
                    <a:pt x="0" y="211"/>
                  </a:lnTo>
                  <a:lnTo>
                    <a:pt x="3" y="177"/>
                  </a:lnTo>
                  <a:lnTo>
                    <a:pt x="10" y="144"/>
                  </a:lnTo>
                  <a:lnTo>
                    <a:pt x="24" y="114"/>
                  </a:lnTo>
                  <a:lnTo>
                    <a:pt x="41" y="86"/>
                  </a:lnTo>
                  <a:lnTo>
                    <a:pt x="62" y="62"/>
                  </a:lnTo>
                  <a:lnTo>
                    <a:pt x="87" y="40"/>
                  </a:lnTo>
                  <a:lnTo>
                    <a:pt x="115" y="24"/>
                  </a:lnTo>
                  <a:lnTo>
                    <a:pt x="145" y="11"/>
                  </a:lnTo>
                  <a:lnTo>
                    <a:pt x="178" y="3"/>
                  </a:lnTo>
                  <a:lnTo>
                    <a:pt x="21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974" name="Google Shape;10974;p24"/>
          <p:cNvGrpSpPr/>
          <p:nvPr/>
        </p:nvGrpSpPr>
        <p:grpSpPr>
          <a:xfrm>
            <a:off x="6109279" y="11137290"/>
            <a:ext cx="473958" cy="549492"/>
            <a:chOff x="1848" y="1059"/>
            <a:chExt cx="3263" cy="3783"/>
          </a:xfrm>
          <a:solidFill>
            <a:srgbClr val="006994"/>
          </a:solidFill>
        </p:grpSpPr>
        <p:sp>
          <p:nvSpPr>
            <p:cNvPr id="10975" name="Google Shape;10975;p24"/>
            <p:cNvSpPr/>
            <p:nvPr/>
          </p:nvSpPr>
          <p:spPr>
            <a:xfrm>
              <a:off x="4403" y="1137"/>
              <a:ext cx="630" cy="631"/>
            </a:xfrm>
            <a:custGeom>
              <a:avLst/>
              <a:gdLst/>
              <a:ahLst/>
              <a:cxnLst/>
              <a:rect l="l" t="t" r="r" b="b"/>
              <a:pathLst>
                <a:path w="630" h="631" extrusionOk="0">
                  <a:moveTo>
                    <a:pt x="0" y="0"/>
                  </a:moveTo>
                  <a:lnTo>
                    <a:pt x="630" y="631"/>
                  </a:lnTo>
                  <a:lnTo>
                    <a:pt x="0" y="631"/>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76" name="Google Shape;10976;p24"/>
            <p:cNvSpPr/>
            <p:nvPr/>
          </p:nvSpPr>
          <p:spPr>
            <a:xfrm>
              <a:off x="1848" y="1059"/>
              <a:ext cx="3263" cy="3783"/>
            </a:xfrm>
            <a:custGeom>
              <a:avLst/>
              <a:gdLst/>
              <a:ahLst/>
              <a:cxnLst/>
              <a:rect l="l" t="t" r="r" b="b"/>
              <a:pathLst>
                <a:path w="3263" h="3783" extrusionOk="0">
                  <a:moveTo>
                    <a:pt x="2266" y="2656"/>
                  </a:moveTo>
                  <a:lnTo>
                    <a:pt x="2266" y="3379"/>
                  </a:lnTo>
                  <a:lnTo>
                    <a:pt x="2846" y="3379"/>
                  </a:lnTo>
                  <a:lnTo>
                    <a:pt x="2846" y="2656"/>
                  </a:lnTo>
                  <a:lnTo>
                    <a:pt x="2266" y="2656"/>
                  </a:lnTo>
                  <a:close/>
                  <a:moveTo>
                    <a:pt x="1341" y="2184"/>
                  </a:moveTo>
                  <a:lnTo>
                    <a:pt x="1341" y="3379"/>
                  </a:lnTo>
                  <a:lnTo>
                    <a:pt x="1922" y="3379"/>
                  </a:lnTo>
                  <a:lnTo>
                    <a:pt x="1922" y="2184"/>
                  </a:lnTo>
                  <a:lnTo>
                    <a:pt x="1341" y="2184"/>
                  </a:lnTo>
                  <a:close/>
                  <a:moveTo>
                    <a:pt x="417" y="1711"/>
                  </a:moveTo>
                  <a:lnTo>
                    <a:pt x="417" y="3379"/>
                  </a:lnTo>
                  <a:lnTo>
                    <a:pt x="998" y="3379"/>
                  </a:lnTo>
                  <a:lnTo>
                    <a:pt x="998" y="1711"/>
                  </a:lnTo>
                  <a:lnTo>
                    <a:pt x="417" y="1711"/>
                  </a:lnTo>
                  <a:close/>
                  <a:moveTo>
                    <a:pt x="0" y="0"/>
                  </a:moveTo>
                  <a:lnTo>
                    <a:pt x="2398" y="0"/>
                  </a:lnTo>
                  <a:lnTo>
                    <a:pt x="2398" y="867"/>
                  </a:lnTo>
                  <a:lnTo>
                    <a:pt x="3263" y="867"/>
                  </a:lnTo>
                  <a:lnTo>
                    <a:pt x="3263" y="3783"/>
                  </a:lnTo>
                  <a:lnTo>
                    <a:pt x="0" y="3783"/>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sp>
        <p:nvSpPr>
          <p:cNvPr id="10977" name="Google Shape;10977;p24"/>
          <p:cNvSpPr/>
          <p:nvPr/>
        </p:nvSpPr>
        <p:spPr>
          <a:xfrm>
            <a:off x="14846168" y="11160996"/>
            <a:ext cx="519453" cy="502080"/>
          </a:xfrm>
          <a:custGeom>
            <a:avLst/>
            <a:gdLst/>
            <a:ahLst/>
            <a:cxnLst/>
            <a:rect l="l" t="t" r="r" b="b"/>
            <a:pathLst>
              <a:path w="4455" h="4306" extrusionOk="0">
                <a:moveTo>
                  <a:pt x="2298" y="3856"/>
                </a:moveTo>
                <a:lnTo>
                  <a:pt x="2264" y="3860"/>
                </a:lnTo>
                <a:lnTo>
                  <a:pt x="2232" y="3871"/>
                </a:lnTo>
                <a:lnTo>
                  <a:pt x="2205" y="3889"/>
                </a:lnTo>
                <a:lnTo>
                  <a:pt x="2182" y="3913"/>
                </a:lnTo>
                <a:lnTo>
                  <a:pt x="2164" y="3940"/>
                </a:lnTo>
                <a:lnTo>
                  <a:pt x="2152" y="3972"/>
                </a:lnTo>
                <a:lnTo>
                  <a:pt x="2148" y="4006"/>
                </a:lnTo>
                <a:lnTo>
                  <a:pt x="2152" y="4041"/>
                </a:lnTo>
                <a:lnTo>
                  <a:pt x="2164" y="4072"/>
                </a:lnTo>
                <a:lnTo>
                  <a:pt x="2182" y="4101"/>
                </a:lnTo>
                <a:lnTo>
                  <a:pt x="2205" y="4124"/>
                </a:lnTo>
                <a:lnTo>
                  <a:pt x="2232" y="4141"/>
                </a:lnTo>
                <a:lnTo>
                  <a:pt x="2264" y="4152"/>
                </a:lnTo>
                <a:lnTo>
                  <a:pt x="2298" y="4156"/>
                </a:lnTo>
                <a:lnTo>
                  <a:pt x="2333" y="4152"/>
                </a:lnTo>
                <a:lnTo>
                  <a:pt x="2364" y="4141"/>
                </a:lnTo>
                <a:lnTo>
                  <a:pt x="2392" y="4124"/>
                </a:lnTo>
                <a:lnTo>
                  <a:pt x="2415" y="4101"/>
                </a:lnTo>
                <a:lnTo>
                  <a:pt x="2433" y="4072"/>
                </a:lnTo>
                <a:lnTo>
                  <a:pt x="2444" y="4041"/>
                </a:lnTo>
                <a:lnTo>
                  <a:pt x="2448" y="4006"/>
                </a:lnTo>
                <a:lnTo>
                  <a:pt x="2444" y="3972"/>
                </a:lnTo>
                <a:lnTo>
                  <a:pt x="2433" y="3940"/>
                </a:lnTo>
                <a:lnTo>
                  <a:pt x="2415" y="3913"/>
                </a:lnTo>
                <a:lnTo>
                  <a:pt x="2392" y="3889"/>
                </a:lnTo>
                <a:lnTo>
                  <a:pt x="2364" y="3871"/>
                </a:lnTo>
                <a:lnTo>
                  <a:pt x="2333" y="3860"/>
                </a:lnTo>
                <a:lnTo>
                  <a:pt x="2298" y="3856"/>
                </a:lnTo>
                <a:close/>
                <a:moveTo>
                  <a:pt x="730" y="3856"/>
                </a:moveTo>
                <a:lnTo>
                  <a:pt x="695" y="3860"/>
                </a:lnTo>
                <a:lnTo>
                  <a:pt x="664" y="3871"/>
                </a:lnTo>
                <a:lnTo>
                  <a:pt x="636" y="3889"/>
                </a:lnTo>
                <a:lnTo>
                  <a:pt x="613" y="3913"/>
                </a:lnTo>
                <a:lnTo>
                  <a:pt x="595" y="3940"/>
                </a:lnTo>
                <a:lnTo>
                  <a:pt x="585" y="3972"/>
                </a:lnTo>
                <a:lnTo>
                  <a:pt x="581" y="4006"/>
                </a:lnTo>
                <a:lnTo>
                  <a:pt x="585" y="4041"/>
                </a:lnTo>
                <a:lnTo>
                  <a:pt x="595" y="4072"/>
                </a:lnTo>
                <a:lnTo>
                  <a:pt x="613" y="4101"/>
                </a:lnTo>
                <a:lnTo>
                  <a:pt x="636" y="4124"/>
                </a:lnTo>
                <a:lnTo>
                  <a:pt x="664" y="4141"/>
                </a:lnTo>
                <a:lnTo>
                  <a:pt x="695" y="4152"/>
                </a:lnTo>
                <a:lnTo>
                  <a:pt x="730" y="4156"/>
                </a:lnTo>
                <a:lnTo>
                  <a:pt x="764" y="4152"/>
                </a:lnTo>
                <a:lnTo>
                  <a:pt x="797" y="4141"/>
                </a:lnTo>
                <a:lnTo>
                  <a:pt x="824" y="4124"/>
                </a:lnTo>
                <a:lnTo>
                  <a:pt x="846" y="4101"/>
                </a:lnTo>
                <a:lnTo>
                  <a:pt x="865" y="4072"/>
                </a:lnTo>
                <a:lnTo>
                  <a:pt x="876" y="4041"/>
                </a:lnTo>
                <a:lnTo>
                  <a:pt x="880" y="4006"/>
                </a:lnTo>
                <a:lnTo>
                  <a:pt x="876" y="3972"/>
                </a:lnTo>
                <a:lnTo>
                  <a:pt x="865" y="3940"/>
                </a:lnTo>
                <a:lnTo>
                  <a:pt x="846" y="3913"/>
                </a:lnTo>
                <a:lnTo>
                  <a:pt x="824" y="3889"/>
                </a:lnTo>
                <a:lnTo>
                  <a:pt x="797" y="3871"/>
                </a:lnTo>
                <a:lnTo>
                  <a:pt x="764" y="3860"/>
                </a:lnTo>
                <a:lnTo>
                  <a:pt x="730" y="3856"/>
                </a:lnTo>
                <a:close/>
                <a:moveTo>
                  <a:pt x="2298" y="3706"/>
                </a:moveTo>
                <a:lnTo>
                  <a:pt x="2346" y="3710"/>
                </a:lnTo>
                <a:lnTo>
                  <a:pt x="2392" y="3722"/>
                </a:lnTo>
                <a:lnTo>
                  <a:pt x="2435" y="3740"/>
                </a:lnTo>
                <a:lnTo>
                  <a:pt x="2475" y="3764"/>
                </a:lnTo>
                <a:lnTo>
                  <a:pt x="2510" y="3794"/>
                </a:lnTo>
                <a:lnTo>
                  <a:pt x="2539" y="3829"/>
                </a:lnTo>
                <a:lnTo>
                  <a:pt x="2564" y="3868"/>
                </a:lnTo>
                <a:lnTo>
                  <a:pt x="2583" y="3912"/>
                </a:lnTo>
                <a:lnTo>
                  <a:pt x="2593" y="3958"/>
                </a:lnTo>
                <a:lnTo>
                  <a:pt x="2597" y="4006"/>
                </a:lnTo>
                <a:lnTo>
                  <a:pt x="2593" y="4055"/>
                </a:lnTo>
                <a:lnTo>
                  <a:pt x="2583" y="4101"/>
                </a:lnTo>
                <a:lnTo>
                  <a:pt x="2564" y="4144"/>
                </a:lnTo>
                <a:lnTo>
                  <a:pt x="2539" y="4183"/>
                </a:lnTo>
                <a:lnTo>
                  <a:pt x="2510" y="4218"/>
                </a:lnTo>
                <a:lnTo>
                  <a:pt x="2475" y="4248"/>
                </a:lnTo>
                <a:lnTo>
                  <a:pt x="2435" y="4272"/>
                </a:lnTo>
                <a:lnTo>
                  <a:pt x="2392" y="4291"/>
                </a:lnTo>
                <a:lnTo>
                  <a:pt x="2346" y="4302"/>
                </a:lnTo>
                <a:lnTo>
                  <a:pt x="2298" y="4306"/>
                </a:lnTo>
                <a:lnTo>
                  <a:pt x="2249" y="4302"/>
                </a:lnTo>
                <a:lnTo>
                  <a:pt x="2203" y="4291"/>
                </a:lnTo>
                <a:lnTo>
                  <a:pt x="2160" y="4272"/>
                </a:lnTo>
                <a:lnTo>
                  <a:pt x="2121" y="4248"/>
                </a:lnTo>
                <a:lnTo>
                  <a:pt x="2086" y="4218"/>
                </a:lnTo>
                <a:lnTo>
                  <a:pt x="2056" y="4183"/>
                </a:lnTo>
                <a:lnTo>
                  <a:pt x="2032" y="4144"/>
                </a:lnTo>
                <a:lnTo>
                  <a:pt x="2013" y="4101"/>
                </a:lnTo>
                <a:lnTo>
                  <a:pt x="2002" y="4055"/>
                </a:lnTo>
                <a:lnTo>
                  <a:pt x="1998" y="4006"/>
                </a:lnTo>
                <a:lnTo>
                  <a:pt x="2002" y="3958"/>
                </a:lnTo>
                <a:lnTo>
                  <a:pt x="2013" y="3912"/>
                </a:lnTo>
                <a:lnTo>
                  <a:pt x="2032" y="3868"/>
                </a:lnTo>
                <a:lnTo>
                  <a:pt x="2056" y="3829"/>
                </a:lnTo>
                <a:lnTo>
                  <a:pt x="2086" y="3794"/>
                </a:lnTo>
                <a:lnTo>
                  <a:pt x="2121" y="3764"/>
                </a:lnTo>
                <a:lnTo>
                  <a:pt x="2160" y="3740"/>
                </a:lnTo>
                <a:lnTo>
                  <a:pt x="2203" y="3722"/>
                </a:lnTo>
                <a:lnTo>
                  <a:pt x="2249" y="3710"/>
                </a:lnTo>
                <a:lnTo>
                  <a:pt x="2298" y="3706"/>
                </a:lnTo>
                <a:close/>
                <a:moveTo>
                  <a:pt x="730" y="3706"/>
                </a:moveTo>
                <a:lnTo>
                  <a:pt x="779" y="3710"/>
                </a:lnTo>
                <a:lnTo>
                  <a:pt x="825" y="3722"/>
                </a:lnTo>
                <a:lnTo>
                  <a:pt x="868" y="3740"/>
                </a:lnTo>
                <a:lnTo>
                  <a:pt x="907" y="3764"/>
                </a:lnTo>
                <a:lnTo>
                  <a:pt x="942" y="3794"/>
                </a:lnTo>
                <a:lnTo>
                  <a:pt x="972" y="3829"/>
                </a:lnTo>
                <a:lnTo>
                  <a:pt x="996" y="3868"/>
                </a:lnTo>
                <a:lnTo>
                  <a:pt x="1014" y="3912"/>
                </a:lnTo>
                <a:lnTo>
                  <a:pt x="1026" y="3958"/>
                </a:lnTo>
                <a:lnTo>
                  <a:pt x="1030" y="4006"/>
                </a:lnTo>
                <a:lnTo>
                  <a:pt x="1026" y="4055"/>
                </a:lnTo>
                <a:lnTo>
                  <a:pt x="1014" y="4101"/>
                </a:lnTo>
                <a:lnTo>
                  <a:pt x="996" y="4144"/>
                </a:lnTo>
                <a:lnTo>
                  <a:pt x="972" y="4183"/>
                </a:lnTo>
                <a:lnTo>
                  <a:pt x="942" y="4218"/>
                </a:lnTo>
                <a:lnTo>
                  <a:pt x="907" y="4248"/>
                </a:lnTo>
                <a:lnTo>
                  <a:pt x="868" y="4272"/>
                </a:lnTo>
                <a:lnTo>
                  <a:pt x="825" y="4291"/>
                </a:lnTo>
                <a:lnTo>
                  <a:pt x="779" y="4302"/>
                </a:lnTo>
                <a:lnTo>
                  <a:pt x="730" y="4306"/>
                </a:lnTo>
                <a:lnTo>
                  <a:pt x="682" y="4302"/>
                </a:lnTo>
                <a:lnTo>
                  <a:pt x="636" y="4291"/>
                </a:lnTo>
                <a:lnTo>
                  <a:pt x="593" y="4272"/>
                </a:lnTo>
                <a:lnTo>
                  <a:pt x="554" y="4248"/>
                </a:lnTo>
                <a:lnTo>
                  <a:pt x="518" y="4218"/>
                </a:lnTo>
                <a:lnTo>
                  <a:pt x="489" y="4183"/>
                </a:lnTo>
                <a:lnTo>
                  <a:pt x="463" y="4144"/>
                </a:lnTo>
                <a:lnTo>
                  <a:pt x="446" y="4101"/>
                </a:lnTo>
                <a:lnTo>
                  <a:pt x="435" y="4055"/>
                </a:lnTo>
                <a:lnTo>
                  <a:pt x="431" y="4006"/>
                </a:lnTo>
                <a:lnTo>
                  <a:pt x="435" y="3958"/>
                </a:lnTo>
                <a:lnTo>
                  <a:pt x="446" y="3912"/>
                </a:lnTo>
                <a:lnTo>
                  <a:pt x="463" y="3868"/>
                </a:lnTo>
                <a:lnTo>
                  <a:pt x="489" y="3829"/>
                </a:lnTo>
                <a:lnTo>
                  <a:pt x="518" y="3794"/>
                </a:lnTo>
                <a:lnTo>
                  <a:pt x="554" y="3764"/>
                </a:lnTo>
                <a:lnTo>
                  <a:pt x="593" y="3740"/>
                </a:lnTo>
                <a:lnTo>
                  <a:pt x="636" y="3722"/>
                </a:lnTo>
                <a:lnTo>
                  <a:pt x="682" y="3710"/>
                </a:lnTo>
                <a:lnTo>
                  <a:pt x="730" y="3706"/>
                </a:lnTo>
                <a:close/>
                <a:moveTo>
                  <a:pt x="0" y="3484"/>
                </a:moveTo>
                <a:lnTo>
                  <a:pt x="2989" y="3484"/>
                </a:lnTo>
                <a:lnTo>
                  <a:pt x="2989" y="3805"/>
                </a:lnTo>
                <a:lnTo>
                  <a:pt x="2985" y="3837"/>
                </a:lnTo>
                <a:lnTo>
                  <a:pt x="2974" y="3868"/>
                </a:lnTo>
                <a:lnTo>
                  <a:pt x="2958" y="3895"/>
                </a:lnTo>
                <a:lnTo>
                  <a:pt x="2935" y="3917"/>
                </a:lnTo>
                <a:lnTo>
                  <a:pt x="2908" y="3935"/>
                </a:lnTo>
                <a:lnTo>
                  <a:pt x="2878" y="3945"/>
                </a:lnTo>
                <a:lnTo>
                  <a:pt x="2844" y="3949"/>
                </a:lnTo>
                <a:lnTo>
                  <a:pt x="2691" y="3949"/>
                </a:lnTo>
                <a:lnTo>
                  <a:pt x="2680" y="3898"/>
                </a:lnTo>
                <a:lnTo>
                  <a:pt x="2662" y="3849"/>
                </a:lnTo>
                <a:lnTo>
                  <a:pt x="2639" y="3805"/>
                </a:lnTo>
                <a:lnTo>
                  <a:pt x="2611" y="3763"/>
                </a:lnTo>
                <a:lnTo>
                  <a:pt x="2577" y="3725"/>
                </a:lnTo>
                <a:lnTo>
                  <a:pt x="2539" y="3691"/>
                </a:lnTo>
                <a:lnTo>
                  <a:pt x="2496" y="3663"/>
                </a:lnTo>
                <a:lnTo>
                  <a:pt x="2452" y="3641"/>
                </a:lnTo>
                <a:lnTo>
                  <a:pt x="2403" y="3624"/>
                </a:lnTo>
                <a:lnTo>
                  <a:pt x="2352" y="3613"/>
                </a:lnTo>
                <a:lnTo>
                  <a:pt x="2298" y="3610"/>
                </a:lnTo>
                <a:lnTo>
                  <a:pt x="2245" y="3613"/>
                </a:lnTo>
                <a:lnTo>
                  <a:pt x="2194" y="3624"/>
                </a:lnTo>
                <a:lnTo>
                  <a:pt x="2145" y="3641"/>
                </a:lnTo>
                <a:lnTo>
                  <a:pt x="2099" y="3663"/>
                </a:lnTo>
                <a:lnTo>
                  <a:pt x="2057" y="3691"/>
                </a:lnTo>
                <a:lnTo>
                  <a:pt x="2020" y="3725"/>
                </a:lnTo>
                <a:lnTo>
                  <a:pt x="1986" y="3763"/>
                </a:lnTo>
                <a:lnTo>
                  <a:pt x="1958" y="3805"/>
                </a:lnTo>
                <a:lnTo>
                  <a:pt x="1935" y="3849"/>
                </a:lnTo>
                <a:lnTo>
                  <a:pt x="1917" y="3898"/>
                </a:lnTo>
                <a:lnTo>
                  <a:pt x="1906" y="3949"/>
                </a:lnTo>
                <a:lnTo>
                  <a:pt x="1122" y="3949"/>
                </a:lnTo>
                <a:lnTo>
                  <a:pt x="1111" y="3898"/>
                </a:lnTo>
                <a:lnTo>
                  <a:pt x="1094" y="3849"/>
                </a:lnTo>
                <a:lnTo>
                  <a:pt x="1071" y="3805"/>
                </a:lnTo>
                <a:lnTo>
                  <a:pt x="1042" y="3763"/>
                </a:lnTo>
                <a:lnTo>
                  <a:pt x="1008" y="3725"/>
                </a:lnTo>
                <a:lnTo>
                  <a:pt x="971" y="3691"/>
                </a:lnTo>
                <a:lnTo>
                  <a:pt x="929" y="3663"/>
                </a:lnTo>
                <a:lnTo>
                  <a:pt x="883" y="3641"/>
                </a:lnTo>
                <a:lnTo>
                  <a:pt x="834" y="3624"/>
                </a:lnTo>
                <a:lnTo>
                  <a:pt x="783" y="3613"/>
                </a:lnTo>
                <a:lnTo>
                  <a:pt x="730" y="3610"/>
                </a:lnTo>
                <a:lnTo>
                  <a:pt x="676" y="3613"/>
                </a:lnTo>
                <a:lnTo>
                  <a:pt x="625" y="3624"/>
                </a:lnTo>
                <a:lnTo>
                  <a:pt x="576" y="3641"/>
                </a:lnTo>
                <a:lnTo>
                  <a:pt x="532" y="3663"/>
                </a:lnTo>
                <a:lnTo>
                  <a:pt x="490" y="3691"/>
                </a:lnTo>
                <a:lnTo>
                  <a:pt x="451" y="3725"/>
                </a:lnTo>
                <a:lnTo>
                  <a:pt x="419" y="3763"/>
                </a:lnTo>
                <a:lnTo>
                  <a:pt x="389" y="3805"/>
                </a:lnTo>
                <a:lnTo>
                  <a:pt x="366" y="3849"/>
                </a:lnTo>
                <a:lnTo>
                  <a:pt x="350" y="3898"/>
                </a:lnTo>
                <a:lnTo>
                  <a:pt x="338" y="3949"/>
                </a:lnTo>
                <a:lnTo>
                  <a:pt x="144" y="3949"/>
                </a:lnTo>
                <a:lnTo>
                  <a:pt x="111" y="3945"/>
                </a:lnTo>
                <a:lnTo>
                  <a:pt x="81" y="3935"/>
                </a:lnTo>
                <a:lnTo>
                  <a:pt x="54" y="3917"/>
                </a:lnTo>
                <a:lnTo>
                  <a:pt x="32" y="3895"/>
                </a:lnTo>
                <a:lnTo>
                  <a:pt x="15" y="3868"/>
                </a:lnTo>
                <a:lnTo>
                  <a:pt x="4" y="3837"/>
                </a:lnTo>
                <a:lnTo>
                  <a:pt x="0" y="3805"/>
                </a:lnTo>
                <a:lnTo>
                  <a:pt x="0" y="3484"/>
                </a:lnTo>
                <a:close/>
                <a:moveTo>
                  <a:pt x="2136" y="2710"/>
                </a:moveTo>
                <a:lnTo>
                  <a:pt x="2124" y="2714"/>
                </a:lnTo>
                <a:lnTo>
                  <a:pt x="2115" y="2722"/>
                </a:lnTo>
                <a:lnTo>
                  <a:pt x="2113" y="2733"/>
                </a:lnTo>
                <a:lnTo>
                  <a:pt x="2113" y="3157"/>
                </a:lnTo>
                <a:lnTo>
                  <a:pt x="2115" y="3169"/>
                </a:lnTo>
                <a:lnTo>
                  <a:pt x="2124" y="3178"/>
                </a:lnTo>
                <a:lnTo>
                  <a:pt x="2136" y="3180"/>
                </a:lnTo>
                <a:lnTo>
                  <a:pt x="2685" y="3180"/>
                </a:lnTo>
                <a:lnTo>
                  <a:pt x="2696" y="3178"/>
                </a:lnTo>
                <a:lnTo>
                  <a:pt x="2704" y="3171"/>
                </a:lnTo>
                <a:lnTo>
                  <a:pt x="2707" y="3161"/>
                </a:lnTo>
                <a:lnTo>
                  <a:pt x="2707" y="3151"/>
                </a:lnTo>
                <a:lnTo>
                  <a:pt x="2700" y="3142"/>
                </a:lnTo>
                <a:lnTo>
                  <a:pt x="2256" y="2717"/>
                </a:lnTo>
                <a:lnTo>
                  <a:pt x="2252" y="2714"/>
                </a:lnTo>
                <a:lnTo>
                  <a:pt x="2245" y="2711"/>
                </a:lnTo>
                <a:lnTo>
                  <a:pt x="2240" y="2710"/>
                </a:lnTo>
                <a:lnTo>
                  <a:pt x="2136" y="2710"/>
                </a:lnTo>
                <a:close/>
                <a:moveTo>
                  <a:pt x="144" y="2292"/>
                </a:moveTo>
                <a:lnTo>
                  <a:pt x="1798" y="2292"/>
                </a:lnTo>
                <a:lnTo>
                  <a:pt x="1831" y="2295"/>
                </a:lnTo>
                <a:lnTo>
                  <a:pt x="1862" y="2306"/>
                </a:lnTo>
                <a:lnTo>
                  <a:pt x="1889" y="2323"/>
                </a:lnTo>
                <a:lnTo>
                  <a:pt x="1912" y="2346"/>
                </a:lnTo>
                <a:lnTo>
                  <a:pt x="1928" y="2372"/>
                </a:lnTo>
                <a:lnTo>
                  <a:pt x="1939" y="2403"/>
                </a:lnTo>
                <a:lnTo>
                  <a:pt x="1943" y="2437"/>
                </a:lnTo>
                <a:lnTo>
                  <a:pt x="1943" y="2544"/>
                </a:lnTo>
                <a:lnTo>
                  <a:pt x="2229" y="2544"/>
                </a:lnTo>
                <a:lnTo>
                  <a:pt x="2260" y="2546"/>
                </a:lnTo>
                <a:lnTo>
                  <a:pt x="2288" y="2553"/>
                </a:lnTo>
                <a:lnTo>
                  <a:pt x="2315" y="2564"/>
                </a:lnTo>
                <a:lnTo>
                  <a:pt x="2341" y="2580"/>
                </a:lnTo>
                <a:lnTo>
                  <a:pt x="2364" y="2599"/>
                </a:lnTo>
                <a:lnTo>
                  <a:pt x="2932" y="3161"/>
                </a:lnTo>
                <a:lnTo>
                  <a:pt x="2952" y="3184"/>
                </a:lnTo>
                <a:lnTo>
                  <a:pt x="2969" y="3210"/>
                </a:lnTo>
                <a:lnTo>
                  <a:pt x="2979" y="3238"/>
                </a:lnTo>
                <a:lnTo>
                  <a:pt x="2986" y="3268"/>
                </a:lnTo>
                <a:lnTo>
                  <a:pt x="2989" y="3299"/>
                </a:lnTo>
                <a:lnTo>
                  <a:pt x="2989" y="3405"/>
                </a:lnTo>
                <a:lnTo>
                  <a:pt x="0" y="3405"/>
                </a:lnTo>
                <a:lnTo>
                  <a:pt x="0" y="2437"/>
                </a:lnTo>
                <a:lnTo>
                  <a:pt x="4" y="2403"/>
                </a:lnTo>
                <a:lnTo>
                  <a:pt x="15" y="2372"/>
                </a:lnTo>
                <a:lnTo>
                  <a:pt x="31" y="2346"/>
                </a:lnTo>
                <a:lnTo>
                  <a:pt x="54" y="2323"/>
                </a:lnTo>
                <a:lnTo>
                  <a:pt x="81" y="2306"/>
                </a:lnTo>
                <a:lnTo>
                  <a:pt x="111" y="2295"/>
                </a:lnTo>
                <a:lnTo>
                  <a:pt x="144" y="2292"/>
                </a:lnTo>
                <a:close/>
                <a:moveTo>
                  <a:pt x="2611" y="1725"/>
                </a:moveTo>
                <a:lnTo>
                  <a:pt x="2583" y="1729"/>
                </a:lnTo>
                <a:lnTo>
                  <a:pt x="2557" y="1737"/>
                </a:lnTo>
                <a:lnTo>
                  <a:pt x="2535" y="1752"/>
                </a:lnTo>
                <a:lnTo>
                  <a:pt x="2516" y="1770"/>
                </a:lnTo>
                <a:lnTo>
                  <a:pt x="2502" y="1792"/>
                </a:lnTo>
                <a:lnTo>
                  <a:pt x="2493" y="1818"/>
                </a:lnTo>
                <a:lnTo>
                  <a:pt x="2489" y="1846"/>
                </a:lnTo>
                <a:lnTo>
                  <a:pt x="2493" y="1873"/>
                </a:lnTo>
                <a:lnTo>
                  <a:pt x="2502" y="1899"/>
                </a:lnTo>
                <a:lnTo>
                  <a:pt x="2516" y="1922"/>
                </a:lnTo>
                <a:lnTo>
                  <a:pt x="2535" y="1941"/>
                </a:lnTo>
                <a:lnTo>
                  <a:pt x="2558" y="1954"/>
                </a:lnTo>
                <a:lnTo>
                  <a:pt x="2583" y="1964"/>
                </a:lnTo>
                <a:lnTo>
                  <a:pt x="2611" y="1966"/>
                </a:lnTo>
                <a:lnTo>
                  <a:pt x="2638" y="1964"/>
                </a:lnTo>
                <a:lnTo>
                  <a:pt x="2664" y="1954"/>
                </a:lnTo>
                <a:lnTo>
                  <a:pt x="2687" y="1941"/>
                </a:lnTo>
                <a:lnTo>
                  <a:pt x="2705" y="1922"/>
                </a:lnTo>
                <a:lnTo>
                  <a:pt x="2719" y="1899"/>
                </a:lnTo>
                <a:lnTo>
                  <a:pt x="2728" y="1873"/>
                </a:lnTo>
                <a:lnTo>
                  <a:pt x="2732" y="1846"/>
                </a:lnTo>
                <a:lnTo>
                  <a:pt x="2728" y="1818"/>
                </a:lnTo>
                <a:lnTo>
                  <a:pt x="2719" y="1792"/>
                </a:lnTo>
                <a:lnTo>
                  <a:pt x="2705" y="1770"/>
                </a:lnTo>
                <a:lnTo>
                  <a:pt x="2687" y="1752"/>
                </a:lnTo>
                <a:lnTo>
                  <a:pt x="2664" y="1737"/>
                </a:lnTo>
                <a:lnTo>
                  <a:pt x="2638" y="1729"/>
                </a:lnTo>
                <a:lnTo>
                  <a:pt x="2611" y="1725"/>
                </a:lnTo>
                <a:close/>
                <a:moveTo>
                  <a:pt x="2900" y="496"/>
                </a:moveTo>
                <a:lnTo>
                  <a:pt x="2920" y="497"/>
                </a:lnTo>
                <a:lnTo>
                  <a:pt x="2923" y="499"/>
                </a:lnTo>
                <a:lnTo>
                  <a:pt x="2946" y="507"/>
                </a:lnTo>
                <a:lnTo>
                  <a:pt x="2963" y="522"/>
                </a:lnTo>
                <a:lnTo>
                  <a:pt x="2977" y="542"/>
                </a:lnTo>
                <a:lnTo>
                  <a:pt x="2984" y="563"/>
                </a:lnTo>
                <a:lnTo>
                  <a:pt x="2984" y="588"/>
                </a:lnTo>
                <a:lnTo>
                  <a:pt x="2804" y="1697"/>
                </a:lnTo>
                <a:lnTo>
                  <a:pt x="2827" y="1734"/>
                </a:lnTo>
                <a:lnTo>
                  <a:pt x="2843" y="1773"/>
                </a:lnTo>
                <a:lnTo>
                  <a:pt x="2853" y="1816"/>
                </a:lnTo>
                <a:lnTo>
                  <a:pt x="3452" y="2295"/>
                </a:lnTo>
                <a:lnTo>
                  <a:pt x="3465" y="2308"/>
                </a:lnTo>
                <a:lnTo>
                  <a:pt x="3476" y="2326"/>
                </a:lnTo>
                <a:lnTo>
                  <a:pt x="3482" y="2345"/>
                </a:lnTo>
                <a:lnTo>
                  <a:pt x="3482" y="2365"/>
                </a:lnTo>
                <a:lnTo>
                  <a:pt x="3479" y="2384"/>
                </a:lnTo>
                <a:lnTo>
                  <a:pt x="3470" y="2403"/>
                </a:lnTo>
                <a:lnTo>
                  <a:pt x="3468" y="2404"/>
                </a:lnTo>
                <a:lnTo>
                  <a:pt x="3455" y="2421"/>
                </a:lnTo>
                <a:lnTo>
                  <a:pt x="3438" y="2431"/>
                </a:lnTo>
                <a:lnTo>
                  <a:pt x="3421" y="2440"/>
                </a:lnTo>
                <a:lnTo>
                  <a:pt x="3401" y="2442"/>
                </a:lnTo>
                <a:lnTo>
                  <a:pt x="3382" y="2440"/>
                </a:lnTo>
                <a:lnTo>
                  <a:pt x="3362" y="2433"/>
                </a:lnTo>
                <a:lnTo>
                  <a:pt x="2682" y="2079"/>
                </a:lnTo>
                <a:lnTo>
                  <a:pt x="2647" y="2088"/>
                </a:lnTo>
                <a:lnTo>
                  <a:pt x="2611" y="2091"/>
                </a:lnTo>
                <a:lnTo>
                  <a:pt x="2566" y="2087"/>
                </a:lnTo>
                <a:lnTo>
                  <a:pt x="2526" y="2076"/>
                </a:lnTo>
                <a:lnTo>
                  <a:pt x="2487" y="2057"/>
                </a:lnTo>
                <a:lnTo>
                  <a:pt x="2453" y="2034"/>
                </a:lnTo>
                <a:lnTo>
                  <a:pt x="2423" y="2004"/>
                </a:lnTo>
                <a:lnTo>
                  <a:pt x="2399" y="1969"/>
                </a:lnTo>
                <a:lnTo>
                  <a:pt x="2381" y="1931"/>
                </a:lnTo>
                <a:lnTo>
                  <a:pt x="2369" y="1889"/>
                </a:lnTo>
                <a:lnTo>
                  <a:pt x="2365" y="1846"/>
                </a:lnTo>
                <a:lnTo>
                  <a:pt x="2369" y="1806"/>
                </a:lnTo>
                <a:lnTo>
                  <a:pt x="2379" y="1768"/>
                </a:lnTo>
                <a:lnTo>
                  <a:pt x="2394" y="1733"/>
                </a:lnTo>
                <a:lnTo>
                  <a:pt x="2414" y="1700"/>
                </a:lnTo>
                <a:lnTo>
                  <a:pt x="2439" y="1672"/>
                </a:lnTo>
                <a:lnTo>
                  <a:pt x="2469" y="1647"/>
                </a:lnTo>
                <a:lnTo>
                  <a:pt x="2502" y="1627"/>
                </a:lnTo>
                <a:lnTo>
                  <a:pt x="2827" y="553"/>
                </a:lnTo>
                <a:lnTo>
                  <a:pt x="2835" y="534"/>
                </a:lnTo>
                <a:lnTo>
                  <a:pt x="2847" y="519"/>
                </a:lnTo>
                <a:lnTo>
                  <a:pt x="2863" y="507"/>
                </a:lnTo>
                <a:lnTo>
                  <a:pt x="2881" y="499"/>
                </a:lnTo>
                <a:lnTo>
                  <a:pt x="2900" y="496"/>
                </a:lnTo>
                <a:close/>
                <a:moveTo>
                  <a:pt x="2611" y="0"/>
                </a:moveTo>
                <a:lnTo>
                  <a:pt x="2736" y="4"/>
                </a:lnTo>
                <a:lnTo>
                  <a:pt x="2861" y="16"/>
                </a:lnTo>
                <a:lnTo>
                  <a:pt x="2982" y="36"/>
                </a:lnTo>
                <a:lnTo>
                  <a:pt x="3101" y="66"/>
                </a:lnTo>
                <a:lnTo>
                  <a:pt x="3216" y="101"/>
                </a:lnTo>
                <a:lnTo>
                  <a:pt x="3328" y="144"/>
                </a:lnTo>
                <a:lnTo>
                  <a:pt x="3436" y="194"/>
                </a:lnTo>
                <a:lnTo>
                  <a:pt x="3541" y="251"/>
                </a:lnTo>
                <a:lnTo>
                  <a:pt x="3641" y="315"/>
                </a:lnTo>
                <a:lnTo>
                  <a:pt x="3737" y="385"/>
                </a:lnTo>
                <a:lnTo>
                  <a:pt x="3829" y="459"/>
                </a:lnTo>
                <a:lnTo>
                  <a:pt x="3914" y="540"/>
                </a:lnTo>
                <a:lnTo>
                  <a:pt x="3995" y="627"/>
                </a:lnTo>
                <a:lnTo>
                  <a:pt x="4070" y="719"/>
                </a:lnTo>
                <a:lnTo>
                  <a:pt x="4139" y="815"/>
                </a:lnTo>
                <a:lnTo>
                  <a:pt x="4203" y="915"/>
                </a:lnTo>
                <a:lnTo>
                  <a:pt x="4259" y="1019"/>
                </a:lnTo>
                <a:lnTo>
                  <a:pt x="4309" y="1128"/>
                </a:lnTo>
                <a:lnTo>
                  <a:pt x="4352" y="1241"/>
                </a:lnTo>
                <a:lnTo>
                  <a:pt x="4389" y="1356"/>
                </a:lnTo>
                <a:lnTo>
                  <a:pt x="4417" y="1474"/>
                </a:lnTo>
                <a:lnTo>
                  <a:pt x="4439" y="1596"/>
                </a:lnTo>
                <a:lnTo>
                  <a:pt x="4451" y="1719"/>
                </a:lnTo>
                <a:lnTo>
                  <a:pt x="4455" y="1846"/>
                </a:lnTo>
                <a:lnTo>
                  <a:pt x="4451" y="1968"/>
                </a:lnTo>
                <a:lnTo>
                  <a:pt x="4439" y="2088"/>
                </a:lnTo>
                <a:lnTo>
                  <a:pt x="4420" y="2206"/>
                </a:lnTo>
                <a:lnTo>
                  <a:pt x="4393" y="2321"/>
                </a:lnTo>
                <a:lnTo>
                  <a:pt x="4359" y="2433"/>
                </a:lnTo>
                <a:lnTo>
                  <a:pt x="4319" y="2542"/>
                </a:lnTo>
                <a:lnTo>
                  <a:pt x="4271" y="2648"/>
                </a:lnTo>
                <a:lnTo>
                  <a:pt x="4219" y="2750"/>
                </a:lnTo>
                <a:lnTo>
                  <a:pt x="4158" y="2849"/>
                </a:lnTo>
                <a:lnTo>
                  <a:pt x="4093" y="2942"/>
                </a:lnTo>
                <a:lnTo>
                  <a:pt x="4022" y="3033"/>
                </a:lnTo>
                <a:lnTo>
                  <a:pt x="3946" y="3118"/>
                </a:lnTo>
                <a:lnTo>
                  <a:pt x="3865" y="3198"/>
                </a:lnTo>
                <a:lnTo>
                  <a:pt x="3779" y="3274"/>
                </a:lnTo>
                <a:lnTo>
                  <a:pt x="3688" y="3344"/>
                </a:lnTo>
                <a:lnTo>
                  <a:pt x="3594" y="3407"/>
                </a:lnTo>
                <a:lnTo>
                  <a:pt x="3494" y="3467"/>
                </a:lnTo>
                <a:lnTo>
                  <a:pt x="3391" y="3518"/>
                </a:lnTo>
                <a:lnTo>
                  <a:pt x="3285" y="3564"/>
                </a:lnTo>
                <a:lnTo>
                  <a:pt x="3175" y="3603"/>
                </a:lnTo>
                <a:lnTo>
                  <a:pt x="3175" y="3341"/>
                </a:lnTo>
                <a:lnTo>
                  <a:pt x="3274" y="3299"/>
                </a:lnTo>
                <a:lnTo>
                  <a:pt x="3370" y="3252"/>
                </a:lnTo>
                <a:lnTo>
                  <a:pt x="3461" y="3198"/>
                </a:lnTo>
                <a:lnTo>
                  <a:pt x="3548" y="3138"/>
                </a:lnTo>
                <a:lnTo>
                  <a:pt x="3632" y="3074"/>
                </a:lnTo>
                <a:lnTo>
                  <a:pt x="3710" y="3003"/>
                </a:lnTo>
                <a:lnTo>
                  <a:pt x="3784" y="2928"/>
                </a:lnTo>
                <a:lnTo>
                  <a:pt x="3853" y="2848"/>
                </a:lnTo>
                <a:lnTo>
                  <a:pt x="3918" y="2764"/>
                </a:lnTo>
                <a:lnTo>
                  <a:pt x="3976" y="2675"/>
                </a:lnTo>
                <a:lnTo>
                  <a:pt x="4027" y="2581"/>
                </a:lnTo>
                <a:lnTo>
                  <a:pt x="4073" y="2486"/>
                </a:lnTo>
                <a:lnTo>
                  <a:pt x="4113" y="2387"/>
                </a:lnTo>
                <a:lnTo>
                  <a:pt x="4146" y="2283"/>
                </a:lnTo>
                <a:lnTo>
                  <a:pt x="4173" y="2177"/>
                </a:lnTo>
                <a:lnTo>
                  <a:pt x="4192" y="2069"/>
                </a:lnTo>
                <a:lnTo>
                  <a:pt x="4203" y="1958"/>
                </a:lnTo>
                <a:lnTo>
                  <a:pt x="4207" y="1846"/>
                </a:lnTo>
                <a:lnTo>
                  <a:pt x="4203" y="1731"/>
                </a:lnTo>
                <a:lnTo>
                  <a:pt x="4192" y="1620"/>
                </a:lnTo>
                <a:lnTo>
                  <a:pt x="4172" y="1511"/>
                </a:lnTo>
                <a:lnTo>
                  <a:pt x="4145" y="1404"/>
                </a:lnTo>
                <a:lnTo>
                  <a:pt x="4111" y="1300"/>
                </a:lnTo>
                <a:lnTo>
                  <a:pt x="4070" y="1200"/>
                </a:lnTo>
                <a:lnTo>
                  <a:pt x="4023" y="1103"/>
                </a:lnTo>
                <a:lnTo>
                  <a:pt x="3970" y="1009"/>
                </a:lnTo>
                <a:lnTo>
                  <a:pt x="3911" y="920"/>
                </a:lnTo>
                <a:lnTo>
                  <a:pt x="3846" y="835"/>
                </a:lnTo>
                <a:lnTo>
                  <a:pt x="3776" y="754"/>
                </a:lnTo>
                <a:lnTo>
                  <a:pt x="3700" y="680"/>
                </a:lnTo>
                <a:lnTo>
                  <a:pt x="3621" y="609"/>
                </a:lnTo>
                <a:lnTo>
                  <a:pt x="3536" y="543"/>
                </a:lnTo>
                <a:lnTo>
                  <a:pt x="3447" y="485"/>
                </a:lnTo>
                <a:lnTo>
                  <a:pt x="3353" y="431"/>
                </a:lnTo>
                <a:lnTo>
                  <a:pt x="3256" y="384"/>
                </a:lnTo>
                <a:lnTo>
                  <a:pt x="3156" y="343"/>
                </a:lnTo>
                <a:lnTo>
                  <a:pt x="3052" y="309"/>
                </a:lnTo>
                <a:lnTo>
                  <a:pt x="2946" y="282"/>
                </a:lnTo>
                <a:lnTo>
                  <a:pt x="2836" y="263"/>
                </a:lnTo>
                <a:lnTo>
                  <a:pt x="2724" y="251"/>
                </a:lnTo>
                <a:lnTo>
                  <a:pt x="2611" y="247"/>
                </a:lnTo>
                <a:lnTo>
                  <a:pt x="2498" y="251"/>
                </a:lnTo>
                <a:lnTo>
                  <a:pt x="2385" y="263"/>
                </a:lnTo>
                <a:lnTo>
                  <a:pt x="2276" y="282"/>
                </a:lnTo>
                <a:lnTo>
                  <a:pt x="2169" y="309"/>
                </a:lnTo>
                <a:lnTo>
                  <a:pt x="2066" y="343"/>
                </a:lnTo>
                <a:lnTo>
                  <a:pt x="1966" y="384"/>
                </a:lnTo>
                <a:lnTo>
                  <a:pt x="1868" y="431"/>
                </a:lnTo>
                <a:lnTo>
                  <a:pt x="1775" y="485"/>
                </a:lnTo>
                <a:lnTo>
                  <a:pt x="1686" y="543"/>
                </a:lnTo>
                <a:lnTo>
                  <a:pt x="1601" y="609"/>
                </a:lnTo>
                <a:lnTo>
                  <a:pt x="1521" y="680"/>
                </a:lnTo>
                <a:lnTo>
                  <a:pt x="1446" y="754"/>
                </a:lnTo>
                <a:lnTo>
                  <a:pt x="1376" y="835"/>
                </a:lnTo>
                <a:lnTo>
                  <a:pt x="1311" y="920"/>
                </a:lnTo>
                <a:lnTo>
                  <a:pt x="1251" y="1009"/>
                </a:lnTo>
                <a:lnTo>
                  <a:pt x="1197" y="1103"/>
                </a:lnTo>
                <a:lnTo>
                  <a:pt x="1150" y="1200"/>
                </a:lnTo>
                <a:lnTo>
                  <a:pt x="1110" y="1300"/>
                </a:lnTo>
                <a:lnTo>
                  <a:pt x="1076" y="1404"/>
                </a:lnTo>
                <a:lnTo>
                  <a:pt x="1050" y="1511"/>
                </a:lnTo>
                <a:lnTo>
                  <a:pt x="1030" y="1620"/>
                </a:lnTo>
                <a:lnTo>
                  <a:pt x="1018" y="1731"/>
                </a:lnTo>
                <a:lnTo>
                  <a:pt x="1014" y="1846"/>
                </a:lnTo>
                <a:lnTo>
                  <a:pt x="1017" y="1934"/>
                </a:lnTo>
                <a:lnTo>
                  <a:pt x="1025" y="2021"/>
                </a:lnTo>
                <a:lnTo>
                  <a:pt x="1035" y="2106"/>
                </a:lnTo>
                <a:lnTo>
                  <a:pt x="786" y="2106"/>
                </a:lnTo>
                <a:lnTo>
                  <a:pt x="775" y="2021"/>
                </a:lnTo>
                <a:lnTo>
                  <a:pt x="768" y="1934"/>
                </a:lnTo>
                <a:lnTo>
                  <a:pt x="767" y="1846"/>
                </a:lnTo>
                <a:lnTo>
                  <a:pt x="771" y="1719"/>
                </a:lnTo>
                <a:lnTo>
                  <a:pt x="783" y="1596"/>
                </a:lnTo>
                <a:lnTo>
                  <a:pt x="805" y="1474"/>
                </a:lnTo>
                <a:lnTo>
                  <a:pt x="833" y="1356"/>
                </a:lnTo>
                <a:lnTo>
                  <a:pt x="868" y="1241"/>
                </a:lnTo>
                <a:lnTo>
                  <a:pt x="911" y="1128"/>
                </a:lnTo>
                <a:lnTo>
                  <a:pt x="961" y="1019"/>
                </a:lnTo>
                <a:lnTo>
                  <a:pt x="1019" y="915"/>
                </a:lnTo>
                <a:lnTo>
                  <a:pt x="1081" y="815"/>
                </a:lnTo>
                <a:lnTo>
                  <a:pt x="1152" y="719"/>
                </a:lnTo>
                <a:lnTo>
                  <a:pt x="1226" y="627"/>
                </a:lnTo>
                <a:lnTo>
                  <a:pt x="1307" y="540"/>
                </a:lnTo>
                <a:lnTo>
                  <a:pt x="1393" y="459"/>
                </a:lnTo>
                <a:lnTo>
                  <a:pt x="1485" y="385"/>
                </a:lnTo>
                <a:lnTo>
                  <a:pt x="1581" y="315"/>
                </a:lnTo>
                <a:lnTo>
                  <a:pt x="1681" y="251"/>
                </a:lnTo>
                <a:lnTo>
                  <a:pt x="1785" y="194"/>
                </a:lnTo>
                <a:lnTo>
                  <a:pt x="1894" y="144"/>
                </a:lnTo>
                <a:lnTo>
                  <a:pt x="2006" y="101"/>
                </a:lnTo>
                <a:lnTo>
                  <a:pt x="2121" y="66"/>
                </a:lnTo>
                <a:lnTo>
                  <a:pt x="2240" y="36"/>
                </a:lnTo>
                <a:lnTo>
                  <a:pt x="2361" y="16"/>
                </a:lnTo>
                <a:lnTo>
                  <a:pt x="2484" y="4"/>
                </a:lnTo>
                <a:lnTo>
                  <a:pt x="2611"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nvGrpSpPr>
          <p:cNvPr id="10978" name="Google Shape;10978;p24"/>
          <p:cNvGrpSpPr/>
          <p:nvPr/>
        </p:nvGrpSpPr>
        <p:grpSpPr>
          <a:xfrm>
            <a:off x="13624614" y="11184376"/>
            <a:ext cx="454019" cy="455175"/>
            <a:chOff x="5157" y="2381"/>
            <a:chExt cx="1523" cy="1527"/>
          </a:xfrm>
          <a:solidFill>
            <a:srgbClr val="006994"/>
          </a:solidFill>
        </p:grpSpPr>
        <p:sp>
          <p:nvSpPr>
            <p:cNvPr id="10979" name="Google Shape;10979;p24"/>
            <p:cNvSpPr/>
            <p:nvPr/>
          </p:nvSpPr>
          <p:spPr>
            <a:xfrm>
              <a:off x="5157" y="3585"/>
              <a:ext cx="990" cy="323"/>
            </a:xfrm>
            <a:custGeom>
              <a:avLst/>
              <a:gdLst/>
              <a:ahLst/>
              <a:cxnLst/>
              <a:rect l="l" t="t" r="r" b="b"/>
              <a:pathLst>
                <a:path w="2977" h="970" extrusionOk="0">
                  <a:moveTo>
                    <a:pt x="344" y="0"/>
                  </a:moveTo>
                  <a:lnTo>
                    <a:pt x="2632" y="0"/>
                  </a:lnTo>
                  <a:lnTo>
                    <a:pt x="2684" y="4"/>
                  </a:lnTo>
                  <a:lnTo>
                    <a:pt x="2732" y="15"/>
                  </a:lnTo>
                  <a:lnTo>
                    <a:pt x="2778" y="32"/>
                  </a:lnTo>
                  <a:lnTo>
                    <a:pt x="2820" y="55"/>
                  </a:lnTo>
                  <a:lnTo>
                    <a:pt x="2859" y="85"/>
                  </a:lnTo>
                  <a:lnTo>
                    <a:pt x="2892" y="118"/>
                  </a:lnTo>
                  <a:lnTo>
                    <a:pt x="2921" y="157"/>
                  </a:lnTo>
                  <a:lnTo>
                    <a:pt x="2945" y="199"/>
                  </a:lnTo>
                  <a:lnTo>
                    <a:pt x="2962" y="244"/>
                  </a:lnTo>
                  <a:lnTo>
                    <a:pt x="2973" y="293"/>
                  </a:lnTo>
                  <a:lnTo>
                    <a:pt x="2977" y="345"/>
                  </a:lnTo>
                  <a:lnTo>
                    <a:pt x="2977" y="970"/>
                  </a:lnTo>
                  <a:lnTo>
                    <a:pt x="0" y="970"/>
                  </a:lnTo>
                  <a:lnTo>
                    <a:pt x="0" y="345"/>
                  </a:lnTo>
                  <a:lnTo>
                    <a:pt x="4" y="293"/>
                  </a:lnTo>
                  <a:lnTo>
                    <a:pt x="14" y="244"/>
                  </a:lnTo>
                  <a:lnTo>
                    <a:pt x="32" y="199"/>
                  </a:lnTo>
                  <a:lnTo>
                    <a:pt x="56" y="157"/>
                  </a:lnTo>
                  <a:lnTo>
                    <a:pt x="85" y="118"/>
                  </a:lnTo>
                  <a:lnTo>
                    <a:pt x="118" y="85"/>
                  </a:lnTo>
                  <a:lnTo>
                    <a:pt x="157" y="55"/>
                  </a:lnTo>
                  <a:lnTo>
                    <a:pt x="199" y="32"/>
                  </a:lnTo>
                  <a:lnTo>
                    <a:pt x="244" y="15"/>
                  </a:lnTo>
                  <a:lnTo>
                    <a:pt x="293" y="4"/>
                  </a:lnTo>
                  <a:lnTo>
                    <a:pt x="34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80" name="Google Shape;10980;p24"/>
            <p:cNvSpPr/>
            <p:nvPr/>
          </p:nvSpPr>
          <p:spPr>
            <a:xfrm>
              <a:off x="5344" y="2381"/>
              <a:ext cx="1336" cy="1336"/>
            </a:xfrm>
            <a:custGeom>
              <a:avLst/>
              <a:gdLst/>
              <a:ahLst/>
              <a:cxnLst/>
              <a:rect l="l" t="t" r="r" b="b"/>
              <a:pathLst>
                <a:path w="4017" h="4018" extrusionOk="0">
                  <a:moveTo>
                    <a:pt x="1513" y="0"/>
                  </a:moveTo>
                  <a:lnTo>
                    <a:pt x="1513" y="0"/>
                  </a:lnTo>
                  <a:lnTo>
                    <a:pt x="1546" y="2"/>
                  </a:lnTo>
                  <a:lnTo>
                    <a:pt x="1577" y="11"/>
                  </a:lnTo>
                  <a:lnTo>
                    <a:pt x="1606" y="27"/>
                  </a:lnTo>
                  <a:lnTo>
                    <a:pt x="1632" y="48"/>
                  </a:lnTo>
                  <a:lnTo>
                    <a:pt x="2503" y="918"/>
                  </a:lnTo>
                  <a:lnTo>
                    <a:pt x="2524" y="946"/>
                  </a:lnTo>
                  <a:lnTo>
                    <a:pt x="2539" y="975"/>
                  </a:lnTo>
                  <a:lnTo>
                    <a:pt x="2549" y="1006"/>
                  </a:lnTo>
                  <a:lnTo>
                    <a:pt x="2552" y="1039"/>
                  </a:lnTo>
                  <a:lnTo>
                    <a:pt x="2549" y="1071"/>
                  </a:lnTo>
                  <a:lnTo>
                    <a:pt x="2539" y="1102"/>
                  </a:lnTo>
                  <a:lnTo>
                    <a:pt x="2524" y="1132"/>
                  </a:lnTo>
                  <a:lnTo>
                    <a:pt x="2503" y="1159"/>
                  </a:lnTo>
                  <a:lnTo>
                    <a:pt x="2478" y="1180"/>
                  </a:lnTo>
                  <a:lnTo>
                    <a:pt x="2449" y="1195"/>
                  </a:lnTo>
                  <a:lnTo>
                    <a:pt x="2420" y="1205"/>
                  </a:lnTo>
                  <a:lnTo>
                    <a:pt x="2388" y="1207"/>
                  </a:lnTo>
                  <a:lnTo>
                    <a:pt x="2357" y="1206"/>
                  </a:lnTo>
                  <a:lnTo>
                    <a:pt x="2327" y="1198"/>
                  </a:lnTo>
                  <a:lnTo>
                    <a:pt x="2298" y="1185"/>
                  </a:lnTo>
                  <a:lnTo>
                    <a:pt x="2271" y="1166"/>
                  </a:lnTo>
                  <a:lnTo>
                    <a:pt x="1867" y="1569"/>
                  </a:lnTo>
                  <a:lnTo>
                    <a:pt x="3956" y="3659"/>
                  </a:lnTo>
                  <a:lnTo>
                    <a:pt x="3981" y="3689"/>
                  </a:lnTo>
                  <a:lnTo>
                    <a:pt x="3999" y="3721"/>
                  </a:lnTo>
                  <a:lnTo>
                    <a:pt x="4012" y="3755"/>
                  </a:lnTo>
                  <a:lnTo>
                    <a:pt x="4017" y="3790"/>
                  </a:lnTo>
                  <a:lnTo>
                    <a:pt x="4017" y="3826"/>
                  </a:lnTo>
                  <a:lnTo>
                    <a:pt x="4012" y="3862"/>
                  </a:lnTo>
                  <a:lnTo>
                    <a:pt x="3999" y="3896"/>
                  </a:lnTo>
                  <a:lnTo>
                    <a:pt x="3981" y="3928"/>
                  </a:lnTo>
                  <a:lnTo>
                    <a:pt x="3956" y="3957"/>
                  </a:lnTo>
                  <a:lnTo>
                    <a:pt x="3927" y="3982"/>
                  </a:lnTo>
                  <a:lnTo>
                    <a:pt x="3895" y="4000"/>
                  </a:lnTo>
                  <a:lnTo>
                    <a:pt x="3862" y="4012"/>
                  </a:lnTo>
                  <a:lnTo>
                    <a:pt x="3826" y="4018"/>
                  </a:lnTo>
                  <a:lnTo>
                    <a:pt x="3790" y="4018"/>
                  </a:lnTo>
                  <a:lnTo>
                    <a:pt x="3755" y="4012"/>
                  </a:lnTo>
                  <a:lnTo>
                    <a:pt x="3720" y="4000"/>
                  </a:lnTo>
                  <a:lnTo>
                    <a:pt x="3688" y="3982"/>
                  </a:lnTo>
                  <a:lnTo>
                    <a:pt x="3659" y="3957"/>
                  </a:lnTo>
                  <a:lnTo>
                    <a:pt x="1570" y="1868"/>
                  </a:lnTo>
                  <a:lnTo>
                    <a:pt x="1167" y="2271"/>
                  </a:lnTo>
                  <a:lnTo>
                    <a:pt x="1159" y="2264"/>
                  </a:lnTo>
                  <a:lnTo>
                    <a:pt x="1181" y="2290"/>
                  </a:lnTo>
                  <a:lnTo>
                    <a:pt x="1196" y="2319"/>
                  </a:lnTo>
                  <a:lnTo>
                    <a:pt x="1206" y="2351"/>
                  </a:lnTo>
                  <a:lnTo>
                    <a:pt x="1209" y="2383"/>
                  </a:lnTo>
                  <a:lnTo>
                    <a:pt x="1206" y="2415"/>
                  </a:lnTo>
                  <a:lnTo>
                    <a:pt x="1196" y="2447"/>
                  </a:lnTo>
                  <a:lnTo>
                    <a:pt x="1181" y="2477"/>
                  </a:lnTo>
                  <a:lnTo>
                    <a:pt x="1159" y="2503"/>
                  </a:lnTo>
                  <a:lnTo>
                    <a:pt x="1132" y="2525"/>
                  </a:lnTo>
                  <a:lnTo>
                    <a:pt x="1103" y="2540"/>
                  </a:lnTo>
                  <a:lnTo>
                    <a:pt x="1073" y="2550"/>
                  </a:lnTo>
                  <a:lnTo>
                    <a:pt x="1039" y="2553"/>
                  </a:lnTo>
                  <a:lnTo>
                    <a:pt x="1007" y="2550"/>
                  </a:lnTo>
                  <a:lnTo>
                    <a:pt x="975" y="2540"/>
                  </a:lnTo>
                  <a:lnTo>
                    <a:pt x="946" y="2525"/>
                  </a:lnTo>
                  <a:lnTo>
                    <a:pt x="920" y="2503"/>
                  </a:lnTo>
                  <a:lnTo>
                    <a:pt x="50" y="1633"/>
                  </a:lnTo>
                  <a:lnTo>
                    <a:pt x="28" y="1606"/>
                  </a:lnTo>
                  <a:lnTo>
                    <a:pt x="13" y="1577"/>
                  </a:lnTo>
                  <a:lnTo>
                    <a:pt x="3" y="1545"/>
                  </a:lnTo>
                  <a:lnTo>
                    <a:pt x="0" y="1513"/>
                  </a:lnTo>
                  <a:lnTo>
                    <a:pt x="3" y="1481"/>
                  </a:lnTo>
                  <a:lnTo>
                    <a:pt x="13" y="1449"/>
                  </a:lnTo>
                  <a:lnTo>
                    <a:pt x="28" y="1420"/>
                  </a:lnTo>
                  <a:lnTo>
                    <a:pt x="50" y="1394"/>
                  </a:lnTo>
                  <a:lnTo>
                    <a:pt x="77" y="1371"/>
                  </a:lnTo>
                  <a:lnTo>
                    <a:pt x="106" y="1356"/>
                  </a:lnTo>
                  <a:lnTo>
                    <a:pt x="138" y="1346"/>
                  </a:lnTo>
                  <a:lnTo>
                    <a:pt x="170" y="1344"/>
                  </a:lnTo>
                  <a:lnTo>
                    <a:pt x="202" y="1346"/>
                  </a:lnTo>
                  <a:lnTo>
                    <a:pt x="234" y="1356"/>
                  </a:lnTo>
                  <a:lnTo>
                    <a:pt x="263" y="1371"/>
                  </a:lnTo>
                  <a:lnTo>
                    <a:pt x="289" y="1394"/>
                  </a:lnTo>
                  <a:lnTo>
                    <a:pt x="282" y="1385"/>
                  </a:lnTo>
                  <a:lnTo>
                    <a:pt x="1387" y="280"/>
                  </a:lnTo>
                  <a:lnTo>
                    <a:pt x="1393" y="287"/>
                  </a:lnTo>
                  <a:lnTo>
                    <a:pt x="1373" y="261"/>
                  </a:lnTo>
                  <a:lnTo>
                    <a:pt x="1356" y="232"/>
                  </a:lnTo>
                  <a:lnTo>
                    <a:pt x="1348" y="201"/>
                  </a:lnTo>
                  <a:lnTo>
                    <a:pt x="1343" y="168"/>
                  </a:lnTo>
                  <a:lnTo>
                    <a:pt x="1348" y="136"/>
                  </a:lnTo>
                  <a:lnTo>
                    <a:pt x="1356" y="105"/>
                  </a:lnTo>
                  <a:lnTo>
                    <a:pt x="1373" y="75"/>
                  </a:lnTo>
                  <a:lnTo>
                    <a:pt x="1393" y="48"/>
                  </a:lnTo>
                  <a:lnTo>
                    <a:pt x="1420" y="27"/>
                  </a:lnTo>
                  <a:lnTo>
                    <a:pt x="1450" y="11"/>
                  </a:lnTo>
                  <a:lnTo>
                    <a:pt x="1481" y="2"/>
                  </a:lnTo>
                  <a:lnTo>
                    <a:pt x="151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981" name="Google Shape;10981;p24"/>
          <p:cNvGrpSpPr/>
          <p:nvPr/>
        </p:nvGrpSpPr>
        <p:grpSpPr>
          <a:xfrm>
            <a:off x="12356824" y="11163058"/>
            <a:ext cx="497884" cy="494147"/>
            <a:chOff x="3699" y="2381"/>
            <a:chExt cx="301" cy="299"/>
          </a:xfrm>
          <a:solidFill>
            <a:srgbClr val="006994"/>
          </a:solidFill>
        </p:grpSpPr>
        <p:sp>
          <p:nvSpPr>
            <p:cNvPr id="10982" name="Google Shape;10982;p24"/>
            <p:cNvSpPr/>
            <p:nvPr/>
          </p:nvSpPr>
          <p:spPr>
            <a:xfrm>
              <a:off x="3699" y="2381"/>
              <a:ext cx="197" cy="298"/>
            </a:xfrm>
            <a:custGeom>
              <a:avLst/>
              <a:gdLst/>
              <a:ahLst/>
              <a:cxnLst/>
              <a:rect l="l" t="t" r="r" b="b"/>
              <a:pathLst>
                <a:path w="2194" h="3308" extrusionOk="0">
                  <a:moveTo>
                    <a:pt x="1683" y="0"/>
                  </a:moveTo>
                  <a:lnTo>
                    <a:pt x="2044" y="0"/>
                  </a:lnTo>
                  <a:lnTo>
                    <a:pt x="2074" y="4"/>
                  </a:lnTo>
                  <a:lnTo>
                    <a:pt x="2102" y="12"/>
                  </a:lnTo>
                  <a:lnTo>
                    <a:pt x="2128" y="25"/>
                  </a:lnTo>
                  <a:lnTo>
                    <a:pt x="2150" y="44"/>
                  </a:lnTo>
                  <a:lnTo>
                    <a:pt x="2169" y="67"/>
                  </a:lnTo>
                  <a:lnTo>
                    <a:pt x="2183" y="92"/>
                  </a:lnTo>
                  <a:lnTo>
                    <a:pt x="2192" y="120"/>
                  </a:lnTo>
                  <a:lnTo>
                    <a:pt x="2194" y="150"/>
                  </a:lnTo>
                  <a:lnTo>
                    <a:pt x="2192" y="177"/>
                  </a:lnTo>
                  <a:lnTo>
                    <a:pt x="2185" y="203"/>
                  </a:lnTo>
                  <a:lnTo>
                    <a:pt x="2175" y="226"/>
                  </a:lnTo>
                  <a:lnTo>
                    <a:pt x="2159" y="247"/>
                  </a:lnTo>
                  <a:lnTo>
                    <a:pt x="2141" y="266"/>
                  </a:lnTo>
                  <a:lnTo>
                    <a:pt x="2119" y="280"/>
                  </a:lnTo>
                  <a:lnTo>
                    <a:pt x="2119" y="966"/>
                  </a:lnTo>
                  <a:lnTo>
                    <a:pt x="1968" y="933"/>
                  </a:lnTo>
                  <a:lnTo>
                    <a:pt x="1968" y="301"/>
                  </a:lnTo>
                  <a:lnTo>
                    <a:pt x="227" y="301"/>
                  </a:lnTo>
                  <a:lnTo>
                    <a:pt x="227" y="1955"/>
                  </a:lnTo>
                  <a:lnTo>
                    <a:pt x="1968" y="1955"/>
                  </a:lnTo>
                  <a:lnTo>
                    <a:pt x="1968" y="1548"/>
                  </a:lnTo>
                  <a:lnTo>
                    <a:pt x="2119" y="1580"/>
                  </a:lnTo>
                  <a:lnTo>
                    <a:pt x="2119" y="2030"/>
                  </a:lnTo>
                  <a:lnTo>
                    <a:pt x="2117" y="2050"/>
                  </a:lnTo>
                  <a:lnTo>
                    <a:pt x="2110" y="2068"/>
                  </a:lnTo>
                  <a:lnTo>
                    <a:pt x="2097" y="2084"/>
                  </a:lnTo>
                  <a:lnTo>
                    <a:pt x="2082" y="2095"/>
                  </a:lnTo>
                  <a:lnTo>
                    <a:pt x="2064" y="2102"/>
                  </a:lnTo>
                  <a:lnTo>
                    <a:pt x="2044" y="2105"/>
                  </a:lnTo>
                  <a:lnTo>
                    <a:pt x="1578" y="2105"/>
                  </a:lnTo>
                  <a:lnTo>
                    <a:pt x="1850" y="3118"/>
                  </a:lnTo>
                  <a:lnTo>
                    <a:pt x="1854" y="3145"/>
                  </a:lnTo>
                  <a:lnTo>
                    <a:pt x="1854" y="3172"/>
                  </a:lnTo>
                  <a:lnTo>
                    <a:pt x="1849" y="3197"/>
                  </a:lnTo>
                  <a:lnTo>
                    <a:pt x="1841" y="3221"/>
                  </a:lnTo>
                  <a:lnTo>
                    <a:pt x="1827" y="3244"/>
                  </a:lnTo>
                  <a:lnTo>
                    <a:pt x="1810" y="3264"/>
                  </a:lnTo>
                  <a:lnTo>
                    <a:pt x="1790" y="3281"/>
                  </a:lnTo>
                  <a:lnTo>
                    <a:pt x="1768" y="3294"/>
                  </a:lnTo>
                  <a:lnTo>
                    <a:pt x="1742" y="3302"/>
                  </a:lnTo>
                  <a:lnTo>
                    <a:pt x="1722" y="3307"/>
                  </a:lnTo>
                  <a:lnTo>
                    <a:pt x="1703" y="3308"/>
                  </a:lnTo>
                  <a:lnTo>
                    <a:pt x="1675" y="3306"/>
                  </a:lnTo>
                  <a:lnTo>
                    <a:pt x="1648" y="3298"/>
                  </a:lnTo>
                  <a:lnTo>
                    <a:pt x="1623" y="3286"/>
                  </a:lnTo>
                  <a:lnTo>
                    <a:pt x="1601" y="3269"/>
                  </a:lnTo>
                  <a:lnTo>
                    <a:pt x="1582" y="3248"/>
                  </a:lnTo>
                  <a:lnTo>
                    <a:pt x="1567" y="3223"/>
                  </a:lnTo>
                  <a:lnTo>
                    <a:pt x="1557" y="3196"/>
                  </a:lnTo>
                  <a:lnTo>
                    <a:pt x="1264" y="2105"/>
                  </a:lnTo>
                  <a:lnTo>
                    <a:pt x="932" y="2105"/>
                  </a:lnTo>
                  <a:lnTo>
                    <a:pt x="639" y="3196"/>
                  </a:lnTo>
                  <a:lnTo>
                    <a:pt x="628" y="3223"/>
                  </a:lnTo>
                  <a:lnTo>
                    <a:pt x="613" y="3248"/>
                  </a:lnTo>
                  <a:lnTo>
                    <a:pt x="595" y="3269"/>
                  </a:lnTo>
                  <a:lnTo>
                    <a:pt x="573" y="3286"/>
                  </a:lnTo>
                  <a:lnTo>
                    <a:pt x="548" y="3298"/>
                  </a:lnTo>
                  <a:lnTo>
                    <a:pt x="520" y="3306"/>
                  </a:lnTo>
                  <a:lnTo>
                    <a:pt x="492" y="3308"/>
                  </a:lnTo>
                  <a:lnTo>
                    <a:pt x="473" y="3307"/>
                  </a:lnTo>
                  <a:lnTo>
                    <a:pt x="453" y="3302"/>
                  </a:lnTo>
                  <a:lnTo>
                    <a:pt x="427" y="3294"/>
                  </a:lnTo>
                  <a:lnTo>
                    <a:pt x="404" y="3281"/>
                  </a:lnTo>
                  <a:lnTo>
                    <a:pt x="384" y="3264"/>
                  </a:lnTo>
                  <a:lnTo>
                    <a:pt x="368" y="3244"/>
                  </a:lnTo>
                  <a:lnTo>
                    <a:pt x="355" y="3221"/>
                  </a:lnTo>
                  <a:lnTo>
                    <a:pt x="346" y="3197"/>
                  </a:lnTo>
                  <a:lnTo>
                    <a:pt x="341" y="3172"/>
                  </a:lnTo>
                  <a:lnTo>
                    <a:pt x="341" y="3145"/>
                  </a:lnTo>
                  <a:lnTo>
                    <a:pt x="345" y="3118"/>
                  </a:lnTo>
                  <a:lnTo>
                    <a:pt x="618" y="2105"/>
                  </a:lnTo>
                  <a:lnTo>
                    <a:pt x="152" y="2105"/>
                  </a:lnTo>
                  <a:lnTo>
                    <a:pt x="132" y="2102"/>
                  </a:lnTo>
                  <a:lnTo>
                    <a:pt x="113" y="2095"/>
                  </a:lnTo>
                  <a:lnTo>
                    <a:pt x="98" y="2084"/>
                  </a:lnTo>
                  <a:lnTo>
                    <a:pt x="87" y="2068"/>
                  </a:lnTo>
                  <a:lnTo>
                    <a:pt x="78" y="2050"/>
                  </a:lnTo>
                  <a:lnTo>
                    <a:pt x="76" y="2030"/>
                  </a:lnTo>
                  <a:lnTo>
                    <a:pt x="76" y="280"/>
                  </a:lnTo>
                  <a:lnTo>
                    <a:pt x="54" y="266"/>
                  </a:lnTo>
                  <a:lnTo>
                    <a:pt x="37" y="247"/>
                  </a:lnTo>
                  <a:lnTo>
                    <a:pt x="21" y="226"/>
                  </a:lnTo>
                  <a:lnTo>
                    <a:pt x="9" y="203"/>
                  </a:lnTo>
                  <a:lnTo>
                    <a:pt x="3" y="177"/>
                  </a:lnTo>
                  <a:lnTo>
                    <a:pt x="0" y="150"/>
                  </a:lnTo>
                  <a:lnTo>
                    <a:pt x="3" y="120"/>
                  </a:lnTo>
                  <a:lnTo>
                    <a:pt x="13" y="92"/>
                  </a:lnTo>
                  <a:lnTo>
                    <a:pt x="26" y="67"/>
                  </a:lnTo>
                  <a:lnTo>
                    <a:pt x="45" y="44"/>
                  </a:lnTo>
                  <a:lnTo>
                    <a:pt x="67" y="25"/>
                  </a:lnTo>
                  <a:lnTo>
                    <a:pt x="93" y="12"/>
                  </a:lnTo>
                  <a:lnTo>
                    <a:pt x="121" y="4"/>
                  </a:lnTo>
                  <a:lnTo>
                    <a:pt x="152" y="0"/>
                  </a:lnTo>
                  <a:lnTo>
                    <a:pt x="168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83" name="Google Shape;10983;p24"/>
            <p:cNvSpPr/>
            <p:nvPr/>
          </p:nvSpPr>
          <p:spPr>
            <a:xfrm>
              <a:off x="3912" y="2432"/>
              <a:ext cx="48" cy="48"/>
            </a:xfrm>
            <a:custGeom>
              <a:avLst/>
              <a:gdLst/>
              <a:ahLst/>
              <a:cxnLst/>
              <a:rect l="l" t="t" r="r" b="b"/>
              <a:pathLst>
                <a:path w="537" h="534" extrusionOk="0">
                  <a:moveTo>
                    <a:pt x="269" y="0"/>
                  </a:moveTo>
                  <a:lnTo>
                    <a:pt x="308" y="3"/>
                  </a:lnTo>
                  <a:lnTo>
                    <a:pt x="347" y="11"/>
                  </a:lnTo>
                  <a:lnTo>
                    <a:pt x="382" y="25"/>
                  </a:lnTo>
                  <a:lnTo>
                    <a:pt x="415" y="43"/>
                  </a:lnTo>
                  <a:lnTo>
                    <a:pt x="445" y="65"/>
                  </a:lnTo>
                  <a:lnTo>
                    <a:pt x="471" y="92"/>
                  </a:lnTo>
                  <a:lnTo>
                    <a:pt x="494" y="121"/>
                  </a:lnTo>
                  <a:lnTo>
                    <a:pt x="512" y="155"/>
                  </a:lnTo>
                  <a:lnTo>
                    <a:pt x="526" y="190"/>
                  </a:lnTo>
                  <a:lnTo>
                    <a:pt x="535" y="228"/>
                  </a:lnTo>
                  <a:lnTo>
                    <a:pt x="537" y="267"/>
                  </a:lnTo>
                  <a:lnTo>
                    <a:pt x="535" y="307"/>
                  </a:lnTo>
                  <a:lnTo>
                    <a:pt x="526" y="344"/>
                  </a:lnTo>
                  <a:lnTo>
                    <a:pt x="512" y="379"/>
                  </a:lnTo>
                  <a:lnTo>
                    <a:pt x="494" y="413"/>
                  </a:lnTo>
                  <a:lnTo>
                    <a:pt x="471" y="442"/>
                  </a:lnTo>
                  <a:lnTo>
                    <a:pt x="445" y="469"/>
                  </a:lnTo>
                  <a:lnTo>
                    <a:pt x="415" y="491"/>
                  </a:lnTo>
                  <a:lnTo>
                    <a:pt x="382" y="509"/>
                  </a:lnTo>
                  <a:lnTo>
                    <a:pt x="347" y="523"/>
                  </a:lnTo>
                  <a:lnTo>
                    <a:pt x="308" y="531"/>
                  </a:lnTo>
                  <a:lnTo>
                    <a:pt x="269" y="534"/>
                  </a:lnTo>
                  <a:lnTo>
                    <a:pt x="229" y="531"/>
                  </a:lnTo>
                  <a:lnTo>
                    <a:pt x="191" y="523"/>
                  </a:lnTo>
                  <a:lnTo>
                    <a:pt x="155" y="509"/>
                  </a:lnTo>
                  <a:lnTo>
                    <a:pt x="123" y="491"/>
                  </a:lnTo>
                  <a:lnTo>
                    <a:pt x="92" y="469"/>
                  </a:lnTo>
                  <a:lnTo>
                    <a:pt x="66" y="442"/>
                  </a:lnTo>
                  <a:lnTo>
                    <a:pt x="43" y="413"/>
                  </a:lnTo>
                  <a:lnTo>
                    <a:pt x="25" y="379"/>
                  </a:lnTo>
                  <a:lnTo>
                    <a:pt x="12" y="344"/>
                  </a:lnTo>
                  <a:lnTo>
                    <a:pt x="3" y="307"/>
                  </a:lnTo>
                  <a:lnTo>
                    <a:pt x="0" y="267"/>
                  </a:lnTo>
                  <a:lnTo>
                    <a:pt x="3" y="228"/>
                  </a:lnTo>
                  <a:lnTo>
                    <a:pt x="12" y="190"/>
                  </a:lnTo>
                  <a:lnTo>
                    <a:pt x="25" y="155"/>
                  </a:lnTo>
                  <a:lnTo>
                    <a:pt x="43" y="121"/>
                  </a:lnTo>
                  <a:lnTo>
                    <a:pt x="66" y="91"/>
                  </a:lnTo>
                  <a:lnTo>
                    <a:pt x="92" y="65"/>
                  </a:lnTo>
                  <a:lnTo>
                    <a:pt x="123" y="43"/>
                  </a:lnTo>
                  <a:lnTo>
                    <a:pt x="155" y="25"/>
                  </a:lnTo>
                  <a:lnTo>
                    <a:pt x="191" y="11"/>
                  </a:lnTo>
                  <a:lnTo>
                    <a:pt x="229" y="3"/>
                  </a:lnTo>
                  <a:lnTo>
                    <a:pt x="26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84" name="Google Shape;10984;p24"/>
            <p:cNvSpPr/>
            <p:nvPr/>
          </p:nvSpPr>
          <p:spPr>
            <a:xfrm>
              <a:off x="3816" y="2470"/>
              <a:ext cx="184" cy="210"/>
            </a:xfrm>
            <a:custGeom>
              <a:avLst/>
              <a:gdLst/>
              <a:ahLst/>
              <a:cxnLst/>
              <a:rect l="l" t="t" r="r" b="b"/>
              <a:pathLst>
                <a:path w="2044" h="2330" extrusionOk="0">
                  <a:moveTo>
                    <a:pt x="156" y="0"/>
                  </a:moveTo>
                  <a:lnTo>
                    <a:pt x="183" y="3"/>
                  </a:lnTo>
                  <a:lnTo>
                    <a:pt x="1051" y="187"/>
                  </a:lnTo>
                  <a:lnTo>
                    <a:pt x="1182" y="187"/>
                  </a:lnTo>
                  <a:lnTo>
                    <a:pt x="1207" y="189"/>
                  </a:lnTo>
                  <a:lnTo>
                    <a:pt x="1229" y="196"/>
                  </a:lnTo>
                  <a:lnTo>
                    <a:pt x="1251" y="205"/>
                  </a:lnTo>
                  <a:lnTo>
                    <a:pt x="1270" y="217"/>
                  </a:lnTo>
                  <a:lnTo>
                    <a:pt x="1287" y="233"/>
                  </a:lnTo>
                  <a:lnTo>
                    <a:pt x="1216" y="747"/>
                  </a:lnTo>
                  <a:lnTo>
                    <a:pt x="1325" y="837"/>
                  </a:lnTo>
                  <a:lnTo>
                    <a:pt x="1433" y="747"/>
                  </a:lnTo>
                  <a:lnTo>
                    <a:pt x="1362" y="233"/>
                  </a:lnTo>
                  <a:lnTo>
                    <a:pt x="1380" y="217"/>
                  </a:lnTo>
                  <a:lnTo>
                    <a:pt x="1399" y="205"/>
                  </a:lnTo>
                  <a:lnTo>
                    <a:pt x="1420" y="196"/>
                  </a:lnTo>
                  <a:lnTo>
                    <a:pt x="1443" y="189"/>
                  </a:lnTo>
                  <a:lnTo>
                    <a:pt x="1468" y="187"/>
                  </a:lnTo>
                  <a:lnTo>
                    <a:pt x="1615" y="187"/>
                  </a:lnTo>
                  <a:lnTo>
                    <a:pt x="1641" y="189"/>
                  </a:lnTo>
                  <a:lnTo>
                    <a:pt x="1666" y="197"/>
                  </a:lnTo>
                  <a:lnTo>
                    <a:pt x="1689" y="207"/>
                  </a:lnTo>
                  <a:lnTo>
                    <a:pt x="1710" y="222"/>
                  </a:lnTo>
                  <a:lnTo>
                    <a:pt x="1729" y="239"/>
                  </a:lnTo>
                  <a:lnTo>
                    <a:pt x="1745" y="260"/>
                  </a:lnTo>
                  <a:lnTo>
                    <a:pt x="1756" y="283"/>
                  </a:lnTo>
                  <a:lnTo>
                    <a:pt x="2034" y="998"/>
                  </a:lnTo>
                  <a:lnTo>
                    <a:pt x="2041" y="1024"/>
                  </a:lnTo>
                  <a:lnTo>
                    <a:pt x="2044" y="1050"/>
                  </a:lnTo>
                  <a:lnTo>
                    <a:pt x="2042" y="1076"/>
                  </a:lnTo>
                  <a:lnTo>
                    <a:pt x="2036" y="1101"/>
                  </a:lnTo>
                  <a:lnTo>
                    <a:pt x="2026" y="1124"/>
                  </a:lnTo>
                  <a:lnTo>
                    <a:pt x="2011" y="1146"/>
                  </a:lnTo>
                  <a:lnTo>
                    <a:pt x="1993" y="1165"/>
                  </a:lnTo>
                  <a:lnTo>
                    <a:pt x="1972" y="1180"/>
                  </a:lnTo>
                  <a:lnTo>
                    <a:pt x="1948" y="1193"/>
                  </a:lnTo>
                  <a:lnTo>
                    <a:pt x="1922" y="1200"/>
                  </a:lnTo>
                  <a:lnTo>
                    <a:pt x="1895" y="1202"/>
                  </a:lnTo>
                  <a:lnTo>
                    <a:pt x="1870" y="1201"/>
                  </a:lnTo>
                  <a:lnTo>
                    <a:pt x="1844" y="1195"/>
                  </a:lnTo>
                  <a:lnTo>
                    <a:pt x="1820" y="1185"/>
                  </a:lnTo>
                  <a:lnTo>
                    <a:pt x="1798" y="1170"/>
                  </a:lnTo>
                  <a:lnTo>
                    <a:pt x="1780" y="1152"/>
                  </a:lnTo>
                  <a:lnTo>
                    <a:pt x="1764" y="1132"/>
                  </a:lnTo>
                  <a:lnTo>
                    <a:pt x="1752" y="1107"/>
                  </a:lnTo>
                  <a:lnTo>
                    <a:pt x="1619" y="764"/>
                  </a:lnTo>
                  <a:lnTo>
                    <a:pt x="1619" y="1184"/>
                  </a:lnTo>
                  <a:lnTo>
                    <a:pt x="1677" y="2170"/>
                  </a:lnTo>
                  <a:lnTo>
                    <a:pt x="1676" y="2201"/>
                  </a:lnTo>
                  <a:lnTo>
                    <a:pt x="1669" y="2230"/>
                  </a:lnTo>
                  <a:lnTo>
                    <a:pt x="1656" y="2256"/>
                  </a:lnTo>
                  <a:lnTo>
                    <a:pt x="1639" y="2280"/>
                  </a:lnTo>
                  <a:lnTo>
                    <a:pt x="1617" y="2299"/>
                  </a:lnTo>
                  <a:lnTo>
                    <a:pt x="1593" y="2314"/>
                  </a:lnTo>
                  <a:lnTo>
                    <a:pt x="1565" y="2324"/>
                  </a:lnTo>
                  <a:lnTo>
                    <a:pt x="1535" y="2330"/>
                  </a:lnTo>
                  <a:lnTo>
                    <a:pt x="1526" y="2330"/>
                  </a:lnTo>
                  <a:lnTo>
                    <a:pt x="1497" y="2326"/>
                  </a:lnTo>
                  <a:lnTo>
                    <a:pt x="1470" y="2319"/>
                  </a:lnTo>
                  <a:lnTo>
                    <a:pt x="1444" y="2306"/>
                  </a:lnTo>
                  <a:lnTo>
                    <a:pt x="1423" y="2289"/>
                  </a:lnTo>
                  <a:lnTo>
                    <a:pt x="1404" y="2268"/>
                  </a:lnTo>
                  <a:lnTo>
                    <a:pt x="1389" y="2244"/>
                  </a:lnTo>
                  <a:lnTo>
                    <a:pt x="1380" y="2217"/>
                  </a:lnTo>
                  <a:lnTo>
                    <a:pt x="1374" y="2188"/>
                  </a:lnTo>
                  <a:lnTo>
                    <a:pt x="1325" y="1342"/>
                  </a:lnTo>
                  <a:lnTo>
                    <a:pt x="1276" y="2188"/>
                  </a:lnTo>
                  <a:lnTo>
                    <a:pt x="1271" y="2217"/>
                  </a:lnTo>
                  <a:lnTo>
                    <a:pt x="1261" y="2244"/>
                  </a:lnTo>
                  <a:lnTo>
                    <a:pt x="1247" y="2268"/>
                  </a:lnTo>
                  <a:lnTo>
                    <a:pt x="1228" y="2289"/>
                  </a:lnTo>
                  <a:lnTo>
                    <a:pt x="1206" y="2306"/>
                  </a:lnTo>
                  <a:lnTo>
                    <a:pt x="1181" y="2319"/>
                  </a:lnTo>
                  <a:lnTo>
                    <a:pt x="1153" y="2326"/>
                  </a:lnTo>
                  <a:lnTo>
                    <a:pt x="1124" y="2330"/>
                  </a:lnTo>
                  <a:lnTo>
                    <a:pt x="1115" y="2330"/>
                  </a:lnTo>
                  <a:lnTo>
                    <a:pt x="1085" y="2324"/>
                  </a:lnTo>
                  <a:lnTo>
                    <a:pt x="1057" y="2314"/>
                  </a:lnTo>
                  <a:lnTo>
                    <a:pt x="1032" y="2299"/>
                  </a:lnTo>
                  <a:lnTo>
                    <a:pt x="1011" y="2280"/>
                  </a:lnTo>
                  <a:lnTo>
                    <a:pt x="994" y="2256"/>
                  </a:lnTo>
                  <a:lnTo>
                    <a:pt x="982" y="2230"/>
                  </a:lnTo>
                  <a:lnTo>
                    <a:pt x="974" y="2201"/>
                  </a:lnTo>
                  <a:lnTo>
                    <a:pt x="973" y="2170"/>
                  </a:lnTo>
                  <a:lnTo>
                    <a:pt x="1031" y="1184"/>
                  </a:lnTo>
                  <a:lnTo>
                    <a:pt x="1031" y="488"/>
                  </a:lnTo>
                  <a:lnTo>
                    <a:pt x="1003" y="485"/>
                  </a:lnTo>
                  <a:lnTo>
                    <a:pt x="120" y="297"/>
                  </a:lnTo>
                  <a:lnTo>
                    <a:pt x="94" y="289"/>
                  </a:lnTo>
                  <a:lnTo>
                    <a:pt x="70" y="277"/>
                  </a:lnTo>
                  <a:lnTo>
                    <a:pt x="49" y="261"/>
                  </a:lnTo>
                  <a:lnTo>
                    <a:pt x="32" y="242"/>
                  </a:lnTo>
                  <a:lnTo>
                    <a:pt x="17" y="222"/>
                  </a:lnTo>
                  <a:lnTo>
                    <a:pt x="7" y="198"/>
                  </a:lnTo>
                  <a:lnTo>
                    <a:pt x="2" y="173"/>
                  </a:lnTo>
                  <a:lnTo>
                    <a:pt x="0" y="146"/>
                  </a:lnTo>
                  <a:lnTo>
                    <a:pt x="3" y="119"/>
                  </a:lnTo>
                  <a:lnTo>
                    <a:pt x="11" y="93"/>
                  </a:lnTo>
                  <a:lnTo>
                    <a:pt x="24" y="70"/>
                  </a:lnTo>
                  <a:lnTo>
                    <a:pt x="39" y="49"/>
                  </a:lnTo>
                  <a:lnTo>
                    <a:pt x="58" y="31"/>
                  </a:lnTo>
                  <a:lnTo>
                    <a:pt x="80" y="18"/>
                  </a:lnTo>
                  <a:lnTo>
                    <a:pt x="104" y="7"/>
                  </a:lnTo>
                  <a:lnTo>
                    <a:pt x="129" y="1"/>
                  </a:lnTo>
                  <a:lnTo>
                    <a:pt x="15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85" name="Google Shape;10985;p24"/>
            <p:cNvSpPr/>
            <p:nvPr/>
          </p:nvSpPr>
          <p:spPr>
            <a:xfrm>
              <a:off x="3730" y="2472"/>
              <a:ext cx="14" cy="73"/>
            </a:xfrm>
            <a:custGeom>
              <a:avLst/>
              <a:gdLst/>
              <a:ahLst/>
              <a:cxnLst/>
              <a:rect l="l" t="t" r="r" b="b"/>
              <a:pathLst>
                <a:path w="151" h="789" extrusionOk="0">
                  <a:moveTo>
                    <a:pt x="76" y="0"/>
                  </a:moveTo>
                  <a:lnTo>
                    <a:pt x="96" y="2"/>
                  </a:lnTo>
                  <a:lnTo>
                    <a:pt x="113" y="10"/>
                  </a:lnTo>
                  <a:lnTo>
                    <a:pt x="129" y="22"/>
                  </a:lnTo>
                  <a:lnTo>
                    <a:pt x="141" y="37"/>
                  </a:lnTo>
                  <a:lnTo>
                    <a:pt x="149" y="55"/>
                  </a:lnTo>
                  <a:lnTo>
                    <a:pt x="151" y="75"/>
                  </a:lnTo>
                  <a:lnTo>
                    <a:pt x="151" y="714"/>
                  </a:lnTo>
                  <a:lnTo>
                    <a:pt x="149" y="734"/>
                  </a:lnTo>
                  <a:lnTo>
                    <a:pt x="141" y="752"/>
                  </a:lnTo>
                  <a:lnTo>
                    <a:pt x="129" y="766"/>
                  </a:lnTo>
                  <a:lnTo>
                    <a:pt x="113" y="779"/>
                  </a:lnTo>
                  <a:lnTo>
                    <a:pt x="96" y="786"/>
                  </a:lnTo>
                  <a:lnTo>
                    <a:pt x="76" y="789"/>
                  </a:lnTo>
                  <a:lnTo>
                    <a:pt x="56" y="786"/>
                  </a:lnTo>
                  <a:lnTo>
                    <a:pt x="37" y="779"/>
                  </a:lnTo>
                  <a:lnTo>
                    <a:pt x="22" y="766"/>
                  </a:lnTo>
                  <a:lnTo>
                    <a:pt x="10" y="752"/>
                  </a:lnTo>
                  <a:lnTo>
                    <a:pt x="2" y="734"/>
                  </a:lnTo>
                  <a:lnTo>
                    <a:pt x="0" y="714"/>
                  </a:lnTo>
                  <a:lnTo>
                    <a:pt x="0" y="75"/>
                  </a:lnTo>
                  <a:lnTo>
                    <a:pt x="2" y="55"/>
                  </a:lnTo>
                  <a:lnTo>
                    <a:pt x="10" y="37"/>
                  </a:lnTo>
                  <a:lnTo>
                    <a:pt x="22" y="22"/>
                  </a:lnTo>
                  <a:lnTo>
                    <a:pt x="37" y="10"/>
                  </a:lnTo>
                  <a:lnTo>
                    <a:pt x="56" y="2"/>
                  </a:lnTo>
                  <a:lnTo>
                    <a:pt x="7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86" name="Google Shape;10986;p24"/>
            <p:cNvSpPr/>
            <p:nvPr/>
          </p:nvSpPr>
          <p:spPr>
            <a:xfrm>
              <a:off x="3761" y="2424"/>
              <a:ext cx="14" cy="118"/>
            </a:xfrm>
            <a:custGeom>
              <a:avLst/>
              <a:gdLst/>
              <a:ahLst/>
              <a:cxnLst/>
              <a:rect l="l" t="t" r="r" b="b"/>
              <a:pathLst>
                <a:path w="150" h="1316" extrusionOk="0">
                  <a:moveTo>
                    <a:pt x="75" y="0"/>
                  </a:moveTo>
                  <a:lnTo>
                    <a:pt x="95" y="3"/>
                  </a:lnTo>
                  <a:lnTo>
                    <a:pt x="114" y="11"/>
                  </a:lnTo>
                  <a:lnTo>
                    <a:pt x="128" y="22"/>
                  </a:lnTo>
                  <a:lnTo>
                    <a:pt x="140" y="37"/>
                  </a:lnTo>
                  <a:lnTo>
                    <a:pt x="148" y="56"/>
                  </a:lnTo>
                  <a:lnTo>
                    <a:pt x="150" y="75"/>
                  </a:lnTo>
                  <a:lnTo>
                    <a:pt x="150" y="1240"/>
                  </a:lnTo>
                  <a:lnTo>
                    <a:pt x="148" y="1260"/>
                  </a:lnTo>
                  <a:lnTo>
                    <a:pt x="140" y="1279"/>
                  </a:lnTo>
                  <a:lnTo>
                    <a:pt x="128" y="1293"/>
                  </a:lnTo>
                  <a:lnTo>
                    <a:pt x="114" y="1306"/>
                  </a:lnTo>
                  <a:lnTo>
                    <a:pt x="95" y="1313"/>
                  </a:lnTo>
                  <a:lnTo>
                    <a:pt x="75" y="1316"/>
                  </a:lnTo>
                  <a:lnTo>
                    <a:pt x="55" y="1313"/>
                  </a:lnTo>
                  <a:lnTo>
                    <a:pt x="37" y="1306"/>
                  </a:lnTo>
                  <a:lnTo>
                    <a:pt x="22" y="1293"/>
                  </a:lnTo>
                  <a:lnTo>
                    <a:pt x="10" y="1279"/>
                  </a:lnTo>
                  <a:lnTo>
                    <a:pt x="2" y="1260"/>
                  </a:lnTo>
                  <a:lnTo>
                    <a:pt x="0" y="1240"/>
                  </a:lnTo>
                  <a:lnTo>
                    <a:pt x="0" y="75"/>
                  </a:lnTo>
                  <a:lnTo>
                    <a:pt x="2" y="56"/>
                  </a:lnTo>
                  <a:lnTo>
                    <a:pt x="10" y="37"/>
                  </a:lnTo>
                  <a:lnTo>
                    <a:pt x="22" y="22"/>
                  </a:lnTo>
                  <a:lnTo>
                    <a:pt x="37" y="11"/>
                  </a:lnTo>
                  <a:lnTo>
                    <a:pt x="55" y="3"/>
                  </a:lnTo>
                  <a:lnTo>
                    <a:pt x="7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87" name="Google Shape;10987;p24"/>
            <p:cNvSpPr/>
            <p:nvPr/>
          </p:nvSpPr>
          <p:spPr>
            <a:xfrm>
              <a:off x="3792" y="2451"/>
              <a:ext cx="14" cy="94"/>
            </a:xfrm>
            <a:custGeom>
              <a:avLst/>
              <a:gdLst/>
              <a:ahLst/>
              <a:cxnLst/>
              <a:rect l="l" t="t" r="r" b="b"/>
              <a:pathLst>
                <a:path w="152" h="1015" extrusionOk="0">
                  <a:moveTo>
                    <a:pt x="75" y="0"/>
                  </a:moveTo>
                  <a:lnTo>
                    <a:pt x="96" y="2"/>
                  </a:lnTo>
                  <a:lnTo>
                    <a:pt x="114" y="9"/>
                  </a:lnTo>
                  <a:lnTo>
                    <a:pt x="130" y="22"/>
                  </a:lnTo>
                  <a:lnTo>
                    <a:pt x="141" y="36"/>
                  </a:lnTo>
                  <a:lnTo>
                    <a:pt x="148" y="55"/>
                  </a:lnTo>
                  <a:lnTo>
                    <a:pt x="152" y="75"/>
                  </a:lnTo>
                  <a:lnTo>
                    <a:pt x="152" y="939"/>
                  </a:lnTo>
                  <a:lnTo>
                    <a:pt x="148" y="959"/>
                  </a:lnTo>
                  <a:lnTo>
                    <a:pt x="141" y="978"/>
                  </a:lnTo>
                  <a:lnTo>
                    <a:pt x="130" y="992"/>
                  </a:lnTo>
                  <a:lnTo>
                    <a:pt x="114" y="1005"/>
                  </a:lnTo>
                  <a:lnTo>
                    <a:pt x="96" y="1012"/>
                  </a:lnTo>
                  <a:lnTo>
                    <a:pt x="75" y="1015"/>
                  </a:lnTo>
                  <a:lnTo>
                    <a:pt x="55" y="1012"/>
                  </a:lnTo>
                  <a:lnTo>
                    <a:pt x="37" y="1005"/>
                  </a:lnTo>
                  <a:lnTo>
                    <a:pt x="22" y="992"/>
                  </a:lnTo>
                  <a:lnTo>
                    <a:pt x="10" y="978"/>
                  </a:lnTo>
                  <a:lnTo>
                    <a:pt x="3" y="959"/>
                  </a:lnTo>
                  <a:lnTo>
                    <a:pt x="0" y="939"/>
                  </a:lnTo>
                  <a:lnTo>
                    <a:pt x="0" y="75"/>
                  </a:lnTo>
                  <a:lnTo>
                    <a:pt x="3" y="55"/>
                  </a:lnTo>
                  <a:lnTo>
                    <a:pt x="10" y="36"/>
                  </a:lnTo>
                  <a:lnTo>
                    <a:pt x="22" y="22"/>
                  </a:lnTo>
                  <a:lnTo>
                    <a:pt x="37" y="9"/>
                  </a:lnTo>
                  <a:lnTo>
                    <a:pt x="55" y="2"/>
                  </a:lnTo>
                  <a:lnTo>
                    <a:pt x="7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sp>
        <p:nvSpPr>
          <p:cNvPr id="10988" name="Google Shape;10988;p24"/>
          <p:cNvSpPr/>
          <p:nvPr/>
        </p:nvSpPr>
        <p:spPr>
          <a:xfrm>
            <a:off x="16132148" y="11084699"/>
            <a:ext cx="557652" cy="654676"/>
          </a:xfrm>
          <a:custGeom>
            <a:avLst/>
            <a:gdLst/>
            <a:ahLst/>
            <a:cxnLst/>
            <a:rect l="l" t="t" r="r" b="b"/>
            <a:pathLst>
              <a:path w="5322" h="6249" extrusionOk="0">
                <a:moveTo>
                  <a:pt x="3053" y="1065"/>
                </a:moveTo>
                <a:lnTo>
                  <a:pt x="3036" y="1067"/>
                </a:lnTo>
                <a:lnTo>
                  <a:pt x="3024" y="1074"/>
                </a:lnTo>
                <a:lnTo>
                  <a:pt x="3013" y="1086"/>
                </a:lnTo>
                <a:lnTo>
                  <a:pt x="3003" y="1099"/>
                </a:lnTo>
                <a:lnTo>
                  <a:pt x="2994" y="1114"/>
                </a:lnTo>
                <a:lnTo>
                  <a:pt x="2994" y="1116"/>
                </a:lnTo>
                <a:lnTo>
                  <a:pt x="2992" y="1118"/>
                </a:lnTo>
                <a:lnTo>
                  <a:pt x="2992" y="1120"/>
                </a:lnTo>
                <a:lnTo>
                  <a:pt x="2268" y="2371"/>
                </a:lnTo>
                <a:lnTo>
                  <a:pt x="2254" y="2400"/>
                </a:lnTo>
                <a:lnTo>
                  <a:pt x="2249" y="2423"/>
                </a:lnTo>
                <a:lnTo>
                  <a:pt x="2249" y="2442"/>
                </a:lnTo>
                <a:lnTo>
                  <a:pt x="2258" y="2457"/>
                </a:lnTo>
                <a:lnTo>
                  <a:pt x="2273" y="2466"/>
                </a:lnTo>
                <a:lnTo>
                  <a:pt x="2296" y="2474"/>
                </a:lnTo>
                <a:lnTo>
                  <a:pt x="2327" y="2476"/>
                </a:lnTo>
                <a:lnTo>
                  <a:pt x="2735" y="2474"/>
                </a:lnTo>
                <a:lnTo>
                  <a:pt x="2764" y="2474"/>
                </a:lnTo>
                <a:lnTo>
                  <a:pt x="2796" y="2476"/>
                </a:lnTo>
                <a:lnTo>
                  <a:pt x="2794" y="2506"/>
                </a:lnTo>
                <a:lnTo>
                  <a:pt x="2791" y="2531"/>
                </a:lnTo>
                <a:lnTo>
                  <a:pt x="2686" y="3084"/>
                </a:lnTo>
                <a:lnTo>
                  <a:pt x="2627" y="3398"/>
                </a:lnTo>
                <a:lnTo>
                  <a:pt x="2623" y="3415"/>
                </a:lnTo>
                <a:lnTo>
                  <a:pt x="2621" y="3432"/>
                </a:lnTo>
                <a:lnTo>
                  <a:pt x="2623" y="3448"/>
                </a:lnTo>
                <a:lnTo>
                  <a:pt x="2627" y="3461"/>
                </a:lnTo>
                <a:lnTo>
                  <a:pt x="2637" y="3474"/>
                </a:lnTo>
                <a:lnTo>
                  <a:pt x="2654" y="3484"/>
                </a:lnTo>
                <a:lnTo>
                  <a:pt x="2673" y="3488"/>
                </a:lnTo>
                <a:lnTo>
                  <a:pt x="2688" y="3486"/>
                </a:lnTo>
                <a:lnTo>
                  <a:pt x="2701" y="3478"/>
                </a:lnTo>
                <a:lnTo>
                  <a:pt x="2713" y="3467"/>
                </a:lnTo>
                <a:lnTo>
                  <a:pt x="2722" y="3453"/>
                </a:lnTo>
                <a:lnTo>
                  <a:pt x="2730" y="3438"/>
                </a:lnTo>
                <a:lnTo>
                  <a:pt x="2732" y="3436"/>
                </a:lnTo>
                <a:lnTo>
                  <a:pt x="2732" y="3434"/>
                </a:lnTo>
                <a:lnTo>
                  <a:pt x="2733" y="3432"/>
                </a:lnTo>
                <a:lnTo>
                  <a:pt x="3456" y="2181"/>
                </a:lnTo>
                <a:lnTo>
                  <a:pt x="3471" y="2152"/>
                </a:lnTo>
                <a:lnTo>
                  <a:pt x="3477" y="2130"/>
                </a:lnTo>
                <a:lnTo>
                  <a:pt x="3475" y="2111"/>
                </a:lnTo>
                <a:lnTo>
                  <a:pt x="3467" y="2095"/>
                </a:lnTo>
                <a:lnTo>
                  <a:pt x="3452" y="2086"/>
                </a:lnTo>
                <a:lnTo>
                  <a:pt x="3427" y="2078"/>
                </a:lnTo>
                <a:lnTo>
                  <a:pt x="3397" y="2076"/>
                </a:lnTo>
                <a:lnTo>
                  <a:pt x="2988" y="2078"/>
                </a:lnTo>
                <a:lnTo>
                  <a:pt x="2960" y="2078"/>
                </a:lnTo>
                <a:lnTo>
                  <a:pt x="2927" y="2076"/>
                </a:lnTo>
                <a:lnTo>
                  <a:pt x="2931" y="2046"/>
                </a:lnTo>
                <a:lnTo>
                  <a:pt x="2933" y="2021"/>
                </a:lnTo>
                <a:lnTo>
                  <a:pt x="3040" y="1468"/>
                </a:lnTo>
                <a:lnTo>
                  <a:pt x="3098" y="1154"/>
                </a:lnTo>
                <a:lnTo>
                  <a:pt x="3100" y="1137"/>
                </a:lnTo>
                <a:lnTo>
                  <a:pt x="3102" y="1120"/>
                </a:lnTo>
                <a:lnTo>
                  <a:pt x="3102" y="1105"/>
                </a:lnTo>
                <a:lnTo>
                  <a:pt x="3098" y="1091"/>
                </a:lnTo>
                <a:lnTo>
                  <a:pt x="3087" y="1078"/>
                </a:lnTo>
                <a:lnTo>
                  <a:pt x="3072" y="1068"/>
                </a:lnTo>
                <a:lnTo>
                  <a:pt x="3053" y="1065"/>
                </a:lnTo>
                <a:close/>
                <a:moveTo>
                  <a:pt x="2935" y="0"/>
                </a:moveTo>
                <a:lnTo>
                  <a:pt x="3106" y="5"/>
                </a:lnTo>
                <a:lnTo>
                  <a:pt x="3273" y="22"/>
                </a:lnTo>
                <a:lnTo>
                  <a:pt x="3437" y="53"/>
                </a:lnTo>
                <a:lnTo>
                  <a:pt x="3596" y="93"/>
                </a:lnTo>
                <a:lnTo>
                  <a:pt x="3750" y="142"/>
                </a:lnTo>
                <a:lnTo>
                  <a:pt x="3901" y="203"/>
                </a:lnTo>
                <a:lnTo>
                  <a:pt x="4045" y="273"/>
                </a:lnTo>
                <a:lnTo>
                  <a:pt x="4186" y="353"/>
                </a:lnTo>
                <a:lnTo>
                  <a:pt x="4319" y="441"/>
                </a:lnTo>
                <a:lnTo>
                  <a:pt x="4446" y="538"/>
                </a:lnTo>
                <a:lnTo>
                  <a:pt x="4566" y="642"/>
                </a:lnTo>
                <a:lnTo>
                  <a:pt x="4678" y="757"/>
                </a:lnTo>
                <a:lnTo>
                  <a:pt x="4783" y="876"/>
                </a:lnTo>
                <a:lnTo>
                  <a:pt x="4880" y="1002"/>
                </a:lnTo>
                <a:lnTo>
                  <a:pt x="4969" y="1135"/>
                </a:lnTo>
                <a:lnTo>
                  <a:pt x="5049" y="1276"/>
                </a:lnTo>
                <a:lnTo>
                  <a:pt x="5119" y="1420"/>
                </a:lnTo>
                <a:lnTo>
                  <a:pt x="5180" y="1571"/>
                </a:lnTo>
                <a:lnTo>
                  <a:pt x="5229" y="1726"/>
                </a:lnTo>
                <a:lnTo>
                  <a:pt x="5269" y="1886"/>
                </a:lnTo>
                <a:lnTo>
                  <a:pt x="5300" y="2050"/>
                </a:lnTo>
                <a:lnTo>
                  <a:pt x="5317" y="2217"/>
                </a:lnTo>
                <a:lnTo>
                  <a:pt x="5322" y="2386"/>
                </a:lnTo>
                <a:lnTo>
                  <a:pt x="5317" y="2546"/>
                </a:lnTo>
                <a:lnTo>
                  <a:pt x="5301" y="2704"/>
                </a:lnTo>
                <a:lnTo>
                  <a:pt x="5277" y="2856"/>
                </a:lnTo>
                <a:lnTo>
                  <a:pt x="5241" y="3006"/>
                </a:lnTo>
                <a:lnTo>
                  <a:pt x="5197" y="3153"/>
                </a:lnTo>
                <a:lnTo>
                  <a:pt x="5144" y="3295"/>
                </a:lnTo>
                <a:lnTo>
                  <a:pt x="5083" y="3432"/>
                </a:lnTo>
                <a:lnTo>
                  <a:pt x="5013" y="3566"/>
                </a:lnTo>
                <a:lnTo>
                  <a:pt x="4935" y="3693"/>
                </a:lnTo>
                <a:lnTo>
                  <a:pt x="4849" y="3815"/>
                </a:lnTo>
                <a:lnTo>
                  <a:pt x="4756" y="3933"/>
                </a:lnTo>
                <a:lnTo>
                  <a:pt x="4655" y="4043"/>
                </a:lnTo>
                <a:lnTo>
                  <a:pt x="4549" y="4147"/>
                </a:lnTo>
                <a:lnTo>
                  <a:pt x="4549" y="5606"/>
                </a:lnTo>
                <a:lnTo>
                  <a:pt x="4543" y="5652"/>
                </a:lnTo>
                <a:lnTo>
                  <a:pt x="4526" y="5696"/>
                </a:lnTo>
                <a:lnTo>
                  <a:pt x="4499" y="5735"/>
                </a:lnTo>
                <a:lnTo>
                  <a:pt x="4465" y="5770"/>
                </a:lnTo>
                <a:lnTo>
                  <a:pt x="4423" y="5794"/>
                </a:lnTo>
                <a:lnTo>
                  <a:pt x="4380" y="5808"/>
                </a:lnTo>
                <a:lnTo>
                  <a:pt x="1899" y="6247"/>
                </a:lnTo>
                <a:lnTo>
                  <a:pt x="1859" y="6249"/>
                </a:lnTo>
                <a:lnTo>
                  <a:pt x="1825" y="6243"/>
                </a:lnTo>
                <a:lnTo>
                  <a:pt x="1794" y="6230"/>
                </a:lnTo>
                <a:lnTo>
                  <a:pt x="1768" y="6211"/>
                </a:lnTo>
                <a:lnTo>
                  <a:pt x="1747" y="6184"/>
                </a:lnTo>
                <a:lnTo>
                  <a:pt x="1734" y="6152"/>
                </a:lnTo>
                <a:lnTo>
                  <a:pt x="1728" y="6116"/>
                </a:lnTo>
                <a:lnTo>
                  <a:pt x="1728" y="6112"/>
                </a:lnTo>
                <a:lnTo>
                  <a:pt x="1726" y="5422"/>
                </a:lnTo>
                <a:lnTo>
                  <a:pt x="1038" y="5524"/>
                </a:lnTo>
                <a:lnTo>
                  <a:pt x="964" y="5519"/>
                </a:lnTo>
                <a:lnTo>
                  <a:pt x="893" y="5503"/>
                </a:lnTo>
                <a:lnTo>
                  <a:pt x="827" y="5479"/>
                </a:lnTo>
                <a:lnTo>
                  <a:pt x="764" y="5443"/>
                </a:lnTo>
                <a:lnTo>
                  <a:pt x="709" y="5401"/>
                </a:lnTo>
                <a:lnTo>
                  <a:pt x="660" y="5351"/>
                </a:lnTo>
                <a:lnTo>
                  <a:pt x="618" y="5296"/>
                </a:lnTo>
                <a:lnTo>
                  <a:pt x="584" y="5233"/>
                </a:lnTo>
                <a:lnTo>
                  <a:pt x="557" y="5167"/>
                </a:lnTo>
                <a:lnTo>
                  <a:pt x="542" y="5096"/>
                </a:lnTo>
                <a:lnTo>
                  <a:pt x="536" y="5022"/>
                </a:lnTo>
                <a:lnTo>
                  <a:pt x="536" y="4140"/>
                </a:lnTo>
                <a:lnTo>
                  <a:pt x="306" y="4140"/>
                </a:lnTo>
                <a:lnTo>
                  <a:pt x="243" y="4136"/>
                </a:lnTo>
                <a:lnTo>
                  <a:pt x="188" y="4125"/>
                </a:lnTo>
                <a:lnTo>
                  <a:pt x="139" y="4108"/>
                </a:lnTo>
                <a:lnTo>
                  <a:pt x="95" y="4081"/>
                </a:lnTo>
                <a:lnTo>
                  <a:pt x="61" y="4050"/>
                </a:lnTo>
                <a:lnTo>
                  <a:pt x="34" y="4014"/>
                </a:lnTo>
                <a:lnTo>
                  <a:pt x="13" y="3974"/>
                </a:lnTo>
                <a:lnTo>
                  <a:pt x="4" y="3929"/>
                </a:lnTo>
                <a:lnTo>
                  <a:pt x="0" y="3879"/>
                </a:lnTo>
                <a:lnTo>
                  <a:pt x="8" y="3826"/>
                </a:lnTo>
                <a:lnTo>
                  <a:pt x="25" y="3771"/>
                </a:lnTo>
                <a:lnTo>
                  <a:pt x="50" y="3714"/>
                </a:lnTo>
                <a:lnTo>
                  <a:pt x="536" y="2786"/>
                </a:lnTo>
                <a:lnTo>
                  <a:pt x="536" y="2390"/>
                </a:lnTo>
                <a:lnTo>
                  <a:pt x="542" y="2221"/>
                </a:lnTo>
                <a:lnTo>
                  <a:pt x="559" y="2057"/>
                </a:lnTo>
                <a:lnTo>
                  <a:pt x="587" y="1896"/>
                </a:lnTo>
                <a:lnTo>
                  <a:pt x="625" y="1740"/>
                </a:lnTo>
                <a:lnTo>
                  <a:pt x="675" y="1586"/>
                </a:lnTo>
                <a:lnTo>
                  <a:pt x="734" y="1439"/>
                </a:lnTo>
                <a:lnTo>
                  <a:pt x="802" y="1295"/>
                </a:lnTo>
                <a:lnTo>
                  <a:pt x="878" y="1158"/>
                </a:lnTo>
                <a:lnTo>
                  <a:pt x="964" y="1027"/>
                </a:lnTo>
                <a:lnTo>
                  <a:pt x="1059" y="901"/>
                </a:lnTo>
                <a:lnTo>
                  <a:pt x="1160" y="781"/>
                </a:lnTo>
                <a:lnTo>
                  <a:pt x="1270" y="669"/>
                </a:lnTo>
                <a:lnTo>
                  <a:pt x="1386" y="564"/>
                </a:lnTo>
                <a:lnTo>
                  <a:pt x="1509" y="467"/>
                </a:lnTo>
                <a:lnTo>
                  <a:pt x="1639" y="380"/>
                </a:lnTo>
                <a:lnTo>
                  <a:pt x="1775" y="298"/>
                </a:lnTo>
                <a:lnTo>
                  <a:pt x="1916" y="228"/>
                </a:lnTo>
                <a:lnTo>
                  <a:pt x="2051" y="169"/>
                </a:lnTo>
                <a:lnTo>
                  <a:pt x="2190" y="118"/>
                </a:lnTo>
                <a:lnTo>
                  <a:pt x="2332" y="76"/>
                </a:lnTo>
                <a:lnTo>
                  <a:pt x="2479" y="43"/>
                </a:lnTo>
                <a:lnTo>
                  <a:pt x="2627" y="19"/>
                </a:lnTo>
                <a:lnTo>
                  <a:pt x="2781" y="5"/>
                </a:lnTo>
                <a:lnTo>
                  <a:pt x="2935"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nvGrpSpPr>
          <p:cNvPr id="10989" name="Google Shape;10989;p24"/>
          <p:cNvGrpSpPr/>
          <p:nvPr/>
        </p:nvGrpSpPr>
        <p:grpSpPr>
          <a:xfrm>
            <a:off x="17456329" y="11110479"/>
            <a:ext cx="603112" cy="603115"/>
            <a:chOff x="3708" y="554"/>
            <a:chExt cx="4098" cy="4098"/>
          </a:xfrm>
          <a:solidFill>
            <a:srgbClr val="006994"/>
          </a:solidFill>
        </p:grpSpPr>
        <p:sp>
          <p:nvSpPr>
            <p:cNvPr id="10990" name="Google Shape;10990;p24"/>
            <p:cNvSpPr/>
            <p:nvPr/>
          </p:nvSpPr>
          <p:spPr>
            <a:xfrm>
              <a:off x="3708" y="554"/>
              <a:ext cx="4098" cy="4098"/>
            </a:xfrm>
            <a:custGeom>
              <a:avLst/>
              <a:gdLst/>
              <a:ahLst/>
              <a:cxnLst/>
              <a:rect l="l" t="t" r="r" b="b"/>
              <a:pathLst>
                <a:path w="4098" h="4098" extrusionOk="0">
                  <a:moveTo>
                    <a:pt x="2045" y="2710"/>
                  </a:moveTo>
                  <a:lnTo>
                    <a:pt x="2004" y="2713"/>
                  </a:lnTo>
                  <a:lnTo>
                    <a:pt x="1966" y="2723"/>
                  </a:lnTo>
                  <a:lnTo>
                    <a:pt x="1931" y="2738"/>
                  </a:lnTo>
                  <a:lnTo>
                    <a:pt x="1897" y="2758"/>
                  </a:lnTo>
                  <a:lnTo>
                    <a:pt x="1869" y="2783"/>
                  </a:lnTo>
                  <a:lnTo>
                    <a:pt x="1844" y="2813"/>
                  </a:lnTo>
                  <a:lnTo>
                    <a:pt x="1824" y="2845"/>
                  </a:lnTo>
                  <a:lnTo>
                    <a:pt x="1808" y="2881"/>
                  </a:lnTo>
                  <a:lnTo>
                    <a:pt x="1799" y="2918"/>
                  </a:lnTo>
                  <a:lnTo>
                    <a:pt x="1796" y="2959"/>
                  </a:lnTo>
                  <a:lnTo>
                    <a:pt x="1799" y="2999"/>
                  </a:lnTo>
                  <a:lnTo>
                    <a:pt x="1809" y="3040"/>
                  </a:lnTo>
                  <a:lnTo>
                    <a:pt x="1825" y="3081"/>
                  </a:lnTo>
                  <a:lnTo>
                    <a:pt x="1845" y="3122"/>
                  </a:lnTo>
                  <a:lnTo>
                    <a:pt x="1870" y="3163"/>
                  </a:lnTo>
                  <a:lnTo>
                    <a:pt x="1897" y="3201"/>
                  </a:lnTo>
                  <a:lnTo>
                    <a:pt x="1926" y="3240"/>
                  </a:lnTo>
                  <a:lnTo>
                    <a:pt x="1957" y="3276"/>
                  </a:lnTo>
                  <a:lnTo>
                    <a:pt x="1987" y="3311"/>
                  </a:lnTo>
                  <a:lnTo>
                    <a:pt x="2017" y="3340"/>
                  </a:lnTo>
                  <a:lnTo>
                    <a:pt x="2045" y="3368"/>
                  </a:lnTo>
                  <a:lnTo>
                    <a:pt x="2073" y="3340"/>
                  </a:lnTo>
                  <a:lnTo>
                    <a:pt x="2102" y="3311"/>
                  </a:lnTo>
                  <a:lnTo>
                    <a:pt x="2133" y="3276"/>
                  </a:lnTo>
                  <a:lnTo>
                    <a:pt x="2163" y="3240"/>
                  </a:lnTo>
                  <a:lnTo>
                    <a:pt x="2193" y="3201"/>
                  </a:lnTo>
                  <a:lnTo>
                    <a:pt x="2219" y="3162"/>
                  </a:lnTo>
                  <a:lnTo>
                    <a:pt x="2244" y="3122"/>
                  </a:lnTo>
                  <a:lnTo>
                    <a:pt x="2264" y="3080"/>
                  </a:lnTo>
                  <a:lnTo>
                    <a:pt x="2280" y="3039"/>
                  </a:lnTo>
                  <a:lnTo>
                    <a:pt x="2290" y="2999"/>
                  </a:lnTo>
                  <a:lnTo>
                    <a:pt x="2294" y="2959"/>
                  </a:lnTo>
                  <a:lnTo>
                    <a:pt x="2291" y="2918"/>
                  </a:lnTo>
                  <a:lnTo>
                    <a:pt x="2281" y="2881"/>
                  </a:lnTo>
                  <a:lnTo>
                    <a:pt x="2266" y="2845"/>
                  </a:lnTo>
                  <a:lnTo>
                    <a:pt x="2245" y="2813"/>
                  </a:lnTo>
                  <a:lnTo>
                    <a:pt x="2220" y="2783"/>
                  </a:lnTo>
                  <a:lnTo>
                    <a:pt x="2192" y="2758"/>
                  </a:lnTo>
                  <a:lnTo>
                    <a:pt x="2160" y="2738"/>
                  </a:lnTo>
                  <a:lnTo>
                    <a:pt x="2124" y="2723"/>
                  </a:lnTo>
                  <a:lnTo>
                    <a:pt x="2085" y="2713"/>
                  </a:lnTo>
                  <a:lnTo>
                    <a:pt x="2045" y="2710"/>
                  </a:lnTo>
                  <a:close/>
                  <a:moveTo>
                    <a:pt x="3231" y="2126"/>
                  </a:moveTo>
                  <a:lnTo>
                    <a:pt x="3226" y="2264"/>
                  </a:lnTo>
                  <a:lnTo>
                    <a:pt x="3215" y="2399"/>
                  </a:lnTo>
                  <a:lnTo>
                    <a:pt x="3200" y="2532"/>
                  </a:lnTo>
                  <a:lnTo>
                    <a:pt x="3179" y="2662"/>
                  </a:lnTo>
                  <a:lnTo>
                    <a:pt x="3153" y="2789"/>
                  </a:lnTo>
                  <a:lnTo>
                    <a:pt x="3122" y="2913"/>
                  </a:lnTo>
                  <a:lnTo>
                    <a:pt x="3087" y="3034"/>
                  </a:lnTo>
                  <a:lnTo>
                    <a:pt x="3046" y="3149"/>
                  </a:lnTo>
                  <a:lnTo>
                    <a:pt x="3003" y="3261"/>
                  </a:lnTo>
                  <a:lnTo>
                    <a:pt x="2953" y="3368"/>
                  </a:lnTo>
                  <a:lnTo>
                    <a:pt x="2900" y="3468"/>
                  </a:lnTo>
                  <a:lnTo>
                    <a:pt x="2845" y="3559"/>
                  </a:lnTo>
                  <a:lnTo>
                    <a:pt x="2788" y="3643"/>
                  </a:lnTo>
                  <a:lnTo>
                    <a:pt x="2727" y="3720"/>
                  </a:lnTo>
                  <a:lnTo>
                    <a:pt x="2665" y="3790"/>
                  </a:lnTo>
                  <a:lnTo>
                    <a:pt x="2600" y="3852"/>
                  </a:lnTo>
                  <a:lnTo>
                    <a:pt x="2711" y="3815"/>
                  </a:lnTo>
                  <a:lnTo>
                    <a:pt x="2819" y="3770"/>
                  </a:lnTo>
                  <a:lnTo>
                    <a:pt x="2922" y="3720"/>
                  </a:lnTo>
                  <a:lnTo>
                    <a:pt x="3023" y="3663"/>
                  </a:lnTo>
                  <a:lnTo>
                    <a:pt x="3119" y="3601"/>
                  </a:lnTo>
                  <a:lnTo>
                    <a:pt x="3211" y="3533"/>
                  </a:lnTo>
                  <a:lnTo>
                    <a:pt x="3300" y="3460"/>
                  </a:lnTo>
                  <a:lnTo>
                    <a:pt x="3383" y="3380"/>
                  </a:lnTo>
                  <a:lnTo>
                    <a:pt x="3461" y="3297"/>
                  </a:lnTo>
                  <a:lnTo>
                    <a:pt x="3534" y="3209"/>
                  </a:lnTo>
                  <a:lnTo>
                    <a:pt x="3603" y="3117"/>
                  </a:lnTo>
                  <a:lnTo>
                    <a:pt x="3665" y="3020"/>
                  </a:lnTo>
                  <a:lnTo>
                    <a:pt x="3722" y="2920"/>
                  </a:lnTo>
                  <a:lnTo>
                    <a:pt x="3771" y="2815"/>
                  </a:lnTo>
                  <a:lnTo>
                    <a:pt x="3816" y="2707"/>
                  </a:lnTo>
                  <a:lnTo>
                    <a:pt x="3853" y="2597"/>
                  </a:lnTo>
                  <a:lnTo>
                    <a:pt x="3884" y="2482"/>
                  </a:lnTo>
                  <a:lnTo>
                    <a:pt x="3908" y="2367"/>
                  </a:lnTo>
                  <a:lnTo>
                    <a:pt x="3924" y="2248"/>
                  </a:lnTo>
                  <a:lnTo>
                    <a:pt x="3933" y="2126"/>
                  </a:lnTo>
                  <a:lnTo>
                    <a:pt x="3231" y="2126"/>
                  </a:lnTo>
                  <a:close/>
                  <a:moveTo>
                    <a:pt x="1029" y="2126"/>
                  </a:moveTo>
                  <a:lnTo>
                    <a:pt x="1034" y="2256"/>
                  </a:lnTo>
                  <a:lnTo>
                    <a:pt x="1046" y="2383"/>
                  </a:lnTo>
                  <a:lnTo>
                    <a:pt x="1061" y="2508"/>
                  </a:lnTo>
                  <a:lnTo>
                    <a:pt x="1079" y="2631"/>
                  </a:lnTo>
                  <a:lnTo>
                    <a:pt x="1104" y="2752"/>
                  </a:lnTo>
                  <a:lnTo>
                    <a:pt x="1133" y="2867"/>
                  </a:lnTo>
                  <a:lnTo>
                    <a:pt x="1166" y="2980"/>
                  </a:lnTo>
                  <a:lnTo>
                    <a:pt x="1203" y="3090"/>
                  </a:lnTo>
                  <a:lnTo>
                    <a:pt x="1244" y="3194"/>
                  </a:lnTo>
                  <a:lnTo>
                    <a:pt x="1290" y="3293"/>
                  </a:lnTo>
                  <a:lnTo>
                    <a:pt x="1341" y="3389"/>
                  </a:lnTo>
                  <a:lnTo>
                    <a:pt x="1390" y="3468"/>
                  </a:lnTo>
                  <a:lnTo>
                    <a:pt x="1439" y="3543"/>
                  </a:lnTo>
                  <a:lnTo>
                    <a:pt x="1493" y="3611"/>
                  </a:lnTo>
                  <a:lnTo>
                    <a:pt x="1546" y="3672"/>
                  </a:lnTo>
                  <a:lnTo>
                    <a:pt x="1603" y="3727"/>
                  </a:lnTo>
                  <a:lnTo>
                    <a:pt x="1660" y="3775"/>
                  </a:lnTo>
                  <a:lnTo>
                    <a:pt x="1720" y="3817"/>
                  </a:lnTo>
                  <a:lnTo>
                    <a:pt x="1780" y="3851"/>
                  </a:lnTo>
                  <a:lnTo>
                    <a:pt x="1842" y="3878"/>
                  </a:lnTo>
                  <a:lnTo>
                    <a:pt x="1904" y="3899"/>
                  </a:lnTo>
                  <a:lnTo>
                    <a:pt x="1967" y="3912"/>
                  </a:lnTo>
                  <a:lnTo>
                    <a:pt x="1967" y="3519"/>
                  </a:lnTo>
                  <a:lnTo>
                    <a:pt x="1948" y="3502"/>
                  </a:lnTo>
                  <a:lnTo>
                    <a:pt x="1925" y="3480"/>
                  </a:lnTo>
                  <a:lnTo>
                    <a:pt x="1899" y="3455"/>
                  </a:lnTo>
                  <a:lnTo>
                    <a:pt x="1871" y="3426"/>
                  </a:lnTo>
                  <a:lnTo>
                    <a:pt x="1842" y="3394"/>
                  </a:lnTo>
                  <a:lnTo>
                    <a:pt x="1812" y="3359"/>
                  </a:lnTo>
                  <a:lnTo>
                    <a:pt x="1782" y="3322"/>
                  </a:lnTo>
                  <a:lnTo>
                    <a:pt x="1753" y="3282"/>
                  </a:lnTo>
                  <a:lnTo>
                    <a:pt x="1726" y="3240"/>
                  </a:lnTo>
                  <a:lnTo>
                    <a:pt x="1700" y="3195"/>
                  </a:lnTo>
                  <a:lnTo>
                    <a:pt x="1678" y="3150"/>
                  </a:lnTo>
                  <a:lnTo>
                    <a:pt x="1659" y="3103"/>
                  </a:lnTo>
                  <a:lnTo>
                    <a:pt x="1645" y="3056"/>
                  </a:lnTo>
                  <a:lnTo>
                    <a:pt x="1635" y="3008"/>
                  </a:lnTo>
                  <a:lnTo>
                    <a:pt x="1633" y="2959"/>
                  </a:lnTo>
                  <a:lnTo>
                    <a:pt x="1637" y="2906"/>
                  </a:lnTo>
                  <a:lnTo>
                    <a:pt x="1647" y="2854"/>
                  </a:lnTo>
                  <a:lnTo>
                    <a:pt x="1663" y="2804"/>
                  </a:lnTo>
                  <a:lnTo>
                    <a:pt x="1685" y="2758"/>
                  </a:lnTo>
                  <a:lnTo>
                    <a:pt x="1712" y="2715"/>
                  </a:lnTo>
                  <a:lnTo>
                    <a:pt x="1746" y="2676"/>
                  </a:lnTo>
                  <a:lnTo>
                    <a:pt x="1783" y="2641"/>
                  </a:lnTo>
                  <a:lnTo>
                    <a:pt x="1824" y="2612"/>
                  </a:lnTo>
                  <a:lnTo>
                    <a:pt x="1869" y="2587"/>
                  </a:lnTo>
                  <a:lnTo>
                    <a:pt x="1916" y="2568"/>
                  </a:lnTo>
                  <a:lnTo>
                    <a:pt x="1967" y="2554"/>
                  </a:lnTo>
                  <a:lnTo>
                    <a:pt x="1967" y="2126"/>
                  </a:lnTo>
                  <a:lnTo>
                    <a:pt x="1029" y="2126"/>
                  </a:lnTo>
                  <a:close/>
                  <a:moveTo>
                    <a:pt x="165" y="2126"/>
                  </a:moveTo>
                  <a:lnTo>
                    <a:pt x="174" y="2248"/>
                  </a:lnTo>
                  <a:lnTo>
                    <a:pt x="190" y="2367"/>
                  </a:lnTo>
                  <a:lnTo>
                    <a:pt x="214" y="2482"/>
                  </a:lnTo>
                  <a:lnTo>
                    <a:pt x="245" y="2597"/>
                  </a:lnTo>
                  <a:lnTo>
                    <a:pt x="282" y="2707"/>
                  </a:lnTo>
                  <a:lnTo>
                    <a:pt x="327" y="2815"/>
                  </a:lnTo>
                  <a:lnTo>
                    <a:pt x="376" y="2920"/>
                  </a:lnTo>
                  <a:lnTo>
                    <a:pt x="433" y="3020"/>
                  </a:lnTo>
                  <a:lnTo>
                    <a:pt x="495" y="3117"/>
                  </a:lnTo>
                  <a:lnTo>
                    <a:pt x="564" y="3209"/>
                  </a:lnTo>
                  <a:lnTo>
                    <a:pt x="637" y="3297"/>
                  </a:lnTo>
                  <a:lnTo>
                    <a:pt x="715" y="3380"/>
                  </a:lnTo>
                  <a:lnTo>
                    <a:pt x="798" y="3460"/>
                  </a:lnTo>
                  <a:lnTo>
                    <a:pt x="887" y="3533"/>
                  </a:lnTo>
                  <a:lnTo>
                    <a:pt x="979" y="3601"/>
                  </a:lnTo>
                  <a:lnTo>
                    <a:pt x="1075" y="3663"/>
                  </a:lnTo>
                  <a:lnTo>
                    <a:pt x="1176" y="3720"/>
                  </a:lnTo>
                  <a:lnTo>
                    <a:pt x="1279" y="3770"/>
                  </a:lnTo>
                  <a:lnTo>
                    <a:pt x="1387" y="3815"/>
                  </a:lnTo>
                  <a:lnTo>
                    <a:pt x="1498" y="3852"/>
                  </a:lnTo>
                  <a:lnTo>
                    <a:pt x="1433" y="3790"/>
                  </a:lnTo>
                  <a:lnTo>
                    <a:pt x="1371" y="3720"/>
                  </a:lnTo>
                  <a:lnTo>
                    <a:pt x="1310" y="3643"/>
                  </a:lnTo>
                  <a:lnTo>
                    <a:pt x="1253" y="3559"/>
                  </a:lnTo>
                  <a:lnTo>
                    <a:pt x="1198" y="3468"/>
                  </a:lnTo>
                  <a:lnTo>
                    <a:pt x="1145" y="3368"/>
                  </a:lnTo>
                  <a:lnTo>
                    <a:pt x="1095" y="3261"/>
                  </a:lnTo>
                  <a:lnTo>
                    <a:pt x="1052" y="3149"/>
                  </a:lnTo>
                  <a:lnTo>
                    <a:pt x="1011" y="3034"/>
                  </a:lnTo>
                  <a:lnTo>
                    <a:pt x="976" y="2913"/>
                  </a:lnTo>
                  <a:lnTo>
                    <a:pt x="945" y="2789"/>
                  </a:lnTo>
                  <a:lnTo>
                    <a:pt x="919" y="2662"/>
                  </a:lnTo>
                  <a:lnTo>
                    <a:pt x="898" y="2532"/>
                  </a:lnTo>
                  <a:lnTo>
                    <a:pt x="883" y="2399"/>
                  </a:lnTo>
                  <a:lnTo>
                    <a:pt x="872" y="2264"/>
                  </a:lnTo>
                  <a:lnTo>
                    <a:pt x="867" y="2126"/>
                  </a:lnTo>
                  <a:lnTo>
                    <a:pt x="165" y="2126"/>
                  </a:lnTo>
                  <a:close/>
                  <a:moveTo>
                    <a:pt x="3670" y="857"/>
                  </a:moveTo>
                  <a:lnTo>
                    <a:pt x="3629" y="861"/>
                  </a:lnTo>
                  <a:lnTo>
                    <a:pt x="3591" y="869"/>
                  </a:lnTo>
                  <a:lnTo>
                    <a:pt x="3555" y="885"/>
                  </a:lnTo>
                  <a:lnTo>
                    <a:pt x="3523" y="905"/>
                  </a:lnTo>
                  <a:lnTo>
                    <a:pt x="3493" y="930"/>
                  </a:lnTo>
                  <a:lnTo>
                    <a:pt x="3468" y="959"/>
                  </a:lnTo>
                  <a:lnTo>
                    <a:pt x="3449" y="992"/>
                  </a:lnTo>
                  <a:lnTo>
                    <a:pt x="3434" y="1027"/>
                  </a:lnTo>
                  <a:lnTo>
                    <a:pt x="3424" y="1065"/>
                  </a:lnTo>
                  <a:lnTo>
                    <a:pt x="3420" y="1106"/>
                  </a:lnTo>
                  <a:lnTo>
                    <a:pt x="3424" y="1146"/>
                  </a:lnTo>
                  <a:lnTo>
                    <a:pt x="3434" y="1186"/>
                  </a:lnTo>
                  <a:lnTo>
                    <a:pt x="3450" y="1227"/>
                  </a:lnTo>
                  <a:lnTo>
                    <a:pt x="3471" y="1269"/>
                  </a:lnTo>
                  <a:lnTo>
                    <a:pt x="3494" y="1309"/>
                  </a:lnTo>
                  <a:lnTo>
                    <a:pt x="3522" y="1349"/>
                  </a:lnTo>
                  <a:lnTo>
                    <a:pt x="3550" y="1387"/>
                  </a:lnTo>
                  <a:lnTo>
                    <a:pt x="3581" y="1423"/>
                  </a:lnTo>
                  <a:lnTo>
                    <a:pt x="3611" y="1457"/>
                  </a:lnTo>
                  <a:lnTo>
                    <a:pt x="3641" y="1488"/>
                  </a:lnTo>
                  <a:lnTo>
                    <a:pt x="3670" y="1515"/>
                  </a:lnTo>
                  <a:lnTo>
                    <a:pt x="3697" y="1488"/>
                  </a:lnTo>
                  <a:lnTo>
                    <a:pt x="3727" y="1457"/>
                  </a:lnTo>
                  <a:lnTo>
                    <a:pt x="3758" y="1423"/>
                  </a:lnTo>
                  <a:lnTo>
                    <a:pt x="3788" y="1387"/>
                  </a:lnTo>
                  <a:lnTo>
                    <a:pt x="3817" y="1349"/>
                  </a:lnTo>
                  <a:lnTo>
                    <a:pt x="3845" y="1309"/>
                  </a:lnTo>
                  <a:lnTo>
                    <a:pt x="3868" y="1268"/>
                  </a:lnTo>
                  <a:lnTo>
                    <a:pt x="3889" y="1227"/>
                  </a:lnTo>
                  <a:lnTo>
                    <a:pt x="3904" y="1186"/>
                  </a:lnTo>
                  <a:lnTo>
                    <a:pt x="3914" y="1146"/>
                  </a:lnTo>
                  <a:lnTo>
                    <a:pt x="3918" y="1106"/>
                  </a:lnTo>
                  <a:lnTo>
                    <a:pt x="3915" y="1065"/>
                  </a:lnTo>
                  <a:lnTo>
                    <a:pt x="3906" y="1027"/>
                  </a:lnTo>
                  <a:lnTo>
                    <a:pt x="3891" y="992"/>
                  </a:lnTo>
                  <a:lnTo>
                    <a:pt x="3871" y="959"/>
                  </a:lnTo>
                  <a:lnTo>
                    <a:pt x="3846" y="930"/>
                  </a:lnTo>
                  <a:lnTo>
                    <a:pt x="3816" y="905"/>
                  </a:lnTo>
                  <a:lnTo>
                    <a:pt x="3784" y="885"/>
                  </a:lnTo>
                  <a:lnTo>
                    <a:pt x="3748" y="869"/>
                  </a:lnTo>
                  <a:lnTo>
                    <a:pt x="3709" y="861"/>
                  </a:lnTo>
                  <a:lnTo>
                    <a:pt x="3670" y="857"/>
                  </a:lnTo>
                  <a:close/>
                  <a:moveTo>
                    <a:pt x="1481" y="776"/>
                  </a:moveTo>
                  <a:lnTo>
                    <a:pt x="1442" y="779"/>
                  </a:lnTo>
                  <a:lnTo>
                    <a:pt x="1403" y="789"/>
                  </a:lnTo>
                  <a:lnTo>
                    <a:pt x="1367" y="803"/>
                  </a:lnTo>
                  <a:lnTo>
                    <a:pt x="1335" y="823"/>
                  </a:lnTo>
                  <a:lnTo>
                    <a:pt x="1305" y="848"/>
                  </a:lnTo>
                  <a:lnTo>
                    <a:pt x="1280" y="878"/>
                  </a:lnTo>
                  <a:lnTo>
                    <a:pt x="1260" y="910"/>
                  </a:lnTo>
                  <a:lnTo>
                    <a:pt x="1246" y="946"/>
                  </a:lnTo>
                  <a:lnTo>
                    <a:pt x="1236" y="985"/>
                  </a:lnTo>
                  <a:lnTo>
                    <a:pt x="1233" y="1025"/>
                  </a:lnTo>
                  <a:lnTo>
                    <a:pt x="1237" y="1064"/>
                  </a:lnTo>
                  <a:lnTo>
                    <a:pt x="1247" y="1105"/>
                  </a:lnTo>
                  <a:lnTo>
                    <a:pt x="1262" y="1146"/>
                  </a:lnTo>
                  <a:lnTo>
                    <a:pt x="1283" y="1187"/>
                  </a:lnTo>
                  <a:lnTo>
                    <a:pt x="1306" y="1228"/>
                  </a:lnTo>
                  <a:lnTo>
                    <a:pt x="1334" y="1268"/>
                  </a:lnTo>
                  <a:lnTo>
                    <a:pt x="1364" y="1305"/>
                  </a:lnTo>
                  <a:lnTo>
                    <a:pt x="1393" y="1341"/>
                  </a:lnTo>
                  <a:lnTo>
                    <a:pt x="1424" y="1376"/>
                  </a:lnTo>
                  <a:lnTo>
                    <a:pt x="1454" y="1406"/>
                  </a:lnTo>
                  <a:lnTo>
                    <a:pt x="1481" y="1434"/>
                  </a:lnTo>
                  <a:lnTo>
                    <a:pt x="1510" y="1406"/>
                  </a:lnTo>
                  <a:lnTo>
                    <a:pt x="1540" y="1376"/>
                  </a:lnTo>
                  <a:lnTo>
                    <a:pt x="1570" y="1341"/>
                  </a:lnTo>
                  <a:lnTo>
                    <a:pt x="1599" y="1305"/>
                  </a:lnTo>
                  <a:lnTo>
                    <a:pt x="1629" y="1267"/>
                  </a:lnTo>
                  <a:lnTo>
                    <a:pt x="1657" y="1227"/>
                  </a:lnTo>
                  <a:lnTo>
                    <a:pt x="1680" y="1187"/>
                  </a:lnTo>
                  <a:lnTo>
                    <a:pt x="1701" y="1146"/>
                  </a:lnTo>
                  <a:lnTo>
                    <a:pt x="1717" y="1104"/>
                  </a:lnTo>
                  <a:lnTo>
                    <a:pt x="1727" y="1064"/>
                  </a:lnTo>
                  <a:lnTo>
                    <a:pt x="1731" y="1025"/>
                  </a:lnTo>
                  <a:lnTo>
                    <a:pt x="1727" y="985"/>
                  </a:lnTo>
                  <a:lnTo>
                    <a:pt x="1717" y="946"/>
                  </a:lnTo>
                  <a:lnTo>
                    <a:pt x="1703" y="910"/>
                  </a:lnTo>
                  <a:lnTo>
                    <a:pt x="1683" y="878"/>
                  </a:lnTo>
                  <a:lnTo>
                    <a:pt x="1658" y="848"/>
                  </a:lnTo>
                  <a:lnTo>
                    <a:pt x="1628" y="823"/>
                  </a:lnTo>
                  <a:lnTo>
                    <a:pt x="1596" y="803"/>
                  </a:lnTo>
                  <a:lnTo>
                    <a:pt x="1560" y="789"/>
                  </a:lnTo>
                  <a:lnTo>
                    <a:pt x="1522" y="779"/>
                  </a:lnTo>
                  <a:lnTo>
                    <a:pt x="1481" y="776"/>
                  </a:lnTo>
                  <a:close/>
                  <a:moveTo>
                    <a:pt x="1498" y="246"/>
                  </a:moveTo>
                  <a:lnTo>
                    <a:pt x="1387" y="283"/>
                  </a:lnTo>
                  <a:lnTo>
                    <a:pt x="1280" y="327"/>
                  </a:lnTo>
                  <a:lnTo>
                    <a:pt x="1176" y="378"/>
                  </a:lnTo>
                  <a:lnTo>
                    <a:pt x="1077" y="433"/>
                  </a:lnTo>
                  <a:lnTo>
                    <a:pt x="980" y="497"/>
                  </a:lnTo>
                  <a:lnTo>
                    <a:pt x="888" y="564"/>
                  </a:lnTo>
                  <a:lnTo>
                    <a:pt x="801" y="637"/>
                  </a:lnTo>
                  <a:lnTo>
                    <a:pt x="718" y="715"/>
                  </a:lnTo>
                  <a:lnTo>
                    <a:pt x="638" y="798"/>
                  </a:lnTo>
                  <a:lnTo>
                    <a:pt x="566" y="885"/>
                  </a:lnTo>
                  <a:lnTo>
                    <a:pt x="498" y="979"/>
                  </a:lnTo>
                  <a:lnTo>
                    <a:pt x="436" y="1074"/>
                  </a:lnTo>
                  <a:lnTo>
                    <a:pt x="379" y="1175"/>
                  </a:lnTo>
                  <a:lnTo>
                    <a:pt x="328" y="1278"/>
                  </a:lnTo>
                  <a:lnTo>
                    <a:pt x="284" y="1385"/>
                  </a:lnTo>
                  <a:lnTo>
                    <a:pt x="246" y="1495"/>
                  </a:lnTo>
                  <a:lnTo>
                    <a:pt x="215" y="1608"/>
                  </a:lnTo>
                  <a:lnTo>
                    <a:pt x="191" y="1725"/>
                  </a:lnTo>
                  <a:lnTo>
                    <a:pt x="175" y="1843"/>
                  </a:lnTo>
                  <a:lnTo>
                    <a:pt x="165" y="1963"/>
                  </a:lnTo>
                  <a:lnTo>
                    <a:pt x="867" y="1963"/>
                  </a:lnTo>
                  <a:lnTo>
                    <a:pt x="872" y="1827"/>
                  </a:lnTo>
                  <a:lnTo>
                    <a:pt x="883" y="1693"/>
                  </a:lnTo>
                  <a:lnTo>
                    <a:pt x="899" y="1561"/>
                  </a:lnTo>
                  <a:lnTo>
                    <a:pt x="920" y="1431"/>
                  </a:lnTo>
                  <a:lnTo>
                    <a:pt x="946" y="1305"/>
                  </a:lnTo>
                  <a:lnTo>
                    <a:pt x="976" y="1182"/>
                  </a:lnTo>
                  <a:lnTo>
                    <a:pt x="1012" y="1062"/>
                  </a:lnTo>
                  <a:lnTo>
                    <a:pt x="1052" y="948"/>
                  </a:lnTo>
                  <a:lnTo>
                    <a:pt x="1097" y="836"/>
                  </a:lnTo>
                  <a:lnTo>
                    <a:pt x="1145" y="730"/>
                  </a:lnTo>
                  <a:lnTo>
                    <a:pt x="1198" y="630"/>
                  </a:lnTo>
                  <a:lnTo>
                    <a:pt x="1253" y="539"/>
                  </a:lnTo>
                  <a:lnTo>
                    <a:pt x="1310" y="455"/>
                  </a:lnTo>
                  <a:lnTo>
                    <a:pt x="1371" y="378"/>
                  </a:lnTo>
                  <a:lnTo>
                    <a:pt x="1433" y="308"/>
                  </a:lnTo>
                  <a:lnTo>
                    <a:pt x="1498" y="246"/>
                  </a:lnTo>
                  <a:close/>
                  <a:moveTo>
                    <a:pt x="2600" y="246"/>
                  </a:moveTo>
                  <a:lnTo>
                    <a:pt x="2665" y="308"/>
                  </a:lnTo>
                  <a:lnTo>
                    <a:pt x="2727" y="378"/>
                  </a:lnTo>
                  <a:lnTo>
                    <a:pt x="2788" y="455"/>
                  </a:lnTo>
                  <a:lnTo>
                    <a:pt x="2845" y="539"/>
                  </a:lnTo>
                  <a:lnTo>
                    <a:pt x="2900" y="630"/>
                  </a:lnTo>
                  <a:lnTo>
                    <a:pt x="2953" y="730"/>
                  </a:lnTo>
                  <a:lnTo>
                    <a:pt x="3001" y="836"/>
                  </a:lnTo>
                  <a:lnTo>
                    <a:pt x="3046" y="948"/>
                  </a:lnTo>
                  <a:lnTo>
                    <a:pt x="3086" y="1062"/>
                  </a:lnTo>
                  <a:lnTo>
                    <a:pt x="3122" y="1182"/>
                  </a:lnTo>
                  <a:lnTo>
                    <a:pt x="3152" y="1305"/>
                  </a:lnTo>
                  <a:lnTo>
                    <a:pt x="3178" y="1431"/>
                  </a:lnTo>
                  <a:lnTo>
                    <a:pt x="3199" y="1561"/>
                  </a:lnTo>
                  <a:lnTo>
                    <a:pt x="3215" y="1693"/>
                  </a:lnTo>
                  <a:lnTo>
                    <a:pt x="3226" y="1827"/>
                  </a:lnTo>
                  <a:lnTo>
                    <a:pt x="3231" y="1963"/>
                  </a:lnTo>
                  <a:lnTo>
                    <a:pt x="3933" y="1963"/>
                  </a:lnTo>
                  <a:lnTo>
                    <a:pt x="3925" y="1858"/>
                  </a:lnTo>
                  <a:lnTo>
                    <a:pt x="3912" y="1752"/>
                  </a:lnTo>
                  <a:lnTo>
                    <a:pt x="3892" y="1649"/>
                  </a:lnTo>
                  <a:lnTo>
                    <a:pt x="3867" y="1547"/>
                  </a:lnTo>
                  <a:lnTo>
                    <a:pt x="3842" y="1575"/>
                  </a:lnTo>
                  <a:lnTo>
                    <a:pt x="3817" y="1599"/>
                  </a:lnTo>
                  <a:lnTo>
                    <a:pt x="3795" y="1622"/>
                  </a:lnTo>
                  <a:lnTo>
                    <a:pt x="3774" y="1642"/>
                  </a:lnTo>
                  <a:lnTo>
                    <a:pt x="3755" y="1658"/>
                  </a:lnTo>
                  <a:lnTo>
                    <a:pt x="3740" y="1671"/>
                  </a:lnTo>
                  <a:lnTo>
                    <a:pt x="3729" y="1681"/>
                  </a:lnTo>
                  <a:lnTo>
                    <a:pt x="3722" y="1688"/>
                  </a:lnTo>
                  <a:lnTo>
                    <a:pt x="3706" y="1698"/>
                  </a:lnTo>
                  <a:lnTo>
                    <a:pt x="3688" y="1704"/>
                  </a:lnTo>
                  <a:lnTo>
                    <a:pt x="3670" y="1706"/>
                  </a:lnTo>
                  <a:lnTo>
                    <a:pt x="3651" y="1704"/>
                  </a:lnTo>
                  <a:lnTo>
                    <a:pt x="3634" y="1698"/>
                  </a:lnTo>
                  <a:lnTo>
                    <a:pt x="3617" y="1688"/>
                  </a:lnTo>
                  <a:lnTo>
                    <a:pt x="3609" y="1680"/>
                  </a:lnTo>
                  <a:lnTo>
                    <a:pt x="3595" y="1669"/>
                  </a:lnTo>
                  <a:lnTo>
                    <a:pt x="3578" y="1653"/>
                  </a:lnTo>
                  <a:lnTo>
                    <a:pt x="3558" y="1634"/>
                  </a:lnTo>
                  <a:lnTo>
                    <a:pt x="3534" y="1612"/>
                  </a:lnTo>
                  <a:lnTo>
                    <a:pt x="3508" y="1586"/>
                  </a:lnTo>
                  <a:lnTo>
                    <a:pt x="3481" y="1556"/>
                  </a:lnTo>
                  <a:lnTo>
                    <a:pt x="3452" y="1525"/>
                  </a:lnTo>
                  <a:lnTo>
                    <a:pt x="3424" y="1490"/>
                  </a:lnTo>
                  <a:lnTo>
                    <a:pt x="3395" y="1453"/>
                  </a:lnTo>
                  <a:lnTo>
                    <a:pt x="3368" y="1414"/>
                  </a:lnTo>
                  <a:lnTo>
                    <a:pt x="3343" y="1373"/>
                  </a:lnTo>
                  <a:lnTo>
                    <a:pt x="3319" y="1332"/>
                  </a:lnTo>
                  <a:lnTo>
                    <a:pt x="3298" y="1288"/>
                  </a:lnTo>
                  <a:lnTo>
                    <a:pt x="3281" y="1244"/>
                  </a:lnTo>
                  <a:lnTo>
                    <a:pt x="3268" y="1198"/>
                  </a:lnTo>
                  <a:lnTo>
                    <a:pt x="3260" y="1152"/>
                  </a:lnTo>
                  <a:lnTo>
                    <a:pt x="3257" y="1106"/>
                  </a:lnTo>
                  <a:lnTo>
                    <a:pt x="3260" y="1054"/>
                  </a:lnTo>
                  <a:lnTo>
                    <a:pt x="3270" y="1005"/>
                  </a:lnTo>
                  <a:lnTo>
                    <a:pt x="3285" y="957"/>
                  </a:lnTo>
                  <a:lnTo>
                    <a:pt x="3306" y="913"/>
                  </a:lnTo>
                  <a:lnTo>
                    <a:pt x="3331" y="872"/>
                  </a:lnTo>
                  <a:lnTo>
                    <a:pt x="3360" y="833"/>
                  </a:lnTo>
                  <a:lnTo>
                    <a:pt x="3395" y="798"/>
                  </a:lnTo>
                  <a:lnTo>
                    <a:pt x="3434" y="769"/>
                  </a:lnTo>
                  <a:lnTo>
                    <a:pt x="3354" y="689"/>
                  </a:lnTo>
                  <a:lnTo>
                    <a:pt x="3272" y="613"/>
                  </a:lnTo>
                  <a:lnTo>
                    <a:pt x="3185" y="544"/>
                  </a:lnTo>
                  <a:lnTo>
                    <a:pt x="3096" y="481"/>
                  </a:lnTo>
                  <a:lnTo>
                    <a:pt x="3003" y="422"/>
                  </a:lnTo>
                  <a:lnTo>
                    <a:pt x="2906" y="369"/>
                  </a:lnTo>
                  <a:lnTo>
                    <a:pt x="2807" y="322"/>
                  </a:lnTo>
                  <a:lnTo>
                    <a:pt x="2705" y="281"/>
                  </a:lnTo>
                  <a:lnTo>
                    <a:pt x="2600" y="246"/>
                  </a:lnTo>
                  <a:close/>
                  <a:moveTo>
                    <a:pt x="2131" y="186"/>
                  </a:moveTo>
                  <a:lnTo>
                    <a:pt x="2131" y="2556"/>
                  </a:lnTo>
                  <a:lnTo>
                    <a:pt x="2181" y="2569"/>
                  </a:lnTo>
                  <a:lnTo>
                    <a:pt x="2227" y="2589"/>
                  </a:lnTo>
                  <a:lnTo>
                    <a:pt x="2271" y="2614"/>
                  </a:lnTo>
                  <a:lnTo>
                    <a:pt x="2311" y="2645"/>
                  </a:lnTo>
                  <a:lnTo>
                    <a:pt x="2347" y="2680"/>
                  </a:lnTo>
                  <a:lnTo>
                    <a:pt x="2379" y="2718"/>
                  </a:lnTo>
                  <a:lnTo>
                    <a:pt x="2407" y="2761"/>
                  </a:lnTo>
                  <a:lnTo>
                    <a:pt x="2428" y="2807"/>
                  </a:lnTo>
                  <a:lnTo>
                    <a:pt x="2444" y="2855"/>
                  </a:lnTo>
                  <a:lnTo>
                    <a:pt x="2454" y="2906"/>
                  </a:lnTo>
                  <a:lnTo>
                    <a:pt x="2458" y="2959"/>
                  </a:lnTo>
                  <a:lnTo>
                    <a:pt x="2454" y="3010"/>
                  </a:lnTo>
                  <a:lnTo>
                    <a:pt x="2444" y="3060"/>
                  </a:lnTo>
                  <a:lnTo>
                    <a:pt x="2429" y="3110"/>
                  </a:lnTo>
                  <a:lnTo>
                    <a:pt x="2409" y="3158"/>
                  </a:lnTo>
                  <a:lnTo>
                    <a:pt x="2384" y="3205"/>
                  </a:lnTo>
                  <a:lnTo>
                    <a:pt x="2358" y="3250"/>
                  </a:lnTo>
                  <a:lnTo>
                    <a:pt x="2328" y="3293"/>
                  </a:lnTo>
                  <a:lnTo>
                    <a:pt x="2299" y="3334"/>
                  </a:lnTo>
                  <a:lnTo>
                    <a:pt x="2268" y="3372"/>
                  </a:lnTo>
                  <a:lnTo>
                    <a:pt x="2237" y="3408"/>
                  </a:lnTo>
                  <a:lnTo>
                    <a:pt x="2205" y="3439"/>
                  </a:lnTo>
                  <a:lnTo>
                    <a:pt x="2178" y="3467"/>
                  </a:lnTo>
                  <a:lnTo>
                    <a:pt x="2152" y="3492"/>
                  </a:lnTo>
                  <a:lnTo>
                    <a:pt x="2131" y="3512"/>
                  </a:lnTo>
                  <a:lnTo>
                    <a:pt x="2131" y="3912"/>
                  </a:lnTo>
                  <a:lnTo>
                    <a:pt x="2194" y="3899"/>
                  </a:lnTo>
                  <a:lnTo>
                    <a:pt x="2256" y="3878"/>
                  </a:lnTo>
                  <a:lnTo>
                    <a:pt x="2318" y="3851"/>
                  </a:lnTo>
                  <a:lnTo>
                    <a:pt x="2378" y="3817"/>
                  </a:lnTo>
                  <a:lnTo>
                    <a:pt x="2438" y="3775"/>
                  </a:lnTo>
                  <a:lnTo>
                    <a:pt x="2495" y="3727"/>
                  </a:lnTo>
                  <a:lnTo>
                    <a:pt x="2552" y="3672"/>
                  </a:lnTo>
                  <a:lnTo>
                    <a:pt x="2605" y="3611"/>
                  </a:lnTo>
                  <a:lnTo>
                    <a:pt x="2659" y="3543"/>
                  </a:lnTo>
                  <a:lnTo>
                    <a:pt x="2708" y="3468"/>
                  </a:lnTo>
                  <a:lnTo>
                    <a:pt x="2757" y="3389"/>
                  </a:lnTo>
                  <a:lnTo>
                    <a:pt x="2808" y="3293"/>
                  </a:lnTo>
                  <a:lnTo>
                    <a:pt x="2854" y="3194"/>
                  </a:lnTo>
                  <a:lnTo>
                    <a:pt x="2895" y="3090"/>
                  </a:lnTo>
                  <a:lnTo>
                    <a:pt x="2932" y="2980"/>
                  </a:lnTo>
                  <a:lnTo>
                    <a:pt x="2965" y="2867"/>
                  </a:lnTo>
                  <a:lnTo>
                    <a:pt x="2994" y="2752"/>
                  </a:lnTo>
                  <a:lnTo>
                    <a:pt x="3019" y="2631"/>
                  </a:lnTo>
                  <a:lnTo>
                    <a:pt x="3037" y="2508"/>
                  </a:lnTo>
                  <a:lnTo>
                    <a:pt x="3052" y="2383"/>
                  </a:lnTo>
                  <a:lnTo>
                    <a:pt x="3064" y="2256"/>
                  </a:lnTo>
                  <a:lnTo>
                    <a:pt x="3069" y="2126"/>
                  </a:lnTo>
                  <a:lnTo>
                    <a:pt x="2686" y="2126"/>
                  </a:lnTo>
                  <a:lnTo>
                    <a:pt x="2664" y="2124"/>
                  </a:lnTo>
                  <a:lnTo>
                    <a:pt x="2645" y="2115"/>
                  </a:lnTo>
                  <a:lnTo>
                    <a:pt x="2628" y="2102"/>
                  </a:lnTo>
                  <a:lnTo>
                    <a:pt x="2615" y="2086"/>
                  </a:lnTo>
                  <a:lnTo>
                    <a:pt x="2607" y="2066"/>
                  </a:lnTo>
                  <a:lnTo>
                    <a:pt x="2604" y="2045"/>
                  </a:lnTo>
                  <a:lnTo>
                    <a:pt x="2607" y="2023"/>
                  </a:lnTo>
                  <a:lnTo>
                    <a:pt x="2615" y="2004"/>
                  </a:lnTo>
                  <a:lnTo>
                    <a:pt x="2628" y="1987"/>
                  </a:lnTo>
                  <a:lnTo>
                    <a:pt x="2645" y="1974"/>
                  </a:lnTo>
                  <a:lnTo>
                    <a:pt x="2664" y="1966"/>
                  </a:lnTo>
                  <a:lnTo>
                    <a:pt x="2686" y="1963"/>
                  </a:lnTo>
                  <a:lnTo>
                    <a:pt x="3069" y="1963"/>
                  </a:lnTo>
                  <a:lnTo>
                    <a:pt x="3062" y="1834"/>
                  </a:lnTo>
                  <a:lnTo>
                    <a:pt x="3052" y="1708"/>
                  </a:lnTo>
                  <a:lnTo>
                    <a:pt x="3037" y="1583"/>
                  </a:lnTo>
                  <a:lnTo>
                    <a:pt x="3018" y="1462"/>
                  </a:lnTo>
                  <a:lnTo>
                    <a:pt x="2993" y="1342"/>
                  </a:lnTo>
                  <a:lnTo>
                    <a:pt x="2964" y="1227"/>
                  </a:lnTo>
                  <a:lnTo>
                    <a:pt x="2932" y="1115"/>
                  </a:lnTo>
                  <a:lnTo>
                    <a:pt x="2895" y="1007"/>
                  </a:lnTo>
                  <a:lnTo>
                    <a:pt x="2852" y="903"/>
                  </a:lnTo>
                  <a:lnTo>
                    <a:pt x="2807" y="803"/>
                  </a:lnTo>
                  <a:lnTo>
                    <a:pt x="2757" y="709"/>
                  </a:lnTo>
                  <a:lnTo>
                    <a:pt x="2708" y="630"/>
                  </a:lnTo>
                  <a:lnTo>
                    <a:pt x="2659" y="555"/>
                  </a:lnTo>
                  <a:lnTo>
                    <a:pt x="2605" y="487"/>
                  </a:lnTo>
                  <a:lnTo>
                    <a:pt x="2552" y="426"/>
                  </a:lnTo>
                  <a:lnTo>
                    <a:pt x="2495" y="371"/>
                  </a:lnTo>
                  <a:lnTo>
                    <a:pt x="2438" y="323"/>
                  </a:lnTo>
                  <a:lnTo>
                    <a:pt x="2378" y="281"/>
                  </a:lnTo>
                  <a:lnTo>
                    <a:pt x="2318" y="247"/>
                  </a:lnTo>
                  <a:lnTo>
                    <a:pt x="2256" y="220"/>
                  </a:lnTo>
                  <a:lnTo>
                    <a:pt x="2194" y="199"/>
                  </a:lnTo>
                  <a:lnTo>
                    <a:pt x="2131" y="186"/>
                  </a:lnTo>
                  <a:close/>
                  <a:moveTo>
                    <a:pt x="1967" y="186"/>
                  </a:moveTo>
                  <a:lnTo>
                    <a:pt x="1905" y="199"/>
                  </a:lnTo>
                  <a:lnTo>
                    <a:pt x="1843" y="219"/>
                  </a:lnTo>
                  <a:lnTo>
                    <a:pt x="1782" y="246"/>
                  </a:lnTo>
                  <a:lnTo>
                    <a:pt x="1722" y="279"/>
                  </a:lnTo>
                  <a:lnTo>
                    <a:pt x="1663" y="320"/>
                  </a:lnTo>
                  <a:lnTo>
                    <a:pt x="1606" y="368"/>
                  </a:lnTo>
                  <a:lnTo>
                    <a:pt x="1550" y="422"/>
                  </a:lnTo>
                  <a:lnTo>
                    <a:pt x="1496" y="482"/>
                  </a:lnTo>
                  <a:lnTo>
                    <a:pt x="1444" y="549"/>
                  </a:lnTo>
                  <a:lnTo>
                    <a:pt x="1393" y="622"/>
                  </a:lnTo>
                  <a:lnTo>
                    <a:pt x="1437" y="615"/>
                  </a:lnTo>
                  <a:lnTo>
                    <a:pt x="1481" y="612"/>
                  </a:lnTo>
                  <a:lnTo>
                    <a:pt x="1537" y="616"/>
                  </a:lnTo>
                  <a:lnTo>
                    <a:pt x="1591" y="627"/>
                  </a:lnTo>
                  <a:lnTo>
                    <a:pt x="1642" y="645"/>
                  </a:lnTo>
                  <a:lnTo>
                    <a:pt x="1690" y="668"/>
                  </a:lnTo>
                  <a:lnTo>
                    <a:pt x="1734" y="698"/>
                  </a:lnTo>
                  <a:lnTo>
                    <a:pt x="1773" y="733"/>
                  </a:lnTo>
                  <a:lnTo>
                    <a:pt x="1808" y="772"/>
                  </a:lnTo>
                  <a:lnTo>
                    <a:pt x="1838" y="817"/>
                  </a:lnTo>
                  <a:lnTo>
                    <a:pt x="1861" y="864"/>
                  </a:lnTo>
                  <a:lnTo>
                    <a:pt x="1879" y="915"/>
                  </a:lnTo>
                  <a:lnTo>
                    <a:pt x="1890" y="969"/>
                  </a:lnTo>
                  <a:lnTo>
                    <a:pt x="1894" y="1025"/>
                  </a:lnTo>
                  <a:lnTo>
                    <a:pt x="1891" y="1070"/>
                  </a:lnTo>
                  <a:lnTo>
                    <a:pt x="1883" y="1116"/>
                  </a:lnTo>
                  <a:lnTo>
                    <a:pt x="1870" y="1162"/>
                  </a:lnTo>
                  <a:lnTo>
                    <a:pt x="1853" y="1207"/>
                  </a:lnTo>
                  <a:lnTo>
                    <a:pt x="1832" y="1251"/>
                  </a:lnTo>
                  <a:lnTo>
                    <a:pt x="1808" y="1293"/>
                  </a:lnTo>
                  <a:lnTo>
                    <a:pt x="1783" y="1332"/>
                  </a:lnTo>
                  <a:lnTo>
                    <a:pt x="1756" y="1372"/>
                  </a:lnTo>
                  <a:lnTo>
                    <a:pt x="1727" y="1408"/>
                  </a:lnTo>
                  <a:lnTo>
                    <a:pt x="1699" y="1443"/>
                  </a:lnTo>
                  <a:lnTo>
                    <a:pt x="1670" y="1475"/>
                  </a:lnTo>
                  <a:lnTo>
                    <a:pt x="1643" y="1504"/>
                  </a:lnTo>
                  <a:lnTo>
                    <a:pt x="1617" y="1530"/>
                  </a:lnTo>
                  <a:lnTo>
                    <a:pt x="1593" y="1552"/>
                  </a:lnTo>
                  <a:lnTo>
                    <a:pt x="1573" y="1572"/>
                  </a:lnTo>
                  <a:lnTo>
                    <a:pt x="1556" y="1587"/>
                  </a:lnTo>
                  <a:lnTo>
                    <a:pt x="1542" y="1598"/>
                  </a:lnTo>
                  <a:lnTo>
                    <a:pt x="1534" y="1606"/>
                  </a:lnTo>
                  <a:lnTo>
                    <a:pt x="1518" y="1617"/>
                  </a:lnTo>
                  <a:lnTo>
                    <a:pt x="1500" y="1623"/>
                  </a:lnTo>
                  <a:lnTo>
                    <a:pt x="1481" y="1624"/>
                  </a:lnTo>
                  <a:lnTo>
                    <a:pt x="1463" y="1623"/>
                  </a:lnTo>
                  <a:lnTo>
                    <a:pt x="1445" y="1617"/>
                  </a:lnTo>
                  <a:lnTo>
                    <a:pt x="1431" y="1606"/>
                  </a:lnTo>
                  <a:lnTo>
                    <a:pt x="1422" y="1599"/>
                  </a:lnTo>
                  <a:lnTo>
                    <a:pt x="1409" y="1590"/>
                  </a:lnTo>
                  <a:lnTo>
                    <a:pt x="1395" y="1575"/>
                  </a:lnTo>
                  <a:lnTo>
                    <a:pt x="1375" y="1557"/>
                  </a:lnTo>
                  <a:lnTo>
                    <a:pt x="1354" y="1537"/>
                  </a:lnTo>
                  <a:lnTo>
                    <a:pt x="1330" y="1514"/>
                  </a:lnTo>
                  <a:lnTo>
                    <a:pt x="1305" y="1488"/>
                  </a:lnTo>
                  <a:lnTo>
                    <a:pt x="1279" y="1459"/>
                  </a:lnTo>
                  <a:lnTo>
                    <a:pt x="1252" y="1428"/>
                  </a:lnTo>
                  <a:lnTo>
                    <a:pt x="1226" y="1395"/>
                  </a:lnTo>
                  <a:lnTo>
                    <a:pt x="1200" y="1360"/>
                  </a:lnTo>
                  <a:lnTo>
                    <a:pt x="1174" y="1323"/>
                  </a:lnTo>
                  <a:lnTo>
                    <a:pt x="1150" y="1284"/>
                  </a:lnTo>
                  <a:lnTo>
                    <a:pt x="1129" y="1244"/>
                  </a:lnTo>
                  <a:lnTo>
                    <a:pt x="1101" y="1359"/>
                  </a:lnTo>
                  <a:lnTo>
                    <a:pt x="1078" y="1474"/>
                  </a:lnTo>
                  <a:lnTo>
                    <a:pt x="1059" y="1593"/>
                  </a:lnTo>
                  <a:lnTo>
                    <a:pt x="1046" y="1715"/>
                  </a:lnTo>
                  <a:lnTo>
                    <a:pt x="1036" y="1838"/>
                  </a:lnTo>
                  <a:lnTo>
                    <a:pt x="1029" y="1963"/>
                  </a:lnTo>
                  <a:lnTo>
                    <a:pt x="1967" y="1963"/>
                  </a:lnTo>
                  <a:lnTo>
                    <a:pt x="1967" y="186"/>
                  </a:lnTo>
                  <a:close/>
                  <a:moveTo>
                    <a:pt x="2049" y="0"/>
                  </a:moveTo>
                  <a:lnTo>
                    <a:pt x="2167" y="4"/>
                  </a:lnTo>
                  <a:lnTo>
                    <a:pt x="2284" y="14"/>
                  </a:lnTo>
                  <a:lnTo>
                    <a:pt x="2400" y="30"/>
                  </a:lnTo>
                  <a:lnTo>
                    <a:pt x="2513" y="53"/>
                  </a:lnTo>
                  <a:lnTo>
                    <a:pt x="2626" y="83"/>
                  </a:lnTo>
                  <a:lnTo>
                    <a:pt x="2736" y="118"/>
                  </a:lnTo>
                  <a:lnTo>
                    <a:pt x="2844" y="160"/>
                  </a:lnTo>
                  <a:lnTo>
                    <a:pt x="2949" y="207"/>
                  </a:lnTo>
                  <a:lnTo>
                    <a:pt x="3051" y="262"/>
                  </a:lnTo>
                  <a:lnTo>
                    <a:pt x="3150" y="322"/>
                  </a:lnTo>
                  <a:lnTo>
                    <a:pt x="3246" y="386"/>
                  </a:lnTo>
                  <a:lnTo>
                    <a:pt x="3339" y="457"/>
                  </a:lnTo>
                  <a:lnTo>
                    <a:pt x="3427" y="533"/>
                  </a:lnTo>
                  <a:lnTo>
                    <a:pt x="3512" y="615"/>
                  </a:lnTo>
                  <a:lnTo>
                    <a:pt x="3593" y="702"/>
                  </a:lnTo>
                  <a:lnTo>
                    <a:pt x="3630" y="695"/>
                  </a:lnTo>
                  <a:lnTo>
                    <a:pt x="3670" y="694"/>
                  </a:lnTo>
                  <a:lnTo>
                    <a:pt x="3725" y="698"/>
                  </a:lnTo>
                  <a:lnTo>
                    <a:pt x="3779" y="709"/>
                  </a:lnTo>
                  <a:lnTo>
                    <a:pt x="3830" y="726"/>
                  </a:lnTo>
                  <a:lnTo>
                    <a:pt x="3877" y="750"/>
                  </a:lnTo>
                  <a:lnTo>
                    <a:pt x="3922" y="780"/>
                  </a:lnTo>
                  <a:lnTo>
                    <a:pt x="3961" y="815"/>
                  </a:lnTo>
                  <a:lnTo>
                    <a:pt x="3996" y="854"/>
                  </a:lnTo>
                  <a:lnTo>
                    <a:pt x="4025" y="898"/>
                  </a:lnTo>
                  <a:lnTo>
                    <a:pt x="4050" y="946"/>
                  </a:lnTo>
                  <a:lnTo>
                    <a:pt x="4067" y="997"/>
                  </a:lnTo>
                  <a:lnTo>
                    <a:pt x="4078" y="1051"/>
                  </a:lnTo>
                  <a:lnTo>
                    <a:pt x="4082" y="1106"/>
                  </a:lnTo>
                  <a:lnTo>
                    <a:pt x="4077" y="1165"/>
                  </a:lnTo>
                  <a:lnTo>
                    <a:pt x="4064" y="1222"/>
                  </a:lnTo>
                  <a:lnTo>
                    <a:pt x="4045" y="1279"/>
                  </a:lnTo>
                  <a:lnTo>
                    <a:pt x="4019" y="1334"/>
                  </a:lnTo>
                  <a:lnTo>
                    <a:pt x="3989" y="1387"/>
                  </a:lnTo>
                  <a:lnTo>
                    <a:pt x="4022" y="1494"/>
                  </a:lnTo>
                  <a:lnTo>
                    <a:pt x="4050" y="1603"/>
                  </a:lnTo>
                  <a:lnTo>
                    <a:pt x="4071" y="1712"/>
                  </a:lnTo>
                  <a:lnTo>
                    <a:pt x="4086" y="1824"/>
                  </a:lnTo>
                  <a:lnTo>
                    <a:pt x="4096" y="1936"/>
                  </a:lnTo>
                  <a:lnTo>
                    <a:pt x="4098" y="2049"/>
                  </a:lnTo>
                  <a:lnTo>
                    <a:pt x="4094" y="2166"/>
                  </a:lnTo>
                  <a:lnTo>
                    <a:pt x="4086" y="2281"/>
                  </a:lnTo>
                  <a:lnTo>
                    <a:pt x="4069" y="2395"/>
                  </a:lnTo>
                  <a:lnTo>
                    <a:pt x="4047" y="2508"/>
                  </a:lnTo>
                  <a:lnTo>
                    <a:pt x="4019" y="2619"/>
                  </a:lnTo>
                  <a:lnTo>
                    <a:pt x="3984" y="2727"/>
                  </a:lnTo>
                  <a:lnTo>
                    <a:pt x="3943" y="2834"/>
                  </a:lnTo>
                  <a:lnTo>
                    <a:pt x="3897" y="2937"/>
                  </a:lnTo>
                  <a:lnTo>
                    <a:pt x="3845" y="3039"/>
                  </a:lnTo>
                  <a:lnTo>
                    <a:pt x="3786" y="3137"/>
                  </a:lnTo>
                  <a:lnTo>
                    <a:pt x="3722" y="3232"/>
                  </a:lnTo>
                  <a:lnTo>
                    <a:pt x="3653" y="3324"/>
                  </a:lnTo>
                  <a:lnTo>
                    <a:pt x="3578" y="3413"/>
                  </a:lnTo>
                  <a:lnTo>
                    <a:pt x="3498" y="3498"/>
                  </a:lnTo>
                  <a:lnTo>
                    <a:pt x="3413" y="3578"/>
                  </a:lnTo>
                  <a:lnTo>
                    <a:pt x="3324" y="3653"/>
                  </a:lnTo>
                  <a:lnTo>
                    <a:pt x="3232" y="3722"/>
                  </a:lnTo>
                  <a:lnTo>
                    <a:pt x="3137" y="3786"/>
                  </a:lnTo>
                  <a:lnTo>
                    <a:pt x="3039" y="3845"/>
                  </a:lnTo>
                  <a:lnTo>
                    <a:pt x="2937" y="3897"/>
                  </a:lnTo>
                  <a:lnTo>
                    <a:pt x="2834" y="3943"/>
                  </a:lnTo>
                  <a:lnTo>
                    <a:pt x="2727" y="3984"/>
                  </a:lnTo>
                  <a:lnTo>
                    <a:pt x="2619" y="4019"/>
                  </a:lnTo>
                  <a:lnTo>
                    <a:pt x="2508" y="4047"/>
                  </a:lnTo>
                  <a:lnTo>
                    <a:pt x="2395" y="4069"/>
                  </a:lnTo>
                  <a:lnTo>
                    <a:pt x="2281" y="4086"/>
                  </a:lnTo>
                  <a:lnTo>
                    <a:pt x="2166" y="4094"/>
                  </a:lnTo>
                  <a:lnTo>
                    <a:pt x="2049" y="4098"/>
                  </a:lnTo>
                  <a:lnTo>
                    <a:pt x="1932" y="4094"/>
                  </a:lnTo>
                  <a:lnTo>
                    <a:pt x="1817" y="4086"/>
                  </a:lnTo>
                  <a:lnTo>
                    <a:pt x="1703" y="4069"/>
                  </a:lnTo>
                  <a:lnTo>
                    <a:pt x="1590" y="4047"/>
                  </a:lnTo>
                  <a:lnTo>
                    <a:pt x="1479" y="4019"/>
                  </a:lnTo>
                  <a:lnTo>
                    <a:pt x="1371" y="3984"/>
                  </a:lnTo>
                  <a:lnTo>
                    <a:pt x="1264" y="3943"/>
                  </a:lnTo>
                  <a:lnTo>
                    <a:pt x="1161" y="3897"/>
                  </a:lnTo>
                  <a:lnTo>
                    <a:pt x="1059" y="3845"/>
                  </a:lnTo>
                  <a:lnTo>
                    <a:pt x="961" y="3786"/>
                  </a:lnTo>
                  <a:lnTo>
                    <a:pt x="866" y="3722"/>
                  </a:lnTo>
                  <a:lnTo>
                    <a:pt x="774" y="3653"/>
                  </a:lnTo>
                  <a:lnTo>
                    <a:pt x="685" y="3578"/>
                  </a:lnTo>
                  <a:lnTo>
                    <a:pt x="600" y="3498"/>
                  </a:lnTo>
                  <a:lnTo>
                    <a:pt x="520" y="3413"/>
                  </a:lnTo>
                  <a:lnTo>
                    <a:pt x="445" y="3324"/>
                  </a:lnTo>
                  <a:lnTo>
                    <a:pt x="376" y="3232"/>
                  </a:lnTo>
                  <a:lnTo>
                    <a:pt x="312" y="3137"/>
                  </a:lnTo>
                  <a:lnTo>
                    <a:pt x="253" y="3039"/>
                  </a:lnTo>
                  <a:lnTo>
                    <a:pt x="201" y="2937"/>
                  </a:lnTo>
                  <a:lnTo>
                    <a:pt x="155" y="2834"/>
                  </a:lnTo>
                  <a:lnTo>
                    <a:pt x="114" y="2727"/>
                  </a:lnTo>
                  <a:lnTo>
                    <a:pt x="79" y="2619"/>
                  </a:lnTo>
                  <a:lnTo>
                    <a:pt x="51" y="2508"/>
                  </a:lnTo>
                  <a:lnTo>
                    <a:pt x="29" y="2395"/>
                  </a:lnTo>
                  <a:lnTo>
                    <a:pt x="12" y="2281"/>
                  </a:lnTo>
                  <a:lnTo>
                    <a:pt x="4" y="2166"/>
                  </a:lnTo>
                  <a:lnTo>
                    <a:pt x="0" y="2049"/>
                  </a:lnTo>
                  <a:lnTo>
                    <a:pt x="4" y="1932"/>
                  </a:lnTo>
                  <a:lnTo>
                    <a:pt x="12" y="1817"/>
                  </a:lnTo>
                  <a:lnTo>
                    <a:pt x="29" y="1703"/>
                  </a:lnTo>
                  <a:lnTo>
                    <a:pt x="51" y="1590"/>
                  </a:lnTo>
                  <a:lnTo>
                    <a:pt x="79" y="1479"/>
                  </a:lnTo>
                  <a:lnTo>
                    <a:pt x="114" y="1371"/>
                  </a:lnTo>
                  <a:lnTo>
                    <a:pt x="155" y="1264"/>
                  </a:lnTo>
                  <a:lnTo>
                    <a:pt x="201" y="1161"/>
                  </a:lnTo>
                  <a:lnTo>
                    <a:pt x="253" y="1059"/>
                  </a:lnTo>
                  <a:lnTo>
                    <a:pt x="312" y="961"/>
                  </a:lnTo>
                  <a:lnTo>
                    <a:pt x="376" y="866"/>
                  </a:lnTo>
                  <a:lnTo>
                    <a:pt x="445" y="774"/>
                  </a:lnTo>
                  <a:lnTo>
                    <a:pt x="520" y="685"/>
                  </a:lnTo>
                  <a:lnTo>
                    <a:pt x="600" y="600"/>
                  </a:lnTo>
                  <a:lnTo>
                    <a:pt x="685" y="520"/>
                  </a:lnTo>
                  <a:lnTo>
                    <a:pt x="774" y="445"/>
                  </a:lnTo>
                  <a:lnTo>
                    <a:pt x="866" y="376"/>
                  </a:lnTo>
                  <a:lnTo>
                    <a:pt x="961" y="312"/>
                  </a:lnTo>
                  <a:lnTo>
                    <a:pt x="1059" y="253"/>
                  </a:lnTo>
                  <a:lnTo>
                    <a:pt x="1161" y="201"/>
                  </a:lnTo>
                  <a:lnTo>
                    <a:pt x="1264" y="155"/>
                  </a:lnTo>
                  <a:lnTo>
                    <a:pt x="1371" y="114"/>
                  </a:lnTo>
                  <a:lnTo>
                    <a:pt x="1479" y="79"/>
                  </a:lnTo>
                  <a:lnTo>
                    <a:pt x="1590" y="51"/>
                  </a:lnTo>
                  <a:lnTo>
                    <a:pt x="1703" y="29"/>
                  </a:lnTo>
                  <a:lnTo>
                    <a:pt x="1817" y="12"/>
                  </a:lnTo>
                  <a:lnTo>
                    <a:pt x="1932" y="4"/>
                  </a:lnTo>
                  <a:lnTo>
                    <a:pt x="204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91" name="Google Shape;10991;p24"/>
            <p:cNvSpPr/>
            <p:nvPr/>
          </p:nvSpPr>
          <p:spPr>
            <a:xfrm>
              <a:off x="5969" y="2517"/>
              <a:ext cx="213" cy="163"/>
            </a:xfrm>
            <a:custGeom>
              <a:avLst/>
              <a:gdLst/>
              <a:ahLst/>
              <a:cxnLst/>
              <a:rect l="l" t="t" r="r" b="b"/>
              <a:pathLst>
                <a:path w="213" h="163" extrusionOk="0">
                  <a:moveTo>
                    <a:pt x="82" y="0"/>
                  </a:moveTo>
                  <a:lnTo>
                    <a:pt x="131" y="0"/>
                  </a:lnTo>
                  <a:lnTo>
                    <a:pt x="153" y="3"/>
                  </a:lnTo>
                  <a:lnTo>
                    <a:pt x="172" y="11"/>
                  </a:lnTo>
                  <a:lnTo>
                    <a:pt x="189" y="24"/>
                  </a:lnTo>
                  <a:lnTo>
                    <a:pt x="202" y="41"/>
                  </a:lnTo>
                  <a:lnTo>
                    <a:pt x="209" y="60"/>
                  </a:lnTo>
                  <a:lnTo>
                    <a:pt x="213" y="82"/>
                  </a:lnTo>
                  <a:lnTo>
                    <a:pt x="209" y="103"/>
                  </a:lnTo>
                  <a:lnTo>
                    <a:pt x="202" y="123"/>
                  </a:lnTo>
                  <a:lnTo>
                    <a:pt x="189" y="139"/>
                  </a:lnTo>
                  <a:lnTo>
                    <a:pt x="172" y="152"/>
                  </a:lnTo>
                  <a:lnTo>
                    <a:pt x="153" y="161"/>
                  </a:lnTo>
                  <a:lnTo>
                    <a:pt x="131" y="163"/>
                  </a:lnTo>
                  <a:lnTo>
                    <a:pt x="82" y="163"/>
                  </a:lnTo>
                  <a:lnTo>
                    <a:pt x="60" y="161"/>
                  </a:lnTo>
                  <a:lnTo>
                    <a:pt x="40" y="152"/>
                  </a:lnTo>
                  <a:lnTo>
                    <a:pt x="24" y="139"/>
                  </a:lnTo>
                  <a:lnTo>
                    <a:pt x="12" y="123"/>
                  </a:lnTo>
                  <a:lnTo>
                    <a:pt x="3" y="103"/>
                  </a:lnTo>
                  <a:lnTo>
                    <a:pt x="0" y="82"/>
                  </a:lnTo>
                  <a:lnTo>
                    <a:pt x="3" y="60"/>
                  </a:lnTo>
                  <a:lnTo>
                    <a:pt x="12" y="41"/>
                  </a:lnTo>
                  <a:lnTo>
                    <a:pt x="24" y="24"/>
                  </a:lnTo>
                  <a:lnTo>
                    <a:pt x="40" y="11"/>
                  </a:lnTo>
                  <a:lnTo>
                    <a:pt x="60" y="3"/>
                  </a:lnTo>
                  <a:lnTo>
                    <a:pt x="8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92" name="Google Shape;10992;p24"/>
            <p:cNvSpPr/>
            <p:nvPr/>
          </p:nvSpPr>
          <p:spPr>
            <a:xfrm>
              <a:off x="7296" y="1559"/>
              <a:ext cx="164" cy="195"/>
            </a:xfrm>
            <a:custGeom>
              <a:avLst/>
              <a:gdLst/>
              <a:ahLst/>
              <a:cxnLst/>
              <a:rect l="l" t="t" r="r" b="b"/>
              <a:pathLst>
                <a:path w="164" h="195" extrusionOk="0">
                  <a:moveTo>
                    <a:pt x="82" y="0"/>
                  </a:moveTo>
                  <a:lnTo>
                    <a:pt x="103" y="2"/>
                  </a:lnTo>
                  <a:lnTo>
                    <a:pt x="123" y="11"/>
                  </a:lnTo>
                  <a:lnTo>
                    <a:pt x="139" y="23"/>
                  </a:lnTo>
                  <a:lnTo>
                    <a:pt x="152" y="39"/>
                  </a:lnTo>
                  <a:lnTo>
                    <a:pt x="160" y="59"/>
                  </a:lnTo>
                  <a:lnTo>
                    <a:pt x="164" y="80"/>
                  </a:lnTo>
                  <a:lnTo>
                    <a:pt x="164" y="114"/>
                  </a:lnTo>
                  <a:lnTo>
                    <a:pt x="160" y="135"/>
                  </a:lnTo>
                  <a:lnTo>
                    <a:pt x="152" y="155"/>
                  </a:lnTo>
                  <a:lnTo>
                    <a:pt x="139" y="171"/>
                  </a:lnTo>
                  <a:lnTo>
                    <a:pt x="123" y="183"/>
                  </a:lnTo>
                  <a:lnTo>
                    <a:pt x="103" y="192"/>
                  </a:lnTo>
                  <a:lnTo>
                    <a:pt x="82" y="195"/>
                  </a:lnTo>
                  <a:lnTo>
                    <a:pt x="59" y="192"/>
                  </a:lnTo>
                  <a:lnTo>
                    <a:pt x="41" y="183"/>
                  </a:lnTo>
                  <a:lnTo>
                    <a:pt x="23" y="171"/>
                  </a:lnTo>
                  <a:lnTo>
                    <a:pt x="11" y="155"/>
                  </a:lnTo>
                  <a:lnTo>
                    <a:pt x="2" y="135"/>
                  </a:lnTo>
                  <a:lnTo>
                    <a:pt x="0" y="114"/>
                  </a:lnTo>
                  <a:lnTo>
                    <a:pt x="0" y="80"/>
                  </a:lnTo>
                  <a:lnTo>
                    <a:pt x="2" y="59"/>
                  </a:lnTo>
                  <a:lnTo>
                    <a:pt x="11" y="39"/>
                  </a:lnTo>
                  <a:lnTo>
                    <a:pt x="23" y="23"/>
                  </a:lnTo>
                  <a:lnTo>
                    <a:pt x="41" y="11"/>
                  </a:lnTo>
                  <a:lnTo>
                    <a:pt x="59" y="2"/>
                  </a:lnTo>
                  <a:lnTo>
                    <a:pt x="8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93" name="Google Shape;10993;p24"/>
            <p:cNvSpPr/>
            <p:nvPr/>
          </p:nvSpPr>
          <p:spPr>
            <a:xfrm>
              <a:off x="5108" y="1477"/>
              <a:ext cx="163" cy="196"/>
            </a:xfrm>
            <a:custGeom>
              <a:avLst/>
              <a:gdLst/>
              <a:ahLst/>
              <a:cxnLst/>
              <a:rect l="l" t="t" r="r" b="b"/>
              <a:pathLst>
                <a:path w="163" h="196" extrusionOk="0">
                  <a:moveTo>
                    <a:pt x="81" y="0"/>
                  </a:moveTo>
                  <a:lnTo>
                    <a:pt x="104" y="2"/>
                  </a:lnTo>
                  <a:lnTo>
                    <a:pt x="122" y="11"/>
                  </a:lnTo>
                  <a:lnTo>
                    <a:pt x="140" y="23"/>
                  </a:lnTo>
                  <a:lnTo>
                    <a:pt x="152" y="39"/>
                  </a:lnTo>
                  <a:lnTo>
                    <a:pt x="161" y="59"/>
                  </a:lnTo>
                  <a:lnTo>
                    <a:pt x="163" y="82"/>
                  </a:lnTo>
                  <a:lnTo>
                    <a:pt x="163" y="114"/>
                  </a:lnTo>
                  <a:lnTo>
                    <a:pt x="161" y="135"/>
                  </a:lnTo>
                  <a:lnTo>
                    <a:pt x="152" y="155"/>
                  </a:lnTo>
                  <a:lnTo>
                    <a:pt x="140" y="171"/>
                  </a:lnTo>
                  <a:lnTo>
                    <a:pt x="122" y="185"/>
                  </a:lnTo>
                  <a:lnTo>
                    <a:pt x="104" y="192"/>
                  </a:lnTo>
                  <a:lnTo>
                    <a:pt x="81" y="196"/>
                  </a:lnTo>
                  <a:lnTo>
                    <a:pt x="60" y="192"/>
                  </a:lnTo>
                  <a:lnTo>
                    <a:pt x="41" y="185"/>
                  </a:lnTo>
                  <a:lnTo>
                    <a:pt x="24" y="171"/>
                  </a:lnTo>
                  <a:lnTo>
                    <a:pt x="11" y="155"/>
                  </a:lnTo>
                  <a:lnTo>
                    <a:pt x="3" y="135"/>
                  </a:lnTo>
                  <a:lnTo>
                    <a:pt x="0" y="114"/>
                  </a:lnTo>
                  <a:lnTo>
                    <a:pt x="0" y="82"/>
                  </a:lnTo>
                  <a:lnTo>
                    <a:pt x="3" y="59"/>
                  </a:lnTo>
                  <a:lnTo>
                    <a:pt x="11" y="39"/>
                  </a:lnTo>
                  <a:lnTo>
                    <a:pt x="24" y="23"/>
                  </a:lnTo>
                  <a:lnTo>
                    <a:pt x="41" y="11"/>
                  </a:lnTo>
                  <a:lnTo>
                    <a:pt x="60" y="2"/>
                  </a:lnTo>
                  <a:lnTo>
                    <a:pt x="8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94" name="Google Shape;10994;p24"/>
            <p:cNvSpPr/>
            <p:nvPr/>
          </p:nvSpPr>
          <p:spPr>
            <a:xfrm>
              <a:off x="5671" y="3411"/>
              <a:ext cx="163" cy="197"/>
            </a:xfrm>
            <a:custGeom>
              <a:avLst/>
              <a:gdLst/>
              <a:ahLst/>
              <a:cxnLst/>
              <a:rect l="l" t="t" r="r" b="b"/>
              <a:pathLst>
                <a:path w="163" h="197" extrusionOk="0">
                  <a:moveTo>
                    <a:pt x="82" y="0"/>
                  </a:moveTo>
                  <a:lnTo>
                    <a:pt x="103" y="3"/>
                  </a:lnTo>
                  <a:lnTo>
                    <a:pt x="123" y="12"/>
                  </a:lnTo>
                  <a:lnTo>
                    <a:pt x="139" y="24"/>
                  </a:lnTo>
                  <a:lnTo>
                    <a:pt x="152" y="40"/>
                  </a:lnTo>
                  <a:lnTo>
                    <a:pt x="161" y="60"/>
                  </a:lnTo>
                  <a:lnTo>
                    <a:pt x="163" y="82"/>
                  </a:lnTo>
                  <a:lnTo>
                    <a:pt x="163" y="115"/>
                  </a:lnTo>
                  <a:lnTo>
                    <a:pt x="161" y="136"/>
                  </a:lnTo>
                  <a:lnTo>
                    <a:pt x="152" y="156"/>
                  </a:lnTo>
                  <a:lnTo>
                    <a:pt x="139" y="172"/>
                  </a:lnTo>
                  <a:lnTo>
                    <a:pt x="123" y="185"/>
                  </a:lnTo>
                  <a:lnTo>
                    <a:pt x="103" y="193"/>
                  </a:lnTo>
                  <a:lnTo>
                    <a:pt x="82" y="197"/>
                  </a:lnTo>
                  <a:lnTo>
                    <a:pt x="60" y="193"/>
                  </a:lnTo>
                  <a:lnTo>
                    <a:pt x="41" y="185"/>
                  </a:lnTo>
                  <a:lnTo>
                    <a:pt x="24" y="172"/>
                  </a:lnTo>
                  <a:lnTo>
                    <a:pt x="11" y="156"/>
                  </a:lnTo>
                  <a:lnTo>
                    <a:pt x="3" y="136"/>
                  </a:lnTo>
                  <a:lnTo>
                    <a:pt x="0" y="115"/>
                  </a:lnTo>
                  <a:lnTo>
                    <a:pt x="0" y="82"/>
                  </a:lnTo>
                  <a:lnTo>
                    <a:pt x="3" y="60"/>
                  </a:lnTo>
                  <a:lnTo>
                    <a:pt x="11" y="40"/>
                  </a:lnTo>
                  <a:lnTo>
                    <a:pt x="24" y="24"/>
                  </a:lnTo>
                  <a:lnTo>
                    <a:pt x="41" y="12"/>
                  </a:lnTo>
                  <a:lnTo>
                    <a:pt x="60" y="3"/>
                  </a:lnTo>
                  <a:lnTo>
                    <a:pt x="8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995" name="Google Shape;10995;p24"/>
          <p:cNvGrpSpPr/>
          <p:nvPr/>
        </p:nvGrpSpPr>
        <p:grpSpPr>
          <a:xfrm>
            <a:off x="19020419" y="11043353"/>
            <a:ext cx="542581" cy="630142"/>
            <a:chOff x="6538" y="2913"/>
            <a:chExt cx="261" cy="303"/>
          </a:xfrm>
          <a:solidFill>
            <a:srgbClr val="006994"/>
          </a:solidFill>
        </p:grpSpPr>
        <p:sp>
          <p:nvSpPr>
            <p:cNvPr id="10996" name="Google Shape;10996;p24"/>
            <p:cNvSpPr/>
            <p:nvPr/>
          </p:nvSpPr>
          <p:spPr>
            <a:xfrm>
              <a:off x="6538" y="2913"/>
              <a:ext cx="260" cy="135"/>
            </a:xfrm>
            <a:custGeom>
              <a:avLst/>
              <a:gdLst/>
              <a:ahLst/>
              <a:cxnLst/>
              <a:rect l="l" t="t" r="r" b="b"/>
              <a:pathLst>
                <a:path w="2889" h="1457" extrusionOk="0">
                  <a:moveTo>
                    <a:pt x="733" y="264"/>
                  </a:moveTo>
                  <a:lnTo>
                    <a:pt x="679" y="267"/>
                  </a:lnTo>
                  <a:lnTo>
                    <a:pt x="626" y="276"/>
                  </a:lnTo>
                  <a:lnTo>
                    <a:pt x="575" y="290"/>
                  </a:lnTo>
                  <a:lnTo>
                    <a:pt x="527" y="310"/>
                  </a:lnTo>
                  <a:lnTo>
                    <a:pt x="482" y="336"/>
                  </a:lnTo>
                  <a:lnTo>
                    <a:pt x="441" y="365"/>
                  </a:lnTo>
                  <a:lnTo>
                    <a:pt x="402" y="399"/>
                  </a:lnTo>
                  <a:lnTo>
                    <a:pt x="368" y="438"/>
                  </a:lnTo>
                  <a:lnTo>
                    <a:pt x="338" y="479"/>
                  </a:lnTo>
                  <a:lnTo>
                    <a:pt x="313" y="524"/>
                  </a:lnTo>
                  <a:lnTo>
                    <a:pt x="292" y="572"/>
                  </a:lnTo>
                  <a:lnTo>
                    <a:pt x="277" y="622"/>
                  </a:lnTo>
                  <a:lnTo>
                    <a:pt x="269" y="674"/>
                  </a:lnTo>
                  <a:lnTo>
                    <a:pt x="266" y="729"/>
                  </a:lnTo>
                  <a:lnTo>
                    <a:pt x="269" y="783"/>
                  </a:lnTo>
                  <a:lnTo>
                    <a:pt x="277" y="835"/>
                  </a:lnTo>
                  <a:lnTo>
                    <a:pt x="292" y="886"/>
                  </a:lnTo>
                  <a:lnTo>
                    <a:pt x="313" y="934"/>
                  </a:lnTo>
                  <a:lnTo>
                    <a:pt x="338" y="978"/>
                  </a:lnTo>
                  <a:lnTo>
                    <a:pt x="368" y="1020"/>
                  </a:lnTo>
                  <a:lnTo>
                    <a:pt x="402" y="1058"/>
                  </a:lnTo>
                  <a:lnTo>
                    <a:pt x="441" y="1092"/>
                  </a:lnTo>
                  <a:lnTo>
                    <a:pt x="482" y="1121"/>
                  </a:lnTo>
                  <a:lnTo>
                    <a:pt x="527" y="1147"/>
                  </a:lnTo>
                  <a:lnTo>
                    <a:pt x="575" y="1167"/>
                  </a:lnTo>
                  <a:lnTo>
                    <a:pt x="626" y="1182"/>
                  </a:lnTo>
                  <a:lnTo>
                    <a:pt x="679" y="1191"/>
                  </a:lnTo>
                  <a:lnTo>
                    <a:pt x="733" y="1193"/>
                  </a:lnTo>
                  <a:lnTo>
                    <a:pt x="787" y="1191"/>
                  </a:lnTo>
                  <a:lnTo>
                    <a:pt x="841" y="1182"/>
                  </a:lnTo>
                  <a:lnTo>
                    <a:pt x="891" y="1167"/>
                  </a:lnTo>
                  <a:lnTo>
                    <a:pt x="939" y="1147"/>
                  </a:lnTo>
                  <a:lnTo>
                    <a:pt x="984" y="1121"/>
                  </a:lnTo>
                  <a:lnTo>
                    <a:pt x="1026" y="1092"/>
                  </a:lnTo>
                  <a:lnTo>
                    <a:pt x="1064" y="1058"/>
                  </a:lnTo>
                  <a:lnTo>
                    <a:pt x="1099" y="1020"/>
                  </a:lnTo>
                  <a:lnTo>
                    <a:pt x="1129" y="978"/>
                  </a:lnTo>
                  <a:lnTo>
                    <a:pt x="1153" y="934"/>
                  </a:lnTo>
                  <a:lnTo>
                    <a:pt x="1174" y="886"/>
                  </a:lnTo>
                  <a:lnTo>
                    <a:pt x="1188" y="835"/>
                  </a:lnTo>
                  <a:lnTo>
                    <a:pt x="1198" y="783"/>
                  </a:lnTo>
                  <a:lnTo>
                    <a:pt x="1201" y="729"/>
                  </a:lnTo>
                  <a:lnTo>
                    <a:pt x="1198" y="674"/>
                  </a:lnTo>
                  <a:lnTo>
                    <a:pt x="1188" y="622"/>
                  </a:lnTo>
                  <a:lnTo>
                    <a:pt x="1174" y="572"/>
                  </a:lnTo>
                  <a:lnTo>
                    <a:pt x="1153" y="524"/>
                  </a:lnTo>
                  <a:lnTo>
                    <a:pt x="1129" y="479"/>
                  </a:lnTo>
                  <a:lnTo>
                    <a:pt x="1099" y="438"/>
                  </a:lnTo>
                  <a:lnTo>
                    <a:pt x="1064" y="399"/>
                  </a:lnTo>
                  <a:lnTo>
                    <a:pt x="1026" y="365"/>
                  </a:lnTo>
                  <a:lnTo>
                    <a:pt x="984" y="336"/>
                  </a:lnTo>
                  <a:lnTo>
                    <a:pt x="939" y="310"/>
                  </a:lnTo>
                  <a:lnTo>
                    <a:pt x="891" y="290"/>
                  </a:lnTo>
                  <a:lnTo>
                    <a:pt x="841" y="276"/>
                  </a:lnTo>
                  <a:lnTo>
                    <a:pt x="787" y="267"/>
                  </a:lnTo>
                  <a:lnTo>
                    <a:pt x="733" y="264"/>
                  </a:lnTo>
                  <a:close/>
                  <a:moveTo>
                    <a:pt x="733" y="0"/>
                  </a:moveTo>
                  <a:lnTo>
                    <a:pt x="2156" y="0"/>
                  </a:lnTo>
                  <a:lnTo>
                    <a:pt x="2227" y="3"/>
                  </a:lnTo>
                  <a:lnTo>
                    <a:pt x="2295" y="14"/>
                  </a:lnTo>
                  <a:lnTo>
                    <a:pt x="2362" y="29"/>
                  </a:lnTo>
                  <a:lnTo>
                    <a:pt x="2426" y="51"/>
                  </a:lnTo>
                  <a:lnTo>
                    <a:pt x="2487" y="78"/>
                  </a:lnTo>
                  <a:lnTo>
                    <a:pt x="2546" y="111"/>
                  </a:lnTo>
                  <a:lnTo>
                    <a:pt x="2600" y="148"/>
                  </a:lnTo>
                  <a:lnTo>
                    <a:pt x="2651" y="191"/>
                  </a:lnTo>
                  <a:lnTo>
                    <a:pt x="2697" y="237"/>
                  </a:lnTo>
                  <a:lnTo>
                    <a:pt x="2740" y="288"/>
                  </a:lnTo>
                  <a:lnTo>
                    <a:pt x="2778" y="342"/>
                  </a:lnTo>
                  <a:lnTo>
                    <a:pt x="2811" y="399"/>
                  </a:lnTo>
                  <a:lnTo>
                    <a:pt x="2838" y="461"/>
                  </a:lnTo>
                  <a:lnTo>
                    <a:pt x="2860" y="524"/>
                  </a:lnTo>
                  <a:lnTo>
                    <a:pt x="2876" y="590"/>
                  </a:lnTo>
                  <a:lnTo>
                    <a:pt x="2886" y="658"/>
                  </a:lnTo>
                  <a:lnTo>
                    <a:pt x="2889" y="729"/>
                  </a:lnTo>
                  <a:lnTo>
                    <a:pt x="2886" y="799"/>
                  </a:lnTo>
                  <a:lnTo>
                    <a:pt x="2876" y="867"/>
                  </a:lnTo>
                  <a:lnTo>
                    <a:pt x="2860" y="934"/>
                  </a:lnTo>
                  <a:lnTo>
                    <a:pt x="2838" y="997"/>
                  </a:lnTo>
                  <a:lnTo>
                    <a:pt x="2811" y="1058"/>
                  </a:lnTo>
                  <a:lnTo>
                    <a:pt x="2778" y="1115"/>
                  </a:lnTo>
                  <a:lnTo>
                    <a:pt x="2740" y="1169"/>
                  </a:lnTo>
                  <a:lnTo>
                    <a:pt x="2698" y="1220"/>
                  </a:lnTo>
                  <a:lnTo>
                    <a:pt x="2651" y="1266"/>
                  </a:lnTo>
                  <a:lnTo>
                    <a:pt x="2600" y="1309"/>
                  </a:lnTo>
                  <a:lnTo>
                    <a:pt x="2546" y="1346"/>
                  </a:lnTo>
                  <a:lnTo>
                    <a:pt x="2487" y="1379"/>
                  </a:lnTo>
                  <a:lnTo>
                    <a:pt x="2426" y="1406"/>
                  </a:lnTo>
                  <a:lnTo>
                    <a:pt x="2362" y="1429"/>
                  </a:lnTo>
                  <a:lnTo>
                    <a:pt x="2296" y="1445"/>
                  </a:lnTo>
                  <a:lnTo>
                    <a:pt x="2227" y="1454"/>
                  </a:lnTo>
                  <a:lnTo>
                    <a:pt x="2156" y="1457"/>
                  </a:lnTo>
                  <a:lnTo>
                    <a:pt x="733" y="1457"/>
                  </a:lnTo>
                  <a:lnTo>
                    <a:pt x="663" y="1454"/>
                  </a:lnTo>
                  <a:lnTo>
                    <a:pt x="594" y="1445"/>
                  </a:lnTo>
                  <a:lnTo>
                    <a:pt x="527" y="1429"/>
                  </a:lnTo>
                  <a:lnTo>
                    <a:pt x="463" y="1406"/>
                  </a:lnTo>
                  <a:lnTo>
                    <a:pt x="402" y="1379"/>
                  </a:lnTo>
                  <a:lnTo>
                    <a:pt x="344" y="1346"/>
                  </a:lnTo>
                  <a:lnTo>
                    <a:pt x="289" y="1309"/>
                  </a:lnTo>
                  <a:lnTo>
                    <a:pt x="239" y="1266"/>
                  </a:lnTo>
                  <a:lnTo>
                    <a:pt x="192" y="1220"/>
                  </a:lnTo>
                  <a:lnTo>
                    <a:pt x="149" y="1169"/>
                  </a:lnTo>
                  <a:lnTo>
                    <a:pt x="111" y="1115"/>
                  </a:lnTo>
                  <a:lnTo>
                    <a:pt x="79" y="1058"/>
                  </a:lnTo>
                  <a:lnTo>
                    <a:pt x="51" y="997"/>
                  </a:lnTo>
                  <a:lnTo>
                    <a:pt x="29" y="934"/>
                  </a:lnTo>
                  <a:lnTo>
                    <a:pt x="13" y="867"/>
                  </a:lnTo>
                  <a:lnTo>
                    <a:pt x="3" y="799"/>
                  </a:lnTo>
                  <a:lnTo>
                    <a:pt x="0" y="729"/>
                  </a:lnTo>
                  <a:lnTo>
                    <a:pt x="3" y="658"/>
                  </a:lnTo>
                  <a:lnTo>
                    <a:pt x="13" y="590"/>
                  </a:lnTo>
                  <a:lnTo>
                    <a:pt x="29" y="524"/>
                  </a:lnTo>
                  <a:lnTo>
                    <a:pt x="51" y="461"/>
                  </a:lnTo>
                  <a:lnTo>
                    <a:pt x="79" y="399"/>
                  </a:lnTo>
                  <a:lnTo>
                    <a:pt x="111" y="342"/>
                  </a:lnTo>
                  <a:lnTo>
                    <a:pt x="149" y="288"/>
                  </a:lnTo>
                  <a:lnTo>
                    <a:pt x="192" y="237"/>
                  </a:lnTo>
                  <a:lnTo>
                    <a:pt x="239" y="191"/>
                  </a:lnTo>
                  <a:lnTo>
                    <a:pt x="289" y="148"/>
                  </a:lnTo>
                  <a:lnTo>
                    <a:pt x="344" y="111"/>
                  </a:lnTo>
                  <a:lnTo>
                    <a:pt x="402" y="78"/>
                  </a:lnTo>
                  <a:lnTo>
                    <a:pt x="463" y="51"/>
                  </a:lnTo>
                  <a:lnTo>
                    <a:pt x="527" y="29"/>
                  </a:lnTo>
                  <a:lnTo>
                    <a:pt x="594" y="14"/>
                  </a:lnTo>
                  <a:lnTo>
                    <a:pt x="663" y="3"/>
                  </a:lnTo>
                  <a:lnTo>
                    <a:pt x="73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0997" name="Google Shape;10997;p24"/>
            <p:cNvSpPr/>
            <p:nvPr/>
          </p:nvSpPr>
          <p:spPr>
            <a:xfrm>
              <a:off x="6539" y="3085"/>
              <a:ext cx="260" cy="131"/>
            </a:xfrm>
            <a:custGeom>
              <a:avLst/>
              <a:gdLst/>
              <a:ahLst/>
              <a:cxnLst/>
              <a:rect l="l" t="t" r="r" b="b"/>
              <a:pathLst>
                <a:path w="2889" h="1457" extrusionOk="0">
                  <a:moveTo>
                    <a:pt x="2157" y="262"/>
                  </a:moveTo>
                  <a:lnTo>
                    <a:pt x="2102" y="266"/>
                  </a:lnTo>
                  <a:lnTo>
                    <a:pt x="2049" y="275"/>
                  </a:lnTo>
                  <a:lnTo>
                    <a:pt x="1999" y="290"/>
                  </a:lnTo>
                  <a:lnTo>
                    <a:pt x="1951" y="310"/>
                  </a:lnTo>
                  <a:lnTo>
                    <a:pt x="1906" y="336"/>
                  </a:lnTo>
                  <a:lnTo>
                    <a:pt x="1864" y="365"/>
                  </a:lnTo>
                  <a:lnTo>
                    <a:pt x="1826" y="399"/>
                  </a:lnTo>
                  <a:lnTo>
                    <a:pt x="1792" y="437"/>
                  </a:lnTo>
                  <a:lnTo>
                    <a:pt x="1762" y="479"/>
                  </a:lnTo>
                  <a:lnTo>
                    <a:pt x="1736" y="523"/>
                  </a:lnTo>
                  <a:lnTo>
                    <a:pt x="1716" y="571"/>
                  </a:lnTo>
                  <a:lnTo>
                    <a:pt x="1701" y="621"/>
                  </a:lnTo>
                  <a:lnTo>
                    <a:pt x="1691" y="674"/>
                  </a:lnTo>
                  <a:lnTo>
                    <a:pt x="1688" y="728"/>
                  </a:lnTo>
                  <a:lnTo>
                    <a:pt x="1691" y="782"/>
                  </a:lnTo>
                  <a:lnTo>
                    <a:pt x="1701" y="835"/>
                  </a:lnTo>
                  <a:lnTo>
                    <a:pt x="1716" y="885"/>
                  </a:lnTo>
                  <a:lnTo>
                    <a:pt x="1736" y="932"/>
                  </a:lnTo>
                  <a:lnTo>
                    <a:pt x="1762" y="977"/>
                  </a:lnTo>
                  <a:lnTo>
                    <a:pt x="1792" y="1018"/>
                  </a:lnTo>
                  <a:lnTo>
                    <a:pt x="1826" y="1056"/>
                  </a:lnTo>
                  <a:lnTo>
                    <a:pt x="1864" y="1090"/>
                  </a:lnTo>
                  <a:lnTo>
                    <a:pt x="1906" y="1120"/>
                  </a:lnTo>
                  <a:lnTo>
                    <a:pt x="1951" y="1145"/>
                  </a:lnTo>
                  <a:lnTo>
                    <a:pt x="1999" y="1166"/>
                  </a:lnTo>
                  <a:lnTo>
                    <a:pt x="2049" y="1180"/>
                  </a:lnTo>
                  <a:lnTo>
                    <a:pt x="2102" y="1190"/>
                  </a:lnTo>
                  <a:lnTo>
                    <a:pt x="2157" y="1193"/>
                  </a:lnTo>
                  <a:lnTo>
                    <a:pt x="2211" y="1190"/>
                  </a:lnTo>
                  <a:lnTo>
                    <a:pt x="2264" y="1180"/>
                  </a:lnTo>
                  <a:lnTo>
                    <a:pt x="2314" y="1166"/>
                  </a:lnTo>
                  <a:lnTo>
                    <a:pt x="2362" y="1145"/>
                  </a:lnTo>
                  <a:lnTo>
                    <a:pt x="2407" y="1120"/>
                  </a:lnTo>
                  <a:lnTo>
                    <a:pt x="2449" y="1090"/>
                  </a:lnTo>
                  <a:lnTo>
                    <a:pt x="2487" y="1056"/>
                  </a:lnTo>
                  <a:lnTo>
                    <a:pt x="2521" y="1018"/>
                  </a:lnTo>
                  <a:lnTo>
                    <a:pt x="2551" y="977"/>
                  </a:lnTo>
                  <a:lnTo>
                    <a:pt x="2577" y="932"/>
                  </a:lnTo>
                  <a:lnTo>
                    <a:pt x="2597" y="885"/>
                  </a:lnTo>
                  <a:lnTo>
                    <a:pt x="2612" y="835"/>
                  </a:lnTo>
                  <a:lnTo>
                    <a:pt x="2622" y="782"/>
                  </a:lnTo>
                  <a:lnTo>
                    <a:pt x="2625" y="728"/>
                  </a:lnTo>
                  <a:lnTo>
                    <a:pt x="2622" y="674"/>
                  </a:lnTo>
                  <a:lnTo>
                    <a:pt x="2612" y="621"/>
                  </a:lnTo>
                  <a:lnTo>
                    <a:pt x="2597" y="571"/>
                  </a:lnTo>
                  <a:lnTo>
                    <a:pt x="2577" y="523"/>
                  </a:lnTo>
                  <a:lnTo>
                    <a:pt x="2551" y="479"/>
                  </a:lnTo>
                  <a:lnTo>
                    <a:pt x="2521" y="437"/>
                  </a:lnTo>
                  <a:lnTo>
                    <a:pt x="2487" y="399"/>
                  </a:lnTo>
                  <a:lnTo>
                    <a:pt x="2449" y="365"/>
                  </a:lnTo>
                  <a:lnTo>
                    <a:pt x="2407" y="336"/>
                  </a:lnTo>
                  <a:lnTo>
                    <a:pt x="2362" y="310"/>
                  </a:lnTo>
                  <a:lnTo>
                    <a:pt x="2314" y="290"/>
                  </a:lnTo>
                  <a:lnTo>
                    <a:pt x="2264" y="275"/>
                  </a:lnTo>
                  <a:lnTo>
                    <a:pt x="2211" y="266"/>
                  </a:lnTo>
                  <a:lnTo>
                    <a:pt x="2157" y="262"/>
                  </a:lnTo>
                  <a:close/>
                  <a:moveTo>
                    <a:pt x="733" y="0"/>
                  </a:moveTo>
                  <a:lnTo>
                    <a:pt x="2157" y="0"/>
                  </a:lnTo>
                  <a:lnTo>
                    <a:pt x="2227" y="3"/>
                  </a:lnTo>
                  <a:lnTo>
                    <a:pt x="2296" y="12"/>
                  </a:lnTo>
                  <a:lnTo>
                    <a:pt x="2362" y="28"/>
                  </a:lnTo>
                  <a:lnTo>
                    <a:pt x="2426" y="50"/>
                  </a:lnTo>
                  <a:lnTo>
                    <a:pt x="2487" y="78"/>
                  </a:lnTo>
                  <a:lnTo>
                    <a:pt x="2546" y="110"/>
                  </a:lnTo>
                  <a:lnTo>
                    <a:pt x="2600" y="148"/>
                  </a:lnTo>
                  <a:lnTo>
                    <a:pt x="2652" y="190"/>
                  </a:lnTo>
                  <a:lnTo>
                    <a:pt x="2698" y="236"/>
                  </a:lnTo>
                  <a:lnTo>
                    <a:pt x="2740" y="287"/>
                  </a:lnTo>
                  <a:lnTo>
                    <a:pt x="2779" y="341"/>
                  </a:lnTo>
                  <a:lnTo>
                    <a:pt x="2812" y="399"/>
                  </a:lnTo>
                  <a:lnTo>
                    <a:pt x="2838" y="460"/>
                  </a:lnTo>
                  <a:lnTo>
                    <a:pt x="2861" y="523"/>
                  </a:lnTo>
                  <a:lnTo>
                    <a:pt x="2877" y="589"/>
                  </a:lnTo>
                  <a:lnTo>
                    <a:pt x="2886" y="658"/>
                  </a:lnTo>
                  <a:lnTo>
                    <a:pt x="2889" y="728"/>
                  </a:lnTo>
                  <a:lnTo>
                    <a:pt x="2886" y="798"/>
                  </a:lnTo>
                  <a:lnTo>
                    <a:pt x="2877" y="867"/>
                  </a:lnTo>
                  <a:lnTo>
                    <a:pt x="2861" y="932"/>
                  </a:lnTo>
                  <a:lnTo>
                    <a:pt x="2838" y="996"/>
                  </a:lnTo>
                  <a:lnTo>
                    <a:pt x="2812" y="1056"/>
                  </a:lnTo>
                  <a:lnTo>
                    <a:pt x="2779" y="1115"/>
                  </a:lnTo>
                  <a:lnTo>
                    <a:pt x="2740" y="1169"/>
                  </a:lnTo>
                  <a:lnTo>
                    <a:pt x="2698" y="1220"/>
                  </a:lnTo>
                  <a:lnTo>
                    <a:pt x="2652" y="1266"/>
                  </a:lnTo>
                  <a:lnTo>
                    <a:pt x="2600" y="1308"/>
                  </a:lnTo>
                  <a:lnTo>
                    <a:pt x="2546" y="1346"/>
                  </a:lnTo>
                  <a:lnTo>
                    <a:pt x="2487" y="1379"/>
                  </a:lnTo>
                  <a:lnTo>
                    <a:pt x="2426" y="1405"/>
                  </a:lnTo>
                  <a:lnTo>
                    <a:pt x="2362" y="1427"/>
                  </a:lnTo>
                  <a:lnTo>
                    <a:pt x="2296" y="1443"/>
                  </a:lnTo>
                  <a:lnTo>
                    <a:pt x="2227" y="1453"/>
                  </a:lnTo>
                  <a:lnTo>
                    <a:pt x="2157" y="1457"/>
                  </a:lnTo>
                  <a:lnTo>
                    <a:pt x="733" y="1457"/>
                  </a:lnTo>
                  <a:lnTo>
                    <a:pt x="663" y="1453"/>
                  </a:lnTo>
                  <a:lnTo>
                    <a:pt x="595" y="1443"/>
                  </a:lnTo>
                  <a:lnTo>
                    <a:pt x="527" y="1427"/>
                  </a:lnTo>
                  <a:lnTo>
                    <a:pt x="463" y="1405"/>
                  </a:lnTo>
                  <a:lnTo>
                    <a:pt x="403" y="1379"/>
                  </a:lnTo>
                  <a:lnTo>
                    <a:pt x="345" y="1346"/>
                  </a:lnTo>
                  <a:lnTo>
                    <a:pt x="290" y="1308"/>
                  </a:lnTo>
                  <a:lnTo>
                    <a:pt x="239" y="1266"/>
                  </a:lnTo>
                  <a:lnTo>
                    <a:pt x="192" y="1220"/>
                  </a:lnTo>
                  <a:lnTo>
                    <a:pt x="150" y="1169"/>
                  </a:lnTo>
                  <a:lnTo>
                    <a:pt x="112" y="1115"/>
                  </a:lnTo>
                  <a:lnTo>
                    <a:pt x="79" y="1056"/>
                  </a:lnTo>
                  <a:lnTo>
                    <a:pt x="52" y="996"/>
                  </a:lnTo>
                  <a:lnTo>
                    <a:pt x="29" y="932"/>
                  </a:lnTo>
                  <a:lnTo>
                    <a:pt x="13" y="867"/>
                  </a:lnTo>
                  <a:lnTo>
                    <a:pt x="4" y="798"/>
                  </a:lnTo>
                  <a:lnTo>
                    <a:pt x="0" y="728"/>
                  </a:lnTo>
                  <a:lnTo>
                    <a:pt x="4" y="658"/>
                  </a:lnTo>
                  <a:lnTo>
                    <a:pt x="13" y="589"/>
                  </a:lnTo>
                  <a:lnTo>
                    <a:pt x="29" y="523"/>
                  </a:lnTo>
                  <a:lnTo>
                    <a:pt x="52" y="460"/>
                  </a:lnTo>
                  <a:lnTo>
                    <a:pt x="79" y="399"/>
                  </a:lnTo>
                  <a:lnTo>
                    <a:pt x="112" y="341"/>
                  </a:lnTo>
                  <a:lnTo>
                    <a:pt x="150" y="287"/>
                  </a:lnTo>
                  <a:lnTo>
                    <a:pt x="192" y="236"/>
                  </a:lnTo>
                  <a:lnTo>
                    <a:pt x="239" y="190"/>
                  </a:lnTo>
                  <a:lnTo>
                    <a:pt x="290" y="148"/>
                  </a:lnTo>
                  <a:lnTo>
                    <a:pt x="345" y="110"/>
                  </a:lnTo>
                  <a:lnTo>
                    <a:pt x="403" y="78"/>
                  </a:lnTo>
                  <a:lnTo>
                    <a:pt x="463" y="50"/>
                  </a:lnTo>
                  <a:lnTo>
                    <a:pt x="527" y="28"/>
                  </a:lnTo>
                  <a:lnTo>
                    <a:pt x="595" y="12"/>
                  </a:lnTo>
                  <a:lnTo>
                    <a:pt x="663" y="3"/>
                  </a:lnTo>
                  <a:lnTo>
                    <a:pt x="73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0998" name="Google Shape;10998;p24"/>
          <p:cNvGrpSpPr/>
          <p:nvPr/>
        </p:nvGrpSpPr>
        <p:grpSpPr>
          <a:xfrm>
            <a:off x="4877976" y="11235250"/>
            <a:ext cx="460635" cy="353997"/>
            <a:chOff x="1858" y="3941"/>
            <a:chExt cx="323" cy="248"/>
          </a:xfrm>
          <a:solidFill>
            <a:srgbClr val="006994"/>
          </a:solidFill>
        </p:grpSpPr>
        <p:sp>
          <p:nvSpPr>
            <p:cNvPr id="10999" name="Google Shape;10999;p24"/>
            <p:cNvSpPr/>
            <p:nvPr/>
          </p:nvSpPr>
          <p:spPr>
            <a:xfrm>
              <a:off x="1900" y="4125"/>
              <a:ext cx="64" cy="64"/>
            </a:xfrm>
            <a:custGeom>
              <a:avLst/>
              <a:gdLst/>
              <a:ahLst/>
              <a:cxnLst/>
              <a:rect l="l" t="t" r="r" b="b"/>
              <a:pathLst>
                <a:path w="707" h="643" extrusionOk="0">
                  <a:moveTo>
                    <a:pt x="354" y="214"/>
                  </a:moveTo>
                  <a:lnTo>
                    <a:pt x="327" y="217"/>
                  </a:lnTo>
                  <a:lnTo>
                    <a:pt x="302" y="225"/>
                  </a:lnTo>
                  <a:lnTo>
                    <a:pt x="280" y="238"/>
                  </a:lnTo>
                  <a:lnTo>
                    <a:pt x="262" y="254"/>
                  </a:lnTo>
                  <a:lnTo>
                    <a:pt x="249" y="274"/>
                  </a:lnTo>
                  <a:lnTo>
                    <a:pt x="240" y="297"/>
                  </a:lnTo>
                  <a:lnTo>
                    <a:pt x="236" y="321"/>
                  </a:lnTo>
                  <a:lnTo>
                    <a:pt x="240" y="346"/>
                  </a:lnTo>
                  <a:lnTo>
                    <a:pt x="249" y="368"/>
                  </a:lnTo>
                  <a:lnTo>
                    <a:pt x="262" y="388"/>
                  </a:lnTo>
                  <a:lnTo>
                    <a:pt x="280" y="405"/>
                  </a:lnTo>
                  <a:lnTo>
                    <a:pt x="302" y="417"/>
                  </a:lnTo>
                  <a:lnTo>
                    <a:pt x="327" y="425"/>
                  </a:lnTo>
                  <a:lnTo>
                    <a:pt x="354" y="428"/>
                  </a:lnTo>
                  <a:lnTo>
                    <a:pt x="381" y="425"/>
                  </a:lnTo>
                  <a:lnTo>
                    <a:pt x="406" y="417"/>
                  </a:lnTo>
                  <a:lnTo>
                    <a:pt x="428" y="405"/>
                  </a:lnTo>
                  <a:lnTo>
                    <a:pt x="445" y="388"/>
                  </a:lnTo>
                  <a:lnTo>
                    <a:pt x="460" y="368"/>
                  </a:lnTo>
                  <a:lnTo>
                    <a:pt x="469" y="346"/>
                  </a:lnTo>
                  <a:lnTo>
                    <a:pt x="472" y="321"/>
                  </a:lnTo>
                  <a:lnTo>
                    <a:pt x="469" y="297"/>
                  </a:lnTo>
                  <a:lnTo>
                    <a:pt x="460" y="274"/>
                  </a:lnTo>
                  <a:lnTo>
                    <a:pt x="445" y="254"/>
                  </a:lnTo>
                  <a:lnTo>
                    <a:pt x="428" y="238"/>
                  </a:lnTo>
                  <a:lnTo>
                    <a:pt x="406" y="225"/>
                  </a:lnTo>
                  <a:lnTo>
                    <a:pt x="381" y="217"/>
                  </a:lnTo>
                  <a:lnTo>
                    <a:pt x="354" y="214"/>
                  </a:lnTo>
                  <a:close/>
                  <a:moveTo>
                    <a:pt x="354" y="0"/>
                  </a:moveTo>
                  <a:lnTo>
                    <a:pt x="401" y="3"/>
                  </a:lnTo>
                  <a:lnTo>
                    <a:pt x="448" y="11"/>
                  </a:lnTo>
                  <a:lnTo>
                    <a:pt x="492" y="25"/>
                  </a:lnTo>
                  <a:lnTo>
                    <a:pt x="532" y="44"/>
                  </a:lnTo>
                  <a:lnTo>
                    <a:pt x="570" y="67"/>
                  </a:lnTo>
                  <a:lnTo>
                    <a:pt x="604" y="94"/>
                  </a:lnTo>
                  <a:lnTo>
                    <a:pt x="634" y="125"/>
                  </a:lnTo>
                  <a:lnTo>
                    <a:pt x="659" y="159"/>
                  </a:lnTo>
                  <a:lnTo>
                    <a:pt x="680" y="196"/>
                  </a:lnTo>
                  <a:lnTo>
                    <a:pt x="695" y="236"/>
                  </a:lnTo>
                  <a:lnTo>
                    <a:pt x="704" y="278"/>
                  </a:lnTo>
                  <a:lnTo>
                    <a:pt x="707" y="321"/>
                  </a:lnTo>
                  <a:lnTo>
                    <a:pt x="704" y="365"/>
                  </a:lnTo>
                  <a:lnTo>
                    <a:pt x="695" y="407"/>
                  </a:lnTo>
                  <a:lnTo>
                    <a:pt x="680" y="446"/>
                  </a:lnTo>
                  <a:lnTo>
                    <a:pt x="659" y="484"/>
                  </a:lnTo>
                  <a:lnTo>
                    <a:pt x="634" y="519"/>
                  </a:lnTo>
                  <a:lnTo>
                    <a:pt x="604" y="549"/>
                  </a:lnTo>
                  <a:lnTo>
                    <a:pt x="570" y="577"/>
                  </a:lnTo>
                  <a:lnTo>
                    <a:pt x="532" y="600"/>
                  </a:lnTo>
                  <a:lnTo>
                    <a:pt x="492" y="618"/>
                  </a:lnTo>
                  <a:lnTo>
                    <a:pt x="448" y="632"/>
                  </a:lnTo>
                  <a:lnTo>
                    <a:pt x="401" y="640"/>
                  </a:lnTo>
                  <a:lnTo>
                    <a:pt x="354" y="643"/>
                  </a:lnTo>
                  <a:lnTo>
                    <a:pt x="306" y="640"/>
                  </a:lnTo>
                  <a:lnTo>
                    <a:pt x="260" y="632"/>
                  </a:lnTo>
                  <a:lnTo>
                    <a:pt x="217" y="618"/>
                  </a:lnTo>
                  <a:lnTo>
                    <a:pt x="175" y="600"/>
                  </a:lnTo>
                  <a:lnTo>
                    <a:pt x="137" y="577"/>
                  </a:lnTo>
                  <a:lnTo>
                    <a:pt x="103" y="549"/>
                  </a:lnTo>
                  <a:lnTo>
                    <a:pt x="74" y="519"/>
                  </a:lnTo>
                  <a:lnTo>
                    <a:pt x="48" y="484"/>
                  </a:lnTo>
                  <a:lnTo>
                    <a:pt x="29" y="446"/>
                  </a:lnTo>
                  <a:lnTo>
                    <a:pt x="13" y="407"/>
                  </a:lnTo>
                  <a:lnTo>
                    <a:pt x="3" y="365"/>
                  </a:lnTo>
                  <a:lnTo>
                    <a:pt x="0" y="321"/>
                  </a:lnTo>
                  <a:lnTo>
                    <a:pt x="3" y="278"/>
                  </a:lnTo>
                  <a:lnTo>
                    <a:pt x="13" y="236"/>
                  </a:lnTo>
                  <a:lnTo>
                    <a:pt x="29" y="196"/>
                  </a:lnTo>
                  <a:lnTo>
                    <a:pt x="48" y="159"/>
                  </a:lnTo>
                  <a:lnTo>
                    <a:pt x="74" y="125"/>
                  </a:lnTo>
                  <a:lnTo>
                    <a:pt x="103" y="94"/>
                  </a:lnTo>
                  <a:lnTo>
                    <a:pt x="137" y="67"/>
                  </a:lnTo>
                  <a:lnTo>
                    <a:pt x="175" y="44"/>
                  </a:lnTo>
                  <a:lnTo>
                    <a:pt x="217" y="25"/>
                  </a:lnTo>
                  <a:lnTo>
                    <a:pt x="260" y="11"/>
                  </a:lnTo>
                  <a:lnTo>
                    <a:pt x="306" y="3"/>
                  </a:lnTo>
                  <a:lnTo>
                    <a:pt x="35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00" name="Google Shape;11000;p24"/>
            <p:cNvSpPr/>
            <p:nvPr/>
          </p:nvSpPr>
          <p:spPr>
            <a:xfrm>
              <a:off x="2080" y="4125"/>
              <a:ext cx="65" cy="64"/>
            </a:xfrm>
            <a:custGeom>
              <a:avLst/>
              <a:gdLst/>
              <a:ahLst/>
              <a:cxnLst/>
              <a:rect l="l" t="t" r="r" b="b"/>
              <a:pathLst>
                <a:path w="707" h="643" extrusionOk="0">
                  <a:moveTo>
                    <a:pt x="354" y="214"/>
                  </a:moveTo>
                  <a:lnTo>
                    <a:pt x="327" y="217"/>
                  </a:lnTo>
                  <a:lnTo>
                    <a:pt x="302" y="225"/>
                  </a:lnTo>
                  <a:lnTo>
                    <a:pt x="280" y="238"/>
                  </a:lnTo>
                  <a:lnTo>
                    <a:pt x="262" y="254"/>
                  </a:lnTo>
                  <a:lnTo>
                    <a:pt x="248" y="274"/>
                  </a:lnTo>
                  <a:lnTo>
                    <a:pt x="239" y="297"/>
                  </a:lnTo>
                  <a:lnTo>
                    <a:pt x="236" y="321"/>
                  </a:lnTo>
                  <a:lnTo>
                    <a:pt x="239" y="346"/>
                  </a:lnTo>
                  <a:lnTo>
                    <a:pt x="248" y="368"/>
                  </a:lnTo>
                  <a:lnTo>
                    <a:pt x="262" y="388"/>
                  </a:lnTo>
                  <a:lnTo>
                    <a:pt x="280" y="405"/>
                  </a:lnTo>
                  <a:lnTo>
                    <a:pt x="302" y="417"/>
                  </a:lnTo>
                  <a:lnTo>
                    <a:pt x="327" y="425"/>
                  </a:lnTo>
                  <a:lnTo>
                    <a:pt x="354" y="428"/>
                  </a:lnTo>
                  <a:lnTo>
                    <a:pt x="381" y="425"/>
                  </a:lnTo>
                  <a:lnTo>
                    <a:pt x="405" y="417"/>
                  </a:lnTo>
                  <a:lnTo>
                    <a:pt x="427" y="405"/>
                  </a:lnTo>
                  <a:lnTo>
                    <a:pt x="445" y="388"/>
                  </a:lnTo>
                  <a:lnTo>
                    <a:pt x="459" y="368"/>
                  </a:lnTo>
                  <a:lnTo>
                    <a:pt x="468" y="346"/>
                  </a:lnTo>
                  <a:lnTo>
                    <a:pt x="471" y="321"/>
                  </a:lnTo>
                  <a:lnTo>
                    <a:pt x="468" y="297"/>
                  </a:lnTo>
                  <a:lnTo>
                    <a:pt x="459" y="274"/>
                  </a:lnTo>
                  <a:lnTo>
                    <a:pt x="445" y="254"/>
                  </a:lnTo>
                  <a:lnTo>
                    <a:pt x="427" y="238"/>
                  </a:lnTo>
                  <a:lnTo>
                    <a:pt x="405" y="225"/>
                  </a:lnTo>
                  <a:lnTo>
                    <a:pt x="381" y="217"/>
                  </a:lnTo>
                  <a:lnTo>
                    <a:pt x="354" y="214"/>
                  </a:lnTo>
                  <a:close/>
                  <a:moveTo>
                    <a:pt x="354" y="0"/>
                  </a:moveTo>
                  <a:lnTo>
                    <a:pt x="402" y="3"/>
                  </a:lnTo>
                  <a:lnTo>
                    <a:pt x="447" y="11"/>
                  </a:lnTo>
                  <a:lnTo>
                    <a:pt x="491" y="25"/>
                  </a:lnTo>
                  <a:lnTo>
                    <a:pt x="532" y="44"/>
                  </a:lnTo>
                  <a:lnTo>
                    <a:pt x="569" y="67"/>
                  </a:lnTo>
                  <a:lnTo>
                    <a:pt x="603" y="94"/>
                  </a:lnTo>
                  <a:lnTo>
                    <a:pt x="633" y="125"/>
                  </a:lnTo>
                  <a:lnTo>
                    <a:pt x="658" y="159"/>
                  </a:lnTo>
                  <a:lnTo>
                    <a:pt x="679" y="196"/>
                  </a:lnTo>
                  <a:lnTo>
                    <a:pt x="695" y="236"/>
                  </a:lnTo>
                  <a:lnTo>
                    <a:pt x="703" y="278"/>
                  </a:lnTo>
                  <a:lnTo>
                    <a:pt x="707" y="321"/>
                  </a:lnTo>
                  <a:lnTo>
                    <a:pt x="703" y="365"/>
                  </a:lnTo>
                  <a:lnTo>
                    <a:pt x="695" y="407"/>
                  </a:lnTo>
                  <a:lnTo>
                    <a:pt x="679" y="446"/>
                  </a:lnTo>
                  <a:lnTo>
                    <a:pt x="658" y="484"/>
                  </a:lnTo>
                  <a:lnTo>
                    <a:pt x="633" y="519"/>
                  </a:lnTo>
                  <a:lnTo>
                    <a:pt x="603" y="549"/>
                  </a:lnTo>
                  <a:lnTo>
                    <a:pt x="569" y="577"/>
                  </a:lnTo>
                  <a:lnTo>
                    <a:pt x="532" y="600"/>
                  </a:lnTo>
                  <a:lnTo>
                    <a:pt x="491" y="618"/>
                  </a:lnTo>
                  <a:lnTo>
                    <a:pt x="447" y="632"/>
                  </a:lnTo>
                  <a:lnTo>
                    <a:pt x="402" y="640"/>
                  </a:lnTo>
                  <a:lnTo>
                    <a:pt x="354" y="643"/>
                  </a:lnTo>
                  <a:lnTo>
                    <a:pt x="305" y="640"/>
                  </a:lnTo>
                  <a:lnTo>
                    <a:pt x="260" y="632"/>
                  </a:lnTo>
                  <a:lnTo>
                    <a:pt x="216" y="618"/>
                  </a:lnTo>
                  <a:lnTo>
                    <a:pt x="175" y="600"/>
                  </a:lnTo>
                  <a:lnTo>
                    <a:pt x="138" y="577"/>
                  </a:lnTo>
                  <a:lnTo>
                    <a:pt x="104" y="549"/>
                  </a:lnTo>
                  <a:lnTo>
                    <a:pt x="74" y="519"/>
                  </a:lnTo>
                  <a:lnTo>
                    <a:pt x="49" y="484"/>
                  </a:lnTo>
                  <a:lnTo>
                    <a:pt x="28" y="446"/>
                  </a:lnTo>
                  <a:lnTo>
                    <a:pt x="13" y="407"/>
                  </a:lnTo>
                  <a:lnTo>
                    <a:pt x="4" y="365"/>
                  </a:lnTo>
                  <a:lnTo>
                    <a:pt x="0" y="321"/>
                  </a:lnTo>
                  <a:lnTo>
                    <a:pt x="4" y="278"/>
                  </a:lnTo>
                  <a:lnTo>
                    <a:pt x="13" y="236"/>
                  </a:lnTo>
                  <a:lnTo>
                    <a:pt x="28" y="196"/>
                  </a:lnTo>
                  <a:lnTo>
                    <a:pt x="49" y="159"/>
                  </a:lnTo>
                  <a:lnTo>
                    <a:pt x="74" y="125"/>
                  </a:lnTo>
                  <a:lnTo>
                    <a:pt x="104" y="94"/>
                  </a:lnTo>
                  <a:lnTo>
                    <a:pt x="138" y="67"/>
                  </a:lnTo>
                  <a:lnTo>
                    <a:pt x="175" y="44"/>
                  </a:lnTo>
                  <a:lnTo>
                    <a:pt x="216" y="25"/>
                  </a:lnTo>
                  <a:lnTo>
                    <a:pt x="260" y="11"/>
                  </a:lnTo>
                  <a:lnTo>
                    <a:pt x="305" y="3"/>
                  </a:lnTo>
                  <a:lnTo>
                    <a:pt x="35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01" name="Google Shape;11001;p24"/>
            <p:cNvSpPr/>
            <p:nvPr/>
          </p:nvSpPr>
          <p:spPr>
            <a:xfrm>
              <a:off x="1858" y="3941"/>
              <a:ext cx="323" cy="215"/>
            </a:xfrm>
            <a:custGeom>
              <a:avLst/>
              <a:gdLst/>
              <a:ahLst/>
              <a:cxnLst/>
              <a:rect l="l" t="t" r="r" b="b"/>
              <a:pathLst>
                <a:path w="3590" h="2153" extrusionOk="0">
                  <a:moveTo>
                    <a:pt x="2465" y="591"/>
                  </a:moveTo>
                  <a:lnTo>
                    <a:pt x="2465" y="976"/>
                  </a:lnTo>
                  <a:lnTo>
                    <a:pt x="3147" y="976"/>
                  </a:lnTo>
                  <a:lnTo>
                    <a:pt x="2878" y="641"/>
                  </a:lnTo>
                  <a:lnTo>
                    <a:pt x="2861" y="625"/>
                  </a:lnTo>
                  <a:lnTo>
                    <a:pt x="2840" y="611"/>
                  </a:lnTo>
                  <a:lnTo>
                    <a:pt x="2816" y="600"/>
                  </a:lnTo>
                  <a:lnTo>
                    <a:pt x="2791" y="593"/>
                  </a:lnTo>
                  <a:lnTo>
                    <a:pt x="2768" y="591"/>
                  </a:lnTo>
                  <a:lnTo>
                    <a:pt x="2465" y="591"/>
                  </a:lnTo>
                  <a:close/>
                  <a:moveTo>
                    <a:pt x="398" y="0"/>
                  </a:moveTo>
                  <a:lnTo>
                    <a:pt x="2209" y="0"/>
                  </a:lnTo>
                  <a:lnTo>
                    <a:pt x="2229" y="2"/>
                  </a:lnTo>
                  <a:lnTo>
                    <a:pt x="2246" y="9"/>
                  </a:lnTo>
                  <a:lnTo>
                    <a:pt x="2261" y="19"/>
                  </a:lnTo>
                  <a:lnTo>
                    <a:pt x="2272" y="32"/>
                  </a:lnTo>
                  <a:lnTo>
                    <a:pt x="2279" y="48"/>
                  </a:lnTo>
                  <a:lnTo>
                    <a:pt x="2281" y="66"/>
                  </a:lnTo>
                  <a:lnTo>
                    <a:pt x="2281" y="342"/>
                  </a:lnTo>
                  <a:lnTo>
                    <a:pt x="2934" y="342"/>
                  </a:lnTo>
                  <a:lnTo>
                    <a:pt x="2955" y="343"/>
                  </a:lnTo>
                  <a:lnTo>
                    <a:pt x="2977" y="349"/>
                  </a:lnTo>
                  <a:lnTo>
                    <a:pt x="2999" y="357"/>
                  </a:lnTo>
                  <a:lnTo>
                    <a:pt x="3018" y="367"/>
                  </a:lnTo>
                  <a:lnTo>
                    <a:pt x="3036" y="380"/>
                  </a:lnTo>
                  <a:lnTo>
                    <a:pt x="3050" y="394"/>
                  </a:lnTo>
                  <a:lnTo>
                    <a:pt x="3452" y="875"/>
                  </a:lnTo>
                  <a:lnTo>
                    <a:pt x="3464" y="891"/>
                  </a:lnTo>
                  <a:lnTo>
                    <a:pt x="3474" y="910"/>
                  </a:lnTo>
                  <a:lnTo>
                    <a:pt x="3483" y="931"/>
                  </a:lnTo>
                  <a:lnTo>
                    <a:pt x="3489" y="952"/>
                  </a:lnTo>
                  <a:lnTo>
                    <a:pt x="3494" y="973"/>
                  </a:lnTo>
                  <a:lnTo>
                    <a:pt x="3496" y="993"/>
                  </a:lnTo>
                  <a:lnTo>
                    <a:pt x="3496" y="1792"/>
                  </a:lnTo>
                  <a:lnTo>
                    <a:pt x="3520" y="1792"/>
                  </a:lnTo>
                  <a:lnTo>
                    <a:pt x="3539" y="1795"/>
                  </a:lnTo>
                  <a:lnTo>
                    <a:pt x="3555" y="1801"/>
                  </a:lnTo>
                  <a:lnTo>
                    <a:pt x="3570" y="1811"/>
                  </a:lnTo>
                  <a:lnTo>
                    <a:pt x="3581" y="1824"/>
                  </a:lnTo>
                  <a:lnTo>
                    <a:pt x="3588" y="1840"/>
                  </a:lnTo>
                  <a:lnTo>
                    <a:pt x="3590" y="1857"/>
                  </a:lnTo>
                  <a:lnTo>
                    <a:pt x="3590" y="2087"/>
                  </a:lnTo>
                  <a:lnTo>
                    <a:pt x="3588" y="2105"/>
                  </a:lnTo>
                  <a:lnTo>
                    <a:pt x="3581" y="2120"/>
                  </a:lnTo>
                  <a:lnTo>
                    <a:pt x="3570" y="2134"/>
                  </a:lnTo>
                  <a:lnTo>
                    <a:pt x="3554" y="2144"/>
                  </a:lnTo>
                  <a:lnTo>
                    <a:pt x="3538" y="2151"/>
                  </a:lnTo>
                  <a:lnTo>
                    <a:pt x="3518" y="2153"/>
                  </a:lnTo>
                  <a:lnTo>
                    <a:pt x="3295" y="2153"/>
                  </a:lnTo>
                  <a:lnTo>
                    <a:pt x="3291" y="2101"/>
                  </a:lnTo>
                  <a:lnTo>
                    <a:pt x="3281" y="2050"/>
                  </a:lnTo>
                  <a:lnTo>
                    <a:pt x="3266" y="2002"/>
                  </a:lnTo>
                  <a:lnTo>
                    <a:pt x="3244" y="1955"/>
                  </a:lnTo>
                  <a:lnTo>
                    <a:pt x="3218" y="1912"/>
                  </a:lnTo>
                  <a:lnTo>
                    <a:pt x="3186" y="1872"/>
                  </a:lnTo>
                  <a:lnTo>
                    <a:pt x="3149" y="1835"/>
                  </a:lnTo>
                  <a:lnTo>
                    <a:pt x="3109" y="1802"/>
                  </a:lnTo>
                  <a:lnTo>
                    <a:pt x="3065" y="1772"/>
                  </a:lnTo>
                  <a:lnTo>
                    <a:pt x="3017" y="1748"/>
                  </a:lnTo>
                  <a:lnTo>
                    <a:pt x="2967" y="1728"/>
                  </a:lnTo>
                  <a:lnTo>
                    <a:pt x="2913" y="1714"/>
                  </a:lnTo>
                  <a:lnTo>
                    <a:pt x="2857" y="1705"/>
                  </a:lnTo>
                  <a:lnTo>
                    <a:pt x="2800" y="1702"/>
                  </a:lnTo>
                  <a:lnTo>
                    <a:pt x="2741" y="1705"/>
                  </a:lnTo>
                  <a:lnTo>
                    <a:pt x="2686" y="1714"/>
                  </a:lnTo>
                  <a:lnTo>
                    <a:pt x="2632" y="1728"/>
                  </a:lnTo>
                  <a:lnTo>
                    <a:pt x="2582" y="1748"/>
                  </a:lnTo>
                  <a:lnTo>
                    <a:pt x="2534" y="1772"/>
                  </a:lnTo>
                  <a:lnTo>
                    <a:pt x="2490" y="1802"/>
                  </a:lnTo>
                  <a:lnTo>
                    <a:pt x="2450" y="1835"/>
                  </a:lnTo>
                  <a:lnTo>
                    <a:pt x="2413" y="1872"/>
                  </a:lnTo>
                  <a:lnTo>
                    <a:pt x="2382" y="1912"/>
                  </a:lnTo>
                  <a:lnTo>
                    <a:pt x="2355" y="1955"/>
                  </a:lnTo>
                  <a:lnTo>
                    <a:pt x="2333" y="2002"/>
                  </a:lnTo>
                  <a:lnTo>
                    <a:pt x="2318" y="2050"/>
                  </a:lnTo>
                  <a:lnTo>
                    <a:pt x="2308" y="2101"/>
                  </a:lnTo>
                  <a:lnTo>
                    <a:pt x="2305" y="2153"/>
                  </a:lnTo>
                  <a:lnTo>
                    <a:pt x="1310" y="2153"/>
                  </a:lnTo>
                  <a:lnTo>
                    <a:pt x="1307" y="2101"/>
                  </a:lnTo>
                  <a:lnTo>
                    <a:pt x="1297" y="2050"/>
                  </a:lnTo>
                  <a:lnTo>
                    <a:pt x="1280" y="2002"/>
                  </a:lnTo>
                  <a:lnTo>
                    <a:pt x="1260" y="1955"/>
                  </a:lnTo>
                  <a:lnTo>
                    <a:pt x="1233" y="1912"/>
                  </a:lnTo>
                  <a:lnTo>
                    <a:pt x="1201" y="1872"/>
                  </a:lnTo>
                  <a:lnTo>
                    <a:pt x="1165" y="1835"/>
                  </a:lnTo>
                  <a:lnTo>
                    <a:pt x="1124" y="1802"/>
                  </a:lnTo>
                  <a:lnTo>
                    <a:pt x="1080" y="1772"/>
                  </a:lnTo>
                  <a:lnTo>
                    <a:pt x="1032" y="1748"/>
                  </a:lnTo>
                  <a:lnTo>
                    <a:pt x="981" y="1728"/>
                  </a:lnTo>
                  <a:lnTo>
                    <a:pt x="928" y="1714"/>
                  </a:lnTo>
                  <a:lnTo>
                    <a:pt x="872" y="1705"/>
                  </a:lnTo>
                  <a:lnTo>
                    <a:pt x="815" y="1702"/>
                  </a:lnTo>
                  <a:lnTo>
                    <a:pt x="757" y="1705"/>
                  </a:lnTo>
                  <a:lnTo>
                    <a:pt x="702" y="1714"/>
                  </a:lnTo>
                  <a:lnTo>
                    <a:pt x="648" y="1728"/>
                  </a:lnTo>
                  <a:lnTo>
                    <a:pt x="597" y="1748"/>
                  </a:lnTo>
                  <a:lnTo>
                    <a:pt x="550" y="1772"/>
                  </a:lnTo>
                  <a:lnTo>
                    <a:pt x="505" y="1802"/>
                  </a:lnTo>
                  <a:lnTo>
                    <a:pt x="465" y="1835"/>
                  </a:lnTo>
                  <a:lnTo>
                    <a:pt x="429" y="1872"/>
                  </a:lnTo>
                  <a:lnTo>
                    <a:pt x="397" y="1912"/>
                  </a:lnTo>
                  <a:lnTo>
                    <a:pt x="370" y="1955"/>
                  </a:lnTo>
                  <a:lnTo>
                    <a:pt x="349" y="2002"/>
                  </a:lnTo>
                  <a:lnTo>
                    <a:pt x="332" y="2050"/>
                  </a:lnTo>
                  <a:lnTo>
                    <a:pt x="323" y="2101"/>
                  </a:lnTo>
                  <a:lnTo>
                    <a:pt x="319" y="2153"/>
                  </a:lnTo>
                  <a:lnTo>
                    <a:pt x="73" y="2153"/>
                  </a:lnTo>
                  <a:lnTo>
                    <a:pt x="53" y="2151"/>
                  </a:lnTo>
                  <a:lnTo>
                    <a:pt x="36" y="2144"/>
                  </a:lnTo>
                  <a:lnTo>
                    <a:pt x="21" y="2134"/>
                  </a:lnTo>
                  <a:lnTo>
                    <a:pt x="10" y="2120"/>
                  </a:lnTo>
                  <a:lnTo>
                    <a:pt x="2" y="2105"/>
                  </a:lnTo>
                  <a:lnTo>
                    <a:pt x="0" y="2087"/>
                  </a:lnTo>
                  <a:lnTo>
                    <a:pt x="0" y="1857"/>
                  </a:lnTo>
                  <a:lnTo>
                    <a:pt x="2" y="1840"/>
                  </a:lnTo>
                  <a:lnTo>
                    <a:pt x="10" y="1824"/>
                  </a:lnTo>
                  <a:lnTo>
                    <a:pt x="21" y="1811"/>
                  </a:lnTo>
                  <a:lnTo>
                    <a:pt x="35" y="1801"/>
                  </a:lnTo>
                  <a:lnTo>
                    <a:pt x="52" y="1795"/>
                  </a:lnTo>
                  <a:lnTo>
                    <a:pt x="70" y="1792"/>
                  </a:lnTo>
                  <a:lnTo>
                    <a:pt x="109" y="1792"/>
                  </a:lnTo>
                  <a:lnTo>
                    <a:pt x="109" y="264"/>
                  </a:lnTo>
                  <a:lnTo>
                    <a:pt x="112" y="224"/>
                  </a:lnTo>
                  <a:lnTo>
                    <a:pt x="121" y="187"/>
                  </a:lnTo>
                  <a:lnTo>
                    <a:pt x="135" y="152"/>
                  </a:lnTo>
                  <a:lnTo>
                    <a:pt x="155" y="119"/>
                  </a:lnTo>
                  <a:lnTo>
                    <a:pt x="179" y="90"/>
                  </a:lnTo>
                  <a:lnTo>
                    <a:pt x="208" y="64"/>
                  </a:lnTo>
                  <a:lnTo>
                    <a:pt x="241" y="42"/>
                  </a:lnTo>
                  <a:lnTo>
                    <a:pt x="276" y="24"/>
                  </a:lnTo>
                  <a:lnTo>
                    <a:pt x="315" y="11"/>
                  </a:lnTo>
                  <a:lnTo>
                    <a:pt x="355" y="2"/>
                  </a:lnTo>
                  <a:lnTo>
                    <a:pt x="39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1002" name="Google Shape;11002;p24"/>
          <p:cNvGrpSpPr/>
          <p:nvPr/>
        </p:nvGrpSpPr>
        <p:grpSpPr>
          <a:xfrm>
            <a:off x="7349772" y="11197469"/>
            <a:ext cx="487154" cy="429274"/>
            <a:chOff x="2404" y="3893"/>
            <a:chExt cx="342" cy="301"/>
          </a:xfrm>
          <a:solidFill>
            <a:srgbClr val="006994"/>
          </a:solidFill>
        </p:grpSpPr>
        <p:sp>
          <p:nvSpPr>
            <p:cNvPr id="11003" name="Google Shape;11003;p24"/>
            <p:cNvSpPr/>
            <p:nvPr/>
          </p:nvSpPr>
          <p:spPr>
            <a:xfrm>
              <a:off x="2422" y="3893"/>
              <a:ext cx="305" cy="237"/>
            </a:xfrm>
            <a:custGeom>
              <a:avLst/>
              <a:gdLst/>
              <a:ahLst/>
              <a:cxnLst/>
              <a:rect l="l" t="t" r="r" b="b"/>
              <a:pathLst>
                <a:path w="3050" h="2365" extrusionOk="0">
                  <a:moveTo>
                    <a:pt x="319" y="320"/>
                  </a:moveTo>
                  <a:lnTo>
                    <a:pt x="319" y="2045"/>
                  </a:lnTo>
                  <a:lnTo>
                    <a:pt x="2732" y="2045"/>
                  </a:lnTo>
                  <a:lnTo>
                    <a:pt x="2732" y="320"/>
                  </a:lnTo>
                  <a:lnTo>
                    <a:pt x="319" y="320"/>
                  </a:lnTo>
                  <a:close/>
                  <a:moveTo>
                    <a:pt x="254" y="0"/>
                  </a:moveTo>
                  <a:lnTo>
                    <a:pt x="2797" y="0"/>
                  </a:lnTo>
                  <a:lnTo>
                    <a:pt x="2834" y="3"/>
                  </a:lnTo>
                  <a:lnTo>
                    <a:pt x="2870" y="11"/>
                  </a:lnTo>
                  <a:lnTo>
                    <a:pt x="2903" y="24"/>
                  </a:lnTo>
                  <a:lnTo>
                    <a:pt x="2934" y="42"/>
                  </a:lnTo>
                  <a:lnTo>
                    <a:pt x="2963" y="63"/>
                  </a:lnTo>
                  <a:lnTo>
                    <a:pt x="2988" y="88"/>
                  </a:lnTo>
                  <a:lnTo>
                    <a:pt x="3010" y="117"/>
                  </a:lnTo>
                  <a:lnTo>
                    <a:pt x="3027" y="148"/>
                  </a:lnTo>
                  <a:lnTo>
                    <a:pt x="3040" y="181"/>
                  </a:lnTo>
                  <a:lnTo>
                    <a:pt x="3047" y="218"/>
                  </a:lnTo>
                  <a:lnTo>
                    <a:pt x="3050" y="255"/>
                  </a:lnTo>
                  <a:lnTo>
                    <a:pt x="3050" y="2174"/>
                  </a:lnTo>
                  <a:lnTo>
                    <a:pt x="3047" y="2208"/>
                  </a:lnTo>
                  <a:lnTo>
                    <a:pt x="3039" y="2240"/>
                  </a:lnTo>
                  <a:lnTo>
                    <a:pt x="3025" y="2271"/>
                  </a:lnTo>
                  <a:lnTo>
                    <a:pt x="3006" y="2297"/>
                  </a:lnTo>
                  <a:lnTo>
                    <a:pt x="2983" y="2320"/>
                  </a:lnTo>
                  <a:lnTo>
                    <a:pt x="2956" y="2338"/>
                  </a:lnTo>
                  <a:lnTo>
                    <a:pt x="2926" y="2353"/>
                  </a:lnTo>
                  <a:lnTo>
                    <a:pt x="2894" y="2362"/>
                  </a:lnTo>
                  <a:lnTo>
                    <a:pt x="2860" y="2365"/>
                  </a:lnTo>
                  <a:lnTo>
                    <a:pt x="191" y="2365"/>
                  </a:lnTo>
                  <a:lnTo>
                    <a:pt x="157" y="2362"/>
                  </a:lnTo>
                  <a:lnTo>
                    <a:pt x="125" y="2353"/>
                  </a:lnTo>
                  <a:lnTo>
                    <a:pt x="95" y="2338"/>
                  </a:lnTo>
                  <a:lnTo>
                    <a:pt x="69" y="2320"/>
                  </a:lnTo>
                  <a:lnTo>
                    <a:pt x="45" y="2297"/>
                  </a:lnTo>
                  <a:lnTo>
                    <a:pt x="26" y="2271"/>
                  </a:lnTo>
                  <a:lnTo>
                    <a:pt x="13" y="2240"/>
                  </a:lnTo>
                  <a:lnTo>
                    <a:pt x="4" y="2208"/>
                  </a:lnTo>
                  <a:lnTo>
                    <a:pt x="0" y="2174"/>
                  </a:lnTo>
                  <a:lnTo>
                    <a:pt x="0" y="255"/>
                  </a:lnTo>
                  <a:lnTo>
                    <a:pt x="4" y="218"/>
                  </a:lnTo>
                  <a:lnTo>
                    <a:pt x="12" y="181"/>
                  </a:lnTo>
                  <a:lnTo>
                    <a:pt x="24" y="148"/>
                  </a:lnTo>
                  <a:lnTo>
                    <a:pt x="42" y="117"/>
                  </a:lnTo>
                  <a:lnTo>
                    <a:pt x="63" y="88"/>
                  </a:lnTo>
                  <a:lnTo>
                    <a:pt x="87" y="63"/>
                  </a:lnTo>
                  <a:lnTo>
                    <a:pt x="117" y="42"/>
                  </a:lnTo>
                  <a:lnTo>
                    <a:pt x="148" y="24"/>
                  </a:lnTo>
                  <a:lnTo>
                    <a:pt x="182" y="11"/>
                  </a:lnTo>
                  <a:lnTo>
                    <a:pt x="217" y="3"/>
                  </a:lnTo>
                  <a:lnTo>
                    <a:pt x="25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04" name="Google Shape;11004;p24"/>
            <p:cNvSpPr/>
            <p:nvPr/>
          </p:nvSpPr>
          <p:spPr>
            <a:xfrm>
              <a:off x="2404" y="4141"/>
              <a:ext cx="342" cy="53"/>
            </a:xfrm>
            <a:custGeom>
              <a:avLst/>
              <a:gdLst/>
              <a:ahLst/>
              <a:cxnLst/>
              <a:rect l="l" t="t" r="r" b="b"/>
              <a:pathLst>
                <a:path w="3417" h="531" extrusionOk="0">
                  <a:moveTo>
                    <a:pt x="1312" y="201"/>
                  </a:moveTo>
                  <a:lnTo>
                    <a:pt x="1294" y="203"/>
                  </a:lnTo>
                  <a:lnTo>
                    <a:pt x="1280" y="211"/>
                  </a:lnTo>
                  <a:lnTo>
                    <a:pt x="1266" y="220"/>
                  </a:lnTo>
                  <a:lnTo>
                    <a:pt x="1257" y="234"/>
                  </a:lnTo>
                  <a:lnTo>
                    <a:pt x="1250" y="248"/>
                  </a:lnTo>
                  <a:lnTo>
                    <a:pt x="1248" y="265"/>
                  </a:lnTo>
                  <a:lnTo>
                    <a:pt x="1250" y="283"/>
                  </a:lnTo>
                  <a:lnTo>
                    <a:pt x="1257" y="298"/>
                  </a:lnTo>
                  <a:lnTo>
                    <a:pt x="1266" y="311"/>
                  </a:lnTo>
                  <a:lnTo>
                    <a:pt x="1280" y="321"/>
                  </a:lnTo>
                  <a:lnTo>
                    <a:pt x="1294" y="327"/>
                  </a:lnTo>
                  <a:lnTo>
                    <a:pt x="1312" y="330"/>
                  </a:lnTo>
                  <a:lnTo>
                    <a:pt x="2106" y="330"/>
                  </a:lnTo>
                  <a:lnTo>
                    <a:pt x="2122" y="327"/>
                  </a:lnTo>
                  <a:lnTo>
                    <a:pt x="2138" y="321"/>
                  </a:lnTo>
                  <a:lnTo>
                    <a:pt x="2150" y="311"/>
                  </a:lnTo>
                  <a:lnTo>
                    <a:pt x="2161" y="298"/>
                  </a:lnTo>
                  <a:lnTo>
                    <a:pt x="2167" y="283"/>
                  </a:lnTo>
                  <a:lnTo>
                    <a:pt x="2169" y="265"/>
                  </a:lnTo>
                  <a:lnTo>
                    <a:pt x="2167" y="248"/>
                  </a:lnTo>
                  <a:lnTo>
                    <a:pt x="2161" y="234"/>
                  </a:lnTo>
                  <a:lnTo>
                    <a:pt x="2150" y="220"/>
                  </a:lnTo>
                  <a:lnTo>
                    <a:pt x="2138" y="211"/>
                  </a:lnTo>
                  <a:lnTo>
                    <a:pt x="2122" y="203"/>
                  </a:lnTo>
                  <a:lnTo>
                    <a:pt x="2106" y="201"/>
                  </a:lnTo>
                  <a:lnTo>
                    <a:pt x="1312" y="201"/>
                  </a:lnTo>
                  <a:close/>
                  <a:moveTo>
                    <a:pt x="63" y="0"/>
                  </a:moveTo>
                  <a:lnTo>
                    <a:pt x="3354" y="0"/>
                  </a:lnTo>
                  <a:lnTo>
                    <a:pt x="3370" y="2"/>
                  </a:lnTo>
                  <a:lnTo>
                    <a:pt x="3386" y="10"/>
                  </a:lnTo>
                  <a:lnTo>
                    <a:pt x="3398" y="19"/>
                  </a:lnTo>
                  <a:lnTo>
                    <a:pt x="3409" y="32"/>
                  </a:lnTo>
                  <a:lnTo>
                    <a:pt x="3415" y="47"/>
                  </a:lnTo>
                  <a:lnTo>
                    <a:pt x="3417" y="65"/>
                  </a:lnTo>
                  <a:lnTo>
                    <a:pt x="3417" y="301"/>
                  </a:lnTo>
                  <a:lnTo>
                    <a:pt x="3414" y="335"/>
                  </a:lnTo>
                  <a:lnTo>
                    <a:pt x="3405" y="367"/>
                  </a:lnTo>
                  <a:lnTo>
                    <a:pt x="3391" y="398"/>
                  </a:lnTo>
                  <a:lnTo>
                    <a:pt x="3371" y="426"/>
                  </a:lnTo>
                  <a:lnTo>
                    <a:pt x="3347" y="452"/>
                  </a:lnTo>
                  <a:lnTo>
                    <a:pt x="3319" y="474"/>
                  </a:lnTo>
                  <a:lnTo>
                    <a:pt x="3287" y="493"/>
                  </a:lnTo>
                  <a:lnTo>
                    <a:pt x="3252" y="509"/>
                  </a:lnTo>
                  <a:lnTo>
                    <a:pt x="3214" y="520"/>
                  </a:lnTo>
                  <a:lnTo>
                    <a:pt x="3174" y="528"/>
                  </a:lnTo>
                  <a:lnTo>
                    <a:pt x="3132" y="531"/>
                  </a:lnTo>
                  <a:lnTo>
                    <a:pt x="286" y="531"/>
                  </a:lnTo>
                  <a:lnTo>
                    <a:pt x="244" y="528"/>
                  </a:lnTo>
                  <a:lnTo>
                    <a:pt x="203" y="520"/>
                  </a:lnTo>
                  <a:lnTo>
                    <a:pt x="165" y="509"/>
                  </a:lnTo>
                  <a:lnTo>
                    <a:pt x="130" y="493"/>
                  </a:lnTo>
                  <a:lnTo>
                    <a:pt x="98" y="474"/>
                  </a:lnTo>
                  <a:lnTo>
                    <a:pt x="70" y="452"/>
                  </a:lnTo>
                  <a:lnTo>
                    <a:pt x="46" y="426"/>
                  </a:lnTo>
                  <a:lnTo>
                    <a:pt x="27" y="398"/>
                  </a:lnTo>
                  <a:lnTo>
                    <a:pt x="12" y="367"/>
                  </a:lnTo>
                  <a:lnTo>
                    <a:pt x="3" y="335"/>
                  </a:lnTo>
                  <a:lnTo>
                    <a:pt x="0" y="301"/>
                  </a:lnTo>
                  <a:lnTo>
                    <a:pt x="0" y="65"/>
                  </a:lnTo>
                  <a:lnTo>
                    <a:pt x="2" y="47"/>
                  </a:lnTo>
                  <a:lnTo>
                    <a:pt x="8" y="32"/>
                  </a:lnTo>
                  <a:lnTo>
                    <a:pt x="19" y="19"/>
                  </a:lnTo>
                  <a:lnTo>
                    <a:pt x="31" y="10"/>
                  </a:lnTo>
                  <a:lnTo>
                    <a:pt x="47" y="2"/>
                  </a:lnTo>
                  <a:lnTo>
                    <a:pt x="6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1005" name="Google Shape;11005;p24"/>
          <p:cNvGrpSpPr/>
          <p:nvPr/>
        </p:nvGrpSpPr>
        <p:grpSpPr>
          <a:xfrm>
            <a:off x="9828221" y="11166102"/>
            <a:ext cx="494730" cy="492019"/>
            <a:chOff x="3028" y="3937"/>
            <a:chExt cx="205" cy="204"/>
          </a:xfrm>
          <a:solidFill>
            <a:srgbClr val="006994"/>
          </a:solidFill>
        </p:grpSpPr>
        <p:sp>
          <p:nvSpPr>
            <p:cNvPr id="11006" name="Google Shape;11006;p24"/>
            <p:cNvSpPr/>
            <p:nvPr/>
          </p:nvSpPr>
          <p:spPr>
            <a:xfrm>
              <a:off x="3071" y="4013"/>
              <a:ext cx="77" cy="91"/>
            </a:xfrm>
            <a:custGeom>
              <a:avLst/>
              <a:gdLst/>
              <a:ahLst/>
              <a:cxnLst/>
              <a:rect l="l" t="t" r="r" b="b"/>
              <a:pathLst>
                <a:path w="1228" h="1457" extrusionOk="0">
                  <a:moveTo>
                    <a:pt x="614" y="0"/>
                  </a:moveTo>
                  <a:lnTo>
                    <a:pt x="656" y="2"/>
                  </a:lnTo>
                  <a:lnTo>
                    <a:pt x="695" y="7"/>
                  </a:lnTo>
                  <a:lnTo>
                    <a:pt x="730" y="16"/>
                  </a:lnTo>
                  <a:lnTo>
                    <a:pt x="762" y="28"/>
                  </a:lnTo>
                  <a:lnTo>
                    <a:pt x="789" y="42"/>
                  </a:lnTo>
                  <a:lnTo>
                    <a:pt x="815" y="60"/>
                  </a:lnTo>
                  <a:lnTo>
                    <a:pt x="838" y="79"/>
                  </a:lnTo>
                  <a:lnTo>
                    <a:pt x="857" y="101"/>
                  </a:lnTo>
                  <a:lnTo>
                    <a:pt x="875" y="124"/>
                  </a:lnTo>
                  <a:lnTo>
                    <a:pt x="890" y="149"/>
                  </a:lnTo>
                  <a:lnTo>
                    <a:pt x="902" y="175"/>
                  </a:lnTo>
                  <a:lnTo>
                    <a:pt x="913" y="203"/>
                  </a:lnTo>
                  <a:lnTo>
                    <a:pt x="921" y="231"/>
                  </a:lnTo>
                  <a:lnTo>
                    <a:pt x="928" y="261"/>
                  </a:lnTo>
                  <a:lnTo>
                    <a:pt x="933" y="290"/>
                  </a:lnTo>
                  <a:lnTo>
                    <a:pt x="937" y="320"/>
                  </a:lnTo>
                  <a:lnTo>
                    <a:pt x="940" y="350"/>
                  </a:lnTo>
                  <a:lnTo>
                    <a:pt x="942" y="379"/>
                  </a:lnTo>
                  <a:lnTo>
                    <a:pt x="942" y="408"/>
                  </a:lnTo>
                  <a:lnTo>
                    <a:pt x="949" y="407"/>
                  </a:lnTo>
                  <a:lnTo>
                    <a:pt x="954" y="406"/>
                  </a:lnTo>
                  <a:lnTo>
                    <a:pt x="959" y="405"/>
                  </a:lnTo>
                  <a:lnTo>
                    <a:pt x="973" y="407"/>
                  </a:lnTo>
                  <a:lnTo>
                    <a:pt x="984" y="414"/>
                  </a:lnTo>
                  <a:lnTo>
                    <a:pt x="993" y="422"/>
                  </a:lnTo>
                  <a:lnTo>
                    <a:pt x="1000" y="435"/>
                  </a:lnTo>
                  <a:lnTo>
                    <a:pt x="1004" y="448"/>
                  </a:lnTo>
                  <a:lnTo>
                    <a:pt x="1007" y="466"/>
                  </a:lnTo>
                  <a:lnTo>
                    <a:pt x="1009" y="485"/>
                  </a:lnTo>
                  <a:lnTo>
                    <a:pt x="1010" y="505"/>
                  </a:lnTo>
                  <a:lnTo>
                    <a:pt x="1010" y="527"/>
                  </a:lnTo>
                  <a:lnTo>
                    <a:pt x="1009" y="550"/>
                  </a:lnTo>
                  <a:lnTo>
                    <a:pt x="1004" y="575"/>
                  </a:lnTo>
                  <a:lnTo>
                    <a:pt x="995" y="599"/>
                  </a:lnTo>
                  <a:lnTo>
                    <a:pt x="985" y="623"/>
                  </a:lnTo>
                  <a:lnTo>
                    <a:pt x="972" y="645"/>
                  </a:lnTo>
                  <a:lnTo>
                    <a:pt x="958" y="664"/>
                  </a:lnTo>
                  <a:lnTo>
                    <a:pt x="944" y="679"/>
                  </a:lnTo>
                  <a:lnTo>
                    <a:pt x="929" y="688"/>
                  </a:lnTo>
                  <a:lnTo>
                    <a:pt x="913" y="692"/>
                  </a:lnTo>
                  <a:lnTo>
                    <a:pt x="903" y="690"/>
                  </a:lnTo>
                  <a:lnTo>
                    <a:pt x="895" y="685"/>
                  </a:lnTo>
                  <a:lnTo>
                    <a:pt x="876" y="723"/>
                  </a:lnTo>
                  <a:lnTo>
                    <a:pt x="856" y="759"/>
                  </a:lnTo>
                  <a:lnTo>
                    <a:pt x="832" y="794"/>
                  </a:lnTo>
                  <a:lnTo>
                    <a:pt x="808" y="825"/>
                  </a:lnTo>
                  <a:lnTo>
                    <a:pt x="781" y="855"/>
                  </a:lnTo>
                  <a:lnTo>
                    <a:pt x="771" y="866"/>
                  </a:lnTo>
                  <a:lnTo>
                    <a:pt x="766" y="880"/>
                  </a:lnTo>
                  <a:lnTo>
                    <a:pt x="764" y="894"/>
                  </a:lnTo>
                  <a:lnTo>
                    <a:pt x="766" y="914"/>
                  </a:lnTo>
                  <a:lnTo>
                    <a:pt x="774" y="932"/>
                  </a:lnTo>
                  <a:lnTo>
                    <a:pt x="786" y="948"/>
                  </a:lnTo>
                  <a:lnTo>
                    <a:pt x="801" y="959"/>
                  </a:lnTo>
                  <a:lnTo>
                    <a:pt x="819" y="967"/>
                  </a:lnTo>
                  <a:lnTo>
                    <a:pt x="839" y="970"/>
                  </a:lnTo>
                  <a:lnTo>
                    <a:pt x="919" y="970"/>
                  </a:lnTo>
                  <a:lnTo>
                    <a:pt x="960" y="972"/>
                  </a:lnTo>
                  <a:lnTo>
                    <a:pt x="1001" y="980"/>
                  </a:lnTo>
                  <a:lnTo>
                    <a:pt x="1039" y="994"/>
                  </a:lnTo>
                  <a:lnTo>
                    <a:pt x="1075" y="1011"/>
                  </a:lnTo>
                  <a:lnTo>
                    <a:pt x="1107" y="1033"/>
                  </a:lnTo>
                  <a:lnTo>
                    <a:pt x="1137" y="1059"/>
                  </a:lnTo>
                  <a:lnTo>
                    <a:pt x="1164" y="1088"/>
                  </a:lnTo>
                  <a:lnTo>
                    <a:pt x="1186" y="1121"/>
                  </a:lnTo>
                  <a:lnTo>
                    <a:pt x="1204" y="1156"/>
                  </a:lnTo>
                  <a:lnTo>
                    <a:pt x="1216" y="1194"/>
                  </a:lnTo>
                  <a:lnTo>
                    <a:pt x="1225" y="1234"/>
                  </a:lnTo>
                  <a:lnTo>
                    <a:pt x="1228" y="1276"/>
                  </a:lnTo>
                  <a:lnTo>
                    <a:pt x="1228" y="1360"/>
                  </a:lnTo>
                  <a:lnTo>
                    <a:pt x="1225" y="1382"/>
                  </a:lnTo>
                  <a:lnTo>
                    <a:pt x="1217" y="1403"/>
                  </a:lnTo>
                  <a:lnTo>
                    <a:pt x="1206" y="1421"/>
                  </a:lnTo>
                  <a:lnTo>
                    <a:pt x="1191" y="1436"/>
                  </a:lnTo>
                  <a:lnTo>
                    <a:pt x="1173" y="1447"/>
                  </a:lnTo>
                  <a:lnTo>
                    <a:pt x="1153" y="1455"/>
                  </a:lnTo>
                  <a:lnTo>
                    <a:pt x="1131" y="1457"/>
                  </a:lnTo>
                  <a:lnTo>
                    <a:pt x="97" y="1457"/>
                  </a:lnTo>
                  <a:lnTo>
                    <a:pt x="75" y="1455"/>
                  </a:lnTo>
                  <a:lnTo>
                    <a:pt x="55" y="1447"/>
                  </a:lnTo>
                  <a:lnTo>
                    <a:pt x="37" y="1436"/>
                  </a:lnTo>
                  <a:lnTo>
                    <a:pt x="21" y="1421"/>
                  </a:lnTo>
                  <a:lnTo>
                    <a:pt x="10" y="1403"/>
                  </a:lnTo>
                  <a:lnTo>
                    <a:pt x="3" y="1382"/>
                  </a:lnTo>
                  <a:lnTo>
                    <a:pt x="0" y="1360"/>
                  </a:lnTo>
                  <a:lnTo>
                    <a:pt x="0" y="1276"/>
                  </a:lnTo>
                  <a:lnTo>
                    <a:pt x="3" y="1234"/>
                  </a:lnTo>
                  <a:lnTo>
                    <a:pt x="11" y="1194"/>
                  </a:lnTo>
                  <a:lnTo>
                    <a:pt x="24" y="1156"/>
                  </a:lnTo>
                  <a:lnTo>
                    <a:pt x="42" y="1121"/>
                  </a:lnTo>
                  <a:lnTo>
                    <a:pt x="65" y="1088"/>
                  </a:lnTo>
                  <a:lnTo>
                    <a:pt x="91" y="1059"/>
                  </a:lnTo>
                  <a:lnTo>
                    <a:pt x="121" y="1033"/>
                  </a:lnTo>
                  <a:lnTo>
                    <a:pt x="154" y="1011"/>
                  </a:lnTo>
                  <a:lnTo>
                    <a:pt x="189" y="994"/>
                  </a:lnTo>
                  <a:lnTo>
                    <a:pt x="228" y="980"/>
                  </a:lnTo>
                  <a:lnTo>
                    <a:pt x="268" y="972"/>
                  </a:lnTo>
                  <a:lnTo>
                    <a:pt x="310" y="970"/>
                  </a:lnTo>
                  <a:lnTo>
                    <a:pt x="389" y="970"/>
                  </a:lnTo>
                  <a:lnTo>
                    <a:pt x="409" y="967"/>
                  </a:lnTo>
                  <a:lnTo>
                    <a:pt x="427" y="959"/>
                  </a:lnTo>
                  <a:lnTo>
                    <a:pt x="442" y="948"/>
                  </a:lnTo>
                  <a:lnTo>
                    <a:pt x="454" y="932"/>
                  </a:lnTo>
                  <a:lnTo>
                    <a:pt x="461" y="914"/>
                  </a:lnTo>
                  <a:lnTo>
                    <a:pt x="464" y="894"/>
                  </a:lnTo>
                  <a:lnTo>
                    <a:pt x="462" y="880"/>
                  </a:lnTo>
                  <a:lnTo>
                    <a:pt x="456" y="866"/>
                  </a:lnTo>
                  <a:lnTo>
                    <a:pt x="448" y="855"/>
                  </a:lnTo>
                  <a:lnTo>
                    <a:pt x="420" y="826"/>
                  </a:lnTo>
                  <a:lnTo>
                    <a:pt x="396" y="795"/>
                  </a:lnTo>
                  <a:lnTo>
                    <a:pt x="373" y="761"/>
                  </a:lnTo>
                  <a:lnTo>
                    <a:pt x="352" y="725"/>
                  </a:lnTo>
                  <a:lnTo>
                    <a:pt x="334" y="687"/>
                  </a:lnTo>
                  <a:lnTo>
                    <a:pt x="329" y="690"/>
                  </a:lnTo>
                  <a:lnTo>
                    <a:pt x="324" y="691"/>
                  </a:lnTo>
                  <a:lnTo>
                    <a:pt x="318" y="692"/>
                  </a:lnTo>
                  <a:lnTo>
                    <a:pt x="304" y="688"/>
                  </a:lnTo>
                  <a:lnTo>
                    <a:pt x="289" y="679"/>
                  </a:lnTo>
                  <a:lnTo>
                    <a:pt x="274" y="664"/>
                  </a:lnTo>
                  <a:lnTo>
                    <a:pt x="259" y="645"/>
                  </a:lnTo>
                  <a:lnTo>
                    <a:pt x="248" y="623"/>
                  </a:lnTo>
                  <a:lnTo>
                    <a:pt x="237" y="599"/>
                  </a:lnTo>
                  <a:lnTo>
                    <a:pt x="229" y="575"/>
                  </a:lnTo>
                  <a:lnTo>
                    <a:pt x="223" y="550"/>
                  </a:lnTo>
                  <a:lnTo>
                    <a:pt x="221" y="527"/>
                  </a:lnTo>
                  <a:lnTo>
                    <a:pt x="221" y="505"/>
                  </a:lnTo>
                  <a:lnTo>
                    <a:pt x="222" y="485"/>
                  </a:lnTo>
                  <a:lnTo>
                    <a:pt x="224" y="466"/>
                  </a:lnTo>
                  <a:lnTo>
                    <a:pt x="228" y="448"/>
                  </a:lnTo>
                  <a:lnTo>
                    <a:pt x="233" y="435"/>
                  </a:lnTo>
                  <a:lnTo>
                    <a:pt x="239" y="422"/>
                  </a:lnTo>
                  <a:lnTo>
                    <a:pt x="248" y="414"/>
                  </a:lnTo>
                  <a:lnTo>
                    <a:pt x="259" y="407"/>
                  </a:lnTo>
                  <a:lnTo>
                    <a:pt x="272" y="405"/>
                  </a:lnTo>
                  <a:lnTo>
                    <a:pt x="278" y="406"/>
                  </a:lnTo>
                  <a:lnTo>
                    <a:pt x="285" y="407"/>
                  </a:lnTo>
                  <a:lnTo>
                    <a:pt x="286" y="378"/>
                  </a:lnTo>
                  <a:lnTo>
                    <a:pt x="287" y="349"/>
                  </a:lnTo>
                  <a:lnTo>
                    <a:pt x="289" y="319"/>
                  </a:lnTo>
                  <a:lnTo>
                    <a:pt x="293" y="289"/>
                  </a:lnTo>
                  <a:lnTo>
                    <a:pt x="297" y="260"/>
                  </a:lnTo>
                  <a:lnTo>
                    <a:pt x="304" y="230"/>
                  </a:lnTo>
                  <a:lnTo>
                    <a:pt x="312" y="202"/>
                  </a:lnTo>
                  <a:lnTo>
                    <a:pt x="322" y="175"/>
                  </a:lnTo>
                  <a:lnTo>
                    <a:pt x="334" y="149"/>
                  </a:lnTo>
                  <a:lnTo>
                    <a:pt x="348" y="124"/>
                  </a:lnTo>
                  <a:lnTo>
                    <a:pt x="365" y="101"/>
                  </a:lnTo>
                  <a:lnTo>
                    <a:pt x="385" y="79"/>
                  </a:lnTo>
                  <a:lnTo>
                    <a:pt x="407" y="60"/>
                  </a:lnTo>
                  <a:lnTo>
                    <a:pt x="433" y="42"/>
                  </a:lnTo>
                  <a:lnTo>
                    <a:pt x="461" y="28"/>
                  </a:lnTo>
                  <a:lnTo>
                    <a:pt x="494" y="16"/>
                  </a:lnTo>
                  <a:lnTo>
                    <a:pt x="530" y="7"/>
                  </a:lnTo>
                  <a:lnTo>
                    <a:pt x="570" y="2"/>
                  </a:lnTo>
                  <a:lnTo>
                    <a:pt x="61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07" name="Google Shape;11007;p24"/>
            <p:cNvSpPr/>
            <p:nvPr/>
          </p:nvSpPr>
          <p:spPr>
            <a:xfrm>
              <a:off x="3132" y="4021"/>
              <a:ext cx="59" cy="16"/>
            </a:xfrm>
            <a:custGeom>
              <a:avLst/>
              <a:gdLst/>
              <a:ahLst/>
              <a:cxnLst/>
              <a:rect l="l" t="t" r="r" b="b"/>
              <a:pathLst>
                <a:path w="939" h="256" extrusionOk="0">
                  <a:moveTo>
                    <a:pt x="0" y="0"/>
                  </a:moveTo>
                  <a:lnTo>
                    <a:pt x="867" y="0"/>
                  </a:lnTo>
                  <a:lnTo>
                    <a:pt x="886" y="2"/>
                  </a:lnTo>
                  <a:lnTo>
                    <a:pt x="904" y="9"/>
                  </a:lnTo>
                  <a:lnTo>
                    <a:pt x="917" y="21"/>
                  </a:lnTo>
                  <a:lnTo>
                    <a:pt x="929" y="35"/>
                  </a:lnTo>
                  <a:lnTo>
                    <a:pt x="936" y="52"/>
                  </a:lnTo>
                  <a:lnTo>
                    <a:pt x="939" y="72"/>
                  </a:lnTo>
                  <a:lnTo>
                    <a:pt x="939" y="185"/>
                  </a:lnTo>
                  <a:lnTo>
                    <a:pt x="936" y="204"/>
                  </a:lnTo>
                  <a:lnTo>
                    <a:pt x="929" y="222"/>
                  </a:lnTo>
                  <a:lnTo>
                    <a:pt x="917" y="235"/>
                  </a:lnTo>
                  <a:lnTo>
                    <a:pt x="904" y="247"/>
                  </a:lnTo>
                  <a:lnTo>
                    <a:pt x="886" y="254"/>
                  </a:lnTo>
                  <a:lnTo>
                    <a:pt x="867" y="256"/>
                  </a:lnTo>
                  <a:lnTo>
                    <a:pt x="96" y="256"/>
                  </a:lnTo>
                  <a:lnTo>
                    <a:pt x="83" y="237"/>
                  </a:lnTo>
                  <a:lnTo>
                    <a:pt x="68" y="219"/>
                  </a:lnTo>
                  <a:lnTo>
                    <a:pt x="51" y="205"/>
                  </a:lnTo>
                  <a:lnTo>
                    <a:pt x="46" y="157"/>
                  </a:lnTo>
                  <a:lnTo>
                    <a:pt x="37" y="113"/>
                  </a:lnTo>
                  <a:lnTo>
                    <a:pt x="27" y="72"/>
                  </a:lnTo>
                  <a:lnTo>
                    <a:pt x="15" y="34"/>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08" name="Google Shape;11008;p24"/>
            <p:cNvSpPr/>
            <p:nvPr/>
          </p:nvSpPr>
          <p:spPr>
            <a:xfrm>
              <a:off x="3130" y="4051"/>
              <a:ext cx="61" cy="16"/>
            </a:xfrm>
            <a:custGeom>
              <a:avLst/>
              <a:gdLst/>
              <a:ahLst/>
              <a:cxnLst/>
              <a:rect l="l" t="t" r="r" b="b"/>
              <a:pathLst>
                <a:path w="973" h="258" extrusionOk="0">
                  <a:moveTo>
                    <a:pt x="147" y="0"/>
                  </a:moveTo>
                  <a:lnTo>
                    <a:pt x="901" y="0"/>
                  </a:lnTo>
                  <a:lnTo>
                    <a:pt x="920" y="3"/>
                  </a:lnTo>
                  <a:lnTo>
                    <a:pt x="938" y="10"/>
                  </a:lnTo>
                  <a:lnTo>
                    <a:pt x="951" y="21"/>
                  </a:lnTo>
                  <a:lnTo>
                    <a:pt x="963" y="36"/>
                  </a:lnTo>
                  <a:lnTo>
                    <a:pt x="970" y="52"/>
                  </a:lnTo>
                  <a:lnTo>
                    <a:pt x="973" y="72"/>
                  </a:lnTo>
                  <a:lnTo>
                    <a:pt x="973" y="185"/>
                  </a:lnTo>
                  <a:lnTo>
                    <a:pt x="970" y="205"/>
                  </a:lnTo>
                  <a:lnTo>
                    <a:pt x="963" y="222"/>
                  </a:lnTo>
                  <a:lnTo>
                    <a:pt x="951" y="237"/>
                  </a:lnTo>
                  <a:lnTo>
                    <a:pt x="937" y="247"/>
                  </a:lnTo>
                  <a:lnTo>
                    <a:pt x="920" y="254"/>
                  </a:lnTo>
                  <a:lnTo>
                    <a:pt x="901" y="258"/>
                  </a:lnTo>
                  <a:lnTo>
                    <a:pt x="0" y="258"/>
                  </a:lnTo>
                  <a:lnTo>
                    <a:pt x="0" y="190"/>
                  </a:lnTo>
                  <a:lnTo>
                    <a:pt x="3" y="184"/>
                  </a:lnTo>
                  <a:lnTo>
                    <a:pt x="6" y="178"/>
                  </a:lnTo>
                  <a:lnTo>
                    <a:pt x="31" y="168"/>
                  </a:lnTo>
                  <a:lnTo>
                    <a:pt x="55" y="152"/>
                  </a:lnTo>
                  <a:lnTo>
                    <a:pt x="76" y="133"/>
                  </a:lnTo>
                  <a:lnTo>
                    <a:pt x="95" y="110"/>
                  </a:lnTo>
                  <a:lnTo>
                    <a:pt x="112" y="85"/>
                  </a:lnTo>
                  <a:lnTo>
                    <a:pt x="126" y="58"/>
                  </a:lnTo>
                  <a:lnTo>
                    <a:pt x="138" y="29"/>
                  </a:lnTo>
                  <a:lnTo>
                    <a:pt x="14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09" name="Google Shape;11009;p24"/>
            <p:cNvSpPr/>
            <p:nvPr/>
          </p:nvSpPr>
          <p:spPr>
            <a:xfrm>
              <a:off x="3149" y="4080"/>
              <a:ext cx="41" cy="16"/>
            </a:xfrm>
            <a:custGeom>
              <a:avLst/>
              <a:gdLst/>
              <a:ahLst/>
              <a:cxnLst/>
              <a:rect l="l" t="t" r="r" b="b"/>
              <a:pathLst>
                <a:path w="661" h="258" extrusionOk="0">
                  <a:moveTo>
                    <a:pt x="0" y="0"/>
                  </a:moveTo>
                  <a:lnTo>
                    <a:pt x="589" y="0"/>
                  </a:lnTo>
                  <a:lnTo>
                    <a:pt x="608" y="3"/>
                  </a:lnTo>
                  <a:lnTo>
                    <a:pt x="626" y="11"/>
                  </a:lnTo>
                  <a:lnTo>
                    <a:pt x="639" y="21"/>
                  </a:lnTo>
                  <a:lnTo>
                    <a:pt x="651" y="36"/>
                  </a:lnTo>
                  <a:lnTo>
                    <a:pt x="658" y="53"/>
                  </a:lnTo>
                  <a:lnTo>
                    <a:pt x="661" y="72"/>
                  </a:lnTo>
                  <a:lnTo>
                    <a:pt x="661" y="185"/>
                  </a:lnTo>
                  <a:lnTo>
                    <a:pt x="658" y="204"/>
                  </a:lnTo>
                  <a:lnTo>
                    <a:pt x="651" y="222"/>
                  </a:lnTo>
                  <a:lnTo>
                    <a:pt x="639" y="237"/>
                  </a:lnTo>
                  <a:lnTo>
                    <a:pt x="625" y="247"/>
                  </a:lnTo>
                  <a:lnTo>
                    <a:pt x="608" y="255"/>
                  </a:lnTo>
                  <a:lnTo>
                    <a:pt x="589" y="258"/>
                  </a:lnTo>
                  <a:lnTo>
                    <a:pt x="62" y="258"/>
                  </a:lnTo>
                  <a:lnTo>
                    <a:pt x="62" y="211"/>
                  </a:lnTo>
                  <a:lnTo>
                    <a:pt x="59" y="165"/>
                  </a:lnTo>
                  <a:lnTo>
                    <a:pt x="51" y="121"/>
                  </a:lnTo>
                  <a:lnTo>
                    <a:pt x="39" y="79"/>
                  </a:lnTo>
                  <a:lnTo>
                    <a:pt x="22" y="38"/>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10" name="Google Shape;11010;p24"/>
            <p:cNvSpPr/>
            <p:nvPr/>
          </p:nvSpPr>
          <p:spPr>
            <a:xfrm>
              <a:off x="3028" y="3937"/>
              <a:ext cx="205" cy="204"/>
            </a:xfrm>
            <a:custGeom>
              <a:avLst/>
              <a:gdLst/>
              <a:ahLst/>
              <a:cxnLst/>
              <a:rect l="l" t="t" r="r" b="b"/>
              <a:pathLst>
                <a:path w="3283" h="3265" extrusionOk="0">
                  <a:moveTo>
                    <a:pt x="444" y="844"/>
                  </a:moveTo>
                  <a:lnTo>
                    <a:pt x="406" y="847"/>
                  </a:lnTo>
                  <a:lnTo>
                    <a:pt x="370" y="857"/>
                  </a:lnTo>
                  <a:lnTo>
                    <a:pt x="337" y="870"/>
                  </a:lnTo>
                  <a:lnTo>
                    <a:pt x="307" y="889"/>
                  </a:lnTo>
                  <a:lnTo>
                    <a:pt x="279" y="912"/>
                  </a:lnTo>
                  <a:lnTo>
                    <a:pt x="256" y="939"/>
                  </a:lnTo>
                  <a:lnTo>
                    <a:pt x="236" y="970"/>
                  </a:lnTo>
                  <a:lnTo>
                    <a:pt x="222" y="1003"/>
                  </a:lnTo>
                  <a:lnTo>
                    <a:pt x="214" y="1039"/>
                  </a:lnTo>
                  <a:lnTo>
                    <a:pt x="210" y="1076"/>
                  </a:lnTo>
                  <a:lnTo>
                    <a:pt x="210" y="2824"/>
                  </a:lnTo>
                  <a:lnTo>
                    <a:pt x="214" y="2862"/>
                  </a:lnTo>
                  <a:lnTo>
                    <a:pt x="222" y="2898"/>
                  </a:lnTo>
                  <a:lnTo>
                    <a:pt x="236" y="2931"/>
                  </a:lnTo>
                  <a:lnTo>
                    <a:pt x="256" y="2962"/>
                  </a:lnTo>
                  <a:lnTo>
                    <a:pt x="279" y="2989"/>
                  </a:lnTo>
                  <a:lnTo>
                    <a:pt x="307" y="3012"/>
                  </a:lnTo>
                  <a:lnTo>
                    <a:pt x="337" y="3032"/>
                  </a:lnTo>
                  <a:lnTo>
                    <a:pt x="370" y="3045"/>
                  </a:lnTo>
                  <a:lnTo>
                    <a:pt x="406" y="3054"/>
                  </a:lnTo>
                  <a:lnTo>
                    <a:pt x="444" y="3057"/>
                  </a:lnTo>
                  <a:lnTo>
                    <a:pt x="2839" y="3057"/>
                  </a:lnTo>
                  <a:lnTo>
                    <a:pt x="2877" y="3054"/>
                  </a:lnTo>
                  <a:lnTo>
                    <a:pt x="2913" y="3045"/>
                  </a:lnTo>
                  <a:lnTo>
                    <a:pt x="2946" y="3032"/>
                  </a:lnTo>
                  <a:lnTo>
                    <a:pt x="2977" y="3012"/>
                  </a:lnTo>
                  <a:lnTo>
                    <a:pt x="3005" y="2989"/>
                  </a:lnTo>
                  <a:lnTo>
                    <a:pt x="3028" y="2962"/>
                  </a:lnTo>
                  <a:lnTo>
                    <a:pt x="3047" y="2931"/>
                  </a:lnTo>
                  <a:lnTo>
                    <a:pt x="3061" y="2898"/>
                  </a:lnTo>
                  <a:lnTo>
                    <a:pt x="3070" y="2862"/>
                  </a:lnTo>
                  <a:lnTo>
                    <a:pt x="3073" y="2824"/>
                  </a:lnTo>
                  <a:lnTo>
                    <a:pt x="3073" y="1076"/>
                  </a:lnTo>
                  <a:lnTo>
                    <a:pt x="3070" y="1039"/>
                  </a:lnTo>
                  <a:lnTo>
                    <a:pt x="3061" y="1003"/>
                  </a:lnTo>
                  <a:lnTo>
                    <a:pt x="3047" y="970"/>
                  </a:lnTo>
                  <a:lnTo>
                    <a:pt x="3028" y="939"/>
                  </a:lnTo>
                  <a:lnTo>
                    <a:pt x="3005" y="912"/>
                  </a:lnTo>
                  <a:lnTo>
                    <a:pt x="2977" y="889"/>
                  </a:lnTo>
                  <a:lnTo>
                    <a:pt x="2946" y="870"/>
                  </a:lnTo>
                  <a:lnTo>
                    <a:pt x="2913" y="857"/>
                  </a:lnTo>
                  <a:lnTo>
                    <a:pt x="2877" y="847"/>
                  </a:lnTo>
                  <a:lnTo>
                    <a:pt x="2839" y="844"/>
                  </a:lnTo>
                  <a:lnTo>
                    <a:pt x="2094" y="844"/>
                  </a:lnTo>
                  <a:lnTo>
                    <a:pt x="2094" y="1066"/>
                  </a:lnTo>
                  <a:lnTo>
                    <a:pt x="1245" y="1066"/>
                  </a:lnTo>
                  <a:lnTo>
                    <a:pt x="1245" y="844"/>
                  </a:lnTo>
                  <a:lnTo>
                    <a:pt x="444" y="844"/>
                  </a:lnTo>
                  <a:close/>
                  <a:moveTo>
                    <a:pt x="1455" y="208"/>
                  </a:moveTo>
                  <a:lnTo>
                    <a:pt x="1455" y="858"/>
                  </a:lnTo>
                  <a:lnTo>
                    <a:pt x="1884" y="858"/>
                  </a:lnTo>
                  <a:lnTo>
                    <a:pt x="1884" y="208"/>
                  </a:lnTo>
                  <a:lnTo>
                    <a:pt x="1455" y="208"/>
                  </a:lnTo>
                  <a:close/>
                  <a:moveTo>
                    <a:pt x="1246" y="0"/>
                  </a:moveTo>
                  <a:lnTo>
                    <a:pt x="2094" y="0"/>
                  </a:lnTo>
                  <a:lnTo>
                    <a:pt x="2094" y="637"/>
                  </a:lnTo>
                  <a:lnTo>
                    <a:pt x="2839" y="637"/>
                  </a:lnTo>
                  <a:lnTo>
                    <a:pt x="2890" y="640"/>
                  </a:lnTo>
                  <a:lnTo>
                    <a:pt x="2940" y="648"/>
                  </a:lnTo>
                  <a:lnTo>
                    <a:pt x="2989" y="662"/>
                  </a:lnTo>
                  <a:lnTo>
                    <a:pt x="3034" y="681"/>
                  </a:lnTo>
                  <a:lnTo>
                    <a:pt x="3077" y="705"/>
                  </a:lnTo>
                  <a:lnTo>
                    <a:pt x="3117" y="733"/>
                  </a:lnTo>
                  <a:lnTo>
                    <a:pt x="3153" y="765"/>
                  </a:lnTo>
                  <a:lnTo>
                    <a:pt x="3185" y="801"/>
                  </a:lnTo>
                  <a:lnTo>
                    <a:pt x="3214" y="841"/>
                  </a:lnTo>
                  <a:lnTo>
                    <a:pt x="3238" y="883"/>
                  </a:lnTo>
                  <a:lnTo>
                    <a:pt x="3257" y="928"/>
                  </a:lnTo>
                  <a:lnTo>
                    <a:pt x="3271" y="976"/>
                  </a:lnTo>
                  <a:lnTo>
                    <a:pt x="3280" y="1025"/>
                  </a:lnTo>
                  <a:lnTo>
                    <a:pt x="3283" y="1076"/>
                  </a:lnTo>
                  <a:lnTo>
                    <a:pt x="3283" y="2824"/>
                  </a:lnTo>
                  <a:lnTo>
                    <a:pt x="3280" y="2876"/>
                  </a:lnTo>
                  <a:lnTo>
                    <a:pt x="3271" y="2926"/>
                  </a:lnTo>
                  <a:lnTo>
                    <a:pt x="3257" y="2973"/>
                  </a:lnTo>
                  <a:lnTo>
                    <a:pt x="3238" y="3018"/>
                  </a:lnTo>
                  <a:lnTo>
                    <a:pt x="3214" y="3061"/>
                  </a:lnTo>
                  <a:lnTo>
                    <a:pt x="3185" y="3100"/>
                  </a:lnTo>
                  <a:lnTo>
                    <a:pt x="3153" y="3135"/>
                  </a:lnTo>
                  <a:lnTo>
                    <a:pt x="3117" y="3168"/>
                  </a:lnTo>
                  <a:lnTo>
                    <a:pt x="3077" y="3196"/>
                  </a:lnTo>
                  <a:lnTo>
                    <a:pt x="3034" y="3220"/>
                  </a:lnTo>
                  <a:lnTo>
                    <a:pt x="2989" y="3239"/>
                  </a:lnTo>
                  <a:lnTo>
                    <a:pt x="2940" y="3253"/>
                  </a:lnTo>
                  <a:lnTo>
                    <a:pt x="2890" y="3262"/>
                  </a:lnTo>
                  <a:lnTo>
                    <a:pt x="2839" y="3265"/>
                  </a:lnTo>
                  <a:lnTo>
                    <a:pt x="444" y="3265"/>
                  </a:lnTo>
                  <a:lnTo>
                    <a:pt x="392" y="3262"/>
                  </a:lnTo>
                  <a:lnTo>
                    <a:pt x="343" y="3253"/>
                  </a:lnTo>
                  <a:lnTo>
                    <a:pt x="295" y="3239"/>
                  </a:lnTo>
                  <a:lnTo>
                    <a:pt x="250" y="3220"/>
                  </a:lnTo>
                  <a:lnTo>
                    <a:pt x="206" y="3196"/>
                  </a:lnTo>
                  <a:lnTo>
                    <a:pt x="166" y="3168"/>
                  </a:lnTo>
                  <a:lnTo>
                    <a:pt x="130" y="3135"/>
                  </a:lnTo>
                  <a:lnTo>
                    <a:pt x="97" y="3100"/>
                  </a:lnTo>
                  <a:lnTo>
                    <a:pt x="70" y="3061"/>
                  </a:lnTo>
                  <a:lnTo>
                    <a:pt x="45" y="3018"/>
                  </a:lnTo>
                  <a:lnTo>
                    <a:pt x="26" y="2973"/>
                  </a:lnTo>
                  <a:lnTo>
                    <a:pt x="12" y="2926"/>
                  </a:lnTo>
                  <a:lnTo>
                    <a:pt x="3" y="2876"/>
                  </a:lnTo>
                  <a:lnTo>
                    <a:pt x="0" y="2824"/>
                  </a:lnTo>
                  <a:lnTo>
                    <a:pt x="0" y="1076"/>
                  </a:lnTo>
                  <a:lnTo>
                    <a:pt x="3" y="1025"/>
                  </a:lnTo>
                  <a:lnTo>
                    <a:pt x="12" y="976"/>
                  </a:lnTo>
                  <a:lnTo>
                    <a:pt x="26" y="928"/>
                  </a:lnTo>
                  <a:lnTo>
                    <a:pt x="45" y="883"/>
                  </a:lnTo>
                  <a:lnTo>
                    <a:pt x="70" y="841"/>
                  </a:lnTo>
                  <a:lnTo>
                    <a:pt x="97" y="801"/>
                  </a:lnTo>
                  <a:lnTo>
                    <a:pt x="130" y="765"/>
                  </a:lnTo>
                  <a:lnTo>
                    <a:pt x="166" y="733"/>
                  </a:lnTo>
                  <a:lnTo>
                    <a:pt x="206" y="705"/>
                  </a:lnTo>
                  <a:lnTo>
                    <a:pt x="250" y="681"/>
                  </a:lnTo>
                  <a:lnTo>
                    <a:pt x="295" y="662"/>
                  </a:lnTo>
                  <a:lnTo>
                    <a:pt x="343" y="648"/>
                  </a:lnTo>
                  <a:lnTo>
                    <a:pt x="392" y="640"/>
                  </a:lnTo>
                  <a:lnTo>
                    <a:pt x="444" y="637"/>
                  </a:lnTo>
                  <a:lnTo>
                    <a:pt x="1246" y="637"/>
                  </a:lnTo>
                  <a:lnTo>
                    <a:pt x="124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11" name="Google Shape;11011;p24"/>
            <p:cNvSpPr/>
            <p:nvPr/>
          </p:nvSpPr>
          <p:spPr>
            <a:xfrm>
              <a:off x="3127" y="3961"/>
              <a:ext cx="12" cy="12"/>
            </a:xfrm>
            <a:custGeom>
              <a:avLst/>
              <a:gdLst/>
              <a:ahLst/>
              <a:cxnLst/>
              <a:rect l="l" t="t" r="r" b="b"/>
              <a:pathLst>
                <a:path w="184" h="183" extrusionOk="0">
                  <a:moveTo>
                    <a:pt x="92" y="0"/>
                  </a:moveTo>
                  <a:lnTo>
                    <a:pt x="117" y="4"/>
                  </a:lnTo>
                  <a:lnTo>
                    <a:pt x="139" y="13"/>
                  </a:lnTo>
                  <a:lnTo>
                    <a:pt x="158" y="27"/>
                  </a:lnTo>
                  <a:lnTo>
                    <a:pt x="172" y="45"/>
                  </a:lnTo>
                  <a:lnTo>
                    <a:pt x="181" y="67"/>
                  </a:lnTo>
                  <a:lnTo>
                    <a:pt x="184" y="92"/>
                  </a:lnTo>
                  <a:lnTo>
                    <a:pt x="182" y="112"/>
                  </a:lnTo>
                  <a:lnTo>
                    <a:pt x="175" y="131"/>
                  </a:lnTo>
                  <a:lnTo>
                    <a:pt x="164" y="148"/>
                  </a:lnTo>
                  <a:lnTo>
                    <a:pt x="149" y="163"/>
                  </a:lnTo>
                  <a:lnTo>
                    <a:pt x="132" y="173"/>
                  </a:lnTo>
                  <a:lnTo>
                    <a:pt x="113" y="180"/>
                  </a:lnTo>
                  <a:lnTo>
                    <a:pt x="92" y="183"/>
                  </a:lnTo>
                  <a:lnTo>
                    <a:pt x="71" y="180"/>
                  </a:lnTo>
                  <a:lnTo>
                    <a:pt x="52" y="173"/>
                  </a:lnTo>
                  <a:lnTo>
                    <a:pt x="35" y="163"/>
                  </a:lnTo>
                  <a:lnTo>
                    <a:pt x="20" y="148"/>
                  </a:lnTo>
                  <a:lnTo>
                    <a:pt x="10" y="131"/>
                  </a:lnTo>
                  <a:lnTo>
                    <a:pt x="3" y="112"/>
                  </a:lnTo>
                  <a:lnTo>
                    <a:pt x="0" y="92"/>
                  </a:lnTo>
                  <a:lnTo>
                    <a:pt x="3" y="71"/>
                  </a:lnTo>
                  <a:lnTo>
                    <a:pt x="10" y="52"/>
                  </a:lnTo>
                  <a:lnTo>
                    <a:pt x="20" y="34"/>
                  </a:lnTo>
                  <a:lnTo>
                    <a:pt x="35" y="20"/>
                  </a:lnTo>
                  <a:lnTo>
                    <a:pt x="52" y="10"/>
                  </a:lnTo>
                  <a:lnTo>
                    <a:pt x="71" y="3"/>
                  </a:lnTo>
                  <a:lnTo>
                    <a:pt x="9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1012" name="Google Shape;11012;p24"/>
          <p:cNvGrpSpPr/>
          <p:nvPr/>
        </p:nvGrpSpPr>
        <p:grpSpPr>
          <a:xfrm>
            <a:off x="20139238" y="11155568"/>
            <a:ext cx="508863" cy="512776"/>
            <a:chOff x="6983" y="1707"/>
            <a:chExt cx="203" cy="205"/>
          </a:xfrm>
          <a:solidFill>
            <a:srgbClr val="006994"/>
          </a:solidFill>
        </p:grpSpPr>
        <p:sp>
          <p:nvSpPr>
            <p:cNvPr id="11013" name="Google Shape;11013;p24"/>
            <p:cNvSpPr/>
            <p:nvPr/>
          </p:nvSpPr>
          <p:spPr>
            <a:xfrm>
              <a:off x="7038" y="1788"/>
              <a:ext cx="50" cy="56"/>
            </a:xfrm>
            <a:custGeom>
              <a:avLst/>
              <a:gdLst/>
              <a:ahLst/>
              <a:cxnLst/>
              <a:rect l="l" t="t" r="r" b="b"/>
              <a:pathLst>
                <a:path w="799" h="903" extrusionOk="0">
                  <a:moveTo>
                    <a:pt x="363" y="0"/>
                  </a:moveTo>
                  <a:lnTo>
                    <a:pt x="408" y="2"/>
                  </a:lnTo>
                  <a:lnTo>
                    <a:pt x="449" y="7"/>
                  </a:lnTo>
                  <a:lnTo>
                    <a:pt x="486" y="17"/>
                  </a:lnTo>
                  <a:lnTo>
                    <a:pt x="520" y="29"/>
                  </a:lnTo>
                  <a:lnTo>
                    <a:pt x="551" y="45"/>
                  </a:lnTo>
                  <a:lnTo>
                    <a:pt x="578" y="63"/>
                  </a:lnTo>
                  <a:lnTo>
                    <a:pt x="603" y="84"/>
                  </a:lnTo>
                  <a:lnTo>
                    <a:pt x="625" y="107"/>
                  </a:lnTo>
                  <a:lnTo>
                    <a:pt x="645" y="132"/>
                  </a:lnTo>
                  <a:lnTo>
                    <a:pt x="662" y="159"/>
                  </a:lnTo>
                  <a:lnTo>
                    <a:pt x="675" y="187"/>
                  </a:lnTo>
                  <a:lnTo>
                    <a:pt x="688" y="217"/>
                  </a:lnTo>
                  <a:lnTo>
                    <a:pt x="699" y="248"/>
                  </a:lnTo>
                  <a:lnTo>
                    <a:pt x="707" y="279"/>
                  </a:lnTo>
                  <a:lnTo>
                    <a:pt x="715" y="311"/>
                  </a:lnTo>
                  <a:lnTo>
                    <a:pt x="720" y="342"/>
                  </a:lnTo>
                  <a:lnTo>
                    <a:pt x="724" y="375"/>
                  </a:lnTo>
                  <a:lnTo>
                    <a:pt x="727" y="406"/>
                  </a:lnTo>
                  <a:lnTo>
                    <a:pt x="728" y="438"/>
                  </a:lnTo>
                  <a:lnTo>
                    <a:pt x="729" y="468"/>
                  </a:lnTo>
                  <a:lnTo>
                    <a:pt x="739" y="467"/>
                  </a:lnTo>
                  <a:lnTo>
                    <a:pt x="747" y="466"/>
                  </a:lnTo>
                  <a:lnTo>
                    <a:pt x="761" y="468"/>
                  </a:lnTo>
                  <a:lnTo>
                    <a:pt x="773" y="474"/>
                  </a:lnTo>
                  <a:lnTo>
                    <a:pt x="781" y="484"/>
                  </a:lnTo>
                  <a:lnTo>
                    <a:pt x="787" y="496"/>
                  </a:lnTo>
                  <a:lnTo>
                    <a:pt x="793" y="511"/>
                  </a:lnTo>
                  <a:lnTo>
                    <a:pt x="796" y="529"/>
                  </a:lnTo>
                  <a:lnTo>
                    <a:pt x="798" y="549"/>
                  </a:lnTo>
                  <a:lnTo>
                    <a:pt x="799" y="570"/>
                  </a:lnTo>
                  <a:lnTo>
                    <a:pt x="799" y="593"/>
                  </a:lnTo>
                  <a:lnTo>
                    <a:pt x="797" y="616"/>
                  </a:lnTo>
                  <a:lnTo>
                    <a:pt x="792" y="641"/>
                  </a:lnTo>
                  <a:lnTo>
                    <a:pt x="783" y="665"/>
                  </a:lnTo>
                  <a:lnTo>
                    <a:pt x="773" y="689"/>
                  </a:lnTo>
                  <a:lnTo>
                    <a:pt x="760" y="711"/>
                  </a:lnTo>
                  <a:lnTo>
                    <a:pt x="746" y="729"/>
                  </a:lnTo>
                  <a:lnTo>
                    <a:pt x="731" y="743"/>
                  </a:lnTo>
                  <a:lnTo>
                    <a:pt x="717" y="754"/>
                  </a:lnTo>
                  <a:lnTo>
                    <a:pt x="702" y="757"/>
                  </a:lnTo>
                  <a:lnTo>
                    <a:pt x="692" y="755"/>
                  </a:lnTo>
                  <a:lnTo>
                    <a:pt x="684" y="750"/>
                  </a:lnTo>
                  <a:lnTo>
                    <a:pt x="663" y="793"/>
                  </a:lnTo>
                  <a:lnTo>
                    <a:pt x="639" y="834"/>
                  </a:lnTo>
                  <a:lnTo>
                    <a:pt x="613" y="870"/>
                  </a:lnTo>
                  <a:lnTo>
                    <a:pt x="583" y="903"/>
                  </a:lnTo>
                  <a:lnTo>
                    <a:pt x="251" y="903"/>
                  </a:lnTo>
                  <a:lnTo>
                    <a:pt x="219" y="870"/>
                  </a:lnTo>
                  <a:lnTo>
                    <a:pt x="188" y="835"/>
                  </a:lnTo>
                  <a:lnTo>
                    <a:pt x="160" y="795"/>
                  </a:lnTo>
                  <a:lnTo>
                    <a:pt x="135" y="753"/>
                  </a:lnTo>
                  <a:lnTo>
                    <a:pt x="130" y="755"/>
                  </a:lnTo>
                  <a:lnTo>
                    <a:pt x="125" y="756"/>
                  </a:lnTo>
                  <a:lnTo>
                    <a:pt x="120" y="757"/>
                  </a:lnTo>
                  <a:lnTo>
                    <a:pt x="106" y="754"/>
                  </a:lnTo>
                  <a:lnTo>
                    <a:pt x="92" y="747"/>
                  </a:lnTo>
                  <a:lnTo>
                    <a:pt x="77" y="734"/>
                  </a:lnTo>
                  <a:lnTo>
                    <a:pt x="62" y="718"/>
                  </a:lnTo>
                  <a:lnTo>
                    <a:pt x="48" y="701"/>
                  </a:lnTo>
                  <a:lnTo>
                    <a:pt x="36" y="680"/>
                  </a:lnTo>
                  <a:lnTo>
                    <a:pt x="24" y="658"/>
                  </a:lnTo>
                  <a:lnTo>
                    <a:pt x="15" y="636"/>
                  </a:lnTo>
                  <a:lnTo>
                    <a:pt x="8" y="614"/>
                  </a:lnTo>
                  <a:lnTo>
                    <a:pt x="4" y="593"/>
                  </a:lnTo>
                  <a:lnTo>
                    <a:pt x="2" y="570"/>
                  </a:lnTo>
                  <a:lnTo>
                    <a:pt x="0" y="549"/>
                  </a:lnTo>
                  <a:lnTo>
                    <a:pt x="0" y="529"/>
                  </a:lnTo>
                  <a:lnTo>
                    <a:pt x="1" y="511"/>
                  </a:lnTo>
                  <a:lnTo>
                    <a:pt x="4" y="496"/>
                  </a:lnTo>
                  <a:lnTo>
                    <a:pt x="9" y="484"/>
                  </a:lnTo>
                  <a:lnTo>
                    <a:pt x="17" y="474"/>
                  </a:lnTo>
                  <a:lnTo>
                    <a:pt x="27" y="468"/>
                  </a:lnTo>
                  <a:lnTo>
                    <a:pt x="41" y="466"/>
                  </a:lnTo>
                  <a:lnTo>
                    <a:pt x="45" y="466"/>
                  </a:lnTo>
                  <a:lnTo>
                    <a:pt x="49" y="467"/>
                  </a:lnTo>
                  <a:lnTo>
                    <a:pt x="54" y="467"/>
                  </a:lnTo>
                  <a:lnTo>
                    <a:pt x="50" y="437"/>
                  </a:lnTo>
                  <a:lnTo>
                    <a:pt x="49" y="406"/>
                  </a:lnTo>
                  <a:lnTo>
                    <a:pt x="49" y="374"/>
                  </a:lnTo>
                  <a:lnTo>
                    <a:pt x="50" y="342"/>
                  </a:lnTo>
                  <a:lnTo>
                    <a:pt x="54" y="310"/>
                  </a:lnTo>
                  <a:lnTo>
                    <a:pt x="58" y="279"/>
                  </a:lnTo>
                  <a:lnTo>
                    <a:pt x="63" y="247"/>
                  </a:lnTo>
                  <a:lnTo>
                    <a:pt x="71" y="217"/>
                  </a:lnTo>
                  <a:lnTo>
                    <a:pt x="81" y="187"/>
                  </a:lnTo>
                  <a:lnTo>
                    <a:pt x="93" y="159"/>
                  </a:lnTo>
                  <a:lnTo>
                    <a:pt x="107" y="132"/>
                  </a:lnTo>
                  <a:lnTo>
                    <a:pt x="124" y="107"/>
                  </a:lnTo>
                  <a:lnTo>
                    <a:pt x="143" y="84"/>
                  </a:lnTo>
                  <a:lnTo>
                    <a:pt x="166" y="63"/>
                  </a:lnTo>
                  <a:lnTo>
                    <a:pt x="191" y="45"/>
                  </a:lnTo>
                  <a:lnTo>
                    <a:pt x="219" y="29"/>
                  </a:lnTo>
                  <a:lnTo>
                    <a:pt x="250" y="17"/>
                  </a:lnTo>
                  <a:lnTo>
                    <a:pt x="284" y="7"/>
                  </a:lnTo>
                  <a:lnTo>
                    <a:pt x="322" y="2"/>
                  </a:lnTo>
                  <a:lnTo>
                    <a:pt x="36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14" name="Google Shape;11014;p24"/>
            <p:cNvSpPr/>
            <p:nvPr/>
          </p:nvSpPr>
          <p:spPr>
            <a:xfrm>
              <a:off x="7086" y="1798"/>
              <a:ext cx="63" cy="18"/>
            </a:xfrm>
            <a:custGeom>
              <a:avLst/>
              <a:gdLst/>
              <a:ahLst/>
              <a:cxnLst/>
              <a:rect l="l" t="t" r="r" b="b"/>
              <a:pathLst>
                <a:path w="1001" h="290" extrusionOk="0">
                  <a:moveTo>
                    <a:pt x="0" y="0"/>
                  </a:moveTo>
                  <a:lnTo>
                    <a:pt x="935" y="0"/>
                  </a:lnTo>
                  <a:lnTo>
                    <a:pt x="953" y="3"/>
                  </a:lnTo>
                  <a:lnTo>
                    <a:pt x="968" y="9"/>
                  </a:lnTo>
                  <a:lnTo>
                    <a:pt x="981" y="19"/>
                  </a:lnTo>
                  <a:lnTo>
                    <a:pt x="991" y="31"/>
                  </a:lnTo>
                  <a:lnTo>
                    <a:pt x="998" y="47"/>
                  </a:lnTo>
                  <a:lnTo>
                    <a:pt x="1001" y="65"/>
                  </a:lnTo>
                  <a:lnTo>
                    <a:pt x="1000" y="84"/>
                  </a:lnTo>
                  <a:lnTo>
                    <a:pt x="980" y="211"/>
                  </a:lnTo>
                  <a:lnTo>
                    <a:pt x="974" y="232"/>
                  </a:lnTo>
                  <a:lnTo>
                    <a:pt x="964" y="251"/>
                  </a:lnTo>
                  <a:lnTo>
                    <a:pt x="949" y="267"/>
                  </a:lnTo>
                  <a:lnTo>
                    <a:pt x="932" y="280"/>
                  </a:lnTo>
                  <a:lnTo>
                    <a:pt x="913" y="287"/>
                  </a:lnTo>
                  <a:lnTo>
                    <a:pt x="893" y="290"/>
                  </a:lnTo>
                  <a:lnTo>
                    <a:pt x="97" y="290"/>
                  </a:lnTo>
                  <a:lnTo>
                    <a:pt x="88" y="272"/>
                  </a:lnTo>
                  <a:lnTo>
                    <a:pt x="78" y="258"/>
                  </a:lnTo>
                  <a:lnTo>
                    <a:pt x="66" y="244"/>
                  </a:lnTo>
                  <a:lnTo>
                    <a:pt x="52" y="233"/>
                  </a:lnTo>
                  <a:lnTo>
                    <a:pt x="47" y="180"/>
                  </a:lnTo>
                  <a:lnTo>
                    <a:pt x="38" y="130"/>
                  </a:lnTo>
                  <a:lnTo>
                    <a:pt x="28" y="84"/>
                  </a:lnTo>
                  <a:lnTo>
                    <a:pt x="15" y="41"/>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15" name="Google Shape;11015;p24"/>
            <p:cNvSpPr/>
            <p:nvPr/>
          </p:nvSpPr>
          <p:spPr>
            <a:xfrm>
              <a:off x="7083" y="1830"/>
              <a:ext cx="60" cy="15"/>
            </a:xfrm>
            <a:custGeom>
              <a:avLst/>
              <a:gdLst/>
              <a:ahLst/>
              <a:cxnLst/>
              <a:rect l="l" t="t" r="r" b="b"/>
              <a:pathLst>
                <a:path w="959" h="246" extrusionOk="0">
                  <a:moveTo>
                    <a:pt x="146" y="0"/>
                  </a:moveTo>
                  <a:lnTo>
                    <a:pt x="897" y="0"/>
                  </a:lnTo>
                  <a:lnTo>
                    <a:pt x="915" y="2"/>
                  </a:lnTo>
                  <a:lnTo>
                    <a:pt x="932" y="9"/>
                  </a:lnTo>
                  <a:lnTo>
                    <a:pt x="945" y="21"/>
                  </a:lnTo>
                  <a:lnTo>
                    <a:pt x="953" y="36"/>
                  </a:lnTo>
                  <a:lnTo>
                    <a:pt x="959" y="52"/>
                  </a:lnTo>
                  <a:lnTo>
                    <a:pt x="959" y="71"/>
                  </a:lnTo>
                  <a:lnTo>
                    <a:pt x="941" y="180"/>
                  </a:lnTo>
                  <a:lnTo>
                    <a:pt x="935" y="198"/>
                  </a:lnTo>
                  <a:lnTo>
                    <a:pt x="926" y="214"/>
                  </a:lnTo>
                  <a:lnTo>
                    <a:pt x="913" y="227"/>
                  </a:lnTo>
                  <a:lnTo>
                    <a:pt x="897" y="238"/>
                  </a:lnTo>
                  <a:lnTo>
                    <a:pt x="879" y="244"/>
                  </a:lnTo>
                  <a:lnTo>
                    <a:pt x="861" y="246"/>
                  </a:lnTo>
                  <a:lnTo>
                    <a:pt x="1" y="246"/>
                  </a:lnTo>
                  <a:lnTo>
                    <a:pt x="0" y="183"/>
                  </a:lnTo>
                  <a:lnTo>
                    <a:pt x="4" y="178"/>
                  </a:lnTo>
                  <a:lnTo>
                    <a:pt x="7" y="173"/>
                  </a:lnTo>
                  <a:lnTo>
                    <a:pt x="32" y="163"/>
                  </a:lnTo>
                  <a:lnTo>
                    <a:pt x="54" y="148"/>
                  </a:lnTo>
                  <a:lnTo>
                    <a:pt x="76" y="130"/>
                  </a:lnTo>
                  <a:lnTo>
                    <a:pt x="95" y="107"/>
                  </a:lnTo>
                  <a:lnTo>
                    <a:pt x="110" y="83"/>
                  </a:lnTo>
                  <a:lnTo>
                    <a:pt x="125" y="56"/>
                  </a:lnTo>
                  <a:lnTo>
                    <a:pt x="137" y="28"/>
                  </a:lnTo>
                  <a:lnTo>
                    <a:pt x="14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16" name="Google Shape;11016;p24"/>
            <p:cNvSpPr/>
            <p:nvPr/>
          </p:nvSpPr>
          <p:spPr>
            <a:xfrm>
              <a:off x="6985" y="1753"/>
              <a:ext cx="200" cy="90"/>
            </a:xfrm>
            <a:custGeom>
              <a:avLst/>
              <a:gdLst/>
              <a:ahLst/>
              <a:cxnLst/>
              <a:rect l="l" t="t" r="r" b="b"/>
              <a:pathLst>
                <a:path w="3192" h="1440" extrusionOk="0">
                  <a:moveTo>
                    <a:pt x="433" y="0"/>
                  </a:moveTo>
                  <a:lnTo>
                    <a:pt x="2760" y="0"/>
                  </a:lnTo>
                  <a:lnTo>
                    <a:pt x="2810" y="2"/>
                  </a:lnTo>
                  <a:lnTo>
                    <a:pt x="2859" y="11"/>
                  </a:lnTo>
                  <a:lnTo>
                    <a:pt x="2906" y="24"/>
                  </a:lnTo>
                  <a:lnTo>
                    <a:pt x="2950" y="43"/>
                  </a:lnTo>
                  <a:lnTo>
                    <a:pt x="2991" y="66"/>
                  </a:lnTo>
                  <a:lnTo>
                    <a:pt x="3030" y="93"/>
                  </a:lnTo>
                  <a:lnTo>
                    <a:pt x="3065" y="125"/>
                  </a:lnTo>
                  <a:lnTo>
                    <a:pt x="3097" y="160"/>
                  </a:lnTo>
                  <a:lnTo>
                    <a:pt x="3125" y="198"/>
                  </a:lnTo>
                  <a:lnTo>
                    <a:pt x="3148" y="239"/>
                  </a:lnTo>
                  <a:lnTo>
                    <a:pt x="3167" y="283"/>
                  </a:lnTo>
                  <a:lnTo>
                    <a:pt x="3181" y="329"/>
                  </a:lnTo>
                  <a:lnTo>
                    <a:pt x="3189" y="377"/>
                  </a:lnTo>
                  <a:lnTo>
                    <a:pt x="3192" y="428"/>
                  </a:lnTo>
                  <a:lnTo>
                    <a:pt x="3056" y="1429"/>
                  </a:lnTo>
                  <a:lnTo>
                    <a:pt x="2852" y="1429"/>
                  </a:lnTo>
                  <a:lnTo>
                    <a:pt x="2988" y="428"/>
                  </a:lnTo>
                  <a:lnTo>
                    <a:pt x="2985" y="391"/>
                  </a:lnTo>
                  <a:lnTo>
                    <a:pt x="2976" y="356"/>
                  </a:lnTo>
                  <a:lnTo>
                    <a:pt x="2963" y="324"/>
                  </a:lnTo>
                  <a:lnTo>
                    <a:pt x="2944" y="295"/>
                  </a:lnTo>
                  <a:lnTo>
                    <a:pt x="2921" y="268"/>
                  </a:lnTo>
                  <a:lnTo>
                    <a:pt x="2895" y="245"/>
                  </a:lnTo>
                  <a:lnTo>
                    <a:pt x="2864" y="228"/>
                  </a:lnTo>
                  <a:lnTo>
                    <a:pt x="2832" y="214"/>
                  </a:lnTo>
                  <a:lnTo>
                    <a:pt x="2797" y="204"/>
                  </a:lnTo>
                  <a:lnTo>
                    <a:pt x="2760" y="202"/>
                  </a:lnTo>
                  <a:lnTo>
                    <a:pt x="433" y="202"/>
                  </a:lnTo>
                  <a:lnTo>
                    <a:pt x="396" y="204"/>
                  </a:lnTo>
                  <a:lnTo>
                    <a:pt x="361" y="214"/>
                  </a:lnTo>
                  <a:lnTo>
                    <a:pt x="328" y="228"/>
                  </a:lnTo>
                  <a:lnTo>
                    <a:pt x="299" y="245"/>
                  </a:lnTo>
                  <a:lnTo>
                    <a:pt x="272" y="268"/>
                  </a:lnTo>
                  <a:lnTo>
                    <a:pt x="249" y="295"/>
                  </a:lnTo>
                  <a:lnTo>
                    <a:pt x="230" y="324"/>
                  </a:lnTo>
                  <a:lnTo>
                    <a:pt x="216" y="356"/>
                  </a:lnTo>
                  <a:lnTo>
                    <a:pt x="208" y="391"/>
                  </a:lnTo>
                  <a:lnTo>
                    <a:pt x="204" y="428"/>
                  </a:lnTo>
                  <a:lnTo>
                    <a:pt x="358" y="1440"/>
                  </a:lnTo>
                  <a:lnTo>
                    <a:pt x="155" y="1440"/>
                  </a:lnTo>
                  <a:lnTo>
                    <a:pt x="0" y="428"/>
                  </a:lnTo>
                  <a:lnTo>
                    <a:pt x="4" y="377"/>
                  </a:lnTo>
                  <a:lnTo>
                    <a:pt x="12" y="329"/>
                  </a:lnTo>
                  <a:lnTo>
                    <a:pt x="26" y="283"/>
                  </a:lnTo>
                  <a:lnTo>
                    <a:pt x="45" y="239"/>
                  </a:lnTo>
                  <a:lnTo>
                    <a:pt x="68" y="198"/>
                  </a:lnTo>
                  <a:lnTo>
                    <a:pt x="96" y="160"/>
                  </a:lnTo>
                  <a:lnTo>
                    <a:pt x="127" y="125"/>
                  </a:lnTo>
                  <a:lnTo>
                    <a:pt x="163" y="93"/>
                  </a:lnTo>
                  <a:lnTo>
                    <a:pt x="201" y="66"/>
                  </a:lnTo>
                  <a:lnTo>
                    <a:pt x="244" y="43"/>
                  </a:lnTo>
                  <a:lnTo>
                    <a:pt x="287" y="24"/>
                  </a:lnTo>
                  <a:lnTo>
                    <a:pt x="335" y="11"/>
                  </a:lnTo>
                  <a:lnTo>
                    <a:pt x="383" y="2"/>
                  </a:lnTo>
                  <a:lnTo>
                    <a:pt x="43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17" name="Google Shape;11017;p24"/>
            <p:cNvSpPr/>
            <p:nvPr/>
          </p:nvSpPr>
          <p:spPr>
            <a:xfrm>
              <a:off x="6983" y="1851"/>
              <a:ext cx="203" cy="61"/>
            </a:xfrm>
            <a:custGeom>
              <a:avLst/>
              <a:gdLst/>
              <a:ahLst/>
              <a:cxnLst/>
              <a:rect l="l" t="t" r="r" b="b"/>
              <a:pathLst>
                <a:path w="3254" h="975" extrusionOk="0">
                  <a:moveTo>
                    <a:pt x="146" y="0"/>
                  </a:moveTo>
                  <a:lnTo>
                    <a:pt x="3109" y="0"/>
                  </a:lnTo>
                  <a:lnTo>
                    <a:pt x="3134" y="2"/>
                  </a:lnTo>
                  <a:lnTo>
                    <a:pt x="3158" y="9"/>
                  </a:lnTo>
                  <a:lnTo>
                    <a:pt x="3180" y="19"/>
                  </a:lnTo>
                  <a:lnTo>
                    <a:pt x="3201" y="33"/>
                  </a:lnTo>
                  <a:lnTo>
                    <a:pt x="3219" y="50"/>
                  </a:lnTo>
                  <a:lnTo>
                    <a:pt x="3234" y="70"/>
                  </a:lnTo>
                  <a:lnTo>
                    <a:pt x="3245" y="92"/>
                  </a:lnTo>
                  <a:lnTo>
                    <a:pt x="3251" y="116"/>
                  </a:lnTo>
                  <a:lnTo>
                    <a:pt x="3254" y="141"/>
                  </a:lnTo>
                  <a:lnTo>
                    <a:pt x="3253" y="166"/>
                  </a:lnTo>
                  <a:lnTo>
                    <a:pt x="3135" y="975"/>
                  </a:lnTo>
                  <a:lnTo>
                    <a:pt x="121" y="975"/>
                  </a:lnTo>
                  <a:lnTo>
                    <a:pt x="2" y="166"/>
                  </a:lnTo>
                  <a:lnTo>
                    <a:pt x="0" y="141"/>
                  </a:lnTo>
                  <a:lnTo>
                    <a:pt x="3" y="116"/>
                  </a:lnTo>
                  <a:lnTo>
                    <a:pt x="9" y="92"/>
                  </a:lnTo>
                  <a:lnTo>
                    <a:pt x="21" y="70"/>
                  </a:lnTo>
                  <a:lnTo>
                    <a:pt x="35" y="50"/>
                  </a:lnTo>
                  <a:lnTo>
                    <a:pt x="54" y="33"/>
                  </a:lnTo>
                  <a:lnTo>
                    <a:pt x="74" y="19"/>
                  </a:lnTo>
                  <a:lnTo>
                    <a:pt x="96" y="9"/>
                  </a:lnTo>
                  <a:lnTo>
                    <a:pt x="121" y="2"/>
                  </a:lnTo>
                  <a:lnTo>
                    <a:pt x="14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18" name="Google Shape;11018;p24"/>
            <p:cNvSpPr/>
            <p:nvPr/>
          </p:nvSpPr>
          <p:spPr>
            <a:xfrm>
              <a:off x="7013" y="1729"/>
              <a:ext cx="138" cy="14"/>
            </a:xfrm>
            <a:custGeom>
              <a:avLst/>
              <a:gdLst/>
              <a:ahLst/>
              <a:cxnLst/>
              <a:rect l="l" t="t" r="r" b="b"/>
              <a:pathLst>
                <a:path w="2200" h="223" extrusionOk="0">
                  <a:moveTo>
                    <a:pt x="55" y="0"/>
                  </a:moveTo>
                  <a:lnTo>
                    <a:pt x="2146" y="0"/>
                  </a:lnTo>
                  <a:lnTo>
                    <a:pt x="2162" y="2"/>
                  </a:lnTo>
                  <a:lnTo>
                    <a:pt x="2177" y="8"/>
                  </a:lnTo>
                  <a:lnTo>
                    <a:pt x="2188" y="20"/>
                  </a:lnTo>
                  <a:lnTo>
                    <a:pt x="2197" y="33"/>
                  </a:lnTo>
                  <a:lnTo>
                    <a:pt x="2200" y="49"/>
                  </a:lnTo>
                  <a:lnTo>
                    <a:pt x="2199" y="66"/>
                  </a:lnTo>
                  <a:lnTo>
                    <a:pt x="2162" y="223"/>
                  </a:lnTo>
                  <a:lnTo>
                    <a:pt x="40" y="223"/>
                  </a:lnTo>
                  <a:lnTo>
                    <a:pt x="1" y="67"/>
                  </a:lnTo>
                  <a:lnTo>
                    <a:pt x="0" y="51"/>
                  </a:lnTo>
                  <a:lnTo>
                    <a:pt x="3" y="34"/>
                  </a:lnTo>
                  <a:lnTo>
                    <a:pt x="12" y="21"/>
                  </a:lnTo>
                  <a:lnTo>
                    <a:pt x="24" y="9"/>
                  </a:lnTo>
                  <a:lnTo>
                    <a:pt x="39" y="2"/>
                  </a:lnTo>
                  <a:lnTo>
                    <a:pt x="5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19" name="Google Shape;11019;p24"/>
            <p:cNvSpPr/>
            <p:nvPr/>
          </p:nvSpPr>
          <p:spPr>
            <a:xfrm>
              <a:off x="7027" y="1707"/>
              <a:ext cx="110" cy="14"/>
            </a:xfrm>
            <a:custGeom>
              <a:avLst/>
              <a:gdLst/>
              <a:ahLst/>
              <a:cxnLst/>
              <a:rect l="l" t="t" r="r" b="b"/>
              <a:pathLst>
                <a:path w="1766" h="224" extrusionOk="0">
                  <a:moveTo>
                    <a:pt x="54" y="0"/>
                  </a:moveTo>
                  <a:lnTo>
                    <a:pt x="1712" y="0"/>
                  </a:lnTo>
                  <a:lnTo>
                    <a:pt x="1728" y="2"/>
                  </a:lnTo>
                  <a:lnTo>
                    <a:pt x="1742" y="10"/>
                  </a:lnTo>
                  <a:lnTo>
                    <a:pt x="1755" y="20"/>
                  </a:lnTo>
                  <a:lnTo>
                    <a:pt x="1762" y="34"/>
                  </a:lnTo>
                  <a:lnTo>
                    <a:pt x="1766" y="48"/>
                  </a:lnTo>
                  <a:lnTo>
                    <a:pt x="1766" y="64"/>
                  </a:lnTo>
                  <a:lnTo>
                    <a:pt x="1735" y="224"/>
                  </a:lnTo>
                  <a:lnTo>
                    <a:pt x="32" y="224"/>
                  </a:lnTo>
                  <a:lnTo>
                    <a:pt x="0" y="65"/>
                  </a:lnTo>
                  <a:lnTo>
                    <a:pt x="0" y="49"/>
                  </a:lnTo>
                  <a:lnTo>
                    <a:pt x="3" y="34"/>
                  </a:lnTo>
                  <a:lnTo>
                    <a:pt x="12" y="20"/>
                  </a:lnTo>
                  <a:lnTo>
                    <a:pt x="23" y="10"/>
                  </a:lnTo>
                  <a:lnTo>
                    <a:pt x="38" y="3"/>
                  </a:lnTo>
                  <a:lnTo>
                    <a:pt x="5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1020" name="Google Shape;11020;p24"/>
          <p:cNvGrpSpPr/>
          <p:nvPr/>
        </p:nvGrpSpPr>
        <p:grpSpPr>
          <a:xfrm>
            <a:off x="10446688" y="7523885"/>
            <a:ext cx="451945" cy="619168"/>
            <a:chOff x="5388" y="2720"/>
            <a:chExt cx="2290" cy="3138"/>
          </a:xfrm>
          <a:solidFill>
            <a:srgbClr val="006994"/>
          </a:solidFill>
        </p:grpSpPr>
        <p:sp>
          <p:nvSpPr>
            <p:cNvPr id="11021" name="Google Shape;11021;p24"/>
            <p:cNvSpPr/>
            <p:nvPr/>
          </p:nvSpPr>
          <p:spPr>
            <a:xfrm>
              <a:off x="5388" y="2720"/>
              <a:ext cx="2290" cy="2035"/>
            </a:xfrm>
            <a:custGeom>
              <a:avLst/>
              <a:gdLst/>
              <a:ahLst/>
              <a:cxnLst/>
              <a:rect l="l" t="t" r="r" b="b"/>
              <a:pathLst>
                <a:path w="4581" h="4070" extrusionOk="0">
                  <a:moveTo>
                    <a:pt x="2140" y="0"/>
                  </a:moveTo>
                  <a:lnTo>
                    <a:pt x="2439" y="0"/>
                  </a:lnTo>
                  <a:lnTo>
                    <a:pt x="2483" y="6"/>
                  </a:lnTo>
                  <a:lnTo>
                    <a:pt x="2522" y="19"/>
                  </a:lnTo>
                  <a:lnTo>
                    <a:pt x="2559" y="42"/>
                  </a:lnTo>
                  <a:lnTo>
                    <a:pt x="2589" y="72"/>
                  </a:lnTo>
                  <a:lnTo>
                    <a:pt x="2612" y="108"/>
                  </a:lnTo>
                  <a:lnTo>
                    <a:pt x="2627" y="148"/>
                  </a:lnTo>
                  <a:lnTo>
                    <a:pt x="2631" y="194"/>
                  </a:lnTo>
                  <a:lnTo>
                    <a:pt x="2631" y="475"/>
                  </a:lnTo>
                  <a:lnTo>
                    <a:pt x="2756" y="504"/>
                  </a:lnTo>
                  <a:lnTo>
                    <a:pt x="2880" y="540"/>
                  </a:lnTo>
                  <a:lnTo>
                    <a:pt x="2998" y="586"/>
                  </a:lnTo>
                  <a:lnTo>
                    <a:pt x="3112" y="637"/>
                  </a:lnTo>
                  <a:lnTo>
                    <a:pt x="3223" y="698"/>
                  </a:lnTo>
                  <a:lnTo>
                    <a:pt x="3327" y="765"/>
                  </a:lnTo>
                  <a:lnTo>
                    <a:pt x="3529" y="563"/>
                  </a:lnTo>
                  <a:lnTo>
                    <a:pt x="3563" y="536"/>
                  </a:lnTo>
                  <a:lnTo>
                    <a:pt x="3603" y="517"/>
                  </a:lnTo>
                  <a:lnTo>
                    <a:pt x="3645" y="508"/>
                  </a:lnTo>
                  <a:lnTo>
                    <a:pt x="3687" y="508"/>
                  </a:lnTo>
                  <a:lnTo>
                    <a:pt x="3729" y="517"/>
                  </a:lnTo>
                  <a:lnTo>
                    <a:pt x="3767" y="536"/>
                  </a:lnTo>
                  <a:lnTo>
                    <a:pt x="3803" y="563"/>
                  </a:lnTo>
                  <a:lnTo>
                    <a:pt x="4014" y="774"/>
                  </a:lnTo>
                  <a:lnTo>
                    <a:pt x="4042" y="810"/>
                  </a:lnTo>
                  <a:lnTo>
                    <a:pt x="4060" y="848"/>
                  </a:lnTo>
                  <a:lnTo>
                    <a:pt x="4069" y="890"/>
                  </a:lnTo>
                  <a:lnTo>
                    <a:pt x="4069" y="934"/>
                  </a:lnTo>
                  <a:lnTo>
                    <a:pt x="4060" y="976"/>
                  </a:lnTo>
                  <a:lnTo>
                    <a:pt x="4042" y="1014"/>
                  </a:lnTo>
                  <a:lnTo>
                    <a:pt x="4014" y="1050"/>
                  </a:lnTo>
                  <a:lnTo>
                    <a:pt x="3812" y="1251"/>
                  </a:lnTo>
                  <a:lnTo>
                    <a:pt x="3877" y="1356"/>
                  </a:lnTo>
                  <a:lnTo>
                    <a:pt x="3938" y="1466"/>
                  </a:lnTo>
                  <a:lnTo>
                    <a:pt x="3989" y="1580"/>
                  </a:lnTo>
                  <a:lnTo>
                    <a:pt x="4033" y="1698"/>
                  </a:lnTo>
                  <a:lnTo>
                    <a:pt x="4069" y="1820"/>
                  </a:lnTo>
                  <a:lnTo>
                    <a:pt x="4098" y="1946"/>
                  </a:lnTo>
                  <a:lnTo>
                    <a:pt x="4385" y="1946"/>
                  </a:lnTo>
                  <a:lnTo>
                    <a:pt x="4429" y="1951"/>
                  </a:lnTo>
                  <a:lnTo>
                    <a:pt x="4470" y="1965"/>
                  </a:lnTo>
                  <a:lnTo>
                    <a:pt x="4507" y="1987"/>
                  </a:lnTo>
                  <a:lnTo>
                    <a:pt x="4537" y="2018"/>
                  </a:lnTo>
                  <a:lnTo>
                    <a:pt x="4560" y="2054"/>
                  </a:lnTo>
                  <a:lnTo>
                    <a:pt x="4575" y="2094"/>
                  </a:lnTo>
                  <a:lnTo>
                    <a:pt x="4581" y="2140"/>
                  </a:lnTo>
                  <a:lnTo>
                    <a:pt x="4581" y="2438"/>
                  </a:lnTo>
                  <a:lnTo>
                    <a:pt x="4577" y="2484"/>
                  </a:lnTo>
                  <a:lnTo>
                    <a:pt x="4562" y="2524"/>
                  </a:lnTo>
                  <a:lnTo>
                    <a:pt x="4539" y="2560"/>
                  </a:lnTo>
                  <a:lnTo>
                    <a:pt x="4508" y="2590"/>
                  </a:lnTo>
                  <a:lnTo>
                    <a:pt x="4472" y="2613"/>
                  </a:lnTo>
                  <a:lnTo>
                    <a:pt x="4432" y="2626"/>
                  </a:lnTo>
                  <a:lnTo>
                    <a:pt x="4389" y="2632"/>
                  </a:lnTo>
                  <a:lnTo>
                    <a:pt x="4098" y="2632"/>
                  </a:lnTo>
                  <a:lnTo>
                    <a:pt x="4069" y="2756"/>
                  </a:lnTo>
                  <a:lnTo>
                    <a:pt x="4031" y="2877"/>
                  </a:lnTo>
                  <a:lnTo>
                    <a:pt x="3987" y="2995"/>
                  </a:lnTo>
                  <a:lnTo>
                    <a:pt x="3934" y="3108"/>
                  </a:lnTo>
                  <a:lnTo>
                    <a:pt x="3875" y="3218"/>
                  </a:lnTo>
                  <a:lnTo>
                    <a:pt x="3808" y="3321"/>
                  </a:lnTo>
                  <a:lnTo>
                    <a:pt x="4016" y="3528"/>
                  </a:lnTo>
                  <a:lnTo>
                    <a:pt x="4044" y="3564"/>
                  </a:lnTo>
                  <a:lnTo>
                    <a:pt x="4063" y="3602"/>
                  </a:lnTo>
                  <a:lnTo>
                    <a:pt x="4071" y="3644"/>
                  </a:lnTo>
                  <a:lnTo>
                    <a:pt x="4071" y="3688"/>
                  </a:lnTo>
                  <a:lnTo>
                    <a:pt x="4063" y="3729"/>
                  </a:lnTo>
                  <a:lnTo>
                    <a:pt x="4044" y="3768"/>
                  </a:lnTo>
                  <a:lnTo>
                    <a:pt x="4016" y="3804"/>
                  </a:lnTo>
                  <a:lnTo>
                    <a:pt x="3805" y="4015"/>
                  </a:lnTo>
                  <a:lnTo>
                    <a:pt x="3770" y="4041"/>
                  </a:lnTo>
                  <a:lnTo>
                    <a:pt x="3730" y="4060"/>
                  </a:lnTo>
                  <a:lnTo>
                    <a:pt x="3689" y="4070"/>
                  </a:lnTo>
                  <a:lnTo>
                    <a:pt x="3647" y="4070"/>
                  </a:lnTo>
                  <a:lnTo>
                    <a:pt x="3605" y="4060"/>
                  </a:lnTo>
                  <a:lnTo>
                    <a:pt x="3565" y="4041"/>
                  </a:lnTo>
                  <a:lnTo>
                    <a:pt x="3531" y="4015"/>
                  </a:lnTo>
                  <a:lnTo>
                    <a:pt x="3321" y="3806"/>
                  </a:lnTo>
                  <a:lnTo>
                    <a:pt x="3249" y="3853"/>
                  </a:lnTo>
                  <a:lnTo>
                    <a:pt x="3175" y="3895"/>
                  </a:lnTo>
                  <a:lnTo>
                    <a:pt x="3097" y="3937"/>
                  </a:lnTo>
                  <a:lnTo>
                    <a:pt x="3097" y="3250"/>
                  </a:lnTo>
                  <a:lnTo>
                    <a:pt x="3177" y="3176"/>
                  </a:lnTo>
                  <a:lnTo>
                    <a:pt x="3251" y="3098"/>
                  </a:lnTo>
                  <a:lnTo>
                    <a:pt x="3318" y="3012"/>
                  </a:lnTo>
                  <a:lnTo>
                    <a:pt x="3377" y="2921"/>
                  </a:lnTo>
                  <a:lnTo>
                    <a:pt x="3428" y="2824"/>
                  </a:lnTo>
                  <a:lnTo>
                    <a:pt x="3472" y="2723"/>
                  </a:lnTo>
                  <a:lnTo>
                    <a:pt x="3506" y="2619"/>
                  </a:lnTo>
                  <a:lnTo>
                    <a:pt x="3531" y="2508"/>
                  </a:lnTo>
                  <a:lnTo>
                    <a:pt x="3546" y="2396"/>
                  </a:lnTo>
                  <a:lnTo>
                    <a:pt x="3552" y="2280"/>
                  </a:lnTo>
                  <a:lnTo>
                    <a:pt x="3546" y="2160"/>
                  </a:lnTo>
                  <a:lnTo>
                    <a:pt x="3529" y="2041"/>
                  </a:lnTo>
                  <a:lnTo>
                    <a:pt x="3500" y="1927"/>
                  </a:lnTo>
                  <a:lnTo>
                    <a:pt x="3462" y="1816"/>
                  </a:lnTo>
                  <a:lnTo>
                    <a:pt x="3417" y="1712"/>
                  </a:lnTo>
                  <a:lnTo>
                    <a:pt x="3359" y="1613"/>
                  </a:lnTo>
                  <a:lnTo>
                    <a:pt x="3295" y="1518"/>
                  </a:lnTo>
                  <a:lnTo>
                    <a:pt x="3221" y="1430"/>
                  </a:lnTo>
                  <a:lnTo>
                    <a:pt x="3141" y="1350"/>
                  </a:lnTo>
                  <a:lnTo>
                    <a:pt x="3053" y="1278"/>
                  </a:lnTo>
                  <a:lnTo>
                    <a:pt x="2960" y="1213"/>
                  </a:lnTo>
                  <a:lnTo>
                    <a:pt x="2859" y="1156"/>
                  </a:lnTo>
                  <a:lnTo>
                    <a:pt x="2755" y="1109"/>
                  </a:lnTo>
                  <a:lnTo>
                    <a:pt x="2644" y="1071"/>
                  </a:lnTo>
                  <a:lnTo>
                    <a:pt x="2530" y="1044"/>
                  </a:lnTo>
                  <a:lnTo>
                    <a:pt x="2412" y="1027"/>
                  </a:lnTo>
                  <a:lnTo>
                    <a:pt x="2290" y="1021"/>
                  </a:lnTo>
                  <a:lnTo>
                    <a:pt x="2169" y="1027"/>
                  </a:lnTo>
                  <a:lnTo>
                    <a:pt x="2051" y="1044"/>
                  </a:lnTo>
                  <a:lnTo>
                    <a:pt x="1937" y="1071"/>
                  </a:lnTo>
                  <a:lnTo>
                    <a:pt x="1826" y="1109"/>
                  </a:lnTo>
                  <a:lnTo>
                    <a:pt x="1722" y="1156"/>
                  </a:lnTo>
                  <a:lnTo>
                    <a:pt x="1621" y="1213"/>
                  </a:lnTo>
                  <a:lnTo>
                    <a:pt x="1528" y="1278"/>
                  </a:lnTo>
                  <a:lnTo>
                    <a:pt x="1440" y="1350"/>
                  </a:lnTo>
                  <a:lnTo>
                    <a:pt x="1360" y="1432"/>
                  </a:lnTo>
                  <a:lnTo>
                    <a:pt x="1286" y="1520"/>
                  </a:lnTo>
                  <a:lnTo>
                    <a:pt x="1221" y="1613"/>
                  </a:lnTo>
                  <a:lnTo>
                    <a:pt x="1166" y="1712"/>
                  </a:lnTo>
                  <a:lnTo>
                    <a:pt x="1119" y="1818"/>
                  </a:lnTo>
                  <a:lnTo>
                    <a:pt x="1081" y="1928"/>
                  </a:lnTo>
                  <a:lnTo>
                    <a:pt x="1052" y="2043"/>
                  </a:lnTo>
                  <a:lnTo>
                    <a:pt x="1035" y="2160"/>
                  </a:lnTo>
                  <a:lnTo>
                    <a:pt x="1029" y="2280"/>
                  </a:lnTo>
                  <a:lnTo>
                    <a:pt x="1035" y="2396"/>
                  </a:lnTo>
                  <a:lnTo>
                    <a:pt x="1050" y="2508"/>
                  </a:lnTo>
                  <a:lnTo>
                    <a:pt x="1075" y="2619"/>
                  </a:lnTo>
                  <a:lnTo>
                    <a:pt x="1109" y="2723"/>
                  </a:lnTo>
                  <a:lnTo>
                    <a:pt x="1153" y="2824"/>
                  </a:lnTo>
                  <a:lnTo>
                    <a:pt x="1204" y="2921"/>
                  </a:lnTo>
                  <a:lnTo>
                    <a:pt x="1263" y="3012"/>
                  </a:lnTo>
                  <a:lnTo>
                    <a:pt x="1330" y="3098"/>
                  </a:lnTo>
                  <a:lnTo>
                    <a:pt x="1404" y="3176"/>
                  </a:lnTo>
                  <a:lnTo>
                    <a:pt x="1484" y="3250"/>
                  </a:lnTo>
                  <a:lnTo>
                    <a:pt x="1484" y="3937"/>
                  </a:lnTo>
                  <a:lnTo>
                    <a:pt x="1370" y="3874"/>
                  </a:lnTo>
                  <a:lnTo>
                    <a:pt x="1259" y="3806"/>
                  </a:lnTo>
                  <a:lnTo>
                    <a:pt x="1050" y="4015"/>
                  </a:lnTo>
                  <a:lnTo>
                    <a:pt x="1016" y="4041"/>
                  </a:lnTo>
                  <a:lnTo>
                    <a:pt x="976" y="4060"/>
                  </a:lnTo>
                  <a:lnTo>
                    <a:pt x="934" y="4070"/>
                  </a:lnTo>
                  <a:lnTo>
                    <a:pt x="892" y="4070"/>
                  </a:lnTo>
                  <a:lnTo>
                    <a:pt x="850" y="4060"/>
                  </a:lnTo>
                  <a:lnTo>
                    <a:pt x="810" y="4041"/>
                  </a:lnTo>
                  <a:lnTo>
                    <a:pt x="776" y="4015"/>
                  </a:lnTo>
                  <a:lnTo>
                    <a:pt x="565" y="3804"/>
                  </a:lnTo>
                  <a:lnTo>
                    <a:pt x="536" y="3768"/>
                  </a:lnTo>
                  <a:lnTo>
                    <a:pt x="519" y="3729"/>
                  </a:lnTo>
                  <a:lnTo>
                    <a:pt x="510" y="3688"/>
                  </a:lnTo>
                  <a:lnTo>
                    <a:pt x="510" y="3644"/>
                  </a:lnTo>
                  <a:lnTo>
                    <a:pt x="519" y="3602"/>
                  </a:lnTo>
                  <a:lnTo>
                    <a:pt x="536" y="3564"/>
                  </a:lnTo>
                  <a:lnTo>
                    <a:pt x="565" y="3528"/>
                  </a:lnTo>
                  <a:lnTo>
                    <a:pt x="772" y="3321"/>
                  </a:lnTo>
                  <a:lnTo>
                    <a:pt x="706" y="3218"/>
                  </a:lnTo>
                  <a:lnTo>
                    <a:pt x="647" y="3108"/>
                  </a:lnTo>
                  <a:lnTo>
                    <a:pt x="594" y="2995"/>
                  </a:lnTo>
                  <a:lnTo>
                    <a:pt x="550" y="2877"/>
                  </a:lnTo>
                  <a:lnTo>
                    <a:pt x="514" y="2756"/>
                  </a:lnTo>
                  <a:lnTo>
                    <a:pt x="485" y="2632"/>
                  </a:lnTo>
                  <a:lnTo>
                    <a:pt x="194" y="2632"/>
                  </a:lnTo>
                  <a:lnTo>
                    <a:pt x="148" y="2626"/>
                  </a:lnTo>
                  <a:lnTo>
                    <a:pt x="108" y="2613"/>
                  </a:lnTo>
                  <a:lnTo>
                    <a:pt x="72" y="2590"/>
                  </a:lnTo>
                  <a:lnTo>
                    <a:pt x="42" y="2560"/>
                  </a:lnTo>
                  <a:lnTo>
                    <a:pt x="19" y="2524"/>
                  </a:lnTo>
                  <a:lnTo>
                    <a:pt x="6" y="2484"/>
                  </a:lnTo>
                  <a:lnTo>
                    <a:pt x="0" y="2438"/>
                  </a:lnTo>
                  <a:lnTo>
                    <a:pt x="0" y="2140"/>
                  </a:lnTo>
                  <a:lnTo>
                    <a:pt x="6" y="2096"/>
                  </a:lnTo>
                  <a:lnTo>
                    <a:pt x="19" y="2056"/>
                  </a:lnTo>
                  <a:lnTo>
                    <a:pt x="42" y="2020"/>
                  </a:lnTo>
                  <a:lnTo>
                    <a:pt x="72" y="1989"/>
                  </a:lnTo>
                  <a:lnTo>
                    <a:pt x="108" y="1966"/>
                  </a:lnTo>
                  <a:lnTo>
                    <a:pt x="148" y="1951"/>
                  </a:lnTo>
                  <a:lnTo>
                    <a:pt x="194" y="1947"/>
                  </a:lnTo>
                  <a:lnTo>
                    <a:pt x="481" y="1947"/>
                  </a:lnTo>
                  <a:lnTo>
                    <a:pt x="508" y="1822"/>
                  </a:lnTo>
                  <a:lnTo>
                    <a:pt x="544" y="1700"/>
                  </a:lnTo>
                  <a:lnTo>
                    <a:pt x="588" y="1582"/>
                  </a:lnTo>
                  <a:lnTo>
                    <a:pt x="641" y="1468"/>
                  </a:lnTo>
                  <a:lnTo>
                    <a:pt x="700" y="1358"/>
                  </a:lnTo>
                  <a:lnTo>
                    <a:pt x="767" y="1253"/>
                  </a:lnTo>
                  <a:lnTo>
                    <a:pt x="563" y="1050"/>
                  </a:lnTo>
                  <a:lnTo>
                    <a:pt x="536" y="1016"/>
                  </a:lnTo>
                  <a:lnTo>
                    <a:pt x="517" y="976"/>
                  </a:lnTo>
                  <a:lnTo>
                    <a:pt x="508" y="934"/>
                  </a:lnTo>
                  <a:lnTo>
                    <a:pt x="508" y="892"/>
                  </a:lnTo>
                  <a:lnTo>
                    <a:pt x="517" y="850"/>
                  </a:lnTo>
                  <a:lnTo>
                    <a:pt x="536" y="812"/>
                  </a:lnTo>
                  <a:lnTo>
                    <a:pt x="563" y="776"/>
                  </a:lnTo>
                  <a:lnTo>
                    <a:pt x="774" y="565"/>
                  </a:lnTo>
                  <a:lnTo>
                    <a:pt x="810" y="536"/>
                  </a:lnTo>
                  <a:lnTo>
                    <a:pt x="848" y="519"/>
                  </a:lnTo>
                  <a:lnTo>
                    <a:pt x="890" y="510"/>
                  </a:lnTo>
                  <a:lnTo>
                    <a:pt x="934" y="510"/>
                  </a:lnTo>
                  <a:lnTo>
                    <a:pt x="976" y="519"/>
                  </a:lnTo>
                  <a:lnTo>
                    <a:pt x="1014" y="536"/>
                  </a:lnTo>
                  <a:lnTo>
                    <a:pt x="1050" y="565"/>
                  </a:lnTo>
                  <a:lnTo>
                    <a:pt x="1250" y="766"/>
                  </a:lnTo>
                  <a:lnTo>
                    <a:pt x="1356" y="700"/>
                  </a:lnTo>
                  <a:lnTo>
                    <a:pt x="1467" y="639"/>
                  </a:lnTo>
                  <a:lnTo>
                    <a:pt x="1581" y="586"/>
                  </a:lnTo>
                  <a:lnTo>
                    <a:pt x="1699" y="542"/>
                  </a:lnTo>
                  <a:lnTo>
                    <a:pt x="1821" y="506"/>
                  </a:lnTo>
                  <a:lnTo>
                    <a:pt x="1946" y="477"/>
                  </a:lnTo>
                  <a:lnTo>
                    <a:pt x="1946" y="194"/>
                  </a:lnTo>
                  <a:lnTo>
                    <a:pt x="1952" y="148"/>
                  </a:lnTo>
                  <a:lnTo>
                    <a:pt x="1965" y="108"/>
                  </a:lnTo>
                  <a:lnTo>
                    <a:pt x="1988" y="72"/>
                  </a:lnTo>
                  <a:lnTo>
                    <a:pt x="2018" y="42"/>
                  </a:lnTo>
                  <a:lnTo>
                    <a:pt x="2055" y="19"/>
                  </a:lnTo>
                  <a:lnTo>
                    <a:pt x="2094" y="6"/>
                  </a:lnTo>
                  <a:lnTo>
                    <a:pt x="214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22" name="Google Shape;11022;p24"/>
            <p:cNvSpPr/>
            <p:nvPr/>
          </p:nvSpPr>
          <p:spPr>
            <a:xfrm>
              <a:off x="6113" y="3514"/>
              <a:ext cx="840" cy="2344"/>
            </a:xfrm>
            <a:custGeom>
              <a:avLst/>
              <a:gdLst/>
              <a:ahLst/>
              <a:cxnLst/>
              <a:rect l="l" t="t" r="r" b="b"/>
              <a:pathLst>
                <a:path w="1679" h="4688" extrusionOk="0">
                  <a:moveTo>
                    <a:pt x="838" y="1424"/>
                  </a:moveTo>
                  <a:lnTo>
                    <a:pt x="806" y="1430"/>
                  </a:lnTo>
                  <a:lnTo>
                    <a:pt x="776" y="1445"/>
                  </a:lnTo>
                  <a:lnTo>
                    <a:pt x="753" y="1468"/>
                  </a:lnTo>
                  <a:lnTo>
                    <a:pt x="738" y="1499"/>
                  </a:lnTo>
                  <a:lnTo>
                    <a:pt x="732" y="1533"/>
                  </a:lnTo>
                  <a:lnTo>
                    <a:pt x="732" y="4272"/>
                  </a:lnTo>
                  <a:lnTo>
                    <a:pt x="738" y="4306"/>
                  </a:lnTo>
                  <a:lnTo>
                    <a:pt x="753" y="4334"/>
                  </a:lnTo>
                  <a:lnTo>
                    <a:pt x="776" y="4359"/>
                  </a:lnTo>
                  <a:lnTo>
                    <a:pt x="806" y="4374"/>
                  </a:lnTo>
                  <a:lnTo>
                    <a:pt x="838" y="4380"/>
                  </a:lnTo>
                  <a:lnTo>
                    <a:pt x="873" y="4374"/>
                  </a:lnTo>
                  <a:lnTo>
                    <a:pt x="903" y="4359"/>
                  </a:lnTo>
                  <a:lnTo>
                    <a:pt x="926" y="4334"/>
                  </a:lnTo>
                  <a:lnTo>
                    <a:pt x="941" y="4306"/>
                  </a:lnTo>
                  <a:lnTo>
                    <a:pt x="947" y="4272"/>
                  </a:lnTo>
                  <a:lnTo>
                    <a:pt x="947" y="1533"/>
                  </a:lnTo>
                  <a:lnTo>
                    <a:pt x="941" y="1499"/>
                  </a:lnTo>
                  <a:lnTo>
                    <a:pt x="926" y="1468"/>
                  </a:lnTo>
                  <a:lnTo>
                    <a:pt x="903" y="1445"/>
                  </a:lnTo>
                  <a:lnTo>
                    <a:pt x="873" y="1430"/>
                  </a:lnTo>
                  <a:lnTo>
                    <a:pt x="838" y="1424"/>
                  </a:lnTo>
                  <a:close/>
                  <a:moveTo>
                    <a:pt x="376" y="0"/>
                  </a:moveTo>
                  <a:lnTo>
                    <a:pt x="393" y="6"/>
                  </a:lnTo>
                  <a:lnTo>
                    <a:pt x="407" y="17"/>
                  </a:lnTo>
                  <a:lnTo>
                    <a:pt x="416" y="30"/>
                  </a:lnTo>
                  <a:lnTo>
                    <a:pt x="420" y="49"/>
                  </a:lnTo>
                  <a:lnTo>
                    <a:pt x="420" y="411"/>
                  </a:lnTo>
                  <a:lnTo>
                    <a:pt x="426" y="466"/>
                  </a:lnTo>
                  <a:lnTo>
                    <a:pt x="439" y="517"/>
                  </a:lnTo>
                  <a:lnTo>
                    <a:pt x="462" y="567"/>
                  </a:lnTo>
                  <a:lnTo>
                    <a:pt x="492" y="609"/>
                  </a:lnTo>
                  <a:lnTo>
                    <a:pt x="530" y="647"/>
                  </a:lnTo>
                  <a:lnTo>
                    <a:pt x="574" y="677"/>
                  </a:lnTo>
                  <a:lnTo>
                    <a:pt x="622" y="700"/>
                  </a:lnTo>
                  <a:lnTo>
                    <a:pt x="673" y="713"/>
                  </a:lnTo>
                  <a:lnTo>
                    <a:pt x="730" y="719"/>
                  </a:lnTo>
                  <a:lnTo>
                    <a:pt x="949" y="719"/>
                  </a:lnTo>
                  <a:lnTo>
                    <a:pt x="1006" y="713"/>
                  </a:lnTo>
                  <a:lnTo>
                    <a:pt x="1057" y="700"/>
                  </a:lnTo>
                  <a:lnTo>
                    <a:pt x="1105" y="677"/>
                  </a:lnTo>
                  <a:lnTo>
                    <a:pt x="1149" y="647"/>
                  </a:lnTo>
                  <a:lnTo>
                    <a:pt x="1185" y="609"/>
                  </a:lnTo>
                  <a:lnTo>
                    <a:pt x="1217" y="567"/>
                  </a:lnTo>
                  <a:lnTo>
                    <a:pt x="1240" y="517"/>
                  </a:lnTo>
                  <a:lnTo>
                    <a:pt x="1253" y="466"/>
                  </a:lnTo>
                  <a:lnTo>
                    <a:pt x="1259" y="411"/>
                  </a:lnTo>
                  <a:lnTo>
                    <a:pt x="1259" y="49"/>
                  </a:lnTo>
                  <a:lnTo>
                    <a:pt x="1263" y="30"/>
                  </a:lnTo>
                  <a:lnTo>
                    <a:pt x="1272" y="17"/>
                  </a:lnTo>
                  <a:lnTo>
                    <a:pt x="1286" y="6"/>
                  </a:lnTo>
                  <a:lnTo>
                    <a:pt x="1303" y="0"/>
                  </a:lnTo>
                  <a:lnTo>
                    <a:pt x="1320" y="2"/>
                  </a:lnTo>
                  <a:lnTo>
                    <a:pt x="1337" y="10"/>
                  </a:lnTo>
                  <a:lnTo>
                    <a:pt x="1403" y="65"/>
                  </a:lnTo>
                  <a:lnTo>
                    <a:pt x="1464" y="126"/>
                  </a:lnTo>
                  <a:lnTo>
                    <a:pt x="1518" y="192"/>
                  </a:lnTo>
                  <a:lnTo>
                    <a:pt x="1565" y="264"/>
                  </a:lnTo>
                  <a:lnTo>
                    <a:pt x="1605" y="340"/>
                  </a:lnTo>
                  <a:lnTo>
                    <a:pt x="1636" y="420"/>
                  </a:lnTo>
                  <a:lnTo>
                    <a:pt x="1660" y="506"/>
                  </a:lnTo>
                  <a:lnTo>
                    <a:pt x="1674" y="593"/>
                  </a:lnTo>
                  <a:lnTo>
                    <a:pt x="1679" y="685"/>
                  </a:lnTo>
                  <a:lnTo>
                    <a:pt x="1672" y="784"/>
                  </a:lnTo>
                  <a:lnTo>
                    <a:pt x="1655" y="881"/>
                  </a:lnTo>
                  <a:lnTo>
                    <a:pt x="1628" y="974"/>
                  </a:lnTo>
                  <a:lnTo>
                    <a:pt x="1588" y="1061"/>
                  </a:lnTo>
                  <a:lnTo>
                    <a:pt x="1540" y="1143"/>
                  </a:lnTo>
                  <a:lnTo>
                    <a:pt x="1485" y="1219"/>
                  </a:lnTo>
                  <a:lnTo>
                    <a:pt x="1421" y="1289"/>
                  </a:lnTo>
                  <a:lnTo>
                    <a:pt x="1350" y="1350"/>
                  </a:lnTo>
                  <a:lnTo>
                    <a:pt x="1308" y="1386"/>
                  </a:lnTo>
                  <a:lnTo>
                    <a:pt x="1274" y="1428"/>
                  </a:lnTo>
                  <a:lnTo>
                    <a:pt x="1246" y="1476"/>
                  </a:lnTo>
                  <a:lnTo>
                    <a:pt x="1227" y="1525"/>
                  </a:lnTo>
                  <a:lnTo>
                    <a:pt x="1213" y="1579"/>
                  </a:lnTo>
                  <a:lnTo>
                    <a:pt x="1209" y="1634"/>
                  </a:lnTo>
                  <a:lnTo>
                    <a:pt x="1209" y="4319"/>
                  </a:lnTo>
                  <a:lnTo>
                    <a:pt x="1204" y="4386"/>
                  </a:lnTo>
                  <a:lnTo>
                    <a:pt x="1187" y="4448"/>
                  </a:lnTo>
                  <a:lnTo>
                    <a:pt x="1160" y="4505"/>
                  </a:lnTo>
                  <a:lnTo>
                    <a:pt x="1122" y="4557"/>
                  </a:lnTo>
                  <a:lnTo>
                    <a:pt x="1078" y="4601"/>
                  </a:lnTo>
                  <a:lnTo>
                    <a:pt x="1027" y="4639"/>
                  </a:lnTo>
                  <a:lnTo>
                    <a:pt x="968" y="4665"/>
                  </a:lnTo>
                  <a:lnTo>
                    <a:pt x="907" y="4682"/>
                  </a:lnTo>
                  <a:lnTo>
                    <a:pt x="838" y="4688"/>
                  </a:lnTo>
                  <a:lnTo>
                    <a:pt x="774" y="4682"/>
                  </a:lnTo>
                  <a:lnTo>
                    <a:pt x="711" y="4665"/>
                  </a:lnTo>
                  <a:lnTo>
                    <a:pt x="652" y="4639"/>
                  </a:lnTo>
                  <a:lnTo>
                    <a:pt x="601" y="4601"/>
                  </a:lnTo>
                  <a:lnTo>
                    <a:pt x="557" y="4557"/>
                  </a:lnTo>
                  <a:lnTo>
                    <a:pt x="519" y="4505"/>
                  </a:lnTo>
                  <a:lnTo>
                    <a:pt x="492" y="4448"/>
                  </a:lnTo>
                  <a:lnTo>
                    <a:pt x="475" y="4386"/>
                  </a:lnTo>
                  <a:lnTo>
                    <a:pt x="469" y="4319"/>
                  </a:lnTo>
                  <a:lnTo>
                    <a:pt x="469" y="1634"/>
                  </a:lnTo>
                  <a:lnTo>
                    <a:pt x="466" y="1580"/>
                  </a:lnTo>
                  <a:lnTo>
                    <a:pt x="452" y="1527"/>
                  </a:lnTo>
                  <a:lnTo>
                    <a:pt x="433" y="1476"/>
                  </a:lnTo>
                  <a:lnTo>
                    <a:pt x="405" y="1430"/>
                  </a:lnTo>
                  <a:lnTo>
                    <a:pt x="371" y="1388"/>
                  </a:lnTo>
                  <a:lnTo>
                    <a:pt x="329" y="1352"/>
                  </a:lnTo>
                  <a:lnTo>
                    <a:pt x="258" y="1289"/>
                  </a:lnTo>
                  <a:lnTo>
                    <a:pt x="194" y="1221"/>
                  </a:lnTo>
                  <a:lnTo>
                    <a:pt x="137" y="1145"/>
                  </a:lnTo>
                  <a:lnTo>
                    <a:pt x="89" y="1063"/>
                  </a:lnTo>
                  <a:lnTo>
                    <a:pt x="51" y="976"/>
                  </a:lnTo>
                  <a:lnTo>
                    <a:pt x="24" y="882"/>
                  </a:lnTo>
                  <a:lnTo>
                    <a:pt x="5" y="785"/>
                  </a:lnTo>
                  <a:lnTo>
                    <a:pt x="0" y="685"/>
                  </a:lnTo>
                  <a:lnTo>
                    <a:pt x="5" y="595"/>
                  </a:lnTo>
                  <a:lnTo>
                    <a:pt x="19" y="506"/>
                  </a:lnTo>
                  <a:lnTo>
                    <a:pt x="43" y="422"/>
                  </a:lnTo>
                  <a:lnTo>
                    <a:pt x="74" y="340"/>
                  </a:lnTo>
                  <a:lnTo>
                    <a:pt x="114" y="264"/>
                  </a:lnTo>
                  <a:lnTo>
                    <a:pt x="161" y="192"/>
                  </a:lnTo>
                  <a:lnTo>
                    <a:pt x="215" y="126"/>
                  </a:lnTo>
                  <a:lnTo>
                    <a:pt x="275" y="65"/>
                  </a:lnTo>
                  <a:lnTo>
                    <a:pt x="340" y="10"/>
                  </a:lnTo>
                  <a:lnTo>
                    <a:pt x="359" y="2"/>
                  </a:lnTo>
                  <a:lnTo>
                    <a:pt x="37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1023" name="Google Shape;11023;p24"/>
          <p:cNvGrpSpPr/>
          <p:nvPr/>
        </p:nvGrpSpPr>
        <p:grpSpPr>
          <a:xfrm>
            <a:off x="12743317" y="7400599"/>
            <a:ext cx="525830" cy="865875"/>
            <a:chOff x="1874" y="952"/>
            <a:chExt cx="1901" cy="3130"/>
          </a:xfrm>
          <a:solidFill>
            <a:srgbClr val="006994"/>
          </a:solidFill>
        </p:grpSpPr>
        <p:sp>
          <p:nvSpPr>
            <p:cNvPr id="11024" name="Google Shape;11024;p24"/>
            <p:cNvSpPr/>
            <p:nvPr/>
          </p:nvSpPr>
          <p:spPr>
            <a:xfrm>
              <a:off x="2729" y="952"/>
              <a:ext cx="185" cy="228"/>
            </a:xfrm>
            <a:custGeom>
              <a:avLst/>
              <a:gdLst/>
              <a:ahLst/>
              <a:cxnLst/>
              <a:rect l="l" t="t" r="r" b="b"/>
              <a:pathLst>
                <a:path w="371" h="456" extrusionOk="0">
                  <a:moveTo>
                    <a:pt x="186" y="0"/>
                  </a:moveTo>
                  <a:lnTo>
                    <a:pt x="228" y="6"/>
                  </a:lnTo>
                  <a:lnTo>
                    <a:pt x="268" y="19"/>
                  </a:lnTo>
                  <a:lnTo>
                    <a:pt x="302" y="40"/>
                  </a:lnTo>
                  <a:lnTo>
                    <a:pt x="331" y="70"/>
                  </a:lnTo>
                  <a:lnTo>
                    <a:pt x="352" y="105"/>
                  </a:lnTo>
                  <a:lnTo>
                    <a:pt x="367" y="143"/>
                  </a:lnTo>
                  <a:lnTo>
                    <a:pt x="371" y="186"/>
                  </a:lnTo>
                  <a:lnTo>
                    <a:pt x="371" y="456"/>
                  </a:lnTo>
                  <a:lnTo>
                    <a:pt x="0" y="456"/>
                  </a:lnTo>
                  <a:lnTo>
                    <a:pt x="0" y="186"/>
                  </a:lnTo>
                  <a:lnTo>
                    <a:pt x="6" y="143"/>
                  </a:lnTo>
                  <a:lnTo>
                    <a:pt x="19" y="105"/>
                  </a:lnTo>
                  <a:lnTo>
                    <a:pt x="40" y="70"/>
                  </a:lnTo>
                  <a:lnTo>
                    <a:pt x="71" y="40"/>
                  </a:lnTo>
                  <a:lnTo>
                    <a:pt x="105" y="19"/>
                  </a:lnTo>
                  <a:lnTo>
                    <a:pt x="143" y="6"/>
                  </a:lnTo>
                  <a:lnTo>
                    <a:pt x="18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25" name="Google Shape;11025;p24"/>
            <p:cNvSpPr/>
            <p:nvPr/>
          </p:nvSpPr>
          <p:spPr>
            <a:xfrm>
              <a:off x="1875" y="1276"/>
              <a:ext cx="1899" cy="624"/>
            </a:xfrm>
            <a:custGeom>
              <a:avLst/>
              <a:gdLst/>
              <a:ahLst/>
              <a:cxnLst/>
              <a:rect l="l" t="t" r="r" b="b"/>
              <a:pathLst>
                <a:path w="3798" h="1247" extrusionOk="0">
                  <a:moveTo>
                    <a:pt x="42" y="0"/>
                  </a:moveTo>
                  <a:lnTo>
                    <a:pt x="3339" y="0"/>
                  </a:lnTo>
                  <a:lnTo>
                    <a:pt x="3377" y="3"/>
                  </a:lnTo>
                  <a:lnTo>
                    <a:pt x="3411" y="17"/>
                  </a:lnTo>
                  <a:lnTo>
                    <a:pt x="3441" y="39"/>
                  </a:lnTo>
                  <a:lnTo>
                    <a:pt x="3466" y="68"/>
                  </a:lnTo>
                  <a:lnTo>
                    <a:pt x="3779" y="559"/>
                  </a:lnTo>
                  <a:lnTo>
                    <a:pt x="3795" y="591"/>
                  </a:lnTo>
                  <a:lnTo>
                    <a:pt x="3798" y="623"/>
                  </a:lnTo>
                  <a:lnTo>
                    <a:pt x="3795" y="658"/>
                  </a:lnTo>
                  <a:lnTo>
                    <a:pt x="3779" y="688"/>
                  </a:lnTo>
                  <a:lnTo>
                    <a:pt x="3466" y="1179"/>
                  </a:lnTo>
                  <a:lnTo>
                    <a:pt x="3441" y="1207"/>
                  </a:lnTo>
                  <a:lnTo>
                    <a:pt x="3411" y="1230"/>
                  </a:lnTo>
                  <a:lnTo>
                    <a:pt x="3377" y="1243"/>
                  </a:lnTo>
                  <a:lnTo>
                    <a:pt x="3339" y="1247"/>
                  </a:lnTo>
                  <a:lnTo>
                    <a:pt x="42" y="1247"/>
                  </a:lnTo>
                  <a:lnTo>
                    <a:pt x="25" y="1243"/>
                  </a:lnTo>
                  <a:lnTo>
                    <a:pt x="9" y="1232"/>
                  </a:lnTo>
                  <a:lnTo>
                    <a:pt x="2" y="1217"/>
                  </a:lnTo>
                  <a:lnTo>
                    <a:pt x="0" y="1200"/>
                  </a:lnTo>
                  <a:lnTo>
                    <a:pt x="6" y="1181"/>
                  </a:lnTo>
                  <a:lnTo>
                    <a:pt x="348" y="648"/>
                  </a:lnTo>
                  <a:lnTo>
                    <a:pt x="353" y="633"/>
                  </a:lnTo>
                  <a:lnTo>
                    <a:pt x="353" y="616"/>
                  </a:lnTo>
                  <a:lnTo>
                    <a:pt x="348" y="600"/>
                  </a:lnTo>
                  <a:lnTo>
                    <a:pt x="6" y="66"/>
                  </a:lnTo>
                  <a:lnTo>
                    <a:pt x="0" y="47"/>
                  </a:lnTo>
                  <a:lnTo>
                    <a:pt x="0" y="30"/>
                  </a:lnTo>
                  <a:lnTo>
                    <a:pt x="9" y="15"/>
                  </a:lnTo>
                  <a:lnTo>
                    <a:pt x="23" y="3"/>
                  </a:lnTo>
                  <a:lnTo>
                    <a:pt x="4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26" name="Google Shape;11026;p24"/>
            <p:cNvSpPr/>
            <p:nvPr/>
          </p:nvSpPr>
          <p:spPr>
            <a:xfrm>
              <a:off x="3010" y="2215"/>
              <a:ext cx="765" cy="625"/>
            </a:xfrm>
            <a:custGeom>
              <a:avLst/>
              <a:gdLst/>
              <a:ahLst/>
              <a:cxnLst/>
              <a:rect l="l" t="t" r="r" b="b"/>
              <a:pathLst>
                <a:path w="1529" h="1249" extrusionOk="0">
                  <a:moveTo>
                    <a:pt x="0" y="0"/>
                  </a:moveTo>
                  <a:lnTo>
                    <a:pt x="1488" y="0"/>
                  </a:lnTo>
                  <a:lnTo>
                    <a:pt x="1505" y="3"/>
                  </a:lnTo>
                  <a:lnTo>
                    <a:pt x="1520" y="15"/>
                  </a:lnTo>
                  <a:lnTo>
                    <a:pt x="1527" y="30"/>
                  </a:lnTo>
                  <a:lnTo>
                    <a:pt x="1529" y="49"/>
                  </a:lnTo>
                  <a:lnTo>
                    <a:pt x="1524" y="66"/>
                  </a:lnTo>
                  <a:lnTo>
                    <a:pt x="1180" y="601"/>
                  </a:lnTo>
                  <a:lnTo>
                    <a:pt x="1174" y="616"/>
                  </a:lnTo>
                  <a:lnTo>
                    <a:pt x="1174" y="631"/>
                  </a:lnTo>
                  <a:lnTo>
                    <a:pt x="1180" y="646"/>
                  </a:lnTo>
                  <a:lnTo>
                    <a:pt x="1522" y="1183"/>
                  </a:lnTo>
                  <a:lnTo>
                    <a:pt x="1529" y="1200"/>
                  </a:lnTo>
                  <a:lnTo>
                    <a:pt x="1527" y="1219"/>
                  </a:lnTo>
                  <a:lnTo>
                    <a:pt x="1520" y="1234"/>
                  </a:lnTo>
                  <a:lnTo>
                    <a:pt x="1505" y="1245"/>
                  </a:lnTo>
                  <a:lnTo>
                    <a:pt x="1486" y="1249"/>
                  </a:lnTo>
                  <a:lnTo>
                    <a:pt x="0" y="1249"/>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27" name="Google Shape;11027;p24"/>
            <p:cNvSpPr/>
            <p:nvPr/>
          </p:nvSpPr>
          <p:spPr>
            <a:xfrm>
              <a:off x="1874" y="2215"/>
              <a:ext cx="759" cy="625"/>
            </a:xfrm>
            <a:custGeom>
              <a:avLst/>
              <a:gdLst/>
              <a:ahLst/>
              <a:cxnLst/>
              <a:rect l="l" t="t" r="r" b="b"/>
              <a:pathLst>
                <a:path w="1518" h="1249" extrusionOk="0">
                  <a:moveTo>
                    <a:pt x="460" y="0"/>
                  </a:moveTo>
                  <a:lnTo>
                    <a:pt x="1518" y="0"/>
                  </a:lnTo>
                  <a:lnTo>
                    <a:pt x="1518" y="1249"/>
                  </a:lnTo>
                  <a:lnTo>
                    <a:pt x="460" y="1249"/>
                  </a:lnTo>
                  <a:lnTo>
                    <a:pt x="422" y="1243"/>
                  </a:lnTo>
                  <a:lnTo>
                    <a:pt x="388" y="1230"/>
                  </a:lnTo>
                  <a:lnTo>
                    <a:pt x="357" y="1209"/>
                  </a:lnTo>
                  <a:lnTo>
                    <a:pt x="332" y="1179"/>
                  </a:lnTo>
                  <a:lnTo>
                    <a:pt x="19" y="688"/>
                  </a:lnTo>
                  <a:lnTo>
                    <a:pt x="6" y="658"/>
                  </a:lnTo>
                  <a:lnTo>
                    <a:pt x="0" y="623"/>
                  </a:lnTo>
                  <a:lnTo>
                    <a:pt x="6" y="591"/>
                  </a:lnTo>
                  <a:lnTo>
                    <a:pt x="19" y="559"/>
                  </a:lnTo>
                  <a:lnTo>
                    <a:pt x="332" y="68"/>
                  </a:lnTo>
                  <a:lnTo>
                    <a:pt x="357" y="40"/>
                  </a:lnTo>
                  <a:lnTo>
                    <a:pt x="388" y="19"/>
                  </a:lnTo>
                  <a:lnTo>
                    <a:pt x="422" y="5"/>
                  </a:lnTo>
                  <a:lnTo>
                    <a:pt x="46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28" name="Google Shape;11028;p24"/>
            <p:cNvSpPr/>
            <p:nvPr/>
          </p:nvSpPr>
          <p:spPr>
            <a:xfrm>
              <a:off x="2402" y="1996"/>
              <a:ext cx="839" cy="2085"/>
            </a:xfrm>
            <a:custGeom>
              <a:avLst/>
              <a:gdLst/>
              <a:ahLst/>
              <a:cxnLst/>
              <a:rect l="l" t="t" r="r" b="b"/>
              <a:pathLst>
                <a:path w="1677" h="4171" extrusionOk="0">
                  <a:moveTo>
                    <a:pt x="653" y="0"/>
                  </a:moveTo>
                  <a:lnTo>
                    <a:pt x="1024" y="0"/>
                  </a:lnTo>
                  <a:lnTo>
                    <a:pt x="1024" y="3522"/>
                  </a:lnTo>
                  <a:lnTo>
                    <a:pt x="1424" y="3522"/>
                  </a:lnTo>
                  <a:lnTo>
                    <a:pt x="1476" y="3526"/>
                  </a:lnTo>
                  <a:lnTo>
                    <a:pt x="1523" y="3541"/>
                  </a:lnTo>
                  <a:lnTo>
                    <a:pt x="1565" y="3564"/>
                  </a:lnTo>
                  <a:lnTo>
                    <a:pt x="1603" y="3597"/>
                  </a:lnTo>
                  <a:lnTo>
                    <a:pt x="1633" y="3633"/>
                  </a:lnTo>
                  <a:lnTo>
                    <a:pt x="1656" y="3676"/>
                  </a:lnTo>
                  <a:lnTo>
                    <a:pt x="1671" y="3724"/>
                  </a:lnTo>
                  <a:lnTo>
                    <a:pt x="1677" y="3773"/>
                  </a:lnTo>
                  <a:lnTo>
                    <a:pt x="1677" y="4171"/>
                  </a:lnTo>
                  <a:lnTo>
                    <a:pt x="0" y="4171"/>
                  </a:lnTo>
                  <a:lnTo>
                    <a:pt x="0" y="3773"/>
                  </a:lnTo>
                  <a:lnTo>
                    <a:pt x="6" y="3724"/>
                  </a:lnTo>
                  <a:lnTo>
                    <a:pt x="21" y="3676"/>
                  </a:lnTo>
                  <a:lnTo>
                    <a:pt x="44" y="3633"/>
                  </a:lnTo>
                  <a:lnTo>
                    <a:pt x="74" y="3597"/>
                  </a:lnTo>
                  <a:lnTo>
                    <a:pt x="112" y="3564"/>
                  </a:lnTo>
                  <a:lnTo>
                    <a:pt x="154" y="3541"/>
                  </a:lnTo>
                  <a:lnTo>
                    <a:pt x="201" y="3526"/>
                  </a:lnTo>
                  <a:lnTo>
                    <a:pt x="253" y="3522"/>
                  </a:lnTo>
                  <a:lnTo>
                    <a:pt x="653" y="3522"/>
                  </a:lnTo>
                  <a:lnTo>
                    <a:pt x="65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1029" name="Google Shape;11029;p24"/>
          <p:cNvGrpSpPr/>
          <p:nvPr/>
        </p:nvGrpSpPr>
        <p:grpSpPr>
          <a:xfrm>
            <a:off x="15259247" y="7511572"/>
            <a:ext cx="549029" cy="643893"/>
            <a:chOff x="1471" y="992"/>
            <a:chExt cx="2657" cy="3116"/>
          </a:xfrm>
          <a:solidFill>
            <a:srgbClr val="006994"/>
          </a:solidFill>
        </p:grpSpPr>
        <p:sp>
          <p:nvSpPr>
            <p:cNvPr id="11030" name="Google Shape;11030;p24"/>
            <p:cNvSpPr/>
            <p:nvPr/>
          </p:nvSpPr>
          <p:spPr>
            <a:xfrm>
              <a:off x="1471" y="992"/>
              <a:ext cx="2657" cy="3116"/>
            </a:xfrm>
            <a:custGeom>
              <a:avLst/>
              <a:gdLst/>
              <a:ahLst/>
              <a:cxnLst/>
              <a:rect l="l" t="t" r="r" b="b"/>
              <a:pathLst>
                <a:path w="5313" h="6231" extrusionOk="0">
                  <a:moveTo>
                    <a:pt x="2850" y="646"/>
                  </a:moveTo>
                  <a:lnTo>
                    <a:pt x="2723" y="655"/>
                  </a:lnTo>
                  <a:lnTo>
                    <a:pt x="2598" y="674"/>
                  </a:lnTo>
                  <a:lnTo>
                    <a:pt x="2472" y="703"/>
                  </a:lnTo>
                  <a:lnTo>
                    <a:pt x="2349" y="739"/>
                  </a:lnTo>
                  <a:lnTo>
                    <a:pt x="2230" y="786"/>
                  </a:lnTo>
                  <a:lnTo>
                    <a:pt x="2112" y="841"/>
                  </a:lnTo>
                  <a:lnTo>
                    <a:pt x="1998" y="905"/>
                  </a:lnTo>
                  <a:lnTo>
                    <a:pt x="1889" y="979"/>
                  </a:lnTo>
                  <a:lnTo>
                    <a:pt x="1784" y="1063"/>
                  </a:lnTo>
                  <a:lnTo>
                    <a:pt x="1684" y="1155"/>
                  </a:lnTo>
                  <a:lnTo>
                    <a:pt x="1595" y="1250"/>
                  </a:lnTo>
                  <a:lnTo>
                    <a:pt x="1513" y="1352"/>
                  </a:lnTo>
                  <a:lnTo>
                    <a:pt x="1441" y="1457"/>
                  </a:lnTo>
                  <a:lnTo>
                    <a:pt x="1378" y="1567"/>
                  </a:lnTo>
                  <a:lnTo>
                    <a:pt x="1323" y="1678"/>
                  </a:lnTo>
                  <a:lnTo>
                    <a:pt x="1276" y="1794"/>
                  </a:lnTo>
                  <a:lnTo>
                    <a:pt x="1240" y="1911"/>
                  </a:lnTo>
                  <a:lnTo>
                    <a:pt x="1210" y="2031"/>
                  </a:lnTo>
                  <a:lnTo>
                    <a:pt x="1189" y="2152"/>
                  </a:lnTo>
                  <a:lnTo>
                    <a:pt x="1177" y="2273"/>
                  </a:lnTo>
                  <a:lnTo>
                    <a:pt x="1174" y="2396"/>
                  </a:lnTo>
                  <a:lnTo>
                    <a:pt x="1179" y="2518"/>
                  </a:lnTo>
                  <a:lnTo>
                    <a:pt x="1193" y="2641"/>
                  </a:lnTo>
                  <a:lnTo>
                    <a:pt x="1215" y="2760"/>
                  </a:lnTo>
                  <a:lnTo>
                    <a:pt x="1246" y="2879"/>
                  </a:lnTo>
                  <a:lnTo>
                    <a:pt x="1286" y="2997"/>
                  </a:lnTo>
                  <a:lnTo>
                    <a:pt x="1333" y="3113"/>
                  </a:lnTo>
                  <a:lnTo>
                    <a:pt x="1390" y="3224"/>
                  </a:lnTo>
                  <a:lnTo>
                    <a:pt x="1454" y="3332"/>
                  </a:lnTo>
                  <a:lnTo>
                    <a:pt x="1528" y="3436"/>
                  </a:lnTo>
                  <a:lnTo>
                    <a:pt x="1610" y="3537"/>
                  </a:lnTo>
                  <a:lnTo>
                    <a:pt x="1629" y="3550"/>
                  </a:lnTo>
                  <a:lnTo>
                    <a:pt x="1602" y="3605"/>
                  </a:lnTo>
                  <a:lnTo>
                    <a:pt x="1570" y="3662"/>
                  </a:lnTo>
                  <a:lnTo>
                    <a:pt x="1534" y="3719"/>
                  </a:lnTo>
                  <a:lnTo>
                    <a:pt x="1492" y="3774"/>
                  </a:lnTo>
                  <a:lnTo>
                    <a:pt x="1445" y="3827"/>
                  </a:lnTo>
                  <a:lnTo>
                    <a:pt x="1392" y="3876"/>
                  </a:lnTo>
                  <a:lnTo>
                    <a:pt x="1335" y="3920"/>
                  </a:lnTo>
                  <a:lnTo>
                    <a:pt x="1270" y="3956"/>
                  </a:lnTo>
                  <a:lnTo>
                    <a:pt x="1251" y="3971"/>
                  </a:lnTo>
                  <a:lnTo>
                    <a:pt x="1238" y="3988"/>
                  </a:lnTo>
                  <a:lnTo>
                    <a:pt x="1232" y="4007"/>
                  </a:lnTo>
                  <a:lnTo>
                    <a:pt x="1232" y="4028"/>
                  </a:lnTo>
                  <a:lnTo>
                    <a:pt x="1238" y="4047"/>
                  </a:lnTo>
                  <a:lnTo>
                    <a:pt x="1250" y="4064"/>
                  </a:lnTo>
                  <a:lnTo>
                    <a:pt x="1267" y="4077"/>
                  </a:lnTo>
                  <a:lnTo>
                    <a:pt x="1289" y="4084"/>
                  </a:lnTo>
                  <a:lnTo>
                    <a:pt x="1358" y="4092"/>
                  </a:lnTo>
                  <a:lnTo>
                    <a:pt x="1432" y="4094"/>
                  </a:lnTo>
                  <a:lnTo>
                    <a:pt x="1509" y="4090"/>
                  </a:lnTo>
                  <a:lnTo>
                    <a:pt x="1593" y="4079"/>
                  </a:lnTo>
                  <a:lnTo>
                    <a:pt x="1676" y="4058"/>
                  </a:lnTo>
                  <a:lnTo>
                    <a:pt x="1763" y="4029"/>
                  </a:lnTo>
                  <a:lnTo>
                    <a:pt x="1852" y="3992"/>
                  </a:lnTo>
                  <a:lnTo>
                    <a:pt x="1942" y="3942"/>
                  </a:lnTo>
                  <a:lnTo>
                    <a:pt x="2029" y="3882"/>
                  </a:lnTo>
                  <a:lnTo>
                    <a:pt x="2033" y="3886"/>
                  </a:lnTo>
                  <a:lnTo>
                    <a:pt x="2146" y="3946"/>
                  </a:lnTo>
                  <a:lnTo>
                    <a:pt x="2262" y="3997"/>
                  </a:lnTo>
                  <a:lnTo>
                    <a:pt x="2381" y="4041"/>
                  </a:lnTo>
                  <a:lnTo>
                    <a:pt x="2503" y="4075"/>
                  </a:lnTo>
                  <a:lnTo>
                    <a:pt x="2626" y="4100"/>
                  </a:lnTo>
                  <a:lnTo>
                    <a:pt x="2749" y="4117"/>
                  </a:lnTo>
                  <a:lnTo>
                    <a:pt x="2874" y="4124"/>
                  </a:lnTo>
                  <a:lnTo>
                    <a:pt x="3000" y="4122"/>
                  </a:lnTo>
                  <a:lnTo>
                    <a:pt x="3125" y="4111"/>
                  </a:lnTo>
                  <a:lnTo>
                    <a:pt x="3248" y="4092"/>
                  </a:lnTo>
                  <a:lnTo>
                    <a:pt x="3371" y="4064"/>
                  </a:lnTo>
                  <a:lnTo>
                    <a:pt x="3491" y="4026"/>
                  </a:lnTo>
                  <a:lnTo>
                    <a:pt x="3610" y="3980"/>
                  </a:lnTo>
                  <a:lnTo>
                    <a:pt x="3724" y="3925"/>
                  </a:lnTo>
                  <a:lnTo>
                    <a:pt x="3836" y="3861"/>
                  </a:lnTo>
                  <a:lnTo>
                    <a:pt x="3944" y="3787"/>
                  </a:lnTo>
                  <a:lnTo>
                    <a:pt x="4046" y="3706"/>
                  </a:lnTo>
                  <a:lnTo>
                    <a:pt x="4145" y="3615"/>
                  </a:lnTo>
                  <a:lnTo>
                    <a:pt x="4238" y="3514"/>
                  </a:lnTo>
                  <a:lnTo>
                    <a:pt x="4321" y="3410"/>
                  </a:lnTo>
                  <a:lnTo>
                    <a:pt x="4395" y="3300"/>
                  </a:lnTo>
                  <a:lnTo>
                    <a:pt x="4460" y="3186"/>
                  </a:lnTo>
                  <a:lnTo>
                    <a:pt x="4515" y="3069"/>
                  </a:lnTo>
                  <a:lnTo>
                    <a:pt x="4562" y="2950"/>
                  </a:lnTo>
                  <a:lnTo>
                    <a:pt x="4598" y="2826"/>
                  </a:lnTo>
                  <a:lnTo>
                    <a:pt x="4626" y="2701"/>
                  </a:lnTo>
                  <a:lnTo>
                    <a:pt x="4645" y="2576"/>
                  </a:lnTo>
                  <a:lnTo>
                    <a:pt x="4655" y="2449"/>
                  </a:lnTo>
                  <a:lnTo>
                    <a:pt x="4655" y="2321"/>
                  </a:lnTo>
                  <a:lnTo>
                    <a:pt x="4645" y="2194"/>
                  </a:lnTo>
                  <a:lnTo>
                    <a:pt x="4626" y="2069"/>
                  </a:lnTo>
                  <a:lnTo>
                    <a:pt x="4598" y="1944"/>
                  </a:lnTo>
                  <a:lnTo>
                    <a:pt x="4562" y="1820"/>
                  </a:lnTo>
                  <a:lnTo>
                    <a:pt x="4515" y="1701"/>
                  </a:lnTo>
                  <a:lnTo>
                    <a:pt x="4460" y="1584"/>
                  </a:lnTo>
                  <a:lnTo>
                    <a:pt x="4395" y="1470"/>
                  </a:lnTo>
                  <a:lnTo>
                    <a:pt x="4321" y="1360"/>
                  </a:lnTo>
                  <a:lnTo>
                    <a:pt x="4238" y="1254"/>
                  </a:lnTo>
                  <a:lnTo>
                    <a:pt x="4145" y="1155"/>
                  </a:lnTo>
                  <a:lnTo>
                    <a:pt x="4046" y="1063"/>
                  </a:lnTo>
                  <a:lnTo>
                    <a:pt x="3940" y="979"/>
                  </a:lnTo>
                  <a:lnTo>
                    <a:pt x="3830" y="905"/>
                  </a:lnTo>
                  <a:lnTo>
                    <a:pt x="3716" y="841"/>
                  </a:lnTo>
                  <a:lnTo>
                    <a:pt x="3599" y="786"/>
                  </a:lnTo>
                  <a:lnTo>
                    <a:pt x="3479" y="739"/>
                  </a:lnTo>
                  <a:lnTo>
                    <a:pt x="3356" y="703"/>
                  </a:lnTo>
                  <a:lnTo>
                    <a:pt x="3231" y="674"/>
                  </a:lnTo>
                  <a:lnTo>
                    <a:pt x="3106" y="655"/>
                  </a:lnTo>
                  <a:lnTo>
                    <a:pt x="2979" y="646"/>
                  </a:lnTo>
                  <a:lnTo>
                    <a:pt x="2850" y="646"/>
                  </a:lnTo>
                  <a:close/>
                  <a:moveTo>
                    <a:pt x="2929" y="0"/>
                  </a:moveTo>
                  <a:lnTo>
                    <a:pt x="3100" y="5"/>
                  </a:lnTo>
                  <a:lnTo>
                    <a:pt x="3267" y="24"/>
                  </a:lnTo>
                  <a:lnTo>
                    <a:pt x="3430" y="53"/>
                  </a:lnTo>
                  <a:lnTo>
                    <a:pt x="3589" y="93"/>
                  </a:lnTo>
                  <a:lnTo>
                    <a:pt x="3743" y="142"/>
                  </a:lnTo>
                  <a:lnTo>
                    <a:pt x="3893" y="203"/>
                  </a:lnTo>
                  <a:lnTo>
                    <a:pt x="4039" y="273"/>
                  </a:lnTo>
                  <a:lnTo>
                    <a:pt x="4177" y="352"/>
                  </a:lnTo>
                  <a:lnTo>
                    <a:pt x="4310" y="441"/>
                  </a:lnTo>
                  <a:lnTo>
                    <a:pt x="4437" y="538"/>
                  </a:lnTo>
                  <a:lnTo>
                    <a:pt x="4556" y="642"/>
                  </a:lnTo>
                  <a:lnTo>
                    <a:pt x="4670" y="754"/>
                  </a:lnTo>
                  <a:lnTo>
                    <a:pt x="4774" y="873"/>
                  </a:lnTo>
                  <a:lnTo>
                    <a:pt x="4871" y="1000"/>
                  </a:lnTo>
                  <a:lnTo>
                    <a:pt x="4958" y="1133"/>
                  </a:lnTo>
                  <a:lnTo>
                    <a:pt x="5038" y="1273"/>
                  </a:lnTo>
                  <a:lnTo>
                    <a:pt x="5108" y="1417"/>
                  </a:lnTo>
                  <a:lnTo>
                    <a:pt x="5169" y="1567"/>
                  </a:lnTo>
                  <a:lnTo>
                    <a:pt x="5220" y="1722"/>
                  </a:lnTo>
                  <a:lnTo>
                    <a:pt x="5260" y="1881"/>
                  </a:lnTo>
                  <a:lnTo>
                    <a:pt x="5288" y="2044"/>
                  </a:lnTo>
                  <a:lnTo>
                    <a:pt x="5307" y="2211"/>
                  </a:lnTo>
                  <a:lnTo>
                    <a:pt x="5313" y="2381"/>
                  </a:lnTo>
                  <a:lnTo>
                    <a:pt x="5307" y="2538"/>
                  </a:lnTo>
                  <a:lnTo>
                    <a:pt x="5292" y="2696"/>
                  </a:lnTo>
                  <a:lnTo>
                    <a:pt x="5267" y="2847"/>
                  </a:lnTo>
                  <a:lnTo>
                    <a:pt x="5231" y="2997"/>
                  </a:lnTo>
                  <a:lnTo>
                    <a:pt x="5188" y="3143"/>
                  </a:lnTo>
                  <a:lnTo>
                    <a:pt x="5135" y="3285"/>
                  </a:lnTo>
                  <a:lnTo>
                    <a:pt x="5074" y="3423"/>
                  </a:lnTo>
                  <a:lnTo>
                    <a:pt x="5004" y="3554"/>
                  </a:lnTo>
                  <a:lnTo>
                    <a:pt x="4926" y="3683"/>
                  </a:lnTo>
                  <a:lnTo>
                    <a:pt x="4839" y="3804"/>
                  </a:lnTo>
                  <a:lnTo>
                    <a:pt x="4748" y="3920"/>
                  </a:lnTo>
                  <a:lnTo>
                    <a:pt x="4647" y="4031"/>
                  </a:lnTo>
                  <a:lnTo>
                    <a:pt x="4541" y="4134"/>
                  </a:lnTo>
                  <a:lnTo>
                    <a:pt x="4541" y="5591"/>
                  </a:lnTo>
                  <a:lnTo>
                    <a:pt x="4535" y="5636"/>
                  </a:lnTo>
                  <a:lnTo>
                    <a:pt x="4518" y="5682"/>
                  </a:lnTo>
                  <a:lnTo>
                    <a:pt x="4490" y="5719"/>
                  </a:lnTo>
                  <a:lnTo>
                    <a:pt x="4456" y="5754"/>
                  </a:lnTo>
                  <a:lnTo>
                    <a:pt x="4416" y="5778"/>
                  </a:lnTo>
                  <a:lnTo>
                    <a:pt x="4370" y="5791"/>
                  </a:lnTo>
                  <a:lnTo>
                    <a:pt x="1894" y="6229"/>
                  </a:lnTo>
                  <a:lnTo>
                    <a:pt x="1854" y="6231"/>
                  </a:lnTo>
                  <a:lnTo>
                    <a:pt x="1820" y="6225"/>
                  </a:lnTo>
                  <a:lnTo>
                    <a:pt x="1788" y="6212"/>
                  </a:lnTo>
                  <a:lnTo>
                    <a:pt x="1763" y="6193"/>
                  </a:lnTo>
                  <a:lnTo>
                    <a:pt x="1743" y="6167"/>
                  </a:lnTo>
                  <a:lnTo>
                    <a:pt x="1729" y="6134"/>
                  </a:lnTo>
                  <a:lnTo>
                    <a:pt x="1724" y="6098"/>
                  </a:lnTo>
                  <a:lnTo>
                    <a:pt x="1724" y="6095"/>
                  </a:lnTo>
                  <a:lnTo>
                    <a:pt x="1722" y="5407"/>
                  </a:lnTo>
                  <a:lnTo>
                    <a:pt x="1035" y="5509"/>
                  </a:lnTo>
                  <a:lnTo>
                    <a:pt x="961" y="5503"/>
                  </a:lnTo>
                  <a:lnTo>
                    <a:pt x="889" y="5488"/>
                  </a:lnTo>
                  <a:lnTo>
                    <a:pt x="823" y="5462"/>
                  </a:lnTo>
                  <a:lnTo>
                    <a:pt x="762" y="5428"/>
                  </a:lnTo>
                  <a:lnTo>
                    <a:pt x="707" y="5386"/>
                  </a:lnTo>
                  <a:lnTo>
                    <a:pt x="656" y="5337"/>
                  </a:lnTo>
                  <a:lnTo>
                    <a:pt x="614" y="5282"/>
                  </a:lnTo>
                  <a:lnTo>
                    <a:pt x="580" y="5219"/>
                  </a:lnTo>
                  <a:lnTo>
                    <a:pt x="556" y="5153"/>
                  </a:lnTo>
                  <a:lnTo>
                    <a:pt x="538" y="5083"/>
                  </a:lnTo>
                  <a:lnTo>
                    <a:pt x="535" y="5009"/>
                  </a:lnTo>
                  <a:lnTo>
                    <a:pt x="535" y="4130"/>
                  </a:lnTo>
                  <a:lnTo>
                    <a:pt x="305" y="4130"/>
                  </a:lnTo>
                  <a:lnTo>
                    <a:pt x="243" y="4126"/>
                  </a:lnTo>
                  <a:lnTo>
                    <a:pt x="186" y="4115"/>
                  </a:lnTo>
                  <a:lnTo>
                    <a:pt x="137" y="4096"/>
                  </a:lnTo>
                  <a:lnTo>
                    <a:pt x="95" y="4071"/>
                  </a:lnTo>
                  <a:lnTo>
                    <a:pt x="59" y="4041"/>
                  </a:lnTo>
                  <a:lnTo>
                    <a:pt x="32" y="4005"/>
                  </a:lnTo>
                  <a:lnTo>
                    <a:pt x="13" y="3963"/>
                  </a:lnTo>
                  <a:lnTo>
                    <a:pt x="2" y="3918"/>
                  </a:lnTo>
                  <a:lnTo>
                    <a:pt x="0" y="3870"/>
                  </a:lnTo>
                  <a:lnTo>
                    <a:pt x="6" y="3817"/>
                  </a:lnTo>
                  <a:lnTo>
                    <a:pt x="23" y="3762"/>
                  </a:lnTo>
                  <a:lnTo>
                    <a:pt x="49" y="3704"/>
                  </a:lnTo>
                  <a:lnTo>
                    <a:pt x="535" y="2779"/>
                  </a:lnTo>
                  <a:lnTo>
                    <a:pt x="535" y="2383"/>
                  </a:lnTo>
                  <a:lnTo>
                    <a:pt x="540" y="2216"/>
                  </a:lnTo>
                  <a:lnTo>
                    <a:pt x="557" y="2052"/>
                  </a:lnTo>
                  <a:lnTo>
                    <a:pt x="584" y="1891"/>
                  </a:lnTo>
                  <a:lnTo>
                    <a:pt x="624" y="1735"/>
                  </a:lnTo>
                  <a:lnTo>
                    <a:pt x="671" y="1582"/>
                  </a:lnTo>
                  <a:lnTo>
                    <a:pt x="730" y="1434"/>
                  </a:lnTo>
                  <a:lnTo>
                    <a:pt x="798" y="1292"/>
                  </a:lnTo>
                  <a:lnTo>
                    <a:pt x="876" y="1155"/>
                  </a:lnTo>
                  <a:lnTo>
                    <a:pt x="961" y="1023"/>
                  </a:lnTo>
                  <a:lnTo>
                    <a:pt x="1054" y="898"/>
                  </a:lnTo>
                  <a:lnTo>
                    <a:pt x="1157" y="780"/>
                  </a:lnTo>
                  <a:lnTo>
                    <a:pt x="1267" y="669"/>
                  </a:lnTo>
                  <a:lnTo>
                    <a:pt x="1382" y="564"/>
                  </a:lnTo>
                  <a:lnTo>
                    <a:pt x="1505" y="468"/>
                  </a:lnTo>
                  <a:lnTo>
                    <a:pt x="1634" y="379"/>
                  </a:lnTo>
                  <a:lnTo>
                    <a:pt x="1771" y="299"/>
                  </a:lnTo>
                  <a:lnTo>
                    <a:pt x="1911" y="227"/>
                  </a:lnTo>
                  <a:lnTo>
                    <a:pt x="2046" y="168"/>
                  </a:lnTo>
                  <a:lnTo>
                    <a:pt x="2184" y="119"/>
                  </a:lnTo>
                  <a:lnTo>
                    <a:pt x="2326" y="77"/>
                  </a:lnTo>
                  <a:lnTo>
                    <a:pt x="2472" y="43"/>
                  </a:lnTo>
                  <a:lnTo>
                    <a:pt x="2622" y="19"/>
                  </a:lnTo>
                  <a:lnTo>
                    <a:pt x="2774" y="5"/>
                  </a:lnTo>
                  <a:lnTo>
                    <a:pt x="292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31" name="Google Shape;11031;p24"/>
            <p:cNvSpPr/>
            <p:nvPr/>
          </p:nvSpPr>
          <p:spPr>
            <a:xfrm>
              <a:off x="2614" y="1584"/>
              <a:ext cx="623" cy="1203"/>
            </a:xfrm>
            <a:custGeom>
              <a:avLst/>
              <a:gdLst/>
              <a:ahLst/>
              <a:cxnLst/>
              <a:rect l="l" t="t" r="r" b="b"/>
              <a:pathLst>
                <a:path w="1247" h="2406" extrusionOk="0">
                  <a:moveTo>
                    <a:pt x="561" y="0"/>
                  </a:moveTo>
                  <a:lnTo>
                    <a:pt x="627" y="0"/>
                  </a:lnTo>
                  <a:lnTo>
                    <a:pt x="677" y="0"/>
                  </a:lnTo>
                  <a:lnTo>
                    <a:pt x="715" y="4"/>
                  </a:lnTo>
                  <a:lnTo>
                    <a:pt x="741" y="7"/>
                  </a:lnTo>
                  <a:lnTo>
                    <a:pt x="758" y="19"/>
                  </a:lnTo>
                  <a:lnTo>
                    <a:pt x="769" y="38"/>
                  </a:lnTo>
                  <a:lnTo>
                    <a:pt x="775" y="64"/>
                  </a:lnTo>
                  <a:lnTo>
                    <a:pt x="777" y="102"/>
                  </a:lnTo>
                  <a:lnTo>
                    <a:pt x="777" y="151"/>
                  </a:lnTo>
                  <a:lnTo>
                    <a:pt x="777" y="191"/>
                  </a:lnTo>
                  <a:lnTo>
                    <a:pt x="779" y="220"/>
                  </a:lnTo>
                  <a:lnTo>
                    <a:pt x="785" y="240"/>
                  </a:lnTo>
                  <a:lnTo>
                    <a:pt x="796" y="254"/>
                  </a:lnTo>
                  <a:lnTo>
                    <a:pt x="815" y="263"/>
                  </a:lnTo>
                  <a:lnTo>
                    <a:pt x="843" y="269"/>
                  </a:lnTo>
                  <a:lnTo>
                    <a:pt x="883" y="275"/>
                  </a:lnTo>
                  <a:lnTo>
                    <a:pt x="963" y="292"/>
                  </a:lnTo>
                  <a:lnTo>
                    <a:pt x="1041" y="316"/>
                  </a:lnTo>
                  <a:lnTo>
                    <a:pt x="1116" y="347"/>
                  </a:lnTo>
                  <a:lnTo>
                    <a:pt x="1139" y="358"/>
                  </a:lnTo>
                  <a:lnTo>
                    <a:pt x="1154" y="373"/>
                  </a:lnTo>
                  <a:lnTo>
                    <a:pt x="1164" y="390"/>
                  </a:lnTo>
                  <a:lnTo>
                    <a:pt x="1166" y="413"/>
                  </a:lnTo>
                  <a:lnTo>
                    <a:pt x="1162" y="438"/>
                  </a:lnTo>
                  <a:lnTo>
                    <a:pt x="1134" y="534"/>
                  </a:lnTo>
                  <a:lnTo>
                    <a:pt x="1105" y="633"/>
                  </a:lnTo>
                  <a:lnTo>
                    <a:pt x="1094" y="659"/>
                  </a:lnTo>
                  <a:lnTo>
                    <a:pt x="1084" y="676"/>
                  </a:lnTo>
                  <a:lnTo>
                    <a:pt x="1071" y="686"/>
                  </a:lnTo>
                  <a:lnTo>
                    <a:pt x="1054" y="689"/>
                  </a:lnTo>
                  <a:lnTo>
                    <a:pt x="1033" y="684"/>
                  </a:lnTo>
                  <a:lnTo>
                    <a:pt x="1007" y="672"/>
                  </a:lnTo>
                  <a:lnTo>
                    <a:pt x="917" y="636"/>
                  </a:lnTo>
                  <a:lnTo>
                    <a:pt x="826" y="612"/>
                  </a:lnTo>
                  <a:lnTo>
                    <a:pt x="732" y="599"/>
                  </a:lnTo>
                  <a:lnTo>
                    <a:pt x="635" y="599"/>
                  </a:lnTo>
                  <a:lnTo>
                    <a:pt x="603" y="602"/>
                  </a:lnTo>
                  <a:lnTo>
                    <a:pt x="570" y="608"/>
                  </a:lnTo>
                  <a:lnTo>
                    <a:pt x="536" y="619"/>
                  </a:lnTo>
                  <a:lnTo>
                    <a:pt x="502" y="638"/>
                  </a:lnTo>
                  <a:lnTo>
                    <a:pt x="476" y="661"/>
                  </a:lnTo>
                  <a:lnTo>
                    <a:pt x="457" y="689"/>
                  </a:lnTo>
                  <a:lnTo>
                    <a:pt x="445" y="718"/>
                  </a:lnTo>
                  <a:lnTo>
                    <a:pt x="440" y="750"/>
                  </a:lnTo>
                  <a:lnTo>
                    <a:pt x="443" y="780"/>
                  </a:lnTo>
                  <a:lnTo>
                    <a:pt x="455" y="813"/>
                  </a:lnTo>
                  <a:lnTo>
                    <a:pt x="476" y="841"/>
                  </a:lnTo>
                  <a:lnTo>
                    <a:pt x="502" y="869"/>
                  </a:lnTo>
                  <a:lnTo>
                    <a:pt x="553" y="904"/>
                  </a:lnTo>
                  <a:lnTo>
                    <a:pt x="606" y="934"/>
                  </a:lnTo>
                  <a:lnTo>
                    <a:pt x="663" y="960"/>
                  </a:lnTo>
                  <a:lnTo>
                    <a:pt x="764" y="1000"/>
                  </a:lnTo>
                  <a:lnTo>
                    <a:pt x="862" y="1044"/>
                  </a:lnTo>
                  <a:lnTo>
                    <a:pt x="959" y="1093"/>
                  </a:lnTo>
                  <a:lnTo>
                    <a:pt x="1020" y="1131"/>
                  </a:lnTo>
                  <a:lnTo>
                    <a:pt x="1075" y="1176"/>
                  </a:lnTo>
                  <a:lnTo>
                    <a:pt x="1122" y="1226"/>
                  </a:lnTo>
                  <a:lnTo>
                    <a:pt x="1162" y="1281"/>
                  </a:lnTo>
                  <a:lnTo>
                    <a:pt x="1194" y="1337"/>
                  </a:lnTo>
                  <a:lnTo>
                    <a:pt x="1219" y="1398"/>
                  </a:lnTo>
                  <a:lnTo>
                    <a:pt x="1236" y="1461"/>
                  </a:lnTo>
                  <a:lnTo>
                    <a:pt x="1245" y="1523"/>
                  </a:lnTo>
                  <a:lnTo>
                    <a:pt x="1247" y="1589"/>
                  </a:lnTo>
                  <a:lnTo>
                    <a:pt x="1242" y="1654"/>
                  </a:lnTo>
                  <a:lnTo>
                    <a:pt x="1226" y="1716"/>
                  </a:lnTo>
                  <a:lnTo>
                    <a:pt x="1202" y="1779"/>
                  </a:lnTo>
                  <a:lnTo>
                    <a:pt x="1171" y="1839"/>
                  </a:lnTo>
                  <a:lnTo>
                    <a:pt x="1130" y="1896"/>
                  </a:lnTo>
                  <a:lnTo>
                    <a:pt x="1080" y="1949"/>
                  </a:lnTo>
                  <a:lnTo>
                    <a:pt x="1027" y="1993"/>
                  </a:lnTo>
                  <a:lnTo>
                    <a:pt x="969" y="2031"/>
                  </a:lnTo>
                  <a:lnTo>
                    <a:pt x="904" y="2061"/>
                  </a:lnTo>
                  <a:lnTo>
                    <a:pt x="836" y="2084"/>
                  </a:lnTo>
                  <a:lnTo>
                    <a:pt x="809" y="2095"/>
                  </a:lnTo>
                  <a:lnTo>
                    <a:pt x="788" y="2109"/>
                  </a:lnTo>
                  <a:lnTo>
                    <a:pt x="775" y="2126"/>
                  </a:lnTo>
                  <a:lnTo>
                    <a:pt x="766" y="2148"/>
                  </a:lnTo>
                  <a:lnTo>
                    <a:pt x="766" y="2177"/>
                  </a:lnTo>
                  <a:lnTo>
                    <a:pt x="766" y="2256"/>
                  </a:lnTo>
                  <a:lnTo>
                    <a:pt x="766" y="2334"/>
                  </a:lnTo>
                  <a:lnTo>
                    <a:pt x="762" y="2359"/>
                  </a:lnTo>
                  <a:lnTo>
                    <a:pt x="754" y="2378"/>
                  </a:lnTo>
                  <a:lnTo>
                    <a:pt x="739" y="2393"/>
                  </a:lnTo>
                  <a:lnTo>
                    <a:pt x="720" y="2402"/>
                  </a:lnTo>
                  <a:lnTo>
                    <a:pt x="696" y="2406"/>
                  </a:lnTo>
                  <a:lnTo>
                    <a:pt x="529" y="2406"/>
                  </a:lnTo>
                  <a:lnTo>
                    <a:pt x="502" y="2402"/>
                  </a:lnTo>
                  <a:lnTo>
                    <a:pt x="481" y="2391"/>
                  </a:lnTo>
                  <a:lnTo>
                    <a:pt x="466" y="2376"/>
                  </a:lnTo>
                  <a:lnTo>
                    <a:pt x="459" y="2355"/>
                  </a:lnTo>
                  <a:lnTo>
                    <a:pt x="455" y="2328"/>
                  </a:lnTo>
                  <a:lnTo>
                    <a:pt x="455" y="2271"/>
                  </a:lnTo>
                  <a:lnTo>
                    <a:pt x="455" y="2215"/>
                  </a:lnTo>
                  <a:lnTo>
                    <a:pt x="453" y="2179"/>
                  </a:lnTo>
                  <a:lnTo>
                    <a:pt x="449" y="2154"/>
                  </a:lnTo>
                  <a:lnTo>
                    <a:pt x="441" y="2139"/>
                  </a:lnTo>
                  <a:lnTo>
                    <a:pt x="426" y="2127"/>
                  </a:lnTo>
                  <a:lnTo>
                    <a:pt x="404" y="2122"/>
                  </a:lnTo>
                  <a:lnTo>
                    <a:pt x="369" y="2114"/>
                  </a:lnTo>
                  <a:lnTo>
                    <a:pt x="294" y="2101"/>
                  </a:lnTo>
                  <a:lnTo>
                    <a:pt x="218" y="2084"/>
                  </a:lnTo>
                  <a:lnTo>
                    <a:pt x="144" y="2059"/>
                  </a:lnTo>
                  <a:lnTo>
                    <a:pt x="72" y="2029"/>
                  </a:lnTo>
                  <a:lnTo>
                    <a:pt x="39" y="2012"/>
                  </a:lnTo>
                  <a:lnTo>
                    <a:pt x="17" y="1997"/>
                  </a:lnTo>
                  <a:lnTo>
                    <a:pt x="5" y="1980"/>
                  </a:lnTo>
                  <a:lnTo>
                    <a:pt x="0" y="1959"/>
                  </a:lnTo>
                  <a:lnTo>
                    <a:pt x="3" y="1932"/>
                  </a:lnTo>
                  <a:lnTo>
                    <a:pt x="11" y="1898"/>
                  </a:lnTo>
                  <a:lnTo>
                    <a:pt x="36" y="1811"/>
                  </a:lnTo>
                  <a:lnTo>
                    <a:pt x="60" y="1724"/>
                  </a:lnTo>
                  <a:lnTo>
                    <a:pt x="72" y="1697"/>
                  </a:lnTo>
                  <a:lnTo>
                    <a:pt x="83" y="1678"/>
                  </a:lnTo>
                  <a:lnTo>
                    <a:pt x="94" y="1667"/>
                  </a:lnTo>
                  <a:lnTo>
                    <a:pt x="112" y="1665"/>
                  </a:lnTo>
                  <a:lnTo>
                    <a:pt x="134" y="1671"/>
                  </a:lnTo>
                  <a:lnTo>
                    <a:pt x="161" y="1682"/>
                  </a:lnTo>
                  <a:lnTo>
                    <a:pt x="240" y="1718"/>
                  </a:lnTo>
                  <a:lnTo>
                    <a:pt x="322" y="1747"/>
                  </a:lnTo>
                  <a:lnTo>
                    <a:pt x="405" y="1767"/>
                  </a:lnTo>
                  <a:lnTo>
                    <a:pt x="493" y="1781"/>
                  </a:lnTo>
                  <a:lnTo>
                    <a:pt x="548" y="1785"/>
                  </a:lnTo>
                  <a:lnTo>
                    <a:pt x="603" y="1783"/>
                  </a:lnTo>
                  <a:lnTo>
                    <a:pt x="658" y="1771"/>
                  </a:lnTo>
                  <a:lnTo>
                    <a:pt x="711" y="1752"/>
                  </a:lnTo>
                  <a:lnTo>
                    <a:pt x="749" y="1731"/>
                  </a:lnTo>
                  <a:lnTo>
                    <a:pt x="779" y="1703"/>
                  </a:lnTo>
                  <a:lnTo>
                    <a:pt x="802" y="1671"/>
                  </a:lnTo>
                  <a:lnTo>
                    <a:pt x="815" y="1637"/>
                  </a:lnTo>
                  <a:lnTo>
                    <a:pt x="821" y="1599"/>
                  </a:lnTo>
                  <a:lnTo>
                    <a:pt x="817" y="1561"/>
                  </a:lnTo>
                  <a:lnTo>
                    <a:pt x="804" y="1525"/>
                  </a:lnTo>
                  <a:lnTo>
                    <a:pt x="781" y="1489"/>
                  </a:lnTo>
                  <a:lnTo>
                    <a:pt x="749" y="1457"/>
                  </a:lnTo>
                  <a:lnTo>
                    <a:pt x="711" y="1428"/>
                  </a:lnTo>
                  <a:lnTo>
                    <a:pt x="671" y="1406"/>
                  </a:lnTo>
                  <a:lnTo>
                    <a:pt x="627" y="1385"/>
                  </a:lnTo>
                  <a:lnTo>
                    <a:pt x="542" y="1349"/>
                  </a:lnTo>
                  <a:lnTo>
                    <a:pt x="457" y="1313"/>
                  </a:lnTo>
                  <a:lnTo>
                    <a:pt x="371" y="1277"/>
                  </a:lnTo>
                  <a:lnTo>
                    <a:pt x="288" y="1233"/>
                  </a:lnTo>
                  <a:lnTo>
                    <a:pt x="233" y="1195"/>
                  </a:lnTo>
                  <a:lnTo>
                    <a:pt x="184" y="1157"/>
                  </a:lnTo>
                  <a:lnTo>
                    <a:pt x="138" y="1114"/>
                  </a:lnTo>
                  <a:lnTo>
                    <a:pt x="100" y="1068"/>
                  </a:lnTo>
                  <a:lnTo>
                    <a:pt x="68" y="1017"/>
                  </a:lnTo>
                  <a:lnTo>
                    <a:pt x="43" y="964"/>
                  </a:lnTo>
                  <a:lnTo>
                    <a:pt x="26" y="905"/>
                  </a:lnTo>
                  <a:lnTo>
                    <a:pt x="17" y="843"/>
                  </a:lnTo>
                  <a:lnTo>
                    <a:pt x="17" y="775"/>
                  </a:lnTo>
                  <a:lnTo>
                    <a:pt x="24" y="707"/>
                  </a:lnTo>
                  <a:lnTo>
                    <a:pt x="39" y="642"/>
                  </a:lnTo>
                  <a:lnTo>
                    <a:pt x="62" y="583"/>
                  </a:lnTo>
                  <a:lnTo>
                    <a:pt x="91" y="530"/>
                  </a:lnTo>
                  <a:lnTo>
                    <a:pt x="125" y="481"/>
                  </a:lnTo>
                  <a:lnTo>
                    <a:pt x="167" y="438"/>
                  </a:lnTo>
                  <a:lnTo>
                    <a:pt x="212" y="398"/>
                  </a:lnTo>
                  <a:lnTo>
                    <a:pt x="265" y="364"/>
                  </a:lnTo>
                  <a:lnTo>
                    <a:pt x="322" y="333"/>
                  </a:lnTo>
                  <a:lnTo>
                    <a:pt x="386" y="307"/>
                  </a:lnTo>
                  <a:lnTo>
                    <a:pt x="419" y="295"/>
                  </a:lnTo>
                  <a:lnTo>
                    <a:pt x="443" y="286"/>
                  </a:lnTo>
                  <a:lnTo>
                    <a:pt x="459" y="275"/>
                  </a:lnTo>
                  <a:lnTo>
                    <a:pt x="470" y="261"/>
                  </a:lnTo>
                  <a:lnTo>
                    <a:pt x="474" y="242"/>
                  </a:lnTo>
                  <a:lnTo>
                    <a:pt x="477" y="218"/>
                  </a:lnTo>
                  <a:lnTo>
                    <a:pt x="477" y="182"/>
                  </a:lnTo>
                  <a:lnTo>
                    <a:pt x="477" y="87"/>
                  </a:lnTo>
                  <a:lnTo>
                    <a:pt x="479" y="55"/>
                  </a:lnTo>
                  <a:lnTo>
                    <a:pt x="483" y="32"/>
                  </a:lnTo>
                  <a:lnTo>
                    <a:pt x="493" y="17"/>
                  </a:lnTo>
                  <a:lnTo>
                    <a:pt x="508" y="7"/>
                  </a:lnTo>
                  <a:lnTo>
                    <a:pt x="531" y="2"/>
                  </a:lnTo>
                  <a:lnTo>
                    <a:pt x="56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1032" name="Google Shape;11032;p24"/>
          <p:cNvGrpSpPr/>
          <p:nvPr/>
        </p:nvGrpSpPr>
        <p:grpSpPr>
          <a:xfrm>
            <a:off x="941447" y="7562241"/>
            <a:ext cx="542306" cy="542450"/>
            <a:chOff x="1947" y="269"/>
            <a:chExt cx="3783" cy="3784"/>
          </a:xfrm>
          <a:solidFill>
            <a:srgbClr val="006994"/>
          </a:solidFill>
        </p:grpSpPr>
        <p:sp>
          <p:nvSpPr>
            <p:cNvPr id="11033" name="Google Shape;11033;p24"/>
            <p:cNvSpPr/>
            <p:nvPr/>
          </p:nvSpPr>
          <p:spPr>
            <a:xfrm>
              <a:off x="1947" y="1420"/>
              <a:ext cx="3783" cy="1688"/>
            </a:xfrm>
            <a:custGeom>
              <a:avLst/>
              <a:gdLst/>
              <a:ahLst/>
              <a:cxnLst/>
              <a:rect l="l" t="t" r="r" b="b"/>
              <a:pathLst>
                <a:path w="3783" h="1688" extrusionOk="0">
                  <a:moveTo>
                    <a:pt x="0" y="0"/>
                  </a:moveTo>
                  <a:lnTo>
                    <a:pt x="1224" y="653"/>
                  </a:lnTo>
                  <a:lnTo>
                    <a:pt x="1241" y="662"/>
                  </a:lnTo>
                  <a:lnTo>
                    <a:pt x="1734" y="662"/>
                  </a:lnTo>
                  <a:lnTo>
                    <a:pt x="1734" y="820"/>
                  </a:lnTo>
                  <a:lnTo>
                    <a:pt x="2049" y="820"/>
                  </a:lnTo>
                  <a:lnTo>
                    <a:pt x="2049" y="662"/>
                  </a:lnTo>
                  <a:lnTo>
                    <a:pt x="2541" y="662"/>
                  </a:lnTo>
                  <a:lnTo>
                    <a:pt x="3783" y="0"/>
                  </a:lnTo>
                  <a:lnTo>
                    <a:pt x="3783" y="1688"/>
                  </a:lnTo>
                  <a:lnTo>
                    <a:pt x="0" y="1688"/>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34" name="Google Shape;11034;p24"/>
            <p:cNvSpPr/>
            <p:nvPr/>
          </p:nvSpPr>
          <p:spPr>
            <a:xfrm>
              <a:off x="1947" y="269"/>
              <a:ext cx="3783" cy="1656"/>
            </a:xfrm>
            <a:custGeom>
              <a:avLst/>
              <a:gdLst/>
              <a:ahLst/>
              <a:cxnLst/>
              <a:rect l="l" t="t" r="r" b="b"/>
              <a:pathLst>
                <a:path w="3783" h="1656" extrusionOk="0">
                  <a:moveTo>
                    <a:pt x="1418" y="159"/>
                  </a:moveTo>
                  <a:lnTo>
                    <a:pt x="1397" y="161"/>
                  </a:lnTo>
                  <a:lnTo>
                    <a:pt x="1379" y="169"/>
                  </a:lnTo>
                  <a:lnTo>
                    <a:pt x="1363" y="182"/>
                  </a:lnTo>
                  <a:lnTo>
                    <a:pt x="1350" y="198"/>
                  </a:lnTo>
                  <a:lnTo>
                    <a:pt x="1342" y="216"/>
                  </a:lnTo>
                  <a:lnTo>
                    <a:pt x="1340" y="238"/>
                  </a:lnTo>
                  <a:lnTo>
                    <a:pt x="1340" y="395"/>
                  </a:lnTo>
                  <a:lnTo>
                    <a:pt x="2444" y="395"/>
                  </a:lnTo>
                  <a:lnTo>
                    <a:pt x="2444" y="238"/>
                  </a:lnTo>
                  <a:lnTo>
                    <a:pt x="2440" y="216"/>
                  </a:lnTo>
                  <a:lnTo>
                    <a:pt x="2432" y="198"/>
                  </a:lnTo>
                  <a:lnTo>
                    <a:pt x="2420" y="182"/>
                  </a:lnTo>
                  <a:lnTo>
                    <a:pt x="2404" y="169"/>
                  </a:lnTo>
                  <a:lnTo>
                    <a:pt x="2385" y="161"/>
                  </a:lnTo>
                  <a:lnTo>
                    <a:pt x="2365" y="159"/>
                  </a:lnTo>
                  <a:lnTo>
                    <a:pt x="1418" y="159"/>
                  </a:lnTo>
                  <a:close/>
                  <a:moveTo>
                    <a:pt x="1418" y="0"/>
                  </a:moveTo>
                  <a:lnTo>
                    <a:pt x="2365" y="0"/>
                  </a:lnTo>
                  <a:lnTo>
                    <a:pt x="2402" y="4"/>
                  </a:lnTo>
                  <a:lnTo>
                    <a:pt x="2439" y="13"/>
                  </a:lnTo>
                  <a:lnTo>
                    <a:pt x="2472" y="27"/>
                  </a:lnTo>
                  <a:lnTo>
                    <a:pt x="2503" y="46"/>
                  </a:lnTo>
                  <a:lnTo>
                    <a:pt x="2531" y="70"/>
                  </a:lnTo>
                  <a:lnTo>
                    <a:pt x="2555" y="98"/>
                  </a:lnTo>
                  <a:lnTo>
                    <a:pt x="2574" y="129"/>
                  </a:lnTo>
                  <a:lnTo>
                    <a:pt x="2588" y="162"/>
                  </a:lnTo>
                  <a:lnTo>
                    <a:pt x="2597" y="199"/>
                  </a:lnTo>
                  <a:lnTo>
                    <a:pt x="2601" y="238"/>
                  </a:lnTo>
                  <a:lnTo>
                    <a:pt x="2601" y="395"/>
                  </a:lnTo>
                  <a:lnTo>
                    <a:pt x="3783" y="395"/>
                  </a:lnTo>
                  <a:lnTo>
                    <a:pt x="3783" y="973"/>
                  </a:lnTo>
                  <a:lnTo>
                    <a:pt x="2502" y="1656"/>
                  </a:lnTo>
                  <a:lnTo>
                    <a:pt x="2049" y="1656"/>
                  </a:lnTo>
                  <a:lnTo>
                    <a:pt x="2046" y="1624"/>
                  </a:lnTo>
                  <a:lnTo>
                    <a:pt x="2036" y="1595"/>
                  </a:lnTo>
                  <a:lnTo>
                    <a:pt x="2023" y="1567"/>
                  </a:lnTo>
                  <a:lnTo>
                    <a:pt x="2003" y="1545"/>
                  </a:lnTo>
                  <a:lnTo>
                    <a:pt x="1979" y="1525"/>
                  </a:lnTo>
                  <a:lnTo>
                    <a:pt x="1953" y="1510"/>
                  </a:lnTo>
                  <a:lnTo>
                    <a:pt x="1923" y="1501"/>
                  </a:lnTo>
                  <a:lnTo>
                    <a:pt x="1892" y="1499"/>
                  </a:lnTo>
                  <a:lnTo>
                    <a:pt x="1860" y="1501"/>
                  </a:lnTo>
                  <a:lnTo>
                    <a:pt x="1830" y="1510"/>
                  </a:lnTo>
                  <a:lnTo>
                    <a:pt x="1804" y="1525"/>
                  </a:lnTo>
                  <a:lnTo>
                    <a:pt x="1781" y="1545"/>
                  </a:lnTo>
                  <a:lnTo>
                    <a:pt x="1761" y="1567"/>
                  </a:lnTo>
                  <a:lnTo>
                    <a:pt x="1746" y="1595"/>
                  </a:lnTo>
                  <a:lnTo>
                    <a:pt x="1737" y="1624"/>
                  </a:lnTo>
                  <a:lnTo>
                    <a:pt x="1734" y="1656"/>
                  </a:lnTo>
                  <a:lnTo>
                    <a:pt x="1280" y="1656"/>
                  </a:lnTo>
                  <a:lnTo>
                    <a:pt x="0" y="973"/>
                  </a:lnTo>
                  <a:lnTo>
                    <a:pt x="0" y="395"/>
                  </a:lnTo>
                  <a:lnTo>
                    <a:pt x="1182" y="395"/>
                  </a:lnTo>
                  <a:lnTo>
                    <a:pt x="1182" y="238"/>
                  </a:lnTo>
                  <a:lnTo>
                    <a:pt x="1185" y="199"/>
                  </a:lnTo>
                  <a:lnTo>
                    <a:pt x="1194" y="162"/>
                  </a:lnTo>
                  <a:lnTo>
                    <a:pt x="1208" y="129"/>
                  </a:lnTo>
                  <a:lnTo>
                    <a:pt x="1228" y="98"/>
                  </a:lnTo>
                  <a:lnTo>
                    <a:pt x="1252" y="70"/>
                  </a:lnTo>
                  <a:lnTo>
                    <a:pt x="1279" y="46"/>
                  </a:lnTo>
                  <a:lnTo>
                    <a:pt x="1310" y="27"/>
                  </a:lnTo>
                  <a:lnTo>
                    <a:pt x="1343" y="13"/>
                  </a:lnTo>
                  <a:lnTo>
                    <a:pt x="1380" y="4"/>
                  </a:lnTo>
                  <a:lnTo>
                    <a:pt x="141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35" name="Google Shape;11035;p24"/>
            <p:cNvSpPr/>
            <p:nvPr/>
          </p:nvSpPr>
          <p:spPr>
            <a:xfrm>
              <a:off x="5019" y="3344"/>
              <a:ext cx="711" cy="709"/>
            </a:xfrm>
            <a:custGeom>
              <a:avLst/>
              <a:gdLst/>
              <a:ahLst/>
              <a:cxnLst/>
              <a:rect l="l" t="t" r="r" b="b"/>
              <a:pathLst>
                <a:path w="711" h="709" extrusionOk="0">
                  <a:moveTo>
                    <a:pt x="0" y="0"/>
                  </a:moveTo>
                  <a:lnTo>
                    <a:pt x="306" y="0"/>
                  </a:lnTo>
                  <a:lnTo>
                    <a:pt x="711" y="354"/>
                  </a:lnTo>
                  <a:lnTo>
                    <a:pt x="306" y="709"/>
                  </a:lnTo>
                  <a:lnTo>
                    <a:pt x="0" y="709"/>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36" name="Google Shape;11036;p24"/>
            <p:cNvSpPr/>
            <p:nvPr/>
          </p:nvSpPr>
          <p:spPr>
            <a:xfrm>
              <a:off x="2891" y="3344"/>
              <a:ext cx="2100" cy="6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37" name="Google Shape;11037;p24"/>
            <p:cNvSpPr/>
            <p:nvPr/>
          </p:nvSpPr>
          <p:spPr>
            <a:xfrm>
              <a:off x="1985" y="3344"/>
              <a:ext cx="749" cy="709"/>
            </a:xfrm>
            <a:custGeom>
              <a:avLst/>
              <a:gdLst/>
              <a:ahLst/>
              <a:cxnLst/>
              <a:rect l="l" t="t" r="r" b="b"/>
              <a:pathLst>
                <a:path w="749" h="709" extrusionOk="0">
                  <a:moveTo>
                    <a:pt x="354" y="0"/>
                  </a:moveTo>
                  <a:lnTo>
                    <a:pt x="749" y="0"/>
                  </a:lnTo>
                  <a:lnTo>
                    <a:pt x="749" y="709"/>
                  </a:lnTo>
                  <a:lnTo>
                    <a:pt x="354" y="709"/>
                  </a:lnTo>
                  <a:lnTo>
                    <a:pt x="306" y="706"/>
                  </a:lnTo>
                  <a:lnTo>
                    <a:pt x="260" y="696"/>
                  </a:lnTo>
                  <a:lnTo>
                    <a:pt x="217" y="681"/>
                  </a:lnTo>
                  <a:lnTo>
                    <a:pt x="175" y="661"/>
                  </a:lnTo>
                  <a:lnTo>
                    <a:pt x="138" y="634"/>
                  </a:lnTo>
                  <a:lnTo>
                    <a:pt x="104" y="605"/>
                  </a:lnTo>
                  <a:lnTo>
                    <a:pt x="73" y="571"/>
                  </a:lnTo>
                  <a:lnTo>
                    <a:pt x="48" y="533"/>
                  </a:lnTo>
                  <a:lnTo>
                    <a:pt x="27" y="492"/>
                  </a:lnTo>
                  <a:lnTo>
                    <a:pt x="12" y="449"/>
                  </a:lnTo>
                  <a:lnTo>
                    <a:pt x="3" y="403"/>
                  </a:lnTo>
                  <a:lnTo>
                    <a:pt x="0" y="354"/>
                  </a:lnTo>
                  <a:lnTo>
                    <a:pt x="3" y="306"/>
                  </a:lnTo>
                  <a:lnTo>
                    <a:pt x="12" y="260"/>
                  </a:lnTo>
                  <a:lnTo>
                    <a:pt x="27" y="217"/>
                  </a:lnTo>
                  <a:lnTo>
                    <a:pt x="48" y="176"/>
                  </a:lnTo>
                  <a:lnTo>
                    <a:pt x="73" y="138"/>
                  </a:lnTo>
                  <a:lnTo>
                    <a:pt x="104" y="103"/>
                  </a:lnTo>
                  <a:lnTo>
                    <a:pt x="138" y="73"/>
                  </a:lnTo>
                  <a:lnTo>
                    <a:pt x="175" y="48"/>
                  </a:lnTo>
                  <a:lnTo>
                    <a:pt x="217" y="28"/>
                  </a:lnTo>
                  <a:lnTo>
                    <a:pt x="260" y="13"/>
                  </a:lnTo>
                  <a:lnTo>
                    <a:pt x="306" y="3"/>
                  </a:lnTo>
                  <a:lnTo>
                    <a:pt x="35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1038" name="Google Shape;11038;p24"/>
          <p:cNvGrpSpPr/>
          <p:nvPr/>
        </p:nvGrpSpPr>
        <p:grpSpPr>
          <a:xfrm>
            <a:off x="2197648" y="7525812"/>
            <a:ext cx="618256" cy="615315"/>
            <a:chOff x="285" y="355"/>
            <a:chExt cx="3783" cy="3765"/>
          </a:xfrm>
          <a:solidFill>
            <a:srgbClr val="006994"/>
          </a:solidFill>
        </p:grpSpPr>
        <p:sp>
          <p:nvSpPr>
            <p:cNvPr id="11039" name="Google Shape;11039;p24"/>
            <p:cNvSpPr/>
            <p:nvPr/>
          </p:nvSpPr>
          <p:spPr>
            <a:xfrm>
              <a:off x="285" y="1957"/>
              <a:ext cx="1376" cy="2048"/>
            </a:xfrm>
            <a:custGeom>
              <a:avLst/>
              <a:gdLst/>
              <a:ahLst/>
              <a:cxnLst/>
              <a:rect l="l" t="t" r="r" b="b"/>
              <a:pathLst>
                <a:path w="1376" h="2048" extrusionOk="0">
                  <a:moveTo>
                    <a:pt x="0" y="0"/>
                  </a:moveTo>
                  <a:lnTo>
                    <a:pt x="1376" y="867"/>
                  </a:lnTo>
                  <a:lnTo>
                    <a:pt x="0" y="2048"/>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40" name="Google Shape;11040;p24"/>
            <p:cNvSpPr/>
            <p:nvPr/>
          </p:nvSpPr>
          <p:spPr>
            <a:xfrm>
              <a:off x="393" y="2913"/>
              <a:ext cx="3567" cy="1207"/>
            </a:xfrm>
            <a:custGeom>
              <a:avLst/>
              <a:gdLst/>
              <a:ahLst/>
              <a:cxnLst/>
              <a:rect l="l" t="t" r="r" b="b"/>
              <a:pathLst>
                <a:path w="3567" h="1207" extrusionOk="0">
                  <a:moveTo>
                    <a:pt x="1406" y="0"/>
                  </a:moveTo>
                  <a:lnTo>
                    <a:pt x="1784" y="237"/>
                  </a:lnTo>
                  <a:lnTo>
                    <a:pt x="2160" y="0"/>
                  </a:lnTo>
                  <a:lnTo>
                    <a:pt x="3567" y="1207"/>
                  </a:lnTo>
                  <a:lnTo>
                    <a:pt x="0" y="1207"/>
                  </a:lnTo>
                  <a:lnTo>
                    <a:pt x="140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41" name="Google Shape;11041;p24"/>
            <p:cNvSpPr/>
            <p:nvPr/>
          </p:nvSpPr>
          <p:spPr>
            <a:xfrm>
              <a:off x="2693" y="1957"/>
              <a:ext cx="1375" cy="2048"/>
            </a:xfrm>
            <a:custGeom>
              <a:avLst/>
              <a:gdLst/>
              <a:ahLst/>
              <a:cxnLst/>
              <a:rect l="l" t="t" r="r" b="b"/>
              <a:pathLst>
                <a:path w="1375" h="2048" extrusionOk="0">
                  <a:moveTo>
                    <a:pt x="1375" y="0"/>
                  </a:moveTo>
                  <a:lnTo>
                    <a:pt x="1375" y="2048"/>
                  </a:lnTo>
                  <a:lnTo>
                    <a:pt x="0" y="867"/>
                  </a:lnTo>
                  <a:lnTo>
                    <a:pt x="137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42" name="Google Shape;11042;p24"/>
            <p:cNvSpPr/>
            <p:nvPr/>
          </p:nvSpPr>
          <p:spPr>
            <a:xfrm>
              <a:off x="358" y="355"/>
              <a:ext cx="3634" cy="1864"/>
            </a:xfrm>
            <a:custGeom>
              <a:avLst/>
              <a:gdLst/>
              <a:ahLst/>
              <a:cxnLst/>
              <a:rect l="l" t="t" r="r" b="b"/>
              <a:pathLst>
                <a:path w="3634" h="1864" extrusionOk="0">
                  <a:moveTo>
                    <a:pt x="1819" y="0"/>
                  </a:moveTo>
                  <a:lnTo>
                    <a:pt x="2384" y="457"/>
                  </a:lnTo>
                  <a:lnTo>
                    <a:pt x="3158" y="457"/>
                  </a:lnTo>
                  <a:lnTo>
                    <a:pt x="3158" y="1081"/>
                  </a:lnTo>
                  <a:lnTo>
                    <a:pt x="3634" y="1464"/>
                  </a:lnTo>
                  <a:lnTo>
                    <a:pt x="3158" y="1764"/>
                  </a:lnTo>
                  <a:lnTo>
                    <a:pt x="3001" y="1864"/>
                  </a:lnTo>
                  <a:lnTo>
                    <a:pt x="3001" y="614"/>
                  </a:lnTo>
                  <a:lnTo>
                    <a:pt x="636" y="614"/>
                  </a:lnTo>
                  <a:lnTo>
                    <a:pt x="636" y="1864"/>
                  </a:lnTo>
                  <a:lnTo>
                    <a:pt x="479" y="1764"/>
                  </a:lnTo>
                  <a:lnTo>
                    <a:pt x="0" y="1462"/>
                  </a:lnTo>
                  <a:lnTo>
                    <a:pt x="479" y="1078"/>
                  </a:lnTo>
                  <a:lnTo>
                    <a:pt x="479" y="457"/>
                  </a:lnTo>
                  <a:lnTo>
                    <a:pt x="1252" y="457"/>
                  </a:lnTo>
                  <a:lnTo>
                    <a:pt x="181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43" name="Google Shape;11043;p24"/>
            <p:cNvSpPr/>
            <p:nvPr/>
          </p:nvSpPr>
          <p:spPr>
            <a:xfrm>
              <a:off x="2570" y="1127"/>
              <a:ext cx="600" cy="12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44" name="Google Shape;11044;p24"/>
            <p:cNvSpPr/>
            <p:nvPr/>
          </p:nvSpPr>
          <p:spPr>
            <a:xfrm>
              <a:off x="1941" y="1346"/>
              <a:ext cx="600" cy="9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45" name="Google Shape;11045;p24"/>
            <p:cNvSpPr/>
            <p:nvPr/>
          </p:nvSpPr>
          <p:spPr>
            <a:xfrm>
              <a:off x="1310" y="1639"/>
              <a:ext cx="600" cy="6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1046" name="Google Shape;11046;p24"/>
          <p:cNvGrpSpPr/>
          <p:nvPr/>
        </p:nvGrpSpPr>
        <p:grpSpPr>
          <a:xfrm>
            <a:off x="3529799" y="7502962"/>
            <a:ext cx="612081" cy="661009"/>
            <a:chOff x="2085" y="270"/>
            <a:chExt cx="3503" cy="3783"/>
          </a:xfrm>
          <a:solidFill>
            <a:srgbClr val="006994"/>
          </a:solidFill>
        </p:grpSpPr>
        <p:sp>
          <p:nvSpPr>
            <p:cNvPr id="11047" name="Google Shape;11047;p24"/>
            <p:cNvSpPr/>
            <p:nvPr/>
          </p:nvSpPr>
          <p:spPr>
            <a:xfrm>
              <a:off x="2085" y="1329"/>
              <a:ext cx="3503" cy="2724"/>
            </a:xfrm>
            <a:custGeom>
              <a:avLst/>
              <a:gdLst/>
              <a:ahLst/>
              <a:cxnLst/>
              <a:rect l="l" t="t" r="r" b="b"/>
              <a:pathLst>
                <a:path w="3503" h="2724" extrusionOk="0">
                  <a:moveTo>
                    <a:pt x="248" y="0"/>
                  </a:moveTo>
                  <a:lnTo>
                    <a:pt x="820" y="0"/>
                  </a:lnTo>
                  <a:lnTo>
                    <a:pt x="820" y="429"/>
                  </a:lnTo>
                  <a:lnTo>
                    <a:pt x="779" y="454"/>
                  </a:lnTo>
                  <a:lnTo>
                    <a:pt x="744" y="482"/>
                  </a:lnTo>
                  <a:lnTo>
                    <a:pt x="714" y="514"/>
                  </a:lnTo>
                  <a:lnTo>
                    <a:pt x="690" y="549"/>
                  </a:lnTo>
                  <a:lnTo>
                    <a:pt x="673" y="587"/>
                  </a:lnTo>
                  <a:lnTo>
                    <a:pt x="663" y="627"/>
                  </a:lnTo>
                  <a:lnTo>
                    <a:pt x="659" y="668"/>
                  </a:lnTo>
                  <a:lnTo>
                    <a:pt x="663" y="709"/>
                  </a:lnTo>
                  <a:lnTo>
                    <a:pt x="673" y="748"/>
                  </a:lnTo>
                  <a:lnTo>
                    <a:pt x="689" y="785"/>
                  </a:lnTo>
                  <a:lnTo>
                    <a:pt x="711" y="818"/>
                  </a:lnTo>
                  <a:lnTo>
                    <a:pt x="738" y="849"/>
                  </a:lnTo>
                  <a:lnTo>
                    <a:pt x="771" y="878"/>
                  </a:lnTo>
                  <a:lnTo>
                    <a:pt x="808" y="902"/>
                  </a:lnTo>
                  <a:lnTo>
                    <a:pt x="851" y="923"/>
                  </a:lnTo>
                  <a:lnTo>
                    <a:pt x="895" y="939"/>
                  </a:lnTo>
                  <a:lnTo>
                    <a:pt x="945" y="951"/>
                  </a:lnTo>
                  <a:lnTo>
                    <a:pt x="996" y="959"/>
                  </a:lnTo>
                  <a:lnTo>
                    <a:pt x="1051" y="962"/>
                  </a:lnTo>
                  <a:lnTo>
                    <a:pt x="1106" y="959"/>
                  </a:lnTo>
                  <a:lnTo>
                    <a:pt x="1158" y="951"/>
                  </a:lnTo>
                  <a:lnTo>
                    <a:pt x="1207" y="939"/>
                  </a:lnTo>
                  <a:lnTo>
                    <a:pt x="1253" y="923"/>
                  </a:lnTo>
                  <a:lnTo>
                    <a:pt x="1294" y="902"/>
                  </a:lnTo>
                  <a:lnTo>
                    <a:pt x="1332" y="878"/>
                  </a:lnTo>
                  <a:lnTo>
                    <a:pt x="1364" y="849"/>
                  </a:lnTo>
                  <a:lnTo>
                    <a:pt x="1392" y="818"/>
                  </a:lnTo>
                  <a:lnTo>
                    <a:pt x="1415" y="785"/>
                  </a:lnTo>
                  <a:lnTo>
                    <a:pt x="1431" y="748"/>
                  </a:lnTo>
                  <a:lnTo>
                    <a:pt x="1441" y="709"/>
                  </a:lnTo>
                  <a:lnTo>
                    <a:pt x="1444" y="668"/>
                  </a:lnTo>
                  <a:lnTo>
                    <a:pt x="1440" y="627"/>
                  </a:lnTo>
                  <a:lnTo>
                    <a:pt x="1429" y="587"/>
                  </a:lnTo>
                  <a:lnTo>
                    <a:pt x="1412" y="549"/>
                  </a:lnTo>
                  <a:lnTo>
                    <a:pt x="1388" y="514"/>
                  </a:lnTo>
                  <a:lnTo>
                    <a:pt x="1358" y="482"/>
                  </a:lnTo>
                  <a:lnTo>
                    <a:pt x="1323" y="454"/>
                  </a:lnTo>
                  <a:lnTo>
                    <a:pt x="1283" y="429"/>
                  </a:lnTo>
                  <a:lnTo>
                    <a:pt x="1283" y="0"/>
                  </a:lnTo>
                  <a:lnTo>
                    <a:pt x="2220" y="0"/>
                  </a:lnTo>
                  <a:lnTo>
                    <a:pt x="2220" y="429"/>
                  </a:lnTo>
                  <a:lnTo>
                    <a:pt x="2179" y="454"/>
                  </a:lnTo>
                  <a:lnTo>
                    <a:pt x="2144" y="482"/>
                  </a:lnTo>
                  <a:lnTo>
                    <a:pt x="2115" y="514"/>
                  </a:lnTo>
                  <a:lnTo>
                    <a:pt x="2091" y="549"/>
                  </a:lnTo>
                  <a:lnTo>
                    <a:pt x="2074" y="587"/>
                  </a:lnTo>
                  <a:lnTo>
                    <a:pt x="2062" y="627"/>
                  </a:lnTo>
                  <a:lnTo>
                    <a:pt x="2059" y="668"/>
                  </a:lnTo>
                  <a:lnTo>
                    <a:pt x="2062" y="709"/>
                  </a:lnTo>
                  <a:lnTo>
                    <a:pt x="2073" y="748"/>
                  </a:lnTo>
                  <a:lnTo>
                    <a:pt x="2089" y="785"/>
                  </a:lnTo>
                  <a:lnTo>
                    <a:pt x="2112" y="818"/>
                  </a:lnTo>
                  <a:lnTo>
                    <a:pt x="2139" y="849"/>
                  </a:lnTo>
                  <a:lnTo>
                    <a:pt x="2171" y="878"/>
                  </a:lnTo>
                  <a:lnTo>
                    <a:pt x="2209" y="902"/>
                  </a:lnTo>
                  <a:lnTo>
                    <a:pt x="2250" y="923"/>
                  </a:lnTo>
                  <a:lnTo>
                    <a:pt x="2296" y="939"/>
                  </a:lnTo>
                  <a:lnTo>
                    <a:pt x="2344" y="951"/>
                  </a:lnTo>
                  <a:lnTo>
                    <a:pt x="2397" y="959"/>
                  </a:lnTo>
                  <a:lnTo>
                    <a:pt x="2452" y="962"/>
                  </a:lnTo>
                  <a:lnTo>
                    <a:pt x="2506" y="959"/>
                  </a:lnTo>
                  <a:lnTo>
                    <a:pt x="2559" y="951"/>
                  </a:lnTo>
                  <a:lnTo>
                    <a:pt x="2607" y="939"/>
                  </a:lnTo>
                  <a:lnTo>
                    <a:pt x="2653" y="923"/>
                  </a:lnTo>
                  <a:lnTo>
                    <a:pt x="2694" y="902"/>
                  </a:lnTo>
                  <a:lnTo>
                    <a:pt x="2732" y="878"/>
                  </a:lnTo>
                  <a:lnTo>
                    <a:pt x="2765" y="849"/>
                  </a:lnTo>
                  <a:lnTo>
                    <a:pt x="2792" y="818"/>
                  </a:lnTo>
                  <a:lnTo>
                    <a:pt x="2814" y="785"/>
                  </a:lnTo>
                  <a:lnTo>
                    <a:pt x="2830" y="748"/>
                  </a:lnTo>
                  <a:lnTo>
                    <a:pt x="2841" y="709"/>
                  </a:lnTo>
                  <a:lnTo>
                    <a:pt x="2844" y="668"/>
                  </a:lnTo>
                  <a:lnTo>
                    <a:pt x="2841" y="627"/>
                  </a:lnTo>
                  <a:lnTo>
                    <a:pt x="2830" y="587"/>
                  </a:lnTo>
                  <a:lnTo>
                    <a:pt x="2812" y="549"/>
                  </a:lnTo>
                  <a:lnTo>
                    <a:pt x="2789" y="514"/>
                  </a:lnTo>
                  <a:lnTo>
                    <a:pt x="2759" y="482"/>
                  </a:lnTo>
                  <a:lnTo>
                    <a:pt x="2724" y="454"/>
                  </a:lnTo>
                  <a:lnTo>
                    <a:pt x="2682" y="429"/>
                  </a:lnTo>
                  <a:lnTo>
                    <a:pt x="2682" y="0"/>
                  </a:lnTo>
                  <a:lnTo>
                    <a:pt x="3256" y="0"/>
                  </a:lnTo>
                  <a:lnTo>
                    <a:pt x="3503" y="2724"/>
                  </a:lnTo>
                  <a:lnTo>
                    <a:pt x="0" y="2724"/>
                  </a:lnTo>
                  <a:lnTo>
                    <a:pt x="24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48" name="Google Shape;11048;p24"/>
            <p:cNvSpPr/>
            <p:nvPr/>
          </p:nvSpPr>
          <p:spPr>
            <a:xfrm>
              <a:off x="2898" y="270"/>
              <a:ext cx="1876" cy="1866"/>
            </a:xfrm>
            <a:custGeom>
              <a:avLst/>
              <a:gdLst/>
              <a:ahLst/>
              <a:cxnLst/>
              <a:rect l="l" t="t" r="r" b="b"/>
              <a:pathLst>
                <a:path w="1876" h="1866" extrusionOk="0">
                  <a:moveTo>
                    <a:pt x="939" y="0"/>
                  </a:moveTo>
                  <a:lnTo>
                    <a:pt x="1013" y="4"/>
                  </a:lnTo>
                  <a:lnTo>
                    <a:pt x="1086" y="14"/>
                  </a:lnTo>
                  <a:lnTo>
                    <a:pt x="1156" y="31"/>
                  </a:lnTo>
                  <a:lnTo>
                    <a:pt x="1224" y="54"/>
                  </a:lnTo>
                  <a:lnTo>
                    <a:pt x="1289" y="84"/>
                  </a:lnTo>
                  <a:lnTo>
                    <a:pt x="1350" y="119"/>
                  </a:lnTo>
                  <a:lnTo>
                    <a:pt x="1409" y="159"/>
                  </a:lnTo>
                  <a:lnTo>
                    <a:pt x="1462" y="204"/>
                  </a:lnTo>
                  <a:lnTo>
                    <a:pt x="1512" y="254"/>
                  </a:lnTo>
                  <a:lnTo>
                    <a:pt x="1558" y="308"/>
                  </a:lnTo>
                  <a:lnTo>
                    <a:pt x="1598" y="365"/>
                  </a:lnTo>
                  <a:lnTo>
                    <a:pt x="1632" y="427"/>
                  </a:lnTo>
                  <a:lnTo>
                    <a:pt x="1661" y="491"/>
                  </a:lnTo>
                  <a:lnTo>
                    <a:pt x="1685" y="560"/>
                  </a:lnTo>
                  <a:lnTo>
                    <a:pt x="1702" y="630"/>
                  </a:lnTo>
                  <a:lnTo>
                    <a:pt x="1712" y="704"/>
                  </a:lnTo>
                  <a:lnTo>
                    <a:pt x="1716" y="778"/>
                  </a:lnTo>
                  <a:lnTo>
                    <a:pt x="1716" y="1596"/>
                  </a:lnTo>
                  <a:lnTo>
                    <a:pt x="1749" y="1605"/>
                  </a:lnTo>
                  <a:lnTo>
                    <a:pt x="1780" y="1617"/>
                  </a:lnTo>
                  <a:lnTo>
                    <a:pt x="1807" y="1631"/>
                  </a:lnTo>
                  <a:lnTo>
                    <a:pt x="1832" y="1647"/>
                  </a:lnTo>
                  <a:lnTo>
                    <a:pt x="1850" y="1664"/>
                  </a:lnTo>
                  <a:lnTo>
                    <a:pt x="1865" y="1683"/>
                  </a:lnTo>
                  <a:lnTo>
                    <a:pt x="1874" y="1705"/>
                  </a:lnTo>
                  <a:lnTo>
                    <a:pt x="1876" y="1727"/>
                  </a:lnTo>
                  <a:lnTo>
                    <a:pt x="1873" y="1752"/>
                  </a:lnTo>
                  <a:lnTo>
                    <a:pt x="1861" y="1775"/>
                  </a:lnTo>
                  <a:lnTo>
                    <a:pt x="1844" y="1797"/>
                  </a:lnTo>
                  <a:lnTo>
                    <a:pt x="1821" y="1817"/>
                  </a:lnTo>
                  <a:lnTo>
                    <a:pt x="1793" y="1834"/>
                  </a:lnTo>
                  <a:lnTo>
                    <a:pt x="1758" y="1848"/>
                  </a:lnTo>
                  <a:lnTo>
                    <a:pt x="1721" y="1858"/>
                  </a:lnTo>
                  <a:lnTo>
                    <a:pt x="1681" y="1864"/>
                  </a:lnTo>
                  <a:lnTo>
                    <a:pt x="1639" y="1866"/>
                  </a:lnTo>
                  <a:lnTo>
                    <a:pt x="1595" y="1864"/>
                  </a:lnTo>
                  <a:lnTo>
                    <a:pt x="1555" y="1858"/>
                  </a:lnTo>
                  <a:lnTo>
                    <a:pt x="1519" y="1848"/>
                  </a:lnTo>
                  <a:lnTo>
                    <a:pt x="1485" y="1834"/>
                  </a:lnTo>
                  <a:lnTo>
                    <a:pt x="1457" y="1817"/>
                  </a:lnTo>
                  <a:lnTo>
                    <a:pt x="1433" y="1797"/>
                  </a:lnTo>
                  <a:lnTo>
                    <a:pt x="1415" y="1775"/>
                  </a:lnTo>
                  <a:lnTo>
                    <a:pt x="1404" y="1752"/>
                  </a:lnTo>
                  <a:lnTo>
                    <a:pt x="1401" y="1727"/>
                  </a:lnTo>
                  <a:lnTo>
                    <a:pt x="1403" y="1705"/>
                  </a:lnTo>
                  <a:lnTo>
                    <a:pt x="1412" y="1683"/>
                  </a:lnTo>
                  <a:lnTo>
                    <a:pt x="1427" y="1664"/>
                  </a:lnTo>
                  <a:lnTo>
                    <a:pt x="1445" y="1647"/>
                  </a:lnTo>
                  <a:lnTo>
                    <a:pt x="1469" y="1631"/>
                  </a:lnTo>
                  <a:lnTo>
                    <a:pt x="1497" y="1617"/>
                  </a:lnTo>
                  <a:lnTo>
                    <a:pt x="1528" y="1605"/>
                  </a:lnTo>
                  <a:lnTo>
                    <a:pt x="1561" y="1596"/>
                  </a:lnTo>
                  <a:lnTo>
                    <a:pt x="1561" y="778"/>
                  </a:lnTo>
                  <a:lnTo>
                    <a:pt x="1558" y="711"/>
                  </a:lnTo>
                  <a:lnTo>
                    <a:pt x="1547" y="644"/>
                  </a:lnTo>
                  <a:lnTo>
                    <a:pt x="1530" y="581"/>
                  </a:lnTo>
                  <a:lnTo>
                    <a:pt x="1506" y="520"/>
                  </a:lnTo>
                  <a:lnTo>
                    <a:pt x="1476" y="464"/>
                  </a:lnTo>
                  <a:lnTo>
                    <a:pt x="1441" y="410"/>
                  </a:lnTo>
                  <a:lnTo>
                    <a:pt x="1401" y="361"/>
                  </a:lnTo>
                  <a:lnTo>
                    <a:pt x="1356" y="315"/>
                  </a:lnTo>
                  <a:lnTo>
                    <a:pt x="1307" y="275"/>
                  </a:lnTo>
                  <a:lnTo>
                    <a:pt x="1253" y="240"/>
                  </a:lnTo>
                  <a:lnTo>
                    <a:pt x="1195" y="210"/>
                  </a:lnTo>
                  <a:lnTo>
                    <a:pt x="1135" y="186"/>
                  </a:lnTo>
                  <a:lnTo>
                    <a:pt x="1072" y="169"/>
                  </a:lnTo>
                  <a:lnTo>
                    <a:pt x="1006" y="158"/>
                  </a:lnTo>
                  <a:lnTo>
                    <a:pt x="939" y="154"/>
                  </a:lnTo>
                  <a:lnTo>
                    <a:pt x="871" y="158"/>
                  </a:lnTo>
                  <a:lnTo>
                    <a:pt x="804" y="169"/>
                  </a:lnTo>
                  <a:lnTo>
                    <a:pt x="741" y="186"/>
                  </a:lnTo>
                  <a:lnTo>
                    <a:pt x="682" y="210"/>
                  </a:lnTo>
                  <a:lnTo>
                    <a:pt x="624" y="240"/>
                  </a:lnTo>
                  <a:lnTo>
                    <a:pt x="571" y="275"/>
                  </a:lnTo>
                  <a:lnTo>
                    <a:pt x="521" y="315"/>
                  </a:lnTo>
                  <a:lnTo>
                    <a:pt x="477" y="361"/>
                  </a:lnTo>
                  <a:lnTo>
                    <a:pt x="435" y="410"/>
                  </a:lnTo>
                  <a:lnTo>
                    <a:pt x="401" y="464"/>
                  </a:lnTo>
                  <a:lnTo>
                    <a:pt x="371" y="520"/>
                  </a:lnTo>
                  <a:lnTo>
                    <a:pt x="347" y="581"/>
                  </a:lnTo>
                  <a:lnTo>
                    <a:pt x="330" y="644"/>
                  </a:lnTo>
                  <a:lnTo>
                    <a:pt x="320" y="711"/>
                  </a:lnTo>
                  <a:lnTo>
                    <a:pt x="315" y="778"/>
                  </a:lnTo>
                  <a:lnTo>
                    <a:pt x="315" y="1596"/>
                  </a:lnTo>
                  <a:lnTo>
                    <a:pt x="349" y="1605"/>
                  </a:lnTo>
                  <a:lnTo>
                    <a:pt x="380" y="1617"/>
                  </a:lnTo>
                  <a:lnTo>
                    <a:pt x="408" y="1631"/>
                  </a:lnTo>
                  <a:lnTo>
                    <a:pt x="431" y="1647"/>
                  </a:lnTo>
                  <a:lnTo>
                    <a:pt x="450" y="1664"/>
                  </a:lnTo>
                  <a:lnTo>
                    <a:pt x="465" y="1683"/>
                  </a:lnTo>
                  <a:lnTo>
                    <a:pt x="473" y="1705"/>
                  </a:lnTo>
                  <a:lnTo>
                    <a:pt x="477" y="1727"/>
                  </a:lnTo>
                  <a:lnTo>
                    <a:pt x="473" y="1752"/>
                  </a:lnTo>
                  <a:lnTo>
                    <a:pt x="462" y="1775"/>
                  </a:lnTo>
                  <a:lnTo>
                    <a:pt x="445" y="1797"/>
                  </a:lnTo>
                  <a:lnTo>
                    <a:pt x="420" y="1817"/>
                  </a:lnTo>
                  <a:lnTo>
                    <a:pt x="392" y="1834"/>
                  </a:lnTo>
                  <a:lnTo>
                    <a:pt x="359" y="1848"/>
                  </a:lnTo>
                  <a:lnTo>
                    <a:pt x="322" y="1858"/>
                  </a:lnTo>
                  <a:lnTo>
                    <a:pt x="282" y="1864"/>
                  </a:lnTo>
                  <a:lnTo>
                    <a:pt x="238" y="1866"/>
                  </a:lnTo>
                  <a:lnTo>
                    <a:pt x="196" y="1864"/>
                  </a:lnTo>
                  <a:lnTo>
                    <a:pt x="156" y="1858"/>
                  </a:lnTo>
                  <a:lnTo>
                    <a:pt x="118" y="1848"/>
                  </a:lnTo>
                  <a:lnTo>
                    <a:pt x="85" y="1834"/>
                  </a:lnTo>
                  <a:lnTo>
                    <a:pt x="56" y="1817"/>
                  </a:lnTo>
                  <a:lnTo>
                    <a:pt x="33" y="1797"/>
                  </a:lnTo>
                  <a:lnTo>
                    <a:pt x="15" y="1775"/>
                  </a:lnTo>
                  <a:lnTo>
                    <a:pt x="4" y="1752"/>
                  </a:lnTo>
                  <a:lnTo>
                    <a:pt x="0" y="1727"/>
                  </a:lnTo>
                  <a:lnTo>
                    <a:pt x="3" y="1705"/>
                  </a:lnTo>
                  <a:lnTo>
                    <a:pt x="12" y="1683"/>
                  </a:lnTo>
                  <a:lnTo>
                    <a:pt x="26" y="1664"/>
                  </a:lnTo>
                  <a:lnTo>
                    <a:pt x="46" y="1647"/>
                  </a:lnTo>
                  <a:lnTo>
                    <a:pt x="70" y="1631"/>
                  </a:lnTo>
                  <a:lnTo>
                    <a:pt x="97" y="1617"/>
                  </a:lnTo>
                  <a:lnTo>
                    <a:pt x="127" y="1605"/>
                  </a:lnTo>
                  <a:lnTo>
                    <a:pt x="161" y="1596"/>
                  </a:lnTo>
                  <a:lnTo>
                    <a:pt x="161" y="778"/>
                  </a:lnTo>
                  <a:lnTo>
                    <a:pt x="165" y="704"/>
                  </a:lnTo>
                  <a:lnTo>
                    <a:pt x="175" y="630"/>
                  </a:lnTo>
                  <a:lnTo>
                    <a:pt x="192" y="560"/>
                  </a:lnTo>
                  <a:lnTo>
                    <a:pt x="215" y="491"/>
                  </a:lnTo>
                  <a:lnTo>
                    <a:pt x="245" y="427"/>
                  </a:lnTo>
                  <a:lnTo>
                    <a:pt x="279" y="365"/>
                  </a:lnTo>
                  <a:lnTo>
                    <a:pt x="320" y="308"/>
                  </a:lnTo>
                  <a:lnTo>
                    <a:pt x="365" y="254"/>
                  </a:lnTo>
                  <a:lnTo>
                    <a:pt x="415" y="204"/>
                  </a:lnTo>
                  <a:lnTo>
                    <a:pt x="469" y="159"/>
                  </a:lnTo>
                  <a:lnTo>
                    <a:pt x="526" y="119"/>
                  </a:lnTo>
                  <a:lnTo>
                    <a:pt x="588" y="84"/>
                  </a:lnTo>
                  <a:lnTo>
                    <a:pt x="653" y="54"/>
                  </a:lnTo>
                  <a:lnTo>
                    <a:pt x="721" y="31"/>
                  </a:lnTo>
                  <a:lnTo>
                    <a:pt x="791" y="14"/>
                  </a:lnTo>
                  <a:lnTo>
                    <a:pt x="864" y="4"/>
                  </a:lnTo>
                  <a:lnTo>
                    <a:pt x="93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1049" name="Google Shape;11049;p24"/>
          <p:cNvGrpSpPr/>
          <p:nvPr/>
        </p:nvGrpSpPr>
        <p:grpSpPr>
          <a:xfrm>
            <a:off x="4855777" y="7511816"/>
            <a:ext cx="643298" cy="643300"/>
            <a:chOff x="1872" y="196"/>
            <a:chExt cx="3932" cy="3932"/>
          </a:xfrm>
          <a:solidFill>
            <a:srgbClr val="006994"/>
          </a:solidFill>
        </p:grpSpPr>
        <p:sp>
          <p:nvSpPr>
            <p:cNvPr id="11050" name="Google Shape;11050;p24"/>
            <p:cNvSpPr/>
            <p:nvPr/>
          </p:nvSpPr>
          <p:spPr>
            <a:xfrm>
              <a:off x="2586" y="2161"/>
              <a:ext cx="885" cy="1053"/>
            </a:xfrm>
            <a:custGeom>
              <a:avLst/>
              <a:gdLst/>
              <a:ahLst/>
              <a:cxnLst/>
              <a:rect l="l" t="t" r="r" b="b"/>
              <a:pathLst>
                <a:path w="885" h="1053" extrusionOk="0">
                  <a:moveTo>
                    <a:pt x="560" y="0"/>
                  </a:moveTo>
                  <a:lnTo>
                    <a:pt x="582" y="5"/>
                  </a:lnTo>
                  <a:lnTo>
                    <a:pt x="780" y="74"/>
                  </a:lnTo>
                  <a:lnTo>
                    <a:pt x="808" y="87"/>
                  </a:lnTo>
                  <a:lnTo>
                    <a:pt x="829" y="102"/>
                  </a:lnTo>
                  <a:lnTo>
                    <a:pt x="846" y="117"/>
                  </a:lnTo>
                  <a:lnTo>
                    <a:pt x="860" y="134"/>
                  </a:lnTo>
                  <a:lnTo>
                    <a:pt x="870" y="150"/>
                  </a:lnTo>
                  <a:lnTo>
                    <a:pt x="877" y="165"/>
                  </a:lnTo>
                  <a:lnTo>
                    <a:pt x="882" y="178"/>
                  </a:lnTo>
                  <a:lnTo>
                    <a:pt x="884" y="187"/>
                  </a:lnTo>
                  <a:lnTo>
                    <a:pt x="885" y="191"/>
                  </a:lnTo>
                  <a:lnTo>
                    <a:pt x="885" y="193"/>
                  </a:lnTo>
                  <a:lnTo>
                    <a:pt x="885" y="440"/>
                  </a:lnTo>
                  <a:lnTo>
                    <a:pt x="885" y="442"/>
                  </a:lnTo>
                  <a:lnTo>
                    <a:pt x="885" y="442"/>
                  </a:lnTo>
                  <a:lnTo>
                    <a:pt x="885" y="539"/>
                  </a:lnTo>
                  <a:lnTo>
                    <a:pt x="879" y="594"/>
                  </a:lnTo>
                  <a:lnTo>
                    <a:pt x="870" y="642"/>
                  </a:lnTo>
                  <a:lnTo>
                    <a:pt x="859" y="686"/>
                  </a:lnTo>
                  <a:lnTo>
                    <a:pt x="846" y="725"/>
                  </a:lnTo>
                  <a:lnTo>
                    <a:pt x="833" y="760"/>
                  </a:lnTo>
                  <a:lnTo>
                    <a:pt x="817" y="791"/>
                  </a:lnTo>
                  <a:lnTo>
                    <a:pt x="802" y="817"/>
                  </a:lnTo>
                  <a:lnTo>
                    <a:pt x="786" y="840"/>
                  </a:lnTo>
                  <a:lnTo>
                    <a:pt x="771" y="860"/>
                  </a:lnTo>
                  <a:lnTo>
                    <a:pt x="755" y="876"/>
                  </a:lnTo>
                  <a:lnTo>
                    <a:pt x="742" y="889"/>
                  </a:lnTo>
                  <a:lnTo>
                    <a:pt x="729" y="900"/>
                  </a:lnTo>
                  <a:lnTo>
                    <a:pt x="718" y="907"/>
                  </a:lnTo>
                  <a:lnTo>
                    <a:pt x="711" y="913"/>
                  </a:lnTo>
                  <a:lnTo>
                    <a:pt x="673" y="940"/>
                  </a:lnTo>
                  <a:lnTo>
                    <a:pt x="639" y="970"/>
                  </a:lnTo>
                  <a:lnTo>
                    <a:pt x="603" y="999"/>
                  </a:lnTo>
                  <a:lnTo>
                    <a:pt x="568" y="1020"/>
                  </a:lnTo>
                  <a:lnTo>
                    <a:pt x="536" y="1034"/>
                  </a:lnTo>
                  <a:lnTo>
                    <a:pt x="506" y="1045"/>
                  </a:lnTo>
                  <a:lnTo>
                    <a:pt x="481" y="1050"/>
                  </a:lnTo>
                  <a:lnTo>
                    <a:pt x="460" y="1053"/>
                  </a:lnTo>
                  <a:lnTo>
                    <a:pt x="443" y="1053"/>
                  </a:lnTo>
                  <a:lnTo>
                    <a:pt x="437" y="1053"/>
                  </a:lnTo>
                  <a:lnTo>
                    <a:pt x="432" y="1053"/>
                  </a:lnTo>
                  <a:lnTo>
                    <a:pt x="430" y="1053"/>
                  </a:lnTo>
                  <a:lnTo>
                    <a:pt x="427" y="1053"/>
                  </a:lnTo>
                  <a:lnTo>
                    <a:pt x="418" y="1052"/>
                  </a:lnTo>
                  <a:lnTo>
                    <a:pt x="414" y="1052"/>
                  </a:lnTo>
                  <a:lnTo>
                    <a:pt x="395" y="1050"/>
                  </a:lnTo>
                  <a:lnTo>
                    <a:pt x="371" y="1043"/>
                  </a:lnTo>
                  <a:lnTo>
                    <a:pt x="345" y="1032"/>
                  </a:lnTo>
                  <a:lnTo>
                    <a:pt x="315" y="1016"/>
                  </a:lnTo>
                  <a:lnTo>
                    <a:pt x="284" y="997"/>
                  </a:lnTo>
                  <a:lnTo>
                    <a:pt x="251" y="975"/>
                  </a:lnTo>
                  <a:lnTo>
                    <a:pt x="216" y="948"/>
                  </a:lnTo>
                  <a:lnTo>
                    <a:pt x="198" y="935"/>
                  </a:lnTo>
                  <a:lnTo>
                    <a:pt x="178" y="921"/>
                  </a:lnTo>
                  <a:lnTo>
                    <a:pt x="175" y="919"/>
                  </a:lnTo>
                  <a:lnTo>
                    <a:pt x="175" y="917"/>
                  </a:lnTo>
                  <a:lnTo>
                    <a:pt x="172" y="916"/>
                  </a:lnTo>
                  <a:lnTo>
                    <a:pt x="170" y="915"/>
                  </a:lnTo>
                  <a:lnTo>
                    <a:pt x="138" y="890"/>
                  </a:lnTo>
                  <a:lnTo>
                    <a:pt x="110" y="861"/>
                  </a:lnTo>
                  <a:lnTo>
                    <a:pt x="86" y="830"/>
                  </a:lnTo>
                  <a:lnTo>
                    <a:pt x="66" y="797"/>
                  </a:lnTo>
                  <a:lnTo>
                    <a:pt x="49" y="762"/>
                  </a:lnTo>
                  <a:lnTo>
                    <a:pt x="36" y="728"/>
                  </a:lnTo>
                  <a:lnTo>
                    <a:pt x="25" y="694"/>
                  </a:lnTo>
                  <a:lnTo>
                    <a:pt x="17" y="662"/>
                  </a:lnTo>
                  <a:lnTo>
                    <a:pt x="11" y="632"/>
                  </a:lnTo>
                  <a:lnTo>
                    <a:pt x="6" y="606"/>
                  </a:lnTo>
                  <a:lnTo>
                    <a:pt x="4" y="583"/>
                  </a:lnTo>
                  <a:lnTo>
                    <a:pt x="2" y="567"/>
                  </a:lnTo>
                  <a:lnTo>
                    <a:pt x="2" y="556"/>
                  </a:lnTo>
                  <a:lnTo>
                    <a:pt x="0" y="552"/>
                  </a:lnTo>
                  <a:lnTo>
                    <a:pt x="0" y="192"/>
                  </a:lnTo>
                  <a:lnTo>
                    <a:pt x="6" y="173"/>
                  </a:lnTo>
                  <a:lnTo>
                    <a:pt x="12" y="158"/>
                  </a:lnTo>
                  <a:lnTo>
                    <a:pt x="15" y="153"/>
                  </a:lnTo>
                  <a:lnTo>
                    <a:pt x="17" y="149"/>
                  </a:lnTo>
                  <a:lnTo>
                    <a:pt x="23" y="140"/>
                  </a:lnTo>
                  <a:lnTo>
                    <a:pt x="29" y="130"/>
                  </a:lnTo>
                  <a:lnTo>
                    <a:pt x="31" y="125"/>
                  </a:lnTo>
                  <a:lnTo>
                    <a:pt x="35" y="122"/>
                  </a:lnTo>
                  <a:lnTo>
                    <a:pt x="41" y="115"/>
                  </a:lnTo>
                  <a:lnTo>
                    <a:pt x="47" y="109"/>
                  </a:lnTo>
                  <a:lnTo>
                    <a:pt x="52" y="104"/>
                  </a:lnTo>
                  <a:lnTo>
                    <a:pt x="57" y="100"/>
                  </a:lnTo>
                  <a:lnTo>
                    <a:pt x="61" y="96"/>
                  </a:lnTo>
                  <a:lnTo>
                    <a:pt x="66" y="92"/>
                  </a:lnTo>
                  <a:lnTo>
                    <a:pt x="72" y="87"/>
                  </a:lnTo>
                  <a:lnTo>
                    <a:pt x="79" y="84"/>
                  </a:lnTo>
                  <a:lnTo>
                    <a:pt x="82" y="81"/>
                  </a:lnTo>
                  <a:lnTo>
                    <a:pt x="84" y="80"/>
                  </a:lnTo>
                  <a:lnTo>
                    <a:pt x="102" y="72"/>
                  </a:lnTo>
                  <a:lnTo>
                    <a:pt x="115" y="67"/>
                  </a:lnTo>
                  <a:lnTo>
                    <a:pt x="126" y="65"/>
                  </a:lnTo>
                  <a:lnTo>
                    <a:pt x="309" y="65"/>
                  </a:lnTo>
                  <a:lnTo>
                    <a:pt x="345" y="62"/>
                  </a:lnTo>
                  <a:lnTo>
                    <a:pt x="380" y="54"/>
                  </a:lnTo>
                  <a:lnTo>
                    <a:pt x="404" y="47"/>
                  </a:lnTo>
                  <a:lnTo>
                    <a:pt x="430" y="37"/>
                  </a:lnTo>
                  <a:lnTo>
                    <a:pt x="458" y="26"/>
                  </a:lnTo>
                  <a:lnTo>
                    <a:pt x="487" y="16"/>
                  </a:lnTo>
                  <a:lnTo>
                    <a:pt x="513" y="6"/>
                  </a:lnTo>
                  <a:lnTo>
                    <a:pt x="536" y="0"/>
                  </a:lnTo>
                  <a:lnTo>
                    <a:pt x="56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51" name="Google Shape;11051;p24"/>
            <p:cNvSpPr/>
            <p:nvPr/>
          </p:nvSpPr>
          <p:spPr>
            <a:xfrm>
              <a:off x="3122" y="3353"/>
              <a:ext cx="281" cy="312"/>
            </a:xfrm>
            <a:custGeom>
              <a:avLst/>
              <a:gdLst/>
              <a:ahLst/>
              <a:cxnLst/>
              <a:rect l="l" t="t" r="r" b="b"/>
              <a:pathLst>
                <a:path w="281" h="312" extrusionOk="0">
                  <a:moveTo>
                    <a:pt x="221" y="0"/>
                  </a:moveTo>
                  <a:lnTo>
                    <a:pt x="281" y="22"/>
                  </a:lnTo>
                  <a:lnTo>
                    <a:pt x="122" y="312"/>
                  </a:lnTo>
                  <a:lnTo>
                    <a:pt x="0" y="148"/>
                  </a:lnTo>
                  <a:lnTo>
                    <a:pt x="22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52" name="Google Shape;11052;p24"/>
            <p:cNvSpPr/>
            <p:nvPr/>
          </p:nvSpPr>
          <p:spPr>
            <a:xfrm>
              <a:off x="2911" y="3325"/>
              <a:ext cx="238" cy="80"/>
            </a:xfrm>
            <a:custGeom>
              <a:avLst/>
              <a:gdLst/>
              <a:ahLst/>
              <a:cxnLst/>
              <a:rect l="l" t="t" r="r" b="b"/>
              <a:pathLst>
                <a:path w="238" h="80" extrusionOk="0">
                  <a:moveTo>
                    <a:pt x="238" y="0"/>
                  </a:moveTo>
                  <a:lnTo>
                    <a:pt x="118" y="80"/>
                  </a:lnTo>
                  <a:lnTo>
                    <a:pt x="0" y="1"/>
                  </a:lnTo>
                  <a:lnTo>
                    <a:pt x="3" y="1"/>
                  </a:lnTo>
                  <a:lnTo>
                    <a:pt x="6" y="3"/>
                  </a:lnTo>
                  <a:lnTo>
                    <a:pt x="36" y="12"/>
                  </a:lnTo>
                  <a:lnTo>
                    <a:pt x="43" y="13"/>
                  </a:lnTo>
                  <a:lnTo>
                    <a:pt x="49" y="15"/>
                  </a:lnTo>
                  <a:lnTo>
                    <a:pt x="69" y="18"/>
                  </a:lnTo>
                  <a:lnTo>
                    <a:pt x="89" y="19"/>
                  </a:lnTo>
                  <a:lnTo>
                    <a:pt x="100" y="21"/>
                  </a:lnTo>
                  <a:lnTo>
                    <a:pt x="116" y="21"/>
                  </a:lnTo>
                  <a:lnTo>
                    <a:pt x="129" y="21"/>
                  </a:lnTo>
                  <a:lnTo>
                    <a:pt x="143" y="19"/>
                  </a:lnTo>
                  <a:lnTo>
                    <a:pt x="147" y="19"/>
                  </a:lnTo>
                  <a:lnTo>
                    <a:pt x="163" y="17"/>
                  </a:lnTo>
                  <a:lnTo>
                    <a:pt x="181" y="15"/>
                  </a:lnTo>
                  <a:lnTo>
                    <a:pt x="186" y="13"/>
                  </a:lnTo>
                  <a:lnTo>
                    <a:pt x="191" y="12"/>
                  </a:lnTo>
                  <a:lnTo>
                    <a:pt x="213" y="7"/>
                  </a:lnTo>
                  <a:lnTo>
                    <a:pt x="237" y="0"/>
                  </a:lnTo>
                  <a:lnTo>
                    <a:pt x="23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53" name="Google Shape;11053;p24"/>
            <p:cNvSpPr/>
            <p:nvPr/>
          </p:nvSpPr>
          <p:spPr>
            <a:xfrm>
              <a:off x="2487" y="1825"/>
              <a:ext cx="1086" cy="427"/>
            </a:xfrm>
            <a:custGeom>
              <a:avLst/>
              <a:gdLst/>
              <a:ahLst/>
              <a:cxnLst/>
              <a:rect l="l" t="t" r="r" b="b"/>
              <a:pathLst>
                <a:path w="1086" h="427" extrusionOk="0">
                  <a:moveTo>
                    <a:pt x="314" y="0"/>
                  </a:moveTo>
                  <a:lnTo>
                    <a:pt x="882" y="0"/>
                  </a:lnTo>
                  <a:lnTo>
                    <a:pt x="903" y="6"/>
                  </a:lnTo>
                  <a:lnTo>
                    <a:pt x="919" y="14"/>
                  </a:lnTo>
                  <a:lnTo>
                    <a:pt x="927" y="24"/>
                  </a:lnTo>
                  <a:lnTo>
                    <a:pt x="931" y="33"/>
                  </a:lnTo>
                  <a:lnTo>
                    <a:pt x="930" y="45"/>
                  </a:lnTo>
                  <a:lnTo>
                    <a:pt x="928" y="56"/>
                  </a:lnTo>
                  <a:lnTo>
                    <a:pt x="925" y="64"/>
                  </a:lnTo>
                  <a:lnTo>
                    <a:pt x="920" y="83"/>
                  </a:lnTo>
                  <a:lnTo>
                    <a:pt x="920" y="102"/>
                  </a:lnTo>
                  <a:lnTo>
                    <a:pt x="926" y="120"/>
                  </a:lnTo>
                  <a:lnTo>
                    <a:pt x="937" y="137"/>
                  </a:lnTo>
                  <a:lnTo>
                    <a:pt x="951" y="149"/>
                  </a:lnTo>
                  <a:lnTo>
                    <a:pt x="969" y="156"/>
                  </a:lnTo>
                  <a:lnTo>
                    <a:pt x="995" y="164"/>
                  </a:lnTo>
                  <a:lnTo>
                    <a:pt x="1017" y="176"/>
                  </a:lnTo>
                  <a:lnTo>
                    <a:pt x="1035" y="189"/>
                  </a:lnTo>
                  <a:lnTo>
                    <a:pt x="1049" y="205"/>
                  </a:lnTo>
                  <a:lnTo>
                    <a:pt x="1061" y="222"/>
                  </a:lnTo>
                  <a:lnTo>
                    <a:pt x="1070" y="237"/>
                  </a:lnTo>
                  <a:lnTo>
                    <a:pt x="1076" y="253"/>
                  </a:lnTo>
                  <a:lnTo>
                    <a:pt x="1081" y="266"/>
                  </a:lnTo>
                  <a:lnTo>
                    <a:pt x="1085" y="277"/>
                  </a:lnTo>
                  <a:lnTo>
                    <a:pt x="1086" y="284"/>
                  </a:lnTo>
                  <a:lnTo>
                    <a:pt x="1086" y="427"/>
                  </a:lnTo>
                  <a:lnTo>
                    <a:pt x="1085" y="424"/>
                  </a:lnTo>
                  <a:lnTo>
                    <a:pt x="1082" y="421"/>
                  </a:lnTo>
                  <a:lnTo>
                    <a:pt x="1061" y="386"/>
                  </a:lnTo>
                  <a:lnTo>
                    <a:pt x="1058" y="384"/>
                  </a:lnTo>
                  <a:lnTo>
                    <a:pt x="1044" y="367"/>
                  </a:lnTo>
                  <a:lnTo>
                    <a:pt x="1027" y="349"/>
                  </a:lnTo>
                  <a:lnTo>
                    <a:pt x="1025" y="348"/>
                  </a:lnTo>
                  <a:lnTo>
                    <a:pt x="1005" y="331"/>
                  </a:lnTo>
                  <a:lnTo>
                    <a:pt x="982" y="315"/>
                  </a:lnTo>
                  <a:lnTo>
                    <a:pt x="981" y="315"/>
                  </a:lnTo>
                  <a:lnTo>
                    <a:pt x="953" y="300"/>
                  </a:lnTo>
                  <a:lnTo>
                    <a:pt x="925" y="287"/>
                  </a:lnTo>
                  <a:lnTo>
                    <a:pt x="726" y="217"/>
                  </a:lnTo>
                  <a:lnTo>
                    <a:pt x="686" y="207"/>
                  </a:lnTo>
                  <a:lnTo>
                    <a:pt x="680" y="207"/>
                  </a:lnTo>
                  <a:lnTo>
                    <a:pt x="673" y="206"/>
                  </a:lnTo>
                  <a:lnTo>
                    <a:pt x="648" y="204"/>
                  </a:lnTo>
                  <a:lnTo>
                    <a:pt x="647" y="205"/>
                  </a:lnTo>
                  <a:lnTo>
                    <a:pt x="621" y="207"/>
                  </a:lnTo>
                  <a:lnTo>
                    <a:pt x="614" y="207"/>
                  </a:lnTo>
                  <a:lnTo>
                    <a:pt x="605" y="209"/>
                  </a:lnTo>
                  <a:lnTo>
                    <a:pt x="586" y="213"/>
                  </a:lnTo>
                  <a:lnTo>
                    <a:pt x="566" y="219"/>
                  </a:lnTo>
                  <a:lnTo>
                    <a:pt x="541" y="229"/>
                  </a:lnTo>
                  <a:lnTo>
                    <a:pt x="513" y="240"/>
                  </a:lnTo>
                  <a:lnTo>
                    <a:pt x="486" y="249"/>
                  </a:lnTo>
                  <a:lnTo>
                    <a:pt x="461" y="257"/>
                  </a:lnTo>
                  <a:lnTo>
                    <a:pt x="439" y="265"/>
                  </a:lnTo>
                  <a:lnTo>
                    <a:pt x="424" y="268"/>
                  </a:lnTo>
                  <a:lnTo>
                    <a:pt x="408" y="269"/>
                  </a:lnTo>
                  <a:lnTo>
                    <a:pt x="219" y="269"/>
                  </a:lnTo>
                  <a:lnTo>
                    <a:pt x="210" y="271"/>
                  </a:lnTo>
                  <a:lnTo>
                    <a:pt x="209" y="271"/>
                  </a:lnTo>
                  <a:lnTo>
                    <a:pt x="207" y="271"/>
                  </a:lnTo>
                  <a:lnTo>
                    <a:pt x="203" y="272"/>
                  </a:lnTo>
                  <a:lnTo>
                    <a:pt x="203" y="272"/>
                  </a:lnTo>
                  <a:lnTo>
                    <a:pt x="202" y="272"/>
                  </a:lnTo>
                  <a:lnTo>
                    <a:pt x="197" y="273"/>
                  </a:lnTo>
                  <a:lnTo>
                    <a:pt x="192" y="274"/>
                  </a:lnTo>
                  <a:lnTo>
                    <a:pt x="185" y="275"/>
                  </a:lnTo>
                  <a:lnTo>
                    <a:pt x="183" y="277"/>
                  </a:lnTo>
                  <a:lnTo>
                    <a:pt x="172" y="280"/>
                  </a:lnTo>
                  <a:lnTo>
                    <a:pt x="159" y="284"/>
                  </a:lnTo>
                  <a:lnTo>
                    <a:pt x="159" y="285"/>
                  </a:lnTo>
                  <a:lnTo>
                    <a:pt x="132" y="297"/>
                  </a:lnTo>
                  <a:lnTo>
                    <a:pt x="128" y="298"/>
                  </a:lnTo>
                  <a:lnTo>
                    <a:pt x="98" y="315"/>
                  </a:lnTo>
                  <a:lnTo>
                    <a:pt x="92" y="318"/>
                  </a:lnTo>
                  <a:lnTo>
                    <a:pt x="62" y="342"/>
                  </a:lnTo>
                  <a:lnTo>
                    <a:pt x="59" y="346"/>
                  </a:lnTo>
                  <a:lnTo>
                    <a:pt x="45" y="360"/>
                  </a:lnTo>
                  <a:lnTo>
                    <a:pt x="31" y="376"/>
                  </a:lnTo>
                  <a:lnTo>
                    <a:pt x="28" y="379"/>
                  </a:lnTo>
                  <a:lnTo>
                    <a:pt x="15" y="398"/>
                  </a:lnTo>
                  <a:lnTo>
                    <a:pt x="3" y="418"/>
                  </a:lnTo>
                  <a:lnTo>
                    <a:pt x="2" y="421"/>
                  </a:lnTo>
                  <a:lnTo>
                    <a:pt x="0" y="423"/>
                  </a:lnTo>
                  <a:lnTo>
                    <a:pt x="0" y="314"/>
                  </a:lnTo>
                  <a:lnTo>
                    <a:pt x="4" y="267"/>
                  </a:lnTo>
                  <a:lnTo>
                    <a:pt x="14" y="223"/>
                  </a:lnTo>
                  <a:lnTo>
                    <a:pt x="29" y="181"/>
                  </a:lnTo>
                  <a:lnTo>
                    <a:pt x="51" y="143"/>
                  </a:lnTo>
                  <a:lnTo>
                    <a:pt x="77" y="107"/>
                  </a:lnTo>
                  <a:lnTo>
                    <a:pt x="108" y="76"/>
                  </a:lnTo>
                  <a:lnTo>
                    <a:pt x="144" y="50"/>
                  </a:lnTo>
                  <a:lnTo>
                    <a:pt x="182" y="28"/>
                  </a:lnTo>
                  <a:lnTo>
                    <a:pt x="223" y="13"/>
                  </a:lnTo>
                  <a:lnTo>
                    <a:pt x="268" y="2"/>
                  </a:lnTo>
                  <a:lnTo>
                    <a:pt x="31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54" name="Google Shape;11054;p24"/>
            <p:cNvSpPr/>
            <p:nvPr/>
          </p:nvSpPr>
          <p:spPr>
            <a:xfrm>
              <a:off x="1872" y="3420"/>
              <a:ext cx="2314" cy="708"/>
            </a:xfrm>
            <a:custGeom>
              <a:avLst/>
              <a:gdLst/>
              <a:ahLst/>
              <a:cxnLst/>
              <a:rect l="l" t="t" r="r" b="b"/>
              <a:pathLst>
                <a:path w="2314" h="708" extrusionOk="0">
                  <a:moveTo>
                    <a:pt x="1657" y="0"/>
                  </a:moveTo>
                  <a:lnTo>
                    <a:pt x="2137" y="174"/>
                  </a:lnTo>
                  <a:lnTo>
                    <a:pt x="2168" y="188"/>
                  </a:lnTo>
                  <a:lnTo>
                    <a:pt x="2195" y="207"/>
                  </a:lnTo>
                  <a:lnTo>
                    <a:pt x="2217" y="230"/>
                  </a:lnTo>
                  <a:lnTo>
                    <a:pt x="2236" y="257"/>
                  </a:lnTo>
                  <a:lnTo>
                    <a:pt x="2249" y="287"/>
                  </a:lnTo>
                  <a:lnTo>
                    <a:pt x="2258" y="319"/>
                  </a:lnTo>
                  <a:lnTo>
                    <a:pt x="2314" y="652"/>
                  </a:lnTo>
                  <a:lnTo>
                    <a:pt x="2314" y="665"/>
                  </a:lnTo>
                  <a:lnTo>
                    <a:pt x="2312" y="676"/>
                  </a:lnTo>
                  <a:lnTo>
                    <a:pt x="2307" y="685"/>
                  </a:lnTo>
                  <a:lnTo>
                    <a:pt x="2303" y="691"/>
                  </a:lnTo>
                  <a:lnTo>
                    <a:pt x="2297" y="696"/>
                  </a:lnTo>
                  <a:lnTo>
                    <a:pt x="2290" y="702"/>
                  </a:lnTo>
                  <a:lnTo>
                    <a:pt x="2279" y="707"/>
                  </a:lnTo>
                  <a:lnTo>
                    <a:pt x="2266" y="708"/>
                  </a:lnTo>
                  <a:lnTo>
                    <a:pt x="48" y="708"/>
                  </a:lnTo>
                  <a:lnTo>
                    <a:pt x="35" y="707"/>
                  </a:lnTo>
                  <a:lnTo>
                    <a:pt x="25" y="702"/>
                  </a:lnTo>
                  <a:lnTo>
                    <a:pt x="17" y="696"/>
                  </a:lnTo>
                  <a:lnTo>
                    <a:pt x="12" y="691"/>
                  </a:lnTo>
                  <a:lnTo>
                    <a:pt x="7" y="685"/>
                  </a:lnTo>
                  <a:lnTo>
                    <a:pt x="2" y="676"/>
                  </a:lnTo>
                  <a:lnTo>
                    <a:pt x="0" y="665"/>
                  </a:lnTo>
                  <a:lnTo>
                    <a:pt x="1" y="652"/>
                  </a:lnTo>
                  <a:lnTo>
                    <a:pt x="56" y="319"/>
                  </a:lnTo>
                  <a:lnTo>
                    <a:pt x="64" y="287"/>
                  </a:lnTo>
                  <a:lnTo>
                    <a:pt x="78" y="257"/>
                  </a:lnTo>
                  <a:lnTo>
                    <a:pt x="97" y="230"/>
                  </a:lnTo>
                  <a:lnTo>
                    <a:pt x="119" y="207"/>
                  </a:lnTo>
                  <a:lnTo>
                    <a:pt x="147" y="188"/>
                  </a:lnTo>
                  <a:lnTo>
                    <a:pt x="177" y="174"/>
                  </a:lnTo>
                  <a:lnTo>
                    <a:pt x="657" y="0"/>
                  </a:lnTo>
                  <a:lnTo>
                    <a:pt x="877" y="399"/>
                  </a:lnTo>
                  <a:lnTo>
                    <a:pt x="886" y="412"/>
                  </a:lnTo>
                  <a:lnTo>
                    <a:pt x="899" y="423"/>
                  </a:lnTo>
                  <a:lnTo>
                    <a:pt x="914" y="429"/>
                  </a:lnTo>
                  <a:lnTo>
                    <a:pt x="930" y="432"/>
                  </a:lnTo>
                  <a:lnTo>
                    <a:pt x="935" y="432"/>
                  </a:lnTo>
                  <a:lnTo>
                    <a:pt x="949" y="431"/>
                  </a:lnTo>
                  <a:lnTo>
                    <a:pt x="964" y="425"/>
                  </a:lnTo>
                  <a:lnTo>
                    <a:pt x="977" y="417"/>
                  </a:lnTo>
                  <a:lnTo>
                    <a:pt x="988" y="406"/>
                  </a:lnTo>
                  <a:lnTo>
                    <a:pt x="1106" y="244"/>
                  </a:lnTo>
                  <a:lnTo>
                    <a:pt x="1106" y="244"/>
                  </a:lnTo>
                  <a:lnTo>
                    <a:pt x="1107" y="244"/>
                  </a:lnTo>
                  <a:lnTo>
                    <a:pt x="1107" y="243"/>
                  </a:lnTo>
                  <a:lnTo>
                    <a:pt x="1112" y="237"/>
                  </a:lnTo>
                  <a:lnTo>
                    <a:pt x="1112" y="237"/>
                  </a:lnTo>
                  <a:lnTo>
                    <a:pt x="1157" y="175"/>
                  </a:lnTo>
                  <a:lnTo>
                    <a:pt x="1326" y="406"/>
                  </a:lnTo>
                  <a:lnTo>
                    <a:pt x="1337" y="417"/>
                  </a:lnTo>
                  <a:lnTo>
                    <a:pt x="1350" y="425"/>
                  </a:lnTo>
                  <a:lnTo>
                    <a:pt x="1364" y="431"/>
                  </a:lnTo>
                  <a:lnTo>
                    <a:pt x="1380" y="432"/>
                  </a:lnTo>
                  <a:lnTo>
                    <a:pt x="1384" y="432"/>
                  </a:lnTo>
                  <a:lnTo>
                    <a:pt x="1400" y="429"/>
                  </a:lnTo>
                  <a:lnTo>
                    <a:pt x="1415" y="423"/>
                  </a:lnTo>
                  <a:lnTo>
                    <a:pt x="1428" y="412"/>
                  </a:lnTo>
                  <a:lnTo>
                    <a:pt x="1437" y="399"/>
                  </a:lnTo>
                  <a:lnTo>
                    <a:pt x="165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55" name="Google Shape;11055;p24"/>
            <p:cNvSpPr/>
            <p:nvPr/>
          </p:nvSpPr>
          <p:spPr>
            <a:xfrm>
              <a:off x="2654" y="3353"/>
              <a:ext cx="282" cy="312"/>
            </a:xfrm>
            <a:custGeom>
              <a:avLst/>
              <a:gdLst/>
              <a:ahLst/>
              <a:cxnLst/>
              <a:rect l="l" t="t" r="r" b="b"/>
              <a:pathLst>
                <a:path w="282" h="312" extrusionOk="0">
                  <a:moveTo>
                    <a:pt x="61" y="0"/>
                  </a:moveTo>
                  <a:lnTo>
                    <a:pt x="282" y="148"/>
                  </a:lnTo>
                  <a:lnTo>
                    <a:pt x="223" y="226"/>
                  </a:lnTo>
                  <a:lnTo>
                    <a:pt x="223" y="226"/>
                  </a:lnTo>
                  <a:lnTo>
                    <a:pt x="219" y="234"/>
                  </a:lnTo>
                  <a:lnTo>
                    <a:pt x="219" y="234"/>
                  </a:lnTo>
                  <a:lnTo>
                    <a:pt x="160" y="312"/>
                  </a:lnTo>
                  <a:lnTo>
                    <a:pt x="0" y="22"/>
                  </a:lnTo>
                  <a:lnTo>
                    <a:pt x="6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56" name="Google Shape;11056;p24"/>
            <p:cNvSpPr/>
            <p:nvPr/>
          </p:nvSpPr>
          <p:spPr>
            <a:xfrm>
              <a:off x="2815" y="196"/>
              <a:ext cx="2989" cy="2341"/>
            </a:xfrm>
            <a:custGeom>
              <a:avLst/>
              <a:gdLst/>
              <a:ahLst/>
              <a:cxnLst/>
              <a:rect l="l" t="t" r="r" b="b"/>
              <a:pathLst>
                <a:path w="2989" h="2341" extrusionOk="0">
                  <a:moveTo>
                    <a:pt x="0" y="0"/>
                  </a:moveTo>
                  <a:lnTo>
                    <a:pt x="2989" y="0"/>
                  </a:lnTo>
                  <a:lnTo>
                    <a:pt x="2989" y="2341"/>
                  </a:lnTo>
                  <a:lnTo>
                    <a:pt x="848" y="2341"/>
                  </a:lnTo>
                  <a:lnTo>
                    <a:pt x="852" y="2334"/>
                  </a:lnTo>
                  <a:lnTo>
                    <a:pt x="857" y="2328"/>
                  </a:lnTo>
                  <a:lnTo>
                    <a:pt x="870" y="2300"/>
                  </a:lnTo>
                  <a:lnTo>
                    <a:pt x="881" y="2273"/>
                  </a:lnTo>
                  <a:lnTo>
                    <a:pt x="887" y="2243"/>
                  </a:lnTo>
                  <a:lnTo>
                    <a:pt x="889" y="2213"/>
                  </a:lnTo>
                  <a:lnTo>
                    <a:pt x="889" y="2206"/>
                  </a:lnTo>
                  <a:lnTo>
                    <a:pt x="2784" y="2206"/>
                  </a:lnTo>
                  <a:lnTo>
                    <a:pt x="2806" y="2203"/>
                  </a:lnTo>
                  <a:lnTo>
                    <a:pt x="2824" y="2193"/>
                  </a:lnTo>
                  <a:lnTo>
                    <a:pt x="2838" y="2179"/>
                  </a:lnTo>
                  <a:lnTo>
                    <a:pt x="2846" y="2161"/>
                  </a:lnTo>
                  <a:lnTo>
                    <a:pt x="2850" y="2141"/>
                  </a:lnTo>
                  <a:lnTo>
                    <a:pt x="2850" y="200"/>
                  </a:lnTo>
                  <a:lnTo>
                    <a:pt x="2846" y="178"/>
                  </a:lnTo>
                  <a:lnTo>
                    <a:pt x="2838" y="161"/>
                  </a:lnTo>
                  <a:lnTo>
                    <a:pt x="2824" y="146"/>
                  </a:lnTo>
                  <a:lnTo>
                    <a:pt x="2806" y="138"/>
                  </a:lnTo>
                  <a:lnTo>
                    <a:pt x="2784" y="134"/>
                  </a:lnTo>
                  <a:lnTo>
                    <a:pt x="206" y="134"/>
                  </a:lnTo>
                  <a:lnTo>
                    <a:pt x="184" y="138"/>
                  </a:lnTo>
                  <a:lnTo>
                    <a:pt x="166" y="146"/>
                  </a:lnTo>
                  <a:lnTo>
                    <a:pt x="152" y="161"/>
                  </a:lnTo>
                  <a:lnTo>
                    <a:pt x="142" y="178"/>
                  </a:lnTo>
                  <a:lnTo>
                    <a:pt x="140" y="200"/>
                  </a:lnTo>
                  <a:lnTo>
                    <a:pt x="140" y="1498"/>
                  </a:lnTo>
                  <a:lnTo>
                    <a:pt x="0" y="1498"/>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57" name="Google Shape;11057;p24"/>
            <p:cNvSpPr/>
            <p:nvPr/>
          </p:nvSpPr>
          <p:spPr>
            <a:xfrm>
              <a:off x="3086" y="462"/>
              <a:ext cx="2448" cy="1809"/>
            </a:xfrm>
            <a:custGeom>
              <a:avLst/>
              <a:gdLst/>
              <a:ahLst/>
              <a:cxnLst/>
              <a:rect l="l" t="t" r="r" b="b"/>
              <a:pathLst>
                <a:path w="2448" h="1809" extrusionOk="0">
                  <a:moveTo>
                    <a:pt x="1348" y="793"/>
                  </a:moveTo>
                  <a:lnTo>
                    <a:pt x="1348" y="1623"/>
                  </a:lnTo>
                  <a:lnTo>
                    <a:pt x="1644" y="1623"/>
                  </a:lnTo>
                  <a:lnTo>
                    <a:pt x="1644" y="793"/>
                  </a:lnTo>
                  <a:lnTo>
                    <a:pt x="1348" y="793"/>
                  </a:lnTo>
                  <a:close/>
                  <a:moveTo>
                    <a:pt x="1893" y="442"/>
                  </a:moveTo>
                  <a:lnTo>
                    <a:pt x="1893" y="1623"/>
                  </a:lnTo>
                  <a:lnTo>
                    <a:pt x="2189" y="1623"/>
                  </a:lnTo>
                  <a:lnTo>
                    <a:pt x="2189" y="442"/>
                  </a:lnTo>
                  <a:lnTo>
                    <a:pt x="1893" y="442"/>
                  </a:lnTo>
                  <a:close/>
                  <a:moveTo>
                    <a:pt x="803" y="186"/>
                  </a:moveTo>
                  <a:lnTo>
                    <a:pt x="803" y="1623"/>
                  </a:lnTo>
                  <a:lnTo>
                    <a:pt x="1099" y="1623"/>
                  </a:lnTo>
                  <a:lnTo>
                    <a:pt x="1099" y="186"/>
                  </a:lnTo>
                  <a:lnTo>
                    <a:pt x="803" y="186"/>
                  </a:lnTo>
                  <a:close/>
                  <a:moveTo>
                    <a:pt x="0" y="0"/>
                  </a:moveTo>
                  <a:lnTo>
                    <a:pt x="2448" y="0"/>
                  </a:lnTo>
                  <a:lnTo>
                    <a:pt x="2448" y="1809"/>
                  </a:lnTo>
                  <a:lnTo>
                    <a:pt x="618" y="1809"/>
                  </a:lnTo>
                  <a:lnTo>
                    <a:pt x="618" y="1641"/>
                  </a:lnTo>
                  <a:lnTo>
                    <a:pt x="618" y="1632"/>
                  </a:lnTo>
                  <a:lnTo>
                    <a:pt x="617" y="1628"/>
                  </a:lnTo>
                  <a:lnTo>
                    <a:pt x="614" y="1618"/>
                  </a:lnTo>
                  <a:lnTo>
                    <a:pt x="611" y="1603"/>
                  </a:lnTo>
                  <a:lnTo>
                    <a:pt x="605" y="1583"/>
                  </a:lnTo>
                  <a:lnTo>
                    <a:pt x="597" y="1562"/>
                  </a:lnTo>
                  <a:lnTo>
                    <a:pt x="586" y="1538"/>
                  </a:lnTo>
                  <a:lnTo>
                    <a:pt x="572" y="1514"/>
                  </a:lnTo>
                  <a:lnTo>
                    <a:pt x="554" y="1489"/>
                  </a:lnTo>
                  <a:lnTo>
                    <a:pt x="554" y="590"/>
                  </a:lnTo>
                  <a:lnTo>
                    <a:pt x="258" y="590"/>
                  </a:lnTo>
                  <a:lnTo>
                    <a:pt x="258" y="1232"/>
                  </a:lnTo>
                  <a:lnTo>
                    <a:pt x="0" y="1232"/>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1058" name="Google Shape;11058;p24"/>
          <p:cNvGrpSpPr/>
          <p:nvPr/>
        </p:nvGrpSpPr>
        <p:grpSpPr>
          <a:xfrm>
            <a:off x="9156577" y="7547261"/>
            <a:ext cx="570110" cy="566518"/>
            <a:chOff x="6376" y="2979"/>
            <a:chExt cx="300" cy="298"/>
          </a:xfrm>
          <a:solidFill>
            <a:srgbClr val="006994"/>
          </a:solidFill>
        </p:grpSpPr>
        <p:sp>
          <p:nvSpPr>
            <p:cNvPr id="11059" name="Google Shape;11059;p24"/>
            <p:cNvSpPr/>
            <p:nvPr/>
          </p:nvSpPr>
          <p:spPr>
            <a:xfrm>
              <a:off x="6376" y="2979"/>
              <a:ext cx="300" cy="298"/>
            </a:xfrm>
            <a:custGeom>
              <a:avLst/>
              <a:gdLst/>
              <a:ahLst/>
              <a:cxnLst/>
              <a:rect l="l" t="t" r="r" b="b"/>
              <a:pathLst>
                <a:path w="3331" h="3310" extrusionOk="0">
                  <a:moveTo>
                    <a:pt x="2501" y="2313"/>
                  </a:moveTo>
                  <a:lnTo>
                    <a:pt x="2475" y="2414"/>
                  </a:lnTo>
                  <a:lnTo>
                    <a:pt x="2447" y="2511"/>
                  </a:lnTo>
                  <a:lnTo>
                    <a:pt x="2414" y="2603"/>
                  </a:lnTo>
                  <a:lnTo>
                    <a:pt x="2378" y="2692"/>
                  </a:lnTo>
                  <a:lnTo>
                    <a:pt x="2339" y="2775"/>
                  </a:lnTo>
                  <a:lnTo>
                    <a:pt x="2297" y="2853"/>
                  </a:lnTo>
                  <a:lnTo>
                    <a:pt x="2374" y="2809"/>
                  </a:lnTo>
                  <a:lnTo>
                    <a:pt x="2449" y="2761"/>
                  </a:lnTo>
                  <a:lnTo>
                    <a:pt x="2519" y="2707"/>
                  </a:lnTo>
                  <a:lnTo>
                    <a:pt x="2586" y="2650"/>
                  </a:lnTo>
                  <a:lnTo>
                    <a:pt x="2650" y="2588"/>
                  </a:lnTo>
                  <a:lnTo>
                    <a:pt x="2708" y="2522"/>
                  </a:lnTo>
                  <a:lnTo>
                    <a:pt x="2763" y="2454"/>
                  </a:lnTo>
                  <a:lnTo>
                    <a:pt x="2704" y="2415"/>
                  </a:lnTo>
                  <a:lnTo>
                    <a:pt x="2640" y="2379"/>
                  </a:lnTo>
                  <a:lnTo>
                    <a:pt x="2572" y="2345"/>
                  </a:lnTo>
                  <a:lnTo>
                    <a:pt x="2501" y="2313"/>
                  </a:lnTo>
                  <a:close/>
                  <a:moveTo>
                    <a:pt x="2916" y="1116"/>
                  </a:moveTo>
                  <a:lnTo>
                    <a:pt x="2850" y="1158"/>
                  </a:lnTo>
                  <a:lnTo>
                    <a:pt x="2781" y="1197"/>
                  </a:lnTo>
                  <a:lnTo>
                    <a:pt x="2708" y="1234"/>
                  </a:lnTo>
                  <a:lnTo>
                    <a:pt x="2632" y="1267"/>
                  </a:lnTo>
                  <a:lnTo>
                    <a:pt x="2554" y="1298"/>
                  </a:lnTo>
                  <a:lnTo>
                    <a:pt x="2565" y="1415"/>
                  </a:lnTo>
                  <a:lnTo>
                    <a:pt x="2571" y="1533"/>
                  </a:lnTo>
                  <a:lnTo>
                    <a:pt x="2574" y="1655"/>
                  </a:lnTo>
                  <a:lnTo>
                    <a:pt x="2571" y="1776"/>
                  </a:lnTo>
                  <a:lnTo>
                    <a:pt x="2565" y="1895"/>
                  </a:lnTo>
                  <a:lnTo>
                    <a:pt x="2554" y="2011"/>
                  </a:lnTo>
                  <a:lnTo>
                    <a:pt x="2632" y="2042"/>
                  </a:lnTo>
                  <a:lnTo>
                    <a:pt x="2708" y="2076"/>
                  </a:lnTo>
                  <a:lnTo>
                    <a:pt x="2781" y="2113"/>
                  </a:lnTo>
                  <a:lnTo>
                    <a:pt x="2850" y="2151"/>
                  </a:lnTo>
                  <a:lnTo>
                    <a:pt x="2916" y="2193"/>
                  </a:lnTo>
                  <a:lnTo>
                    <a:pt x="2949" y="2109"/>
                  </a:lnTo>
                  <a:lnTo>
                    <a:pt x="2976" y="2022"/>
                  </a:lnTo>
                  <a:lnTo>
                    <a:pt x="2998" y="1934"/>
                  </a:lnTo>
                  <a:lnTo>
                    <a:pt x="3015" y="1842"/>
                  </a:lnTo>
                  <a:lnTo>
                    <a:pt x="3025" y="1750"/>
                  </a:lnTo>
                  <a:lnTo>
                    <a:pt x="3028" y="1655"/>
                  </a:lnTo>
                  <a:lnTo>
                    <a:pt x="3025" y="1559"/>
                  </a:lnTo>
                  <a:lnTo>
                    <a:pt x="3015" y="1467"/>
                  </a:lnTo>
                  <a:lnTo>
                    <a:pt x="2998" y="1375"/>
                  </a:lnTo>
                  <a:lnTo>
                    <a:pt x="2976" y="1287"/>
                  </a:lnTo>
                  <a:lnTo>
                    <a:pt x="2949" y="1201"/>
                  </a:lnTo>
                  <a:lnTo>
                    <a:pt x="2916" y="1116"/>
                  </a:lnTo>
                  <a:close/>
                  <a:moveTo>
                    <a:pt x="417" y="1116"/>
                  </a:moveTo>
                  <a:lnTo>
                    <a:pt x="387" y="1188"/>
                  </a:lnTo>
                  <a:lnTo>
                    <a:pt x="362" y="1262"/>
                  </a:lnTo>
                  <a:lnTo>
                    <a:pt x="341" y="1337"/>
                  </a:lnTo>
                  <a:lnTo>
                    <a:pt x="325" y="1415"/>
                  </a:lnTo>
                  <a:lnTo>
                    <a:pt x="313" y="1493"/>
                  </a:lnTo>
                  <a:lnTo>
                    <a:pt x="306" y="1573"/>
                  </a:lnTo>
                  <a:lnTo>
                    <a:pt x="304" y="1655"/>
                  </a:lnTo>
                  <a:lnTo>
                    <a:pt x="306" y="1736"/>
                  </a:lnTo>
                  <a:lnTo>
                    <a:pt x="313" y="1816"/>
                  </a:lnTo>
                  <a:lnTo>
                    <a:pt x="325" y="1895"/>
                  </a:lnTo>
                  <a:lnTo>
                    <a:pt x="341" y="1972"/>
                  </a:lnTo>
                  <a:lnTo>
                    <a:pt x="362" y="2048"/>
                  </a:lnTo>
                  <a:lnTo>
                    <a:pt x="387" y="2122"/>
                  </a:lnTo>
                  <a:lnTo>
                    <a:pt x="417" y="2194"/>
                  </a:lnTo>
                  <a:lnTo>
                    <a:pt x="482" y="2152"/>
                  </a:lnTo>
                  <a:lnTo>
                    <a:pt x="551" y="2113"/>
                  </a:lnTo>
                  <a:lnTo>
                    <a:pt x="623" y="2076"/>
                  </a:lnTo>
                  <a:lnTo>
                    <a:pt x="699" y="2042"/>
                  </a:lnTo>
                  <a:lnTo>
                    <a:pt x="778" y="2011"/>
                  </a:lnTo>
                  <a:lnTo>
                    <a:pt x="767" y="1894"/>
                  </a:lnTo>
                  <a:lnTo>
                    <a:pt x="760" y="1776"/>
                  </a:lnTo>
                  <a:lnTo>
                    <a:pt x="758" y="1655"/>
                  </a:lnTo>
                  <a:lnTo>
                    <a:pt x="760" y="1533"/>
                  </a:lnTo>
                  <a:lnTo>
                    <a:pt x="766" y="1415"/>
                  </a:lnTo>
                  <a:lnTo>
                    <a:pt x="778" y="1298"/>
                  </a:lnTo>
                  <a:lnTo>
                    <a:pt x="699" y="1267"/>
                  </a:lnTo>
                  <a:lnTo>
                    <a:pt x="623" y="1234"/>
                  </a:lnTo>
                  <a:lnTo>
                    <a:pt x="551" y="1197"/>
                  </a:lnTo>
                  <a:lnTo>
                    <a:pt x="482" y="1158"/>
                  </a:lnTo>
                  <a:lnTo>
                    <a:pt x="417" y="1116"/>
                  </a:lnTo>
                  <a:close/>
                  <a:moveTo>
                    <a:pt x="1033" y="457"/>
                  </a:moveTo>
                  <a:lnTo>
                    <a:pt x="956" y="501"/>
                  </a:lnTo>
                  <a:lnTo>
                    <a:pt x="883" y="548"/>
                  </a:lnTo>
                  <a:lnTo>
                    <a:pt x="811" y="601"/>
                  </a:lnTo>
                  <a:lnTo>
                    <a:pt x="745" y="660"/>
                  </a:lnTo>
                  <a:lnTo>
                    <a:pt x="683" y="721"/>
                  </a:lnTo>
                  <a:lnTo>
                    <a:pt x="623" y="787"/>
                  </a:lnTo>
                  <a:lnTo>
                    <a:pt x="568" y="855"/>
                  </a:lnTo>
                  <a:lnTo>
                    <a:pt x="627" y="894"/>
                  </a:lnTo>
                  <a:lnTo>
                    <a:pt x="691" y="930"/>
                  </a:lnTo>
                  <a:lnTo>
                    <a:pt x="759" y="964"/>
                  </a:lnTo>
                  <a:lnTo>
                    <a:pt x="830" y="996"/>
                  </a:lnTo>
                  <a:lnTo>
                    <a:pt x="856" y="895"/>
                  </a:lnTo>
                  <a:lnTo>
                    <a:pt x="885" y="798"/>
                  </a:lnTo>
                  <a:lnTo>
                    <a:pt x="917" y="705"/>
                  </a:lnTo>
                  <a:lnTo>
                    <a:pt x="953" y="618"/>
                  </a:lnTo>
                  <a:lnTo>
                    <a:pt x="991" y="535"/>
                  </a:lnTo>
                  <a:lnTo>
                    <a:pt x="1033" y="457"/>
                  </a:lnTo>
                  <a:close/>
                  <a:moveTo>
                    <a:pt x="2297" y="456"/>
                  </a:moveTo>
                  <a:lnTo>
                    <a:pt x="2339" y="535"/>
                  </a:lnTo>
                  <a:lnTo>
                    <a:pt x="2378" y="618"/>
                  </a:lnTo>
                  <a:lnTo>
                    <a:pt x="2414" y="705"/>
                  </a:lnTo>
                  <a:lnTo>
                    <a:pt x="2447" y="798"/>
                  </a:lnTo>
                  <a:lnTo>
                    <a:pt x="2476" y="895"/>
                  </a:lnTo>
                  <a:lnTo>
                    <a:pt x="2501" y="996"/>
                  </a:lnTo>
                  <a:lnTo>
                    <a:pt x="2573" y="964"/>
                  </a:lnTo>
                  <a:lnTo>
                    <a:pt x="2640" y="930"/>
                  </a:lnTo>
                  <a:lnTo>
                    <a:pt x="2704" y="894"/>
                  </a:lnTo>
                  <a:lnTo>
                    <a:pt x="2763" y="855"/>
                  </a:lnTo>
                  <a:lnTo>
                    <a:pt x="2708" y="787"/>
                  </a:lnTo>
                  <a:lnTo>
                    <a:pt x="2650" y="721"/>
                  </a:lnTo>
                  <a:lnTo>
                    <a:pt x="2587" y="659"/>
                  </a:lnTo>
                  <a:lnTo>
                    <a:pt x="2520" y="601"/>
                  </a:lnTo>
                  <a:lnTo>
                    <a:pt x="2449" y="548"/>
                  </a:lnTo>
                  <a:lnTo>
                    <a:pt x="2374" y="501"/>
                  </a:lnTo>
                  <a:lnTo>
                    <a:pt x="2297" y="456"/>
                  </a:lnTo>
                  <a:close/>
                  <a:moveTo>
                    <a:pt x="1817" y="352"/>
                  </a:moveTo>
                  <a:lnTo>
                    <a:pt x="1817" y="1142"/>
                  </a:lnTo>
                  <a:lnTo>
                    <a:pt x="1919" y="1134"/>
                  </a:lnTo>
                  <a:lnTo>
                    <a:pt x="2020" y="1121"/>
                  </a:lnTo>
                  <a:lnTo>
                    <a:pt x="2117" y="1106"/>
                  </a:lnTo>
                  <a:lnTo>
                    <a:pt x="2212" y="1086"/>
                  </a:lnTo>
                  <a:lnTo>
                    <a:pt x="2190" y="997"/>
                  </a:lnTo>
                  <a:lnTo>
                    <a:pt x="2166" y="911"/>
                  </a:lnTo>
                  <a:lnTo>
                    <a:pt x="2139" y="831"/>
                  </a:lnTo>
                  <a:lnTo>
                    <a:pt x="2110" y="755"/>
                  </a:lnTo>
                  <a:lnTo>
                    <a:pt x="2078" y="686"/>
                  </a:lnTo>
                  <a:lnTo>
                    <a:pt x="2045" y="620"/>
                  </a:lnTo>
                  <a:lnTo>
                    <a:pt x="2010" y="561"/>
                  </a:lnTo>
                  <a:lnTo>
                    <a:pt x="1973" y="507"/>
                  </a:lnTo>
                  <a:lnTo>
                    <a:pt x="1936" y="459"/>
                  </a:lnTo>
                  <a:lnTo>
                    <a:pt x="1897" y="416"/>
                  </a:lnTo>
                  <a:lnTo>
                    <a:pt x="1857" y="381"/>
                  </a:lnTo>
                  <a:lnTo>
                    <a:pt x="1817" y="352"/>
                  </a:lnTo>
                  <a:close/>
                  <a:moveTo>
                    <a:pt x="1514" y="352"/>
                  </a:moveTo>
                  <a:lnTo>
                    <a:pt x="1474" y="381"/>
                  </a:lnTo>
                  <a:lnTo>
                    <a:pt x="1434" y="416"/>
                  </a:lnTo>
                  <a:lnTo>
                    <a:pt x="1396" y="459"/>
                  </a:lnTo>
                  <a:lnTo>
                    <a:pt x="1358" y="507"/>
                  </a:lnTo>
                  <a:lnTo>
                    <a:pt x="1321" y="561"/>
                  </a:lnTo>
                  <a:lnTo>
                    <a:pt x="1287" y="620"/>
                  </a:lnTo>
                  <a:lnTo>
                    <a:pt x="1253" y="686"/>
                  </a:lnTo>
                  <a:lnTo>
                    <a:pt x="1222" y="755"/>
                  </a:lnTo>
                  <a:lnTo>
                    <a:pt x="1192" y="831"/>
                  </a:lnTo>
                  <a:lnTo>
                    <a:pt x="1165" y="911"/>
                  </a:lnTo>
                  <a:lnTo>
                    <a:pt x="1141" y="997"/>
                  </a:lnTo>
                  <a:lnTo>
                    <a:pt x="1119" y="1086"/>
                  </a:lnTo>
                  <a:lnTo>
                    <a:pt x="1214" y="1106"/>
                  </a:lnTo>
                  <a:lnTo>
                    <a:pt x="1312" y="1121"/>
                  </a:lnTo>
                  <a:lnTo>
                    <a:pt x="1412" y="1134"/>
                  </a:lnTo>
                  <a:lnTo>
                    <a:pt x="1514" y="1142"/>
                  </a:lnTo>
                  <a:lnTo>
                    <a:pt x="1514" y="352"/>
                  </a:lnTo>
                  <a:close/>
                  <a:moveTo>
                    <a:pt x="1666" y="0"/>
                  </a:moveTo>
                  <a:lnTo>
                    <a:pt x="1666" y="0"/>
                  </a:lnTo>
                  <a:lnTo>
                    <a:pt x="1771" y="3"/>
                  </a:lnTo>
                  <a:lnTo>
                    <a:pt x="1874" y="13"/>
                  </a:lnTo>
                  <a:lnTo>
                    <a:pt x="1976" y="29"/>
                  </a:lnTo>
                  <a:lnTo>
                    <a:pt x="2075" y="51"/>
                  </a:lnTo>
                  <a:lnTo>
                    <a:pt x="2172" y="78"/>
                  </a:lnTo>
                  <a:lnTo>
                    <a:pt x="2268" y="112"/>
                  </a:lnTo>
                  <a:lnTo>
                    <a:pt x="2359" y="150"/>
                  </a:lnTo>
                  <a:lnTo>
                    <a:pt x="2448" y="195"/>
                  </a:lnTo>
                  <a:lnTo>
                    <a:pt x="2534" y="244"/>
                  </a:lnTo>
                  <a:lnTo>
                    <a:pt x="2616" y="297"/>
                  </a:lnTo>
                  <a:lnTo>
                    <a:pt x="2696" y="355"/>
                  </a:lnTo>
                  <a:lnTo>
                    <a:pt x="2771" y="418"/>
                  </a:lnTo>
                  <a:lnTo>
                    <a:pt x="2844" y="485"/>
                  </a:lnTo>
                  <a:lnTo>
                    <a:pt x="2911" y="557"/>
                  </a:lnTo>
                  <a:lnTo>
                    <a:pt x="2973" y="632"/>
                  </a:lnTo>
                  <a:lnTo>
                    <a:pt x="3033" y="710"/>
                  </a:lnTo>
                  <a:lnTo>
                    <a:pt x="3086" y="792"/>
                  </a:lnTo>
                  <a:lnTo>
                    <a:pt x="3136" y="877"/>
                  </a:lnTo>
                  <a:lnTo>
                    <a:pt x="3181" y="965"/>
                  </a:lnTo>
                  <a:lnTo>
                    <a:pt x="3219" y="1057"/>
                  </a:lnTo>
                  <a:lnTo>
                    <a:pt x="3253" y="1152"/>
                  </a:lnTo>
                  <a:lnTo>
                    <a:pt x="3280" y="1247"/>
                  </a:lnTo>
                  <a:lnTo>
                    <a:pt x="3302" y="1346"/>
                  </a:lnTo>
                  <a:lnTo>
                    <a:pt x="3319" y="1447"/>
                  </a:lnTo>
                  <a:lnTo>
                    <a:pt x="3328" y="1550"/>
                  </a:lnTo>
                  <a:lnTo>
                    <a:pt x="3331" y="1655"/>
                  </a:lnTo>
                  <a:lnTo>
                    <a:pt x="3328" y="1759"/>
                  </a:lnTo>
                  <a:lnTo>
                    <a:pt x="3319" y="1862"/>
                  </a:lnTo>
                  <a:lnTo>
                    <a:pt x="3302" y="1963"/>
                  </a:lnTo>
                  <a:lnTo>
                    <a:pt x="3280" y="2062"/>
                  </a:lnTo>
                  <a:lnTo>
                    <a:pt x="3253" y="2158"/>
                  </a:lnTo>
                  <a:lnTo>
                    <a:pt x="3219" y="2252"/>
                  </a:lnTo>
                  <a:lnTo>
                    <a:pt x="3181" y="2343"/>
                  </a:lnTo>
                  <a:lnTo>
                    <a:pt x="3136" y="2432"/>
                  </a:lnTo>
                  <a:lnTo>
                    <a:pt x="3086" y="2517"/>
                  </a:lnTo>
                  <a:lnTo>
                    <a:pt x="3033" y="2599"/>
                  </a:lnTo>
                  <a:lnTo>
                    <a:pt x="2973" y="2678"/>
                  </a:lnTo>
                  <a:lnTo>
                    <a:pt x="2911" y="2753"/>
                  </a:lnTo>
                  <a:lnTo>
                    <a:pt x="2844" y="2824"/>
                  </a:lnTo>
                  <a:lnTo>
                    <a:pt x="2771" y="2892"/>
                  </a:lnTo>
                  <a:lnTo>
                    <a:pt x="2696" y="2954"/>
                  </a:lnTo>
                  <a:lnTo>
                    <a:pt x="2616" y="3012"/>
                  </a:lnTo>
                  <a:lnTo>
                    <a:pt x="2534" y="3066"/>
                  </a:lnTo>
                  <a:lnTo>
                    <a:pt x="2448" y="3115"/>
                  </a:lnTo>
                  <a:lnTo>
                    <a:pt x="2359" y="3159"/>
                  </a:lnTo>
                  <a:lnTo>
                    <a:pt x="2268" y="3197"/>
                  </a:lnTo>
                  <a:lnTo>
                    <a:pt x="2172" y="3231"/>
                  </a:lnTo>
                  <a:lnTo>
                    <a:pt x="2075" y="3259"/>
                  </a:lnTo>
                  <a:lnTo>
                    <a:pt x="1976" y="3281"/>
                  </a:lnTo>
                  <a:lnTo>
                    <a:pt x="1874" y="3296"/>
                  </a:lnTo>
                  <a:lnTo>
                    <a:pt x="1771" y="3305"/>
                  </a:lnTo>
                  <a:lnTo>
                    <a:pt x="1666" y="3310"/>
                  </a:lnTo>
                  <a:lnTo>
                    <a:pt x="1576" y="3307"/>
                  </a:lnTo>
                  <a:lnTo>
                    <a:pt x="1488" y="3299"/>
                  </a:lnTo>
                  <a:lnTo>
                    <a:pt x="1400" y="3288"/>
                  </a:lnTo>
                  <a:lnTo>
                    <a:pt x="1314" y="3271"/>
                  </a:lnTo>
                  <a:lnTo>
                    <a:pt x="1230" y="3251"/>
                  </a:lnTo>
                  <a:lnTo>
                    <a:pt x="1313" y="3215"/>
                  </a:lnTo>
                  <a:lnTo>
                    <a:pt x="1392" y="3177"/>
                  </a:lnTo>
                  <a:lnTo>
                    <a:pt x="1469" y="3137"/>
                  </a:lnTo>
                  <a:lnTo>
                    <a:pt x="1540" y="3097"/>
                  </a:lnTo>
                  <a:lnTo>
                    <a:pt x="1608" y="3057"/>
                  </a:lnTo>
                  <a:lnTo>
                    <a:pt x="1670" y="3018"/>
                  </a:lnTo>
                  <a:lnTo>
                    <a:pt x="1678" y="3027"/>
                  </a:lnTo>
                  <a:lnTo>
                    <a:pt x="1709" y="3053"/>
                  </a:lnTo>
                  <a:lnTo>
                    <a:pt x="1741" y="3075"/>
                  </a:lnTo>
                  <a:lnTo>
                    <a:pt x="1777" y="3092"/>
                  </a:lnTo>
                  <a:lnTo>
                    <a:pt x="1814" y="3105"/>
                  </a:lnTo>
                  <a:lnTo>
                    <a:pt x="1853" y="3112"/>
                  </a:lnTo>
                  <a:lnTo>
                    <a:pt x="1893" y="3115"/>
                  </a:lnTo>
                  <a:lnTo>
                    <a:pt x="1924" y="3113"/>
                  </a:lnTo>
                  <a:lnTo>
                    <a:pt x="1956" y="3109"/>
                  </a:lnTo>
                  <a:lnTo>
                    <a:pt x="1986" y="3101"/>
                  </a:lnTo>
                  <a:lnTo>
                    <a:pt x="2025" y="3085"/>
                  </a:lnTo>
                  <a:lnTo>
                    <a:pt x="2061" y="3064"/>
                  </a:lnTo>
                  <a:lnTo>
                    <a:pt x="2094" y="3039"/>
                  </a:lnTo>
                  <a:lnTo>
                    <a:pt x="2122" y="3010"/>
                  </a:lnTo>
                  <a:lnTo>
                    <a:pt x="2147" y="2978"/>
                  </a:lnTo>
                  <a:lnTo>
                    <a:pt x="2167" y="2943"/>
                  </a:lnTo>
                  <a:lnTo>
                    <a:pt x="2182" y="2903"/>
                  </a:lnTo>
                  <a:lnTo>
                    <a:pt x="2192" y="2862"/>
                  </a:lnTo>
                  <a:lnTo>
                    <a:pt x="2348" y="1907"/>
                  </a:lnTo>
                  <a:lnTo>
                    <a:pt x="2351" y="1867"/>
                  </a:lnTo>
                  <a:lnTo>
                    <a:pt x="2350" y="1829"/>
                  </a:lnTo>
                  <a:lnTo>
                    <a:pt x="2344" y="1790"/>
                  </a:lnTo>
                  <a:lnTo>
                    <a:pt x="2333" y="1754"/>
                  </a:lnTo>
                  <a:lnTo>
                    <a:pt x="2317" y="1718"/>
                  </a:lnTo>
                  <a:lnTo>
                    <a:pt x="2296" y="1685"/>
                  </a:lnTo>
                  <a:lnTo>
                    <a:pt x="2272" y="1655"/>
                  </a:lnTo>
                  <a:lnTo>
                    <a:pt x="2272" y="1655"/>
                  </a:lnTo>
                  <a:lnTo>
                    <a:pt x="2270" y="1562"/>
                  </a:lnTo>
                  <a:lnTo>
                    <a:pt x="2266" y="1472"/>
                  </a:lnTo>
                  <a:lnTo>
                    <a:pt x="2258" y="1385"/>
                  </a:lnTo>
                  <a:lnTo>
                    <a:pt x="2151" y="1405"/>
                  </a:lnTo>
                  <a:lnTo>
                    <a:pt x="2043" y="1422"/>
                  </a:lnTo>
                  <a:lnTo>
                    <a:pt x="1931" y="1436"/>
                  </a:lnTo>
                  <a:lnTo>
                    <a:pt x="1817" y="1443"/>
                  </a:lnTo>
                  <a:lnTo>
                    <a:pt x="1817" y="1592"/>
                  </a:lnTo>
                  <a:lnTo>
                    <a:pt x="1514" y="1639"/>
                  </a:lnTo>
                  <a:lnTo>
                    <a:pt x="1514" y="1443"/>
                  </a:lnTo>
                  <a:lnTo>
                    <a:pt x="1401" y="1436"/>
                  </a:lnTo>
                  <a:lnTo>
                    <a:pt x="1289" y="1422"/>
                  </a:lnTo>
                  <a:lnTo>
                    <a:pt x="1180" y="1405"/>
                  </a:lnTo>
                  <a:lnTo>
                    <a:pt x="1073" y="1385"/>
                  </a:lnTo>
                  <a:lnTo>
                    <a:pt x="1066" y="1472"/>
                  </a:lnTo>
                  <a:lnTo>
                    <a:pt x="1062" y="1562"/>
                  </a:lnTo>
                  <a:lnTo>
                    <a:pt x="1061" y="1655"/>
                  </a:lnTo>
                  <a:lnTo>
                    <a:pt x="1061" y="1684"/>
                  </a:lnTo>
                  <a:lnTo>
                    <a:pt x="1062" y="1713"/>
                  </a:lnTo>
                  <a:lnTo>
                    <a:pt x="1039" y="1716"/>
                  </a:lnTo>
                  <a:lnTo>
                    <a:pt x="997" y="1727"/>
                  </a:lnTo>
                  <a:lnTo>
                    <a:pt x="958" y="1741"/>
                  </a:lnTo>
                  <a:lnTo>
                    <a:pt x="922" y="1761"/>
                  </a:lnTo>
                  <a:lnTo>
                    <a:pt x="890" y="1785"/>
                  </a:lnTo>
                  <a:lnTo>
                    <a:pt x="861" y="1814"/>
                  </a:lnTo>
                  <a:lnTo>
                    <a:pt x="835" y="1846"/>
                  </a:lnTo>
                  <a:lnTo>
                    <a:pt x="814" y="1882"/>
                  </a:lnTo>
                  <a:lnTo>
                    <a:pt x="799" y="1921"/>
                  </a:lnTo>
                  <a:lnTo>
                    <a:pt x="788" y="1962"/>
                  </a:lnTo>
                  <a:lnTo>
                    <a:pt x="784" y="2002"/>
                  </a:lnTo>
                  <a:lnTo>
                    <a:pt x="785" y="2044"/>
                  </a:lnTo>
                  <a:lnTo>
                    <a:pt x="793" y="2083"/>
                  </a:lnTo>
                  <a:lnTo>
                    <a:pt x="805" y="2122"/>
                  </a:lnTo>
                  <a:lnTo>
                    <a:pt x="822" y="2159"/>
                  </a:lnTo>
                  <a:lnTo>
                    <a:pt x="845" y="2194"/>
                  </a:lnTo>
                  <a:lnTo>
                    <a:pt x="872" y="2225"/>
                  </a:lnTo>
                  <a:lnTo>
                    <a:pt x="835" y="2267"/>
                  </a:lnTo>
                  <a:lnTo>
                    <a:pt x="801" y="2305"/>
                  </a:lnTo>
                  <a:lnTo>
                    <a:pt x="765" y="2341"/>
                  </a:lnTo>
                  <a:lnTo>
                    <a:pt x="695" y="2377"/>
                  </a:lnTo>
                  <a:lnTo>
                    <a:pt x="629" y="2414"/>
                  </a:lnTo>
                  <a:lnTo>
                    <a:pt x="568" y="2454"/>
                  </a:lnTo>
                  <a:lnTo>
                    <a:pt x="585" y="2475"/>
                  </a:lnTo>
                  <a:lnTo>
                    <a:pt x="603" y="2495"/>
                  </a:lnTo>
                  <a:lnTo>
                    <a:pt x="564" y="2527"/>
                  </a:lnTo>
                  <a:lnTo>
                    <a:pt x="529" y="2555"/>
                  </a:lnTo>
                  <a:lnTo>
                    <a:pt x="494" y="2579"/>
                  </a:lnTo>
                  <a:lnTo>
                    <a:pt x="463" y="2599"/>
                  </a:lnTo>
                  <a:lnTo>
                    <a:pt x="434" y="2616"/>
                  </a:lnTo>
                  <a:lnTo>
                    <a:pt x="408" y="2629"/>
                  </a:lnTo>
                  <a:lnTo>
                    <a:pt x="385" y="2639"/>
                  </a:lnTo>
                  <a:lnTo>
                    <a:pt x="365" y="2645"/>
                  </a:lnTo>
                  <a:lnTo>
                    <a:pt x="349" y="2648"/>
                  </a:lnTo>
                  <a:lnTo>
                    <a:pt x="339" y="2645"/>
                  </a:lnTo>
                  <a:lnTo>
                    <a:pt x="331" y="2642"/>
                  </a:lnTo>
                  <a:lnTo>
                    <a:pt x="276" y="2565"/>
                  </a:lnTo>
                  <a:lnTo>
                    <a:pt x="226" y="2486"/>
                  </a:lnTo>
                  <a:lnTo>
                    <a:pt x="180" y="2403"/>
                  </a:lnTo>
                  <a:lnTo>
                    <a:pt x="139" y="2317"/>
                  </a:lnTo>
                  <a:lnTo>
                    <a:pt x="104" y="2229"/>
                  </a:lnTo>
                  <a:lnTo>
                    <a:pt x="73" y="2139"/>
                  </a:lnTo>
                  <a:lnTo>
                    <a:pt x="47" y="2045"/>
                  </a:lnTo>
                  <a:lnTo>
                    <a:pt x="27" y="1950"/>
                  </a:lnTo>
                  <a:lnTo>
                    <a:pt x="13" y="1854"/>
                  </a:lnTo>
                  <a:lnTo>
                    <a:pt x="3" y="1755"/>
                  </a:lnTo>
                  <a:lnTo>
                    <a:pt x="0" y="1655"/>
                  </a:lnTo>
                  <a:lnTo>
                    <a:pt x="3" y="1550"/>
                  </a:lnTo>
                  <a:lnTo>
                    <a:pt x="14" y="1447"/>
                  </a:lnTo>
                  <a:lnTo>
                    <a:pt x="29" y="1346"/>
                  </a:lnTo>
                  <a:lnTo>
                    <a:pt x="51" y="1247"/>
                  </a:lnTo>
                  <a:lnTo>
                    <a:pt x="80" y="1152"/>
                  </a:lnTo>
                  <a:lnTo>
                    <a:pt x="113" y="1057"/>
                  </a:lnTo>
                  <a:lnTo>
                    <a:pt x="152" y="965"/>
                  </a:lnTo>
                  <a:lnTo>
                    <a:pt x="196" y="877"/>
                  </a:lnTo>
                  <a:lnTo>
                    <a:pt x="245" y="792"/>
                  </a:lnTo>
                  <a:lnTo>
                    <a:pt x="299" y="710"/>
                  </a:lnTo>
                  <a:lnTo>
                    <a:pt x="358" y="632"/>
                  </a:lnTo>
                  <a:lnTo>
                    <a:pt x="421" y="557"/>
                  </a:lnTo>
                  <a:lnTo>
                    <a:pt x="489" y="485"/>
                  </a:lnTo>
                  <a:lnTo>
                    <a:pt x="560" y="418"/>
                  </a:lnTo>
                  <a:lnTo>
                    <a:pt x="635" y="355"/>
                  </a:lnTo>
                  <a:lnTo>
                    <a:pt x="715" y="297"/>
                  </a:lnTo>
                  <a:lnTo>
                    <a:pt x="798" y="244"/>
                  </a:lnTo>
                  <a:lnTo>
                    <a:pt x="884" y="195"/>
                  </a:lnTo>
                  <a:lnTo>
                    <a:pt x="973" y="150"/>
                  </a:lnTo>
                  <a:lnTo>
                    <a:pt x="1065" y="112"/>
                  </a:lnTo>
                  <a:lnTo>
                    <a:pt x="1159" y="78"/>
                  </a:lnTo>
                  <a:lnTo>
                    <a:pt x="1256" y="51"/>
                  </a:lnTo>
                  <a:lnTo>
                    <a:pt x="1356" y="29"/>
                  </a:lnTo>
                  <a:lnTo>
                    <a:pt x="1457" y="13"/>
                  </a:lnTo>
                  <a:lnTo>
                    <a:pt x="1561" y="3"/>
                  </a:lnTo>
                  <a:lnTo>
                    <a:pt x="166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60" name="Google Shape;11060;p24"/>
            <p:cNvSpPr/>
            <p:nvPr/>
          </p:nvSpPr>
          <p:spPr>
            <a:xfrm>
              <a:off x="6383" y="3134"/>
              <a:ext cx="191" cy="137"/>
            </a:xfrm>
            <a:custGeom>
              <a:avLst/>
              <a:gdLst/>
              <a:ahLst/>
              <a:cxnLst/>
              <a:rect l="l" t="t" r="r" b="b"/>
              <a:pathLst>
                <a:path w="2125" h="1526" extrusionOk="0">
                  <a:moveTo>
                    <a:pt x="1973" y="151"/>
                  </a:moveTo>
                  <a:lnTo>
                    <a:pt x="1012" y="306"/>
                  </a:lnTo>
                  <a:lnTo>
                    <a:pt x="1200" y="494"/>
                  </a:lnTo>
                  <a:lnTo>
                    <a:pt x="1161" y="546"/>
                  </a:lnTo>
                  <a:lnTo>
                    <a:pt x="1149" y="563"/>
                  </a:lnTo>
                  <a:lnTo>
                    <a:pt x="1133" y="582"/>
                  </a:lnTo>
                  <a:lnTo>
                    <a:pt x="1114" y="606"/>
                  </a:lnTo>
                  <a:lnTo>
                    <a:pt x="1092" y="633"/>
                  </a:lnTo>
                  <a:lnTo>
                    <a:pt x="1068" y="663"/>
                  </a:lnTo>
                  <a:lnTo>
                    <a:pt x="1041" y="695"/>
                  </a:lnTo>
                  <a:lnTo>
                    <a:pt x="1011" y="729"/>
                  </a:lnTo>
                  <a:lnTo>
                    <a:pt x="979" y="765"/>
                  </a:lnTo>
                  <a:lnTo>
                    <a:pt x="945" y="803"/>
                  </a:lnTo>
                  <a:lnTo>
                    <a:pt x="909" y="840"/>
                  </a:lnTo>
                  <a:lnTo>
                    <a:pt x="871" y="879"/>
                  </a:lnTo>
                  <a:lnTo>
                    <a:pt x="833" y="917"/>
                  </a:lnTo>
                  <a:lnTo>
                    <a:pt x="792" y="956"/>
                  </a:lnTo>
                  <a:lnTo>
                    <a:pt x="751" y="993"/>
                  </a:lnTo>
                  <a:lnTo>
                    <a:pt x="708" y="1030"/>
                  </a:lnTo>
                  <a:lnTo>
                    <a:pt x="665" y="1064"/>
                  </a:lnTo>
                  <a:lnTo>
                    <a:pt x="621" y="1097"/>
                  </a:lnTo>
                  <a:lnTo>
                    <a:pt x="576" y="1127"/>
                  </a:lnTo>
                  <a:lnTo>
                    <a:pt x="531" y="1155"/>
                  </a:lnTo>
                  <a:lnTo>
                    <a:pt x="487" y="1179"/>
                  </a:lnTo>
                  <a:lnTo>
                    <a:pt x="442" y="1200"/>
                  </a:lnTo>
                  <a:lnTo>
                    <a:pt x="398" y="1218"/>
                  </a:lnTo>
                  <a:lnTo>
                    <a:pt x="354" y="1230"/>
                  </a:lnTo>
                  <a:lnTo>
                    <a:pt x="311" y="1239"/>
                  </a:lnTo>
                  <a:lnTo>
                    <a:pt x="269" y="1241"/>
                  </a:lnTo>
                  <a:lnTo>
                    <a:pt x="238" y="1240"/>
                  </a:lnTo>
                  <a:lnTo>
                    <a:pt x="208" y="1235"/>
                  </a:lnTo>
                  <a:lnTo>
                    <a:pt x="179" y="1227"/>
                  </a:lnTo>
                  <a:lnTo>
                    <a:pt x="151" y="1216"/>
                  </a:lnTo>
                  <a:lnTo>
                    <a:pt x="193" y="1253"/>
                  </a:lnTo>
                  <a:lnTo>
                    <a:pt x="237" y="1285"/>
                  </a:lnTo>
                  <a:lnTo>
                    <a:pt x="285" y="1313"/>
                  </a:lnTo>
                  <a:lnTo>
                    <a:pt x="335" y="1335"/>
                  </a:lnTo>
                  <a:lnTo>
                    <a:pt x="388" y="1353"/>
                  </a:lnTo>
                  <a:lnTo>
                    <a:pt x="444" y="1366"/>
                  </a:lnTo>
                  <a:lnTo>
                    <a:pt x="503" y="1373"/>
                  </a:lnTo>
                  <a:lnTo>
                    <a:pt x="564" y="1375"/>
                  </a:lnTo>
                  <a:lnTo>
                    <a:pt x="623" y="1373"/>
                  </a:lnTo>
                  <a:lnTo>
                    <a:pt x="682" y="1367"/>
                  </a:lnTo>
                  <a:lnTo>
                    <a:pt x="742" y="1357"/>
                  </a:lnTo>
                  <a:lnTo>
                    <a:pt x="801" y="1344"/>
                  </a:lnTo>
                  <a:lnTo>
                    <a:pt x="861" y="1328"/>
                  </a:lnTo>
                  <a:lnTo>
                    <a:pt x="921" y="1309"/>
                  </a:lnTo>
                  <a:lnTo>
                    <a:pt x="978" y="1289"/>
                  </a:lnTo>
                  <a:lnTo>
                    <a:pt x="1036" y="1266"/>
                  </a:lnTo>
                  <a:lnTo>
                    <a:pt x="1092" y="1242"/>
                  </a:lnTo>
                  <a:lnTo>
                    <a:pt x="1147" y="1216"/>
                  </a:lnTo>
                  <a:lnTo>
                    <a:pt x="1199" y="1190"/>
                  </a:lnTo>
                  <a:lnTo>
                    <a:pt x="1250" y="1163"/>
                  </a:lnTo>
                  <a:lnTo>
                    <a:pt x="1300" y="1136"/>
                  </a:lnTo>
                  <a:lnTo>
                    <a:pt x="1346" y="1110"/>
                  </a:lnTo>
                  <a:lnTo>
                    <a:pt x="1389" y="1084"/>
                  </a:lnTo>
                  <a:lnTo>
                    <a:pt x="1429" y="1058"/>
                  </a:lnTo>
                  <a:lnTo>
                    <a:pt x="1466" y="1034"/>
                  </a:lnTo>
                  <a:lnTo>
                    <a:pt x="1500" y="1012"/>
                  </a:lnTo>
                  <a:lnTo>
                    <a:pt x="1529" y="991"/>
                  </a:lnTo>
                  <a:lnTo>
                    <a:pt x="1555" y="973"/>
                  </a:lnTo>
                  <a:lnTo>
                    <a:pt x="1576" y="958"/>
                  </a:lnTo>
                  <a:lnTo>
                    <a:pt x="1628" y="919"/>
                  </a:lnTo>
                  <a:lnTo>
                    <a:pt x="1817" y="1107"/>
                  </a:lnTo>
                  <a:lnTo>
                    <a:pt x="1973" y="151"/>
                  </a:lnTo>
                  <a:close/>
                  <a:moveTo>
                    <a:pt x="1979" y="0"/>
                  </a:moveTo>
                  <a:lnTo>
                    <a:pt x="2007" y="4"/>
                  </a:lnTo>
                  <a:lnTo>
                    <a:pt x="2035" y="13"/>
                  </a:lnTo>
                  <a:lnTo>
                    <a:pt x="2059" y="26"/>
                  </a:lnTo>
                  <a:lnTo>
                    <a:pt x="2081" y="45"/>
                  </a:lnTo>
                  <a:lnTo>
                    <a:pt x="2099" y="67"/>
                  </a:lnTo>
                  <a:lnTo>
                    <a:pt x="2112" y="92"/>
                  </a:lnTo>
                  <a:lnTo>
                    <a:pt x="2120" y="119"/>
                  </a:lnTo>
                  <a:lnTo>
                    <a:pt x="2125" y="147"/>
                  </a:lnTo>
                  <a:lnTo>
                    <a:pt x="2123" y="175"/>
                  </a:lnTo>
                  <a:lnTo>
                    <a:pt x="1967" y="1131"/>
                  </a:lnTo>
                  <a:lnTo>
                    <a:pt x="1959" y="1158"/>
                  </a:lnTo>
                  <a:lnTo>
                    <a:pt x="1948" y="1183"/>
                  </a:lnTo>
                  <a:lnTo>
                    <a:pt x="1932" y="1204"/>
                  </a:lnTo>
                  <a:lnTo>
                    <a:pt x="1912" y="1223"/>
                  </a:lnTo>
                  <a:lnTo>
                    <a:pt x="1889" y="1239"/>
                  </a:lnTo>
                  <a:lnTo>
                    <a:pt x="1864" y="1249"/>
                  </a:lnTo>
                  <a:lnTo>
                    <a:pt x="1841" y="1255"/>
                  </a:lnTo>
                  <a:lnTo>
                    <a:pt x="1817" y="1256"/>
                  </a:lnTo>
                  <a:lnTo>
                    <a:pt x="1793" y="1255"/>
                  </a:lnTo>
                  <a:lnTo>
                    <a:pt x="1770" y="1249"/>
                  </a:lnTo>
                  <a:lnTo>
                    <a:pt x="1748" y="1241"/>
                  </a:lnTo>
                  <a:lnTo>
                    <a:pt x="1728" y="1228"/>
                  </a:lnTo>
                  <a:lnTo>
                    <a:pt x="1710" y="1213"/>
                  </a:lnTo>
                  <a:lnTo>
                    <a:pt x="1614" y="1116"/>
                  </a:lnTo>
                  <a:lnTo>
                    <a:pt x="1571" y="1145"/>
                  </a:lnTo>
                  <a:lnTo>
                    <a:pt x="1524" y="1176"/>
                  </a:lnTo>
                  <a:lnTo>
                    <a:pt x="1472" y="1209"/>
                  </a:lnTo>
                  <a:lnTo>
                    <a:pt x="1417" y="1243"/>
                  </a:lnTo>
                  <a:lnTo>
                    <a:pt x="1358" y="1277"/>
                  </a:lnTo>
                  <a:lnTo>
                    <a:pt x="1295" y="1310"/>
                  </a:lnTo>
                  <a:lnTo>
                    <a:pt x="1230" y="1344"/>
                  </a:lnTo>
                  <a:lnTo>
                    <a:pt x="1161" y="1376"/>
                  </a:lnTo>
                  <a:lnTo>
                    <a:pt x="1091" y="1407"/>
                  </a:lnTo>
                  <a:lnTo>
                    <a:pt x="1018" y="1435"/>
                  </a:lnTo>
                  <a:lnTo>
                    <a:pt x="945" y="1460"/>
                  </a:lnTo>
                  <a:lnTo>
                    <a:pt x="869" y="1483"/>
                  </a:lnTo>
                  <a:lnTo>
                    <a:pt x="793" y="1501"/>
                  </a:lnTo>
                  <a:lnTo>
                    <a:pt x="717" y="1514"/>
                  </a:lnTo>
                  <a:lnTo>
                    <a:pt x="640" y="1523"/>
                  </a:lnTo>
                  <a:lnTo>
                    <a:pt x="564" y="1526"/>
                  </a:lnTo>
                  <a:lnTo>
                    <a:pt x="496" y="1524"/>
                  </a:lnTo>
                  <a:lnTo>
                    <a:pt x="430" y="1515"/>
                  </a:lnTo>
                  <a:lnTo>
                    <a:pt x="367" y="1503"/>
                  </a:lnTo>
                  <a:lnTo>
                    <a:pt x="306" y="1485"/>
                  </a:lnTo>
                  <a:lnTo>
                    <a:pt x="249" y="1462"/>
                  </a:lnTo>
                  <a:lnTo>
                    <a:pt x="193" y="1435"/>
                  </a:lnTo>
                  <a:lnTo>
                    <a:pt x="141" y="1402"/>
                  </a:lnTo>
                  <a:lnTo>
                    <a:pt x="91" y="1365"/>
                  </a:lnTo>
                  <a:lnTo>
                    <a:pt x="44" y="1322"/>
                  </a:lnTo>
                  <a:lnTo>
                    <a:pt x="27" y="1301"/>
                  </a:lnTo>
                  <a:lnTo>
                    <a:pt x="14" y="1278"/>
                  </a:lnTo>
                  <a:lnTo>
                    <a:pt x="5" y="1254"/>
                  </a:lnTo>
                  <a:lnTo>
                    <a:pt x="0" y="1229"/>
                  </a:lnTo>
                  <a:lnTo>
                    <a:pt x="0" y="1203"/>
                  </a:lnTo>
                  <a:lnTo>
                    <a:pt x="5" y="1177"/>
                  </a:lnTo>
                  <a:lnTo>
                    <a:pt x="14" y="1152"/>
                  </a:lnTo>
                  <a:lnTo>
                    <a:pt x="28" y="1129"/>
                  </a:lnTo>
                  <a:lnTo>
                    <a:pt x="44" y="1110"/>
                  </a:lnTo>
                  <a:lnTo>
                    <a:pt x="65" y="1093"/>
                  </a:lnTo>
                  <a:lnTo>
                    <a:pt x="87" y="1081"/>
                  </a:lnTo>
                  <a:lnTo>
                    <a:pt x="112" y="1071"/>
                  </a:lnTo>
                  <a:lnTo>
                    <a:pt x="138" y="1067"/>
                  </a:lnTo>
                  <a:lnTo>
                    <a:pt x="165" y="1066"/>
                  </a:lnTo>
                  <a:lnTo>
                    <a:pt x="190" y="1070"/>
                  </a:lnTo>
                  <a:lnTo>
                    <a:pt x="215" y="1080"/>
                  </a:lnTo>
                  <a:lnTo>
                    <a:pt x="232" y="1086"/>
                  </a:lnTo>
                  <a:lnTo>
                    <a:pt x="250" y="1089"/>
                  </a:lnTo>
                  <a:lnTo>
                    <a:pt x="269" y="1090"/>
                  </a:lnTo>
                  <a:lnTo>
                    <a:pt x="302" y="1088"/>
                  </a:lnTo>
                  <a:lnTo>
                    <a:pt x="336" y="1080"/>
                  </a:lnTo>
                  <a:lnTo>
                    <a:pt x="372" y="1067"/>
                  </a:lnTo>
                  <a:lnTo>
                    <a:pt x="411" y="1050"/>
                  </a:lnTo>
                  <a:lnTo>
                    <a:pt x="451" y="1029"/>
                  </a:lnTo>
                  <a:lnTo>
                    <a:pt x="491" y="1004"/>
                  </a:lnTo>
                  <a:lnTo>
                    <a:pt x="533" y="975"/>
                  </a:lnTo>
                  <a:lnTo>
                    <a:pt x="576" y="942"/>
                  </a:lnTo>
                  <a:lnTo>
                    <a:pt x="619" y="908"/>
                  </a:lnTo>
                  <a:lnTo>
                    <a:pt x="663" y="869"/>
                  </a:lnTo>
                  <a:lnTo>
                    <a:pt x="707" y="830"/>
                  </a:lnTo>
                  <a:lnTo>
                    <a:pt x="750" y="787"/>
                  </a:lnTo>
                  <a:lnTo>
                    <a:pt x="794" y="744"/>
                  </a:lnTo>
                  <a:lnTo>
                    <a:pt x="837" y="698"/>
                  </a:lnTo>
                  <a:lnTo>
                    <a:pt x="879" y="651"/>
                  </a:lnTo>
                  <a:lnTo>
                    <a:pt x="921" y="603"/>
                  </a:lnTo>
                  <a:lnTo>
                    <a:pt x="960" y="555"/>
                  </a:lnTo>
                  <a:lnTo>
                    <a:pt x="1000" y="508"/>
                  </a:lnTo>
                  <a:lnTo>
                    <a:pt x="904" y="412"/>
                  </a:lnTo>
                  <a:lnTo>
                    <a:pt x="886" y="391"/>
                  </a:lnTo>
                  <a:lnTo>
                    <a:pt x="873" y="367"/>
                  </a:lnTo>
                  <a:lnTo>
                    <a:pt x="864" y="341"/>
                  </a:lnTo>
                  <a:lnTo>
                    <a:pt x="860" y="314"/>
                  </a:lnTo>
                  <a:lnTo>
                    <a:pt x="861" y="287"/>
                  </a:lnTo>
                  <a:lnTo>
                    <a:pt x="867" y="259"/>
                  </a:lnTo>
                  <a:lnTo>
                    <a:pt x="878" y="234"/>
                  </a:lnTo>
                  <a:lnTo>
                    <a:pt x="893" y="211"/>
                  </a:lnTo>
                  <a:lnTo>
                    <a:pt x="912" y="191"/>
                  </a:lnTo>
                  <a:lnTo>
                    <a:pt x="934" y="176"/>
                  </a:lnTo>
                  <a:lnTo>
                    <a:pt x="959" y="164"/>
                  </a:lnTo>
                  <a:lnTo>
                    <a:pt x="987" y="157"/>
                  </a:lnTo>
                  <a:lnTo>
                    <a:pt x="1949" y="2"/>
                  </a:lnTo>
                  <a:lnTo>
                    <a:pt x="197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1061" name="Google Shape;11061;p24"/>
          <p:cNvGrpSpPr/>
          <p:nvPr/>
        </p:nvGrpSpPr>
        <p:grpSpPr>
          <a:xfrm>
            <a:off x="7674804" y="7557945"/>
            <a:ext cx="767879" cy="551164"/>
            <a:chOff x="4283" y="2577"/>
            <a:chExt cx="3134" cy="2250"/>
          </a:xfrm>
          <a:solidFill>
            <a:srgbClr val="006994"/>
          </a:solidFill>
        </p:grpSpPr>
        <p:sp>
          <p:nvSpPr>
            <p:cNvPr id="11062" name="Google Shape;11062;p24"/>
            <p:cNvSpPr/>
            <p:nvPr/>
          </p:nvSpPr>
          <p:spPr>
            <a:xfrm>
              <a:off x="4718" y="2723"/>
              <a:ext cx="959" cy="1277"/>
            </a:xfrm>
            <a:custGeom>
              <a:avLst/>
              <a:gdLst/>
              <a:ahLst/>
              <a:cxnLst/>
              <a:rect l="l" t="t" r="r" b="b"/>
              <a:pathLst>
                <a:path w="1917" h="2554" extrusionOk="0">
                  <a:moveTo>
                    <a:pt x="983" y="0"/>
                  </a:moveTo>
                  <a:lnTo>
                    <a:pt x="1061" y="4"/>
                  </a:lnTo>
                  <a:lnTo>
                    <a:pt x="1134" y="13"/>
                  </a:lnTo>
                  <a:lnTo>
                    <a:pt x="1198" y="29"/>
                  </a:lnTo>
                  <a:lnTo>
                    <a:pt x="1259" y="49"/>
                  </a:lnTo>
                  <a:lnTo>
                    <a:pt x="1314" y="74"/>
                  </a:lnTo>
                  <a:lnTo>
                    <a:pt x="1364" y="101"/>
                  </a:lnTo>
                  <a:lnTo>
                    <a:pt x="1415" y="131"/>
                  </a:lnTo>
                  <a:lnTo>
                    <a:pt x="1459" y="164"/>
                  </a:lnTo>
                  <a:lnTo>
                    <a:pt x="1495" y="196"/>
                  </a:lnTo>
                  <a:lnTo>
                    <a:pt x="1525" y="224"/>
                  </a:lnTo>
                  <a:lnTo>
                    <a:pt x="1548" y="253"/>
                  </a:lnTo>
                  <a:lnTo>
                    <a:pt x="1567" y="276"/>
                  </a:lnTo>
                  <a:lnTo>
                    <a:pt x="1579" y="295"/>
                  </a:lnTo>
                  <a:lnTo>
                    <a:pt x="1586" y="306"/>
                  </a:lnTo>
                  <a:lnTo>
                    <a:pt x="1588" y="310"/>
                  </a:lnTo>
                  <a:lnTo>
                    <a:pt x="1590" y="310"/>
                  </a:lnTo>
                  <a:lnTo>
                    <a:pt x="1598" y="312"/>
                  </a:lnTo>
                  <a:lnTo>
                    <a:pt x="1605" y="314"/>
                  </a:lnTo>
                  <a:lnTo>
                    <a:pt x="1619" y="316"/>
                  </a:lnTo>
                  <a:lnTo>
                    <a:pt x="1634" y="321"/>
                  </a:lnTo>
                  <a:lnTo>
                    <a:pt x="1649" y="329"/>
                  </a:lnTo>
                  <a:lnTo>
                    <a:pt x="1668" y="338"/>
                  </a:lnTo>
                  <a:lnTo>
                    <a:pt x="1687" y="350"/>
                  </a:lnTo>
                  <a:lnTo>
                    <a:pt x="1708" y="365"/>
                  </a:lnTo>
                  <a:lnTo>
                    <a:pt x="1729" y="384"/>
                  </a:lnTo>
                  <a:lnTo>
                    <a:pt x="1750" y="407"/>
                  </a:lnTo>
                  <a:lnTo>
                    <a:pt x="1771" y="432"/>
                  </a:lnTo>
                  <a:lnTo>
                    <a:pt x="1790" y="464"/>
                  </a:lnTo>
                  <a:lnTo>
                    <a:pt x="1807" y="500"/>
                  </a:lnTo>
                  <a:lnTo>
                    <a:pt x="1824" y="540"/>
                  </a:lnTo>
                  <a:lnTo>
                    <a:pt x="1837" y="588"/>
                  </a:lnTo>
                  <a:lnTo>
                    <a:pt x="1849" y="639"/>
                  </a:lnTo>
                  <a:lnTo>
                    <a:pt x="1856" y="698"/>
                  </a:lnTo>
                  <a:lnTo>
                    <a:pt x="1862" y="762"/>
                  </a:lnTo>
                  <a:lnTo>
                    <a:pt x="1862" y="835"/>
                  </a:lnTo>
                  <a:lnTo>
                    <a:pt x="1858" y="915"/>
                  </a:lnTo>
                  <a:lnTo>
                    <a:pt x="1851" y="1002"/>
                  </a:lnTo>
                  <a:lnTo>
                    <a:pt x="1835" y="1097"/>
                  </a:lnTo>
                  <a:lnTo>
                    <a:pt x="1822" y="1156"/>
                  </a:lnTo>
                  <a:lnTo>
                    <a:pt x="1805" y="1217"/>
                  </a:lnTo>
                  <a:lnTo>
                    <a:pt x="1822" y="1217"/>
                  </a:lnTo>
                  <a:lnTo>
                    <a:pt x="1839" y="1217"/>
                  </a:lnTo>
                  <a:lnTo>
                    <a:pt x="1856" y="1223"/>
                  </a:lnTo>
                  <a:lnTo>
                    <a:pt x="1872" y="1230"/>
                  </a:lnTo>
                  <a:lnTo>
                    <a:pt x="1885" y="1242"/>
                  </a:lnTo>
                  <a:lnTo>
                    <a:pt x="1898" y="1259"/>
                  </a:lnTo>
                  <a:lnTo>
                    <a:pt x="1908" y="1280"/>
                  </a:lnTo>
                  <a:lnTo>
                    <a:pt x="1913" y="1306"/>
                  </a:lnTo>
                  <a:lnTo>
                    <a:pt x="1917" y="1340"/>
                  </a:lnTo>
                  <a:lnTo>
                    <a:pt x="1915" y="1380"/>
                  </a:lnTo>
                  <a:lnTo>
                    <a:pt x="1910" y="1428"/>
                  </a:lnTo>
                  <a:lnTo>
                    <a:pt x="1900" y="1483"/>
                  </a:lnTo>
                  <a:lnTo>
                    <a:pt x="1883" y="1546"/>
                  </a:lnTo>
                  <a:lnTo>
                    <a:pt x="1860" y="1620"/>
                  </a:lnTo>
                  <a:lnTo>
                    <a:pt x="1839" y="1679"/>
                  </a:lnTo>
                  <a:lnTo>
                    <a:pt x="1816" y="1726"/>
                  </a:lnTo>
                  <a:lnTo>
                    <a:pt x="1795" y="1765"/>
                  </a:lnTo>
                  <a:lnTo>
                    <a:pt x="1776" y="1791"/>
                  </a:lnTo>
                  <a:lnTo>
                    <a:pt x="1757" y="1808"/>
                  </a:lnTo>
                  <a:lnTo>
                    <a:pt x="1740" y="1820"/>
                  </a:lnTo>
                  <a:lnTo>
                    <a:pt x="1723" y="1823"/>
                  </a:lnTo>
                  <a:lnTo>
                    <a:pt x="1710" y="1888"/>
                  </a:lnTo>
                  <a:lnTo>
                    <a:pt x="1691" y="1957"/>
                  </a:lnTo>
                  <a:lnTo>
                    <a:pt x="1664" y="2023"/>
                  </a:lnTo>
                  <a:lnTo>
                    <a:pt x="1632" y="2092"/>
                  </a:lnTo>
                  <a:lnTo>
                    <a:pt x="1592" y="2158"/>
                  </a:lnTo>
                  <a:lnTo>
                    <a:pt x="1548" y="2223"/>
                  </a:lnTo>
                  <a:lnTo>
                    <a:pt x="1497" y="2284"/>
                  </a:lnTo>
                  <a:lnTo>
                    <a:pt x="1440" y="2343"/>
                  </a:lnTo>
                  <a:lnTo>
                    <a:pt x="1379" y="2396"/>
                  </a:lnTo>
                  <a:lnTo>
                    <a:pt x="1312" y="2443"/>
                  </a:lnTo>
                  <a:lnTo>
                    <a:pt x="1240" y="2483"/>
                  </a:lnTo>
                  <a:lnTo>
                    <a:pt x="1162" y="2517"/>
                  </a:lnTo>
                  <a:lnTo>
                    <a:pt x="1096" y="2536"/>
                  </a:lnTo>
                  <a:lnTo>
                    <a:pt x="1027" y="2550"/>
                  </a:lnTo>
                  <a:lnTo>
                    <a:pt x="957" y="2554"/>
                  </a:lnTo>
                  <a:lnTo>
                    <a:pt x="888" y="2550"/>
                  </a:lnTo>
                  <a:lnTo>
                    <a:pt x="820" y="2536"/>
                  </a:lnTo>
                  <a:lnTo>
                    <a:pt x="753" y="2517"/>
                  </a:lnTo>
                  <a:lnTo>
                    <a:pt x="673" y="2485"/>
                  </a:lnTo>
                  <a:lnTo>
                    <a:pt x="601" y="2445"/>
                  </a:lnTo>
                  <a:lnTo>
                    <a:pt x="535" y="2398"/>
                  </a:lnTo>
                  <a:lnTo>
                    <a:pt x="472" y="2344"/>
                  </a:lnTo>
                  <a:lnTo>
                    <a:pt x="417" y="2285"/>
                  </a:lnTo>
                  <a:lnTo>
                    <a:pt x="365" y="2225"/>
                  </a:lnTo>
                  <a:lnTo>
                    <a:pt x="322" y="2160"/>
                  </a:lnTo>
                  <a:lnTo>
                    <a:pt x="284" y="2093"/>
                  </a:lnTo>
                  <a:lnTo>
                    <a:pt x="251" y="2025"/>
                  </a:lnTo>
                  <a:lnTo>
                    <a:pt x="226" y="1957"/>
                  </a:lnTo>
                  <a:lnTo>
                    <a:pt x="206" y="1890"/>
                  </a:lnTo>
                  <a:lnTo>
                    <a:pt x="192" y="1825"/>
                  </a:lnTo>
                  <a:lnTo>
                    <a:pt x="177" y="1822"/>
                  </a:lnTo>
                  <a:lnTo>
                    <a:pt x="158" y="1810"/>
                  </a:lnTo>
                  <a:lnTo>
                    <a:pt x="139" y="1793"/>
                  </a:lnTo>
                  <a:lnTo>
                    <a:pt x="120" y="1766"/>
                  </a:lnTo>
                  <a:lnTo>
                    <a:pt x="99" y="1728"/>
                  </a:lnTo>
                  <a:lnTo>
                    <a:pt x="78" y="1681"/>
                  </a:lnTo>
                  <a:lnTo>
                    <a:pt x="57" y="1620"/>
                  </a:lnTo>
                  <a:lnTo>
                    <a:pt x="34" y="1546"/>
                  </a:lnTo>
                  <a:lnTo>
                    <a:pt x="17" y="1483"/>
                  </a:lnTo>
                  <a:lnTo>
                    <a:pt x="8" y="1428"/>
                  </a:lnTo>
                  <a:lnTo>
                    <a:pt x="2" y="1380"/>
                  </a:lnTo>
                  <a:lnTo>
                    <a:pt x="0" y="1340"/>
                  </a:lnTo>
                  <a:lnTo>
                    <a:pt x="4" y="1308"/>
                  </a:lnTo>
                  <a:lnTo>
                    <a:pt x="10" y="1280"/>
                  </a:lnTo>
                  <a:lnTo>
                    <a:pt x="19" y="1259"/>
                  </a:lnTo>
                  <a:lnTo>
                    <a:pt x="32" y="1244"/>
                  </a:lnTo>
                  <a:lnTo>
                    <a:pt x="46" y="1230"/>
                  </a:lnTo>
                  <a:lnTo>
                    <a:pt x="63" y="1223"/>
                  </a:lnTo>
                  <a:lnTo>
                    <a:pt x="78" y="1219"/>
                  </a:lnTo>
                  <a:lnTo>
                    <a:pt x="95" y="1217"/>
                  </a:lnTo>
                  <a:lnTo>
                    <a:pt x="114" y="1217"/>
                  </a:lnTo>
                  <a:lnTo>
                    <a:pt x="95" y="1156"/>
                  </a:lnTo>
                  <a:lnTo>
                    <a:pt x="82" y="1097"/>
                  </a:lnTo>
                  <a:lnTo>
                    <a:pt x="69" y="1015"/>
                  </a:lnTo>
                  <a:lnTo>
                    <a:pt x="61" y="935"/>
                  </a:lnTo>
                  <a:lnTo>
                    <a:pt x="59" y="859"/>
                  </a:lnTo>
                  <a:lnTo>
                    <a:pt x="65" y="783"/>
                  </a:lnTo>
                  <a:lnTo>
                    <a:pt x="80" y="709"/>
                  </a:lnTo>
                  <a:lnTo>
                    <a:pt x="103" y="631"/>
                  </a:lnTo>
                  <a:lnTo>
                    <a:pt x="133" y="557"/>
                  </a:lnTo>
                  <a:lnTo>
                    <a:pt x="169" y="489"/>
                  </a:lnTo>
                  <a:lnTo>
                    <a:pt x="211" y="426"/>
                  </a:lnTo>
                  <a:lnTo>
                    <a:pt x="257" y="367"/>
                  </a:lnTo>
                  <a:lnTo>
                    <a:pt x="306" y="314"/>
                  </a:lnTo>
                  <a:lnTo>
                    <a:pt x="371" y="251"/>
                  </a:lnTo>
                  <a:lnTo>
                    <a:pt x="441" y="192"/>
                  </a:lnTo>
                  <a:lnTo>
                    <a:pt x="514" y="141"/>
                  </a:lnTo>
                  <a:lnTo>
                    <a:pt x="576" y="101"/>
                  </a:lnTo>
                  <a:lnTo>
                    <a:pt x="645" y="67"/>
                  </a:lnTo>
                  <a:lnTo>
                    <a:pt x="717" y="38"/>
                  </a:lnTo>
                  <a:lnTo>
                    <a:pt x="776" y="21"/>
                  </a:lnTo>
                  <a:lnTo>
                    <a:pt x="837" y="10"/>
                  </a:lnTo>
                  <a:lnTo>
                    <a:pt x="902" y="4"/>
                  </a:lnTo>
                  <a:lnTo>
                    <a:pt x="98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63" name="Google Shape;11063;p24"/>
            <p:cNvSpPr/>
            <p:nvPr/>
          </p:nvSpPr>
          <p:spPr>
            <a:xfrm>
              <a:off x="4283" y="3981"/>
              <a:ext cx="1831" cy="845"/>
            </a:xfrm>
            <a:custGeom>
              <a:avLst/>
              <a:gdLst/>
              <a:ahLst/>
              <a:cxnLst/>
              <a:rect l="l" t="t" r="r" b="b"/>
              <a:pathLst>
                <a:path w="3661" h="1691" extrusionOk="0">
                  <a:moveTo>
                    <a:pt x="1189" y="0"/>
                  </a:moveTo>
                  <a:lnTo>
                    <a:pt x="1531" y="1090"/>
                  </a:lnTo>
                  <a:lnTo>
                    <a:pt x="1579" y="1240"/>
                  </a:lnTo>
                  <a:lnTo>
                    <a:pt x="1733" y="801"/>
                  </a:lnTo>
                  <a:lnTo>
                    <a:pt x="1689" y="736"/>
                  </a:lnTo>
                  <a:lnTo>
                    <a:pt x="1653" y="677"/>
                  </a:lnTo>
                  <a:lnTo>
                    <a:pt x="1626" y="624"/>
                  </a:lnTo>
                  <a:lnTo>
                    <a:pt x="1607" y="575"/>
                  </a:lnTo>
                  <a:lnTo>
                    <a:pt x="1594" y="531"/>
                  </a:lnTo>
                  <a:lnTo>
                    <a:pt x="1586" y="493"/>
                  </a:lnTo>
                  <a:lnTo>
                    <a:pt x="1584" y="459"/>
                  </a:lnTo>
                  <a:lnTo>
                    <a:pt x="1588" y="426"/>
                  </a:lnTo>
                  <a:lnTo>
                    <a:pt x="1596" y="400"/>
                  </a:lnTo>
                  <a:lnTo>
                    <a:pt x="1607" y="377"/>
                  </a:lnTo>
                  <a:lnTo>
                    <a:pt x="1622" y="356"/>
                  </a:lnTo>
                  <a:lnTo>
                    <a:pt x="1639" y="339"/>
                  </a:lnTo>
                  <a:lnTo>
                    <a:pt x="1658" y="326"/>
                  </a:lnTo>
                  <a:lnTo>
                    <a:pt x="1679" y="314"/>
                  </a:lnTo>
                  <a:lnTo>
                    <a:pt x="1700" y="305"/>
                  </a:lnTo>
                  <a:lnTo>
                    <a:pt x="1723" y="297"/>
                  </a:lnTo>
                  <a:lnTo>
                    <a:pt x="1744" y="291"/>
                  </a:lnTo>
                  <a:lnTo>
                    <a:pt x="1765" y="288"/>
                  </a:lnTo>
                  <a:lnTo>
                    <a:pt x="1784" y="286"/>
                  </a:lnTo>
                  <a:lnTo>
                    <a:pt x="1801" y="284"/>
                  </a:lnTo>
                  <a:lnTo>
                    <a:pt x="1816" y="284"/>
                  </a:lnTo>
                  <a:lnTo>
                    <a:pt x="1826" y="282"/>
                  </a:lnTo>
                  <a:lnTo>
                    <a:pt x="1831" y="282"/>
                  </a:lnTo>
                  <a:lnTo>
                    <a:pt x="1843" y="284"/>
                  </a:lnTo>
                  <a:lnTo>
                    <a:pt x="1856" y="284"/>
                  </a:lnTo>
                  <a:lnTo>
                    <a:pt x="1873" y="286"/>
                  </a:lnTo>
                  <a:lnTo>
                    <a:pt x="1892" y="288"/>
                  </a:lnTo>
                  <a:lnTo>
                    <a:pt x="1913" y="291"/>
                  </a:lnTo>
                  <a:lnTo>
                    <a:pt x="1934" y="297"/>
                  </a:lnTo>
                  <a:lnTo>
                    <a:pt x="1957" y="305"/>
                  </a:lnTo>
                  <a:lnTo>
                    <a:pt x="1978" y="314"/>
                  </a:lnTo>
                  <a:lnTo>
                    <a:pt x="1999" y="326"/>
                  </a:lnTo>
                  <a:lnTo>
                    <a:pt x="2020" y="339"/>
                  </a:lnTo>
                  <a:lnTo>
                    <a:pt x="2037" y="356"/>
                  </a:lnTo>
                  <a:lnTo>
                    <a:pt x="2050" y="377"/>
                  </a:lnTo>
                  <a:lnTo>
                    <a:pt x="2063" y="400"/>
                  </a:lnTo>
                  <a:lnTo>
                    <a:pt x="2071" y="426"/>
                  </a:lnTo>
                  <a:lnTo>
                    <a:pt x="2073" y="457"/>
                  </a:lnTo>
                  <a:lnTo>
                    <a:pt x="2073" y="493"/>
                  </a:lnTo>
                  <a:lnTo>
                    <a:pt x="2065" y="531"/>
                  </a:lnTo>
                  <a:lnTo>
                    <a:pt x="2052" y="575"/>
                  </a:lnTo>
                  <a:lnTo>
                    <a:pt x="2031" y="624"/>
                  </a:lnTo>
                  <a:lnTo>
                    <a:pt x="2005" y="677"/>
                  </a:lnTo>
                  <a:lnTo>
                    <a:pt x="1968" y="736"/>
                  </a:lnTo>
                  <a:lnTo>
                    <a:pt x="1925" y="801"/>
                  </a:lnTo>
                  <a:lnTo>
                    <a:pt x="2081" y="1240"/>
                  </a:lnTo>
                  <a:lnTo>
                    <a:pt x="2128" y="1090"/>
                  </a:lnTo>
                  <a:lnTo>
                    <a:pt x="2472" y="0"/>
                  </a:lnTo>
                  <a:lnTo>
                    <a:pt x="2476" y="2"/>
                  </a:lnTo>
                  <a:lnTo>
                    <a:pt x="2488" y="10"/>
                  </a:lnTo>
                  <a:lnTo>
                    <a:pt x="2508" y="21"/>
                  </a:lnTo>
                  <a:lnTo>
                    <a:pt x="2535" y="38"/>
                  </a:lnTo>
                  <a:lnTo>
                    <a:pt x="2571" y="59"/>
                  </a:lnTo>
                  <a:lnTo>
                    <a:pt x="2613" y="82"/>
                  </a:lnTo>
                  <a:lnTo>
                    <a:pt x="2663" y="109"/>
                  </a:lnTo>
                  <a:lnTo>
                    <a:pt x="2718" y="137"/>
                  </a:lnTo>
                  <a:lnTo>
                    <a:pt x="2780" y="170"/>
                  </a:lnTo>
                  <a:lnTo>
                    <a:pt x="2851" y="202"/>
                  </a:lnTo>
                  <a:lnTo>
                    <a:pt x="2927" y="236"/>
                  </a:lnTo>
                  <a:lnTo>
                    <a:pt x="3007" y="272"/>
                  </a:lnTo>
                  <a:lnTo>
                    <a:pt x="3094" y="308"/>
                  </a:lnTo>
                  <a:lnTo>
                    <a:pt x="3187" y="345"/>
                  </a:lnTo>
                  <a:lnTo>
                    <a:pt x="3265" y="377"/>
                  </a:lnTo>
                  <a:lnTo>
                    <a:pt x="3334" y="413"/>
                  </a:lnTo>
                  <a:lnTo>
                    <a:pt x="3393" y="455"/>
                  </a:lnTo>
                  <a:lnTo>
                    <a:pt x="3446" y="501"/>
                  </a:lnTo>
                  <a:lnTo>
                    <a:pt x="3490" y="550"/>
                  </a:lnTo>
                  <a:lnTo>
                    <a:pt x="3528" y="605"/>
                  </a:lnTo>
                  <a:lnTo>
                    <a:pt x="3558" y="664"/>
                  </a:lnTo>
                  <a:lnTo>
                    <a:pt x="3585" y="731"/>
                  </a:lnTo>
                  <a:lnTo>
                    <a:pt x="3606" y="801"/>
                  </a:lnTo>
                  <a:lnTo>
                    <a:pt x="3621" y="875"/>
                  </a:lnTo>
                  <a:lnTo>
                    <a:pt x="3634" y="957"/>
                  </a:lnTo>
                  <a:lnTo>
                    <a:pt x="3644" y="1044"/>
                  </a:lnTo>
                  <a:lnTo>
                    <a:pt x="3650" y="1136"/>
                  </a:lnTo>
                  <a:lnTo>
                    <a:pt x="3653" y="1234"/>
                  </a:lnTo>
                  <a:lnTo>
                    <a:pt x="3657" y="1339"/>
                  </a:lnTo>
                  <a:lnTo>
                    <a:pt x="3657" y="1449"/>
                  </a:lnTo>
                  <a:lnTo>
                    <a:pt x="3659" y="1567"/>
                  </a:lnTo>
                  <a:lnTo>
                    <a:pt x="3661" y="1691"/>
                  </a:lnTo>
                  <a:lnTo>
                    <a:pt x="0" y="1691"/>
                  </a:lnTo>
                  <a:lnTo>
                    <a:pt x="2" y="1567"/>
                  </a:lnTo>
                  <a:lnTo>
                    <a:pt x="2" y="1449"/>
                  </a:lnTo>
                  <a:lnTo>
                    <a:pt x="4" y="1339"/>
                  </a:lnTo>
                  <a:lnTo>
                    <a:pt x="8" y="1234"/>
                  </a:lnTo>
                  <a:lnTo>
                    <a:pt x="11" y="1136"/>
                  </a:lnTo>
                  <a:lnTo>
                    <a:pt x="17" y="1044"/>
                  </a:lnTo>
                  <a:lnTo>
                    <a:pt x="27" y="957"/>
                  </a:lnTo>
                  <a:lnTo>
                    <a:pt x="38" y="875"/>
                  </a:lnTo>
                  <a:lnTo>
                    <a:pt x="55" y="801"/>
                  </a:lnTo>
                  <a:lnTo>
                    <a:pt x="76" y="731"/>
                  </a:lnTo>
                  <a:lnTo>
                    <a:pt x="103" y="664"/>
                  </a:lnTo>
                  <a:lnTo>
                    <a:pt x="133" y="605"/>
                  </a:lnTo>
                  <a:lnTo>
                    <a:pt x="171" y="550"/>
                  </a:lnTo>
                  <a:lnTo>
                    <a:pt x="215" y="501"/>
                  </a:lnTo>
                  <a:lnTo>
                    <a:pt x="266" y="455"/>
                  </a:lnTo>
                  <a:lnTo>
                    <a:pt x="327" y="413"/>
                  </a:lnTo>
                  <a:lnTo>
                    <a:pt x="396" y="377"/>
                  </a:lnTo>
                  <a:lnTo>
                    <a:pt x="474" y="345"/>
                  </a:lnTo>
                  <a:lnTo>
                    <a:pt x="567" y="308"/>
                  </a:lnTo>
                  <a:lnTo>
                    <a:pt x="654" y="272"/>
                  </a:lnTo>
                  <a:lnTo>
                    <a:pt x="736" y="236"/>
                  </a:lnTo>
                  <a:lnTo>
                    <a:pt x="810" y="202"/>
                  </a:lnTo>
                  <a:lnTo>
                    <a:pt x="881" y="170"/>
                  </a:lnTo>
                  <a:lnTo>
                    <a:pt x="943" y="137"/>
                  </a:lnTo>
                  <a:lnTo>
                    <a:pt x="998" y="109"/>
                  </a:lnTo>
                  <a:lnTo>
                    <a:pt x="1048" y="82"/>
                  </a:lnTo>
                  <a:lnTo>
                    <a:pt x="1090" y="59"/>
                  </a:lnTo>
                  <a:lnTo>
                    <a:pt x="1126" y="38"/>
                  </a:lnTo>
                  <a:lnTo>
                    <a:pt x="1153" y="21"/>
                  </a:lnTo>
                  <a:lnTo>
                    <a:pt x="1172" y="10"/>
                  </a:lnTo>
                  <a:lnTo>
                    <a:pt x="1185" y="2"/>
                  </a:lnTo>
                  <a:lnTo>
                    <a:pt x="118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64" name="Google Shape;11064;p24"/>
            <p:cNvSpPr/>
            <p:nvPr/>
          </p:nvSpPr>
          <p:spPr>
            <a:xfrm>
              <a:off x="5653" y="3148"/>
              <a:ext cx="841" cy="828"/>
            </a:xfrm>
            <a:custGeom>
              <a:avLst/>
              <a:gdLst/>
              <a:ahLst/>
              <a:cxnLst/>
              <a:rect l="l" t="t" r="r" b="b"/>
              <a:pathLst>
                <a:path w="1681" h="1656" extrusionOk="0">
                  <a:moveTo>
                    <a:pt x="1150" y="0"/>
                  </a:moveTo>
                  <a:lnTo>
                    <a:pt x="1259" y="6"/>
                  </a:lnTo>
                  <a:lnTo>
                    <a:pt x="1367" y="19"/>
                  </a:lnTo>
                  <a:lnTo>
                    <a:pt x="1473" y="44"/>
                  </a:lnTo>
                  <a:lnTo>
                    <a:pt x="1578" y="78"/>
                  </a:lnTo>
                  <a:lnTo>
                    <a:pt x="1681" y="122"/>
                  </a:lnTo>
                  <a:lnTo>
                    <a:pt x="1356" y="447"/>
                  </a:lnTo>
                  <a:lnTo>
                    <a:pt x="1272" y="430"/>
                  </a:lnTo>
                  <a:lnTo>
                    <a:pt x="1186" y="420"/>
                  </a:lnTo>
                  <a:lnTo>
                    <a:pt x="1101" y="418"/>
                  </a:lnTo>
                  <a:lnTo>
                    <a:pt x="1015" y="428"/>
                  </a:lnTo>
                  <a:lnTo>
                    <a:pt x="931" y="445"/>
                  </a:lnTo>
                  <a:lnTo>
                    <a:pt x="850" y="469"/>
                  </a:lnTo>
                  <a:lnTo>
                    <a:pt x="770" y="504"/>
                  </a:lnTo>
                  <a:lnTo>
                    <a:pt x="692" y="547"/>
                  </a:lnTo>
                  <a:lnTo>
                    <a:pt x="620" y="601"/>
                  </a:lnTo>
                  <a:lnTo>
                    <a:pt x="551" y="662"/>
                  </a:lnTo>
                  <a:lnTo>
                    <a:pt x="488" y="732"/>
                  </a:lnTo>
                  <a:lnTo>
                    <a:pt x="435" y="806"/>
                  </a:lnTo>
                  <a:lnTo>
                    <a:pt x="391" y="886"/>
                  </a:lnTo>
                  <a:lnTo>
                    <a:pt x="357" y="968"/>
                  </a:lnTo>
                  <a:lnTo>
                    <a:pt x="332" y="1053"/>
                  </a:lnTo>
                  <a:lnTo>
                    <a:pt x="315" y="1141"/>
                  </a:lnTo>
                  <a:lnTo>
                    <a:pt x="310" y="1228"/>
                  </a:lnTo>
                  <a:lnTo>
                    <a:pt x="311" y="1317"/>
                  </a:lnTo>
                  <a:lnTo>
                    <a:pt x="323" y="1405"/>
                  </a:lnTo>
                  <a:lnTo>
                    <a:pt x="346" y="1491"/>
                  </a:lnTo>
                  <a:lnTo>
                    <a:pt x="376" y="1574"/>
                  </a:lnTo>
                  <a:lnTo>
                    <a:pt x="416" y="1656"/>
                  </a:lnTo>
                  <a:lnTo>
                    <a:pt x="327" y="1618"/>
                  </a:lnTo>
                  <a:lnTo>
                    <a:pt x="245" y="1580"/>
                  </a:lnTo>
                  <a:lnTo>
                    <a:pt x="171" y="1544"/>
                  </a:lnTo>
                  <a:lnTo>
                    <a:pt x="106" y="1511"/>
                  </a:lnTo>
                  <a:lnTo>
                    <a:pt x="49" y="1481"/>
                  </a:lnTo>
                  <a:lnTo>
                    <a:pt x="0" y="1456"/>
                  </a:lnTo>
                  <a:lnTo>
                    <a:pt x="34" y="1382"/>
                  </a:lnTo>
                  <a:lnTo>
                    <a:pt x="66" y="1306"/>
                  </a:lnTo>
                  <a:lnTo>
                    <a:pt x="93" y="1224"/>
                  </a:lnTo>
                  <a:lnTo>
                    <a:pt x="129" y="1192"/>
                  </a:lnTo>
                  <a:lnTo>
                    <a:pt x="163" y="1154"/>
                  </a:lnTo>
                  <a:lnTo>
                    <a:pt x="197" y="1108"/>
                  </a:lnTo>
                  <a:lnTo>
                    <a:pt x="233" y="1046"/>
                  </a:lnTo>
                  <a:lnTo>
                    <a:pt x="268" y="973"/>
                  </a:lnTo>
                  <a:lnTo>
                    <a:pt x="298" y="890"/>
                  </a:lnTo>
                  <a:lnTo>
                    <a:pt x="329" y="793"/>
                  </a:lnTo>
                  <a:lnTo>
                    <a:pt x="349" y="717"/>
                  </a:lnTo>
                  <a:lnTo>
                    <a:pt x="363" y="646"/>
                  </a:lnTo>
                  <a:lnTo>
                    <a:pt x="372" y="580"/>
                  </a:lnTo>
                  <a:lnTo>
                    <a:pt x="376" y="519"/>
                  </a:lnTo>
                  <a:lnTo>
                    <a:pt x="374" y="460"/>
                  </a:lnTo>
                  <a:lnTo>
                    <a:pt x="368" y="407"/>
                  </a:lnTo>
                  <a:lnTo>
                    <a:pt x="353" y="348"/>
                  </a:lnTo>
                  <a:lnTo>
                    <a:pt x="332" y="293"/>
                  </a:lnTo>
                  <a:lnTo>
                    <a:pt x="424" y="224"/>
                  </a:lnTo>
                  <a:lnTo>
                    <a:pt x="519" y="163"/>
                  </a:lnTo>
                  <a:lnTo>
                    <a:pt x="620" y="112"/>
                  </a:lnTo>
                  <a:lnTo>
                    <a:pt x="720" y="70"/>
                  </a:lnTo>
                  <a:lnTo>
                    <a:pt x="827" y="38"/>
                  </a:lnTo>
                  <a:lnTo>
                    <a:pt x="933" y="15"/>
                  </a:lnTo>
                  <a:lnTo>
                    <a:pt x="1042" y="4"/>
                  </a:lnTo>
                  <a:lnTo>
                    <a:pt x="115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65" name="Google Shape;11065;p24"/>
            <p:cNvSpPr/>
            <p:nvPr/>
          </p:nvSpPr>
          <p:spPr>
            <a:xfrm>
              <a:off x="6172" y="3502"/>
              <a:ext cx="676" cy="895"/>
            </a:xfrm>
            <a:custGeom>
              <a:avLst/>
              <a:gdLst/>
              <a:ahLst/>
              <a:cxnLst/>
              <a:rect l="l" t="t" r="r" b="b"/>
              <a:pathLst>
                <a:path w="1352" h="1789" extrusionOk="0">
                  <a:moveTo>
                    <a:pt x="1228" y="0"/>
                  </a:moveTo>
                  <a:lnTo>
                    <a:pt x="1272" y="101"/>
                  </a:lnTo>
                  <a:lnTo>
                    <a:pt x="1306" y="206"/>
                  </a:lnTo>
                  <a:lnTo>
                    <a:pt x="1331" y="310"/>
                  </a:lnTo>
                  <a:lnTo>
                    <a:pt x="1346" y="418"/>
                  </a:lnTo>
                  <a:lnTo>
                    <a:pt x="1352" y="527"/>
                  </a:lnTo>
                  <a:lnTo>
                    <a:pt x="1348" y="635"/>
                  </a:lnTo>
                  <a:lnTo>
                    <a:pt x="1335" y="742"/>
                  </a:lnTo>
                  <a:lnTo>
                    <a:pt x="1314" y="848"/>
                  </a:lnTo>
                  <a:lnTo>
                    <a:pt x="1282" y="953"/>
                  </a:lnTo>
                  <a:lnTo>
                    <a:pt x="1242" y="1055"/>
                  </a:lnTo>
                  <a:lnTo>
                    <a:pt x="1192" y="1154"/>
                  </a:lnTo>
                  <a:lnTo>
                    <a:pt x="1133" y="1249"/>
                  </a:lnTo>
                  <a:lnTo>
                    <a:pt x="1065" y="1339"/>
                  </a:lnTo>
                  <a:lnTo>
                    <a:pt x="987" y="1424"/>
                  </a:lnTo>
                  <a:lnTo>
                    <a:pt x="909" y="1498"/>
                  </a:lnTo>
                  <a:lnTo>
                    <a:pt x="825" y="1563"/>
                  </a:lnTo>
                  <a:lnTo>
                    <a:pt x="738" y="1618"/>
                  </a:lnTo>
                  <a:lnTo>
                    <a:pt x="647" y="1668"/>
                  </a:lnTo>
                  <a:lnTo>
                    <a:pt x="553" y="1708"/>
                  </a:lnTo>
                  <a:lnTo>
                    <a:pt x="456" y="1740"/>
                  </a:lnTo>
                  <a:lnTo>
                    <a:pt x="359" y="1765"/>
                  </a:lnTo>
                  <a:lnTo>
                    <a:pt x="260" y="1782"/>
                  </a:lnTo>
                  <a:lnTo>
                    <a:pt x="160" y="1789"/>
                  </a:lnTo>
                  <a:lnTo>
                    <a:pt x="143" y="1706"/>
                  </a:lnTo>
                  <a:lnTo>
                    <a:pt x="122" y="1624"/>
                  </a:lnTo>
                  <a:lnTo>
                    <a:pt x="87" y="1531"/>
                  </a:lnTo>
                  <a:lnTo>
                    <a:pt x="47" y="1445"/>
                  </a:lnTo>
                  <a:lnTo>
                    <a:pt x="0" y="1365"/>
                  </a:lnTo>
                  <a:lnTo>
                    <a:pt x="82" y="1371"/>
                  </a:lnTo>
                  <a:lnTo>
                    <a:pt x="165" y="1369"/>
                  </a:lnTo>
                  <a:lnTo>
                    <a:pt x="247" y="1358"/>
                  </a:lnTo>
                  <a:lnTo>
                    <a:pt x="327" y="1341"/>
                  </a:lnTo>
                  <a:lnTo>
                    <a:pt x="405" y="1314"/>
                  </a:lnTo>
                  <a:lnTo>
                    <a:pt x="481" y="1280"/>
                  </a:lnTo>
                  <a:lnTo>
                    <a:pt x="555" y="1238"/>
                  </a:lnTo>
                  <a:lnTo>
                    <a:pt x="624" y="1187"/>
                  </a:lnTo>
                  <a:lnTo>
                    <a:pt x="690" y="1128"/>
                  </a:lnTo>
                  <a:lnTo>
                    <a:pt x="751" y="1059"/>
                  </a:lnTo>
                  <a:lnTo>
                    <a:pt x="802" y="987"/>
                  </a:lnTo>
                  <a:lnTo>
                    <a:pt x="846" y="911"/>
                  </a:lnTo>
                  <a:lnTo>
                    <a:pt x="880" y="831"/>
                  </a:lnTo>
                  <a:lnTo>
                    <a:pt x="905" y="749"/>
                  </a:lnTo>
                  <a:lnTo>
                    <a:pt x="922" y="664"/>
                  </a:lnTo>
                  <a:lnTo>
                    <a:pt x="932" y="580"/>
                  </a:lnTo>
                  <a:lnTo>
                    <a:pt x="930" y="495"/>
                  </a:lnTo>
                  <a:lnTo>
                    <a:pt x="922" y="409"/>
                  </a:lnTo>
                  <a:lnTo>
                    <a:pt x="903" y="325"/>
                  </a:lnTo>
                  <a:lnTo>
                    <a:pt x="122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66" name="Google Shape;11066;p24"/>
            <p:cNvSpPr/>
            <p:nvPr/>
          </p:nvSpPr>
          <p:spPr>
            <a:xfrm>
              <a:off x="6268" y="3188"/>
              <a:ext cx="1008" cy="1637"/>
            </a:xfrm>
            <a:custGeom>
              <a:avLst/>
              <a:gdLst/>
              <a:ahLst/>
              <a:cxnLst/>
              <a:rect l="l" t="t" r="r" b="b"/>
              <a:pathLst>
                <a:path w="2016" h="3274" extrusionOk="0">
                  <a:moveTo>
                    <a:pt x="1664" y="0"/>
                  </a:moveTo>
                  <a:lnTo>
                    <a:pt x="1736" y="119"/>
                  </a:lnTo>
                  <a:lnTo>
                    <a:pt x="1803" y="241"/>
                  </a:lnTo>
                  <a:lnTo>
                    <a:pt x="1858" y="369"/>
                  </a:lnTo>
                  <a:lnTo>
                    <a:pt x="1908" y="496"/>
                  </a:lnTo>
                  <a:lnTo>
                    <a:pt x="1946" y="627"/>
                  </a:lnTo>
                  <a:lnTo>
                    <a:pt x="1976" y="758"/>
                  </a:lnTo>
                  <a:lnTo>
                    <a:pt x="1999" y="893"/>
                  </a:lnTo>
                  <a:lnTo>
                    <a:pt x="2012" y="1028"/>
                  </a:lnTo>
                  <a:lnTo>
                    <a:pt x="2016" y="1163"/>
                  </a:lnTo>
                  <a:lnTo>
                    <a:pt x="2012" y="1298"/>
                  </a:lnTo>
                  <a:lnTo>
                    <a:pt x="2001" y="1433"/>
                  </a:lnTo>
                  <a:lnTo>
                    <a:pt x="1978" y="1566"/>
                  </a:lnTo>
                  <a:lnTo>
                    <a:pt x="1949" y="1700"/>
                  </a:lnTo>
                  <a:lnTo>
                    <a:pt x="1911" y="1831"/>
                  </a:lnTo>
                  <a:lnTo>
                    <a:pt x="1864" y="1960"/>
                  </a:lnTo>
                  <a:lnTo>
                    <a:pt x="1807" y="2086"/>
                  </a:lnTo>
                  <a:lnTo>
                    <a:pt x="1744" y="2207"/>
                  </a:lnTo>
                  <a:lnTo>
                    <a:pt x="1670" y="2327"/>
                  </a:lnTo>
                  <a:lnTo>
                    <a:pt x="1588" y="2443"/>
                  </a:lnTo>
                  <a:lnTo>
                    <a:pt x="1499" y="2553"/>
                  </a:lnTo>
                  <a:lnTo>
                    <a:pt x="1400" y="2660"/>
                  </a:lnTo>
                  <a:lnTo>
                    <a:pt x="1291" y="2761"/>
                  </a:lnTo>
                  <a:lnTo>
                    <a:pt x="1177" y="2852"/>
                  </a:lnTo>
                  <a:lnTo>
                    <a:pt x="1059" y="2935"/>
                  </a:lnTo>
                  <a:lnTo>
                    <a:pt x="938" y="3010"/>
                  </a:lnTo>
                  <a:lnTo>
                    <a:pt x="812" y="3074"/>
                  </a:lnTo>
                  <a:lnTo>
                    <a:pt x="683" y="3129"/>
                  </a:lnTo>
                  <a:lnTo>
                    <a:pt x="552" y="3177"/>
                  </a:lnTo>
                  <a:lnTo>
                    <a:pt x="418" y="3215"/>
                  </a:lnTo>
                  <a:lnTo>
                    <a:pt x="281" y="3243"/>
                  </a:lnTo>
                  <a:lnTo>
                    <a:pt x="145" y="3262"/>
                  </a:lnTo>
                  <a:lnTo>
                    <a:pt x="8" y="3274"/>
                  </a:lnTo>
                  <a:lnTo>
                    <a:pt x="8" y="3272"/>
                  </a:lnTo>
                  <a:lnTo>
                    <a:pt x="6" y="3198"/>
                  </a:lnTo>
                  <a:lnTo>
                    <a:pt x="6" y="3127"/>
                  </a:lnTo>
                  <a:lnTo>
                    <a:pt x="4" y="2966"/>
                  </a:lnTo>
                  <a:lnTo>
                    <a:pt x="0" y="2814"/>
                  </a:lnTo>
                  <a:lnTo>
                    <a:pt x="118" y="2804"/>
                  </a:lnTo>
                  <a:lnTo>
                    <a:pt x="234" y="2785"/>
                  </a:lnTo>
                  <a:lnTo>
                    <a:pt x="348" y="2757"/>
                  </a:lnTo>
                  <a:lnTo>
                    <a:pt x="462" y="2721"/>
                  </a:lnTo>
                  <a:lnTo>
                    <a:pt x="572" y="2677"/>
                  </a:lnTo>
                  <a:lnTo>
                    <a:pt x="681" y="2626"/>
                  </a:lnTo>
                  <a:lnTo>
                    <a:pt x="785" y="2565"/>
                  </a:lnTo>
                  <a:lnTo>
                    <a:pt x="886" y="2496"/>
                  </a:lnTo>
                  <a:lnTo>
                    <a:pt x="983" y="2418"/>
                  </a:lnTo>
                  <a:lnTo>
                    <a:pt x="1075" y="2335"/>
                  </a:lnTo>
                  <a:lnTo>
                    <a:pt x="1162" y="2241"/>
                  </a:lnTo>
                  <a:lnTo>
                    <a:pt x="1240" y="2143"/>
                  </a:lnTo>
                  <a:lnTo>
                    <a:pt x="1308" y="2042"/>
                  </a:lnTo>
                  <a:lnTo>
                    <a:pt x="1369" y="1935"/>
                  </a:lnTo>
                  <a:lnTo>
                    <a:pt x="1423" y="1827"/>
                  </a:lnTo>
                  <a:lnTo>
                    <a:pt x="1466" y="1715"/>
                  </a:lnTo>
                  <a:lnTo>
                    <a:pt x="1501" y="1601"/>
                  </a:lnTo>
                  <a:lnTo>
                    <a:pt x="1529" y="1485"/>
                  </a:lnTo>
                  <a:lnTo>
                    <a:pt x="1546" y="1367"/>
                  </a:lnTo>
                  <a:lnTo>
                    <a:pt x="1558" y="1249"/>
                  </a:lnTo>
                  <a:lnTo>
                    <a:pt x="1558" y="1129"/>
                  </a:lnTo>
                  <a:lnTo>
                    <a:pt x="1552" y="1011"/>
                  </a:lnTo>
                  <a:lnTo>
                    <a:pt x="1537" y="893"/>
                  </a:lnTo>
                  <a:lnTo>
                    <a:pt x="1512" y="777"/>
                  </a:lnTo>
                  <a:lnTo>
                    <a:pt x="1480" y="663"/>
                  </a:lnTo>
                  <a:lnTo>
                    <a:pt x="1440" y="549"/>
                  </a:lnTo>
                  <a:lnTo>
                    <a:pt x="1390" y="439"/>
                  </a:lnTo>
                  <a:lnTo>
                    <a:pt x="1331" y="332"/>
                  </a:lnTo>
                  <a:lnTo>
                    <a:pt x="166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67" name="Google Shape;11067;p24"/>
            <p:cNvSpPr/>
            <p:nvPr/>
          </p:nvSpPr>
          <p:spPr>
            <a:xfrm>
              <a:off x="6008" y="2577"/>
              <a:ext cx="1409" cy="1410"/>
            </a:xfrm>
            <a:custGeom>
              <a:avLst/>
              <a:gdLst/>
              <a:ahLst/>
              <a:cxnLst/>
              <a:rect l="l" t="t" r="r" b="b"/>
              <a:pathLst>
                <a:path w="2818" h="2820" extrusionOk="0">
                  <a:moveTo>
                    <a:pt x="2351" y="0"/>
                  </a:moveTo>
                  <a:lnTo>
                    <a:pt x="2406" y="413"/>
                  </a:lnTo>
                  <a:lnTo>
                    <a:pt x="2818" y="468"/>
                  </a:lnTo>
                  <a:lnTo>
                    <a:pt x="2273" y="1014"/>
                  </a:lnTo>
                  <a:lnTo>
                    <a:pt x="2067" y="987"/>
                  </a:lnTo>
                  <a:lnTo>
                    <a:pt x="827" y="2225"/>
                  </a:lnTo>
                  <a:lnTo>
                    <a:pt x="848" y="2286"/>
                  </a:lnTo>
                  <a:lnTo>
                    <a:pt x="858" y="2346"/>
                  </a:lnTo>
                  <a:lnTo>
                    <a:pt x="860" y="2409"/>
                  </a:lnTo>
                  <a:lnTo>
                    <a:pt x="852" y="2472"/>
                  </a:lnTo>
                  <a:lnTo>
                    <a:pt x="837" y="2531"/>
                  </a:lnTo>
                  <a:lnTo>
                    <a:pt x="812" y="2590"/>
                  </a:lnTo>
                  <a:lnTo>
                    <a:pt x="778" y="2645"/>
                  </a:lnTo>
                  <a:lnTo>
                    <a:pt x="734" y="2694"/>
                  </a:lnTo>
                  <a:lnTo>
                    <a:pt x="686" y="2736"/>
                  </a:lnTo>
                  <a:lnTo>
                    <a:pt x="633" y="2770"/>
                  </a:lnTo>
                  <a:lnTo>
                    <a:pt x="578" y="2795"/>
                  </a:lnTo>
                  <a:lnTo>
                    <a:pt x="519" y="2812"/>
                  </a:lnTo>
                  <a:lnTo>
                    <a:pt x="460" y="2820"/>
                  </a:lnTo>
                  <a:lnTo>
                    <a:pt x="399" y="2820"/>
                  </a:lnTo>
                  <a:lnTo>
                    <a:pt x="340" y="2812"/>
                  </a:lnTo>
                  <a:lnTo>
                    <a:pt x="281" y="2795"/>
                  </a:lnTo>
                  <a:lnTo>
                    <a:pt x="226" y="2770"/>
                  </a:lnTo>
                  <a:lnTo>
                    <a:pt x="173" y="2736"/>
                  </a:lnTo>
                  <a:lnTo>
                    <a:pt x="125" y="2694"/>
                  </a:lnTo>
                  <a:lnTo>
                    <a:pt x="84" y="2647"/>
                  </a:lnTo>
                  <a:lnTo>
                    <a:pt x="49" y="2594"/>
                  </a:lnTo>
                  <a:lnTo>
                    <a:pt x="25" y="2538"/>
                  </a:lnTo>
                  <a:lnTo>
                    <a:pt x="8" y="2480"/>
                  </a:lnTo>
                  <a:lnTo>
                    <a:pt x="0" y="2421"/>
                  </a:lnTo>
                  <a:lnTo>
                    <a:pt x="0" y="2360"/>
                  </a:lnTo>
                  <a:lnTo>
                    <a:pt x="8" y="2301"/>
                  </a:lnTo>
                  <a:lnTo>
                    <a:pt x="25" y="2242"/>
                  </a:lnTo>
                  <a:lnTo>
                    <a:pt x="49" y="2187"/>
                  </a:lnTo>
                  <a:lnTo>
                    <a:pt x="84" y="2133"/>
                  </a:lnTo>
                  <a:lnTo>
                    <a:pt x="125" y="2086"/>
                  </a:lnTo>
                  <a:lnTo>
                    <a:pt x="175" y="2042"/>
                  </a:lnTo>
                  <a:lnTo>
                    <a:pt x="230" y="2008"/>
                  </a:lnTo>
                  <a:lnTo>
                    <a:pt x="287" y="1983"/>
                  </a:lnTo>
                  <a:lnTo>
                    <a:pt x="348" y="1968"/>
                  </a:lnTo>
                  <a:lnTo>
                    <a:pt x="411" y="1960"/>
                  </a:lnTo>
                  <a:lnTo>
                    <a:pt x="473" y="1962"/>
                  </a:lnTo>
                  <a:lnTo>
                    <a:pt x="534" y="1972"/>
                  </a:lnTo>
                  <a:lnTo>
                    <a:pt x="595" y="1993"/>
                  </a:lnTo>
                  <a:lnTo>
                    <a:pt x="1831" y="753"/>
                  </a:lnTo>
                  <a:lnTo>
                    <a:pt x="1805" y="548"/>
                  </a:lnTo>
                  <a:lnTo>
                    <a:pt x="235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68" name="Google Shape;11068;p24"/>
            <p:cNvSpPr/>
            <p:nvPr/>
          </p:nvSpPr>
          <p:spPr>
            <a:xfrm>
              <a:off x="5745" y="2720"/>
              <a:ext cx="1063" cy="343"/>
            </a:xfrm>
            <a:custGeom>
              <a:avLst/>
              <a:gdLst/>
              <a:ahLst/>
              <a:cxnLst/>
              <a:rect l="l" t="t" r="r" b="b"/>
              <a:pathLst>
                <a:path w="2126" h="685" extrusionOk="0">
                  <a:moveTo>
                    <a:pt x="1002" y="0"/>
                  </a:moveTo>
                  <a:lnTo>
                    <a:pt x="1151" y="8"/>
                  </a:lnTo>
                  <a:lnTo>
                    <a:pt x="1297" y="27"/>
                  </a:lnTo>
                  <a:lnTo>
                    <a:pt x="1442" y="55"/>
                  </a:lnTo>
                  <a:lnTo>
                    <a:pt x="1584" y="93"/>
                  </a:lnTo>
                  <a:lnTo>
                    <a:pt x="1725" y="143"/>
                  </a:lnTo>
                  <a:lnTo>
                    <a:pt x="1864" y="202"/>
                  </a:lnTo>
                  <a:lnTo>
                    <a:pt x="1997" y="272"/>
                  </a:lnTo>
                  <a:lnTo>
                    <a:pt x="2126" y="352"/>
                  </a:lnTo>
                  <a:lnTo>
                    <a:pt x="1794" y="685"/>
                  </a:lnTo>
                  <a:lnTo>
                    <a:pt x="1677" y="622"/>
                  </a:lnTo>
                  <a:lnTo>
                    <a:pt x="1556" y="569"/>
                  </a:lnTo>
                  <a:lnTo>
                    <a:pt x="1432" y="527"/>
                  </a:lnTo>
                  <a:lnTo>
                    <a:pt x="1305" y="495"/>
                  </a:lnTo>
                  <a:lnTo>
                    <a:pt x="1177" y="472"/>
                  </a:lnTo>
                  <a:lnTo>
                    <a:pt x="1048" y="460"/>
                  </a:lnTo>
                  <a:lnTo>
                    <a:pt x="919" y="459"/>
                  </a:lnTo>
                  <a:lnTo>
                    <a:pt x="789" y="466"/>
                  </a:lnTo>
                  <a:lnTo>
                    <a:pt x="660" y="485"/>
                  </a:lnTo>
                  <a:lnTo>
                    <a:pt x="533" y="514"/>
                  </a:lnTo>
                  <a:lnTo>
                    <a:pt x="407" y="552"/>
                  </a:lnTo>
                  <a:lnTo>
                    <a:pt x="285" y="601"/>
                  </a:lnTo>
                  <a:lnTo>
                    <a:pt x="166" y="660"/>
                  </a:lnTo>
                  <a:lnTo>
                    <a:pt x="150" y="561"/>
                  </a:lnTo>
                  <a:lnTo>
                    <a:pt x="126" y="472"/>
                  </a:lnTo>
                  <a:lnTo>
                    <a:pt x="93" y="388"/>
                  </a:lnTo>
                  <a:lnTo>
                    <a:pt x="55" y="310"/>
                  </a:lnTo>
                  <a:lnTo>
                    <a:pt x="10" y="240"/>
                  </a:lnTo>
                  <a:lnTo>
                    <a:pt x="0" y="228"/>
                  </a:lnTo>
                  <a:lnTo>
                    <a:pt x="137" y="166"/>
                  </a:lnTo>
                  <a:lnTo>
                    <a:pt x="276" y="112"/>
                  </a:lnTo>
                  <a:lnTo>
                    <a:pt x="418" y="69"/>
                  </a:lnTo>
                  <a:lnTo>
                    <a:pt x="563" y="36"/>
                  </a:lnTo>
                  <a:lnTo>
                    <a:pt x="708" y="14"/>
                  </a:lnTo>
                  <a:lnTo>
                    <a:pt x="856" y="2"/>
                  </a:lnTo>
                  <a:lnTo>
                    <a:pt x="100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1069" name="Google Shape;11069;p24"/>
          <p:cNvGrpSpPr/>
          <p:nvPr/>
        </p:nvGrpSpPr>
        <p:grpSpPr>
          <a:xfrm>
            <a:off x="6212969" y="7460097"/>
            <a:ext cx="746721" cy="744923"/>
            <a:chOff x="4116" y="2102"/>
            <a:chExt cx="1240" cy="1237"/>
          </a:xfrm>
          <a:solidFill>
            <a:srgbClr val="006994"/>
          </a:solidFill>
        </p:grpSpPr>
        <p:sp>
          <p:nvSpPr>
            <p:cNvPr id="11070" name="Google Shape;11070;p24"/>
            <p:cNvSpPr/>
            <p:nvPr/>
          </p:nvSpPr>
          <p:spPr>
            <a:xfrm>
              <a:off x="4417" y="2402"/>
              <a:ext cx="939" cy="937"/>
            </a:xfrm>
            <a:custGeom>
              <a:avLst/>
              <a:gdLst/>
              <a:ahLst/>
              <a:cxnLst/>
              <a:rect l="l" t="t" r="r" b="b"/>
              <a:pathLst>
                <a:path w="2824" h="2818" extrusionOk="0">
                  <a:moveTo>
                    <a:pt x="1412" y="903"/>
                  </a:moveTo>
                  <a:lnTo>
                    <a:pt x="1353" y="906"/>
                  </a:lnTo>
                  <a:lnTo>
                    <a:pt x="1296" y="916"/>
                  </a:lnTo>
                  <a:lnTo>
                    <a:pt x="1241" y="932"/>
                  </a:lnTo>
                  <a:lnTo>
                    <a:pt x="1189" y="955"/>
                  </a:lnTo>
                  <a:lnTo>
                    <a:pt x="1140" y="983"/>
                  </a:lnTo>
                  <a:lnTo>
                    <a:pt x="1096" y="1014"/>
                  </a:lnTo>
                  <a:lnTo>
                    <a:pt x="1053" y="1052"/>
                  </a:lnTo>
                  <a:lnTo>
                    <a:pt x="1017" y="1093"/>
                  </a:lnTo>
                  <a:lnTo>
                    <a:pt x="984" y="1138"/>
                  </a:lnTo>
                  <a:lnTo>
                    <a:pt x="956" y="1187"/>
                  </a:lnTo>
                  <a:lnTo>
                    <a:pt x="935" y="1239"/>
                  </a:lnTo>
                  <a:lnTo>
                    <a:pt x="919" y="1293"/>
                  </a:lnTo>
                  <a:lnTo>
                    <a:pt x="908" y="1350"/>
                  </a:lnTo>
                  <a:lnTo>
                    <a:pt x="905" y="1409"/>
                  </a:lnTo>
                  <a:lnTo>
                    <a:pt x="908" y="1468"/>
                  </a:lnTo>
                  <a:lnTo>
                    <a:pt x="919" y="1525"/>
                  </a:lnTo>
                  <a:lnTo>
                    <a:pt x="935" y="1579"/>
                  </a:lnTo>
                  <a:lnTo>
                    <a:pt x="956" y="1631"/>
                  </a:lnTo>
                  <a:lnTo>
                    <a:pt x="984" y="1680"/>
                  </a:lnTo>
                  <a:lnTo>
                    <a:pt x="1017" y="1725"/>
                  </a:lnTo>
                  <a:lnTo>
                    <a:pt x="1053" y="1766"/>
                  </a:lnTo>
                  <a:lnTo>
                    <a:pt x="1096" y="1803"/>
                  </a:lnTo>
                  <a:lnTo>
                    <a:pt x="1140" y="1835"/>
                  </a:lnTo>
                  <a:lnTo>
                    <a:pt x="1189" y="1863"/>
                  </a:lnTo>
                  <a:lnTo>
                    <a:pt x="1241" y="1885"/>
                  </a:lnTo>
                  <a:lnTo>
                    <a:pt x="1296" y="1901"/>
                  </a:lnTo>
                  <a:lnTo>
                    <a:pt x="1353" y="1912"/>
                  </a:lnTo>
                  <a:lnTo>
                    <a:pt x="1412" y="1915"/>
                  </a:lnTo>
                  <a:lnTo>
                    <a:pt x="1470" y="1912"/>
                  </a:lnTo>
                  <a:lnTo>
                    <a:pt x="1527" y="1901"/>
                  </a:lnTo>
                  <a:lnTo>
                    <a:pt x="1582" y="1885"/>
                  </a:lnTo>
                  <a:lnTo>
                    <a:pt x="1635" y="1863"/>
                  </a:lnTo>
                  <a:lnTo>
                    <a:pt x="1683" y="1835"/>
                  </a:lnTo>
                  <a:lnTo>
                    <a:pt x="1728" y="1803"/>
                  </a:lnTo>
                  <a:lnTo>
                    <a:pt x="1770" y="1766"/>
                  </a:lnTo>
                  <a:lnTo>
                    <a:pt x="1807" y="1725"/>
                  </a:lnTo>
                  <a:lnTo>
                    <a:pt x="1839" y="1680"/>
                  </a:lnTo>
                  <a:lnTo>
                    <a:pt x="1867" y="1631"/>
                  </a:lnTo>
                  <a:lnTo>
                    <a:pt x="1888" y="1579"/>
                  </a:lnTo>
                  <a:lnTo>
                    <a:pt x="1905" y="1525"/>
                  </a:lnTo>
                  <a:lnTo>
                    <a:pt x="1915" y="1468"/>
                  </a:lnTo>
                  <a:lnTo>
                    <a:pt x="1918" y="1409"/>
                  </a:lnTo>
                  <a:lnTo>
                    <a:pt x="1915" y="1350"/>
                  </a:lnTo>
                  <a:lnTo>
                    <a:pt x="1905" y="1293"/>
                  </a:lnTo>
                  <a:lnTo>
                    <a:pt x="1888" y="1239"/>
                  </a:lnTo>
                  <a:lnTo>
                    <a:pt x="1867" y="1187"/>
                  </a:lnTo>
                  <a:lnTo>
                    <a:pt x="1839" y="1138"/>
                  </a:lnTo>
                  <a:lnTo>
                    <a:pt x="1807" y="1093"/>
                  </a:lnTo>
                  <a:lnTo>
                    <a:pt x="1770" y="1052"/>
                  </a:lnTo>
                  <a:lnTo>
                    <a:pt x="1728" y="1014"/>
                  </a:lnTo>
                  <a:lnTo>
                    <a:pt x="1683" y="983"/>
                  </a:lnTo>
                  <a:lnTo>
                    <a:pt x="1635" y="955"/>
                  </a:lnTo>
                  <a:lnTo>
                    <a:pt x="1582" y="932"/>
                  </a:lnTo>
                  <a:lnTo>
                    <a:pt x="1527" y="916"/>
                  </a:lnTo>
                  <a:lnTo>
                    <a:pt x="1470" y="906"/>
                  </a:lnTo>
                  <a:lnTo>
                    <a:pt x="1412" y="903"/>
                  </a:lnTo>
                  <a:close/>
                  <a:moveTo>
                    <a:pt x="1301" y="0"/>
                  </a:moveTo>
                  <a:lnTo>
                    <a:pt x="1522" y="0"/>
                  </a:lnTo>
                  <a:lnTo>
                    <a:pt x="1557" y="3"/>
                  </a:lnTo>
                  <a:lnTo>
                    <a:pt x="1589" y="14"/>
                  </a:lnTo>
                  <a:lnTo>
                    <a:pt x="1619" y="29"/>
                  </a:lnTo>
                  <a:lnTo>
                    <a:pt x="1644" y="50"/>
                  </a:lnTo>
                  <a:lnTo>
                    <a:pt x="1666" y="76"/>
                  </a:lnTo>
                  <a:lnTo>
                    <a:pt x="1682" y="106"/>
                  </a:lnTo>
                  <a:lnTo>
                    <a:pt x="1692" y="138"/>
                  </a:lnTo>
                  <a:lnTo>
                    <a:pt x="1695" y="172"/>
                  </a:lnTo>
                  <a:lnTo>
                    <a:pt x="1695" y="308"/>
                  </a:lnTo>
                  <a:lnTo>
                    <a:pt x="1698" y="326"/>
                  </a:lnTo>
                  <a:lnTo>
                    <a:pt x="1706" y="344"/>
                  </a:lnTo>
                  <a:lnTo>
                    <a:pt x="1717" y="362"/>
                  </a:lnTo>
                  <a:lnTo>
                    <a:pt x="1731" y="378"/>
                  </a:lnTo>
                  <a:lnTo>
                    <a:pt x="1748" y="391"/>
                  </a:lnTo>
                  <a:lnTo>
                    <a:pt x="1767" y="400"/>
                  </a:lnTo>
                  <a:lnTo>
                    <a:pt x="1822" y="422"/>
                  </a:lnTo>
                  <a:lnTo>
                    <a:pt x="1875" y="446"/>
                  </a:lnTo>
                  <a:lnTo>
                    <a:pt x="1897" y="452"/>
                  </a:lnTo>
                  <a:lnTo>
                    <a:pt x="1923" y="456"/>
                  </a:lnTo>
                  <a:lnTo>
                    <a:pt x="1943" y="454"/>
                  </a:lnTo>
                  <a:lnTo>
                    <a:pt x="1961" y="449"/>
                  </a:lnTo>
                  <a:lnTo>
                    <a:pt x="1977" y="441"/>
                  </a:lnTo>
                  <a:lnTo>
                    <a:pt x="1991" y="431"/>
                  </a:lnTo>
                  <a:lnTo>
                    <a:pt x="2087" y="335"/>
                  </a:lnTo>
                  <a:lnTo>
                    <a:pt x="2109" y="317"/>
                  </a:lnTo>
                  <a:lnTo>
                    <a:pt x="2132" y="303"/>
                  </a:lnTo>
                  <a:lnTo>
                    <a:pt x="2156" y="293"/>
                  </a:lnTo>
                  <a:lnTo>
                    <a:pt x="2182" y="286"/>
                  </a:lnTo>
                  <a:lnTo>
                    <a:pt x="2209" y="285"/>
                  </a:lnTo>
                  <a:lnTo>
                    <a:pt x="2237" y="286"/>
                  </a:lnTo>
                  <a:lnTo>
                    <a:pt x="2263" y="293"/>
                  </a:lnTo>
                  <a:lnTo>
                    <a:pt x="2288" y="303"/>
                  </a:lnTo>
                  <a:lnTo>
                    <a:pt x="2311" y="317"/>
                  </a:lnTo>
                  <a:lnTo>
                    <a:pt x="2331" y="335"/>
                  </a:lnTo>
                  <a:lnTo>
                    <a:pt x="2488" y="490"/>
                  </a:lnTo>
                  <a:lnTo>
                    <a:pt x="2508" y="514"/>
                  </a:lnTo>
                  <a:lnTo>
                    <a:pt x="2523" y="541"/>
                  </a:lnTo>
                  <a:lnTo>
                    <a:pt x="2532" y="569"/>
                  </a:lnTo>
                  <a:lnTo>
                    <a:pt x="2538" y="598"/>
                  </a:lnTo>
                  <a:lnTo>
                    <a:pt x="2538" y="627"/>
                  </a:lnTo>
                  <a:lnTo>
                    <a:pt x="2532" y="656"/>
                  </a:lnTo>
                  <a:lnTo>
                    <a:pt x="2523" y="685"/>
                  </a:lnTo>
                  <a:lnTo>
                    <a:pt x="2508" y="711"/>
                  </a:lnTo>
                  <a:lnTo>
                    <a:pt x="2488" y="735"/>
                  </a:lnTo>
                  <a:lnTo>
                    <a:pt x="2392" y="831"/>
                  </a:lnTo>
                  <a:lnTo>
                    <a:pt x="2381" y="846"/>
                  </a:lnTo>
                  <a:lnTo>
                    <a:pt x="2373" y="864"/>
                  </a:lnTo>
                  <a:lnTo>
                    <a:pt x="2368" y="884"/>
                  </a:lnTo>
                  <a:lnTo>
                    <a:pt x="2367" y="906"/>
                  </a:lnTo>
                  <a:lnTo>
                    <a:pt x="2370" y="927"/>
                  </a:lnTo>
                  <a:lnTo>
                    <a:pt x="2377" y="947"/>
                  </a:lnTo>
                  <a:lnTo>
                    <a:pt x="2401" y="1000"/>
                  </a:lnTo>
                  <a:lnTo>
                    <a:pt x="2422" y="1054"/>
                  </a:lnTo>
                  <a:lnTo>
                    <a:pt x="2432" y="1073"/>
                  </a:lnTo>
                  <a:lnTo>
                    <a:pt x="2445" y="1090"/>
                  </a:lnTo>
                  <a:lnTo>
                    <a:pt x="2461" y="1105"/>
                  </a:lnTo>
                  <a:lnTo>
                    <a:pt x="2478" y="1116"/>
                  </a:lnTo>
                  <a:lnTo>
                    <a:pt x="2497" y="1124"/>
                  </a:lnTo>
                  <a:lnTo>
                    <a:pt x="2515" y="1126"/>
                  </a:lnTo>
                  <a:lnTo>
                    <a:pt x="2650" y="1126"/>
                  </a:lnTo>
                  <a:lnTo>
                    <a:pt x="2686" y="1130"/>
                  </a:lnTo>
                  <a:lnTo>
                    <a:pt x="2718" y="1140"/>
                  </a:lnTo>
                  <a:lnTo>
                    <a:pt x="2747" y="1156"/>
                  </a:lnTo>
                  <a:lnTo>
                    <a:pt x="2772" y="1176"/>
                  </a:lnTo>
                  <a:lnTo>
                    <a:pt x="2794" y="1203"/>
                  </a:lnTo>
                  <a:lnTo>
                    <a:pt x="2810" y="1232"/>
                  </a:lnTo>
                  <a:lnTo>
                    <a:pt x="2820" y="1264"/>
                  </a:lnTo>
                  <a:lnTo>
                    <a:pt x="2824" y="1298"/>
                  </a:lnTo>
                  <a:lnTo>
                    <a:pt x="2824" y="1519"/>
                  </a:lnTo>
                  <a:lnTo>
                    <a:pt x="2820" y="1554"/>
                  </a:lnTo>
                  <a:lnTo>
                    <a:pt x="2810" y="1587"/>
                  </a:lnTo>
                  <a:lnTo>
                    <a:pt x="2794" y="1615"/>
                  </a:lnTo>
                  <a:lnTo>
                    <a:pt x="2772" y="1641"/>
                  </a:lnTo>
                  <a:lnTo>
                    <a:pt x="2747" y="1662"/>
                  </a:lnTo>
                  <a:lnTo>
                    <a:pt x="2718" y="1678"/>
                  </a:lnTo>
                  <a:lnTo>
                    <a:pt x="2686" y="1688"/>
                  </a:lnTo>
                  <a:lnTo>
                    <a:pt x="2650" y="1692"/>
                  </a:lnTo>
                  <a:lnTo>
                    <a:pt x="2515" y="1692"/>
                  </a:lnTo>
                  <a:lnTo>
                    <a:pt x="2497" y="1694"/>
                  </a:lnTo>
                  <a:lnTo>
                    <a:pt x="2478" y="1702"/>
                  </a:lnTo>
                  <a:lnTo>
                    <a:pt x="2461" y="1713"/>
                  </a:lnTo>
                  <a:lnTo>
                    <a:pt x="2445" y="1728"/>
                  </a:lnTo>
                  <a:lnTo>
                    <a:pt x="2432" y="1745"/>
                  </a:lnTo>
                  <a:lnTo>
                    <a:pt x="2423" y="1763"/>
                  </a:lnTo>
                  <a:lnTo>
                    <a:pt x="2401" y="1818"/>
                  </a:lnTo>
                  <a:lnTo>
                    <a:pt x="2377" y="1871"/>
                  </a:lnTo>
                  <a:lnTo>
                    <a:pt x="2370" y="1891"/>
                  </a:lnTo>
                  <a:lnTo>
                    <a:pt x="2368" y="1912"/>
                  </a:lnTo>
                  <a:lnTo>
                    <a:pt x="2368" y="1933"/>
                  </a:lnTo>
                  <a:lnTo>
                    <a:pt x="2373" y="1954"/>
                  </a:lnTo>
                  <a:lnTo>
                    <a:pt x="2381" y="1972"/>
                  </a:lnTo>
                  <a:lnTo>
                    <a:pt x="2392" y="1987"/>
                  </a:lnTo>
                  <a:lnTo>
                    <a:pt x="2488" y="2084"/>
                  </a:lnTo>
                  <a:lnTo>
                    <a:pt x="2508" y="2107"/>
                  </a:lnTo>
                  <a:lnTo>
                    <a:pt x="2523" y="2134"/>
                  </a:lnTo>
                  <a:lnTo>
                    <a:pt x="2532" y="2161"/>
                  </a:lnTo>
                  <a:lnTo>
                    <a:pt x="2538" y="2191"/>
                  </a:lnTo>
                  <a:lnTo>
                    <a:pt x="2538" y="2219"/>
                  </a:lnTo>
                  <a:lnTo>
                    <a:pt x="2532" y="2249"/>
                  </a:lnTo>
                  <a:lnTo>
                    <a:pt x="2523" y="2278"/>
                  </a:lnTo>
                  <a:lnTo>
                    <a:pt x="2508" y="2304"/>
                  </a:lnTo>
                  <a:lnTo>
                    <a:pt x="2488" y="2328"/>
                  </a:lnTo>
                  <a:lnTo>
                    <a:pt x="2331" y="2483"/>
                  </a:lnTo>
                  <a:lnTo>
                    <a:pt x="2311" y="2501"/>
                  </a:lnTo>
                  <a:lnTo>
                    <a:pt x="2288" y="2515"/>
                  </a:lnTo>
                  <a:lnTo>
                    <a:pt x="2263" y="2525"/>
                  </a:lnTo>
                  <a:lnTo>
                    <a:pt x="2237" y="2532"/>
                  </a:lnTo>
                  <a:lnTo>
                    <a:pt x="2209" y="2534"/>
                  </a:lnTo>
                  <a:lnTo>
                    <a:pt x="2182" y="2532"/>
                  </a:lnTo>
                  <a:lnTo>
                    <a:pt x="2156" y="2525"/>
                  </a:lnTo>
                  <a:lnTo>
                    <a:pt x="2132" y="2515"/>
                  </a:lnTo>
                  <a:lnTo>
                    <a:pt x="2109" y="2501"/>
                  </a:lnTo>
                  <a:lnTo>
                    <a:pt x="2087" y="2483"/>
                  </a:lnTo>
                  <a:lnTo>
                    <a:pt x="1991" y="2387"/>
                  </a:lnTo>
                  <a:lnTo>
                    <a:pt x="1977" y="2377"/>
                  </a:lnTo>
                  <a:lnTo>
                    <a:pt x="1961" y="2369"/>
                  </a:lnTo>
                  <a:lnTo>
                    <a:pt x="1942" y="2364"/>
                  </a:lnTo>
                  <a:lnTo>
                    <a:pt x="1923" y="2363"/>
                  </a:lnTo>
                  <a:lnTo>
                    <a:pt x="1905" y="2364"/>
                  </a:lnTo>
                  <a:lnTo>
                    <a:pt x="1889" y="2368"/>
                  </a:lnTo>
                  <a:lnTo>
                    <a:pt x="1875" y="2372"/>
                  </a:lnTo>
                  <a:lnTo>
                    <a:pt x="1822" y="2396"/>
                  </a:lnTo>
                  <a:lnTo>
                    <a:pt x="1767" y="2418"/>
                  </a:lnTo>
                  <a:lnTo>
                    <a:pt x="1748" y="2427"/>
                  </a:lnTo>
                  <a:lnTo>
                    <a:pt x="1731" y="2439"/>
                  </a:lnTo>
                  <a:lnTo>
                    <a:pt x="1717" y="2455"/>
                  </a:lnTo>
                  <a:lnTo>
                    <a:pt x="1706" y="2474"/>
                  </a:lnTo>
                  <a:lnTo>
                    <a:pt x="1698" y="2492"/>
                  </a:lnTo>
                  <a:lnTo>
                    <a:pt x="1695" y="2510"/>
                  </a:lnTo>
                  <a:lnTo>
                    <a:pt x="1695" y="2646"/>
                  </a:lnTo>
                  <a:lnTo>
                    <a:pt x="1692" y="2680"/>
                  </a:lnTo>
                  <a:lnTo>
                    <a:pt x="1682" y="2712"/>
                  </a:lnTo>
                  <a:lnTo>
                    <a:pt x="1666" y="2742"/>
                  </a:lnTo>
                  <a:lnTo>
                    <a:pt x="1644" y="2768"/>
                  </a:lnTo>
                  <a:lnTo>
                    <a:pt x="1619" y="2788"/>
                  </a:lnTo>
                  <a:lnTo>
                    <a:pt x="1589" y="2804"/>
                  </a:lnTo>
                  <a:lnTo>
                    <a:pt x="1557" y="2815"/>
                  </a:lnTo>
                  <a:lnTo>
                    <a:pt x="1522" y="2818"/>
                  </a:lnTo>
                  <a:lnTo>
                    <a:pt x="1301" y="2818"/>
                  </a:lnTo>
                  <a:lnTo>
                    <a:pt x="1267" y="2815"/>
                  </a:lnTo>
                  <a:lnTo>
                    <a:pt x="1234" y="2804"/>
                  </a:lnTo>
                  <a:lnTo>
                    <a:pt x="1205" y="2788"/>
                  </a:lnTo>
                  <a:lnTo>
                    <a:pt x="1179" y="2768"/>
                  </a:lnTo>
                  <a:lnTo>
                    <a:pt x="1158" y="2742"/>
                  </a:lnTo>
                  <a:lnTo>
                    <a:pt x="1142" y="2712"/>
                  </a:lnTo>
                  <a:lnTo>
                    <a:pt x="1132" y="2680"/>
                  </a:lnTo>
                  <a:lnTo>
                    <a:pt x="1129" y="2646"/>
                  </a:lnTo>
                  <a:lnTo>
                    <a:pt x="1129" y="2510"/>
                  </a:lnTo>
                  <a:lnTo>
                    <a:pt x="1125" y="2492"/>
                  </a:lnTo>
                  <a:lnTo>
                    <a:pt x="1118" y="2474"/>
                  </a:lnTo>
                  <a:lnTo>
                    <a:pt x="1107" y="2455"/>
                  </a:lnTo>
                  <a:lnTo>
                    <a:pt x="1092" y="2439"/>
                  </a:lnTo>
                  <a:lnTo>
                    <a:pt x="1075" y="2427"/>
                  </a:lnTo>
                  <a:lnTo>
                    <a:pt x="1057" y="2418"/>
                  </a:lnTo>
                  <a:lnTo>
                    <a:pt x="1002" y="2396"/>
                  </a:lnTo>
                  <a:lnTo>
                    <a:pt x="948" y="2372"/>
                  </a:lnTo>
                  <a:lnTo>
                    <a:pt x="927" y="2365"/>
                  </a:lnTo>
                  <a:lnTo>
                    <a:pt x="901" y="2363"/>
                  </a:lnTo>
                  <a:lnTo>
                    <a:pt x="881" y="2364"/>
                  </a:lnTo>
                  <a:lnTo>
                    <a:pt x="863" y="2369"/>
                  </a:lnTo>
                  <a:lnTo>
                    <a:pt x="846" y="2377"/>
                  </a:lnTo>
                  <a:lnTo>
                    <a:pt x="833" y="2387"/>
                  </a:lnTo>
                  <a:lnTo>
                    <a:pt x="736" y="2483"/>
                  </a:lnTo>
                  <a:lnTo>
                    <a:pt x="715" y="2501"/>
                  </a:lnTo>
                  <a:lnTo>
                    <a:pt x="692" y="2515"/>
                  </a:lnTo>
                  <a:lnTo>
                    <a:pt x="667" y="2525"/>
                  </a:lnTo>
                  <a:lnTo>
                    <a:pt x="641" y="2532"/>
                  </a:lnTo>
                  <a:lnTo>
                    <a:pt x="614" y="2534"/>
                  </a:lnTo>
                  <a:lnTo>
                    <a:pt x="586" y="2532"/>
                  </a:lnTo>
                  <a:lnTo>
                    <a:pt x="560" y="2525"/>
                  </a:lnTo>
                  <a:lnTo>
                    <a:pt x="536" y="2515"/>
                  </a:lnTo>
                  <a:lnTo>
                    <a:pt x="513" y="2501"/>
                  </a:lnTo>
                  <a:lnTo>
                    <a:pt x="491" y="2483"/>
                  </a:lnTo>
                  <a:lnTo>
                    <a:pt x="335" y="2327"/>
                  </a:lnTo>
                  <a:lnTo>
                    <a:pt x="316" y="2304"/>
                  </a:lnTo>
                  <a:lnTo>
                    <a:pt x="301" y="2278"/>
                  </a:lnTo>
                  <a:lnTo>
                    <a:pt x="290" y="2249"/>
                  </a:lnTo>
                  <a:lnTo>
                    <a:pt x="286" y="2219"/>
                  </a:lnTo>
                  <a:lnTo>
                    <a:pt x="286" y="2191"/>
                  </a:lnTo>
                  <a:lnTo>
                    <a:pt x="290" y="2161"/>
                  </a:lnTo>
                  <a:lnTo>
                    <a:pt x="301" y="2134"/>
                  </a:lnTo>
                  <a:lnTo>
                    <a:pt x="316" y="2107"/>
                  </a:lnTo>
                  <a:lnTo>
                    <a:pt x="335" y="2084"/>
                  </a:lnTo>
                  <a:lnTo>
                    <a:pt x="432" y="1987"/>
                  </a:lnTo>
                  <a:lnTo>
                    <a:pt x="443" y="1972"/>
                  </a:lnTo>
                  <a:lnTo>
                    <a:pt x="451" y="1954"/>
                  </a:lnTo>
                  <a:lnTo>
                    <a:pt x="455" y="1933"/>
                  </a:lnTo>
                  <a:lnTo>
                    <a:pt x="456" y="1912"/>
                  </a:lnTo>
                  <a:lnTo>
                    <a:pt x="453" y="1891"/>
                  </a:lnTo>
                  <a:lnTo>
                    <a:pt x="446" y="1871"/>
                  </a:lnTo>
                  <a:lnTo>
                    <a:pt x="422" y="1818"/>
                  </a:lnTo>
                  <a:lnTo>
                    <a:pt x="401" y="1763"/>
                  </a:lnTo>
                  <a:lnTo>
                    <a:pt x="392" y="1745"/>
                  </a:lnTo>
                  <a:lnTo>
                    <a:pt x="380" y="1728"/>
                  </a:lnTo>
                  <a:lnTo>
                    <a:pt x="364" y="1713"/>
                  </a:lnTo>
                  <a:lnTo>
                    <a:pt x="345" y="1702"/>
                  </a:lnTo>
                  <a:lnTo>
                    <a:pt x="327" y="1694"/>
                  </a:lnTo>
                  <a:lnTo>
                    <a:pt x="309" y="1692"/>
                  </a:lnTo>
                  <a:lnTo>
                    <a:pt x="173" y="1692"/>
                  </a:lnTo>
                  <a:lnTo>
                    <a:pt x="139" y="1688"/>
                  </a:lnTo>
                  <a:lnTo>
                    <a:pt x="105" y="1678"/>
                  </a:lnTo>
                  <a:lnTo>
                    <a:pt x="77" y="1662"/>
                  </a:lnTo>
                  <a:lnTo>
                    <a:pt x="51" y="1641"/>
                  </a:lnTo>
                  <a:lnTo>
                    <a:pt x="30" y="1615"/>
                  </a:lnTo>
                  <a:lnTo>
                    <a:pt x="14" y="1587"/>
                  </a:lnTo>
                  <a:lnTo>
                    <a:pt x="4" y="1554"/>
                  </a:lnTo>
                  <a:lnTo>
                    <a:pt x="0" y="1519"/>
                  </a:lnTo>
                  <a:lnTo>
                    <a:pt x="0" y="1298"/>
                  </a:lnTo>
                  <a:lnTo>
                    <a:pt x="4" y="1264"/>
                  </a:lnTo>
                  <a:lnTo>
                    <a:pt x="14" y="1231"/>
                  </a:lnTo>
                  <a:lnTo>
                    <a:pt x="30" y="1203"/>
                  </a:lnTo>
                  <a:lnTo>
                    <a:pt x="51" y="1176"/>
                  </a:lnTo>
                  <a:lnTo>
                    <a:pt x="77" y="1156"/>
                  </a:lnTo>
                  <a:lnTo>
                    <a:pt x="105" y="1140"/>
                  </a:lnTo>
                  <a:lnTo>
                    <a:pt x="139" y="1130"/>
                  </a:lnTo>
                  <a:lnTo>
                    <a:pt x="173" y="1126"/>
                  </a:lnTo>
                  <a:lnTo>
                    <a:pt x="309" y="1126"/>
                  </a:lnTo>
                  <a:lnTo>
                    <a:pt x="327" y="1124"/>
                  </a:lnTo>
                  <a:lnTo>
                    <a:pt x="345" y="1116"/>
                  </a:lnTo>
                  <a:lnTo>
                    <a:pt x="364" y="1105"/>
                  </a:lnTo>
                  <a:lnTo>
                    <a:pt x="380" y="1090"/>
                  </a:lnTo>
                  <a:lnTo>
                    <a:pt x="392" y="1073"/>
                  </a:lnTo>
                  <a:lnTo>
                    <a:pt x="401" y="1054"/>
                  </a:lnTo>
                  <a:lnTo>
                    <a:pt x="422" y="1000"/>
                  </a:lnTo>
                  <a:lnTo>
                    <a:pt x="446" y="947"/>
                  </a:lnTo>
                  <a:lnTo>
                    <a:pt x="453" y="927"/>
                  </a:lnTo>
                  <a:lnTo>
                    <a:pt x="456" y="906"/>
                  </a:lnTo>
                  <a:lnTo>
                    <a:pt x="455" y="884"/>
                  </a:lnTo>
                  <a:lnTo>
                    <a:pt x="451" y="864"/>
                  </a:lnTo>
                  <a:lnTo>
                    <a:pt x="443" y="846"/>
                  </a:lnTo>
                  <a:lnTo>
                    <a:pt x="432" y="831"/>
                  </a:lnTo>
                  <a:lnTo>
                    <a:pt x="335" y="735"/>
                  </a:lnTo>
                  <a:lnTo>
                    <a:pt x="318" y="713"/>
                  </a:lnTo>
                  <a:lnTo>
                    <a:pt x="303" y="691"/>
                  </a:lnTo>
                  <a:lnTo>
                    <a:pt x="293" y="666"/>
                  </a:lnTo>
                  <a:lnTo>
                    <a:pt x="287" y="639"/>
                  </a:lnTo>
                  <a:lnTo>
                    <a:pt x="285" y="613"/>
                  </a:lnTo>
                  <a:lnTo>
                    <a:pt x="287" y="586"/>
                  </a:lnTo>
                  <a:lnTo>
                    <a:pt x="293" y="560"/>
                  </a:lnTo>
                  <a:lnTo>
                    <a:pt x="303" y="535"/>
                  </a:lnTo>
                  <a:lnTo>
                    <a:pt x="318" y="512"/>
                  </a:lnTo>
                  <a:lnTo>
                    <a:pt x="335" y="491"/>
                  </a:lnTo>
                  <a:lnTo>
                    <a:pt x="491" y="335"/>
                  </a:lnTo>
                  <a:lnTo>
                    <a:pt x="512" y="317"/>
                  </a:lnTo>
                  <a:lnTo>
                    <a:pt x="536" y="303"/>
                  </a:lnTo>
                  <a:lnTo>
                    <a:pt x="560" y="293"/>
                  </a:lnTo>
                  <a:lnTo>
                    <a:pt x="586" y="286"/>
                  </a:lnTo>
                  <a:lnTo>
                    <a:pt x="614" y="284"/>
                  </a:lnTo>
                  <a:lnTo>
                    <a:pt x="641" y="286"/>
                  </a:lnTo>
                  <a:lnTo>
                    <a:pt x="667" y="293"/>
                  </a:lnTo>
                  <a:lnTo>
                    <a:pt x="692" y="303"/>
                  </a:lnTo>
                  <a:lnTo>
                    <a:pt x="715" y="317"/>
                  </a:lnTo>
                  <a:lnTo>
                    <a:pt x="736" y="335"/>
                  </a:lnTo>
                  <a:lnTo>
                    <a:pt x="832" y="431"/>
                  </a:lnTo>
                  <a:lnTo>
                    <a:pt x="846" y="441"/>
                  </a:lnTo>
                  <a:lnTo>
                    <a:pt x="863" y="449"/>
                  </a:lnTo>
                  <a:lnTo>
                    <a:pt x="881" y="454"/>
                  </a:lnTo>
                  <a:lnTo>
                    <a:pt x="901" y="456"/>
                  </a:lnTo>
                  <a:lnTo>
                    <a:pt x="919" y="454"/>
                  </a:lnTo>
                  <a:lnTo>
                    <a:pt x="935" y="450"/>
                  </a:lnTo>
                  <a:lnTo>
                    <a:pt x="948" y="446"/>
                  </a:lnTo>
                  <a:lnTo>
                    <a:pt x="1002" y="422"/>
                  </a:lnTo>
                  <a:lnTo>
                    <a:pt x="1056" y="400"/>
                  </a:lnTo>
                  <a:lnTo>
                    <a:pt x="1075" y="391"/>
                  </a:lnTo>
                  <a:lnTo>
                    <a:pt x="1092" y="378"/>
                  </a:lnTo>
                  <a:lnTo>
                    <a:pt x="1107" y="362"/>
                  </a:lnTo>
                  <a:lnTo>
                    <a:pt x="1118" y="344"/>
                  </a:lnTo>
                  <a:lnTo>
                    <a:pt x="1125" y="326"/>
                  </a:lnTo>
                  <a:lnTo>
                    <a:pt x="1129" y="308"/>
                  </a:lnTo>
                  <a:lnTo>
                    <a:pt x="1129" y="172"/>
                  </a:lnTo>
                  <a:lnTo>
                    <a:pt x="1132" y="138"/>
                  </a:lnTo>
                  <a:lnTo>
                    <a:pt x="1142" y="106"/>
                  </a:lnTo>
                  <a:lnTo>
                    <a:pt x="1158" y="76"/>
                  </a:lnTo>
                  <a:lnTo>
                    <a:pt x="1179" y="50"/>
                  </a:lnTo>
                  <a:lnTo>
                    <a:pt x="1205" y="29"/>
                  </a:lnTo>
                  <a:lnTo>
                    <a:pt x="1234" y="14"/>
                  </a:lnTo>
                  <a:lnTo>
                    <a:pt x="1267" y="3"/>
                  </a:lnTo>
                  <a:lnTo>
                    <a:pt x="130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71" name="Google Shape;11071;p24"/>
            <p:cNvSpPr/>
            <p:nvPr/>
          </p:nvSpPr>
          <p:spPr>
            <a:xfrm>
              <a:off x="4116" y="2102"/>
              <a:ext cx="488" cy="487"/>
            </a:xfrm>
            <a:custGeom>
              <a:avLst/>
              <a:gdLst/>
              <a:ahLst/>
              <a:cxnLst/>
              <a:rect l="l" t="t" r="r" b="b"/>
              <a:pathLst>
                <a:path w="1469" h="1466" extrusionOk="0">
                  <a:moveTo>
                    <a:pt x="734" y="509"/>
                  </a:moveTo>
                  <a:lnTo>
                    <a:pt x="698" y="512"/>
                  </a:lnTo>
                  <a:lnTo>
                    <a:pt x="664" y="520"/>
                  </a:lnTo>
                  <a:lnTo>
                    <a:pt x="630" y="534"/>
                  </a:lnTo>
                  <a:lnTo>
                    <a:pt x="602" y="552"/>
                  </a:lnTo>
                  <a:lnTo>
                    <a:pt x="576" y="575"/>
                  </a:lnTo>
                  <a:lnTo>
                    <a:pt x="553" y="601"/>
                  </a:lnTo>
                  <a:lnTo>
                    <a:pt x="535" y="631"/>
                  </a:lnTo>
                  <a:lnTo>
                    <a:pt x="521" y="663"/>
                  </a:lnTo>
                  <a:lnTo>
                    <a:pt x="513" y="697"/>
                  </a:lnTo>
                  <a:lnTo>
                    <a:pt x="509" y="733"/>
                  </a:lnTo>
                  <a:lnTo>
                    <a:pt x="513" y="770"/>
                  </a:lnTo>
                  <a:lnTo>
                    <a:pt x="521" y="804"/>
                  </a:lnTo>
                  <a:lnTo>
                    <a:pt x="535" y="836"/>
                  </a:lnTo>
                  <a:lnTo>
                    <a:pt x="553" y="866"/>
                  </a:lnTo>
                  <a:lnTo>
                    <a:pt x="576" y="892"/>
                  </a:lnTo>
                  <a:lnTo>
                    <a:pt x="602" y="915"/>
                  </a:lnTo>
                  <a:lnTo>
                    <a:pt x="630" y="933"/>
                  </a:lnTo>
                  <a:lnTo>
                    <a:pt x="664" y="945"/>
                  </a:lnTo>
                  <a:lnTo>
                    <a:pt x="698" y="954"/>
                  </a:lnTo>
                  <a:lnTo>
                    <a:pt x="734" y="958"/>
                  </a:lnTo>
                  <a:lnTo>
                    <a:pt x="771" y="954"/>
                  </a:lnTo>
                  <a:lnTo>
                    <a:pt x="805" y="945"/>
                  </a:lnTo>
                  <a:lnTo>
                    <a:pt x="837" y="933"/>
                  </a:lnTo>
                  <a:lnTo>
                    <a:pt x="867" y="915"/>
                  </a:lnTo>
                  <a:lnTo>
                    <a:pt x="893" y="892"/>
                  </a:lnTo>
                  <a:lnTo>
                    <a:pt x="915" y="866"/>
                  </a:lnTo>
                  <a:lnTo>
                    <a:pt x="933" y="836"/>
                  </a:lnTo>
                  <a:lnTo>
                    <a:pt x="947" y="804"/>
                  </a:lnTo>
                  <a:lnTo>
                    <a:pt x="956" y="770"/>
                  </a:lnTo>
                  <a:lnTo>
                    <a:pt x="958" y="733"/>
                  </a:lnTo>
                  <a:lnTo>
                    <a:pt x="956" y="697"/>
                  </a:lnTo>
                  <a:lnTo>
                    <a:pt x="947" y="663"/>
                  </a:lnTo>
                  <a:lnTo>
                    <a:pt x="933" y="631"/>
                  </a:lnTo>
                  <a:lnTo>
                    <a:pt x="915" y="601"/>
                  </a:lnTo>
                  <a:lnTo>
                    <a:pt x="893" y="575"/>
                  </a:lnTo>
                  <a:lnTo>
                    <a:pt x="867" y="552"/>
                  </a:lnTo>
                  <a:lnTo>
                    <a:pt x="837" y="534"/>
                  </a:lnTo>
                  <a:lnTo>
                    <a:pt x="805" y="520"/>
                  </a:lnTo>
                  <a:lnTo>
                    <a:pt x="771" y="512"/>
                  </a:lnTo>
                  <a:lnTo>
                    <a:pt x="734" y="509"/>
                  </a:lnTo>
                  <a:close/>
                  <a:moveTo>
                    <a:pt x="678" y="0"/>
                  </a:moveTo>
                  <a:lnTo>
                    <a:pt x="789" y="0"/>
                  </a:lnTo>
                  <a:lnTo>
                    <a:pt x="816" y="3"/>
                  </a:lnTo>
                  <a:lnTo>
                    <a:pt x="839" y="12"/>
                  </a:lnTo>
                  <a:lnTo>
                    <a:pt x="861" y="25"/>
                  </a:lnTo>
                  <a:lnTo>
                    <a:pt x="879" y="44"/>
                  </a:lnTo>
                  <a:lnTo>
                    <a:pt x="893" y="64"/>
                  </a:lnTo>
                  <a:lnTo>
                    <a:pt x="901" y="89"/>
                  </a:lnTo>
                  <a:lnTo>
                    <a:pt x="905" y="115"/>
                  </a:lnTo>
                  <a:lnTo>
                    <a:pt x="905" y="183"/>
                  </a:lnTo>
                  <a:lnTo>
                    <a:pt x="907" y="189"/>
                  </a:lnTo>
                  <a:lnTo>
                    <a:pt x="913" y="196"/>
                  </a:lnTo>
                  <a:lnTo>
                    <a:pt x="922" y="202"/>
                  </a:lnTo>
                  <a:lnTo>
                    <a:pt x="950" y="213"/>
                  </a:lnTo>
                  <a:lnTo>
                    <a:pt x="978" y="226"/>
                  </a:lnTo>
                  <a:lnTo>
                    <a:pt x="981" y="227"/>
                  </a:lnTo>
                  <a:lnTo>
                    <a:pt x="986" y="227"/>
                  </a:lnTo>
                  <a:lnTo>
                    <a:pt x="989" y="228"/>
                  </a:lnTo>
                  <a:lnTo>
                    <a:pt x="995" y="227"/>
                  </a:lnTo>
                  <a:lnTo>
                    <a:pt x="998" y="226"/>
                  </a:lnTo>
                  <a:lnTo>
                    <a:pt x="1002" y="225"/>
                  </a:lnTo>
                  <a:lnTo>
                    <a:pt x="1004" y="224"/>
                  </a:lnTo>
                  <a:lnTo>
                    <a:pt x="1052" y="176"/>
                  </a:lnTo>
                  <a:lnTo>
                    <a:pt x="1069" y="161"/>
                  </a:lnTo>
                  <a:lnTo>
                    <a:pt x="1088" y="151"/>
                  </a:lnTo>
                  <a:lnTo>
                    <a:pt x="1110" y="144"/>
                  </a:lnTo>
                  <a:lnTo>
                    <a:pt x="1133" y="143"/>
                  </a:lnTo>
                  <a:lnTo>
                    <a:pt x="1156" y="144"/>
                  </a:lnTo>
                  <a:lnTo>
                    <a:pt x="1178" y="151"/>
                  </a:lnTo>
                  <a:lnTo>
                    <a:pt x="1197" y="161"/>
                  </a:lnTo>
                  <a:lnTo>
                    <a:pt x="1214" y="176"/>
                  </a:lnTo>
                  <a:lnTo>
                    <a:pt x="1293" y="253"/>
                  </a:lnTo>
                  <a:lnTo>
                    <a:pt x="1309" y="275"/>
                  </a:lnTo>
                  <a:lnTo>
                    <a:pt x="1320" y="298"/>
                  </a:lnTo>
                  <a:lnTo>
                    <a:pt x="1326" y="323"/>
                  </a:lnTo>
                  <a:lnTo>
                    <a:pt x="1326" y="348"/>
                  </a:lnTo>
                  <a:lnTo>
                    <a:pt x="1320" y="372"/>
                  </a:lnTo>
                  <a:lnTo>
                    <a:pt x="1309" y="396"/>
                  </a:lnTo>
                  <a:lnTo>
                    <a:pt x="1293" y="416"/>
                  </a:lnTo>
                  <a:lnTo>
                    <a:pt x="1245" y="464"/>
                  </a:lnTo>
                  <a:lnTo>
                    <a:pt x="1242" y="471"/>
                  </a:lnTo>
                  <a:lnTo>
                    <a:pt x="1240" y="480"/>
                  </a:lnTo>
                  <a:lnTo>
                    <a:pt x="1243" y="489"/>
                  </a:lnTo>
                  <a:lnTo>
                    <a:pt x="1255" y="518"/>
                  </a:lnTo>
                  <a:lnTo>
                    <a:pt x="1267" y="546"/>
                  </a:lnTo>
                  <a:lnTo>
                    <a:pt x="1271" y="554"/>
                  </a:lnTo>
                  <a:lnTo>
                    <a:pt x="1279" y="561"/>
                  </a:lnTo>
                  <a:lnTo>
                    <a:pt x="1286" y="563"/>
                  </a:lnTo>
                  <a:lnTo>
                    <a:pt x="1353" y="563"/>
                  </a:lnTo>
                  <a:lnTo>
                    <a:pt x="1380" y="566"/>
                  </a:lnTo>
                  <a:lnTo>
                    <a:pt x="1404" y="575"/>
                  </a:lnTo>
                  <a:lnTo>
                    <a:pt x="1425" y="588"/>
                  </a:lnTo>
                  <a:lnTo>
                    <a:pt x="1444" y="607"/>
                  </a:lnTo>
                  <a:lnTo>
                    <a:pt x="1457" y="627"/>
                  </a:lnTo>
                  <a:lnTo>
                    <a:pt x="1465" y="652"/>
                  </a:lnTo>
                  <a:lnTo>
                    <a:pt x="1469" y="679"/>
                  </a:lnTo>
                  <a:lnTo>
                    <a:pt x="1469" y="788"/>
                  </a:lnTo>
                  <a:lnTo>
                    <a:pt x="1465" y="814"/>
                  </a:lnTo>
                  <a:lnTo>
                    <a:pt x="1457" y="839"/>
                  </a:lnTo>
                  <a:lnTo>
                    <a:pt x="1444" y="860"/>
                  </a:lnTo>
                  <a:lnTo>
                    <a:pt x="1425" y="878"/>
                  </a:lnTo>
                  <a:lnTo>
                    <a:pt x="1404" y="892"/>
                  </a:lnTo>
                  <a:lnTo>
                    <a:pt x="1380" y="901"/>
                  </a:lnTo>
                  <a:lnTo>
                    <a:pt x="1353" y="903"/>
                  </a:lnTo>
                  <a:lnTo>
                    <a:pt x="1286" y="903"/>
                  </a:lnTo>
                  <a:lnTo>
                    <a:pt x="1279" y="905"/>
                  </a:lnTo>
                  <a:lnTo>
                    <a:pt x="1271" y="912"/>
                  </a:lnTo>
                  <a:lnTo>
                    <a:pt x="1267" y="920"/>
                  </a:lnTo>
                  <a:lnTo>
                    <a:pt x="1243" y="977"/>
                  </a:lnTo>
                  <a:lnTo>
                    <a:pt x="1240" y="986"/>
                  </a:lnTo>
                  <a:lnTo>
                    <a:pt x="1242" y="995"/>
                  </a:lnTo>
                  <a:lnTo>
                    <a:pt x="1245" y="1002"/>
                  </a:lnTo>
                  <a:lnTo>
                    <a:pt x="1293" y="1050"/>
                  </a:lnTo>
                  <a:lnTo>
                    <a:pt x="1309" y="1071"/>
                  </a:lnTo>
                  <a:lnTo>
                    <a:pt x="1320" y="1094"/>
                  </a:lnTo>
                  <a:lnTo>
                    <a:pt x="1326" y="1119"/>
                  </a:lnTo>
                  <a:lnTo>
                    <a:pt x="1326" y="1144"/>
                  </a:lnTo>
                  <a:lnTo>
                    <a:pt x="1320" y="1169"/>
                  </a:lnTo>
                  <a:lnTo>
                    <a:pt x="1309" y="1192"/>
                  </a:lnTo>
                  <a:lnTo>
                    <a:pt x="1293" y="1213"/>
                  </a:lnTo>
                  <a:lnTo>
                    <a:pt x="1214" y="1291"/>
                  </a:lnTo>
                  <a:lnTo>
                    <a:pt x="1197" y="1306"/>
                  </a:lnTo>
                  <a:lnTo>
                    <a:pt x="1178" y="1316"/>
                  </a:lnTo>
                  <a:lnTo>
                    <a:pt x="1156" y="1323"/>
                  </a:lnTo>
                  <a:lnTo>
                    <a:pt x="1133" y="1324"/>
                  </a:lnTo>
                  <a:lnTo>
                    <a:pt x="1110" y="1323"/>
                  </a:lnTo>
                  <a:lnTo>
                    <a:pt x="1088" y="1316"/>
                  </a:lnTo>
                  <a:lnTo>
                    <a:pt x="1069" y="1306"/>
                  </a:lnTo>
                  <a:lnTo>
                    <a:pt x="1052" y="1291"/>
                  </a:lnTo>
                  <a:lnTo>
                    <a:pt x="1004" y="1243"/>
                  </a:lnTo>
                  <a:lnTo>
                    <a:pt x="1002" y="1242"/>
                  </a:lnTo>
                  <a:lnTo>
                    <a:pt x="998" y="1241"/>
                  </a:lnTo>
                  <a:lnTo>
                    <a:pt x="995" y="1239"/>
                  </a:lnTo>
                  <a:lnTo>
                    <a:pt x="989" y="1238"/>
                  </a:lnTo>
                  <a:lnTo>
                    <a:pt x="986" y="1239"/>
                  </a:lnTo>
                  <a:lnTo>
                    <a:pt x="981" y="1239"/>
                  </a:lnTo>
                  <a:lnTo>
                    <a:pt x="978" y="1241"/>
                  </a:lnTo>
                  <a:lnTo>
                    <a:pt x="950" y="1253"/>
                  </a:lnTo>
                  <a:lnTo>
                    <a:pt x="922" y="1265"/>
                  </a:lnTo>
                  <a:lnTo>
                    <a:pt x="913" y="1270"/>
                  </a:lnTo>
                  <a:lnTo>
                    <a:pt x="907" y="1277"/>
                  </a:lnTo>
                  <a:lnTo>
                    <a:pt x="905" y="1284"/>
                  </a:lnTo>
                  <a:lnTo>
                    <a:pt x="905" y="1351"/>
                  </a:lnTo>
                  <a:lnTo>
                    <a:pt x="901" y="1377"/>
                  </a:lnTo>
                  <a:lnTo>
                    <a:pt x="893" y="1402"/>
                  </a:lnTo>
                  <a:lnTo>
                    <a:pt x="879" y="1423"/>
                  </a:lnTo>
                  <a:lnTo>
                    <a:pt x="861" y="1441"/>
                  </a:lnTo>
                  <a:lnTo>
                    <a:pt x="839" y="1455"/>
                  </a:lnTo>
                  <a:lnTo>
                    <a:pt x="816" y="1463"/>
                  </a:lnTo>
                  <a:lnTo>
                    <a:pt x="789" y="1466"/>
                  </a:lnTo>
                  <a:lnTo>
                    <a:pt x="678" y="1466"/>
                  </a:lnTo>
                  <a:lnTo>
                    <a:pt x="652" y="1463"/>
                  </a:lnTo>
                  <a:lnTo>
                    <a:pt x="628" y="1455"/>
                  </a:lnTo>
                  <a:lnTo>
                    <a:pt x="606" y="1441"/>
                  </a:lnTo>
                  <a:lnTo>
                    <a:pt x="589" y="1423"/>
                  </a:lnTo>
                  <a:lnTo>
                    <a:pt x="576" y="1402"/>
                  </a:lnTo>
                  <a:lnTo>
                    <a:pt x="567" y="1377"/>
                  </a:lnTo>
                  <a:lnTo>
                    <a:pt x="563" y="1351"/>
                  </a:lnTo>
                  <a:lnTo>
                    <a:pt x="563" y="1284"/>
                  </a:lnTo>
                  <a:lnTo>
                    <a:pt x="561" y="1277"/>
                  </a:lnTo>
                  <a:lnTo>
                    <a:pt x="555" y="1270"/>
                  </a:lnTo>
                  <a:lnTo>
                    <a:pt x="547" y="1265"/>
                  </a:lnTo>
                  <a:lnTo>
                    <a:pt x="490" y="1241"/>
                  </a:lnTo>
                  <a:lnTo>
                    <a:pt x="487" y="1239"/>
                  </a:lnTo>
                  <a:lnTo>
                    <a:pt x="483" y="1239"/>
                  </a:lnTo>
                  <a:lnTo>
                    <a:pt x="479" y="1238"/>
                  </a:lnTo>
                  <a:lnTo>
                    <a:pt x="474" y="1239"/>
                  </a:lnTo>
                  <a:lnTo>
                    <a:pt x="469" y="1241"/>
                  </a:lnTo>
                  <a:lnTo>
                    <a:pt x="466" y="1242"/>
                  </a:lnTo>
                  <a:lnTo>
                    <a:pt x="465" y="1243"/>
                  </a:lnTo>
                  <a:lnTo>
                    <a:pt x="417" y="1291"/>
                  </a:lnTo>
                  <a:lnTo>
                    <a:pt x="399" y="1306"/>
                  </a:lnTo>
                  <a:lnTo>
                    <a:pt x="379" y="1316"/>
                  </a:lnTo>
                  <a:lnTo>
                    <a:pt x="357" y="1323"/>
                  </a:lnTo>
                  <a:lnTo>
                    <a:pt x="335" y="1324"/>
                  </a:lnTo>
                  <a:lnTo>
                    <a:pt x="313" y="1323"/>
                  </a:lnTo>
                  <a:lnTo>
                    <a:pt x="291" y="1316"/>
                  </a:lnTo>
                  <a:lnTo>
                    <a:pt x="271" y="1306"/>
                  </a:lnTo>
                  <a:lnTo>
                    <a:pt x="254" y="1291"/>
                  </a:lnTo>
                  <a:lnTo>
                    <a:pt x="176" y="1213"/>
                  </a:lnTo>
                  <a:lnTo>
                    <a:pt x="161" y="1195"/>
                  </a:lnTo>
                  <a:lnTo>
                    <a:pt x="151" y="1176"/>
                  </a:lnTo>
                  <a:lnTo>
                    <a:pt x="144" y="1154"/>
                  </a:lnTo>
                  <a:lnTo>
                    <a:pt x="142" y="1131"/>
                  </a:lnTo>
                  <a:lnTo>
                    <a:pt x="144" y="1108"/>
                  </a:lnTo>
                  <a:lnTo>
                    <a:pt x="151" y="1088"/>
                  </a:lnTo>
                  <a:lnTo>
                    <a:pt x="161" y="1067"/>
                  </a:lnTo>
                  <a:lnTo>
                    <a:pt x="176" y="1050"/>
                  </a:lnTo>
                  <a:lnTo>
                    <a:pt x="224" y="1002"/>
                  </a:lnTo>
                  <a:lnTo>
                    <a:pt x="226" y="995"/>
                  </a:lnTo>
                  <a:lnTo>
                    <a:pt x="227" y="986"/>
                  </a:lnTo>
                  <a:lnTo>
                    <a:pt x="225" y="977"/>
                  </a:lnTo>
                  <a:lnTo>
                    <a:pt x="212" y="949"/>
                  </a:lnTo>
                  <a:lnTo>
                    <a:pt x="202" y="920"/>
                  </a:lnTo>
                  <a:lnTo>
                    <a:pt x="196" y="912"/>
                  </a:lnTo>
                  <a:lnTo>
                    <a:pt x="188" y="905"/>
                  </a:lnTo>
                  <a:lnTo>
                    <a:pt x="183" y="903"/>
                  </a:lnTo>
                  <a:lnTo>
                    <a:pt x="114" y="903"/>
                  </a:lnTo>
                  <a:lnTo>
                    <a:pt x="88" y="901"/>
                  </a:lnTo>
                  <a:lnTo>
                    <a:pt x="64" y="892"/>
                  </a:lnTo>
                  <a:lnTo>
                    <a:pt x="42" y="878"/>
                  </a:lnTo>
                  <a:lnTo>
                    <a:pt x="25" y="860"/>
                  </a:lnTo>
                  <a:lnTo>
                    <a:pt x="11" y="839"/>
                  </a:lnTo>
                  <a:lnTo>
                    <a:pt x="2" y="814"/>
                  </a:lnTo>
                  <a:lnTo>
                    <a:pt x="0" y="788"/>
                  </a:lnTo>
                  <a:lnTo>
                    <a:pt x="0" y="679"/>
                  </a:lnTo>
                  <a:lnTo>
                    <a:pt x="2" y="652"/>
                  </a:lnTo>
                  <a:lnTo>
                    <a:pt x="11" y="627"/>
                  </a:lnTo>
                  <a:lnTo>
                    <a:pt x="25" y="607"/>
                  </a:lnTo>
                  <a:lnTo>
                    <a:pt x="42" y="588"/>
                  </a:lnTo>
                  <a:lnTo>
                    <a:pt x="64" y="575"/>
                  </a:lnTo>
                  <a:lnTo>
                    <a:pt x="88" y="566"/>
                  </a:lnTo>
                  <a:lnTo>
                    <a:pt x="114" y="563"/>
                  </a:lnTo>
                  <a:lnTo>
                    <a:pt x="183" y="563"/>
                  </a:lnTo>
                  <a:lnTo>
                    <a:pt x="188" y="561"/>
                  </a:lnTo>
                  <a:lnTo>
                    <a:pt x="196" y="554"/>
                  </a:lnTo>
                  <a:lnTo>
                    <a:pt x="202" y="546"/>
                  </a:lnTo>
                  <a:lnTo>
                    <a:pt x="212" y="518"/>
                  </a:lnTo>
                  <a:lnTo>
                    <a:pt x="225" y="489"/>
                  </a:lnTo>
                  <a:lnTo>
                    <a:pt x="227" y="480"/>
                  </a:lnTo>
                  <a:lnTo>
                    <a:pt x="226" y="471"/>
                  </a:lnTo>
                  <a:lnTo>
                    <a:pt x="224" y="464"/>
                  </a:lnTo>
                  <a:lnTo>
                    <a:pt x="176" y="416"/>
                  </a:lnTo>
                  <a:lnTo>
                    <a:pt x="159" y="396"/>
                  </a:lnTo>
                  <a:lnTo>
                    <a:pt x="148" y="372"/>
                  </a:lnTo>
                  <a:lnTo>
                    <a:pt x="143" y="348"/>
                  </a:lnTo>
                  <a:lnTo>
                    <a:pt x="143" y="323"/>
                  </a:lnTo>
                  <a:lnTo>
                    <a:pt x="148" y="298"/>
                  </a:lnTo>
                  <a:lnTo>
                    <a:pt x="159" y="275"/>
                  </a:lnTo>
                  <a:lnTo>
                    <a:pt x="176" y="253"/>
                  </a:lnTo>
                  <a:lnTo>
                    <a:pt x="254" y="176"/>
                  </a:lnTo>
                  <a:lnTo>
                    <a:pt x="271" y="161"/>
                  </a:lnTo>
                  <a:lnTo>
                    <a:pt x="291" y="151"/>
                  </a:lnTo>
                  <a:lnTo>
                    <a:pt x="313" y="144"/>
                  </a:lnTo>
                  <a:lnTo>
                    <a:pt x="335" y="143"/>
                  </a:lnTo>
                  <a:lnTo>
                    <a:pt x="357" y="144"/>
                  </a:lnTo>
                  <a:lnTo>
                    <a:pt x="379" y="151"/>
                  </a:lnTo>
                  <a:lnTo>
                    <a:pt x="399" y="161"/>
                  </a:lnTo>
                  <a:lnTo>
                    <a:pt x="417" y="176"/>
                  </a:lnTo>
                  <a:lnTo>
                    <a:pt x="465" y="224"/>
                  </a:lnTo>
                  <a:lnTo>
                    <a:pt x="466" y="225"/>
                  </a:lnTo>
                  <a:lnTo>
                    <a:pt x="469" y="226"/>
                  </a:lnTo>
                  <a:lnTo>
                    <a:pt x="474" y="227"/>
                  </a:lnTo>
                  <a:lnTo>
                    <a:pt x="479" y="228"/>
                  </a:lnTo>
                  <a:lnTo>
                    <a:pt x="483" y="227"/>
                  </a:lnTo>
                  <a:lnTo>
                    <a:pt x="487" y="227"/>
                  </a:lnTo>
                  <a:lnTo>
                    <a:pt x="490" y="226"/>
                  </a:lnTo>
                  <a:lnTo>
                    <a:pt x="519" y="213"/>
                  </a:lnTo>
                  <a:lnTo>
                    <a:pt x="547" y="202"/>
                  </a:lnTo>
                  <a:lnTo>
                    <a:pt x="555" y="196"/>
                  </a:lnTo>
                  <a:lnTo>
                    <a:pt x="561" y="189"/>
                  </a:lnTo>
                  <a:lnTo>
                    <a:pt x="563" y="183"/>
                  </a:lnTo>
                  <a:lnTo>
                    <a:pt x="563" y="115"/>
                  </a:lnTo>
                  <a:lnTo>
                    <a:pt x="567" y="89"/>
                  </a:lnTo>
                  <a:lnTo>
                    <a:pt x="576" y="64"/>
                  </a:lnTo>
                  <a:lnTo>
                    <a:pt x="589" y="44"/>
                  </a:lnTo>
                  <a:lnTo>
                    <a:pt x="606" y="25"/>
                  </a:lnTo>
                  <a:lnTo>
                    <a:pt x="628" y="12"/>
                  </a:lnTo>
                  <a:lnTo>
                    <a:pt x="652" y="3"/>
                  </a:lnTo>
                  <a:lnTo>
                    <a:pt x="67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sp>
        <p:nvSpPr>
          <p:cNvPr id="11072" name="Google Shape;11072;p24"/>
          <p:cNvSpPr/>
          <p:nvPr/>
        </p:nvSpPr>
        <p:spPr>
          <a:xfrm>
            <a:off x="13982905" y="7552412"/>
            <a:ext cx="562454" cy="562111"/>
          </a:xfrm>
          <a:custGeom>
            <a:avLst/>
            <a:gdLst/>
            <a:ahLst/>
            <a:cxnLst/>
            <a:rect l="l" t="t" r="r" b="b"/>
            <a:pathLst>
              <a:path w="6560" h="6556" extrusionOk="0">
                <a:moveTo>
                  <a:pt x="501" y="4555"/>
                </a:moveTo>
                <a:lnTo>
                  <a:pt x="507" y="4563"/>
                </a:lnTo>
                <a:lnTo>
                  <a:pt x="511" y="4571"/>
                </a:lnTo>
                <a:lnTo>
                  <a:pt x="515" y="4579"/>
                </a:lnTo>
                <a:lnTo>
                  <a:pt x="521" y="4587"/>
                </a:lnTo>
                <a:lnTo>
                  <a:pt x="582" y="4638"/>
                </a:lnTo>
                <a:lnTo>
                  <a:pt x="648" y="4682"/>
                </a:lnTo>
                <a:lnTo>
                  <a:pt x="720" y="4718"/>
                </a:lnTo>
                <a:lnTo>
                  <a:pt x="794" y="4742"/>
                </a:lnTo>
                <a:lnTo>
                  <a:pt x="872" y="4758"/>
                </a:lnTo>
                <a:lnTo>
                  <a:pt x="864" y="4816"/>
                </a:lnTo>
                <a:lnTo>
                  <a:pt x="862" y="4876"/>
                </a:lnTo>
                <a:lnTo>
                  <a:pt x="866" y="4969"/>
                </a:lnTo>
                <a:lnTo>
                  <a:pt x="882" y="5059"/>
                </a:lnTo>
                <a:lnTo>
                  <a:pt x="908" y="5147"/>
                </a:lnTo>
                <a:lnTo>
                  <a:pt x="941" y="5230"/>
                </a:lnTo>
                <a:lnTo>
                  <a:pt x="985" y="5310"/>
                </a:lnTo>
                <a:lnTo>
                  <a:pt x="1039" y="5386"/>
                </a:lnTo>
                <a:lnTo>
                  <a:pt x="1101" y="5456"/>
                </a:lnTo>
                <a:lnTo>
                  <a:pt x="1171" y="5518"/>
                </a:lnTo>
                <a:lnTo>
                  <a:pt x="1245" y="5571"/>
                </a:lnTo>
                <a:lnTo>
                  <a:pt x="1324" y="5615"/>
                </a:lnTo>
                <a:lnTo>
                  <a:pt x="1410" y="5649"/>
                </a:lnTo>
                <a:lnTo>
                  <a:pt x="1498" y="5675"/>
                </a:lnTo>
                <a:lnTo>
                  <a:pt x="1588" y="5691"/>
                </a:lnTo>
                <a:lnTo>
                  <a:pt x="1681" y="5695"/>
                </a:lnTo>
                <a:lnTo>
                  <a:pt x="1745" y="5691"/>
                </a:lnTo>
                <a:lnTo>
                  <a:pt x="1807" y="5683"/>
                </a:lnTo>
                <a:lnTo>
                  <a:pt x="1819" y="5747"/>
                </a:lnTo>
                <a:lnTo>
                  <a:pt x="1835" y="5809"/>
                </a:lnTo>
                <a:lnTo>
                  <a:pt x="1859" y="5870"/>
                </a:lnTo>
                <a:lnTo>
                  <a:pt x="1889" y="5928"/>
                </a:lnTo>
                <a:lnTo>
                  <a:pt x="1925" y="5982"/>
                </a:lnTo>
                <a:lnTo>
                  <a:pt x="1971" y="6034"/>
                </a:lnTo>
                <a:lnTo>
                  <a:pt x="1979" y="6042"/>
                </a:lnTo>
                <a:lnTo>
                  <a:pt x="1989" y="6048"/>
                </a:lnTo>
                <a:lnTo>
                  <a:pt x="1997" y="6056"/>
                </a:lnTo>
                <a:lnTo>
                  <a:pt x="0" y="6556"/>
                </a:lnTo>
                <a:lnTo>
                  <a:pt x="501" y="4555"/>
                </a:lnTo>
                <a:close/>
                <a:moveTo>
                  <a:pt x="5449" y="2268"/>
                </a:moveTo>
                <a:lnTo>
                  <a:pt x="5740" y="2557"/>
                </a:lnTo>
                <a:lnTo>
                  <a:pt x="2551" y="5745"/>
                </a:lnTo>
                <a:lnTo>
                  <a:pt x="2513" y="5775"/>
                </a:lnTo>
                <a:lnTo>
                  <a:pt x="2473" y="5795"/>
                </a:lnTo>
                <a:lnTo>
                  <a:pt x="2427" y="5805"/>
                </a:lnTo>
                <a:lnTo>
                  <a:pt x="2383" y="5805"/>
                </a:lnTo>
                <a:lnTo>
                  <a:pt x="2340" y="5795"/>
                </a:lnTo>
                <a:lnTo>
                  <a:pt x="2298" y="5775"/>
                </a:lnTo>
                <a:lnTo>
                  <a:pt x="2262" y="5745"/>
                </a:lnTo>
                <a:lnTo>
                  <a:pt x="2232" y="5709"/>
                </a:lnTo>
                <a:lnTo>
                  <a:pt x="2212" y="5667"/>
                </a:lnTo>
                <a:lnTo>
                  <a:pt x="2202" y="5623"/>
                </a:lnTo>
                <a:lnTo>
                  <a:pt x="2202" y="5577"/>
                </a:lnTo>
                <a:lnTo>
                  <a:pt x="2212" y="5533"/>
                </a:lnTo>
                <a:lnTo>
                  <a:pt x="2232" y="5492"/>
                </a:lnTo>
                <a:lnTo>
                  <a:pt x="2262" y="5456"/>
                </a:lnTo>
                <a:lnTo>
                  <a:pt x="5449" y="2268"/>
                </a:lnTo>
                <a:close/>
                <a:moveTo>
                  <a:pt x="4579" y="1399"/>
                </a:moveTo>
                <a:lnTo>
                  <a:pt x="5160" y="1979"/>
                </a:lnTo>
                <a:lnTo>
                  <a:pt x="1971" y="5165"/>
                </a:lnTo>
                <a:lnTo>
                  <a:pt x="1921" y="5209"/>
                </a:lnTo>
                <a:lnTo>
                  <a:pt x="1865" y="5242"/>
                </a:lnTo>
                <a:lnTo>
                  <a:pt x="1805" y="5266"/>
                </a:lnTo>
                <a:lnTo>
                  <a:pt x="1743" y="5280"/>
                </a:lnTo>
                <a:lnTo>
                  <a:pt x="1681" y="5286"/>
                </a:lnTo>
                <a:lnTo>
                  <a:pt x="1618" y="5280"/>
                </a:lnTo>
                <a:lnTo>
                  <a:pt x="1556" y="5266"/>
                </a:lnTo>
                <a:lnTo>
                  <a:pt x="1498" y="5242"/>
                </a:lnTo>
                <a:lnTo>
                  <a:pt x="1442" y="5209"/>
                </a:lnTo>
                <a:lnTo>
                  <a:pt x="1390" y="5165"/>
                </a:lnTo>
                <a:lnTo>
                  <a:pt x="1348" y="5115"/>
                </a:lnTo>
                <a:lnTo>
                  <a:pt x="1314" y="5059"/>
                </a:lnTo>
                <a:lnTo>
                  <a:pt x="1290" y="4999"/>
                </a:lnTo>
                <a:lnTo>
                  <a:pt x="1277" y="4939"/>
                </a:lnTo>
                <a:lnTo>
                  <a:pt x="1271" y="4876"/>
                </a:lnTo>
                <a:lnTo>
                  <a:pt x="1277" y="4814"/>
                </a:lnTo>
                <a:lnTo>
                  <a:pt x="1290" y="4752"/>
                </a:lnTo>
                <a:lnTo>
                  <a:pt x="1314" y="4692"/>
                </a:lnTo>
                <a:lnTo>
                  <a:pt x="1348" y="4636"/>
                </a:lnTo>
                <a:lnTo>
                  <a:pt x="1390" y="4587"/>
                </a:lnTo>
                <a:lnTo>
                  <a:pt x="4579" y="1399"/>
                </a:lnTo>
                <a:close/>
                <a:moveTo>
                  <a:pt x="4001" y="819"/>
                </a:moveTo>
                <a:lnTo>
                  <a:pt x="4290" y="1110"/>
                </a:lnTo>
                <a:lnTo>
                  <a:pt x="1101" y="4296"/>
                </a:lnTo>
                <a:lnTo>
                  <a:pt x="1063" y="4326"/>
                </a:lnTo>
                <a:lnTo>
                  <a:pt x="1023" y="4345"/>
                </a:lnTo>
                <a:lnTo>
                  <a:pt x="979" y="4355"/>
                </a:lnTo>
                <a:lnTo>
                  <a:pt x="933" y="4355"/>
                </a:lnTo>
                <a:lnTo>
                  <a:pt x="890" y="4345"/>
                </a:lnTo>
                <a:lnTo>
                  <a:pt x="848" y="4326"/>
                </a:lnTo>
                <a:lnTo>
                  <a:pt x="812" y="4296"/>
                </a:lnTo>
                <a:lnTo>
                  <a:pt x="782" y="4260"/>
                </a:lnTo>
                <a:lnTo>
                  <a:pt x="762" y="4218"/>
                </a:lnTo>
                <a:lnTo>
                  <a:pt x="752" y="4174"/>
                </a:lnTo>
                <a:lnTo>
                  <a:pt x="752" y="4130"/>
                </a:lnTo>
                <a:lnTo>
                  <a:pt x="762" y="4084"/>
                </a:lnTo>
                <a:lnTo>
                  <a:pt x="782" y="4044"/>
                </a:lnTo>
                <a:lnTo>
                  <a:pt x="812" y="4007"/>
                </a:lnTo>
                <a:lnTo>
                  <a:pt x="4001" y="819"/>
                </a:lnTo>
                <a:close/>
                <a:moveTo>
                  <a:pt x="5160" y="0"/>
                </a:moveTo>
                <a:lnTo>
                  <a:pt x="5250" y="6"/>
                </a:lnTo>
                <a:lnTo>
                  <a:pt x="5339" y="20"/>
                </a:lnTo>
                <a:lnTo>
                  <a:pt x="5425" y="44"/>
                </a:lnTo>
                <a:lnTo>
                  <a:pt x="5511" y="80"/>
                </a:lnTo>
                <a:lnTo>
                  <a:pt x="5593" y="124"/>
                </a:lnTo>
                <a:lnTo>
                  <a:pt x="5668" y="177"/>
                </a:lnTo>
                <a:lnTo>
                  <a:pt x="5740" y="241"/>
                </a:lnTo>
                <a:lnTo>
                  <a:pt x="6321" y="819"/>
                </a:lnTo>
                <a:lnTo>
                  <a:pt x="6383" y="891"/>
                </a:lnTo>
                <a:lnTo>
                  <a:pt x="6436" y="969"/>
                </a:lnTo>
                <a:lnTo>
                  <a:pt x="6482" y="1048"/>
                </a:lnTo>
                <a:lnTo>
                  <a:pt x="6516" y="1134"/>
                </a:lnTo>
                <a:lnTo>
                  <a:pt x="6540" y="1220"/>
                </a:lnTo>
                <a:lnTo>
                  <a:pt x="6554" y="1310"/>
                </a:lnTo>
                <a:lnTo>
                  <a:pt x="6560" y="1399"/>
                </a:lnTo>
                <a:lnTo>
                  <a:pt x="6554" y="1489"/>
                </a:lnTo>
                <a:lnTo>
                  <a:pt x="6540" y="1579"/>
                </a:lnTo>
                <a:lnTo>
                  <a:pt x="6516" y="1664"/>
                </a:lnTo>
                <a:lnTo>
                  <a:pt x="6482" y="1750"/>
                </a:lnTo>
                <a:lnTo>
                  <a:pt x="6436" y="1830"/>
                </a:lnTo>
                <a:lnTo>
                  <a:pt x="6383" y="1908"/>
                </a:lnTo>
                <a:lnTo>
                  <a:pt x="6321" y="1979"/>
                </a:lnTo>
                <a:lnTo>
                  <a:pt x="6029" y="2268"/>
                </a:lnTo>
                <a:lnTo>
                  <a:pt x="4290" y="530"/>
                </a:lnTo>
                <a:lnTo>
                  <a:pt x="4579" y="241"/>
                </a:lnTo>
                <a:lnTo>
                  <a:pt x="4651" y="177"/>
                </a:lnTo>
                <a:lnTo>
                  <a:pt x="4729" y="124"/>
                </a:lnTo>
                <a:lnTo>
                  <a:pt x="4809" y="80"/>
                </a:lnTo>
                <a:lnTo>
                  <a:pt x="4895" y="44"/>
                </a:lnTo>
                <a:lnTo>
                  <a:pt x="4982" y="20"/>
                </a:lnTo>
                <a:lnTo>
                  <a:pt x="5070" y="6"/>
                </a:lnTo>
                <a:lnTo>
                  <a:pt x="5160"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nvGrpSpPr>
          <p:cNvPr id="11073" name="Google Shape;11073;p24"/>
          <p:cNvGrpSpPr/>
          <p:nvPr/>
        </p:nvGrpSpPr>
        <p:grpSpPr>
          <a:xfrm>
            <a:off x="16522069" y="7611939"/>
            <a:ext cx="433270" cy="443172"/>
            <a:chOff x="4124" y="1739"/>
            <a:chExt cx="1860" cy="1903"/>
          </a:xfrm>
          <a:solidFill>
            <a:srgbClr val="006994"/>
          </a:solidFill>
        </p:grpSpPr>
        <p:sp>
          <p:nvSpPr>
            <p:cNvPr id="11074" name="Google Shape;11074;p24"/>
            <p:cNvSpPr/>
            <p:nvPr/>
          </p:nvSpPr>
          <p:spPr>
            <a:xfrm>
              <a:off x="4124" y="1739"/>
              <a:ext cx="1860" cy="1313"/>
            </a:xfrm>
            <a:custGeom>
              <a:avLst/>
              <a:gdLst/>
              <a:ahLst/>
              <a:cxnLst/>
              <a:rect l="l" t="t" r="r" b="b"/>
              <a:pathLst>
                <a:path w="3720" h="2626" extrusionOk="0">
                  <a:moveTo>
                    <a:pt x="1423" y="654"/>
                  </a:moveTo>
                  <a:lnTo>
                    <a:pt x="1398" y="658"/>
                  </a:lnTo>
                  <a:lnTo>
                    <a:pt x="1373" y="666"/>
                  </a:lnTo>
                  <a:lnTo>
                    <a:pt x="1353" y="680"/>
                  </a:lnTo>
                  <a:lnTo>
                    <a:pt x="1335" y="697"/>
                  </a:lnTo>
                  <a:lnTo>
                    <a:pt x="1322" y="718"/>
                  </a:lnTo>
                  <a:lnTo>
                    <a:pt x="1314" y="741"/>
                  </a:lnTo>
                  <a:lnTo>
                    <a:pt x="1311" y="767"/>
                  </a:lnTo>
                  <a:lnTo>
                    <a:pt x="1314" y="793"/>
                  </a:lnTo>
                  <a:lnTo>
                    <a:pt x="1322" y="816"/>
                  </a:lnTo>
                  <a:lnTo>
                    <a:pt x="1335" y="837"/>
                  </a:lnTo>
                  <a:lnTo>
                    <a:pt x="1353" y="855"/>
                  </a:lnTo>
                  <a:lnTo>
                    <a:pt x="1373" y="867"/>
                  </a:lnTo>
                  <a:lnTo>
                    <a:pt x="1398" y="877"/>
                  </a:lnTo>
                  <a:lnTo>
                    <a:pt x="1423" y="879"/>
                  </a:lnTo>
                  <a:lnTo>
                    <a:pt x="1588" y="879"/>
                  </a:lnTo>
                  <a:lnTo>
                    <a:pt x="1198" y="1270"/>
                  </a:lnTo>
                  <a:lnTo>
                    <a:pt x="1059" y="1131"/>
                  </a:lnTo>
                  <a:lnTo>
                    <a:pt x="1039" y="1115"/>
                  </a:lnTo>
                  <a:lnTo>
                    <a:pt x="1016" y="1104"/>
                  </a:lnTo>
                  <a:lnTo>
                    <a:pt x="992" y="1098"/>
                  </a:lnTo>
                  <a:lnTo>
                    <a:pt x="967" y="1098"/>
                  </a:lnTo>
                  <a:lnTo>
                    <a:pt x="943" y="1104"/>
                  </a:lnTo>
                  <a:lnTo>
                    <a:pt x="921" y="1115"/>
                  </a:lnTo>
                  <a:lnTo>
                    <a:pt x="900" y="1131"/>
                  </a:lnTo>
                  <a:lnTo>
                    <a:pt x="464" y="1567"/>
                  </a:lnTo>
                  <a:lnTo>
                    <a:pt x="448" y="1588"/>
                  </a:lnTo>
                  <a:lnTo>
                    <a:pt x="436" y="1611"/>
                  </a:lnTo>
                  <a:lnTo>
                    <a:pt x="431" y="1634"/>
                  </a:lnTo>
                  <a:lnTo>
                    <a:pt x="431" y="1660"/>
                  </a:lnTo>
                  <a:lnTo>
                    <a:pt x="436" y="1684"/>
                  </a:lnTo>
                  <a:lnTo>
                    <a:pt x="448" y="1706"/>
                  </a:lnTo>
                  <a:lnTo>
                    <a:pt x="464" y="1727"/>
                  </a:lnTo>
                  <a:lnTo>
                    <a:pt x="481" y="1741"/>
                  </a:lnTo>
                  <a:lnTo>
                    <a:pt x="501" y="1751"/>
                  </a:lnTo>
                  <a:lnTo>
                    <a:pt x="522" y="1757"/>
                  </a:lnTo>
                  <a:lnTo>
                    <a:pt x="543" y="1760"/>
                  </a:lnTo>
                  <a:lnTo>
                    <a:pt x="565" y="1757"/>
                  </a:lnTo>
                  <a:lnTo>
                    <a:pt x="586" y="1751"/>
                  </a:lnTo>
                  <a:lnTo>
                    <a:pt x="605" y="1741"/>
                  </a:lnTo>
                  <a:lnTo>
                    <a:pt x="623" y="1727"/>
                  </a:lnTo>
                  <a:lnTo>
                    <a:pt x="980" y="1370"/>
                  </a:lnTo>
                  <a:lnTo>
                    <a:pt x="1118" y="1508"/>
                  </a:lnTo>
                  <a:lnTo>
                    <a:pt x="1139" y="1524"/>
                  </a:lnTo>
                  <a:lnTo>
                    <a:pt x="1162" y="1536"/>
                  </a:lnTo>
                  <a:lnTo>
                    <a:pt x="1185" y="1540"/>
                  </a:lnTo>
                  <a:lnTo>
                    <a:pt x="1211" y="1540"/>
                  </a:lnTo>
                  <a:lnTo>
                    <a:pt x="1234" y="1536"/>
                  </a:lnTo>
                  <a:lnTo>
                    <a:pt x="1257" y="1524"/>
                  </a:lnTo>
                  <a:lnTo>
                    <a:pt x="1278" y="1508"/>
                  </a:lnTo>
                  <a:lnTo>
                    <a:pt x="1748" y="1038"/>
                  </a:lnTo>
                  <a:lnTo>
                    <a:pt x="1748" y="1204"/>
                  </a:lnTo>
                  <a:lnTo>
                    <a:pt x="1750" y="1229"/>
                  </a:lnTo>
                  <a:lnTo>
                    <a:pt x="1759" y="1253"/>
                  </a:lnTo>
                  <a:lnTo>
                    <a:pt x="1772" y="1273"/>
                  </a:lnTo>
                  <a:lnTo>
                    <a:pt x="1790" y="1291"/>
                  </a:lnTo>
                  <a:lnTo>
                    <a:pt x="1811" y="1305"/>
                  </a:lnTo>
                  <a:lnTo>
                    <a:pt x="1834" y="1313"/>
                  </a:lnTo>
                  <a:lnTo>
                    <a:pt x="1861" y="1316"/>
                  </a:lnTo>
                  <a:lnTo>
                    <a:pt x="1886" y="1313"/>
                  </a:lnTo>
                  <a:lnTo>
                    <a:pt x="1909" y="1305"/>
                  </a:lnTo>
                  <a:lnTo>
                    <a:pt x="1930" y="1291"/>
                  </a:lnTo>
                  <a:lnTo>
                    <a:pt x="1948" y="1273"/>
                  </a:lnTo>
                  <a:lnTo>
                    <a:pt x="1962" y="1253"/>
                  </a:lnTo>
                  <a:lnTo>
                    <a:pt x="1970" y="1229"/>
                  </a:lnTo>
                  <a:lnTo>
                    <a:pt x="1973" y="1204"/>
                  </a:lnTo>
                  <a:lnTo>
                    <a:pt x="1973" y="767"/>
                  </a:lnTo>
                  <a:lnTo>
                    <a:pt x="1970" y="741"/>
                  </a:lnTo>
                  <a:lnTo>
                    <a:pt x="1962" y="718"/>
                  </a:lnTo>
                  <a:lnTo>
                    <a:pt x="1948" y="697"/>
                  </a:lnTo>
                  <a:lnTo>
                    <a:pt x="1930" y="680"/>
                  </a:lnTo>
                  <a:lnTo>
                    <a:pt x="1909" y="666"/>
                  </a:lnTo>
                  <a:lnTo>
                    <a:pt x="1886" y="658"/>
                  </a:lnTo>
                  <a:lnTo>
                    <a:pt x="1861" y="654"/>
                  </a:lnTo>
                  <a:lnTo>
                    <a:pt x="1423" y="654"/>
                  </a:lnTo>
                  <a:close/>
                  <a:moveTo>
                    <a:pt x="112" y="0"/>
                  </a:moveTo>
                  <a:lnTo>
                    <a:pt x="3608" y="0"/>
                  </a:lnTo>
                  <a:lnTo>
                    <a:pt x="3633" y="2"/>
                  </a:lnTo>
                  <a:lnTo>
                    <a:pt x="3656" y="10"/>
                  </a:lnTo>
                  <a:lnTo>
                    <a:pt x="3677" y="24"/>
                  </a:lnTo>
                  <a:lnTo>
                    <a:pt x="3695" y="42"/>
                  </a:lnTo>
                  <a:lnTo>
                    <a:pt x="3709" y="62"/>
                  </a:lnTo>
                  <a:lnTo>
                    <a:pt x="3717" y="86"/>
                  </a:lnTo>
                  <a:lnTo>
                    <a:pt x="3720" y="111"/>
                  </a:lnTo>
                  <a:lnTo>
                    <a:pt x="3720" y="2514"/>
                  </a:lnTo>
                  <a:lnTo>
                    <a:pt x="3717" y="2540"/>
                  </a:lnTo>
                  <a:lnTo>
                    <a:pt x="3709" y="2563"/>
                  </a:lnTo>
                  <a:lnTo>
                    <a:pt x="3695" y="2584"/>
                  </a:lnTo>
                  <a:lnTo>
                    <a:pt x="3677" y="2602"/>
                  </a:lnTo>
                  <a:lnTo>
                    <a:pt x="3656" y="2616"/>
                  </a:lnTo>
                  <a:lnTo>
                    <a:pt x="3633" y="2624"/>
                  </a:lnTo>
                  <a:lnTo>
                    <a:pt x="3608" y="2626"/>
                  </a:lnTo>
                  <a:lnTo>
                    <a:pt x="3427" y="2626"/>
                  </a:lnTo>
                  <a:lnTo>
                    <a:pt x="3466" y="2567"/>
                  </a:lnTo>
                  <a:lnTo>
                    <a:pt x="3478" y="2544"/>
                  </a:lnTo>
                  <a:lnTo>
                    <a:pt x="3486" y="2519"/>
                  </a:lnTo>
                  <a:lnTo>
                    <a:pt x="3488" y="2494"/>
                  </a:lnTo>
                  <a:lnTo>
                    <a:pt x="3488" y="1823"/>
                  </a:lnTo>
                  <a:lnTo>
                    <a:pt x="3485" y="1772"/>
                  </a:lnTo>
                  <a:lnTo>
                    <a:pt x="3477" y="1722"/>
                  </a:lnTo>
                  <a:lnTo>
                    <a:pt x="3463" y="1675"/>
                  </a:lnTo>
                  <a:lnTo>
                    <a:pt x="3443" y="1630"/>
                  </a:lnTo>
                  <a:lnTo>
                    <a:pt x="3420" y="1588"/>
                  </a:lnTo>
                  <a:lnTo>
                    <a:pt x="3391" y="1547"/>
                  </a:lnTo>
                  <a:lnTo>
                    <a:pt x="3357" y="1511"/>
                  </a:lnTo>
                  <a:lnTo>
                    <a:pt x="3320" y="1479"/>
                  </a:lnTo>
                  <a:lnTo>
                    <a:pt x="3279" y="1451"/>
                  </a:lnTo>
                  <a:lnTo>
                    <a:pt x="3235" y="1427"/>
                  </a:lnTo>
                  <a:lnTo>
                    <a:pt x="3188" y="1408"/>
                  </a:lnTo>
                  <a:lnTo>
                    <a:pt x="3075" y="1373"/>
                  </a:lnTo>
                  <a:lnTo>
                    <a:pt x="3047" y="1369"/>
                  </a:lnTo>
                  <a:lnTo>
                    <a:pt x="3020" y="1369"/>
                  </a:lnTo>
                  <a:lnTo>
                    <a:pt x="2993" y="1374"/>
                  </a:lnTo>
                  <a:lnTo>
                    <a:pt x="2969" y="1386"/>
                  </a:lnTo>
                  <a:lnTo>
                    <a:pt x="2946" y="1402"/>
                  </a:lnTo>
                  <a:lnTo>
                    <a:pt x="2935" y="1389"/>
                  </a:lnTo>
                  <a:lnTo>
                    <a:pt x="2923" y="1377"/>
                  </a:lnTo>
                  <a:lnTo>
                    <a:pt x="2973" y="1352"/>
                  </a:lnTo>
                  <a:lnTo>
                    <a:pt x="3021" y="1322"/>
                  </a:lnTo>
                  <a:lnTo>
                    <a:pt x="3062" y="1286"/>
                  </a:lnTo>
                  <a:lnTo>
                    <a:pt x="3102" y="1247"/>
                  </a:lnTo>
                  <a:lnTo>
                    <a:pt x="3136" y="1202"/>
                  </a:lnTo>
                  <a:lnTo>
                    <a:pt x="3163" y="1154"/>
                  </a:lnTo>
                  <a:lnTo>
                    <a:pt x="3187" y="1103"/>
                  </a:lnTo>
                  <a:lnTo>
                    <a:pt x="3204" y="1048"/>
                  </a:lnTo>
                  <a:lnTo>
                    <a:pt x="3214" y="992"/>
                  </a:lnTo>
                  <a:lnTo>
                    <a:pt x="3218" y="932"/>
                  </a:lnTo>
                  <a:lnTo>
                    <a:pt x="3214" y="876"/>
                  </a:lnTo>
                  <a:lnTo>
                    <a:pt x="3205" y="822"/>
                  </a:lnTo>
                  <a:lnTo>
                    <a:pt x="3190" y="770"/>
                  </a:lnTo>
                  <a:lnTo>
                    <a:pt x="3168" y="720"/>
                  </a:lnTo>
                  <a:lnTo>
                    <a:pt x="3143" y="674"/>
                  </a:lnTo>
                  <a:lnTo>
                    <a:pt x="3111" y="631"/>
                  </a:lnTo>
                  <a:lnTo>
                    <a:pt x="3076" y="591"/>
                  </a:lnTo>
                  <a:lnTo>
                    <a:pt x="3037" y="555"/>
                  </a:lnTo>
                  <a:lnTo>
                    <a:pt x="2993" y="524"/>
                  </a:lnTo>
                  <a:lnTo>
                    <a:pt x="2946" y="499"/>
                  </a:lnTo>
                  <a:lnTo>
                    <a:pt x="2898" y="478"/>
                  </a:lnTo>
                  <a:lnTo>
                    <a:pt x="2846" y="461"/>
                  </a:lnTo>
                  <a:lnTo>
                    <a:pt x="2791" y="452"/>
                  </a:lnTo>
                  <a:lnTo>
                    <a:pt x="2734" y="449"/>
                  </a:lnTo>
                  <a:lnTo>
                    <a:pt x="2678" y="452"/>
                  </a:lnTo>
                  <a:lnTo>
                    <a:pt x="2624" y="461"/>
                  </a:lnTo>
                  <a:lnTo>
                    <a:pt x="2572" y="478"/>
                  </a:lnTo>
                  <a:lnTo>
                    <a:pt x="2522" y="499"/>
                  </a:lnTo>
                  <a:lnTo>
                    <a:pt x="2475" y="524"/>
                  </a:lnTo>
                  <a:lnTo>
                    <a:pt x="2433" y="555"/>
                  </a:lnTo>
                  <a:lnTo>
                    <a:pt x="2393" y="591"/>
                  </a:lnTo>
                  <a:lnTo>
                    <a:pt x="2357" y="631"/>
                  </a:lnTo>
                  <a:lnTo>
                    <a:pt x="2327" y="674"/>
                  </a:lnTo>
                  <a:lnTo>
                    <a:pt x="2300" y="720"/>
                  </a:lnTo>
                  <a:lnTo>
                    <a:pt x="2279" y="770"/>
                  </a:lnTo>
                  <a:lnTo>
                    <a:pt x="2264" y="822"/>
                  </a:lnTo>
                  <a:lnTo>
                    <a:pt x="2255" y="876"/>
                  </a:lnTo>
                  <a:lnTo>
                    <a:pt x="2252" y="932"/>
                  </a:lnTo>
                  <a:lnTo>
                    <a:pt x="2255" y="992"/>
                  </a:lnTo>
                  <a:lnTo>
                    <a:pt x="2265" y="1048"/>
                  </a:lnTo>
                  <a:lnTo>
                    <a:pt x="2282" y="1103"/>
                  </a:lnTo>
                  <a:lnTo>
                    <a:pt x="2305" y="1154"/>
                  </a:lnTo>
                  <a:lnTo>
                    <a:pt x="2334" y="1202"/>
                  </a:lnTo>
                  <a:lnTo>
                    <a:pt x="2368" y="1247"/>
                  </a:lnTo>
                  <a:lnTo>
                    <a:pt x="2406" y="1286"/>
                  </a:lnTo>
                  <a:lnTo>
                    <a:pt x="2449" y="1322"/>
                  </a:lnTo>
                  <a:lnTo>
                    <a:pt x="2496" y="1352"/>
                  </a:lnTo>
                  <a:lnTo>
                    <a:pt x="2546" y="1377"/>
                  </a:lnTo>
                  <a:lnTo>
                    <a:pt x="2523" y="1403"/>
                  </a:lnTo>
                  <a:lnTo>
                    <a:pt x="2503" y="1388"/>
                  </a:lnTo>
                  <a:lnTo>
                    <a:pt x="2482" y="1377"/>
                  </a:lnTo>
                  <a:lnTo>
                    <a:pt x="2458" y="1370"/>
                  </a:lnTo>
                  <a:lnTo>
                    <a:pt x="2433" y="1367"/>
                  </a:lnTo>
                  <a:lnTo>
                    <a:pt x="2413" y="1369"/>
                  </a:lnTo>
                  <a:lnTo>
                    <a:pt x="2394" y="1373"/>
                  </a:lnTo>
                  <a:lnTo>
                    <a:pt x="2284" y="1407"/>
                  </a:lnTo>
                  <a:lnTo>
                    <a:pt x="2283" y="1408"/>
                  </a:lnTo>
                  <a:lnTo>
                    <a:pt x="2234" y="1427"/>
                  </a:lnTo>
                  <a:lnTo>
                    <a:pt x="2190" y="1451"/>
                  </a:lnTo>
                  <a:lnTo>
                    <a:pt x="2149" y="1479"/>
                  </a:lnTo>
                  <a:lnTo>
                    <a:pt x="2112" y="1512"/>
                  </a:lnTo>
                  <a:lnTo>
                    <a:pt x="2079" y="1548"/>
                  </a:lnTo>
                  <a:lnTo>
                    <a:pt x="2050" y="1588"/>
                  </a:lnTo>
                  <a:lnTo>
                    <a:pt x="2027" y="1631"/>
                  </a:lnTo>
                  <a:lnTo>
                    <a:pt x="2007" y="1677"/>
                  </a:lnTo>
                  <a:lnTo>
                    <a:pt x="1993" y="1725"/>
                  </a:lnTo>
                  <a:lnTo>
                    <a:pt x="1984" y="1773"/>
                  </a:lnTo>
                  <a:lnTo>
                    <a:pt x="1981" y="1826"/>
                  </a:lnTo>
                  <a:lnTo>
                    <a:pt x="1981" y="2494"/>
                  </a:lnTo>
                  <a:lnTo>
                    <a:pt x="1984" y="2519"/>
                  </a:lnTo>
                  <a:lnTo>
                    <a:pt x="1991" y="2544"/>
                  </a:lnTo>
                  <a:lnTo>
                    <a:pt x="2003" y="2567"/>
                  </a:lnTo>
                  <a:lnTo>
                    <a:pt x="2042" y="2626"/>
                  </a:lnTo>
                  <a:lnTo>
                    <a:pt x="112" y="2626"/>
                  </a:lnTo>
                  <a:lnTo>
                    <a:pt x="87" y="2624"/>
                  </a:lnTo>
                  <a:lnTo>
                    <a:pt x="64" y="2616"/>
                  </a:lnTo>
                  <a:lnTo>
                    <a:pt x="43" y="2602"/>
                  </a:lnTo>
                  <a:lnTo>
                    <a:pt x="25" y="2584"/>
                  </a:lnTo>
                  <a:lnTo>
                    <a:pt x="11" y="2563"/>
                  </a:lnTo>
                  <a:lnTo>
                    <a:pt x="3" y="2540"/>
                  </a:lnTo>
                  <a:lnTo>
                    <a:pt x="0" y="2514"/>
                  </a:lnTo>
                  <a:lnTo>
                    <a:pt x="0" y="111"/>
                  </a:lnTo>
                  <a:lnTo>
                    <a:pt x="3" y="86"/>
                  </a:lnTo>
                  <a:lnTo>
                    <a:pt x="11" y="62"/>
                  </a:lnTo>
                  <a:lnTo>
                    <a:pt x="25" y="42"/>
                  </a:lnTo>
                  <a:lnTo>
                    <a:pt x="43" y="24"/>
                  </a:lnTo>
                  <a:lnTo>
                    <a:pt x="64" y="10"/>
                  </a:lnTo>
                  <a:lnTo>
                    <a:pt x="87" y="2"/>
                  </a:lnTo>
                  <a:lnTo>
                    <a:pt x="11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75" name="Google Shape;11075;p24"/>
            <p:cNvSpPr/>
            <p:nvPr/>
          </p:nvSpPr>
          <p:spPr>
            <a:xfrm>
              <a:off x="5316" y="2030"/>
              <a:ext cx="351" cy="350"/>
            </a:xfrm>
            <a:custGeom>
              <a:avLst/>
              <a:gdLst/>
              <a:ahLst/>
              <a:cxnLst/>
              <a:rect l="l" t="t" r="r" b="b"/>
              <a:pathLst>
                <a:path w="702" h="701" extrusionOk="0">
                  <a:moveTo>
                    <a:pt x="350" y="0"/>
                  </a:moveTo>
                  <a:lnTo>
                    <a:pt x="398" y="2"/>
                  </a:lnTo>
                  <a:lnTo>
                    <a:pt x="444" y="12"/>
                  </a:lnTo>
                  <a:lnTo>
                    <a:pt x="487" y="27"/>
                  </a:lnTo>
                  <a:lnTo>
                    <a:pt x="528" y="48"/>
                  </a:lnTo>
                  <a:lnTo>
                    <a:pt x="565" y="73"/>
                  </a:lnTo>
                  <a:lnTo>
                    <a:pt x="598" y="102"/>
                  </a:lnTo>
                  <a:lnTo>
                    <a:pt x="629" y="136"/>
                  </a:lnTo>
                  <a:lnTo>
                    <a:pt x="653" y="173"/>
                  </a:lnTo>
                  <a:lnTo>
                    <a:pt x="674" y="214"/>
                  </a:lnTo>
                  <a:lnTo>
                    <a:pt x="689" y="258"/>
                  </a:lnTo>
                  <a:lnTo>
                    <a:pt x="698" y="303"/>
                  </a:lnTo>
                  <a:lnTo>
                    <a:pt x="702" y="350"/>
                  </a:lnTo>
                  <a:lnTo>
                    <a:pt x="698" y="398"/>
                  </a:lnTo>
                  <a:lnTo>
                    <a:pt x="689" y="443"/>
                  </a:lnTo>
                  <a:lnTo>
                    <a:pt x="674" y="487"/>
                  </a:lnTo>
                  <a:lnTo>
                    <a:pt x="653" y="527"/>
                  </a:lnTo>
                  <a:lnTo>
                    <a:pt x="629" y="565"/>
                  </a:lnTo>
                  <a:lnTo>
                    <a:pt x="598" y="599"/>
                  </a:lnTo>
                  <a:lnTo>
                    <a:pt x="565" y="628"/>
                  </a:lnTo>
                  <a:lnTo>
                    <a:pt x="528" y="653"/>
                  </a:lnTo>
                  <a:lnTo>
                    <a:pt x="487" y="674"/>
                  </a:lnTo>
                  <a:lnTo>
                    <a:pt x="444" y="689"/>
                  </a:lnTo>
                  <a:lnTo>
                    <a:pt x="398" y="698"/>
                  </a:lnTo>
                  <a:lnTo>
                    <a:pt x="350" y="701"/>
                  </a:lnTo>
                  <a:lnTo>
                    <a:pt x="303" y="698"/>
                  </a:lnTo>
                  <a:lnTo>
                    <a:pt x="257" y="689"/>
                  </a:lnTo>
                  <a:lnTo>
                    <a:pt x="214" y="674"/>
                  </a:lnTo>
                  <a:lnTo>
                    <a:pt x="174" y="653"/>
                  </a:lnTo>
                  <a:lnTo>
                    <a:pt x="137" y="628"/>
                  </a:lnTo>
                  <a:lnTo>
                    <a:pt x="103" y="599"/>
                  </a:lnTo>
                  <a:lnTo>
                    <a:pt x="73" y="565"/>
                  </a:lnTo>
                  <a:lnTo>
                    <a:pt x="47" y="527"/>
                  </a:lnTo>
                  <a:lnTo>
                    <a:pt x="28" y="487"/>
                  </a:lnTo>
                  <a:lnTo>
                    <a:pt x="13" y="443"/>
                  </a:lnTo>
                  <a:lnTo>
                    <a:pt x="3" y="398"/>
                  </a:lnTo>
                  <a:lnTo>
                    <a:pt x="0" y="350"/>
                  </a:lnTo>
                  <a:lnTo>
                    <a:pt x="3" y="303"/>
                  </a:lnTo>
                  <a:lnTo>
                    <a:pt x="13" y="258"/>
                  </a:lnTo>
                  <a:lnTo>
                    <a:pt x="28" y="214"/>
                  </a:lnTo>
                  <a:lnTo>
                    <a:pt x="47" y="173"/>
                  </a:lnTo>
                  <a:lnTo>
                    <a:pt x="73" y="136"/>
                  </a:lnTo>
                  <a:lnTo>
                    <a:pt x="103" y="102"/>
                  </a:lnTo>
                  <a:lnTo>
                    <a:pt x="137" y="73"/>
                  </a:lnTo>
                  <a:lnTo>
                    <a:pt x="174" y="48"/>
                  </a:lnTo>
                  <a:lnTo>
                    <a:pt x="214" y="27"/>
                  </a:lnTo>
                  <a:lnTo>
                    <a:pt x="257" y="12"/>
                  </a:lnTo>
                  <a:lnTo>
                    <a:pt x="303" y="2"/>
                  </a:lnTo>
                  <a:lnTo>
                    <a:pt x="35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76" name="Google Shape;11076;p24"/>
            <p:cNvSpPr/>
            <p:nvPr/>
          </p:nvSpPr>
          <p:spPr>
            <a:xfrm>
              <a:off x="5181" y="2489"/>
              <a:ext cx="621" cy="1152"/>
            </a:xfrm>
            <a:custGeom>
              <a:avLst/>
              <a:gdLst/>
              <a:ahLst/>
              <a:cxnLst/>
              <a:rect l="l" t="t" r="r" b="b"/>
              <a:pathLst>
                <a:path w="1242" h="2305" extrusionOk="0">
                  <a:moveTo>
                    <a:pt x="922" y="0"/>
                  </a:moveTo>
                  <a:lnTo>
                    <a:pt x="1031" y="33"/>
                  </a:lnTo>
                  <a:lnTo>
                    <a:pt x="1032" y="33"/>
                  </a:lnTo>
                  <a:lnTo>
                    <a:pt x="1073" y="50"/>
                  </a:lnTo>
                  <a:lnTo>
                    <a:pt x="1109" y="72"/>
                  </a:lnTo>
                  <a:lnTo>
                    <a:pt x="1142" y="98"/>
                  </a:lnTo>
                  <a:lnTo>
                    <a:pt x="1171" y="128"/>
                  </a:lnTo>
                  <a:lnTo>
                    <a:pt x="1196" y="162"/>
                  </a:lnTo>
                  <a:lnTo>
                    <a:pt x="1215" y="199"/>
                  </a:lnTo>
                  <a:lnTo>
                    <a:pt x="1230" y="239"/>
                  </a:lnTo>
                  <a:lnTo>
                    <a:pt x="1238" y="280"/>
                  </a:lnTo>
                  <a:lnTo>
                    <a:pt x="1242" y="323"/>
                  </a:lnTo>
                  <a:lnTo>
                    <a:pt x="1242" y="994"/>
                  </a:lnTo>
                  <a:lnTo>
                    <a:pt x="996" y="1368"/>
                  </a:lnTo>
                  <a:lnTo>
                    <a:pt x="996" y="2274"/>
                  </a:lnTo>
                  <a:lnTo>
                    <a:pt x="994" y="2286"/>
                  </a:lnTo>
                  <a:lnTo>
                    <a:pt x="987" y="2296"/>
                  </a:lnTo>
                  <a:lnTo>
                    <a:pt x="977" y="2302"/>
                  </a:lnTo>
                  <a:lnTo>
                    <a:pt x="966" y="2305"/>
                  </a:lnTo>
                  <a:lnTo>
                    <a:pt x="276" y="2305"/>
                  </a:lnTo>
                  <a:lnTo>
                    <a:pt x="264" y="2302"/>
                  </a:lnTo>
                  <a:lnTo>
                    <a:pt x="254" y="2296"/>
                  </a:lnTo>
                  <a:lnTo>
                    <a:pt x="248" y="2286"/>
                  </a:lnTo>
                  <a:lnTo>
                    <a:pt x="245" y="2274"/>
                  </a:lnTo>
                  <a:lnTo>
                    <a:pt x="245" y="1368"/>
                  </a:lnTo>
                  <a:lnTo>
                    <a:pt x="0" y="994"/>
                  </a:lnTo>
                  <a:lnTo>
                    <a:pt x="0" y="326"/>
                  </a:lnTo>
                  <a:lnTo>
                    <a:pt x="2" y="282"/>
                  </a:lnTo>
                  <a:lnTo>
                    <a:pt x="11" y="240"/>
                  </a:lnTo>
                  <a:lnTo>
                    <a:pt x="26" y="200"/>
                  </a:lnTo>
                  <a:lnTo>
                    <a:pt x="46" y="163"/>
                  </a:lnTo>
                  <a:lnTo>
                    <a:pt x="70" y="128"/>
                  </a:lnTo>
                  <a:lnTo>
                    <a:pt x="99" y="98"/>
                  </a:lnTo>
                  <a:lnTo>
                    <a:pt x="132" y="72"/>
                  </a:lnTo>
                  <a:lnTo>
                    <a:pt x="169" y="51"/>
                  </a:lnTo>
                  <a:lnTo>
                    <a:pt x="209" y="33"/>
                  </a:lnTo>
                  <a:lnTo>
                    <a:pt x="320" y="1"/>
                  </a:lnTo>
                  <a:lnTo>
                    <a:pt x="549" y="630"/>
                  </a:lnTo>
                  <a:lnTo>
                    <a:pt x="558" y="647"/>
                  </a:lnTo>
                  <a:lnTo>
                    <a:pt x="570" y="662"/>
                  </a:lnTo>
                  <a:lnTo>
                    <a:pt x="585" y="672"/>
                  </a:lnTo>
                  <a:lnTo>
                    <a:pt x="604" y="679"/>
                  </a:lnTo>
                  <a:lnTo>
                    <a:pt x="622" y="682"/>
                  </a:lnTo>
                  <a:lnTo>
                    <a:pt x="641" y="679"/>
                  </a:lnTo>
                  <a:lnTo>
                    <a:pt x="657" y="672"/>
                  </a:lnTo>
                  <a:lnTo>
                    <a:pt x="671" y="662"/>
                  </a:lnTo>
                  <a:lnTo>
                    <a:pt x="683" y="649"/>
                  </a:lnTo>
                  <a:lnTo>
                    <a:pt x="691" y="633"/>
                  </a:lnTo>
                  <a:lnTo>
                    <a:pt x="92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77" name="Google Shape;11077;p24"/>
            <p:cNvSpPr/>
            <p:nvPr/>
          </p:nvSpPr>
          <p:spPr>
            <a:xfrm>
              <a:off x="5440" y="2486"/>
              <a:ext cx="103" cy="265"/>
            </a:xfrm>
            <a:custGeom>
              <a:avLst/>
              <a:gdLst/>
              <a:ahLst/>
              <a:cxnLst/>
              <a:rect l="l" t="t" r="r" b="b"/>
              <a:pathLst>
                <a:path w="206" h="530" extrusionOk="0">
                  <a:moveTo>
                    <a:pt x="51" y="0"/>
                  </a:moveTo>
                  <a:lnTo>
                    <a:pt x="157" y="0"/>
                  </a:lnTo>
                  <a:lnTo>
                    <a:pt x="170" y="2"/>
                  </a:lnTo>
                  <a:lnTo>
                    <a:pt x="183" y="7"/>
                  </a:lnTo>
                  <a:lnTo>
                    <a:pt x="194" y="16"/>
                  </a:lnTo>
                  <a:lnTo>
                    <a:pt x="203" y="29"/>
                  </a:lnTo>
                  <a:lnTo>
                    <a:pt x="206" y="44"/>
                  </a:lnTo>
                  <a:lnTo>
                    <a:pt x="206" y="59"/>
                  </a:lnTo>
                  <a:lnTo>
                    <a:pt x="201" y="74"/>
                  </a:lnTo>
                  <a:lnTo>
                    <a:pt x="144" y="159"/>
                  </a:lnTo>
                  <a:lnTo>
                    <a:pt x="170" y="382"/>
                  </a:lnTo>
                  <a:lnTo>
                    <a:pt x="118" y="521"/>
                  </a:lnTo>
                  <a:lnTo>
                    <a:pt x="114" y="527"/>
                  </a:lnTo>
                  <a:lnTo>
                    <a:pt x="108" y="530"/>
                  </a:lnTo>
                  <a:lnTo>
                    <a:pt x="100" y="530"/>
                  </a:lnTo>
                  <a:lnTo>
                    <a:pt x="93" y="527"/>
                  </a:lnTo>
                  <a:lnTo>
                    <a:pt x="88" y="521"/>
                  </a:lnTo>
                  <a:lnTo>
                    <a:pt x="37" y="382"/>
                  </a:lnTo>
                  <a:lnTo>
                    <a:pt x="63" y="159"/>
                  </a:lnTo>
                  <a:lnTo>
                    <a:pt x="7" y="74"/>
                  </a:lnTo>
                  <a:lnTo>
                    <a:pt x="1" y="59"/>
                  </a:lnTo>
                  <a:lnTo>
                    <a:pt x="0" y="44"/>
                  </a:lnTo>
                  <a:lnTo>
                    <a:pt x="5" y="29"/>
                  </a:lnTo>
                  <a:lnTo>
                    <a:pt x="13" y="16"/>
                  </a:lnTo>
                  <a:lnTo>
                    <a:pt x="24" y="7"/>
                  </a:lnTo>
                  <a:lnTo>
                    <a:pt x="37" y="2"/>
                  </a:lnTo>
                  <a:lnTo>
                    <a:pt x="5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1078" name="Google Shape;11078;p24"/>
          <p:cNvGrpSpPr/>
          <p:nvPr/>
        </p:nvGrpSpPr>
        <p:grpSpPr>
          <a:xfrm>
            <a:off x="11611565" y="7555679"/>
            <a:ext cx="416730" cy="554669"/>
            <a:chOff x="7552622" y="2399639"/>
            <a:chExt cx="2268535" cy="3019429"/>
          </a:xfrm>
          <a:solidFill>
            <a:srgbClr val="006994"/>
          </a:solidFill>
        </p:grpSpPr>
        <p:grpSp>
          <p:nvGrpSpPr>
            <p:cNvPr id="11079" name="Google Shape;11079;p24"/>
            <p:cNvGrpSpPr/>
            <p:nvPr/>
          </p:nvGrpSpPr>
          <p:grpSpPr>
            <a:xfrm>
              <a:off x="8011408" y="2856838"/>
              <a:ext cx="785019" cy="902093"/>
              <a:chOff x="3411" y="1494"/>
              <a:chExt cx="495" cy="568"/>
            </a:xfrm>
            <a:grpFill/>
          </p:grpSpPr>
          <p:sp>
            <p:nvSpPr>
              <p:cNvPr id="11080" name="Google Shape;11080;p24"/>
              <p:cNvSpPr/>
              <p:nvPr/>
            </p:nvSpPr>
            <p:spPr>
              <a:xfrm>
                <a:off x="3411" y="1494"/>
                <a:ext cx="495" cy="471"/>
              </a:xfrm>
              <a:custGeom>
                <a:avLst/>
                <a:gdLst/>
                <a:ahLst/>
                <a:cxnLst/>
                <a:rect l="l" t="t" r="r" b="b"/>
                <a:pathLst>
                  <a:path w="989" h="942" extrusionOk="0">
                    <a:moveTo>
                      <a:pt x="494" y="107"/>
                    </a:moveTo>
                    <a:lnTo>
                      <a:pt x="456" y="111"/>
                    </a:lnTo>
                    <a:lnTo>
                      <a:pt x="419" y="120"/>
                    </a:lnTo>
                    <a:lnTo>
                      <a:pt x="385" y="134"/>
                    </a:lnTo>
                    <a:lnTo>
                      <a:pt x="354" y="153"/>
                    </a:lnTo>
                    <a:lnTo>
                      <a:pt x="326" y="177"/>
                    </a:lnTo>
                    <a:lnTo>
                      <a:pt x="301" y="204"/>
                    </a:lnTo>
                    <a:lnTo>
                      <a:pt x="283" y="236"/>
                    </a:lnTo>
                    <a:lnTo>
                      <a:pt x="268" y="269"/>
                    </a:lnTo>
                    <a:lnTo>
                      <a:pt x="260" y="307"/>
                    </a:lnTo>
                    <a:lnTo>
                      <a:pt x="256" y="345"/>
                    </a:lnTo>
                    <a:lnTo>
                      <a:pt x="260" y="383"/>
                    </a:lnTo>
                    <a:lnTo>
                      <a:pt x="268" y="420"/>
                    </a:lnTo>
                    <a:lnTo>
                      <a:pt x="283" y="454"/>
                    </a:lnTo>
                    <a:lnTo>
                      <a:pt x="301" y="485"/>
                    </a:lnTo>
                    <a:lnTo>
                      <a:pt x="326" y="513"/>
                    </a:lnTo>
                    <a:lnTo>
                      <a:pt x="354" y="537"/>
                    </a:lnTo>
                    <a:lnTo>
                      <a:pt x="385" y="556"/>
                    </a:lnTo>
                    <a:lnTo>
                      <a:pt x="419" y="571"/>
                    </a:lnTo>
                    <a:lnTo>
                      <a:pt x="456" y="579"/>
                    </a:lnTo>
                    <a:lnTo>
                      <a:pt x="494" y="583"/>
                    </a:lnTo>
                    <a:lnTo>
                      <a:pt x="532" y="579"/>
                    </a:lnTo>
                    <a:lnTo>
                      <a:pt x="570" y="571"/>
                    </a:lnTo>
                    <a:lnTo>
                      <a:pt x="603" y="556"/>
                    </a:lnTo>
                    <a:lnTo>
                      <a:pt x="635" y="536"/>
                    </a:lnTo>
                    <a:lnTo>
                      <a:pt x="662" y="513"/>
                    </a:lnTo>
                    <a:lnTo>
                      <a:pt x="686" y="485"/>
                    </a:lnTo>
                    <a:lnTo>
                      <a:pt x="705" y="454"/>
                    </a:lnTo>
                    <a:lnTo>
                      <a:pt x="719" y="420"/>
                    </a:lnTo>
                    <a:lnTo>
                      <a:pt x="729" y="383"/>
                    </a:lnTo>
                    <a:lnTo>
                      <a:pt x="732" y="345"/>
                    </a:lnTo>
                    <a:lnTo>
                      <a:pt x="729" y="307"/>
                    </a:lnTo>
                    <a:lnTo>
                      <a:pt x="719" y="269"/>
                    </a:lnTo>
                    <a:lnTo>
                      <a:pt x="705" y="236"/>
                    </a:lnTo>
                    <a:lnTo>
                      <a:pt x="686" y="204"/>
                    </a:lnTo>
                    <a:lnTo>
                      <a:pt x="662" y="177"/>
                    </a:lnTo>
                    <a:lnTo>
                      <a:pt x="635" y="153"/>
                    </a:lnTo>
                    <a:lnTo>
                      <a:pt x="603" y="134"/>
                    </a:lnTo>
                    <a:lnTo>
                      <a:pt x="570" y="120"/>
                    </a:lnTo>
                    <a:lnTo>
                      <a:pt x="532" y="111"/>
                    </a:lnTo>
                    <a:lnTo>
                      <a:pt x="494" y="107"/>
                    </a:lnTo>
                    <a:close/>
                    <a:moveTo>
                      <a:pt x="74" y="0"/>
                    </a:moveTo>
                    <a:lnTo>
                      <a:pt x="914" y="0"/>
                    </a:lnTo>
                    <a:lnTo>
                      <a:pt x="934" y="3"/>
                    </a:lnTo>
                    <a:lnTo>
                      <a:pt x="951" y="10"/>
                    </a:lnTo>
                    <a:lnTo>
                      <a:pt x="967" y="21"/>
                    </a:lnTo>
                    <a:lnTo>
                      <a:pt x="978" y="36"/>
                    </a:lnTo>
                    <a:lnTo>
                      <a:pt x="985" y="54"/>
                    </a:lnTo>
                    <a:lnTo>
                      <a:pt x="989" y="73"/>
                    </a:lnTo>
                    <a:lnTo>
                      <a:pt x="989" y="869"/>
                    </a:lnTo>
                    <a:lnTo>
                      <a:pt x="979" y="830"/>
                    </a:lnTo>
                    <a:lnTo>
                      <a:pt x="964" y="791"/>
                    </a:lnTo>
                    <a:lnTo>
                      <a:pt x="946" y="757"/>
                    </a:lnTo>
                    <a:lnTo>
                      <a:pt x="922" y="724"/>
                    </a:lnTo>
                    <a:lnTo>
                      <a:pt x="895" y="695"/>
                    </a:lnTo>
                    <a:lnTo>
                      <a:pt x="862" y="671"/>
                    </a:lnTo>
                    <a:lnTo>
                      <a:pt x="827" y="650"/>
                    </a:lnTo>
                    <a:lnTo>
                      <a:pt x="789" y="634"/>
                    </a:lnTo>
                    <a:lnTo>
                      <a:pt x="785" y="633"/>
                    </a:lnTo>
                    <a:lnTo>
                      <a:pt x="777" y="630"/>
                    </a:lnTo>
                    <a:lnTo>
                      <a:pt x="766" y="627"/>
                    </a:lnTo>
                    <a:lnTo>
                      <a:pt x="752" y="623"/>
                    </a:lnTo>
                    <a:lnTo>
                      <a:pt x="739" y="619"/>
                    </a:lnTo>
                    <a:lnTo>
                      <a:pt x="727" y="615"/>
                    </a:lnTo>
                    <a:lnTo>
                      <a:pt x="719" y="613"/>
                    </a:lnTo>
                    <a:lnTo>
                      <a:pt x="716" y="612"/>
                    </a:lnTo>
                    <a:lnTo>
                      <a:pt x="694" y="608"/>
                    </a:lnTo>
                    <a:lnTo>
                      <a:pt x="673" y="608"/>
                    </a:lnTo>
                    <a:lnTo>
                      <a:pt x="652" y="614"/>
                    </a:lnTo>
                    <a:lnTo>
                      <a:pt x="632" y="623"/>
                    </a:lnTo>
                    <a:lnTo>
                      <a:pt x="616" y="637"/>
                    </a:lnTo>
                    <a:lnTo>
                      <a:pt x="602" y="653"/>
                    </a:lnTo>
                    <a:lnTo>
                      <a:pt x="592" y="674"/>
                    </a:lnTo>
                    <a:lnTo>
                      <a:pt x="494" y="942"/>
                    </a:lnTo>
                    <a:lnTo>
                      <a:pt x="397" y="674"/>
                    </a:lnTo>
                    <a:lnTo>
                      <a:pt x="386" y="653"/>
                    </a:lnTo>
                    <a:lnTo>
                      <a:pt x="372" y="637"/>
                    </a:lnTo>
                    <a:lnTo>
                      <a:pt x="356" y="623"/>
                    </a:lnTo>
                    <a:lnTo>
                      <a:pt x="336" y="614"/>
                    </a:lnTo>
                    <a:lnTo>
                      <a:pt x="315" y="608"/>
                    </a:lnTo>
                    <a:lnTo>
                      <a:pt x="293" y="608"/>
                    </a:lnTo>
                    <a:lnTo>
                      <a:pt x="271" y="612"/>
                    </a:lnTo>
                    <a:lnTo>
                      <a:pt x="269" y="613"/>
                    </a:lnTo>
                    <a:lnTo>
                      <a:pt x="261" y="615"/>
                    </a:lnTo>
                    <a:lnTo>
                      <a:pt x="249" y="619"/>
                    </a:lnTo>
                    <a:lnTo>
                      <a:pt x="235" y="623"/>
                    </a:lnTo>
                    <a:lnTo>
                      <a:pt x="223" y="627"/>
                    </a:lnTo>
                    <a:lnTo>
                      <a:pt x="211" y="630"/>
                    </a:lnTo>
                    <a:lnTo>
                      <a:pt x="203" y="633"/>
                    </a:lnTo>
                    <a:lnTo>
                      <a:pt x="199" y="634"/>
                    </a:lnTo>
                    <a:lnTo>
                      <a:pt x="161" y="650"/>
                    </a:lnTo>
                    <a:lnTo>
                      <a:pt x="126" y="671"/>
                    </a:lnTo>
                    <a:lnTo>
                      <a:pt x="94" y="695"/>
                    </a:lnTo>
                    <a:lnTo>
                      <a:pt x="66" y="724"/>
                    </a:lnTo>
                    <a:lnTo>
                      <a:pt x="43" y="757"/>
                    </a:lnTo>
                    <a:lnTo>
                      <a:pt x="23" y="791"/>
                    </a:lnTo>
                    <a:lnTo>
                      <a:pt x="9" y="830"/>
                    </a:lnTo>
                    <a:lnTo>
                      <a:pt x="0" y="869"/>
                    </a:lnTo>
                    <a:lnTo>
                      <a:pt x="0" y="73"/>
                    </a:lnTo>
                    <a:lnTo>
                      <a:pt x="3" y="54"/>
                    </a:lnTo>
                    <a:lnTo>
                      <a:pt x="10" y="36"/>
                    </a:lnTo>
                    <a:lnTo>
                      <a:pt x="22" y="21"/>
                    </a:lnTo>
                    <a:lnTo>
                      <a:pt x="37" y="10"/>
                    </a:lnTo>
                    <a:lnTo>
                      <a:pt x="54" y="3"/>
                    </a:lnTo>
                    <a:lnTo>
                      <a:pt x="7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81" name="Google Shape;11081;p24"/>
              <p:cNvSpPr/>
              <p:nvPr/>
            </p:nvSpPr>
            <p:spPr>
              <a:xfrm>
                <a:off x="3730" y="1912"/>
                <a:ext cx="76" cy="150"/>
              </a:xfrm>
              <a:custGeom>
                <a:avLst/>
                <a:gdLst/>
                <a:ahLst/>
                <a:cxnLst/>
                <a:rect l="l" t="t" r="r" b="b"/>
                <a:pathLst>
                  <a:path w="152" h="299" extrusionOk="0">
                    <a:moveTo>
                      <a:pt x="109" y="0"/>
                    </a:moveTo>
                    <a:lnTo>
                      <a:pt x="127" y="15"/>
                    </a:lnTo>
                    <a:lnTo>
                      <a:pt x="140" y="33"/>
                    </a:lnTo>
                    <a:lnTo>
                      <a:pt x="149" y="55"/>
                    </a:lnTo>
                    <a:lnTo>
                      <a:pt x="152" y="79"/>
                    </a:lnTo>
                    <a:lnTo>
                      <a:pt x="152" y="299"/>
                    </a:lnTo>
                    <a:lnTo>
                      <a:pt x="0" y="299"/>
                    </a:lnTo>
                    <a:lnTo>
                      <a:pt x="10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82" name="Google Shape;11082;p24"/>
              <p:cNvSpPr/>
              <p:nvPr/>
            </p:nvSpPr>
            <p:spPr>
              <a:xfrm>
                <a:off x="3510" y="1912"/>
                <a:ext cx="76" cy="150"/>
              </a:xfrm>
              <a:custGeom>
                <a:avLst/>
                <a:gdLst/>
                <a:ahLst/>
                <a:cxnLst/>
                <a:rect l="l" t="t" r="r" b="b"/>
                <a:pathLst>
                  <a:path w="152" h="299" extrusionOk="0">
                    <a:moveTo>
                      <a:pt x="43" y="0"/>
                    </a:moveTo>
                    <a:lnTo>
                      <a:pt x="152" y="299"/>
                    </a:lnTo>
                    <a:lnTo>
                      <a:pt x="0" y="299"/>
                    </a:lnTo>
                    <a:lnTo>
                      <a:pt x="0" y="79"/>
                    </a:lnTo>
                    <a:lnTo>
                      <a:pt x="4" y="55"/>
                    </a:lnTo>
                    <a:lnTo>
                      <a:pt x="12" y="33"/>
                    </a:lnTo>
                    <a:lnTo>
                      <a:pt x="25" y="15"/>
                    </a:lnTo>
                    <a:lnTo>
                      <a:pt x="4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sp>
          <p:nvSpPr>
            <p:cNvPr id="11083" name="Google Shape;11083;p24"/>
            <p:cNvSpPr/>
            <p:nvPr/>
          </p:nvSpPr>
          <p:spPr>
            <a:xfrm>
              <a:off x="7552622" y="2399639"/>
              <a:ext cx="2268535" cy="3019429"/>
            </a:xfrm>
            <a:custGeom>
              <a:avLst/>
              <a:gdLst/>
              <a:ahLst/>
              <a:cxnLst/>
              <a:rect l="l" t="t" r="r" b="b"/>
              <a:pathLst>
                <a:path w="2856" h="3805" extrusionOk="0">
                  <a:moveTo>
                    <a:pt x="476" y="2990"/>
                  </a:moveTo>
                  <a:lnTo>
                    <a:pt x="452" y="2993"/>
                  </a:lnTo>
                  <a:lnTo>
                    <a:pt x="432" y="3001"/>
                  </a:lnTo>
                  <a:lnTo>
                    <a:pt x="413" y="3012"/>
                  </a:lnTo>
                  <a:lnTo>
                    <a:pt x="397" y="3029"/>
                  </a:lnTo>
                  <a:lnTo>
                    <a:pt x="385" y="3047"/>
                  </a:lnTo>
                  <a:lnTo>
                    <a:pt x="378" y="3068"/>
                  </a:lnTo>
                  <a:lnTo>
                    <a:pt x="375" y="3091"/>
                  </a:lnTo>
                  <a:lnTo>
                    <a:pt x="378" y="3114"/>
                  </a:lnTo>
                  <a:lnTo>
                    <a:pt x="385" y="3135"/>
                  </a:lnTo>
                  <a:lnTo>
                    <a:pt x="397" y="3154"/>
                  </a:lnTo>
                  <a:lnTo>
                    <a:pt x="413" y="3170"/>
                  </a:lnTo>
                  <a:lnTo>
                    <a:pt x="432" y="3182"/>
                  </a:lnTo>
                  <a:lnTo>
                    <a:pt x="452" y="3190"/>
                  </a:lnTo>
                  <a:lnTo>
                    <a:pt x="476" y="3192"/>
                  </a:lnTo>
                  <a:lnTo>
                    <a:pt x="2380" y="3192"/>
                  </a:lnTo>
                  <a:lnTo>
                    <a:pt x="2404" y="3190"/>
                  </a:lnTo>
                  <a:lnTo>
                    <a:pt x="2424" y="3182"/>
                  </a:lnTo>
                  <a:lnTo>
                    <a:pt x="2443" y="3170"/>
                  </a:lnTo>
                  <a:lnTo>
                    <a:pt x="2459" y="3154"/>
                  </a:lnTo>
                  <a:lnTo>
                    <a:pt x="2471" y="3135"/>
                  </a:lnTo>
                  <a:lnTo>
                    <a:pt x="2478" y="3114"/>
                  </a:lnTo>
                  <a:lnTo>
                    <a:pt x="2481" y="3091"/>
                  </a:lnTo>
                  <a:lnTo>
                    <a:pt x="2478" y="3068"/>
                  </a:lnTo>
                  <a:lnTo>
                    <a:pt x="2471" y="3047"/>
                  </a:lnTo>
                  <a:lnTo>
                    <a:pt x="2459" y="3029"/>
                  </a:lnTo>
                  <a:lnTo>
                    <a:pt x="2443" y="3012"/>
                  </a:lnTo>
                  <a:lnTo>
                    <a:pt x="2424" y="3001"/>
                  </a:lnTo>
                  <a:lnTo>
                    <a:pt x="2404" y="2993"/>
                  </a:lnTo>
                  <a:lnTo>
                    <a:pt x="2380" y="2990"/>
                  </a:lnTo>
                  <a:lnTo>
                    <a:pt x="476" y="2990"/>
                  </a:lnTo>
                  <a:close/>
                  <a:moveTo>
                    <a:pt x="476" y="2277"/>
                  </a:moveTo>
                  <a:lnTo>
                    <a:pt x="452" y="2279"/>
                  </a:lnTo>
                  <a:lnTo>
                    <a:pt x="432" y="2287"/>
                  </a:lnTo>
                  <a:lnTo>
                    <a:pt x="413" y="2299"/>
                  </a:lnTo>
                  <a:lnTo>
                    <a:pt x="397" y="2315"/>
                  </a:lnTo>
                  <a:lnTo>
                    <a:pt x="385" y="2334"/>
                  </a:lnTo>
                  <a:lnTo>
                    <a:pt x="378" y="2355"/>
                  </a:lnTo>
                  <a:lnTo>
                    <a:pt x="375" y="2378"/>
                  </a:lnTo>
                  <a:lnTo>
                    <a:pt x="378" y="2401"/>
                  </a:lnTo>
                  <a:lnTo>
                    <a:pt x="385" y="2422"/>
                  </a:lnTo>
                  <a:lnTo>
                    <a:pt x="397" y="2440"/>
                  </a:lnTo>
                  <a:lnTo>
                    <a:pt x="413" y="2457"/>
                  </a:lnTo>
                  <a:lnTo>
                    <a:pt x="432" y="2468"/>
                  </a:lnTo>
                  <a:lnTo>
                    <a:pt x="452" y="2476"/>
                  </a:lnTo>
                  <a:lnTo>
                    <a:pt x="476" y="2479"/>
                  </a:lnTo>
                  <a:lnTo>
                    <a:pt x="2380" y="2479"/>
                  </a:lnTo>
                  <a:lnTo>
                    <a:pt x="2404" y="2476"/>
                  </a:lnTo>
                  <a:lnTo>
                    <a:pt x="2424" y="2468"/>
                  </a:lnTo>
                  <a:lnTo>
                    <a:pt x="2443" y="2457"/>
                  </a:lnTo>
                  <a:lnTo>
                    <a:pt x="2459" y="2440"/>
                  </a:lnTo>
                  <a:lnTo>
                    <a:pt x="2471" y="2422"/>
                  </a:lnTo>
                  <a:lnTo>
                    <a:pt x="2478" y="2401"/>
                  </a:lnTo>
                  <a:lnTo>
                    <a:pt x="2481" y="2378"/>
                  </a:lnTo>
                  <a:lnTo>
                    <a:pt x="2478" y="2355"/>
                  </a:lnTo>
                  <a:lnTo>
                    <a:pt x="2471" y="2334"/>
                  </a:lnTo>
                  <a:lnTo>
                    <a:pt x="2459" y="2315"/>
                  </a:lnTo>
                  <a:lnTo>
                    <a:pt x="2443" y="2299"/>
                  </a:lnTo>
                  <a:lnTo>
                    <a:pt x="2424" y="2287"/>
                  </a:lnTo>
                  <a:lnTo>
                    <a:pt x="2404" y="2279"/>
                  </a:lnTo>
                  <a:lnTo>
                    <a:pt x="2380" y="2277"/>
                  </a:lnTo>
                  <a:lnTo>
                    <a:pt x="476" y="2277"/>
                  </a:lnTo>
                  <a:close/>
                  <a:moveTo>
                    <a:pt x="2142" y="1326"/>
                  </a:moveTo>
                  <a:lnTo>
                    <a:pt x="2119" y="1328"/>
                  </a:lnTo>
                  <a:lnTo>
                    <a:pt x="2097" y="1336"/>
                  </a:lnTo>
                  <a:lnTo>
                    <a:pt x="2079" y="1348"/>
                  </a:lnTo>
                  <a:lnTo>
                    <a:pt x="2063" y="1363"/>
                  </a:lnTo>
                  <a:lnTo>
                    <a:pt x="2051" y="1383"/>
                  </a:lnTo>
                  <a:lnTo>
                    <a:pt x="2044" y="1403"/>
                  </a:lnTo>
                  <a:lnTo>
                    <a:pt x="2041" y="1427"/>
                  </a:lnTo>
                  <a:lnTo>
                    <a:pt x="2044" y="1450"/>
                  </a:lnTo>
                  <a:lnTo>
                    <a:pt x="2051" y="1471"/>
                  </a:lnTo>
                  <a:lnTo>
                    <a:pt x="2063" y="1489"/>
                  </a:lnTo>
                  <a:lnTo>
                    <a:pt x="2079" y="1505"/>
                  </a:lnTo>
                  <a:lnTo>
                    <a:pt x="2097" y="1517"/>
                  </a:lnTo>
                  <a:lnTo>
                    <a:pt x="2119" y="1524"/>
                  </a:lnTo>
                  <a:lnTo>
                    <a:pt x="2142" y="1528"/>
                  </a:lnTo>
                  <a:lnTo>
                    <a:pt x="2380" y="1528"/>
                  </a:lnTo>
                  <a:lnTo>
                    <a:pt x="2404" y="1524"/>
                  </a:lnTo>
                  <a:lnTo>
                    <a:pt x="2424" y="1517"/>
                  </a:lnTo>
                  <a:lnTo>
                    <a:pt x="2443" y="1505"/>
                  </a:lnTo>
                  <a:lnTo>
                    <a:pt x="2459" y="1489"/>
                  </a:lnTo>
                  <a:lnTo>
                    <a:pt x="2471" y="1471"/>
                  </a:lnTo>
                  <a:lnTo>
                    <a:pt x="2478" y="1450"/>
                  </a:lnTo>
                  <a:lnTo>
                    <a:pt x="2481" y="1427"/>
                  </a:lnTo>
                  <a:lnTo>
                    <a:pt x="2478" y="1403"/>
                  </a:lnTo>
                  <a:lnTo>
                    <a:pt x="2471" y="1383"/>
                  </a:lnTo>
                  <a:lnTo>
                    <a:pt x="2459" y="1363"/>
                  </a:lnTo>
                  <a:lnTo>
                    <a:pt x="2443" y="1348"/>
                  </a:lnTo>
                  <a:lnTo>
                    <a:pt x="2424" y="1336"/>
                  </a:lnTo>
                  <a:lnTo>
                    <a:pt x="2404" y="1328"/>
                  </a:lnTo>
                  <a:lnTo>
                    <a:pt x="2380" y="1326"/>
                  </a:lnTo>
                  <a:lnTo>
                    <a:pt x="2142" y="1326"/>
                  </a:lnTo>
                  <a:close/>
                  <a:moveTo>
                    <a:pt x="2142" y="850"/>
                  </a:moveTo>
                  <a:lnTo>
                    <a:pt x="2119" y="852"/>
                  </a:lnTo>
                  <a:lnTo>
                    <a:pt x="2097" y="861"/>
                  </a:lnTo>
                  <a:lnTo>
                    <a:pt x="2079" y="872"/>
                  </a:lnTo>
                  <a:lnTo>
                    <a:pt x="2063" y="887"/>
                  </a:lnTo>
                  <a:lnTo>
                    <a:pt x="2051" y="906"/>
                  </a:lnTo>
                  <a:lnTo>
                    <a:pt x="2044" y="928"/>
                  </a:lnTo>
                  <a:lnTo>
                    <a:pt x="2041" y="951"/>
                  </a:lnTo>
                  <a:lnTo>
                    <a:pt x="2044" y="974"/>
                  </a:lnTo>
                  <a:lnTo>
                    <a:pt x="2051" y="995"/>
                  </a:lnTo>
                  <a:lnTo>
                    <a:pt x="2063" y="1014"/>
                  </a:lnTo>
                  <a:lnTo>
                    <a:pt x="2079" y="1030"/>
                  </a:lnTo>
                  <a:lnTo>
                    <a:pt x="2097" y="1041"/>
                  </a:lnTo>
                  <a:lnTo>
                    <a:pt x="2119" y="1048"/>
                  </a:lnTo>
                  <a:lnTo>
                    <a:pt x="2142" y="1052"/>
                  </a:lnTo>
                  <a:lnTo>
                    <a:pt x="2380" y="1052"/>
                  </a:lnTo>
                  <a:lnTo>
                    <a:pt x="2404" y="1048"/>
                  </a:lnTo>
                  <a:lnTo>
                    <a:pt x="2424" y="1041"/>
                  </a:lnTo>
                  <a:lnTo>
                    <a:pt x="2443" y="1030"/>
                  </a:lnTo>
                  <a:lnTo>
                    <a:pt x="2459" y="1014"/>
                  </a:lnTo>
                  <a:lnTo>
                    <a:pt x="2471" y="995"/>
                  </a:lnTo>
                  <a:lnTo>
                    <a:pt x="2478" y="974"/>
                  </a:lnTo>
                  <a:lnTo>
                    <a:pt x="2481" y="951"/>
                  </a:lnTo>
                  <a:lnTo>
                    <a:pt x="2478" y="928"/>
                  </a:lnTo>
                  <a:lnTo>
                    <a:pt x="2471" y="906"/>
                  </a:lnTo>
                  <a:lnTo>
                    <a:pt x="2459" y="887"/>
                  </a:lnTo>
                  <a:lnTo>
                    <a:pt x="2443" y="872"/>
                  </a:lnTo>
                  <a:lnTo>
                    <a:pt x="2424" y="861"/>
                  </a:lnTo>
                  <a:lnTo>
                    <a:pt x="2404" y="852"/>
                  </a:lnTo>
                  <a:lnTo>
                    <a:pt x="2380" y="850"/>
                  </a:lnTo>
                  <a:lnTo>
                    <a:pt x="2142" y="850"/>
                  </a:lnTo>
                  <a:close/>
                  <a:moveTo>
                    <a:pt x="476" y="374"/>
                  </a:moveTo>
                  <a:lnTo>
                    <a:pt x="449" y="378"/>
                  </a:lnTo>
                  <a:lnTo>
                    <a:pt x="425" y="387"/>
                  </a:lnTo>
                  <a:lnTo>
                    <a:pt x="405" y="403"/>
                  </a:lnTo>
                  <a:lnTo>
                    <a:pt x="389" y="424"/>
                  </a:lnTo>
                  <a:lnTo>
                    <a:pt x="378" y="448"/>
                  </a:lnTo>
                  <a:lnTo>
                    <a:pt x="375" y="475"/>
                  </a:lnTo>
                  <a:lnTo>
                    <a:pt x="375" y="1813"/>
                  </a:lnTo>
                  <a:lnTo>
                    <a:pt x="378" y="1836"/>
                  </a:lnTo>
                  <a:lnTo>
                    <a:pt x="385" y="1857"/>
                  </a:lnTo>
                  <a:lnTo>
                    <a:pt x="397" y="1876"/>
                  </a:lnTo>
                  <a:lnTo>
                    <a:pt x="413" y="1892"/>
                  </a:lnTo>
                  <a:lnTo>
                    <a:pt x="432" y="1903"/>
                  </a:lnTo>
                  <a:lnTo>
                    <a:pt x="452" y="1911"/>
                  </a:lnTo>
                  <a:lnTo>
                    <a:pt x="476" y="1914"/>
                  </a:lnTo>
                  <a:lnTo>
                    <a:pt x="1667" y="1914"/>
                  </a:lnTo>
                  <a:lnTo>
                    <a:pt x="1689" y="1911"/>
                  </a:lnTo>
                  <a:lnTo>
                    <a:pt x="1711" y="1903"/>
                  </a:lnTo>
                  <a:lnTo>
                    <a:pt x="1729" y="1892"/>
                  </a:lnTo>
                  <a:lnTo>
                    <a:pt x="1744" y="1876"/>
                  </a:lnTo>
                  <a:lnTo>
                    <a:pt x="1757" y="1857"/>
                  </a:lnTo>
                  <a:lnTo>
                    <a:pt x="1764" y="1836"/>
                  </a:lnTo>
                  <a:lnTo>
                    <a:pt x="1768" y="1813"/>
                  </a:lnTo>
                  <a:lnTo>
                    <a:pt x="1768" y="475"/>
                  </a:lnTo>
                  <a:lnTo>
                    <a:pt x="1764" y="452"/>
                  </a:lnTo>
                  <a:lnTo>
                    <a:pt x="1757" y="430"/>
                  </a:lnTo>
                  <a:lnTo>
                    <a:pt x="1744" y="412"/>
                  </a:lnTo>
                  <a:lnTo>
                    <a:pt x="1729" y="397"/>
                  </a:lnTo>
                  <a:lnTo>
                    <a:pt x="1711" y="384"/>
                  </a:lnTo>
                  <a:lnTo>
                    <a:pt x="1689" y="377"/>
                  </a:lnTo>
                  <a:lnTo>
                    <a:pt x="1667" y="374"/>
                  </a:lnTo>
                  <a:lnTo>
                    <a:pt x="476" y="374"/>
                  </a:lnTo>
                  <a:close/>
                  <a:moveTo>
                    <a:pt x="134" y="0"/>
                  </a:moveTo>
                  <a:lnTo>
                    <a:pt x="2722" y="0"/>
                  </a:lnTo>
                  <a:lnTo>
                    <a:pt x="2752" y="3"/>
                  </a:lnTo>
                  <a:lnTo>
                    <a:pt x="2781" y="13"/>
                  </a:lnTo>
                  <a:lnTo>
                    <a:pt x="2805" y="29"/>
                  </a:lnTo>
                  <a:lnTo>
                    <a:pt x="2826" y="50"/>
                  </a:lnTo>
                  <a:lnTo>
                    <a:pt x="2842" y="74"/>
                  </a:lnTo>
                  <a:lnTo>
                    <a:pt x="2853" y="103"/>
                  </a:lnTo>
                  <a:lnTo>
                    <a:pt x="2856" y="133"/>
                  </a:lnTo>
                  <a:lnTo>
                    <a:pt x="2856" y="3670"/>
                  </a:lnTo>
                  <a:lnTo>
                    <a:pt x="2853" y="3701"/>
                  </a:lnTo>
                  <a:lnTo>
                    <a:pt x="2842" y="3729"/>
                  </a:lnTo>
                  <a:lnTo>
                    <a:pt x="2826" y="3755"/>
                  </a:lnTo>
                  <a:lnTo>
                    <a:pt x="2805" y="3776"/>
                  </a:lnTo>
                  <a:lnTo>
                    <a:pt x="2781" y="3791"/>
                  </a:lnTo>
                  <a:lnTo>
                    <a:pt x="2752" y="3801"/>
                  </a:lnTo>
                  <a:lnTo>
                    <a:pt x="2722" y="3805"/>
                  </a:lnTo>
                  <a:lnTo>
                    <a:pt x="134" y="3805"/>
                  </a:lnTo>
                  <a:lnTo>
                    <a:pt x="104" y="3801"/>
                  </a:lnTo>
                  <a:lnTo>
                    <a:pt x="75" y="3791"/>
                  </a:lnTo>
                  <a:lnTo>
                    <a:pt x="51" y="3776"/>
                  </a:lnTo>
                  <a:lnTo>
                    <a:pt x="30" y="3755"/>
                  </a:lnTo>
                  <a:lnTo>
                    <a:pt x="14" y="3729"/>
                  </a:lnTo>
                  <a:lnTo>
                    <a:pt x="3" y="3701"/>
                  </a:lnTo>
                  <a:lnTo>
                    <a:pt x="0" y="3670"/>
                  </a:lnTo>
                  <a:lnTo>
                    <a:pt x="0" y="133"/>
                  </a:lnTo>
                  <a:lnTo>
                    <a:pt x="3" y="103"/>
                  </a:lnTo>
                  <a:lnTo>
                    <a:pt x="14" y="74"/>
                  </a:lnTo>
                  <a:lnTo>
                    <a:pt x="30" y="50"/>
                  </a:lnTo>
                  <a:lnTo>
                    <a:pt x="51" y="29"/>
                  </a:lnTo>
                  <a:lnTo>
                    <a:pt x="75" y="13"/>
                  </a:lnTo>
                  <a:lnTo>
                    <a:pt x="104" y="3"/>
                  </a:lnTo>
                  <a:lnTo>
                    <a:pt x="13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1084" name="Google Shape;11084;p24"/>
          <p:cNvGrpSpPr/>
          <p:nvPr/>
        </p:nvGrpSpPr>
        <p:grpSpPr>
          <a:xfrm>
            <a:off x="17669468" y="7584657"/>
            <a:ext cx="497864" cy="497624"/>
            <a:chOff x="3019" y="693"/>
            <a:chExt cx="4099" cy="4097"/>
          </a:xfrm>
          <a:solidFill>
            <a:srgbClr val="006994"/>
          </a:solidFill>
        </p:grpSpPr>
        <p:sp>
          <p:nvSpPr>
            <p:cNvPr id="11085" name="Google Shape;11085;p24"/>
            <p:cNvSpPr/>
            <p:nvPr/>
          </p:nvSpPr>
          <p:spPr>
            <a:xfrm>
              <a:off x="3019" y="693"/>
              <a:ext cx="4099" cy="4097"/>
            </a:xfrm>
            <a:custGeom>
              <a:avLst/>
              <a:gdLst/>
              <a:ahLst/>
              <a:cxnLst/>
              <a:rect l="l" t="t" r="r" b="b"/>
              <a:pathLst>
                <a:path w="4099" h="4097" extrusionOk="0">
                  <a:moveTo>
                    <a:pt x="1935" y="165"/>
                  </a:moveTo>
                  <a:lnTo>
                    <a:pt x="1891" y="168"/>
                  </a:lnTo>
                  <a:lnTo>
                    <a:pt x="1852" y="178"/>
                  </a:lnTo>
                  <a:lnTo>
                    <a:pt x="1813" y="196"/>
                  </a:lnTo>
                  <a:lnTo>
                    <a:pt x="1779" y="218"/>
                  </a:lnTo>
                  <a:lnTo>
                    <a:pt x="1748" y="247"/>
                  </a:lnTo>
                  <a:lnTo>
                    <a:pt x="1723" y="279"/>
                  </a:lnTo>
                  <a:lnTo>
                    <a:pt x="1703" y="315"/>
                  </a:lnTo>
                  <a:lnTo>
                    <a:pt x="1690" y="355"/>
                  </a:lnTo>
                  <a:lnTo>
                    <a:pt x="1682" y="397"/>
                  </a:lnTo>
                  <a:lnTo>
                    <a:pt x="1679" y="417"/>
                  </a:lnTo>
                  <a:lnTo>
                    <a:pt x="1670" y="434"/>
                  </a:lnTo>
                  <a:lnTo>
                    <a:pt x="1657" y="449"/>
                  </a:lnTo>
                  <a:lnTo>
                    <a:pt x="1641" y="462"/>
                  </a:lnTo>
                  <a:lnTo>
                    <a:pt x="1623" y="469"/>
                  </a:lnTo>
                  <a:lnTo>
                    <a:pt x="1522" y="500"/>
                  </a:lnTo>
                  <a:lnTo>
                    <a:pt x="1422" y="538"/>
                  </a:lnTo>
                  <a:lnTo>
                    <a:pt x="1326" y="581"/>
                  </a:lnTo>
                  <a:lnTo>
                    <a:pt x="1233" y="631"/>
                  </a:lnTo>
                  <a:lnTo>
                    <a:pt x="1214" y="638"/>
                  </a:lnTo>
                  <a:lnTo>
                    <a:pt x="1194" y="641"/>
                  </a:lnTo>
                  <a:lnTo>
                    <a:pt x="1176" y="640"/>
                  </a:lnTo>
                  <a:lnTo>
                    <a:pt x="1157" y="633"/>
                  </a:lnTo>
                  <a:lnTo>
                    <a:pt x="1140" y="622"/>
                  </a:lnTo>
                  <a:lnTo>
                    <a:pt x="1109" y="599"/>
                  </a:lnTo>
                  <a:lnTo>
                    <a:pt x="1075" y="581"/>
                  </a:lnTo>
                  <a:lnTo>
                    <a:pt x="1039" y="570"/>
                  </a:lnTo>
                  <a:lnTo>
                    <a:pt x="1003" y="563"/>
                  </a:lnTo>
                  <a:lnTo>
                    <a:pt x="965" y="561"/>
                  </a:lnTo>
                  <a:lnTo>
                    <a:pt x="929" y="566"/>
                  </a:lnTo>
                  <a:lnTo>
                    <a:pt x="893" y="575"/>
                  </a:lnTo>
                  <a:lnTo>
                    <a:pt x="858" y="590"/>
                  </a:lnTo>
                  <a:lnTo>
                    <a:pt x="826" y="610"/>
                  </a:lnTo>
                  <a:lnTo>
                    <a:pt x="797" y="635"/>
                  </a:lnTo>
                  <a:lnTo>
                    <a:pt x="634" y="798"/>
                  </a:lnTo>
                  <a:lnTo>
                    <a:pt x="610" y="826"/>
                  </a:lnTo>
                  <a:lnTo>
                    <a:pt x="590" y="859"/>
                  </a:lnTo>
                  <a:lnTo>
                    <a:pt x="575" y="893"/>
                  </a:lnTo>
                  <a:lnTo>
                    <a:pt x="565" y="929"/>
                  </a:lnTo>
                  <a:lnTo>
                    <a:pt x="561" y="966"/>
                  </a:lnTo>
                  <a:lnTo>
                    <a:pt x="562" y="1003"/>
                  </a:lnTo>
                  <a:lnTo>
                    <a:pt x="568" y="1039"/>
                  </a:lnTo>
                  <a:lnTo>
                    <a:pt x="581" y="1075"/>
                  </a:lnTo>
                  <a:lnTo>
                    <a:pt x="598" y="1109"/>
                  </a:lnTo>
                  <a:lnTo>
                    <a:pt x="621" y="1140"/>
                  </a:lnTo>
                  <a:lnTo>
                    <a:pt x="632" y="1157"/>
                  </a:lnTo>
                  <a:lnTo>
                    <a:pt x="639" y="1176"/>
                  </a:lnTo>
                  <a:lnTo>
                    <a:pt x="641" y="1196"/>
                  </a:lnTo>
                  <a:lnTo>
                    <a:pt x="638" y="1214"/>
                  </a:lnTo>
                  <a:lnTo>
                    <a:pt x="629" y="1234"/>
                  </a:lnTo>
                  <a:lnTo>
                    <a:pt x="580" y="1326"/>
                  </a:lnTo>
                  <a:lnTo>
                    <a:pt x="536" y="1423"/>
                  </a:lnTo>
                  <a:lnTo>
                    <a:pt x="500" y="1521"/>
                  </a:lnTo>
                  <a:lnTo>
                    <a:pt x="469" y="1622"/>
                  </a:lnTo>
                  <a:lnTo>
                    <a:pt x="461" y="1641"/>
                  </a:lnTo>
                  <a:lnTo>
                    <a:pt x="449" y="1657"/>
                  </a:lnTo>
                  <a:lnTo>
                    <a:pt x="434" y="1669"/>
                  </a:lnTo>
                  <a:lnTo>
                    <a:pt x="415" y="1678"/>
                  </a:lnTo>
                  <a:lnTo>
                    <a:pt x="395" y="1683"/>
                  </a:lnTo>
                  <a:lnTo>
                    <a:pt x="353" y="1689"/>
                  </a:lnTo>
                  <a:lnTo>
                    <a:pt x="315" y="1703"/>
                  </a:lnTo>
                  <a:lnTo>
                    <a:pt x="277" y="1723"/>
                  </a:lnTo>
                  <a:lnTo>
                    <a:pt x="245" y="1749"/>
                  </a:lnTo>
                  <a:lnTo>
                    <a:pt x="218" y="1779"/>
                  </a:lnTo>
                  <a:lnTo>
                    <a:pt x="195" y="1812"/>
                  </a:lnTo>
                  <a:lnTo>
                    <a:pt x="178" y="1851"/>
                  </a:lnTo>
                  <a:lnTo>
                    <a:pt x="167" y="1892"/>
                  </a:lnTo>
                  <a:lnTo>
                    <a:pt x="163" y="1934"/>
                  </a:lnTo>
                  <a:lnTo>
                    <a:pt x="163" y="2164"/>
                  </a:lnTo>
                  <a:lnTo>
                    <a:pt x="167" y="2207"/>
                  </a:lnTo>
                  <a:lnTo>
                    <a:pt x="178" y="2248"/>
                  </a:lnTo>
                  <a:lnTo>
                    <a:pt x="195" y="2285"/>
                  </a:lnTo>
                  <a:lnTo>
                    <a:pt x="218" y="2320"/>
                  </a:lnTo>
                  <a:lnTo>
                    <a:pt x="245" y="2350"/>
                  </a:lnTo>
                  <a:lnTo>
                    <a:pt x="277" y="2375"/>
                  </a:lnTo>
                  <a:lnTo>
                    <a:pt x="315" y="2394"/>
                  </a:lnTo>
                  <a:lnTo>
                    <a:pt x="353" y="2408"/>
                  </a:lnTo>
                  <a:lnTo>
                    <a:pt x="395" y="2416"/>
                  </a:lnTo>
                  <a:lnTo>
                    <a:pt x="415" y="2419"/>
                  </a:lnTo>
                  <a:lnTo>
                    <a:pt x="434" y="2428"/>
                  </a:lnTo>
                  <a:lnTo>
                    <a:pt x="449" y="2440"/>
                  </a:lnTo>
                  <a:lnTo>
                    <a:pt x="461" y="2457"/>
                  </a:lnTo>
                  <a:lnTo>
                    <a:pt x="469" y="2475"/>
                  </a:lnTo>
                  <a:lnTo>
                    <a:pt x="500" y="2576"/>
                  </a:lnTo>
                  <a:lnTo>
                    <a:pt x="536" y="2676"/>
                  </a:lnTo>
                  <a:lnTo>
                    <a:pt x="580" y="2771"/>
                  </a:lnTo>
                  <a:lnTo>
                    <a:pt x="629" y="2865"/>
                  </a:lnTo>
                  <a:lnTo>
                    <a:pt x="638" y="2883"/>
                  </a:lnTo>
                  <a:lnTo>
                    <a:pt x="641" y="2903"/>
                  </a:lnTo>
                  <a:lnTo>
                    <a:pt x="639" y="2923"/>
                  </a:lnTo>
                  <a:lnTo>
                    <a:pt x="632" y="2942"/>
                  </a:lnTo>
                  <a:lnTo>
                    <a:pt x="621" y="2958"/>
                  </a:lnTo>
                  <a:lnTo>
                    <a:pt x="598" y="2989"/>
                  </a:lnTo>
                  <a:lnTo>
                    <a:pt x="581" y="3022"/>
                  </a:lnTo>
                  <a:lnTo>
                    <a:pt x="568" y="3059"/>
                  </a:lnTo>
                  <a:lnTo>
                    <a:pt x="562" y="3095"/>
                  </a:lnTo>
                  <a:lnTo>
                    <a:pt x="561" y="3132"/>
                  </a:lnTo>
                  <a:lnTo>
                    <a:pt x="565" y="3169"/>
                  </a:lnTo>
                  <a:lnTo>
                    <a:pt x="575" y="3204"/>
                  </a:lnTo>
                  <a:lnTo>
                    <a:pt x="590" y="3239"/>
                  </a:lnTo>
                  <a:lnTo>
                    <a:pt x="610" y="3271"/>
                  </a:lnTo>
                  <a:lnTo>
                    <a:pt x="634" y="3301"/>
                  </a:lnTo>
                  <a:lnTo>
                    <a:pt x="797" y="3463"/>
                  </a:lnTo>
                  <a:lnTo>
                    <a:pt x="826" y="3488"/>
                  </a:lnTo>
                  <a:lnTo>
                    <a:pt x="858" y="3508"/>
                  </a:lnTo>
                  <a:lnTo>
                    <a:pt x="893" y="3522"/>
                  </a:lnTo>
                  <a:lnTo>
                    <a:pt x="929" y="3532"/>
                  </a:lnTo>
                  <a:lnTo>
                    <a:pt x="965" y="3536"/>
                  </a:lnTo>
                  <a:lnTo>
                    <a:pt x="1003" y="3535"/>
                  </a:lnTo>
                  <a:lnTo>
                    <a:pt x="1039" y="3529"/>
                  </a:lnTo>
                  <a:lnTo>
                    <a:pt x="1075" y="3516"/>
                  </a:lnTo>
                  <a:lnTo>
                    <a:pt x="1109" y="3499"/>
                  </a:lnTo>
                  <a:lnTo>
                    <a:pt x="1140" y="3476"/>
                  </a:lnTo>
                  <a:lnTo>
                    <a:pt x="1156" y="3465"/>
                  </a:lnTo>
                  <a:lnTo>
                    <a:pt x="1173" y="3459"/>
                  </a:lnTo>
                  <a:lnTo>
                    <a:pt x="1193" y="3457"/>
                  </a:lnTo>
                  <a:lnTo>
                    <a:pt x="1213" y="3459"/>
                  </a:lnTo>
                  <a:lnTo>
                    <a:pt x="1233" y="3468"/>
                  </a:lnTo>
                  <a:lnTo>
                    <a:pt x="1326" y="3517"/>
                  </a:lnTo>
                  <a:lnTo>
                    <a:pt x="1422" y="3561"/>
                  </a:lnTo>
                  <a:lnTo>
                    <a:pt x="1522" y="3598"/>
                  </a:lnTo>
                  <a:lnTo>
                    <a:pt x="1623" y="3628"/>
                  </a:lnTo>
                  <a:lnTo>
                    <a:pt x="1641" y="3637"/>
                  </a:lnTo>
                  <a:lnTo>
                    <a:pt x="1657" y="3648"/>
                  </a:lnTo>
                  <a:lnTo>
                    <a:pt x="1670" y="3663"/>
                  </a:lnTo>
                  <a:lnTo>
                    <a:pt x="1679" y="3682"/>
                  </a:lnTo>
                  <a:lnTo>
                    <a:pt x="1682" y="3702"/>
                  </a:lnTo>
                  <a:lnTo>
                    <a:pt x="1690" y="3744"/>
                  </a:lnTo>
                  <a:lnTo>
                    <a:pt x="1703" y="3784"/>
                  </a:lnTo>
                  <a:lnTo>
                    <a:pt x="1723" y="3820"/>
                  </a:lnTo>
                  <a:lnTo>
                    <a:pt x="1748" y="3852"/>
                  </a:lnTo>
                  <a:lnTo>
                    <a:pt x="1779" y="3879"/>
                  </a:lnTo>
                  <a:lnTo>
                    <a:pt x="1813" y="3903"/>
                  </a:lnTo>
                  <a:lnTo>
                    <a:pt x="1852" y="3919"/>
                  </a:lnTo>
                  <a:lnTo>
                    <a:pt x="1891" y="3930"/>
                  </a:lnTo>
                  <a:lnTo>
                    <a:pt x="1935" y="3934"/>
                  </a:lnTo>
                  <a:lnTo>
                    <a:pt x="2164" y="3934"/>
                  </a:lnTo>
                  <a:lnTo>
                    <a:pt x="2207" y="3930"/>
                  </a:lnTo>
                  <a:lnTo>
                    <a:pt x="2247" y="3919"/>
                  </a:lnTo>
                  <a:lnTo>
                    <a:pt x="2286" y="3903"/>
                  </a:lnTo>
                  <a:lnTo>
                    <a:pt x="2319" y="3879"/>
                  </a:lnTo>
                  <a:lnTo>
                    <a:pt x="2351" y="3852"/>
                  </a:lnTo>
                  <a:lnTo>
                    <a:pt x="2375" y="3820"/>
                  </a:lnTo>
                  <a:lnTo>
                    <a:pt x="2395" y="3784"/>
                  </a:lnTo>
                  <a:lnTo>
                    <a:pt x="2409" y="3744"/>
                  </a:lnTo>
                  <a:lnTo>
                    <a:pt x="2416" y="3702"/>
                  </a:lnTo>
                  <a:lnTo>
                    <a:pt x="2420" y="3682"/>
                  </a:lnTo>
                  <a:lnTo>
                    <a:pt x="2429" y="3663"/>
                  </a:lnTo>
                  <a:lnTo>
                    <a:pt x="2441" y="3648"/>
                  </a:lnTo>
                  <a:lnTo>
                    <a:pt x="2458" y="3637"/>
                  </a:lnTo>
                  <a:lnTo>
                    <a:pt x="2476" y="3628"/>
                  </a:lnTo>
                  <a:lnTo>
                    <a:pt x="2577" y="3598"/>
                  </a:lnTo>
                  <a:lnTo>
                    <a:pt x="2677" y="3561"/>
                  </a:lnTo>
                  <a:lnTo>
                    <a:pt x="2772" y="3517"/>
                  </a:lnTo>
                  <a:lnTo>
                    <a:pt x="2866" y="3468"/>
                  </a:lnTo>
                  <a:lnTo>
                    <a:pt x="2884" y="3460"/>
                  </a:lnTo>
                  <a:lnTo>
                    <a:pt x="2904" y="3457"/>
                  </a:lnTo>
                  <a:lnTo>
                    <a:pt x="2923" y="3459"/>
                  </a:lnTo>
                  <a:lnTo>
                    <a:pt x="2942" y="3465"/>
                  </a:lnTo>
                  <a:lnTo>
                    <a:pt x="2959" y="3476"/>
                  </a:lnTo>
                  <a:lnTo>
                    <a:pt x="2990" y="3499"/>
                  </a:lnTo>
                  <a:lnTo>
                    <a:pt x="3024" y="3516"/>
                  </a:lnTo>
                  <a:lnTo>
                    <a:pt x="3060" y="3529"/>
                  </a:lnTo>
                  <a:lnTo>
                    <a:pt x="3096" y="3535"/>
                  </a:lnTo>
                  <a:lnTo>
                    <a:pt x="3133" y="3536"/>
                  </a:lnTo>
                  <a:lnTo>
                    <a:pt x="3169" y="3532"/>
                  </a:lnTo>
                  <a:lnTo>
                    <a:pt x="3205" y="3522"/>
                  </a:lnTo>
                  <a:lnTo>
                    <a:pt x="3240" y="3508"/>
                  </a:lnTo>
                  <a:lnTo>
                    <a:pt x="3273" y="3488"/>
                  </a:lnTo>
                  <a:lnTo>
                    <a:pt x="3301" y="3463"/>
                  </a:lnTo>
                  <a:lnTo>
                    <a:pt x="3464" y="3301"/>
                  </a:lnTo>
                  <a:lnTo>
                    <a:pt x="3489" y="3271"/>
                  </a:lnTo>
                  <a:lnTo>
                    <a:pt x="3509" y="3239"/>
                  </a:lnTo>
                  <a:lnTo>
                    <a:pt x="3524" y="3204"/>
                  </a:lnTo>
                  <a:lnTo>
                    <a:pt x="3534" y="3169"/>
                  </a:lnTo>
                  <a:lnTo>
                    <a:pt x="3538" y="3132"/>
                  </a:lnTo>
                  <a:lnTo>
                    <a:pt x="3537" y="3095"/>
                  </a:lnTo>
                  <a:lnTo>
                    <a:pt x="3530" y="3059"/>
                  </a:lnTo>
                  <a:lnTo>
                    <a:pt x="3518" y="3024"/>
                  </a:lnTo>
                  <a:lnTo>
                    <a:pt x="3500" y="2989"/>
                  </a:lnTo>
                  <a:lnTo>
                    <a:pt x="3478" y="2958"/>
                  </a:lnTo>
                  <a:lnTo>
                    <a:pt x="3467" y="2942"/>
                  </a:lnTo>
                  <a:lnTo>
                    <a:pt x="3459" y="2923"/>
                  </a:lnTo>
                  <a:lnTo>
                    <a:pt x="3458" y="2903"/>
                  </a:lnTo>
                  <a:lnTo>
                    <a:pt x="3461" y="2883"/>
                  </a:lnTo>
                  <a:lnTo>
                    <a:pt x="3469" y="2865"/>
                  </a:lnTo>
                  <a:lnTo>
                    <a:pt x="3519" y="2771"/>
                  </a:lnTo>
                  <a:lnTo>
                    <a:pt x="3563" y="2676"/>
                  </a:lnTo>
                  <a:lnTo>
                    <a:pt x="3599" y="2576"/>
                  </a:lnTo>
                  <a:lnTo>
                    <a:pt x="3630" y="2475"/>
                  </a:lnTo>
                  <a:lnTo>
                    <a:pt x="3637" y="2457"/>
                  </a:lnTo>
                  <a:lnTo>
                    <a:pt x="3650" y="2440"/>
                  </a:lnTo>
                  <a:lnTo>
                    <a:pt x="3665" y="2428"/>
                  </a:lnTo>
                  <a:lnTo>
                    <a:pt x="3683" y="2419"/>
                  </a:lnTo>
                  <a:lnTo>
                    <a:pt x="3703" y="2416"/>
                  </a:lnTo>
                  <a:lnTo>
                    <a:pt x="3746" y="2408"/>
                  </a:lnTo>
                  <a:lnTo>
                    <a:pt x="3784" y="2394"/>
                  </a:lnTo>
                  <a:lnTo>
                    <a:pt x="3821" y="2375"/>
                  </a:lnTo>
                  <a:lnTo>
                    <a:pt x="3854" y="2350"/>
                  </a:lnTo>
                  <a:lnTo>
                    <a:pt x="3881" y="2320"/>
                  </a:lnTo>
                  <a:lnTo>
                    <a:pt x="3904" y="2285"/>
                  </a:lnTo>
                  <a:lnTo>
                    <a:pt x="3921" y="2248"/>
                  </a:lnTo>
                  <a:lnTo>
                    <a:pt x="3932" y="2207"/>
                  </a:lnTo>
                  <a:lnTo>
                    <a:pt x="3936" y="2164"/>
                  </a:lnTo>
                  <a:lnTo>
                    <a:pt x="3936" y="1934"/>
                  </a:lnTo>
                  <a:lnTo>
                    <a:pt x="3932" y="1892"/>
                  </a:lnTo>
                  <a:lnTo>
                    <a:pt x="3921" y="1851"/>
                  </a:lnTo>
                  <a:lnTo>
                    <a:pt x="3904" y="1812"/>
                  </a:lnTo>
                  <a:lnTo>
                    <a:pt x="3881" y="1779"/>
                  </a:lnTo>
                  <a:lnTo>
                    <a:pt x="3854" y="1749"/>
                  </a:lnTo>
                  <a:lnTo>
                    <a:pt x="3821" y="1723"/>
                  </a:lnTo>
                  <a:lnTo>
                    <a:pt x="3784" y="1703"/>
                  </a:lnTo>
                  <a:lnTo>
                    <a:pt x="3746" y="1689"/>
                  </a:lnTo>
                  <a:lnTo>
                    <a:pt x="3703" y="1683"/>
                  </a:lnTo>
                  <a:lnTo>
                    <a:pt x="3683" y="1678"/>
                  </a:lnTo>
                  <a:lnTo>
                    <a:pt x="3665" y="1669"/>
                  </a:lnTo>
                  <a:lnTo>
                    <a:pt x="3650" y="1657"/>
                  </a:lnTo>
                  <a:lnTo>
                    <a:pt x="3637" y="1641"/>
                  </a:lnTo>
                  <a:lnTo>
                    <a:pt x="3630" y="1622"/>
                  </a:lnTo>
                  <a:lnTo>
                    <a:pt x="3599" y="1521"/>
                  </a:lnTo>
                  <a:lnTo>
                    <a:pt x="3563" y="1423"/>
                  </a:lnTo>
                  <a:lnTo>
                    <a:pt x="3519" y="1326"/>
                  </a:lnTo>
                  <a:lnTo>
                    <a:pt x="3469" y="1234"/>
                  </a:lnTo>
                  <a:lnTo>
                    <a:pt x="3461" y="1214"/>
                  </a:lnTo>
                  <a:lnTo>
                    <a:pt x="3458" y="1196"/>
                  </a:lnTo>
                  <a:lnTo>
                    <a:pt x="3459" y="1176"/>
                  </a:lnTo>
                  <a:lnTo>
                    <a:pt x="3467" y="1157"/>
                  </a:lnTo>
                  <a:lnTo>
                    <a:pt x="3478" y="1140"/>
                  </a:lnTo>
                  <a:lnTo>
                    <a:pt x="3500" y="1109"/>
                  </a:lnTo>
                  <a:lnTo>
                    <a:pt x="3518" y="1075"/>
                  </a:lnTo>
                  <a:lnTo>
                    <a:pt x="3530" y="1039"/>
                  </a:lnTo>
                  <a:lnTo>
                    <a:pt x="3537" y="1003"/>
                  </a:lnTo>
                  <a:lnTo>
                    <a:pt x="3538" y="966"/>
                  </a:lnTo>
                  <a:lnTo>
                    <a:pt x="3534" y="929"/>
                  </a:lnTo>
                  <a:lnTo>
                    <a:pt x="3524" y="893"/>
                  </a:lnTo>
                  <a:lnTo>
                    <a:pt x="3509" y="859"/>
                  </a:lnTo>
                  <a:lnTo>
                    <a:pt x="3489" y="826"/>
                  </a:lnTo>
                  <a:lnTo>
                    <a:pt x="3464" y="798"/>
                  </a:lnTo>
                  <a:lnTo>
                    <a:pt x="3301" y="635"/>
                  </a:lnTo>
                  <a:lnTo>
                    <a:pt x="3273" y="610"/>
                  </a:lnTo>
                  <a:lnTo>
                    <a:pt x="3240" y="590"/>
                  </a:lnTo>
                  <a:lnTo>
                    <a:pt x="3205" y="575"/>
                  </a:lnTo>
                  <a:lnTo>
                    <a:pt x="3169" y="566"/>
                  </a:lnTo>
                  <a:lnTo>
                    <a:pt x="3133" y="561"/>
                  </a:lnTo>
                  <a:lnTo>
                    <a:pt x="3096" y="563"/>
                  </a:lnTo>
                  <a:lnTo>
                    <a:pt x="3060" y="570"/>
                  </a:lnTo>
                  <a:lnTo>
                    <a:pt x="3024" y="581"/>
                  </a:lnTo>
                  <a:lnTo>
                    <a:pt x="2990" y="599"/>
                  </a:lnTo>
                  <a:lnTo>
                    <a:pt x="2959" y="622"/>
                  </a:lnTo>
                  <a:lnTo>
                    <a:pt x="2942" y="633"/>
                  </a:lnTo>
                  <a:lnTo>
                    <a:pt x="2923" y="640"/>
                  </a:lnTo>
                  <a:lnTo>
                    <a:pt x="2904" y="641"/>
                  </a:lnTo>
                  <a:lnTo>
                    <a:pt x="2884" y="638"/>
                  </a:lnTo>
                  <a:lnTo>
                    <a:pt x="2866" y="631"/>
                  </a:lnTo>
                  <a:lnTo>
                    <a:pt x="2772" y="581"/>
                  </a:lnTo>
                  <a:lnTo>
                    <a:pt x="2677" y="538"/>
                  </a:lnTo>
                  <a:lnTo>
                    <a:pt x="2577" y="500"/>
                  </a:lnTo>
                  <a:lnTo>
                    <a:pt x="2476" y="469"/>
                  </a:lnTo>
                  <a:lnTo>
                    <a:pt x="2458" y="462"/>
                  </a:lnTo>
                  <a:lnTo>
                    <a:pt x="2441" y="449"/>
                  </a:lnTo>
                  <a:lnTo>
                    <a:pt x="2429" y="434"/>
                  </a:lnTo>
                  <a:lnTo>
                    <a:pt x="2420" y="417"/>
                  </a:lnTo>
                  <a:lnTo>
                    <a:pt x="2416" y="397"/>
                  </a:lnTo>
                  <a:lnTo>
                    <a:pt x="2409" y="355"/>
                  </a:lnTo>
                  <a:lnTo>
                    <a:pt x="2395" y="315"/>
                  </a:lnTo>
                  <a:lnTo>
                    <a:pt x="2375" y="279"/>
                  </a:lnTo>
                  <a:lnTo>
                    <a:pt x="2351" y="247"/>
                  </a:lnTo>
                  <a:lnTo>
                    <a:pt x="2319" y="218"/>
                  </a:lnTo>
                  <a:lnTo>
                    <a:pt x="2286" y="196"/>
                  </a:lnTo>
                  <a:lnTo>
                    <a:pt x="2247" y="178"/>
                  </a:lnTo>
                  <a:lnTo>
                    <a:pt x="2207" y="168"/>
                  </a:lnTo>
                  <a:lnTo>
                    <a:pt x="2164" y="165"/>
                  </a:lnTo>
                  <a:lnTo>
                    <a:pt x="1935" y="165"/>
                  </a:lnTo>
                  <a:close/>
                  <a:moveTo>
                    <a:pt x="1935" y="0"/>
                  </a:moveTo>
                  <a:lnTo>
                    <a:pt x="2164" y="0"/>
                  </a:lnTo>
                  <a:lnTo>
                    <a:pt x="2217" y="4"/>
                  </a:lnTo>
                  <a:lnTo>
                    <a:pt x="2268" y="14"/>
                  </a:lnTo>
                  <a:lnTo>
                    <a:pt x="2317" y="30"/>
                  </a:lnTo>
                  <a:lnTo>
                    <a:pt x="2362" y="51"/>
                  </a:lnTo>
                  <a:lnTo>
                    <a:pt x="2405" y="79"/>
                  </a:lnTo>
                  <a:lnTo>
                    <a:pt x="2444" y="110"/>
                  </a:lnTo>
                  <a:lnTo>
                    <a:pt x="2479" y="146"/>
                  </a:lnTo>
                  <a:lnTo>
                    <a:pt x="2510" y="186"/>
                  </a:lnTo>
                  <a:lnTo>
                    <a:pt x="2536" y="231"/>
                  </a:lnTo>
                  <a:lnTo>
                    <a:pt x="2556" y="277"/>
                  </a:lnTo>
                  <a:lnTo>
                    <a:pt x="2570" y="326"/>
                  </a:lnTo>
                  <a:lnTo>
                    <a:pt x="2655" y="355"/>
                  </a:lnTo>
                  <a:lnTo>
                    <a:pt x="2739" y="386"/>
                  </a:lnTo>
                  <a:lnTo>
                    <a:pt x="2820" y="423"/>
                  </a:lnTo>
                  <a:lnTo>
                    <a:pt x="2901" y="463"/>
                  </a:lnTo>
                  <a:lnTo>
                    <a:pt x="2945" y="438"/>
                  </a:lnTo>
                  <a:lnTo>
                    <a:pt x="2993" y="420"/>
                  </a:lnTo>
                  <a:lnTo>
                    <a:pt x="3041" y="407"/>
                  </a:lnTo>
                  <a:lnTo>
                    <a:pt x="3092" y="400"/>
                  </a:lnTo>
                  <a:lnTo>
                    <a:pt x="3142" y="400"/>
                  </a:lnTo>
                  <a:lnTo>
                    <a:pt x="3192" y="405"/>
                  </a:lnTo>
                  <a:lnTo>
                    <a:pt x="3242" y="416"/>
                  </a:lnTo>
                  <a:lnTo>
                    <a:pt x="3289" y="433"/>
                  </a:lnTo>
                  <a:lnTo>
                    <a:pt x="3335" y="456"/>
                  </a:lnTo>
                  <a:lnTo>
                    <a:pt x="3377" y="484"/>
                  </a:lnTo>
                  <a:lnTo>
                    <a:pt x="3417" y="520"/>
                  </a:lnTo>
                  <a:lnTo>
                    <a:pt x="3580" y="682"/>
                  </a:lnTo>
                  <a:lnTo>
                    <a:pt x="3615" y="722"/>
                  </a:lnTo>
                  <a:lnTo>
                    <a:pt x="3644" y="764"/>
                  </a:lnTo>
                  <a:lnTo>
                    <a:pt x="3667" y="810"/>
                  </a:lnTo>
                  <a:lnTo>
                    <a:pt x="3683" y="857"/>
                  </a:lnTo>
                  <a:lnTo>
                    <a:pt x="3695" y="907"/>
                  </a:lnTo>
                  <a:lnTo>
                    <a:pt x="3701" y="957"/>
                  </a:lnTo>
                  <a:lnTo>
                    <a:pt x="3700" y="1008"/>
                  </a:lnTo>
                  <a:lnTo>
                    <a:pt x="3693" y="1058"/>
                  </a:lnTo>
                  <a:lnTo>
                    <a:pt x="3680" y="1106"/>
                  </a:lnTo>
                  <a:lnTo>
                    <a:pt x="3661" y="1153"/>
                  </a:lnTo>
                  <a:lnTo>
                    <a:pt x="3636" y="1199"/>
                  </a:lnTo>
                  <a:lnTo>
                    <a:pt x="3677" y="1279"/>
                  </a:lnTo>
                  <a:lnTo>
                    <a:pt x="3713" y="1360"/>
                  </a:lnTo>
                  <a:lnTo>
                    <a:pt x="3746" y="1443"/>
                  </a:lnTo>
                  <a:lnTo>
                    <a:pt x="3773" y="1529"/>
                  </a:lnTo>
                  <a:lnTo>
                    <a:pt x="3823" y="1543"/>
                  </a:lnTo>
                  <a:lnTo>
                    <a:pt x="3870" y="1564"/>
                  </a:lnTo>
                  <a:lnTo>
                    <a:pt x="3914" y="1589"/>
                  </a:lnTo>
                  <a:lnTo>
                    <a:pt x="3953" y="1620"/>
                  </a:lnTo>
                  <a:lnTo>
                    <a:pt x="3989" y="1654"/>
                  </a:lnTo>
                  <a:lnTo>
                    <a:pt x="4021" y="1693"/>
                  </a:lnTo>
                  <a:lnTo>
                    <a:pt x="4048" y="1737"/>
                  </a:lnTo>
                  <a:lnTo>
                    <a:pt x="4069" y="1783"/>
                  </a:lnTo>
                  <a:lnTo>
                    <a:pt x="4085" y="1831"/>
                  </a:lnTo>
                  <a:lnTo>
                    <a:pt x="4095" y="1882"/>
                  </a:lnTo>
                  <a:lnTo>
                    <a:pt x="4099" y="1934"/>
                  </a:lnTo>
                  <a:lnTo>
                    <a:pt x="4099" y="2164"/>
                  </a:lnTo>
                  <a:lnTo>
                    <a:pt x="4095" y="2217"/>
                  </a:lnTo>
                  <a:lnTo>
                    <a:pt x="4085" y="2268"/>
                  </a:lnTo>
                  <a:lnTo>
                    <a:pt x="4069" y="2316"/>
                  </a:lnTo>
                  <a:lnTo>
                    <a:pt x="4048" y="2362"/>
                  </a:lnTo>
                  <a:lnTo>
                    <a:pt x="4021" y="2404"/>
                  </a:lnTo>
                  <a:lnTo>
                    <a:pt x="3989" y="2443"/>
                  </a:lnTo>
                  <a:lnTo>
                    <a:pt x="3953" y="2479"/>
                  </a:lnTo>
                  <a:lnTo>
                    <a:pt x="3914" y="2509"/>
                  </a:lnTo>
                  <a:lnTo>
                    <a:pt x="3870" y="2535"/>
                  </a:lnTo>
                  <a:lnTo>
                    <a:pt x="3823" y="2555"/>
                  </a:lnTo>
                  <a:lnTo>
                    <a:pt x="3773" y="2570"/>
                  </a:lnTo>
                  <a:lnTo>
                    <a:pt x="3746" y="2654"/>
                  </a:lnTo>
                  <a:lnTo>
                    <a:pt x="3713" y="2738"/>
                  </a:lnTo>
                  <a:lnTo>
                    <a:pt x="3677" y="2820"/>
                  </a:lnTo>
                  <a:lnTo>
                    <a:pt x="3636" y="2899"/>
                  </a:lnTo>
                  <a:lnTo>
                    <a:pt x="3661" y="2944"/>
                  </a:lnTo>
                  <a:lnTo>
                    <a:pt x="3680" y="2991"/>
                  </a:lnTo>
                  <a:lnTo>
                    <a:pt x="3693" y="3041"/>
                  </a:lnTo>
                  <a:lnTo>
                    <a:pt x="3700" y="3091"/>
                  </a:lnTo>
                  <a:lnTo>
                    <a:pt x="3701" y="3141"/>
                  </a:lnTo>
                  <a:lnTo>
                    <a:pt x="3695" y="3192"/>
                  </a:lnTo>
                  <a:lnTo>
                    <a:pt x="3683" y="3240"/>
                  </a:lnTo>
                  <a:lnTo>
                    <a:pt x="3667" y="3287"/>
                  </a:lnTo>
                  <a:lnTo>
                    <a:pt x="3644" y="3333"/>
                  </a:lnTo>
                  <a:lnTo>
                    <a:pt x="3615" y="3377"/>
                  </a:lnTo>
                  <a:lnTo>
                    <a:pt x="3580" y="3415"/>
                  </a:lnTo>
                  <a:lnTo>
                    <a:pt x="3417" y="3578"/>
                  </a:lnTo>
                  <a:lnTo>
                    <a:pt x="3377" y="3613"/>
                  </a:lnTo>
                  <a:lnTo>
                    <a:pt x="3335" y="3642"/>
                  </a:lnTo>
                  <a:lnTo>
                    <a:pt x="3289" y="3665"/>
                  </a:lnTo>
                  <a:lnTo>
                    <a:pt x="3242" y="3683"/>
                  </a:lnTo>
                  <a:lnTo>
                    <a:pt x="3192" y="3694"/>
                  </a:lnTo>
                  <a:lnTo>
                    <a:pt x="3142" y="3699"/>
                  </a:lnTo>
                  <a:lnTo>
                    <a:pt x="3092" y="3698"/>
                  </a:lnTo>
                  <a:lnTo>
                    <a:pt x="3041" y="3692"/>
                  </a:lnTo>
                  <a:lnTo>
                    <a:pt x="2993" y="3679"/>
                  </a:lnTo>
                  <a:lnTo>
                    <a:pt x="2945" y="3660"/>
                  </a:lnTo>
                  <a:lnTo>
                    <a:pt x="2901" y="3636"/>
                  </a:lnTo>
                  <a:lnTo>
                    <a:pt x="2820" y="3675"/>
                  </a:lnTo>
                  <a:lnTo>
                    <a:pt x="2739" y="3711"/>
                  </a:lnTo>
                  <a:lnTo>
                    <a:pt x="2655" y="3744"/>
                  </a:lnTo>
                  <a:lnTo>
                    <a:pt x="2570" y="3771"/>
                  </a:lnTo>
                  <a:lnTo>
                    <a:pt x="2556" y="3821"/>
                  </a:lnTo>
                  <a:lnTo>
                    <a:pt x="2536" y="3868"/>
                  </a:lnTo>
                  <a:lnTo>
                    <a:pt x="2510" y="3912"/>
                  </a:lnTo>
                  <a:lnTo>
                    <a:pt x="2479" y="3951"/>
                  </a:lnTo>
                  <a:lnTo>
                    <a:pt x="2444" y="3988"/>
                  </a:lnTo>
                  <a:lnTo>
                    <a:pt x="2405" y="4020"/>
                  </a:lnTo>
                  <a:lnTo>
                    <a:pt x="2362" y="4046"/>
                  </a:lnTo>
                  <a:lnTo>
                    <a:pt x="2317" y="4068"/>
                  </a:lnTo>
                  <a:lnTo>
                    <a:pt x="2268" y="4083"/>
                  </a:lnTo>
                  <a:lnTo>
                    <a:pt x="2217" y="4093"/>
                  </a:lnTo>
                  <a:lnTo>
                    <a:pt x="2164" y="4097"/>
                  </a:lnTo>
                  <a:lnTo>
                    <a:pt x="1935" y="4097"/>
                  </a:lnTo>
                  <a:lnTo>
                    <a:pt x="1881" y="4093"/>
                  </a:lnTo>
                  <a:lnTo>
                    <a:pt x="1830" y="4083"/>
                  </a:lnTo>
                  <a:lnTo>
                    <a:pt x="1782" y="4068"/>
                  </a:lnTo>
                  <a:lnTo>
                    <a:pt x="1737" y="4046"/>
                  </a:lnTo>
                  <a:lnTo>
                    <a:pt x="1693" y="4020"/>
                  </a:lnTo>
                  <a:lnTo>
                    <a:pt x="1655" y="3988"/>
                  </a:lnTo>
                  <a:lnTo>
                    <a:pt x="1620" y="3951"/>
                  </a:lnTo>
                  <a:lnTo>
                    <a:pt x="1589" y="3912"/>
                  </a:lnTo>
                  <a:lnTo>
                    <a:pt x="1563" y="3868"/>
                  </a:lnTo>
                  <a:lnTo>
                    <a:pt x="1543" y="3821"/>
                  </a:lnTo>
                  <a:lnTo>
                    <a:pt x="1529" y="3771"/>
                  </a:lnTo>
                  <a:lnTo>
                    <a:pt x="1443" y="3744"/>
                  </a:lnTo>
                  <a:lnTo>
                    <a:pt x="1360" y="3711"/>
                  </a:lnTo>
                  <a:lnTo>
                    <a:pt x="1279" y="3675"/>
                  </a:lnTo>
                  <a:lnTo>
                    <a:pt x="1198" y="3636"/>
                  </a:lnTo>
                  <a:lnTo>
                    <a:pt x="1153" y="3660"/>
                  </a:lnTo>
                  <a:lnTo>
                    <a:pt x="1106" y="3679"/>
                  </a:lnTo>
                  <a:lnTo>
                    <a:pt x="1058" y="3692"/>
                  </a:lnTo>
                  <a:lnTo>
                    <a:pt x="1007" y="3698"/>
                  </a:lnTo>
                  <a:lnTo>
                    <a:pt x="957" y="3699"/>
                  </a:lnTo>
                  <a:lnTo>
                    <a:pt x="907" y="3694"/>
                  </a:lnTo>
                  <a:lnTo>
                    <a:pt x="857" y="3683"/>
                  </a:lnTo>
                  <a:lnTo>
                    <a:pt x="810" y="3665"/>
                  </a:lnTo>
                  <a:lnTo>
                    <a:pt x="764" y="3642"/>
                  </a:lnTo>
                  <a:lnTo>
                    <a:pt x="722" y="3613"/>
                  </a:lnTo>
                  <a:lnTo>
                    <a:pt x="682" y="3578"/>
                  </a:lnTo>
                  <a:lnTo>
                    <a:pt x="519" y="3415"/>
                  </a:lnTo>
                  <a:lnTo>
                    <a:pt x="484" y="3377"/>
                  </a:lnTo>
                  <a:lnTo>
                    <a:pt x="455" y="3333"/>
                  </a:lnTo>
                  <a:lnTo>
                    <a:pt x="432" y="3287"/>
                  </a:lnTo>
                  <a:lnTo>
                    <a:pt x="415" y="3240"/>
                  </a:lnTo>
                  <a:lnTo>
                    <a:pt x="404" y="3192"/>
                  </a:lnTo>
                  <a:lnTo>
                    <a:pt x="398" y="3141"/>
                  </a:lnTo>
                  <a:lnTo>
                    <a:pt x="399" y="3091"/>
                  </a:lnTo>
                  <a:lnTo>
                    <a:pt x="405" y="3041"/>
                  </a:lnTo>
                  <a:lnTo>
                    <a:pt x="419" y="2991"/>
                  </a:lnTo>
                  <a:lnTo>
                    <a:pt x="438" y="2944"/>
                  </a:lnTo>
                  <a:lnTo>
                    <a:pt x="463" y="2899"/>
                  </a:lnTo>
                  <a:lnTo>
                    <a:pt x="422" y="2820"/>
                  </a:lnTo>
                  <a:lnTo>
                    <a:pt x="386" y="2738"/>
                  </a:lnTo>
                  <a:lnTo>
                    <a:pt x="353" y="2654"/>
                  </a:lnTo>
                  <a:lnTo>
                    <a:pt x="326" y="2570"/>
                  </a:lnTo>
                  <a:lnTo>
                    <a:pt x="276" y="2555"/>
                  </a:lnTo>
                  <a:lnTo>
                    <a:pt x="229" y="2535"/>
                  </a:lnTo>
                  <a:lnTo>
                    <a:pt x="185" y="2509"/>
                  </a:lnTo>
                  <a:lnTo>
                    <a:pt x="145" y="2479"/>
                  </a:lnTo>
                  <a:lnTo>
                    <a:pt x="109" y="2443"/>
                  </a:lnTo>
                  <a:lnTo>
                    <a:pt x="78" y="2404"/>
                  </a:lnTo>
                  <a:lnTo>
                    <a:pt x="51" y="2362"/>
                  </a:lnTo>
                  <a:lnTo>
                    <a:pt x="30" y="2316"/>
                  </a:lnTo>
                  <a:lnTo>
                    <a:pt x="13" y="2268"/>
                  </a:lnTo>
                  <a:lnTo>
                    <a:pt x="3" y="2217"/>
                  </a:lnTo>
                  <a:lnTo>
                    <a:pt x="0" y="2164"/>
                  </a:lnTo>
                  <a:lnTo>
                    <a:pt x="0" y="1934"/>
                  </a:lnTo>
                  <a:lnTo>
                    <a:pt x="3" y="1882"/>
                  </a:lnTo>
                  <a:lnTo>
                    <a:pt x="13" y="1831"/>
                  </a:lnTo>
                  <a:lnTo>
                    <a:pt x="30" y="1783"/>
                  </a:lnTo>
                  <a:lnTo>
                    <a:pt x="51" y="1737"/>
                  </a:lnTo>
                  <a:lnTo>
                    <a:pt x="78" y="1693"/>
                  </a:lnTo>
                  <a:lnTo>
                    <a:pt x="109" y="1654"/>
                  </a:lnTo>
                  <a:lnTo>
                    <a:pt x="145" y="1620"/>
                  </a:lnTo>
                  <a:lnTo>
                    <a:pt x="185" y="1589"/>
                  </a:lnTo>
                  <a:lnTo>
                    <a:pt x="229" y="1564"/>
                  </a:lnTo>
                  <a:lnTo>
                    <a:pt x="276" y="1543"/>
                  </a:lnTo>
                  <a:lnTo>
                    <a:pt x="326" y="1529"/>
                  </a:lnTo>
                  <a:lnTo>
                    <a:pt x="353" y="1443"/>
                  </a:lnTo>
                  <a:lnTo>
                    <a:pt x="386" y="1360"/>
                  </a:lnTo>
                  <a:lnTo>
                    <a:pt x="422" y="1279"/>
                  </a:lnTo>
                  <a:lnTo>
                    <a:pt x="463" y="1199"/>
                  </a:lnTo>
                  <a:lnTo>
                    <a:pt x="438" y="1153"/>
                  </a:lnTo>
                  <a:lnTo>
                    <a:pt x="419" y="1106"/>
                  </a:lnTo>
                  <a:lnTo>
                    <a:pt x="405" y="1058"/>
                  </a:lnTo>
                  <a:lnTo>
                    <a:pt x="399" y="1008"/>
                  </a:lnTo>
                  <a:lnTo>
                    <a:pt x="398" y="957"/>
                  </a:lnTo>
                  <a:lnTo>
                    <a:pt x="404" y="907"/>
                  </a:lnTo>
                  <a:lnTo>
                    <a:pt x="415" y="857"/>
                  </a:lnTo>
                  <a:lnTo>
                    <a:pt x="432" y="810"/>
                  </a:lnTo>
                  <a:lnTo>
                    <a:pt x="455" y="764"/>
                  </a:lnTo>
                  <a:lnTo>
                    <a:pt x="484" y="722"/>
                  </a:lnTo>
                  <a:lnTo>
                    <a:pt x="519" y="682"/>
                  </a:lnTo>
                  <a:lnTo>
                    <a:pt x="682" y="520"/>
                  </a:lnTo>
                  <a:lnTo>
                    <a:pt x="722" y="484"/>
                  </a:lnTo>
                  <a:lnTo>
                    <a:pt x="764" y="456"/>
                  </a:lnTo>
                  <a:lnTo>
                    <a:pt x="810" y="433"/>
                  </a:lnTo>
                  <a:lnTo>
                    <a:pt x="857" y="416"/>
                  </a:lnTo>
                  <a:lnTo>
                    <a:pt x="907" y="405"/>
                  </a:lnTo>
                  <a:lnTo>
                    <a:pt x="957" y="400"/>
                  </a:lnTo>
                  <a:lnTo>
                    <a:pt x="1007" y="400"/>
                  </a:lnTo>
                  <a:lnTo>
                    <a:pt x="1058" y="407"/>
                  </a:lnTo>
                  <a:lnTo>
                    <a:pt x="1106" y="420"/>
                  </a:lnTo>
                  <a:lnTo>
                    <a:pt x="1153" y="438"/>
                  </a:lnTo>
                  <a:lnTo>
                    <a:pt x="1198" y="463"/>
                  </a:lnTo>
                  <a:lnTo>
                    <a:pt x="1279" y="423"/>
                  </a:lnTo>
                  <a:lnTo>
                    <a:pt x="1360" y="386"/>
                  </a:lnTo>
                  <a:lnTo>
                    <a:pt x="1443" y="355"/>
                  </a:lnTo>
                  <a:lnTo>
                    <a:pt x="1529" y="326"/>
                  </a:lnTo>
                  <a:lnTo>
                    <a:pt x="1543" y="277"/>
                  </a:lnTo>
                  <a:lnTo>
                    <a:pt x="1563" y="231"/>
                  </a:lnTo>
                  <a:lnTo>
                    <a:pt x="1589" y="186"/>
                  </a:lnTo>
                  <a:lnTo>
                    <a:pt x="1620" y="146"/>
                  </a:lnTo>
                  <a:lnTo>
                    <a:pt x="1655" y="110"/>
                  </a:lnTo>
                  <a:lnTo>
                    <a:pt x="1693" y="79"/>
                  </a:lnTo>
                  <a:lnTo>
                    <a:pt x="1737" y="51"/>
                  </a:lnTo>
                  <a:lnTo>
                    <a:pt x="1782" y="30"/>
                  </a:lnTo>
                  <a:lnTo>
                    <a:pt x="1830" y="14"/>
                  </a:lnTo>
                  <a:lnTo>
                    <a:pt x="1881" y="4"/>
                  </a:lnTo>
                  <a:lnTo>
                    <a:pt x="193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86" name="Google Shape;11086;p24"/>
            <p:cNvSpPr/>
            <p:nvPr/>
          </p:nvSpPr>
          <p:spPr>
            <a:xfrm>
              <a:off x="3619" y="1294"/>
              <a:ext cx="2899" cy="2897"/>
            </a:xfrm>
            <a:custGeom>
              <a:avLst/>
              <a:gdLst/>
              <a:ahLst/>
              <a:cxnLst/>
              <a:rect l="l" t="t" r="r" b="b"/>
              <a:pathLst>
                <a:path w="2899" h="2897" extrusionOk="0">
                  <a:moveTo>
                    <a:pt x="1449" y="163"/>
                  </a:moveTo>
                  <a:lnTo>
                    <a:pt x="1349" y="167"/>
                  </a:lnTo>
                  <a:lnTo>
                    <a:pt x="1250" y="178"/>
                  </a:lnTo>
                  <a:lnTo>
                    <a:pt x="1154" y="197"/>
                  </a:lnTo>
                  <a:lnTo>
                    <a:pt x="1061" y="223"/>
                  </a:lnTo>
                  <a:lnTo>
                    <a:pt x="972" y="255"/>
                  </a:lnTo>
                  <a:lnTo>
                    <a:pt x="884" y="294"/>
                  </a:lnTo>
                  <a:lnTo>
                    <a:pt x="801" y="338"/>
                  </a:lnTo>
                  <a:lnTo>
                    <a:pt x="721" y="389"/>
                  </a:lnTo>
                  <a:lnTo>
                    <a:pt x="645" y="445"/>
                  </a:lnTo>
                  <a:lnTo>
                    <a:pt x="575" y="508"/>
                  </a:lnTo>
                  <a:lnTo>
                    <a:pt x="507" y="573"/>
                  </a:lnTo>
                  <a:lnTo>
                    <a:pt x="446" y="644"/>
                  </a:lnTo>
                  <a:lnTo>
                    <a:pt x="390" y="720"/>
                  </a:lnTo>
                  <a:lnTo>
                    <a:pt x="339" y="800"/>
                  </a:lnTo>
                  <a:lnTo>
                    <a:pt x="295" y="883"/>
                  </a:lnTo>
                  <a:lnTo>
                    <a:pt x="256" y="970"/>
                  </a:lnTo>
                  <a:lnTo>
                    <a:pt x="224" y="1061"/>
                  </a:lnTo>
                  <a:lnTo>
                    <a:pt x="197" y="1154"/>
                  </a:lnTo>
                  <a:lnTo>
                    <a:pt x="179" y="1250"/>
                  </a:lnTo>
                  <a:lnTo>
                    <a:pt x="168" y="1348"/>
                  </a:lnTo>
                  <a:lnTo>
                    <a:pt x="164" y="1448"/>
                  </a:lnTo>
                  <a:lnTo>
                    <a:pt x="168" y="1548"/>
                  </a:lnTo>
                  <a:lnTo>
                    <a:pt x="179" y="1647"/>
                  </a:lnTo>
                  <a:lnTo>
                    <a:pt x="197" y="1742"/>
                  </a:lnTo>
                  <a:lnTo>
                    <a:pt x="224" y="1836"/>
                  </a:lnTo>
                  <a:lnTo>
                    <a:pt x="256" y="1925"/>
                  </a:lnTo>
                  <a:lnTo>
                    <a:pt x="295" y="2012"/>
                  </a:lnTo>
                  <a:lnTo>
                    <a:pt x="339" y="2096"/>
                  </a:lnTo>
                  <a:lnTo>
                    <a:pt x="390" y="2175"/>
                  </a:lnTo>
                  <a:lnTo>
                    <a:pt x="446" y="2251"/>
                  </a:lnTo>
                  <a:lnTo>
                    <a:pt x="507" y="2322"/>
                  </a:lnTo>
                  <a:lnTo>
                    <a:pt x="575" y="2389"/>
                  </a:lnTo>
                  <a:lnTo>
                    <a:pt x="645" y="2450"/>
                  </a:lnTo>
                  <a:lnTo>
                    <a:pt x="721" y="2506"/>
                  </a:lnTo>
                  <a:lnTo>
                    <a:pt x="801" y="2557"/>
                  </a:lnTo>
                  <a:lnTo>
                    <a:pt x="884" y="2602"/>
                  </a:lnTo>
                  <a:lnTo>
                    <a:pt x="972" y="2642"/>
                  </a:lnTo>
                  <a:lnTo>
                    <a:pt x="1061" y="2674"/>
                  </a:lnTo>
                  <a:lnTo>
                    <a:pt x="1154" y="2699"/>
                  </a:lnTo>
                  <a:lnTo>
                    <a:pt x="1250" y="2717"/>
                  </a:lnTo>
                  <a:lnTo>
                    <a:pt x="1349" y="2729"/>
                  </a:lnTo>
                  <a:lnTo>
                    <a:pt x="1449" y="2734"/>
                  </a:lnTo>
                  <a:lnTo>
                    <a:pt x="1550" y="2729"/>
                  </a:lnTo>
                  <a:lnTo>
                    <a:pt x="1648" y="2717"/>
                  </a:lnTo>
                  <a:lnTo>
                    <a:pt x="1744" y="2699"/>
                  </a:lnTo>
                  <a:lnTo>
                    <a:pt x="1838" y="2674"/>
                  </a:lnTo>
                  <a:lnTo>
                    <a:pt x="1927" y="2642"/>
                  </a:lnTo>
                  <a:lnTo>
                    <a:pt x="2014" y="2602"/>
                  </a:lnTo>
                  <a:lnTo>
                    <a:pt x="2098" y="2557"/>
                  </a:lnTo>
                  <a:lnTo>
                    <a:pt x="2177" y="2506"/>
                  </a:lnTo>
                  <a:lnTo>
                    <a:pt x="2253" y="2450"/>
                  </a:lnTo>
                  <a:lnTo>
                    <a:pt x="2324" y="2389"/>
                  </a:lnTo>
                  <a:lnTo>
                    <a:pt x="2391" y="2322"/>
                  </a:lnTo>
                  <a:lnTo>
                    <a:pt x="2452" y="2251"/>
                  </a:lnTo>
                  <a:lnTo>
                    <a:pt x="2508" y="2175"/>
                  </a:lnTo>
                  <a:lnTo>
                    <a:pt x="2559" y="2096"/>
                  </a:lnTo>
                  <a:lnTo>
                    <a:pt x="2604" y="2012"/>
                  </a:lnTo>
                  <a:lnTo>
                    <a:pt x="2643" y="1925"/>
                  </a:lnTo>
                  <a:lnTo>
                    <a:pt x="2675" y="1836"/>
                  </a:lnTo>
                  <a:lnTo>
                    <a:pt x="2701" y="1742"/>
                  </a:lnTo>
                  <a:lnTo>
                    <a:pt x="2720" y="1647"/>
                  </a:lnTo>
                  <a:lnTo>
                    <a:pt x="2731" y="1548"/>
                  </a:lnTo>
                  <a:lnTo>
                    <a:pt x="2735" y="1448"/>
                  </a:lnTo>
                  <a:lnTo>
                    <a:pt x="2731" y="1348"/>
                  </a:lnTo>
                  <a:lnTo>
                    <a:pt x="2720" y="1250"/>
                  </a:lnTo>
                  <a:lnTo>
                    <a:pt x="2701" y="1154"/>
                  </a:lnTo>
                  <a:lnTo>
                    <a:pt x="2675" y="1061"/>
                  </a:lnTo>
                  <a:lnTo>
                    <a:pt x="2643" y="970"/>
                  </a:lnTo>
                  <a:lnTo>
                    <a:pt x="2604" y="883"/>
                  </a:lnTo>
                  <a:lnTo>
                    <a:pt x="2559" y="800"/>
                  </a:lnTo>
                  <a:lnTo>
                    <a:pt x="2508" y="720"/>
                  </a:lnTo>
                  <a:lnTo>
                    <a:pt x="2452" y="644"/>
                  </a:lnTo>
                  <a:lnTo>
                    <a:pt x="2391" y="573"/>
                  </a:lnTo>
                  <a:lnTo>
                    <a:pt x="2324" y="508"/>
                  </a:lnTo>
                  <a:lnTo>
                    <a:pt x="2253" y="445"/>
                  </a:lnTo>
                  <a:lnTo>
                    <a:pt x="2177" y="389"/>
                  </a:lnTo>
                  <a:lnTo>
                    <a:pt x="2098" y="338"/>
                  </a:lnTo>
                  <a:lnTo>
                    <a:pt x="2014" y="294"/>
                  </a:lnTo>
                  <a:lnTo>
                    <a:pt x="1927" y="255"/>
                  </a:lnTo>
                  <a:lnTo>
                    <a:pt x="1838" y="223"/>
                  </a:lnTo>
                  <a:lnTo>
                    <a:pt x="1744" y="197"/>
                  </a:lnTo>
                  <a:lnTo>
                    <a:pt x="1648" y="178"/>
                  </a:lnTo>
                  <a:lnTo>
                    <a:pt x="1550" y="167"/>
                  </a:lnTo>
                  <a:lnTo>
                    <a:pt x="1449" y="163"/>
                  </a:lnTo>
                  <a:close/>
                  <a:moveTo>
                    <a:pt x="1449" y="0"/>
                  </a:moveTo>
                  <a:lnTo>
                    <a:pt x="1558" y="4"/>
                  </a:lnTo>
                  <a:lnTo>
                    <a:pt x="1663" y="15"/>
                  </a:lnTo>
                  <a:lnTo>
                    <a:pt x="1767" y="35"/>
                  </a:lnTo>
                  <a:lnTo>
                    <a:pt x="1868" y="61"/>
                  </a:lnTo>
                  <a:lnTo>
                    <a:pt x="1966" y="95"/>
                  </a:lnTo>
                  <a:lnTo>
                    <a:pt x="2060" y="134"/>
                  </a:lnTo>
                  <a:lnTo>
                    <a:pt x="2151" y="180"/>
                  </a:lnTo>
                  <a:lnTo>
                    <a:pt x="2238" y="234"/>
                  </a:lnTo>
                  <a:lnTo>
                    <a:pt x="2320" y="291"/>
                  </a:lnTo>
                  <a:lnTo>
                    <a:pt x="2400" y="356"/>
                  </a:lnTo>
                  <a:lnTo>
                    <a:pt x="2474" y="424"/>
                  </a:lnTo>
                  <a:lnTo>
                    <a:pt x="2543" y="499"/>
                  </a:lnTo>
                  <a:lnTo>
                    <a:pt x="2607" y="577"/>
                  </a:lnTo>
                  <a:lnTo>
                    <a:pt x="2665" y="661"/>
                  </a:lnTo>
                  <a:lnTo>
                    <a:pt x="2717" y="748"/>
                  </a:lnTo>
                  <a:lnTo>
                    <a:pt x="2764" y="838"/>
                  </a:lnTo>
                  <a:lnTo>
                    <a:pt x="2803" y="933"/>
                  </a:lnTo>
                  <a:lnTo>
                    <a:pt x="2837" y="1030"/>
                  </a:lnTo>
                  <a:lnTo>
                    <a:pt x="2863" y="1131"/>
                  </a:lnTo>
                  <a:lnTo>
                    <a:pt x="2883" y="1234"/>
                  </a:lnTo>
                  <a:lnTo>
                    <a:pt x="2894" y="1340"/>
                  </a:lnTo>
                  <a:lnTo>
                    <a:pt x="2899" y="1448"/>
                  </a:lnTo>
                  <a:lnTo>
                    <a:pt x="2894" y="1556"/>
                  </a:lnTo>
                  <a:lnTo>
                    <a:pt x="2883" y="1662"/>
                  </a:lnTo>
                  <a:lnTo>
                    <a:pt x="2863" y="1765"/>
                  </a:lnTo>
                  <a:lnTo>
                    <a:pt x="2837" y="1866"/>
                  </a:lnTo>
                  <a:lnTo>
                    <a:pt x="2803" y="1964"/>
                  </a:lnTo>
                  <a:lnTo>
                    <a:pt x="2764" y="2058"/>
                  </a:lnTo>
                  <a:lnTo>
                    <a:pt x="2717" y="2149"/>
                  </a:lnTo>
                  <a:lnTo>
                    <a:pt x="2665" y="2236"/>
                  </a:lnTo>
                  <a:lnTo>
                    <a:pt x="2607" y="2320"/>
                  </a:lnTo>
                  <a:lnTo>
                    <a:pt x="2543" y="2398"/>
                  </a:lnTo>
                  <a:lnTo>
                    <a:pt x="2474" y="2471"/>
                  </a:lnTo>
                  <a:lnTo>
                    <a:pt x="2400" y="2541"/>
                  </a:lnTo>
                  <a:lnTo>
                    <a:pt x="2320" y="2604"/>
                  </a:lnTo>
                  <a:lnTo>
                    <a:pt x="2238" y="2663"/>
                  </a:lnTo>
                  <a:lnTo>
                    <a:pt x="2151" y="2715"/>
                  </a:lnTo>
                  <a:lnTo>
                    <a:pt x="2060" y="2761"/>
                  </a:lnTo>
                  <a:lnTo>
                    <a:pt x="1966" y="2802"/>
                  </a:lnTo>
                  <a:lnTo>
                    <a:pt x="1868" y="2834"/>
                  </a:lnTo>
                  <a:lnTo>
                    <a:pt x="1767" y="2862"/>
                  </a:lnTo>
                  <a:lnTo>
                    <a:pt x="1663" y="2880"/>
                  </a:lnTo>
                  <a:lnTo>
                    <a:pt x="1558" y="2893"/>
                  </a:lnTo>
                  <a:lnTo>
                    <a:pt x="1449" y="2897"/>
                  </a:lnTo>
                  <a:lnTo>
                    <a:pt x="1341" y="2893"/>
                  </a:lnTo>
                  <a:lnTo>
                    <a:pt x="1235" y="2880"/>
                  </a:lnTo>
                  <a:lnTo>
                    <a:pt x="1132" y="2862"/>
                  </a:lnTo>
                  <a:lnTo>
                    <a:pt x="1031" y="2834"/>
                  </a:lnTo>
                  <a:lnTo>
                    <a:pt x="933" y="2802"/>
                  </a:lnTo>
                  <a:lnTo>
                    <a:pt x="838" y="2761"/>
                  </a:lnTo>
                  <a:lnTo>
                    <a:pt x="748" y="2715"/>
                  </a:lnTo>
                  <a:lnTo>
                    <a:pt x="660" y="2663"/>
                  </a:lnTo>
                  <a:lnTo>
                    <a:pt x="578" y="2604"/>
                  </a:lnTo>
                  <a:lnTo>
                    <a:pt x="499" y="2541"/>
                  </a:lnTo>
                  <a:lnTo>
                    <a:pt x="425" y="2471"/>
                  </a:lnTo>
                  <a:lnTo>
                    <a:pt x="355" y="2398"/>
                  </a:lnTo>
                  <a:lnTo>
                    <a:pt x="292" y="2320"/>
                  </a:lnTo>
                  <a:lnTo>
                    <a:pt x="234" y="2236"/>
                  </a:lnTo>
                  <a:lnTo>
                    <a:pt x="181" y="2149"/>
                  </a:lnTo>
                  <a:lnTo>
                    <a:pt x="135" y="2058"/>
                  </a:lnTo>
                  <a:lnTo>
                    <a:pt x="95" y="1964"/>
                  </a:lnTo>
                  <a:lnTo>
                    <a:pt x="62" y="1866"/>
                  </a:lnTo>
                  <a:lnTo>
                    <a:pt x="36" y="1765"/>
                  </a:lnTo>
                  <a:lnTo>
                    <a:pt x="16" y="1662"/>
                  </a:lnTo>
                  <a:lnTo>
                    <a:pt x="5" y="1556"/>
                  </a:lnTo>
                  <a:lnTo>
                    <a:pt x="0" y="1448"/>
                  </a:lnTo>
                  <a:lnTo>
                    <a:pt x="5" y="1340"/>
                  </a:lnTo>
                  <a:lnTo>
                    <a:pt x="16" y="1234"/>
                  </a:lnTo>
                  <a:lnTo>
                    <a:pt x="36" y="1131"/>
                  </a:lnTo>
                  <a:lnTo>
                    <a:pt x="62" y="1030"/>
                  </a:lnTo>
                  <a:lnTo>
                    <a:pt x="95" y="933"/>
                  </a:lnTo>
                  <a:lnTo>
                    <a:pt x="135" y="838"/>
                  </a:lnTo>
                  <a:lnTo>
                    <a:pt x="181" y="748"/>
                  </a:lnTo>
                  <a:lnTo>
                    <a:pt x="234" y="661"/>
                  </a:lnTo>
                  <a:lnTo>
                    <a:pt x="292" y="577"/>
                  </a:lnTo>
                  <a:lnTo>
                    <a:pt x="355" y="499"/>
                  </a:lnTo>
                  <a:lnTo>
                    <a:pt x="425" y="424"/>
                  </a:lnTo>
                  <a:lnTo>
                    <a:pt x="499" y="356"/>
                  </a:lnTo>
                  <a:lnTo>
                    <a:pt x="578" y="291"/>
                  </a:lnTo>
                  <a:lnTo>
                    <a:pt x="660" y="234"/>
                  </a:lnTo>
                  <a:lnTo>
                    <a:pt x="748" y="180"/>
                  </a:lnTo>
                  <a:lnTo>
                    <a:pt x="838" y="134"/>
                  </a:lnTo>
                  <a:lnTo>
                    <a:pt x="933" y="95"/>
                  </a:lnTo>
                  <a:lnTo>
                    <a:pt x="1031" y="61"/>
                  </a:lnTo>
                  <a:lnTo>
                    <a:pt x="1132" y="35"/>
                  </a:lnTo>
                  <a:lnTo>
                    <a:pt x="1235" y="15"/>
                  </a:lnTo>
                  <a:lnTo>
                    <a:pt x="1341" y="4"/>
                  </a:lnTo>
                  <a:lnTo>
                    <a:pt x="144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87" name="Google Shape;11087;p24"/>
            <p:cNvSpPr/>
            <p:nvPr/>
          </p:nvSpPr>
          <p:spPr>
            <a:xfrm>
              <a:off x="4674" y="1722"/>
              <a:ext cx="789" cy="1106"/>
            </a:xfrm>
            <a:custGeom>
              <a:avLst/>
              <a:gdLst/>
              <a:ahLst/>
              <a:cxnLst/>
              <a:rect l="l" t="t" r="r" b="b"/>
              <a:pathLst>
                <a:path w="789" h="1106" extrusionOk="0">
                  <a:moveTo>
                    <a:pt x="472" y="403"/>
                  </a:moveTo>
                  <a:lnTo>
                    <a:pt x="445" y="422"/>
                  </a:lnTo>
                  <a:lnTo>
                    <a:pt x="413" y="441"/>
                  </a:lnTo>
                  <a:lnTo>
                    <a:pt x="377" y="460"/>
                  </a:lnTo>
                  <a:lnTo>
                    <a:pt x="335" y="479"/>
                  </a:lnTo>
                  <a:lnTo>
                    <a:pt x="289" y="494"/>
                  </a:lnTo>
                  <a:lnTo>
                    <a:pt x="235" y="507"/>
                  </a:lnTo>
                  <a:lnTo>
                    <a:pt x="177" y="517"/>
                  </a:lnTo>
                  <a:lnTo>
                    <a:pt x="193" y="754"/>
                  </a:lnTo>
                  <a:lnTo>
                    <a:pt x="198" y="787"/>
                  </a:lnTo>
                  <a:lnTo>
                    <a:pt x="208" y="820"/>
                  </a:lnTo>
                  <a:lnTo>
                    <a:pt x="224" y="848"/>
                  </a:lnTo>
                  <a:lnTo>
                    <a:pt x="244" y="875"/>
                  </a:lnTo>
                  <a:lnTo>
                    <a:pt x="269" y="898"/>
                  </a:lnTo>
                  <a:lnTo>
                    <a:pt x="297" y="918"/>
                  </a:lnTo>
                  <a:lnTo>
                    <a:pt x="328" y="931"/>
                  </a:lnTo>
                  <a:lnTo>
                    <a:pt x="361" y="940"/>
                  </a:lnTo>
                  <a:lnTo>
                    <a:pt x="394" y="943"/>
                  </a:lnTo>
                  <a:lnTo>
                    <a:pt x="428" y="940"/>
                  </a:lnTo>
                  <a:lnTo>
                    <a:pt x="460" y="931"/>
                  </a:lnTo>
                  <a:lnTo>
                    <a:pt x="491" y="918"/>
                  </a:lnTo>
                  <a:lnTo>
                    <a:pt x="520" y="898"/>
                  </a:lnTo>
                  <a:lnTo>
                    <a:pt x="545" y="875"/>
                  </a:lnTo>
                  <a:lnTo>
                    <a:pt x="565" y="848"/>
                  </a:lnTo>
                  <a:lnTo>
                    <a:pt x="581" y="820"/>
                  </a:lnTo>
                  <a:lnTo>
                    <a:pt x="591" y="787"/>
                  </a:lnTo>
                  <a:lnTo>
                    <a:pt x="596" y="754"/>
                  </a:lnTo>
                  <a:lnTo>
                    <a:pt x="616" y="463"/>
                  </a:lnTo>
                  <a:lnTo>
                    <a:pt x="572" y="450"/>
                  </a:lnTo>
                  <a:lnTo>
                    <a:pt x="536" y="436"/>
                  </a:lnTo>
                  <a:lnTo>
                    <a:pt x="509" y="424"/>
                  </a:lnTo>
                  <a:lnTo>
                    <a:pt x="472" y="403"/>
                  </a:lnTo>
                  <a:close/>
                  <a:moveTo>
                    <a:pt x="595" y="210"/>
                  </a:moveTo>
                  <a:lnTo>
                    <a:pt x="571" y="272"/>
                  </a:lnTo>
                  <a:lnTo>
                    <a:pt x="576" y="276"/>
                  </a:lnTo>
                  <a:lnTo>
                    <a:pt x="584" y="280"/>
                  </a:lnTo>
                  <a:lnTo>
                    <a:pt x="591" y="283"/>
                  </a:lnTo>
                  <a:lnTo>
                    <a:pt x="605" y="288"/>
                  </a:lnTo>
                  <a:lnTo>
                    <a:pt x="626" y="296"/>
                  </a:lnTo>
                  <a:lnTo>
                    <a:pt x="623" y="272"/>
                  </a:lnTo>
                  <a:lnTo>
                    <a:pt x="617" y="250"/>
                  </a:lnTo>
                  <a:lnTo>
                    <a:pt x="607" y="229"/>
                  </a:lnTo>
                  <a:lnTo>
                    <a:pt x="595" y="210"/>
                  </a:lnTo>
                  <a:close/>
                  <a:moveTo>
                    <a:pt x="296" y="163"/>
                  </a:moveTo>
                  <a:lnTo>
                    <a:pt x="269" y="167"/>
                  </a:lnTo>
                  <a:lnTo>
                    <a:pt x="243" y="174"/>
                  </a:lnTo>
                  <a:lnTo>
                    <a:pt x="219" y="188"/>
                  </a:lnTo>
                  <a:lnTo>
                    <a:pt x="199" y="205"/>
                  </a:lnTo>
                  <a:lnTo>
                    <a:pt x="182" y="228"/>
                  </a:lnTo>
                  <a:lnTo>
                    <a:pt x="170" y="251"/>
                  </a:lnTo>
                  <a:lnTo>
                    <a:pt x="164" y="277"/>
                  </a:lnTo>
                  <a:lnTo>
                    <a:pt x="163" y="305"/>
                  </a:lnTo>
                  <a:lnTo>
                    <a:pt x="167" y="354"/>
                  </a:lnTo>
                  <a:lnTo>
                    <a:pt x="214" y="344"/>
                  </a:lnTo>
                  <a:lnTo>
                    <a:pt x="256" y="333"/>
                  </a:lnTo>
                  <a:lnTo>
                    <a:pt x="292" y="320"/>
                  </a:lnTo>
                  <a:lnTo>
                    <a:pt x="322" y="305"/>
                  </a:lnTo>
                  <a:lnTo>
                    <a:pt x="348" y="291"/>
                  </a:lnTo>
                  <a:lnTo>
                    <a:pt x="368" y="276"/>
                  </a:lnTo>
                  <a:lnTo>
                    <a:pt x="384" y="262"/>
                  </a:lnTo>
                  <a:lnTo>
                    <a:pt x="397" y="250"/>
                  </a:lnTo>
                  <a:lnTo>
                    <a:pt x="406" y="241"/>
                  </a:lnTo>
                  <a:lnTo>
                    <a:pt x="411" y="234"/>
                  </a:lnTo>
                  <a:lnTo>
                    <a:pt x="437" y="163"/>
                  </a:lnTo>
                  <a:lnTo>
                    <a:pt x="296" y="163"/>
                  </a:lnTo>
                  <a:close/>
                  <a:moveTo>
                    <a:pt x="296" y="0"/>
                  </a:moveTo>
                  <a:lnTo>
                    <a:pt x="493" y="0"/>
                  </a:lnTo>
                  <a:lnTo>
                    <a:pt x="534" y="2"/>
                  </a:lnTo>
                  <a:lnTo>
                    <a:pt x="574" y="11"/>
                  </a:lnTo>
                  <a:lnTo>
                    <a:pt x="611" y="25"/>
                  </a:lnTo>
                  <a:lnTo>
                    <a:pt x="647" y="43"/>
                  </a:lnTo>
                  <a:lnTo>
                    <a:pt x="679" y="66"/>
                  </a:lnTo>
                  <a:lnTo>
                    <a:pt x="709" y="93"/>
                  </a:lnTo>
                  <a:lnTo>
                    <a:pt x="735" y="126"/>
                  </a:lnTo>
                  <a:lnTo>
                    <a:pt x="755" y="159"/>
                  </a:lnTo>
                  <a:lnTo>
                    <a:pt x="771" y="196"/>
                  </a:lnTo>
                  <a:lnTo>
                    <a:pt x="783" y="235"/>
                  </a:lnTo>
                  <a:lnTo>
                    <a:pt x="789" y="275"/>
                  </a:lnTo>
                  <a:lnTo>
                    <a:pt x="789" y="316"/>
                  </a:lnTo>
                  <a:lnTo>
                    <a:pt x="783" y="405"/>
                  </a:lnTo>
                  <a:lnTo>
                    <a:pt x="759" y="764"/>
                  </a:lnTo>
                  <a:lnTo>
                    <a:pt x="753" y="810"/>
                  </a:lnTo>
                  <a:lnTo>
                    <a:pt x="742" y="854"/>
                  </a:lnTo>
                  <a:lnTo>
                    <a:pt x="725" y="897"/>
                  </a:lnTo>
                  <a:lnTo>
                    <a:pt x="703" y="936"/>
                  </a:lnTo>
                  <a:lnTo>
                    <a:pt x="677" y="972"/>
                  </a:lnTo>
                  <a:lnTo>
                    <a:pt x="646" y="1006"/>
                  </a:lnTo>
                  <a:lnTo>
                    <a:pt x="610" y="1035"/>
                  </a:lnTo>
                  <a:lnTo>
                    <a:pt x="571" y="1061"/>
                  </a:lnTo>
                  <a:lnTo>
                    <a:pt x="529" y="1081"/>
                  </a:lnTo>
                  <a:lnTo>
                    <a:pt x="484" y="1094"/>
                  </a:lnTo>
                  <a:lnTo>
                    <a:pt x="439" y="1103"/>
                  </a:lnTo>
                  <a:lnTo>
                    <a:pt x="393" y="1106"/>
                  </a:lnTo>
                  <a:lnTo>
                    <a:pt x="350" y="1103"/>
                  </a:lnTo>
                  <a:lnTo>
                    <a:pt x="305" y="1094"/>
                  </a:lnTo>
                  <a:lnTo>
                    <a:pt x="260" y="1081"/>
                  </a:lnTo>
                  <a:lnTo>
                    <a:pt x="218" y="1061"/>
                  </a:lnTo>
                  <a:lnTo>
                    <a:pt x="179" y="1035"/>
                  </a:lnTo>
                  <a:lnTo>
                    <a:pt x="143" y="1006"/>
                  </a:lnTo>
                  <a:lnTo>
                    <a:pt x="112" y="972"/>
                  </a:lnTo>
                  <a:lnTo>
                    <a:pt x="86" y="936"/>
                  </a:lnTo>
                  <a:lnTo>
                    <a:pt x="63" y="897"/>
                  </a:lnTo>
                  <a:lnTo>
                    <a:pt x="47" y="854"/>
                  </a:lnTo>
                  <a:lnTo>
                    <a:pt x="36" y="810"/>
                  </a:lnTo>
                  <a:lnTo>
                    <a:pt x="30" y="764"/>
                  </a:lnTo>
                  <a:lnTo>
                    <a:pt x="9" y="450"/>
                  </a:lnTo>
                  <a:lnTo>
                    <a:pt x="0" y="316"/>
                  </a:lnTo>
                  <a:lnTo>
                    <a:pt x="0" y="275"/>
                  </a:lnTo>
                  <a:lnTo>
                    <a:pt x="6" y="235"/>
                  </a:lnTo>
                  <a:lnTo>
                    <a:pt x="17" y="196"/>
                  </a:lnTo>
                  <a:lnTo>
                    <a:pt x="33" y="159"/>
                  </a:lnTo>
                  <a:lnTo>
                    <a:pt x="53" y="126"/>
                  </a:lnTo>
                  <a:lnTo>
                    <a:pt x="80" y="93"/>
                  </a:lnTo>
                  <a:lnTo>
                    <a:pt x="109" y="66"/>
                  </a:lnTo>
                  <a:lnTo>
                    <a:pt x="142" y="43"/>
                  </a:lnTo>
                  <a:lnTo>
                    <a:pt x="178" y="25"/>
                  </a:lnTo>
                  <a:lnTo>
                    <a:pt x="215" y="11"/>
                  </a:lnTo>
                  <a:lnTo>
                    <a:pt x="255" y="2"/>
                  </a:lnTo>
                  <a:lnTo>
                    <a:pt x="29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88" name="Google Shape;11088;p24"/>
            <p:cNvSpPr/>
            <p:nvPr/>
          </p:nvSpPr>
          <p:spPr>
            <a:xfrm>
              <a:off x="4202" y="2885"/>
              <a:ext cx="1733" cy="727"/>
            </a:xfrm>
            <a:custGeom>
              <a:avLst/>
              <a:gdLst/>
              <a:ahLst/>
              <a:cxnLst/>
              <a:rect l="l" t="t" r="r" b="b"/>
              <a:pathLst>
                <a:path w="1733" h="727" extrusionOk="0">
                  <a:moveTo>
                    <a:pt x="545" y="163"/>
                  </a:moveTo>
                  <a:lnTo>
                    <a:pt x="509" y="165"/>
                  </a:lnTo>
                  <a:lnTo>
                    <a:pt x="473" y="170"/>
                  </a:lnTo>
                  <a:lnTo>
                    <a:pt x="422" y="183"/>
                  </a:lnTo>
                  <a:lnTo>
                    <a:pt x="375" y="202"/>
                  </a:lnTo>
                  <a:lnTo>
                    <a:pt x="330" y="229"/>
                  </a:lnTo>
                  <a:lnTo>
                    <a:pt x="289" y="260"/>
                  </a:lnTo>
                  <a:lnTo>
                    <a:pt x="253" y="296"/>
                  </a:lnTo>
                  <a:lnTo>
                    <a:pt x="222" y="337"/>
                  </a:lnTo>
                  <a:lnTo>
                    <a:pt x="197" y="382"/>
                  </a:lnTo>
                  <a:lnTo>
                    <a:pt x="177" y="429"/>
                  </a:lnTo>
                  <a:lnTo>
                    <a:pt x="165" y="480"/>
                  </a:lnTo>
                  <a:lnTo>
                    <a:pt x="163" y="500"/>
                  </a:lnTo>
                  <a:lnTo>
                    <a:pt x="167" y="517"/>
                  </a:lnTo>
                  <a:lnTo>
                    <a:pt x="173" y="530"/>
                  </a:lnTo>
                  <a:lnTo>
                    <a:pt x="179" y="538"/>
                  </a:lnTo>
                  <a:lnTo>
                    <a:pt x="186" y="546"/>
                  </a:lnTo>
                  <a:lnTo>
                    <a:pt x="194" y="552"/>
                  </a:lnTo>
                  <a:lnTo>
                    <a:pt x="206" y="558"/>
                  </a:lnTo>
                  <a:lnTo>
                    <a:pt x="219" y="563"/>
                  </a:lnTo>
                  <a:lnTo>
                    <a:pt x="235" y="564"/>
                  </a:lnTo>
                  <a:lnTo>
                    <a:pt x="1497" y="564"/>
                  </a:lnTo>
                  <a:lnTo>
                    <a:pt x="1513" y="563"/>
                  </a:lnTo>
                  <a:lnTo>
                    <a:pt x="1527" y="558"/>
                  </a:lnTo>
                  <a:lnTo>
                    <a:pt x="1538" y="552"/>
                  </a:lnTo>
                  <a:lnTo>
                    <a:pt x="1547" y="546"/>
                  </a:lnTo>
                  <a:lnTo>
                    <a:pt x="1553" y="538"/>
                  </a:lnTo>
                  <a:lnTo>
                    <a:pt x="1560" y="530"/>
                  </a:lnTo>
                  <a:lnTo>
                    <a:pt x="1566" y="517"/>
                  </a:lnTo>
                  <a:lnTo>
                    <a:pt x="1569" y="500"/>
                  </a:lnTo>
                  <a:lnTo>
                    <a:pt x="1568" y="480"/>
                  </a:lnTo>
                  <a:lnTo>
                    <a:pt x="1556" y="429"/>
                  </a:lnTo>
                  <a:lnTo>
                    <a:pt x="1536" y="382"/>
                  </a:lnTo>
                  <a:lnTo>
                    <a:pt x="1511" y="337"/>
                  </a:lnTo>
                  <a:lnTo>
                    <a:pt x="1480" y="296"/>
                  </a:lnTo>
                  <a:lnTo>
                    <a:pt x="1444" y="260"/>
                  </a:lnTo>
                  <a:lnTo>
                    <a:pt x="1403" y="229"/>
                  </a:lnTo>
                  <a:lnTo>
                    <a:pt x="1358" y="202"/>
                  </a:lnTo>
                  <a:lnTo>
                    <a:pt x="1311" y="183"/>
                  </a:lnTo>
                  <a:lnTo>
                    <a:pt x="1260" y="170"/>
                  </a:lnTo>
                  <a:lnTo>
                    <a:pt x="1224" y="165"/>
                  </a:lnTo>
                  <a:lnTo>
                    <a:pt x="1187" y="163"/>
                  </a:lnTo>
                  <a:lnTo>
                    <a:pt x="1124" y="163"/>
                  </a:lnTo>
                  <a:lnTo>
                    <a:pt x="924" y="362"/>
                  </a:lnTo>
                  <a:lnTo>
                    <a:pt x="907" y="375"/>
                  </a:lnTo>
                  <a:lnTo>
                    <a:pt x="888" y="383"/>
                  </a:lnTo>
                  <a:lnTo>
                    <a:pt x="866" y="387"/>
                  </a:lnTo>
                  <a:lnTo>
                    <a:pt x="845" y="383"/>
                  </a:lnTo>
                  <a:lnTo>
                    <a:pt x="825" y="375"/>
                  </a:lnTo>
                  <a:lnTo>
                    <a:pt x="809" y="362"/>
                  </a:lnTo>
                  <a:lnTo>
                    <a:pt x="609" y="163"/>
                  </a:lnTo>
                  <a:lnTo>
                    <a:pt x="545" y="163"/>
                  </a:lnTo>
                  <a:close/>
                  <a:moveTo>
                    <a:pt x="545" y="0"/>
                  </a:moveTo>
                  <a:lnTo>
                    <a:pt x="644" y="0"/>
                  </a:lnTo>
                  <a:lnTo>
                    <a:pt x="665" y="2"/>
                  </a:lnTo>
                  <a:lnTo>
                    <a:pt x="683" y="11"/>
                  </a:lnTo>
                  <a:lnTo>
                    <a:pt x="701" y="23"/>
                  </a:lnTo>
                  <a:lnTo>
                    <a:pt x="866" y="189"/>
                  </a:lnTo>
                  <a:lnTo>
                    <a:pt x="1032" y="23"/>
                  </a:lnTo>
                  <a:lnTo>
                    <a:pt x="1049" y="11"/>
                  </a:lnTo>
                  <a:lnTo>
                    <a:pt x="1068" y="2"/>
                  </a:lnTo>
                  <a:lnTo>
                    <a:pt x="1089" y="0"/>
                  </a:lnTo>
                  <a:lnTo>
                    <a:pt x="1187" y="0"/>
                  </a:lnTo>
                  <a:lnTo>
                    <a:pt x="1240" y="2"/>
                  </a:lnTo>
                  <a:lnTo>
                    <a:pt x="1289" y="10"/>
                  </a:lnTo>
                  <a:lnTo>
                    <a:pt x="1349" y="23"/>
                  </a:lnTo>
                  <a:lnTo>
                    <a:pt x="1406" y="45"/>
                  </a:lnTo>
                  <a:lnTo>
                    <a:pt x="1460" y="72"/>
                  </a:lnTo>
                  <a:lnTo>
                    <a:pt x="1510" y="104"/>
                  </a:lnTo>
                  <a:lnTo>
                    <a:pt x="1556" y="142"/>
                  </a:lnTo>
                  <a:lnTo>
                    <a:pt x="1598" y="184"/>
                  </a:lnTo>
                  <a:lnTo>
                    <a:pt x="1635" y="231"/>
                  </a:lnTo>
                  <a:lnTo>
                    <a:pt x="1668" y="281"/>
                  </a:lnTo>
                  <a:lnTo>
                    <a:pt x="1694" y="334"/>
                  </a:lnTo>
                  <a:lnTo>
                    <a:pt x="1715" y="391"/>
                  </a:lnTo>
                  <a:lnTo>
                    <a:pt x="1729" y="451"/>
                  </a:lnTo>
                  <a:lnTo>
                    <a:pt x="1733" y="486"/>
                  </a:lnTo>
                  <a:lnTo>
                    <a:pt x="1731" y="520"/>
                  </a:lnTo>
                  <a:lnTo>
                    <a:pt x="1725" y="553"/>
                  </a:lnTo>
                  <a:lnTo>
                    <a:pt x="1714" y="586"/>
                  </a:lnTo>
                  <a:lnTo>
                    <a:pt x="1699" y="615"/>
                  </a:lnTo>
                  <a:lnTo>
                    <a:pt x="1678" y="644"/>
                  </a:lnTo>
                  <a:lnTo>
                    <a:pt x="1654" y="669"/>
                  </a:lnTo>
                  <a:lnTo>
                    <a:pt x="1627" y="689"/>
                  </a:lnTo>
                  <a:lnTo>
                    <a:pt x="1597" y="706"/>
                  </a:lnTo>
                  <a:lnTo>
                    <a:pt x="1566" y="717"/>
                  </a:lnTo>
                  <a:lnTo>
                    <a:pt x="1532" y="725"/>
                  </a:lnTo>
                  <a:lnTo>
                    <a:pt x="1497" y="727"/>
                  </a:lnTo>
                  <a:lnTo>
                    <a:pt x="235" y="727"/>
                  </a:lnTo>
                  <a:lnTo>
                    <a:pt x="201" y="725"/>
                  </a:lnTo>
                  <a:lnTo>
                    <a:pt x="167" y="717"/>
                  </a:lnTo>
                  <a:lnTo>
                    <a:pt x="136" y="706"/>
                  </a:lnTo>
                  <a:lnTo>
                    <a:pt x="106" y="689"/>
                  </a:lnTo>
                  <a:lnTo>
                    <a:pt x="79" y="669"/>
                  </a:lnTo>
                  <a:lnTo>
                    <a:pt x="55" y="644"/>
                  </a:lnTo>
                  <a:lnTo>
                    <a:pt x="34" y="615"/>
                  </a:lnTo>
                  <a:lnTo>
                    <a:pt x="19" y="586"/>
                  </a:lnTo>
                  <a:lnTo>
                    <a:pt x="8" y="553"/>
                  </a:lnTo>
                  <a:lnTo>
                    <a:pt x="1" y="520"/>
                  </a:lnTo>
                  <a:lnTo>
                    <a:pt x="0" y="486"/>
                  </a:lnTo>
                  <a:lnTo>
                    <a:pt x="4" y="451"/>
                  </a:lnTo>
                  <a:lnTo>
                    <a:pt x="18" y="391"/>
                  </a:lnTo>
                  <a:lnTo>
                    <a:pt x="39" y="334"/>
                  </a:lnTo>
                  <a:lnTo>
                    <a:pt x="65" y="281"/>
                  </a:lnTo>
                  <a:lnTo>
                    <a:pt x="97" y="231"/>
                  </a:lnTo>
                  <a:lnTo>
                    <a:pt x="135" y="184"/>
                  </a:lnTo>
                  <a:lnTo>
                    <a:pt x="177" y="142"/>
                  </a:lnTo>
                  <a:lnTo>
                    <a:pt x="223" y="104"/>
                  </a:lnTo>
                  <a:lnTo>
                    <a:pt x="273" y="72"/>
                  </a:lnTo>
                  <a:lnTo>
                    <a:pt x="326" y="45"/>
                  </a:lnTo>
                  <a:lnTo>
                    <a:pt x="384" y="23"/>
                  </a:lnTo>
                  <a:lnTo>
                    <a:pt x="443" y="10"/>
                  </a:lnTo>
                  <a:lnTo>
                    <a:pt x="493" y="2"/>
                  </a:lnTo>
                  <a:lnTo>
                    <a:pt x="54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89" name="Google Shape;11089;p24"/>
            <p:cNvSpPr/>
            <p:nvPr/>
          </p:nvSpPr>
          <p:spPr>
            <a:xfrm>
              <a:off x="5890" y="2065"/>
              <a:ext cx="342" cy="759"/>
            </a:xfrm>
            <a:custGeom>
              <a:avLst/>
              <a:gdLst/>
              <a:ahLst/>
              <a:cxnLst/>
              <a:rect l="l" t="t" r="r" b="b"/>
              <a:pathLst>
                <a:path w="342" h="759" extrusionOk="0">
                  <a:moveTo>
                    <a:pt x="77" y="0"/>
                  </a:moveTo>
                  <a:lnTo>
                    <a:pt x="98" y="1"/>
                  </a:lnTo>
                  <a:lnTo>
                    <a:pt x="118" y="8"/>
                  </a:lnTo>
                  <a:lnTo>
                    <a:pt x="135" y="20"/>
                  </a:lnTo>
                  <a:lnTo>
                    <a:pt x="149" y="36"/>
                  </a:lnTo>
                  <a:lnTo>
                    <a:pt x="194" y="110"/>
                  </a:lnTo>
                  <a:lnTo>
                    <a:pt x="232" y="184"/>
                  </a:lnTo>
                  <a:lnTo>
                    <a:pt x="266" y="263"/>
                  </a:lnTo>
                  <a:lnTo>
                    <a:pt x="293" y="342"/>
                  </a:lnTo>
                  <a:lnTo>
                    <a:pt x="315" y="424"/>
                  </a:lnTo>
                  <a:lnTo>
                    <a:pt x="330" y="508"/>
                  </a:lnTo>
                  <a:lnTo>
                    <a:pt x="338" y="592"/>
                  </a:lnTo>
                  <a:lnTo>
                    <a:pt x="342" y="677"/>
                  </a:lnTo>
                  <a:lnTo>
                    <a:pt x="339" y="699"/>
                  </a:lnTo>
                  <a:lnTo>
                    <a:pt x="331" y="718"/>
                  </a:lnTo>
                  <a:lnTo>
                    <a:pt x="318" y="735"/>
                  </a:lnTo>
                  <a:lnTo>
                    <a:pt x="301" y="748"/>
                  </a:lnTo>
                  <a:lnTo>
                    <a:pt x="282" y="755"/>
                  </a:lnTo>
                  <a:lnTo>
                    <a:pt x="260" y="759"/>
                  </a:lnTo>
                  <a:lnTo>
                    <a:pt x="239" y="755"/>
                  </a:lnTo>
                  <a:lnTo>
                    <a:pt x="219" y="748"/>
                  </a:lnTo>
                  <a:lnTo>
                    <a:pt x="203" y="735"/>
                  </a:lnTo>
                  <a:lnTo>
                    <a:pt x="190" y="718"/>
                  </a:lnTo>
                  <a:lnTo>
                    <a:pt x="181" y="699"/>
                  </a:lnTo>
                  <a:lnTo>
                    <a:pt x="179" y="677"/>
                  </a:lnTo>
                  <a:lnTo>
                    <a:pt x="175" y="593"/>
                  </a:lnTo>
                  <a:lnTo>
                    <a:pt x="165" y="510"/>
                  </a:lnTo>
                  <a:lnTo>
                    <a:pt x="148" y="429"/>
                  </a:lnTo>
                  <a:lnTo>
                    <a:pt x="124" y="350"/>
                  </a:lnTo>
                  <a:lnTo>
                    <a:pt x="93" y="273"/>
                  </a:lnTo>
                  <a:lnTo>
                    <a:pt x="57" y="198"/>
                  </a:lnTo>
                  <a:lnTo>
                    <a:pt x="13" y="126"/>
                  </a:lnTo>
                  <a:lnTo>
                    <a:pt x="3" y="107"/>
                  </a:lnTo>
                  <a:lnTo>
                    <a:pt x="0" y="86"/>
                  </a:lnTo>
                  <a:lnTo>
                    <a:pt x="1" y="65"/>
                  </a:lnTo>
                  <a:lnTo>
                    <a:pt x="8" y="45"/>
                  </a:lnTo>
                  <a:lnTo>
                    <a:pt x="20" y="28"/>
                  </a:lnTo>
                  <a:lnTo>
                    <a:pt x="36" y="14"/>
                  </a:lnTo>
                  <a:lnTo>
                    <a:pt x="56" y="4"/>
                  </a:lnTo>
                  <a:lnTo>
                    <a:pt x="7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90" name="Google Shape;11090;p24"/>
            <p:cNvSpPr/>
            <p:nvPr/>
          </p:nvSpPr>
          <p:spPr>
            <a:xfrm>
              <a:off x="5687" y="1836"/>
              <a:ext cx="200" cy="196"/>
            </a:xfrm>
            <a:custGeom>
              <a:avLst/>
              <a:gdLst/>
              <a:ahLst/>
              <a:cxnLst/>
              <a:rect l="l" t="t" r="r" b="b"/>
              <a:pathLst>
                <a:path w="200" h="196" extrusionOk="0">
                  <a:moveTo>
                    <a:pt x="75" y="0"/>
                  </a:moveTo>
                  <a:lnTo>
                    <a:pt x="96" y="2"/>
                  </a:lnTo>
                  <a:lnTo>
                    <a:pt x="116" y="8"/>
                  </a:lnTo>
                  <a:lnTo>
                    <a:pt x="134" y="20"/>
                  </a:lnTo>
                  <a:lnTo>
                    <a:pt x="174" y="55"/>
                  </a:lnTo>
                  <a:lnTo>
                    <a:pt x="188" y="71"/>
                  </a:lnTo>
                  <a:lnTo>
                    <a:pt x="196" y="91"/>
                  </a:lnTo>
                  <a:lnTo>
                    <a:pt x="200" y="111"/>
                  </a:lnTo>
                  <a:lnTo>
                    <a:pt x="198" y="132"/>
                  </a:lnTo>
                  <a:lnTo>
                    <a:pt x="190" y="152"/>
                  </a:lnTo>
                  <a:lnTo>
                    <a:pt x="178" y="171"/>
                  </a:lnTo>
                  <a:lnTo>
                    <a:pt x="160" y="184"/>
                  </a:lnTo>
                  <a:lnTo>
                    <a:pt x="140" y="193"/>
                  </a:lnTo>
                  <a:lnTo>
                    <a:pt x="118" y="196"/>
                  </a:lnTo>
                  <a:lnTo>
                    <a:pt x="98" y="193"/>
                  </a:lnTo>
                  <a:lnTo>
                    <a:pt x="80" y="187"/>
                  </a:lnTo>
                  <a:lnTo>
                    <a:pt x="63" y="174"/>
                  </a:lnTo>
                  <a:lnTo>
                    <a:pt x="28" y="145"/>
                  </a:lnTo>
                  <a:lnTo>
                    <a:pt x="14" y="127"/>
                  </a:lnTo>
                  <a:lnTo>
                    <a:pt x="5" y="109"/>
                  </a:lnTo>
                  <a:lnTo>
                    <a:pt x="0" y="89"/>
                  </a:lnTo>
                  <a:lnTo>
                    <a:pt x="1" y="68"/>
                  </a:lnTo>
                  <a:lnTo>
                    <a:pt x="7" y="48"/>
                  </a:lnTo>
                  <a:lnTo>
                    <a:pt x="20" y="29"/>
                  </a:lnTo>
                  <a:lnTo>
                    <a:pt x="36" y="14"/>
                  </a:lnTo>
                  <a:lnTo>
                    <a:pt x="55" y="5"/>
                  </a:lnTo>
                  <a:lnTo>
                    <a:pt x="7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1091" name="Google Shape;11091;p24"/>
          <p:cNvGrpSpPr/>
          <p:nvPr/>
        </p:nvGrpSpPr>
        <p:grpSpPr>
          <a:xfrm>
            <a:off x="18881228" y="7560366"/>
            <a:ext cx="530068" cy="541302"/>
            <a:chOff x="6340" y="2468"/>
            <a:chExt cx="295" cy="301"/>
          </a:xfrm>
          <a:solidFill>
            <a:srgbClr val="006994"/>
          </a:solidFill>
        </p:grpSpPr>
        <p:sp>
          <p:nvSpPr>
            <p:cNvPr id="11092" name="Google Shape;11092;p24"/>
            <p:cNvSpPr/>
            <p:nvPr/>
          </p:nvSpPr>
          <p:spPr>
            <a:xfrm>
              <a:off x="6350" y="2544"/>
              <a:ext cx="275" cy="225"/>
            </a:xfrm>
            <a:custGeom>
              <a:avLst/>
              <a:gdLst/>
              <a:ahLst/>
              <a:cxnLst/>
              <a:rect l="l" t="t" r="r" b="b"/>
              <a:pathLst>
                <a:path w="3060" h="2503" extrusionOk="0">
                  <a:moveTo>
                    <a:pt x="1097" y="767"/>
                  </a:moveTo>
                  <a:lnTo>
                    <a:pt x="1097" y="767"/>
                  </a:lnTo>
                  <a:lnTo>
                    <a:pt x="1085" y="782"/>
                  </a:lnTo>
                  <a:lnTo>
                    <a:pt x="1072" y="792"/>
                  </a:lnTo>
                  <a:lnTo>
                    <a:pt x="355" y="1454"/>
                  </a:lnTo>
                  <a:lnTo>
                    <a:pt x="355" y="2153"/>
                  </a:lnTo>
                  <a:lnTo>
                    <a:pt x="2706" y="2153"/>
                  </a:lnTo>
                  <a:lnTo>
                    <a:pt x="2706" y="1454"/>
                  </a:lnTo>
                  <a:lnTo>
                    <a:pt x="1989" y="792"/>
                  </a:lnTo>
                  <a:lnTo>
                    <a:pt x="1975" y="779"/>
                  </a:lnTo>
                  <a:lnTo>
                    <a:pt x="1964" y="767"/>
                  </a:lnTo>
                  <a:lnTo>
                    <a:pt x="1097" y="767"/>
                  </a:lnTo>
                  <a:close/>
                  <a:moveTo>
                    <a:pt x="1208" y="0"/>
                  </a:moveTo>
                  <a:lnTo>
                    <a:pt x="1237" y="4"/>
                  </a:lnTo>
                  <a:lnTo>
                    <a:pt x="1264" y="12"/>
                  </a:lnTo>
                  <a:lnTo>
                    <a:pt x="1288" y="25"/>
                  </a:lnTo>
                  <a:lnTo>
                    <a:pt x="1309" y="42"/>
                  </a:lnTo>
                  <a:lnTo>
                    <a:pt x="1326" y="63"/>
                  </a:lnTo>
                  <a:lnTo>
                    <a:pt x="1339" y="86"/>
                  </a:lnTo>
                  <a:lnTo>
                    <a:pt x="1348" y="113"/>
                  </a:lnTo>
                  <a:lnTo>
                    <a:pt x="1350" y="141"/>
                  </a:lnTo>
                  <a:lnTo>
                    <a:pt x="1350" y="417"/>
                  </a:lnTo>
                  <a:lnTo>
                    <a:pt x="1711" y="417"/>
                  </a:lnTo>
                  <a:lnTo>
                    <a:pt x="1711" y="141"/>
                  </a:lnTo>
                  <a:lnTo>
                    <a:pt x="1713" y="113"/>
                  </a:lnTo>
                  <a:lnTo>
                    <a:pt x="1722" y="86"/>
                  </a:lnTo>
                  <a:lnTo>
                    <a:pt x="1734" y="63"/>
                  </a:lnTo>
                  <a:lnTo>
                    <a:pt x="1752" y="42"/>
                  </a:lnTo>
                  <a:lnTo>
                    <a:pt x="1773" y="25"/>
                  </a:lnTo>
                  <a:lnTo>
                    <a:pt x="1797" y="12"/>
                  </a:lnTo>
                  <a:lnTo>
                    <a:pt x="1824" y="4"/>
                  </a:lnTo>
                  <a:lnTo>
                    <a:pt x="1853" y="0"/>
                  </a:lnTo>
                  <a:lnTo>
                    <a:pt x="1880" y="4"/>
                  </a:lnTo>
                  <a:lnTo>
                    <a:pt x="1907" y="12"/>
                  </a:lnTo>
                  <a:lnTo>
                    <a:pt x="1932" y="25"/>
                  </a:lnTo>
                  <a:lnTo>
                    <a:pt x="1952" y="42"/>
                  </a:lnTo>
                  <a:lnTo>
                    <a:pt x="1970" y="63"/>
                  </a:lnTo>
                  <a:lnTo>
                    <a:pt x="1982" y="86"/>
                  </a:lnTo>
                  <a:lnTo>
                    <a:pt x="1991" y="113"/>
                  </a:lnTo>
                  <a:lnTo>
                    <a:pt x="1994" y="141"/>
                  </a:lnTo>
                  <a:lnTo>
                    <a:pt x="1994" y="417"/>
                  </a:lnTo>
                  <a:lnTo>
                    <a:pt x="2054" y="417"/>
                  </a:lnTo>
                  <a:lnTo>
                    <a:pt x="2072" y="419"/>
                  </a:lnTo>
                  <a:lnTo>
                    <a:pt x="2089" y="424"/>
                  </a:lnTo>
                  <a:lnTo>
                    <a:pt x="2107" y="433"/>
                  </a:lnTo>
                  <a:lnTo>
                    <a:pt x="2126" y="445"/>
                  </a:lnTo>
                  <a:lnTo>
                    <a:pt x="2144" y="456"/>
                  </a:lnTo>
                  <a:lnTo>
                    <a:pt x="2161" y="470"/>
                  </a:lnTo>
                  <a:lnTo>
                    <a:pt x="2178" y="484"/>
                  </a:lnTo>
                  <a:lnTo>
                    <a:pt x="2192" y="498"/>
                  </a:lnTo>
                  <a:lnTo>
                    <a:pt x="2205" y="510"/>
                  </a:lnTo>
                  <a:lnTo>
                    <a:pt x="2215" y="521"/>
                  </a:lnTo>
                  <a:lnTo>
                    <a:pt x="2224" y="529"/>
                  </a:lnTo>
                  <a:lnTo>
                    <a:pt x="2229" y="535"/>
                  </a:lnTo>
                  <a:lnTo>
                    <a:pt x="2230" y="537"/>
                  </a:lnTo>
                  <a:lnTo>
                    <a:pt x="3007" y="1252"/>
                  </a:lnTo>
                  <a:lnTo>
                    <a:pt x="3021" y="1267"/>
                  </a:lnTo>
                  <a:lnTo>
                    <a:pt x="3034" y="1285"/>
                  </a:lnTo>
                  <a:lnTo>
                    <a:pt x="3044" y="1305"/>
                  </a:lnTo>
                  <a:lnTo>
                    <a:pt x="3053" y="1325"/>
                  </a:lnTo>
                  <a:lnTo>
                    <a:pt x="3058" y="1346"/>
                  </a:lnTo>
                  <a:lnTo>
                    <a:pt x="3060" y="1364"/>
                  </a:lnTo>
                  <a:lnTo>
                    <a:pt x="3060" y="2247"/>
                  </a:lnTo>
                  <a:lnTo>
                    <a:pt x="3057" y="2285"/>
                  </a:lnTo>
                  <a:lnTo>
                    <a:pt x="3049" y="2321"/>
                  </a:lnTo>
                  <a:lnTo>
                    <a:pt x="3036" y="2355"/>
                  </a:lnTo>
                  <a:lnTo>
                    <a:pt x="3017" y="2386"/>
                  </a:lnTo>
                  <a:lnTo>
                    <a:pt x="2996" y="2415"/>
                  </a:lnTo>
                  <a:lnTo>
                    <a:pt x="2970" y="2440"/>
                  </a:lnTo>
                  <a:lnTo>
                    <a:pt x="2941" y="2462"/>
                  </a:lnTo>
                  <a:lnTo>
                    <a:pt x="2909" y="2480"/>
                  </a:lnTo>
                  <a:lnTo>
                    <a:pt x="2875" y="2492"/>
                  </a:lnTo>
                  <a:lnTo>
                    <a:pt x="2838" y="2501"/>
                  </a:lnTo>
                  <a:lnTo>
                    <a:pt x="2800" y="2503"/>
                  </a:lnTo>
                  <a:lnTo>
                    <a:pt x="261" y="2503"/>
                  </a:lnTo>
                  <a:lnTo>
                    <a:pt x="223" y="2501"/>
                  </a:lnTo>
                  <a:lnTo>
                    <a:pt x="186" y="2492"/>
                  </a:lnTo>
                  <a:lnTo>
                    <a:pt x="152" y="2480"/>
                  </a:lnTo>
                  <a:lnTo>
                    <a:pt x="120" y="2462"/>
                  </a:lnTo>
                  <a:lnTo>
                    <a:pt x="91" y="2440"/>
                  </a:lnTo>
                  <a:lnTo>
                    <a:pt x="65" y="2415"/>
                  </a:lnTo>
                  <a:lnTo>
                    <a:pt x="42" y="2386"/>
                  </a:lnTo>
                  <a:lnTo>
                    <a:pt x="25" y="2355"/>
                  </a:lnTo>
                  <a:lnTo>
                    <a:pt x="12" y="2321"/>
                  </a:lnTo>
                  <a:lnTo>
                    <a:pt x="4" y="2285"/>
                  </a:lnTo>
                  <a:lnTo>
                    <a:pt x="0" y="2247"/>
                  </a:lnTo>
                  <a:lnTo>
                    <a:pt x="0" y="1364"/>
                  </a:lnTo>
                  <a:lnTo>
                    <a:pt x="3" y="1346"/>
                  </a:lnTo>
                  <a:lnTo>
                    <a:pt x="8" y="1325"/>
                  </a:lnTo>
                  <a:lnTo>
                    <a:pt x="17" y="1305"/>
                  </a:lnTo>
                  <a:lnTo>
                    <a:pt x="27" y="1285"/>
                  </a:lnTo>
                  <a:lnTo>
                    <a:pt x="40" y="1267"/>
                  </a:lnTo>
                  <a:lnTo>
                    <a:pt x="55" y="1252"/>
                  </a:lnTo>
                  <a:lnTo>
                    <a:pt x="830" y="537"/>
                  </a:lnTo>
                  <a:lnTo>
                    <a:pt x="833" y="535"/>
                  </a:lnTo>
                  <a:lnTo>
                    <a:pt x="837" y="529"/>
                  </a:lnTo>
                  <a:lnTo>
                    <a:pt x="845" y="521"/>
                  </a:lnTo>
                  <a:lnTo>
                    <a:pt x="856" y="510"/>
                  </a:lnTo>
                  <a:lnTo>
                    <a:pt x="869" y="498"/>
                  </a:lnTo>
                  <a:lnTo>
                    <a:pt x="883" y="484"/>
                  </a:lnTo>
                  <a:lnTo>
                    <a:pt x="900" y="470"/>
                  </a:lnTo>
                  <a:lnTo>
                    <a:pt x="917" y="456"/>
                  </a:lnTo>
                  <a:lnTo>
                    <a:pt x="935" y="445"/>
                  </a:lnTo>
                  <a:lnTo>
                    <a:pt x="953" y="433"/>
                  </a:lnTo>
                  <a:lnTo>
                    <a:pt x="972" y="424"/>
                  </a:lnTo>
                  <a:lnTo>
                    <a:pt x="989" y="419"/>
                  </a:lnTo>
                  <a:lnTo>
                    <a:pt x="1006" y="417"/>
                  </a:lnTo>
                  <a:lnTo>
                    <a:pt x="1067" y="417"/>
                  </a:lnTo>
                  <a:lnTo>
                    <a:pt x="1067" y="141"/>
                  </a:lnTo>
                  <a:lnTo>
                    <a:pt x="1070" y="113"/>
                  </a:lnTo>
                  <a:lnTo>
                    <a:pt x="1078" y="86"/>
                  </a:lnTo>
                  <a:lnTo>
                    <a:pt x="1091" y="63"/>
                  </a:lnTo>
                  <a:lnTo>
                    <a:pt x="1108" y="42"/>
                  </a:lnTo>
                  <a:lnTo>
                    <a:pt x="1129" y="25"/>
                  </a:lnTo>
                  <a:lnTo>
                    <a:pt x="1154" y="12"/>
                  </a:lnTo>
                  <a:lnTo>
                    <a:pt x="1179" y="4"/>
                  </a:lnTo>
                  <a:lnTo>
                    <a:pt x="120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93" name="Google Shape;11093;p24"/>
            <p:cNvSpPr/>
            <p:nvPr/>
          </p:nvSpPr>
          <p:spPr>
            <a:xfrm>
              <a:off x="6340" y="2468"/>
              <a:ext cx="295" cy="113"/>
            </a:xfrm>
            <a:custGeom>
              <a:avLst/>
              <a:gdLst/>
              <a:ahLst/>
              <a:cxnLst/>
              <a:rect l="l" t="t" r="r" b="b"/>
              <a:pathLst>
                <a:path w="3278" h="1261" extrusionOk="0">
                  <a:moveTo>
                    <a:pt x="1064" y="0"/>
                  </a:moveTo>
                  <a:lnTo>
                    <a:pt x="2215" y="0"/>
                  </a:lnTo>
                  <a:lnTo>
                    <a:pt x="2299" y="3"/>
                  </a:lnTo>
                  <a:lnTo>
                    <a:pt x="2379" y="12"/>
                  </a:lnTo>
                  <a:lnTo>
                    <a:pt x="2459" y="27"/>
                  </a:lnTo>
                  <a:lnTo>
                    <a:pt x="2536" y="48"/>
                  </a:lnTo>
                  <a:lnTo>
                    <a:pt x="2611" y="75"/>
                  </a:lnTo>
                  <a:lnTo>
                    <a:pt x="2683" y="107"/>
                  </a:lnTo>
                  <a:lnTo>
                    <a:pt x="2752" y="143"/>
                  </a:lnTo>
                  <a:lnTo>
                    <a:pt x="2817" y="184"/>
                  </a:lnTo>
                  <a:lnTo>
                    <a:pt x="2881" y="231"/>
                  </a:lnTo>
                  <a:lnTo>
                    <a:pt x="2939" y="280"/>
                  </a:lnTo>
                  <a:lnTo>
                    <a:pt x="2994" y="335"/>
                  </a:lnTo>
                  <a:lnTo>
                    <a:pt x="3045" y="393"/>
                  </a:lnTo>
                  <a:lnTo>
                    <a:pt x="3091" y="454"/>
                  </a:lnTo>
                  <a:lnTo>
                    <a:pt x="3133" y="520"/>
                  </a:lnTo>
                  <a:lnTo>
                    <a:pt x="3171" y="588"/>
                  </a:lnTo>
                  <a:lnTo>
                    <a:pt x="3203" y="659"/>
                  </a:lnTo>
                  <a:lnTo>
                    <a:pt x="3228" y="733"/>
                  </a:lnTo>
                  <a:lnTo>
                    <a:pt x="3250" y="808"/>
                  </a:lnTo>
                  <a:lnTo>
                    <a:pt x="3266" y="887"/>
                  </a:lnTo>
                  <a:lnTo>
                    <a:pt x="3275" y="967"/>
                  </a:lnTo>
                  <a:lnTo>
                    <a:pt x="3278" y="1049"/>
                  </a:lnTo>
                  <a:lnTo>
                    <a:pt x="3278" y="1190"/>
                  </a:lnTo>
                  <a:lnTo>
                    <a:pt x="3276" y="1209"/>
                  </a:lnTo>
                  <a:lnTo>
                    <a:pt x="3268" y="1226"/>
                  </a:lnTo>
                  <a:lnTo>
                    <a:pt x="3257" y="1240"/>
                  </a:lnTo>
                  <a:lnTo>
                    <a:pt x="3242" y="1251"/>
                  </a:lnTo>
                  <a:lnTo>
                    <a:pt x="3225" y="1259"/>
                  </a:lnTo>
                  <a:lnTo>
                    <a:pt x="3206" y="1261"/>
                  </a:lnTo>
                  <a:lnTo>
                    <a:pt x="2553" y="1261"/>
                  </a:lnTo>
                  <a:lnTo>
                    <a:pt x="2521" y="1258"/>
                  </a:lnTo>
                  <a:lnTo>
                    <a:pt x="2491" y="1250"/>
                  </a:lnTo>
                  <a:lnTo>
                    <a:pt x="2464" y="1237"/>
                  </a:lnTo>
                  <a:lnTo>
                    <a:pt x="2438" y="1220"/>
                  </a:lnTo>
                  <a:lnTo>
                    <a:pt x="2418" y="1198"/>
                  </a:lnTo>
                  <a:lnTo>
                    <a:pt x="2400" y="1174"/>
                  </a:lnTo>
                  <a:lnTo>
                    <a:pt x="2387" y="1148"/>
                  </a:lnTo>
                  <a:lnTo>
                    <a:pt x="2378" y="1118"/>
                  </a:lnTo>
                  <a:lnTo>
                    <a:pt x="2376" y="1086"/>
                  </a:lnTo>
                  <a:lnTo>
                    <a:pt x="2376" y="726"/>
                  </a:lnTo>
                  <a:lnTo>
                    <a:pt x="2373" y="694"/>
                  </a:lnTo>
                  <a:lnTo>
                    <a:pt x="2365" y="664"/>
                  </a:lnTo>
                  <a:lnTo>
                    <a:pt x="2351" y="638"/>
                  </a:lnTo>
                  <a:lnTo>
                    <a:pt x="2334" y="613"/>
                  </a:lnTo>
                  <a:lnTo>
                    <a:pt x="2313" y="592"/>
                  </a:lnTo>
                  <a:lnTo>
                    <a:pt x="2288" y="574"/>
                  </a:lnTo>
                  <a:lnTo>
                    <a:pt x="2260" y="561"/>
                  </a:lnTo>
                  <a:lnTo>
                    <a:pt x="2231" y="554"/>
                  </a:lnTo>
                  <a:lnTo>
                    <a:pt x="2199" y="551"/>
                  </a:lnTo>
                  <a:lnTo>
                    <a:pt x="1080" y="551"/>
                  </a:lnTo>
                  <a:lnTo>
                    <a:pt x="1048" y="554"/>
                  </a:lnTo>
                  <a:lnTo>
                    <a:pt x="1019" y="561"/>
                  </a:lnTo>
                  <a:lnTo>
                    <a:pt x="991" y="574"/>
                  </a:lnTo>
                  <a:lnTo>
                    <a:pt x="966" y="592"/>
                  </a:lnTo>
                  <a:lnTo>
                    <a:pt x="945" y="613"/>
                  </a:lnTo>
                  <a:lnTo>
                    <a:pt x="928" y="638"/>
                  </a:lnTo>
                  <a:lnTo>
                    <a:pt x="914" y="664"/>
                  </a:lnTo>
                  <a:lnTo>
                    <a:pt x="906" y="694"/>
                  </a:lnTo>
                  <a:lnTo>
                    <a:pt x="903" y="726"/>
                  </a:lnTo>
                  <a:lnTo>
                    <a:pt x="903" y="1086"/>
                  </a:lnTo>
                  <a:lnTo>
                    <a:pt x="900" y="1118"/>
                  </a:lnTo>
                  <a:lnTo>
                    <a:pt x="892" y="1148"/>
                  </a:lnTo>
                  <a:lnTo>
                    <a:pt x="878" y="1174"/>
                  </a:lnTo>
                  <a:lnTo>
                    <a:pt x="861" y="1198"/>
                  </a:lnTo>
                  <a:lnTo>
                    <a:pt x="840" y="1220"/>
                  </a:lnTo>
                  <a:lnTo>
                    <a:pt x="815" y="1237"/>
                  </a:lnTo>
                  <a:lnTo>
                    <a:pt x="788" y="1250"/>
                  </a:lnTo>
                  <a:lnTo>
                    <a:pt x="758" y="1258"/>
                  </a:lnTo>
                  <a:lnTo>
                    <a:pt x="726" y="1261"/>
                  </a:lnTo>
                  <a:lnTo>
                    <a:pt x="73" y="1261"/>
                  </a:lnTo>
                  <a:lnTo>
                    <a:pt x="54" y="1259"/>
                  </a:lnTo>
                  <a:lnTo>
                    <a:pt x="36" y="1251"/>
                  </a:lnTo>
                  <a:lnTo>
                    <a:pt x="21" y="1240"/>
                  </a:lnTo>
                  <a:lnTo>
                    <a:pt x="11" y="1226"/>
                  </a:lnTo>
                  <a:lnTo>
                    <a:pt x="3" y="1209"/>
                  </a:lnTo>
                  <a:lnTo>
                    <a:pt x="0" y="1190"/>
                  </a:lnTo>
                  <a:lnTo>
                    <a:pt x="0" y="1049"/>
                  </a:lnTo>
                  <a:lnTo>
                    <a:pt x="3" y="967"/>
                  </a:lnTo>
                  <a:lnTo>
                    <a:pt x="13" y="887"/>
                  </a:lnTo>
                  <a:lnTo>
                    <a:pt x="29" y="808"/>
                  </a:lnTo>
                  <a:lnTo>
                    <a:pt x="49" y="733"/>
                  </a:lnTo>
                  <a:lnTo>
                    <a:pt x="76" y="659"/>
                  </a:lnTo>
                  <a:lnTo>
                    <a:pt x="108" y="588"/>
                  </a:lnTo>
                  <a:lnTo>
                    <a:pt x="146" y="520"/>
                  </a:lnTo>
                  <a:lnTo>
                    <a:pt x="188" y="454"/>
                  </a:lnTo>
                  <a:lnTo>
                    <a:pt x="234" y="393"/>
                  </a:lnTo>
                  <a:lnTo>
                    <a:pt x="284" y="335"/>
                  </a:lnTo>
                  <a:lnTo>
                    <a:pt x="340" y="280"/>
                  </a:lnTo>
                  <a:lnTo>
                    <a:pt x="398" y="231"/>
                  </a:lnTo>
                  <a:lnTo>
                    <a:pt x="462" y="184"/>
                  </a:lnTo>
                  <a:lnTo>
                    <a:pt x="527" y="143"/>
                  </a:lnTo>
                  <a:lnTo>
                    <a:pt x="596" y="107"/>
                  </a:lnTo>
                  <a:lnTo>
                    <a:pt x="668" y="75"/>
                  </a:lnTo>
                  <a:lnTo>
                    <a:pt x="743" y="48"/>
                  </a:lnTo>
                  <a:lnTo>
                    <a:pt x="820" y="27"/>
                  </a:lnTo>
                  <a:lnTo>
                    <a:pt x="899" y="12"/>
                  </a:lnTo>
                  <a:lnTo>
                    <a:pt x="980" y="3"/>
                  </a:lnTo>
                  <a:lnTo>
                    <a:pt x="106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94" name="Google Shape;11094;p24"/>
            <p:cNvSpPr/>
            <p:nvPr/>
          </p:nvSpPr>
          <p:spPr>
            <a:xfrm>
              <a:off x="6440" y="2630"/>
              <a:ext cx="97" cy="96"/>
            </a:xfrm>
            <a:custGeom>
              <a:avLst/>
              <a:gdLst/>
              <a:ahLst/>
              <a:cxnLst/>
              <a:rect l="l" t="t" r="r" b="b"/>
              <a:pathLst>
                <a:path w="1083" h="1067" extrusionOk="0">
                  <a:moveTo>
                    <a:pt x="541" y="403"/>
                  </a:moveTo>
                  <a:lnTo>
                    <a:pt x="515" y="406"/>
                  </a:lnTo>
                  <a:lnTo>
                    <a:pt x="490" y="413"/>
                  </a:lnTo>
                  <a:lnTo>
                    <a:pt x="467" y="425"/>
                  </a:lnTo>
                  <a:lnTo>
                    <a:pt x="448" y="441"/>
                  </a:lnTo>
                  <a:lnTo>
                    <a:pt x="432" y="460"/>
                  </a:lnTo>
                  <a:lnTo>
                    <a:pt x="420" y="482"/>
                  </a:lnTo>
                  <a:lnTo>
                    <a:pt x="412" y="507"/>
                  </a:lnTo>
                  <a:lnTo>
                    <a:pt x="409" y="533"/>
                  </a:lnTo>
                  <a:lnTo>
                    <a:pt x="412" y="560"/>
                  </a:lnTo>
                  <a:lnTo>
                    <a:pt x="420" y="584"/>
                  </a:lnTo>
                  <a:lnTo>
                    <a:pt x="432" y="606"/>
                  </a:lnTo>
                  <a:lnTo>
                    <a:pt x="448" y="625"/>
                  </a:lnTo>
                  <a:lnTo>
                    <a:pt x="467" y="641"/>
                  </a:lnTo>
                  <a:lnTo>
                    <a:pt x="490" y="653"/>
                  </a:lnTo>
                  <a:lnTo>
                    <a:pt x="515" y="661"/>
                  </a:lnTo>
                  <a:lnTo>
                    <a:pt x="541" y="663"/>
                  </a:lnTo>
                  <a:lnTo>
                    <a:pt x="568" y="661"/>
                  </a:lnTo>
                  <a:lnTo>
                    <a:pt x="593" y="653"/>
                  </a:lnTo>
                  <a:lnTo>
                    <a:pt x="616" y="641"/>
                  </a:lnTo>
                  <a:lnTo>
                    <a:pt x="635" y="625"/>
                  </a:lnTo>
                  <a:lnTo>
                    <a:pt x="651" y="606"/>
                  </a:lnTo>
                  <a:lnTo>
                    <a:pt x="663" y="584"/>
                  </a:lnTo>
                  <a:lnTo>
                    <a:pt x="670" y="560"/>
                  </a:lnTo>
                  <a:lnTo>
                    <a:pt x="674" y="533"/>
                  </a:lnTo>
                  <a:lnTo>
                    <a:pt x="670" y="507"/>
                  </a:lnTo>
                  <a:lnTo>
                    <a:pt x="663" y="482"/>
                  </a:lnTo>
                  <a:lnTo>
                    <a:pt x="651" y="460"/>
                  </a:lnTo>
                  <a:lnTo>
                    <a:pt x="635" y="441"/>
                  </a:lnTo>
                  <a:lnTo>
                    <a:pt x="616" y="425"/>
                  </a:lnTo>
                  <a:lnTo>
                    <a:pt x="593" y="413"/>
                  </a:lnTo>
                  <a:lnTo>
                    <a:pt x="568" y="406"/>
                  </a:lnTo>
                  <a:lnTo>
                    <a:pt x="541" y="403"/>
                  </a:lnTo>
                  <a:close/>
                  <a:moveTo>
                    <a:pt x="541" y="0"/>
                  </a:moveTo>
                  <a:lnTo>
                    <a:pt x="600" y="2"/>
                  </a:lnTo>
                  <a:lnTo>
                    <a:pt x="657" y="11"/>
                  </a:lnTo>
                  <a:lnTo>
                    <a:pt x="712" y="26"/>
                  </a:lnTo>
                  <a:lnTo>
                    <a:pt x="765" y="46"/>
                  </a:lnTo>
                  <a:lnTo>
                    <a:pt x="814" y="72"/>
                  </a:lnTo>
                  <a:lnTo>
                    <a:pt x="861" y="103"/>
                  </a:lnTo>
                  <a:lnTo>
                    <a:pt x="904" y="137"/>
                  </a:lnTo>
                  <a:lnTo>
                    <a:pt x="943" y="176"/>
                  </a:lnTo>
                  <a:lnTo>
                    <a:pt x="978" y="218"/>
                  </a:lnTo>
                  <a:lnTo>
                    <a:pt x="1008" y="264"/>
                  </a:lnTo>
                  <a:lnTo>
                    <a:pt x="1034" y="313"/>
                  </a:lnTo>
                  <a:lnTo>
                    <a:pt x="1055" y="364"/>
                  </a:lnTo>
                  <a:lnTo>
                    <a:pt x="1070" y="419"/>
                  </a:lnTo>
                  <a:lnTo>
                    <a:pt x="1079" y="475"/>
                  </a:lnTo>
                  <a:lnTo>
                    <a:pt x="1083" y="533"/>
                  </a:lnTo>
                  <a:lnTo>
                    <a:pt x="1079" y="591"/>
                  </a:lnTo>
                  <a:lnTo>
                    <a:pt x="1070" y="647"/>
                  </a:lnTo>
                  <a:lnTo>
                    <a:pt x="1055" y="702"/>
                  </a:lnTo>
                  <a:lnTo>
                    <a:pt x="1034" y="753"/>
                  </a:lnTo>
                  <a:lnTo>
                    <a:pt x="1008" y="802"/>
                  </a:lnTo>
                  <a:lnTo>
                    <a:pt x="978" y="849"/>
                  </a:lnTo>
                  <a:lnTo>
                    <a:pt x="943" y="891"/>
                  </a:lnTo>
                  <a:lnTo>
                    <a:pt x="904" y="929"/>
                  </a:lnTo>
                  <a:lnTo>
                    <a:pt x="861" y="964"/>
                  </a:lnTo>
                  <a:lnTo>
                    <a:pt x="814" y="994"/>
                  </a:lnTo>
                  <a:lnTo>
                    <a:pt x="765" y="1020"/>
                  </a:lnTo>
                  <a:lnTo>
                    <a:pt x="712" y="1040"/>
                  </a:lnTo>
                  <a:lnTo>
                    <a:pt x="657" y="1055"/>
                  </a:lnTo>
                  <a:lnTo>
                    <a:pt x="600" y="1064"/>
                  </a:lnTo>
                  <a:lnTo>
                    <a:pt x="541" y="1067"/>
                  </a:lnTo>
                  <a:lnTo>
                    <a:pt x="482" y="1064"/>
                  </a:lnTo>
                  <a:lnTo>
                    <a:pt x="425" y="1055"/>
                  </a:lnTo>
                  <a:lnTo>
                    <a:pt x="371" y="1040"/>
                  </a:lnTo>
                  <a:lnTo>
                    <a:pt x="318" y="1020"/>
                  </a:lnTo>
                  <a:lnTo>
                    <a:pt x="269" y="994"/>
                  </a:lnTo>
                  <a:lnTo>
                    <a:pt x="223" y="964"/>
                  </a:lnTo>
                  <a:lnTo>
                    <a:pt x="180" y="929"/>
                  </a:lnTo>
                  <a:lnTo>
                    <a:pt x="140" y="891"/>
                  </a:lnTo>
                  <a:lnTo>
                    <a:pt x="106" y="849"/>
                  </a:lnTo>
                  <a:lnTo>
                    <a:pt x="74" y="802"/>
                  </a:lnTo>
                  <a:lnTo>
                    <a:pt x="49" y="753"/>
                  </a:lnTo>
                  <a:lnTo>
                    <a:pt x="28" y="702"/>
                  </a:lnTo>
                  <a:lnTo>
                    <a:pt x="13" y="647"/>
                  </a:lnTo>
                  <a:lnTo>
                    <a:pt x="4" y="591"/>
                  </a:lnTo>
                  <a:lnTo>
                    <a:pt x="0" y="533"/>
                  </a:lnTo>
                  <a:lnTo>
                    <a:pt x="4" y="475"/>
                  </a:lnTo>
                  <a:lnTo>
                    <a:pt x="13" y="419"/>
                  </a:lnTo>
                  <a:lnTo>
                    <a:pt x="28" y="364"/>
                  </a:lnTo>
                  <a:lnTo>
                    <a:pt x="49" y="313"/>
                  </a:lnTo>
                  <a:lnTo>
                    <a:pt x="74" y="264"/>
                  </a:lnTo>
                  <a:lnTo>
                    <a:pt x="106" y="218"/>
                  </a:lnTo>
                  <a:lnTo>
                    <a:pt x="140" y="176"/>
                  </a:lnTo>
                  <a:lnTo>
                    <a:pt x="180" y="137"/>
                  </a:lnTo>
                  <a:lnTo>
                    <a:pt x="223" y="103"/>
                  </a:lnTo>
                  <a:lnTo>
                    <a:pt x="269" y="72"/>
                  </a:lnTo>
                  <a:lnTo>
                    <a:pt x="318" y="46"/>
                  </a:lnTo>
                  <a:lnTo>
                    <a:pt x="371" y="26"/>
                  </a:lnTo>
                  <a:lnTo>
                    <a:pt x="425" y="11"/>
                  </a:lnTo>
                  <a:lnTo>
                    <a:pt x="482" y="2"/>
                  </a:lnTo>
                  <a:lnTo>
                    <a:pt x="54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sp>
        <p:nvSpPr>
          <p:cNvPr id="11095" name="Google Shape;11095;p24"/>
          <p:cNvSpPr/>
          <p:nvPr/>
        </p:nvSpPr>
        <p:spPr>
          <a:xfrm>
            <a:off x="20130534" y="7478283"/>
            <a:ext cx="516459" cy="710364"/>
          </a:xfrm>
          <a:custGeom>
            <a:avLst/>
            <a:gdLst/>
            <a:ahLst/>
            <a:cxnLst/>
            <a:rect l="l" t="t" r="r" b="b"/>
            <a:pathLst>
              <a:path w="2495" h="3432" extrusionOk="0">
                <a:moveTo>
                  <a:pt x="349" y="3095"/>
                </a:moveTo>
                <a:lnTo>
                  <a:pt x="349" y="3217"/>
                </a:lnTo>
                <a:lnTo>
                  <a:pt x="464" y="3141"/>
                </a:lnTo>
                <a:lnTo>
                  <a:pt x="580" y="3217"/>
                </a:lnTo>
                <a:lnTo>
                  <a:pt x="580" y="3095"/>
                </a:lnTo>
                <a:lnTo>
                  <a:pt x="349" y="3095"/>
                </a:lnTo>
                <a:close/>
                <a:moveTo>
                  <a:pt x="2147" y="2121"/>
                </a:moveTo>
                <a:lnTo>
                  <a:pt x="2147" y="2981"/>
                </a:lnTo>
                <a:lnTo>
                  <a:pt x="2263" y="2981"/>
                </a:lnTo>
                <a:lnTo>
                  <a:pt x="2289" y="2978"/>
                </a:lnTo>
                <a:lnTo>
                  <a:pt x="2314" y="2969"/>
                </a:lnTo>
                <a:lnTo>
                  <a:pt x="2335" y="2955"/>
                </a:lnTo>
                <a:lnTo>
                  <a:pt x="2354" y="2937"/>
                </a:lnTo>
                <a:lnTo>
                  <a:pt x="2367" y="2916"/>
                </a:lnTo>
                <a:lnTo>
                  <a:pt x="2376" y="2892"/>
                </a:lnTo>
                <a:lnTo>
                  <a:pt x="2379" y="2866"/>
                </a:lnTo>
                <a:lnTo>
                  <a:pt x="2379" y="2121"/>
                </a:lnTo>
                <a:lnTo>
                  <a:pt x="2147" y="2121"/>
                </a:lnTo>
                <a:close/>
                <a:moveTo>
                  <a:pt x="116" y="2121"/>
                </a:moveTo>
                <a:lnTo>
                  <a:pt x="116" y="2981"/>
                </a:lnTo>
                <a:lnTo>
                  <a:pt x="1741" y="2981"/>
                </a:lnTo>
                <a:lnTo>
                  <a:pt x="1741" y="2121"/>
                </a:lnTo>
                <a:lnTo>
                  <a:pt x="116" y="2121"/>
                </a:lnTo>
                <a:close/>
                <a:moveTo>
                  <a:pt x="2147" y="1090"/>
                </a:moveTo>
                <a:lnTo>
                  <a:pt x="2147" y="2006"/>
                </a:lnTo>
                <a:lnTo>
                  <a:pt x="2379" y="2006"/>
                </a:lnTo>
                <a:lnTo>
                  <a:pt x="2379" y="1090"/>
                </a:lnTo>
                <a:lnTo>
                  <a:pt x="2147" y="1090"/>
                </a:lnTo>
                <a:close/>
                <a:moveTo>
                  <a:pt x="116" y="1090"/>
                </a:moveTo>
                <a:lnTo>
                  <a:pt x="116" y="2006"/>
                </a:lnTo>
                <a:lnTo>
                  <a:pt x="1741" y="2006"/>
                </a:lnTo>
                <a:lnTo>
                  <a:pt x="1741" y="1090"/>
                </a:lnTo>
                <a:lnTo>
                  <a:pt x="116" y="1090"/>
                </a:lnTo>
                <a:close/>
                <a:moveTo>
                  <a:pt x="2147" y="115"/>
                </a:moveTo>
                <a:lnTo>
                  <a:pt x="2147" y="976"/>
                </a:lnTo>
                <a:lnTo>
                  <a:pt x="2379" y="976"/>
                </a:lnTo>
                <a:lnTo>
                  <a:pt x="2379" y="230"/>
                </a:lnTo>
                <a:lnTo>
                  <a:pt x="2376" y="204"/>
                </a:lnTo>
                <a:lnTo>
                  <a:pt x="2368" y="179"/>
                </a:lnTo>
                <a:lnTo>
                  <a:pt x="2354" y="158"/>
                </a:lnTo>
                <a:lnTo>
                  <a:pt x="2335" y="141"/>
                </a:lnTo>
                <a:lnTo>
                  <a:pt x="2314" y="127"/>
                </a:lnTo>
                <a:lnTo>
                  <a:pt x="2290" y="119"/>
                </a:lnTo>
                <a:lnTo>
                  <a:pt x="2263" y="115"/>
                </a:lnTo>
                <a:lnTo>
                  <a:pt x="2147" y="115"/>
                </a:lnTo>
                <a:close/>
                <a:moveTo>
                  <a:pt x="1857" y="115"/>
                </a:moveTo>
                <a:lnTo>
                  <a:pt x="1857" y="2981"/>
                </a:lnTo>
                <a:lnTo>
                  <a:pt x="2031" y="2981"/>
                </a:lnTo>
                <a:lnTo>
                  <a:pt x="2031" y="115"/>
                </a:lnTo>
                <a:lnTo>
                  <a:pt x="1857" y="115"/>
                </a:lnTo>
                <a:close/>
                <a:moveTo>
                  <a:pt x="116" y="115"/>
                </a:moveTo>
                <a:lnTo>
                  <a:pt x="116" y="976"/>
                </a:lnTo>
                <a:lnTo>
                  <a:pt x="1741" y="976"/>
                </a:lnTo>
                <a:lnTo>
                  <a:pt x="1741" y="115"/>
                </a:lnTo>
                <a:lnTo>
                  <a:pt x="116" y="115"/>
                </a:lnTo>
                <a:close/>
                <a:moveTo>
                  <a:pt x="0" y="0"/>
                </a:moveTo>
                <a:lnTo>
                  <a:pt x="2263" y="0"/>
                </a:lnTo>
                <a:lnTo>
                  <a:pt x="2301" y="4"/>
                </a:lnTo>
                <a:lnTo>
                  <a:pt x="2337" y="12"/>
                </a:lnTo>
                <a:lnTo>
                  <a:pt x="2370" y="26"/>
                </a:lnTo>
                <a:lnTo>
                  <a:pt x="2400" y="45"/>
                </a:lnTo>
                <a:lnTo>
                  <a:pt x="2427" y="67"/>
                </a:lnTo>
                <a:lnTo>
                  <a:pt x="2450" y="95"/>
                </a:lnTo>
                <a:lnTo>
                  <a:pt x="2469" y="125"/>
                </a:lnTo>
                <a:lnTo>
                  <a:pt x="2483" y="158"/>
                </a:lnTo>
                <a:lnTo>
                  <a:pt x="2492" y="193"/>
                </a:lnTo>
                <a:lnTo>
                  <a:pt x="2495" y="230"/>
                </a:lnTo>
                <a:lnTo>
                  <a:pt x="2495" y="2866"/>
                </a:lnTo>
                <a:lnTo>
                  <a:pt x="2492" y="2903"/>
                </a:lnTo>
                <a:lnTo>
                  <a:pt x="2483" y="2938"/>
                </a:lnTo>
                <a:lnTo>
                  <a:pt x="2469" y="2971"/>
                </a:lnTo>
                <a:lnTo>
                  <a:pt x="2450" y="3001"/>
                </a:lnTo>
                <a:lnTo>
                  <a:pt x="2427" y="3028"/>
                </a:lnTo>
                <a:lnTo>
                  <a:pt x="2400" y="3051"/>
                </a:lnTo>
                <a:lnTo>
                  <a:pt x="2370" y="3069"/>
                </a:lnTo>
                <a:lnTo>
                  <a:pt x="2337" y="3083"/>
                </a:lnTo>
                <a:lnTo>
                  <a:pt x="2301" y="3092"/>
                </a:lnTo>
                <a:lnTo>
                  <a:pt x="2263" y="3095"/>
                </a:lnTo>
                <a:lnTo>
                  <a:pt x="697" y="3095"/>
                </a:lnTo>
                <a:lnTo>
                  <a:pt x="697" y="3432"/>
                </a:lnTo>
                <a:lnTo>
                  <a:pt x="464" y="3279"/>
                </a:lnTo>
                <a:lnTo>
                  <a:pt x="233" y="3432"/>
                </a:lnTo>
                <a:lnTo>
                  <a:pt x="233" y="3095"/>
                </a:lnTo>
                <a:lnTo>
                  <a:pt x="0" y="3095"/>
                </a:lnTo>
                <a:lnTo>
                  <a:pt x="0"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nvGrpSpPr>
          <p:cNvPr id="11096" name="Google Shape;11096;p24"/>
          <p:cNvGrpSpPr/>
          <p:nvPr/>
        </p:nvGrpSpPr>
        <p:grpSpPr>
          <a:xfrm>
            <a:off x="13587630" y="5833398"/>
            <a:ext cx="461977" cy="417585"/>
            <a:chOff x="259" y="3983"/>
            <a:chExt cx="324" cy="293"/>
          </a:xfrm>
          <a:solidFill>
            <a:srgbClr val="006994"/>
          </a:solidFill>
        </p:grpSpPr>
        <p:sp>
          <p:nvSpPr>
            <p:cNvPr id="11097" name="Google Shape;11097;p24"/>
            <p:cNvSpPr/>
            <p:nvPr/>
          </p:nvSpPr>
          <p:spPr>
            <a:xfrm>
              <a:off x="380" y="4038"/>
              <a:ext cx="203" cy="107"/>
            </a:xfrm>
            <a:custGeom>
              <a:avLst/>
              <a:gdLst/>
              <a:ahLst/>
              <a:cxnLst/>
              <a:rect l="l" t="t" r="r" b="b"/>
              <a:pathLst>
                <a:path w="2256" h="1074" extrusionOk="0">
                  <a:moveTo>
                    <a:pt x="91" y="0"/>
                  </a:moveTo>
                  <a:lnTo>
                    <a:pt x="2182" y="0"/>
                  </a:lnTo>
                  <a:lnTo>
                    <a:pt x="2204" y="2"/>
                  </a:lnTo>
                  <a:lnTo>
                    <a:pt x="2223" y="8"/>
                  </a:lnTo>
                  <a:lnTo>
                    <a:pt x="2237" y="19"/>
                  </a:lnTo>
                  <a:lnTo>
                    <a:pt x="2248" y="32"/>
                  </a:lnTo>
                  <a:lnTo>
                    <a:pt x="2255" y="48"/>
                  </a:lnTo>
                  <a:lnTo>
                    <a:pt x="2256" y="66"/>
                  </a:lnTo>
                  <a:lnTo>
                    <a:pt x="2252" y="86"/>
                  </a:lnTo>
                  <a:lnTo>
                    <a:pt x="1963" y="988"/>
                  </a:lnTo>
                  <a:lnTo>
                    <a:pt x="1952" y="1011"/>
                  </a:lnTo>
                  <a:lnTo>
                    <a:pt x="1935" y="1032"/>
                  </a:lnTo>
                  <a:lnTo>
                    <a:pt x="1914" y="1049"/>
                  </a:lnTo>
                  <a:lnTo>
                    <a:pt x="1889" y="1063"/>
                  </a:lnTo>
                  <a:lnTo>
                    <a:pt x="1862" y="1071"/>
                  </a:lnTo>
                  <a:lnTo>
                    <a:pt x="1835" y="1074"/>
                  </a:lnTo>
                  <a:lnTo>
                    <a:pt x="464" y="1074"/>
                  </a:lnTo>
                  <a:lnTo>
                    <a:pt x="437" y="1071"/>
                  </a:lnTo>
                  <a:lnTo>
                    <a:pt x="410" y="1063"/>
                  </a:lnTo>
                  <a:lnTo>
                    <a:pt x="386" y="1049"/>
                  </a:lnTo>
                  <a:lnTo>
                    <a:pt x="364" y="1032"/>
                  </a:lnTo>
                  <a:lnTo>
                    <a:pt x="347" y="1011"/>
                  </a:lnTo>
                  <a:lnTo>
                    <a:pt x="335" y="988"/>
                  </a:lnTo>
                  <a:lnTo>
                    <a:pt x="5" y="107"/>
                  </a:lnTo>
                  <a:lnTo>
                    <a:pt x="0" y="85"/>
                  </a:lnTo>
                  <a:lnTo>
                    <a:pt x="0" y="65"/>
                  </a:lnTo>
                  <a:lnTo>
                    <a:pt x="5" y="47"/>
                  </a:lnTo>
                  <a:lnTo>
                    <a:pt x="15" y="31"/>
                  </a:lnTo>
                  <a:lnTo>
                    <a:pt x="28" y="18"/>
                  </a:lnTo>
                  <a:lnTo>
                    <a:pt x="46" y="8"/>
                  </a:lnTo>
                  <a:lnTo>
                    <a:pt x="67" y="2"/>
                  </a:lnTo>
                  <a:lnTo>
                    <a:pt x="9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98" name="Google Shape;11098;p24"/>
            <p:cNvSpPr/>
            <p:nvPr/>
          </p:nvSpPr>
          <p:spPr>
            <a:xfrm>
              <a:off x="377" y="4219"/>
              <a:ext cx="56" cy="57"/>
            </a:xfrm>
            <a:custGeom>
              <a:avLst/>
              <a:gdLst/>
              <a:ahLst/>
              <a:cxnLst/>
              <a:rect l="l" t="t" r="r" b="b"/>
              <a:pathLst>
                <a:path w="625" h="568" extrusionOk="0">
                  <a:moveTo>
                    <a:pt x="312" y="0"/>
                  </a:moveTo>
                  <a:lnTo>
                    <a:pt x="359" y="3"/>
                  </a:lnTo>
                  <a:lnTo>
                    <a:pt x="403" y="12"/>
                  </a:lnTo>
                  <a:lnTo>
                    <a:pt x="444" y="26"/>
                  </a:lnTo>
                  <a:lnTo>
                    <a:pt x="483" y="45"/>
                  </a:lnTo>
                  <a:lnTo>
                    <a:pt x="517" y="69"/>
                  </a:lnTo>
                  <a:lnTo>
                    <a:pt x="549" y="97"/>
                  </a:lnTo>
                  <a:lnTo>
                    <a:pt x="575" y="129"/>
                  </a:lnTo>
                  <a:lnTo>
                    <a:pt x="596" y="164"/>
                  </a:lnTo>
                  <a:lnTo>
                    <a:pt x="612" y="202"/>
                  </a:lnTo>
                  <a:lnTo>
                    <a:pt x="621" y="242"/>
                  </a:lnTo>
                  <a:lnTo>
                    <a:pt x="625" y="284"/>
                  </a:lnTo>
                  <a:lnTo>
                    <a:pt x="621" y="326"/>
                  </a:lnTo>
                  <a:lnTo>
                    <a:pt x="612" y="366"/>
                  </a:lnTo>
                  <a:lnTo>
                    <a:pt x="596" y="404"/>
                  </a:lnTo>
                  <a:lnTo>
                    <a:pt x="575" y="439"/>
                  </a:lnTo>
                  <a:lnTo>
                    <a:pt x="549" y="470"/>
                  </a:lnTo>
                  <a:lnTo>
                    <a:pt x="517" y="498"/>
                  </a:lnTo>
                  <a:lnTo>
                    <a:pt x="483" y="522"/>
                  </a:lnTo>
                  <a:lnTo>
                    <a:pt x="444" y="542"/>
                  </a:lnTo>
                  <a:lnTo>
                    <a:pt x="403" y="556"/>
                  </a:lnTo>
                  <a:lnTo>
                    <a:pt x="359" y="565"/>
                  </a:lnTo>
                  <a:lnTo>
                    <a:pt x="312" y="568"/>
                  </a:lnTo>
                  <a:lnTo>
                    <a:pt x="266" y="565"/>
                  </a:lnTo>
                  <a:lnTo>
                    <a:pt x="222" y="556"/>
                  </a:lnTo>
                  <a:lnTo>
                    <a:pt x="180" y="542"/>
                  </a:lnTo>
                  <a:lnTo>
                    <a:pt x="142" y="522"/>
                  </a:lnTo>
                  <a:lnTo>
                    <a:pt x="108" y="498"/>
                  </a:lnTo>
                  <a:lnTo>
                    <a:pt x="77" y="470"/>
                  </a:lnTo>
                  <a:lnTo>
                    <a:pt x="51" y="439"/>
                  </a:lnTo>
                  <a:lnTo>
                    <a:pt x="29" y="404"/>
                  </a:lnTo>
                  <a:lnTo>
                    <a:pt x="13" y="366"/>
                  </a:lnTo>
                  <a:lnTo>
                    <a:pt x="3" y="326"/>
                  </a:lnTo>
                  <a:lnTo>
                    <a:pt x="0" y="284"/>
                  </a:lnTo>
                  <a:lnTo>
                    <a:pt x="3" y="242"/>
                  </a:lnTo>
                  <a:lnTo>
                    <a:pt x="13" y="202"/>
                  </a:lnTo>
                  <a:lnTo>
                    <a:pt x="29" y="164"/>
                  </a:lnTo>
                  <a:lnTo>
                    <a:pt x="51" y="129"/>
                  </a:lnTo>
                  <a:lnTo>
                    <a:pt x="77" y="97"/>
                  </a:lnTo>
                  <a:lnTo>
                    <a:pt x="108" y="69"/>
                  </a:lnTo>
                  <a:lnTo>
                    <a:pt x="142" y="45"/>
                  </a:lnTo>
                  <a:lnTo>
                    <a:pt x="180" y="26"/>
                  </a:lnTo>
                  <a:lnTo>
                    <a:pt x="222" y="12"/>
                  </a:lnTo>
                  <a:lnTo>
                    <a:pt x="266" y="3"/>
                  </a:lnTo>
                  <a:lnTo>
                    <a:pt x="31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099" name="Google Shape;11099;p24"/>
            <p:cNvSpPr/>
            <p:nvPr/>
          </p:nvSpPr>
          <p:spPr>
            <a:xfrm>
              <a:off x="497" y="4219"/>
              <a:ext cx="56" cy="57"/>
            </a:xfrm>
            <a:custGeom>
              <a:avLst/>
              <a:gdLst/>
              <a:ahLst/>
              <a:cxnLst/>
              <a:rect l="l" t="t" r="r" b="b"/>
              <a:pathLst>
                <a:path w="625" h="569" extrusionOk="0">
                  <a:moveTo>
                    <a:pt x="313" y="0"/>
                  </a:moveTo>
                  <a:lnTo>
                    <a:pt x="359" y="3"/>
                  </a:lnTo>
                  <a:lnTo>
                    <a:pt x="403" y="12"/>
                  </a:lnTo>
                  <a:lnTo>
                    <a:pt x="445" y="27"/>
                  </a:lnTo>
                  <a:lnTo>
                    <a:pt x="483" y="46"/>
                  </a:lnTo>
                  <a:lnTo>
                    <a:pt x="518" y="70"/>
                  </a:lnTo>
                  <a:lnTo>
                    <a:pt x="549" y="98"/>
                  </a:lnTo>
                  <a:lnTo>
                    <a:pt x="576" y="130"/>
                  </a:lnTo>
                  <a:lnTo>
                    <a:pt x="596" y="165"/>
                  </a:lnTo>
                  <a:lnTo>
                    <a:pt x="612" y="202"/>
                  </a:lnTo>
                  <a:lnTo>
                    <a:pt x="622" y="242"/>
                  </a:lnTo>
                  <a:lnTo>
                    <a:pt x="625" y="284"/>
                  </a:lnTo>
                  <a:lnTo>
                    <a:pt x="622" y="326"/>
                  </a:lnTo>
                  <a:lnTo>
                    <a:pt x="612" y="367"/>
                  </a:lnTo>
                  <a:lnTo>
                    <a:pt x="596" y="404"/>
                  </a:lnTo>
                  <a:lnTo>
                    <a:pt x="576" y="439"/>
                  </a:lnTo>
                  <a:lnTo>
                    <a:pt x="549" y="471"/>
                  </a:lnTo>
                  <a:lnTo>
                    <a:pt x="518" y="499"/>
                  </a:lnTo>
                  <a:lnTo>
                    <a:pt x="483" y="523"/>
                  </a:lnTo>
                  <a:lnTo>
                    <a:pt x="445" y="542"/>
                  </a:lnTo>
                  <a:lnTo>
                    <a:pt x="403" y="557"/>
                  </a:lnTo>
                  <a:lnTo>
                    <a:pt x="359" y="566"/>
                  </a:lnTo>
                  <a:lnTo>
                    <a:pt x="313" y="569"/>
                  </a:lnTo>
                  <a:lnTo>
                    <a:pt x="266" y="566"/>
                  </a:lnTo>
                  <a:lnTo>
                    <a:pt x="222" y="557"/>
                  </a:lnTo>
                  <a:lnTo>
                    <a:pt x="181" y="542"/>
                  </a:lnTo>
                  <a:lnTo>
                    <a:pt x="142" y="523"/>
                  </a:lnTo>
                  <a:lnTo>
                    <a:pt x="108" y="499"/>
                  </a:lnTo>
                  <a:lnTo>
                    <a:pt x="77" y="471"/>
                  </a:lnTo>
                  <a:lnTo>
                    <a:pt x="51" y="439"/>
                  </a:lnTo>
                  <a:lnTo>
                    <a:pt x="29" y="404"/>
                  </a:lnTo>
                  <a:lnTo>
                    <a:pt x="13" y="367"/>
                  </a:lnTo>
                  <a:lnTo>
                    <a:pt x="4" y="326"/>
                  </a:lnTo>
                  <a:lnTo>
                    <a:pt x="0" y="284"/>
                  </a:lnTo>
                  <a:lnTo>
                    <a:pt x="4" y="242"/>
                  </a:lnTo>
                  <a:lnTo>
                    <a:pt x="13" y="202"/>
                  </a:lnTo>
                  <a:lnTo>
                    <a:pt x="29" y="165"/>
                  </a:lnTo>
                  <a:lnTo>
                    <a:pt x="51" y="130"/>
                  </a:lnTo>
                  <a:lnTo>
                    <a:pt x="77" y="98"/>
                  </a:lnTo>
                  <a:lnTo>
                    <a:pt x="108" y="70"/>
                  </a:lnTo>
                  <a:lnTo>
                    <a:pt x="142" y="46"/>
                  </a:lnTo>
                  <a:lnTo>
                    <a:pt x="181" y="27"/>
                  </a:lnTo>
                  <a:lnTo>
                    <a:pt x="222" y="12"/>
                  </a:lnTo>
                  <a:lnTo>
                    <a:pt x="266" y="3"/>
                  </a:lnTo>
                  <a:lnTo>
                    <a:pt x="31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00" name="Google Shape;11100;p24"/>
            <p:cNvSpPr/>
            <p:nvPr/>
          </p:nvSpPr>
          <p:spPr>
            <a:xfrm>
              <a:off x="259" y="3983"/>
              <a:ext cx="314" cy="224"/>
            </a:xfrm>
            <a:custGeom>
              <a:avLst/>
              <a:gdLst/>
              <a:ahLst/>
              <a:cxnLst/>
              <a:rect l="l" t="t" r="r" b="b"/>
              <a:pathLst>
                <a:path w="3486" h="2238" extrusionOk="0">
                  <a:moveTo>
                    <a:pt x="177" y="0"/>
                  </a:moveTo>
                  <a:lnTo>
                    <a:pt x="747" y="0"/>
                  </a:lnTo>
                  <a:lnTo>
                    <a:pt x="1480" y="1917"/>
                  </a:lnTo>
                  <a:lnTo>
                    <a:pt x="3309" y="1917"/>
                  </a:lnTo>
                  <a:lnTo>
                    <a:pt x="3340" y="1919"/>
                  </a:lnTo>
                  <a:lnTo>
                    <a:pt x="3370" y="1927"/>
                  </a:lnTo>
                  <a:lnTo>
                    <a:pt x="3398" y="1939"/>
                  </a:lnTo>
                  <a:lnTo>
                    <a:pt x="3422" y="1954"/>
                  </a:lnTo>
                  <a:lnTo>
                    <a:pt x="3444" y="1974"/>
                  </a:lnTo>
                  <a:lnTo>
                    <a:pt x="3462" y="1996"/>
                  </a:lnTo>
                  <a:lnTo>
                    <a:pt x="3474" y="2021"/>
                  </a:lnTo>
                  <a:lnTo>
                    <a:pt x="3483" y="2049"/>
                  </a:lnTo>
                  <a:lnTo>
                    <a:pt x="3486" y="2077"/>
                  </a:lnTo>
                  <a:lnTo>
                    <a:pt x="3483" y="2106"/>
                  </a:lnTo>
                  <a:lnTo>
                    <a:pt x="3474" y="2134"/>
                  </a:lnTo>
                  <a:lnTo>
                    <a:pt x="3462" y="2159"/>
                  </a:lnTo>
                  <a:lnTo>
                    <a:pt x="3444" y="2181"/>
                  </a:lnTo>
                  <a:lnTo>
                    <a:pt x="3422" y="2201"/>
                  </a:lnTo>
                  <a:lnTo>
                    <a:pt x="3398" y="2217"/>
                  </a:lnTo>
                  <a:lnTo>
                    <a:pt x="3370" y="2228"/>
                  </a:lnTo>
                  <a:lnTo>
                    <a:pt x="3340" y="2236"/>
                  </a:lnTo>
                  <a:lnTo>
                    <a:pt x="3309" y="2238"/>
                  </a:lnTo>
                  <a:lnTo>
                    <a:pt x="1228" y="2238"/>
                  </a:lnTo>
                  <a:lnTo>
                    <a:pt x="495" y="322"/>
                  </a:lnTo>
                  <a:lnTo>
                    <a:pt x="177" y="322"/>
                  </a:lnTo>
                  <a:lnTo>
                    <a:pt x="145" y="320"/>
                  </a:lnTo>
                  <a:lnTo>
                    <a:pt x="116" y="312"/>
                  </a:lnTo>
                  <a:lnTo>
                    <a:pt x="88" y="300"/>
                  </a:lnTo>
                  <a:lnTo>
                    <a:pt x="63" y="285"/>
                  </a:lnTo>
                  <a:lnTo>
                    <a:pt x="42" y="265"/>
                  </a:lnTo>
                  <a:lnTo>
                    <a:pt x="24" y="243"/>
                  </a:lnTo>
                  <a:lnTo>
                    <a:pt x="11" y="218"/>
                  </a:lnTo>
                  <a:lnTo>
                    <a:pt x="3" y="190"/>
                  </a:lnTo>
                  <a:lnTo>
                    <a:pt x="0" y="161"/>
                  </a:lnTo>
                  <a:lnTo>
                    <a:pt x="3" y="133"/>
                  </a:lnTo>
                  <a:lnTo>
                    <a:pt x="11" y="105"/>
                  </a:lnTo>
                  <a:lnTo>
                    <a:pt x="24" y="80"/>
                  </a:lnTo>
                  <a:lnTo>
                    <a:pt x="42" y="58"/>
                  </a:lnTo>
                  <a:lnTo>
                    <a:pt x="63" y="38"/>
                  </a:lnTo>
                  <a:lnTo>
                    <a:pt x="88" y="22"/>
                  </a:lnTo>
                  <a:lnTo>
                    <a:pt x="116" y="11"/>
                  </a:lnTo>
                  <a:lnTo>
                    <a:pt x="145" y="3"/>
                  </a:lnTo>
                  <a:lnTo>
                    <a:pt x="17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1101" name="Google Shape;11101;p24"/>
          <p:cNvGrpSpPr/>
          <p:nvPr/>
        </p:nvGrpSpPr>
        <p:grpSpPr>
          <a:xfrm>
            <a:off x="18848642" y="5813442"/>
            <a:ext cx="431555" cy="453940"/>
            <a:chOff x="1205" y="3905"/>
            <a:chExt cx="303" cy="318"/>
          </a:xfrm>
          <a:solidFill>
            <a:srgbClr val="006994"/>
          </a:solidFill>
        </p:grpSpPr>
        <p:sp>
          <p:nvSpPr>
            <p:cNvPr id="11102" name="Google Shape;11102;p24"/>
            <p:cNvSpPr/>
            <p:nvPr/>
          </p:nvSpPr>
          <p:spPr>
            <a:xfrm>
              <a:off x="1234" y="3975"/>
              <a:ext cx="244" cy="248"/>
            </a:xfrm>
            <a:custGeom>
              <a:avLst/>
              <a:gdLst/>
              <a:ahLst/>
              <a:cxnLst/>
              <a:rect l="l" t="t" r="r" b="b"/>
              <a:pathLst>
                <a:path w="2440" h="2760" extrusionOk="0">
                  <a:moveTo>
                    <a:pt x="428" y="1526"/>
                  </a:moveTo>
                  <a:lnTo>
                    <a:pt x="428" y="2101"/>
                  </a:lnTo>
                  <a:lnTo>
                    <a:pt x="992" y="2101"/>
                  </a:lnTo>
                  <a:lnTo>
                    <a:pt x="992" y="1526"/>
                  </a:lnTo>
                  <a:lnTo>
                    <a:pt x="428" y="1526"/>
                  </a:lnTo>
                  <a:close/>
                  <a:moveTo>
                    <a:pt x="1221" y="0"/>
                  </a:moveTo>
                  <a:lnTo>
                    <a:pt x="2440" y="1336"/>
                  </a:lnTo>
                  <a:lnTo>
                    <a:pt x="2440" y="2697"/>
                  </a:lnTo>
                  <a:lnTo>
                    <a:pt x="2437" y="2717"/>
                  </a:lnTo>
                  <a:lnTo>
                    <a:pt x="2429" y="2734"/>
                  </a:lnTo>
                  <a:lnTo>
                    <a:pt x="2417" y="2748"/>
                  </a:lnTo>
                  <a:lnTo>
                    <a:pt x="2401" y="2757"/>
                  </a:lnTo>
                  <a:lnTo>
                    <a:pt x="2383" y="2760"/>
                  </a:lnTo>
                  <a:lnTo>
                    <a:pt x="2012" y="2760"/>
                  </a:lnTo>
                  <a:lnTo>
                    <a:pt x="2012" y="1526"/>
                  </a:lnTo>
                  <a:lnTo>
                    <a:pt x="1387" y="1526"/>
                  </a:lnTo>
                  <a:lnTo>
                    <a:pt x="1387" y="2760"/>
                  </a:lnTo>
                  <a:lnTo>
                    <a:pt x="56" y="2760"/>
                  </a:lnTo>
                  <a:lnTo>
                    <a:pt x="38" y="2757"/>
                  </a:lnTo>
                  <a:lnTo>
                    <a:pt x="23" y="2748"/>
                  </a:lnTo>
                  <a:lnTo>
                    <a:pt x="11" y="2734"/>
                  </a:lnTo>
                  <a:lnTo>
                    <a:pt x="3" y="2717"/>
                  </a:lnTo>
                  <a:lnTo>
                    <a:pt x="0" y="2697"/>
                  </a:lnTo>
                  <a:lnTo>
                    <a:pt x="0" y="1336"/>
                  </a:lnTo>
                  <a:lnTo>
                    <a:pt x="122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03" name="Google Shape;11103;p24"/>
            <p:cNvSpPr/>
            <p:nvPr/>
          </p:nvSpPr>
          <p:spPr>
            <a:xfrm>
              <a:off x="1205" y="3905"/>
              <a:ext cx="303" cy="172"/>
            </a:xfrm>
            <a:custGeom>
              <a:avLst/>
              <a:gdLst/>
              <a:ahLst/>
              <a:cxnLst/>
              <a:rect l="l" t="t" r="r" b="b"/>
              <a:pathLst>
                <a:path w="3027" h="1915" extrusionOk="0">
                  <a:moveTo>
                    <a:pt x="1514" y="0"/>
                  </a:moveTo>
                  <a:lnTo>
                    <a:pt x="2981" y="1613"/>
                  </a:lnTo>
                  <a:lnTo>
                    <a:pt x="2999" y="1637"/>
                  </a:lnTo>
                  <a:lnTo>
                    <a:pt x="3013" y="1665"/>
                  </a:lnTo>
                  <a:lnTo>
                    <a:pt x="3023" y="1693"/>
                  </a:lnTo>
                  <a:lnTo>
                    <a:pt x="3027" y="1723"/>
                  </a:lnTo>
                  <a:lnTo>
                    <a:pt x="3027" y="1754"/>
                  </a:lnTo>
                  <a:lnTo>
                    <a:pt x="3023" y="1783"/>
                  </a:lnTo>
                  <a:lnTo>
                    <a:pt x="3013" y="1812"/>
                  </a:lnTo>
                  <a:lnTo>
                    <a:pt x="2999" y="1838"/>
                  </a:lnTo>
                  <a:lnTo>
                    <a:pt x="2981" y="1864"/>
                  </a:lnTo>
                  <a:lnTo>
                    <a:pt x="2958" y="1884"/>
                  </a:lnTo>
                  <a:lnTo>
                    <a:pt x="2934" y="1899"/>
                  </a:lnTo>
                  <a:lnTo>
                    <a:pt x="2908" y="1910"/>
                  </a:lnTo>
                  <a:lnTo>
                    <a:pt x="2881" y="1914"/>
                  </a:lnTo>
                  <a:lnTo>
                    <a:pt x="2853" y="1914"/>
                  </a:lnTo>
                  <a:lnTo>
                    <a:pt x="2826" y="1910"/>
                  </a:lnTo>
                  <a:lnTo>
                    <a:pt x="2800" y="1899"/>
                  </a:lnTo>
                  <a:lnTo>
                    <a:pt x="2775" y="1884"/>
                  </a:lnTo>
                  <a:lnTo>
                    <a:pt x="2753" y="1864"/>
                  </a:lnTo>
                  <a:lnTo>
                    <a:pt x="1514" y="502"/>
                  </a:lnTo>
                  <a:lnTo>
                    <a:pt x="275" y="1864"/>
                  </a:lnTo>
                  <a:lnTo>
                    <a:pt x="255" y="1882"/>
                  </a:lnTo>
                  <a:lnTo>
                    <a:pt x="233" y="1897"/>
                  </a:lnTo>
                  <a:lnTo>
                    <a:pt x="210" y="1907"/>
                  </a:lnTo>
                  <a:lnTo>
                    <a:pt x="185" y="1913"/>
                  </a:lnTo>
                  <a:lnTo>
                    <a:pt x="161" y="1915"/>
                  </a:lnTo>
                  <a:lnTo>
                    <a:pt x="136" y="1913"/>
                  </a:lnTo>
                  <a:lnTo>
                    <a:pt x="112" y="1907"/>
                  </a:lnTo>
                  <a:lnTo>
                    <a:pt x="89" y="1897"/>
                  </a:lnTo>
                  <a:lnTo>
                    <a:pt x="67" y="1882"/>
                  </a:lnTo>
                  <a:lnTo>
                    <a:pt x="47" y="1864"/>
                  </a:lnTo>
                  <a:lnTo>
                    <a:pt x="28" y="1838"/>
                  </a:lnTo>
                  <a:lnTo>
                    <a:pt x="14" y="1812"/>
                  </a:lnTo>
                  <a:lnTo>
                    <a:pt x="5" y="1783"/>
                  </a:lnTo>
                  <a:lnTo>
                    <a:pt x="0" y="1754"/>
                  </a:lnTo>
                  <a:lnTo>
                    <a:pt x="0" y="1723"/>
                  </a:lnTo>
                  <a:lnTo>
                    <a:pt x="5" y="1693"/>
                  </a:lnTo>
                  <a:lnTo>
                    <a:pt x="14" y="1665"/>
                  </a:lnTo>
                  <a:lnTo>
                    <a:pt x="28" y="1637"/>
                  </a:lnTo>
                  <a:lnTo>
                    <a:pt x="47" y="1613"/>
                  </a:lnTo>
                  <a:lnTo>
                    <a:pt x="564" y="1044"/>
                  </a:lnTo>
                  <a:lnTo>
                    <a:pt x="564" y="426"/>
                  </a:lnTo>
                  <a:lnTo>
                    <a:pt x="566" y="397"/>
                  </a:lnTo>
                  <a:lnTo>
                    <a:pt x="574" y="371"/>
                  </a:lnTo>
                  <a:lnTo>
                    <a:pt x="586" y="347"/>
                  </a:lnTo>
                  <a:lnTo>
                    <a:pt x="601" y="326"/>
                  </a:lnTo>
                  <a:lnTo>
                    <a:pt x="621" y="309"/>
                  </a:lnTo>
                  <a:lnTo>
                    <a:pt x="642" y="296"/>
                  </a:lnTo>
                  <a:lnTo>
                    <a:pt x="667" y="287"/>
                  </a:lnTo>
                  <a:lnTo>
                    <a:pt x="693" y="285"/>
                  </a:lnTo>
                  <a:lnTo>
                    <a:pt x="719" y="287"/>
                  </a:lnTo>
                  <a:lnTo>
                    <a:pt x="743" y="296"/>
                  </a:lnTo>
                  <a:lnTo>
                    <a:pt x="766" y="309"/>
                  </a:lnTo>
                  <a:lnTo>
                    <a:pt x="785" y="326"/>
                  </a:lnTo>
                  <a:lnTo>
                    <a:pt x="800" y="347"/>
                  </a:lnTo>
                  <a:lnTo>
                    <a:pt x="812" y="371"/>
                  </a:lnTo>
                  <a:lnTo>
                    <a:pt x="820" y="397"/>
                  </a:lnTo>
                  <a:lnTo>
                    <a:pt x="822" y="426"/>
                  </a:lnTo>
                  <a:lnTo>
                    <a:pt x="822" y="762"/>
                  </a:lnTo>
                  <a:lnTo>
                    <a:pt x="151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1104" name="Google Shape;11104;p24"/>
          <p:cNvGrpSpPr/>
          <p:nvPr/>
        </p:nvGrpSpPr>
        <p:grpSpPr>
          <a:xfrm>
            <a:off x="6939158" y="5785773"/>
            <a:ext cx="510699" cy="513111"/>
            <a:chOff x="2803" y="828"/>
            <a:chExt cx="1369" cy="1375"/>
          </a:xfrm>
          <a:solidFill>
            <a:srgbClr val="006994"/>
          </a:solidFill>
        </p:grpSpPr>
        <p:sp>
          <p:nvSpPr>
            <p:cNvPr id="11105" name="Google Shape;11105;p24"/>
            <p:cNvSpPr/>
            <p:nvPr/>
          </p:nvSpPr>
          <p:spPr>
            <a:xfrm>
              <a:off x="2826" y="828"/>
              <a:ext cx="1036" cy="561"/>
            </a:xfrm>
            <a:custGeom>
              <a:avLst/>
              <a:gdLst/>
              <a:ahLst/>
              <a:cxnLst/>
              <a:rect l="l" t="t" r="r" b="b"/>
              <a:pathLst>
                <a:path w="3115" h="1686" extrusionOk="0">
                  <a:moveTo>
                    <a:pt x="2023" y="0"/>
                  </a:moveTo>
                  <a:lnTo>
                    <a:pt x="3087" y="3"/>
                  </a:lnTo>
                  <a:lnTo>
                    <a:pt x="3098" y="4"/>
                  </a:lnTo>
                  <a:lnTo>
                    <a:pt x="3105" y="10"/>
                  </a:lnTo>
                  <a:lnTo>
                    <a:pt x="3112" y="18"/>
                  </a:lnTo>
                  <a:lnTo>
                    <a:pt x="3115" y="28"/>
                  </a:lnTo>
                  <a:lnTo>
                    <a:pt x="3114" y="38"/>
                  </a:lnTo>
                  <a:lnTo>
                    <a:pt x="3109" y="48"/>
                  </a:lnTo>
                  <a:lnTo>
                    <a:pt x="2462" y="891"/>
                  </a:lnTo>
                  <a:lnTo>
                    <a:pt x="2455" y="897"/>
                  </a:lnTo>
                  <a:lnTo>
                    <a:pt x="2445" y="901"/>
                  </a:lnTo>
                  <a:lnTo>
                    <a:pt x="2435" y="899"/>
                  </a:lnTo>
                  <a:lnTo>
                    <a:pt x="2426" y="894"/>
                  </a:lnTo>
                  <a:lnTo>
                    <a:pt x="2420" y="887"/>
                  </a:lnTo>
                  <a:lnTo>
                    <a:pt x="2417" y="877"/>
                  </a:lnTo>
                  <a:lnTo>
                    <a:pt x="2393" y="526"/>
                  </a:lnTo>
                  <a:lnTo>
                    <a:pt x="1620" y="906"/>
                  </a:lnTo>
                  <a:lnTo>
                    <a:pt x="1197" y="1619"/>
                  </a:lnTo>
                  <a:lnTo>
                    <a:pt x="1180" y="1641"/>
                  </a:lnTo>
                  <a:lnTo>
                    <a:pt x="1157" y="1661"/>
                  </a:lnTo>
                  <a:lnTo>
                    <a:pt x="1133" y="1675"/>
                  </a:lnTo>
                  <a:lnTo>
                    <a:pt x="1106" y="1682"/>
                  </a:lnTo>
                  <a:lnTo>
                    <a:pt x="1078" y="1686"/>
                  </a:lnTo>
                  <a:lnTo>
                    <a:pt x="1051" y="1684"/>
                  </a:lnTo>
                  <a:lnTo>
                    <a:pt x="1024" y="1675"/>
                  </a:lnTo>
                  <a:lnTo>
                    <a:pt x="85" y="1288"/>
                  </a:lnTo>
                  <a:lnTo>
                    <a:pt x="60" y="1275"/>
                  </a:lnTo>
                  <a:lnTo>
                    <a:pt x="40" y="1258"/>
                  </a:lnTo>
                  <a:lnTo>
                    <a:pt x="23" y="1236"/>
                  </a:lnTo>
                  <a:lnTo>
                    <a:pt x="10" y="1214"/>
                  </a:lnTo>
                  <a:lnTo>
                    <a:pt x="2" y="1188"/>
                  </a:lnTo>
                  <a:lnTo>
                    <a:pt x="0" y="1161"/>
                  </a:lnTo>
                  <a:lnTo>
                    <a:pt x="2" y="1134"/>
                  </a:lnTo>
                  <a:lnTo>
                    <a:pt x="10" y="1107"/>
                  </a:lnTo>
                  <a:lnTo>
                    <a:pt x="24" y="1082"/>
                  </a:lnTo>
                  <a:lnTo>
                    <a:pt x="40" y="1061"/>
                  </a:lnTo>
                  <a:lnTo>
                    <a:pt x="61" y="1045"/>
                  </a:lnTo>
                  <a:lnTo>
                    <a:pt x="85" y="1032"/>
                  </a:lnTo>
                  <a:lnTo>
                    <a:pt x="110" y="1025"/>
                  </a:lnTo>
                  <a:lnTo>
                    <a:pt x="137" y="1021"/>
                  </a:lnTo>
                  <a:lnTo>
                    <a:pt x="164" y="1023"/>
                  </a:lnTo>
                  <a:lnTo>
                    <a:pt x="192" y="1032"/>
                  </a:lnTo>
                  <a:lnTo>
                    <a:pt x="1019" y="1373"/>
                  </a:lnTo>
                  <a:lnTo>
                    <a:pt x="1403" y="729"/>
                  </a:lnTo>
                  <a:lnTo>
                    <a:pt x="1418" y="708"/>
                  </a:lnTo>
                  <a:lnTo>
                    <a:pt x="1438" y="690"/>
                  </a:lnTo>
                  <a:lnTo>
                    <a:pt x="1461" y="675"/>
                  </a:lnTo>
                  <a:lnTo>
                    <a:pt x="2270" y="277"/>
                  </a:lnTo>
                  <a:lnTo>
                    <a:pt x="2007" y="44"/>
                  </a:lnTo>
                  <a:lnTo>
                    <a:pt x="2001" y="36"/>
                  </a:lnTo>
                  <a:lnTo>
                    <a:pt x="1998" y="26"/>
                  </a:lnTo>
                  <a:lnTo>
                    <a:pt x="2000" y="16"/>
                  </a:lnTo>
                  <a:lnTo>
                    <a:pt x="2006" y="8"/>
                  </a:lnTo>
                  <a:lnTo>
                    <a:pt x="2013" y="3"/>
                  </a:lnTo>
                  <a:lnTo>
                    <a:pt x="202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06" name="Google Shape;11106;p24"/>
            <p:cNvSpPr/>
            <p:nvPr/>
          </p:nvSpPr>
          <p:spPr>
            <a:xfrm>
              <a:off x="2803" y="2064"/>
              <a:ext cx="1369" cy="139"/>
            </a:xfrm>
            <a:custGeom>
              <a:avLst/>
              <a:gdLst/>
              <a:ahLst/>
              <a:cxnLst/>
              <a:rect l="l" t="t" r="r" b="b"/>
              <a:pathLst>
                <a:path w="4117" h="416" extrusionOk="0">
                  <a:moveTo>
                    <a:pt x="208" y="0"/>
                  </a:moveTo>
                  <a:lnTo>
                    <a:pt x="3909" y="0"/>
                  </a:lnTo>
                  <a:lnTo>
                    <a:pt x="3945" y="3"/>
                  </a:lnTo>
                  <a:lnTo>
                    <a:pt x="3982" y="13"/>
                  </a:lnTo>
                  <a:lnTo>
                    <a:pt x="4013" y="28"/>
                  </a:lnTo>
                  <a:lnTo>
                    <a:pt x="4043" y="49"/>
                  </a:lnTo>
                  <a:lnTo>
                    <a:pt x="4068" y="74"/>
                  </a:lnTo>
                  <a:lnTo>
                    <a:pt x="4088" y="103"/>
                  </a:lnTo>
                  <a:lnTo>
                    <a:pt x="4103" y="135"/>
                  </a:lnTo>
                  <a:lnTo>
                    <a:pt x="4113" y="170"/>
                  </a:lnTo>
                  <a:lnTo>
                    <a:pt x="4117" y="208"/>
                  </a:lnTo>
                  <a:lnTo>
                    <a:pt x="4113" y="246"/>
                  </a:lnTo>
                  <a:lnTo>
                    <a:pt x="4103" y="281"/>
                  </a:lnTo>
                  <a:lnTo>
                    <a:pt x="4088" y="312"/>
                  </a:lnTo>
                  <a:lnTo>
                    <a:pt x="4068" y="342"/>
                  </a:lnTo>
                  <a:lnTo>
                    <a:pt x="4043" y="367"/>
                  </a:lnTo>
                  <a:lnTo>
                    <a:pt x="4013" y="387"/>
                  </a:lnTo>
                  <a:lnTo>
                    <a:pt x="3982" y="402"/>
                  </a:lnTo>
                  <a:lnTo>
                    <a:pt x="3945" y="412"/>
                  </a:lnTo>
                  <a:lnTo>
                    <a:pt x="3909" y="416"/>
                  </a:lnTo>
                  <a:lnTo>
                    <a:pt x="208" y="416"/>
                  </a:lnTo>
                  <a:lnTo>
                    <a:pt x="170" y="412"/>
                  </a:lnTo>
                  <a:lnTo>
                    <a:pt x="135" y="402"/>
                  </a:lnTo>
                  <a:lnTo>
                    <a:pt x="104" y="387"/>
                  </a:lnTo>
                  <a:lnTo>
                    <a:pt x="74" y="367"/>
                  </a:lnTo>
                  <a:lnTo>
                    <a:pt x="49" y="342"/>
                  </a:lnTo>
                  <a:lnTo>
                    <a:pt x="29" y="312"/>
                  </a:lnTo>
                  <a:lnTo>
                    <a:pt x="14" y="281"/>
                  </a:lnTo>
                  <a:lnTo>
                    <a:pt x="4" y="246"/>
                  </a:lnTo>
                  <a:lnTo>
                    <a:pt x="0" y="208"/>
                  </a:lnTo>
                  <a:lnTo>
                    <a:pt x="4" y="170"/>
                  </a:lnTo>
                  <a:lnTo>
                    <a:pt x="14" y="135"/>
                  </a:lnTo>
                  <a:lnTo>
                    <a:pt x="29" y="103"/>
                  </a:lnTo>
                  <a:lnTo>
                    <a:pt x="49" y="74"/>
                  </a:lnTo>
                  <a:lnTo>
                    <a:pt x="74" y="49"/>
                  </a:lnTo>
                  <a:lnTo>
                    <a:pt x="104" y="28"/>
                  </a:lnTo>
                  <a:lnTo>
                    <a:pt x="135" y="13"/>
                  </a:lnTo>
                  <a:lnTo>
                    <a:pt x="170" y="3"/>
                  </a:lnTo>
                  <a:lnTo>
                    <a:pt x="20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07" name="Google Shape;11107;p24"/>
            <p:cNvSpPr/>
            <p:nvPr/>
          </p:nvSpPr>
          <p:spPr>
            <a:xfrm>
              <a:off x="2912" y="1500"/>
              <a:ext cx="219" cy="470"/>
            </a:xfrm>
            <a:custGeom>
              <a:avLst/>
              <a:gdLst/>
              <a:ahLst/>
              <a:cxnLst/>
              <a:rect l="l" t="t" r="r" b="b"/>
              <a:pathLst>
                <a:path w="660" h="1414" extrusionOk="0">
                  <a:moveTo>
                    <a:pt x="84" y="0"/>
                  </a:moveTo>
                  <a:lnTo>
                    <a:pt x="576" y="0"/>
                  </a:lnTo>
                  <a:lnTo>
                    <a:pt x="599" y="2"/>
                  </a:lnTo>
                  <a:lnTo>
                    <a:pt x="619" y="11"/>
                  </a:lnTo>
                  <a:lnTo>
                    <a:pt x="635" y="23"/>
                  </a:lnTo>
                  <a:lnTo>
                    <a:pt x="649" y="41"/>
                  </a:lnTo>
                  <a:lnTo>
                    <a:pt x="657" y="61"/>
                  </a:lnTo>
                  <a:lnTo>
                    <a:pt x="660" y="84"/>
                  </a:lnTo>
                  <a:lnTo>
                    <a:pt x="660" y="1330"/>
                  </a:lnTo>
                  <a:lnTo>
                    <a:pt x="657" y="1353"/>
                  </a:lnTo>
                  <a:lnTo>
                    <a:pt x="649" y="1373"/>
                  </a:lnTo>
                  <a:lnTo>
                    <a:pt x="635" y="1390"/>
                  </a:lnTo>
                  <a:lnTo>
                    <a:pt x="619" y="1403"/>
                  </a:lnTo>
                  <a:lnTo>
                    <a:pt x="599" y="1411"/>
                  </a:lnTo>
                  <a:lnTo>
                    <a:pt x="576" y="1414"/>
                  </a:lnTo>
                  <a:lnTo>
                    <a:pt x="84" y="1414"/>
                  </a:lnTo>
                  <a:lnTo>
                    <a:pt x="62" y="1411"/>
                  </a:lnTo>
                  <a:lnTo>
                    <a:pt x="42" y="1403"/>
                  </a:lnTo>
                  <a:lnTo>
                    <a:pt x="26" y="1390"/>
                  </a:lnTo>
                  <a:lnTo>
                    <a:pt x="12" y="1373"/>
                  </a:lnTo>
                  <a:lnTo>
                    <a:pt x="4" y="1353"/>
                  </a:lnTo>
                  <a:lnTo>
                    <a:pt x="0" y="1330"/>
                  </a:lnTo>
                  <a:lnTo>
                    <a:pt x="0" y="84"/>
                  </a:lnTo>
                  <a:lnTo>
                    <a:pt x="4" y="61"/>
                  </a:lnTo>
                  <a:lnTo>
                    <a:pt x="12" y="41"/>
                  </a:lnTo>
                  <a:lnTo>
                    <a:pt x="26" y="23"/>
                  </a:lnTo>
                  <a:lnTo>
                    <a:pt x="42" y="11"/>
                  </a:lnTo>
                  <a:lnTo>
                    <a:pt x="62" y="2"/>
                  </a:lnTo>
                  <a:lnTo>
                    <a:pt x="8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08" name="Google Shape;11108;p24"/>
            <p:cNvSpPr/>
            <p:nvPr/>
          </p:nvSpPr>
          <p:spPr>
            <a:xfrm>
              <a:off x="3845" y="1028"/>
              <a:ext cx="221" cy="941"/>
            </a:xfrm>
            <a:custGeom>
              <a:avLst/>
              <a:gdLst/>
              <a:ahLst/>
              <a:cxnLst/>
              <a:rect l="l" t="t" r="r" b="b"/>
              <a:pathLst>
                <a:path w="659" h="2830" extrusionOk="0">
                  <a:moveTo>
                    <a:pt x="84" y="0"/>
                  </a:moveTo>
                  <a:lnTo>
                    <a:pt x="575" y="0"/>
                  </a:lnTo>
                  <a:lnTo>
                    <a:pt x="598" y="3"/>
                  </a:lnTo>
                  <a:lnTo>
                    <a:pt x="618" y="11"/>
                  </a:lnTo>
                  <a:lnTo>
                    <a:pt x="634" y="24"/>
                  </a:lnTo>
                  <a:lnTo>
                    <a:pt x="648" y="41"/>
                  </a:lnTo>
                  <a:lnTo>
                    <a:pt x="656" y="61"/>
                  </a:lnTo>
                  <a:lnTo>
                    <a:pt x="659" y="84"/>
                  </a:lnTo>
                  <a:lnTo>
                    <a:pt x="659" y="2746"/>
                  </a:lnTo>
                  <a:lnTo>
                    <a:pt x="656" y="2769"/>
                  </a:lnTo>
                  <a:lnTo>
                    <a:pt x="648" y="2789"/>
                  </a:lnTo>
                  <a:lnTo>
                    <a:pt x="634" y="2806"/>
                  </a:lnTo>
                  <a:lnTo>
                    <a:pt x="618" y="2819"/>
                  </a:lnTo>
                  <a:lnTo>
                    <a:pt x="598" y="2827"/>
                  </a:lnTo>
                  <a:lnTo>
                    <a:pt x="575" y="2830"/>
                  </a:lnTo>
                  <a:lnTo>
                    <a:pt x="84" y="2830"/>
                  </a:lnTo>
                  <a:lnTo>
                    <a:pt x="61" y="2827"/>
                  </a:lnTo>
                  <a:lnTo>
                    <a:pt x="41" y="2819"/>
                  </a:lnTo>
                  <a:lnTo>
                    <a:pt x="25" y="2806"/>
                  </a:lnTo>
                  <a:lnTo>
                    <a:pt x="11" y="2789"/>
                  </a:lnTo>
                  <a:lnTo>
                    <a:pt x="2" y="2769"/>
                  </a:lnTo>
                  <a:lnTo>
                    <a:pt x="0" y="2746"/>
                  </a:lnTo>
                  <a:lnTo>
                    <a:pt x="0" y="84"/>
                  </a:lnTo>
                  <a:lnTo>
                    <a:pt x="2" y="61"/>
                  </a:lnTo>
                  <a:lnTo>
                    <a:pt x="11" y="41"/>
                  </a:lnTo>
                  <a:lnTo>
                    <a:pt x="25" y="24"/>
                  </a:lnTo>
                  <a:lnTo>
                    <a:pt x="41" y="11"/>
                  </a:lnTo>
                  <a:lnTo>
                    <a:pt x="61" y="3"/>
                  </a:lnTo>
                  <a:lnTo>
                    <a:pt x="8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09" name="Google Shape;11109;p24"/>
            <p:cNvSpPr/>
            <p:nvPr/>
          </p:nvSpPr>
          <p:spPr>
            <a:xfrm>
              <a:off x="3534" y="1275"/>
              <a:ext cx="221" cy="694"/>
            </a:xfrm>
            <a:custGeom>
              <a:avLst/>
              <a:gdLst/>
              <a:ahLst/>
              <a:cxnLst/>
              <a:rect l="l" t="t" r="r" b="b"/>
              <a:pathLst>
                <a:path w="659" h="2088" extrusionOk="0">
                  <a:moveTo>
                    <a:pt x="84" y="0"/>
                  </a:moveTo>
                  <a:lnTo>
                    <a:pt x="575" y="0"/>
                  </a:lnTo>
                  <a:lnTo>
                    <a:pt x="598" y="3"/>
                  </a:lnTo>
                  <a:lnTo>
                    <a:pt x="618" y="12"/>
                  </a:lnTo>
                  <a:lnTo>
                    <a:pt x="634" y="25"/>
                  </a:lnTo>
                  <a:lnTo>
                    <a:pt x="648" y="42"/>
                  </a:lnTo>
                  <a:lnTo>
                    <a:pt x="656" y="62"/>
                  </a:lnTo>
                  <a:lnTo>
                    <a:pt x="659" y="84"/>
                  </a:lnTo>
                  <a:lnTo>
                    <a:pt x="659" y="2004"/>
                  </a:lnTo>
                  <a:lnTo>
                    <a:pt x="656" y="2027"/>
                  </a:lnTo>
                  <a:lnTo>
                    <a:pt x="648" y="2047"/>
                  </a:lnTo>
                  <a:lnTo>
                    <a:pt x="634" y="2064"/>
                  </a:lnTo>
                  <a:lnTo>
                    <a:pt x="618" y="2077"/>
                  </a:lnTo>
                  <a:lnTo>
                    <a:pt x="598" y="2085"/>
                  </a:lnTo>
                  <a:lnTo>
                    <a:pt x="575" y="2088"/>
                  </a:lnTo>
                  <a:lnTo>
                    <a:pt x="84" y="2088"/>
                  </a:lnTo>
                  <a:lnTo>
                    <a:pt x="61" y="2085"/>
                  </a:lnTo>
                  <a:lnTo>
                    <a:pt x="41" y="2077"/>
                  </a:lnTo>
                  <a:lnTo>
                    <a:pt x="25" y="2064"/>
                  </a:lnTo>
                  <a:lnTo>
                    <a:pt x="11" y="2047"/>
                  </a:lnTo>
                  <a:lnTo>
                    <a:pt x="3" y="2027"/>
                  </a:lnTo>
                  <a:lnTo>
                    <a:pt x="0" y="2004"/>
                  </a:lnTo>
                  <a:lnTo>
                    <a:pt x="0" y="84"/>
                  </a:lnTo>
                  <a:lnTo>
                    <a:pt x="3" y="62"/>
                  </a:lnTo>
                  <a:lnTo>
                    <a:pt x="11" y="42"/>
                  </a:lnTo>
                  <a:lnTo>
                    <a:pt x="25" y="25"/>
                  </a:lnTo>
                  <a:lnTo>
                    <a:pt x="41" y="12"/>
                  </a:lnTo>
                  <a:lnTo>
                    <a:pt x="61" y="3"/>
                  </a:lnTo>
                  <a:lnTo>
                    <a:pt x="8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10" name="Google Shape;11110;p24"/>
            <p:cNvSpPr/>
            <p:nvPr/>
          </p:nvSpPr>
          <p:spPr>
            <a:xfrm>
              <a:off x="3223" y="1623"/>
              <a:ext cx="219" cy="347"/>
            </a:xfrm>
            <a:custGeom>
              <a:avLst/>
              <a:gdLst/>
              <a:ahLst/>
              <a:cxnLst/>
              <a:rect l="l" t="t" r="r" b="b"/>
              <a:pathLst>
                <a:path w="660" h="1044" extrusionOk="0">
                  <a:moveTo>
                    <a:pt x="84" y="0"/>
                  </a:moveTo>
                  <a:lnTo>
                    <a:pt x="576" y="0"/>
                  </a:lnTo>
                  <a:lnTo>
                    <a:pt x="598" y="3"/>
                  </a:lnTo>
                  <a:lnTo>
                    <a:pt x="618" y="12"/>
                  </a:lnTo>
                  <a:lnTo>
                    <a:pt x="635" y="24"/>
                  </a:lnTo>
                  <a:lnTo>
                    <a:pt x="648" y="42"/>
                  </a:lnTo>
                  <a:lnTo>
                    <a:pt x="656" y="62"/>
                  </a:lnTo>
                  <a:lnTo>
                    <a:pt x="660" y="84"/>
                  </a:lnTo>
                  <a:lnTo>
                    <a:pt x="660" y="960"/>
                  </a:lnTo>
                  <a:lnTo>
                    <a:pt x="656" y="983"/>
                  </a:lnTo>
                  <a:lnTo>
                    <a:pt x="648" y="1003"/>
                  </a:lnTo>
                  <a:lnTo>
                    <a:pt x="635" y="1020"/>
                  </a:lnTo>
                  <a:lnTo>
                    <a:pt x="618" y="1033"/>
                  </a:lnTo>
                  <a:lnTo>
                    <a:pt x="598" y="1041"/>
                  </a:lnTo>
                  <a:lnTo>
                    <a:pt x="576" y="1044"/>
                  </a:lnTo>
                  <a:lnTo>
                    <a:pt x="84" y="1044"/>
                  </a:lnTo>
                  <a:lnTo>
                    <a:pt x="62" y="1041"/>
                  </a:lnTo>
                  <a:lnTo>
                    <a:pt x="42" y="1033"/>
                  </a:lnTo>
                  <a:lnTo>
                    <a:pt x="25" y="1020"/>
                  </a:lnTo>
                  <a:lnTo>
                    <a:pt x="12" y="1003"/>
                  </a:lnTo>
                  <a:lnTo>
                    <a:pt x="4" y="983"/>
                  </a:lnTo>
                  <a:lnTo>
                    <a:pt x="0" y="960"/>
                  </a:lnTo>
                  <a:lnTo>
                    <a:pt x="0" y="84"/>
                  </a:lnTo>
                  <a:lnTo>
                    <a:pt x="4" y="62"/>
                  </a:lnTo>
                  <a:lnTo>
                    <a:pt x="12" y="42"/>
                  </a:lnTo>
                  <a:lnTo>
                    <a:pt x="25" y="24"/>
                  </a:lnTo>
                  <a:lnTo>
                    <a:pt x="42" y="12"/>
                  </a:lnTo>
                  <a:lnTo>
                    <a:pt x="62" y="3"/>
                  </a:lnTo>
                  <a:lnTo>
                    <a:pt x="8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1111" name="Google Shape;11111;p24"/>
          <p:cNvGrpSpPr/>
          <p:nvPr/>
        </p:nvGrpSpPr>
        <p:grpSpPr>
          <a:xfrm>
            <a:off x="8203015" y="5688872"/>
            <a:ext cx="836482" cy="707628"/>
            <a:chOff x="3025" y="1978"/>
            <a:chExt cx="1359" cy="1149"/>
          </a:xfrm>
          <a:solidFill>
            <a:srgbClr val="006994"/>
          </a:solidFill>
        </p:grpSpPr>
        <p:sp>
          <p:nvSpPr>
            <p:cNvPr id="11112" name="Google Shape;11112;p24"/>
            <p:cNvSpPr/>
            <p:nvPr/>
          </p:nvSpPr>
          <p:spPr>
            <a:xfrm>
              <a:off x="3953" y="1978"/>
              <a:ext cx="296" cy="394"/>
            </a:xfrm>
            <a:custGeom>
              <a:avLst/>
              <a:gdLst/>
              <a:ahLst/>
              <a:cxnLst/>
              <a:rect l="l" t="t" r="r" b="b"/>
              <a:pathLst>
                <a:path w="891" h="1186" extrusionOk="0">
                  <a:moveTo>
                    <a:pt x="463" y="0"/>
                  </a:moveTo>
                  <a:lnTo>
                    <a:pt x="505" y="4"/>
                  </a:lnTo>
                  <a:lnTo>
                    <a:pt x="542" y="10"/>
                  </a:lnTo>
                  <a:lnTo>
                    <a:pt x="575" y="20"/>
                  </a:lnTo>
                  <a:lnTo>
                    <a:pt x="606" y="32"/>
                  </a:lnTo>
                  <a:lnTo>
                    <a:pt x="634" y="47"/>
                  </a:lnTo>
                  <a:lnTo>
                    <a:pt x="660" y="63"/>
                  </a:lnTo>
                  <a:lnTo>
                    <a:pt x="682" y="81"/>
                  </a:lnTo>
                  <a:lnTo>
                    <a:pt x="700" y="97"/>
                  </a:lnTo>
                  <a:lnTo>
                    <a:pt x="714" y="112"/>
                  </a:lnTo>
                  <a:lnTo>
                    <a:pt x="725" y="125"/>
                  </a:lnTo>
                  <a:lnTo>
                    <a:pt x="733" y="135"/>
                  </a:lnTo>
                  <a:lnTo>
                    <a:pt x="738" y="143"/>
                  </a:lnTo>
                  <a:lnTo>
                    <a:pt x="739" y="145"/>
                  </a:lnTo>
                  <a:lnTo>
                    <a:pt x="740" y="145"/>
                  </a:lnTo>
                  <a:lnTo>
                    <a:pt x="744" y="145"/>
                  </a:lnTo>
                  <a:lnTo>
                    <a:pt x="750" y="148"/>
                  </a:lnTo>
                  <a:lnTo>
                    <a:pt x="757" y="150"/>
                  </a:lnTo>
                  <a:lnTo>
                    <a:pt x="767" y="154"/>
                  </a:lnTo>
                  <a:lnTo>
                    <a:pt x="777" y="159"/>
                  </a:lnTo>
                  <a:lnTo>
                    <a:pt x="788" y="166"/>
                  </a:lnTo>
                  <a:lnTo>
                    <a:pt x="801" y="176"/>
                  </a:lnTo>
                  <a:lnTo>
                    <a:pt x="812" y="188"/>
                  </a:lnTo>
                  <a:lnTo>
                    <a:pt x="824" y="203"/>
                  </a:lnTo>
                  <a:lnTo>
                    <a:pt x="834" y="221"/>
                  </a:lnTo>
                  <a:lnTo>
                    <a:pt x="844" y="243"/>
                  </a:lnTo>
                  <a:lnTo>
                    <a:pt x="853" y="268"/>
                  </a:lnTo>
                  <a:lnTo>
                    <a:pt x="859" y="296"/>
                  </a:lnTo>
                  <a:lnTo>
                    <a:pt x="864" y="330"/>
                  </a:lnTo>
                  <a:lnTo>
                    <a:pt x="865" y="367"/>
                  </a:lnTo>
                  <a:lnTo>
                    <a:pt x="865" y="410"/>
                  </a:lnTo>
                  <a:lnTo>
                    <a:pt x="861" y="457"/>
                  </a:lnTo>
                  <a:lnTo>
                    <a:pt x="854" y="510"/>
                  </a:lnTo>
                  <a:lnTo>
                    <a:pt x="848" y="537"/>
                  </a:lnTo>
                  <a:lnTo>
                    <a:pt x="839" y="566"/>
                  </a:lnTo>
                  <a:lnTo>
                    <a:pt x="848" y="566"/>
                  </a:lnTo>
                  <a:lnTo>
                    <a:pt x="858" y="567"/>
                  </a:lnTo>
                  <a:lnTo>
                    <a:pt x="866" y="570"/>
                  </a:lnTo>
                  <a:lnTo>
                    <a:pt x="875" y="576"/>
                  </a:lnTo>
                  <a:lnTo>
                    <a:pt x="881" y="585"/>
                  </a:lnTo>
                  <a:lnTo>
                    <a:pt x="886" y="597"/>
                  </a:lnTo>
                  <a:lnTo>
                    <a:pt x="890" y="612"/>
                  </a:lnTo>
                  <a:lnTo>
                    <a:pt x="891" y="632"/>
                  </a:lnTo>
                  <a:lnTo>
                    <a:pt x="888" y="655"/>
                  </a:lnTo>
                  <a:lnTo>
                    <a:pt x="884" y="685"/>
                  </a:lnTo>
                  <a:lnTo>
                    <a:pt x="875" y="719"/>
                  </a:lnTo>
                  <a:lnTo>
                    <a:pt x="864" y="758"/>
                  </a:lnTo>
                  <a:lnTo>
                    <a:pt x="851" y="789"/>
                  </a:lnTo>
                  <a:lnTo>
                    <a:pt x="840" y="811"/>
                  </a:lnTo>
                  <a:lnTo>
                    <a:pt x="829" y="828"/>
                  </a:lnTo>
                  <a:lnTo>
                    <a:pt x="819" y="840"/>
                  </a:lnTo>
                  <a:lnTo>
                    <a:pt x="811" y="846"/>
                  </a:lnTo>
                  <a:lnTo>
                    <a:pt x="801" y="848"/>
                  </a:lnTo>
                  <a:lnTo>
                    <a:pt x="793" y="885"/>
                  </a:lnTo>
                  <a:lnTo>
                    <a:pt x="781" y="923"/>
                  </a:lnTo>
                  <a:lnTo>
                    <a:pt x="765" y="960"/>
                  </a:lnTo>
                  <a:lnTo>
                    <a:pt x="744" y="998"/>
                  </a:lnTo>
                  <a:lnTo>
                    <a:pt x="719" y="1034"/>
                  </a:lnTo>
                  <a:lnTo>
                    <a:pt x="690" y="1069"/>
                  </a:lnTo>
                  <a:lnTo>
                    <a:pt x="658" y="1100"/>
                  </a:lnTo>
                  <a:lnTo>
                    <a:pt x="622" y="1128"/>
                  </a:lnTo>
                  <a:lnTo>
                    <a:pt x="583" y="1152"/>
                  </a:lnTo>
                  <a:lnTo>
                    <a:pt x="541" y="1170"/>
                  </a:lnTo>
                  <a:lnTo>
                    <a:pt x="502" y="1181"/>
                  </a:lnTo>
                  <a:lnTo>
                    <a:pt x="464" y="1186"/>
                  </a:lnTo>
                  <a:lnTo>
                    <a:pt x="426" y="1186"/>
                  </a:lnTo>
                  <a:lnTo>
                    <a:pt x="387" y="1181"/>
                  </a:lnTo>
                  <a:lnTo>
                    <a:pt x="349" y="1170"/>
                  </a:lnTo>
                  <a:lnTo>
                    <a:pt x="306" y="1152"/>
                  </a:lnTo>
                  <a:lnTo>
                    <a:pt x="266" y="1128"/>
                  </a:lnTo>
                  <a:lnTo>
                    <a:pt x="230" y="1100"/>
                  </a:lnTo>
                  <a:lnTo>
                    <a:pt x="198" y="1069"/>
                  </a:lnTo>
                  <a:lnTo>
                    <a:pt x="170" y="1034"/>
                  </a:lnTo>
                  <a:lnTo>
                    <a:pt x="145" y="998"/>
                  </a:lnTo>
                  <a:lnTo>
                    <a:pt x="125" y="960"/>
                  </a:lnTo>
                  <a:lnTo>
                    <a:pt x="109" y="923"/>
                  </a:lnTo>
                  <a:lnTo>
                    <a:pt x="97" y="885"/>
                  </a:lnTo>
                  <a:lnTo>
                    <a:pt x="89" y="848"/>
                  </a:lnTo>
                  <a:lnTo>
                    <a:pt x="81" y="846"/>
                  </a:lnTo>
                  <a:lnTo>
                    <a:pt x="71" y="840"/>
                  </a:lnTo>
                  <a:lnTo>
                    <a:pt x="61" y="828"/>
                  </a:lnTo>
                  <a:lnTo>
                    <a:pt x="50" y="811"/>
                  </a:lnTo>
                  <a:lnTo>
                    <a:pt x="40" y="788"/>
                  </a:lnTo>
                  <a:lnTo>
                    <a:pt x="27" y="758"/>
                  </a:lnTo>
                  <a:lnTo>
                    <a:pt x="16" y="719"/>
                  </a:lnTo>
                  <a:lnTo>
                    <a:pt x="8" y="685"/>
                  </a:lnTo>
                  <a:lnTo>
                    <a:pt x="3" y="655"/>
                  </a:lnTo>
                  <a:lnTo>
                    <a:pt x="0" y="632"/>
                  </a:lnTo>
                  <a:lnTo>
                    <a:pt x="1" y="612"/>
                  </a:lnTo>
                  <a:lnTo>
                    <a:pt x="4" y="597"/>
                  </a:lnTo>
                  <a:lnTo>
                    <a:pt x="10" y="585"/>
                  </a:lnTo>
                  <a:lnTo>
                    <a:pt x="16" y="576"/>
                  </a:lnTo>
                  <a:lnTo>
                    <a:pt x="25" y="570"/>
                  </a:lnTo>
                  <a:lnTo>
                    <a:pt x="34" y="567"/>
                  </a:lnTo>
                  <a:lnTo>
                    <a:pt x="43" y="566"/>
                  </a:lnTo>
                  <a:lnTo>
                    <a:pt x="53" y="566"/>
                  </a:lnTo>
                  <a:lnTo>
                    <a:pt x="43" y="537"/>
                  </a:lnTo>
                  <a:lnTo>
                    <a:pt x="37" y="510"/>
                  </a:lnTo>
                  <a:lnTo>
                    <a:pt x="30" y="463"/>
                  </a:lnTo>
                  <a:lnTo>
                    <a:pt x="27" y="417"/>
                  </a:lnTo>
                  <a:lnTo>
                    <a:pt x="29" y="374"/>
                  </a:lnTo>
                  <a:lnTo>
                    <a:pt x="37" y="331"/>
                  </a:lnTo>
                  <a:lnTo>
                    <a:pt x="51" y="287"/>
                  </a:lnTo>
                  <a:lnTo>
                    <a:pt x="68" y="247"/>
                  </a:lnTo>
                  <a:lnTo>
                    <a:pt x="90" y="211"/>
                  </a:lnTo>
                  <a:lnTo>
                    <a:pt x="115" y="177"/>
                  </a:lnTo>
                  <a:lnTo>
                    <a:pt x="142" y="148"/>
                  </a:lnTo>
                  <a:lnTo>
                    <a:pt x="172" y="118"/>
                  </a:lnTo>
                  <a:lnTo>
                    <a:pt x="204" y="91"/>
                  </a:lnTo>
                  <a:lnTo>
                    <a:pt x="239" y="67"/>
                  </a:lnTo>
                  <a:lnTo>
                    <a:pt x="267" y="48"/>
                  </a:lnTo>
                  <a:lnTo>
                    <a:pt x="300" y="32"/>
                  </a:lnTo>
                  <a:lnTo>
                    <a:pt x="333" y="19"/>
                  </a:lnTo>
                  <a:lnTo>
                    <a:pt x="374" y="8"/>
                  </a:lnTo>
                  <a:lnTo>
                    <a:pt x="418" y="3"/>
                  </a:lnTo>
                  <a:lnTo>
                    <a:pt x="46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13" name="Google Shape;11113;p24"/>
            <p:cNvSpPr/>
            <p:nvPr/>
          </p:nvSpPr>
          <p:spPr>
            <a:xfrm>
              <a:off x="3155" y="1978"/>
              <a:ext cx="296" cy="394"/>
            </a:xfrm>
            <a:custGeom>
              <a:avLst/>
              <a:gdLst/>
              <a:ahLst/>
              <a:cxnLst/>
              <a:rect l="l" t="t" r="r" b="b"/>
              <a:pathLst>
                <a:path w="891" h="1186" extrusionOk="0">
                  <a:moveTo>
                    <a:pt x="464" y="0"/>
                  </a:moveTo>
                  <a:lnTo>
                    <a:pt x="505" y="4"/>
                  </a:lnTo>
                  <a:lnTo>
                    <a:pt x="542" y="10"/>
                  </a:lnTo>
                  <a:lnTo>
                    <a:pt x="576" y="20"/>
                  </a:lnTo>
                  <a:lnTo>
                    <a:pt x="607" y="32"/>
                  </a:lnTo>
                  <a:lnTo>
                    <a:pt x="633" y="47"/>
                  </a:lnTo>
                  <a:lnTo>
                    <a:pt x="660" y="63"/>
                  </a:lnTo>
                  <a:lnTo>
                    <a:pt x="683" y="81"/>
                  </a:lnTo>
                  <a:lnTo>
                    <a:pt x="700" y="97"/>
                  </a:lnTo>
                  <a:lnTo>
                    <a:pt x="715" y="112"/>
                  </a:lnTo>
                  <a:lnTo>
                    <a:pt x="726" y="125"/>
                  </a:lnTo>
                  <a:lnTo>
                    <a:pt x="733" y="135"/>
                  </a:lnTo>
                  <a:lnTo>
                    <a:pt x="737" y="143"/>
                  </a:lnTo>
                  <a:lnTo>
                    <a:pt x="738" y="145"/>
                  </a:lnTo>
                  <a:lnTo>
                    <a:pt x="740" y="145"/>
                  </a:lnTo>
                  <a:lnTo>
                    <a:pt x="745" y="145"/>
                  </a:lnTo>
                  <a:lnTo>
                    <a:pt x="750" y="148"/>
                  </a:lnTo>
                  <a:lnTo>
                    <a:pt x="758" y="150"/>
                  </a:lnTo>
                  <a:lnTo>
                    <a:pt x="767" y="154"/>
                  </a:lnTo>
                  <a:lnTo>
                    <a:pt x="778" y="159"/>
                  </a:lnTo>
                  <a:lnTo>
                    <a:pt x="789" y="166"/>
                  </a:lnTo>
                  <a:lnTo>
                    <a:pt x="800" y="176"/>
                  </a:lnTo>
                  <a:lnTo>
                    <a:pt x="813" y="188"/>
                  </a:lnTo>
                  <a:lnTo>
                    <a:pt x="824" y="203"/>
                  </a:lnTo>
                  <a:lnTo>
                    <a:pt x="835" y="221"/>
                  </a:lnTo>
                  <a:lnTo>
                    <a:pt x="844" y="243"/>
                  </a:lnTo>
                  <a:lnTo>
                    <a:pt x="852" y="268"/>
                  </a:lnTo>
                  <a:lnTo>
                    <a:pt x="858" y="296"/>
                  </a:lnTo>
                  <a:lnTo>
                    <a:pt x="863" y="330"/>
                  </a:lnTo>
                  <a:lnTo>
                    <a:pt x="866" y="367"/>
                  </a:lnTo>
                  <a:lnTo>
                    <a:pt x="865" y="410"/>
                  </a:lnTo>
                  <a:lnTo>
                    <a:pt x="861" y="457"/>
                  </a:lnTo>
                  <a:lnTo>
                    <a:pt x="853" y="510"/>
                  </a:lnTo>
                  <a:lnTo>
                    <a:pt x="847" y="537"/>
                  </a:lnTo>
                  <a:lnTo>
                    <a:pt x="839" y="566"/>
                  </a:lnTo>
                  <a:lnTo>
                    <a:pt x="849" y="566"/>
                  </a:lnTo>
                  <a:lnTo>
                    <a:pt x="857" y="567"/>
                  </a:lnTo>
                  <a:lnTo>
                    <a:pt x="866" y="570"/>
                  </a:lnTo>
                  <a:lnTo>
                    <a:pt x="874" y="576"/>
                  </a:lnTo>
                  <a:lnTo>
                    <a:pt x="882" y="585"/>
                  </a:lnTo>
                  <a:lnTo>
                    <a:pt x="887" y="597"/>
                  </a:lnTo>
                  <a:lnTo>
                    <a:pt x="889" y="612"/>
                  </a:lnTo>
                  <a:lnTo>
                    <a:pt x="891" y="632"/>
                  </a:lnTo>
                  <a:lnTo>
                    <a:pt x="889" y="655"/>
                  </a:lnTo>
                  <a:lnTo>
                    <a:pt x="884" y="685"/>
                  </a:lnTo>
                  <a:lnTo>
                    <a:pt x="876" y="719"/>
                  </a:lnTo>
                  <a:lnTo>
                    <a:pt x="863" y="758"/>
                  </a:lnTo>
                  <a:lnTo>
                    <a:pt x="852" y="789"/>
                  </a:lnTo>
                  <a:lnTo>
                    <a:pt x="841" y="811"/>
                  </a:lnTo>
                  <a:lnTo>
                    <a:pt x="830" y="828"/>
                  </a:lnTo>
                  <a:lnTo>
                    <a:pt x="820" y="840"/>
                  </a:lnTo>
                  <a:lnTo>
                    <a:pt x="810" y="846"/>
                  </a:lnTo>
                  <a:lnTo>
                    <a:pt x="801" y="848"/>
                  </a:lnTo>
                  <a:lnTo>
                    <a:pt x="793" y="885"/>
                  </a:lnTo>
                  <a:lnTo>
                    <a:pt x="782" y="923"/>
                  </a:lnTo>
                  <a:lnTo>
                    <a:pt x="764" y="960"/>
                  </a:lnTo>
                  <a:lnTo>
                    <a:pt x="743" y="998"/>
                  </a:lnTo>
                  <a:lnTo>
                    <a:pt x="720" y="1034"/>
                  </a:lnTo>
                  <a:lnTo>
                    <a:pt x="690" y="1069"/>
                  </a:lnTo>
                  <a:lnTo>
                    <a:pt x="658" y="1100"/>
                  </a:lnTo>
                  <a:lnTo>
                    <a:pt x="622" y="1128"/>
                  </a:lnTo>
                  <a:lnTo>
                    <a:pt x="582" y="1152"/>
                  </a:lnTo>
                  <a:lnTo>
                    <a:pt x="540" y="1170"/>
                  </a:lnTo>
                  <a:lnTo>
                    <a:pt x="503" y="1181"/>
                  </a:lnTo>
                  <a:lnTo>
                    <a:pt x="465" y="1186"/>
                  </a:lnTo>
                  <a:lnTo>
                    <a:pt x="425" y="1186"/>
                  </a:lnTo>
                  <a:lnTo>
                    <a:pt x="387" y="1181"/>
                  </a:lnTo>
                  <a:lnTo>
                    <a:pt x="350" y="1170"/>
                  </a:lnTo>
                  <a:lnTo>
                    <a:pt x="307" y="1152"/>
                  </a:lnTo>
                  <a:lnTo>
                    <a:pt x="266" y="1128"/>
                  </a:lnTo>
                  <a:lnTo>
                    <a:pt x="230" y="1100"/>
                  </a:lnTo>
                  <a:lnTo>
                    <a:pt x="198" y="1069"/>
                  </a:lnTo>
                  <a:lnTo>
                    <a:pt x="170" y="1034"/>
                  </a:lnTo>
                  <a:lnTo>
                    <a:pt x="146" y="998"/>
                  </a:lnTo>
                  <a:lnTo>
                    <a:pt x="125" y="960"/>
                  </a:lnTo>
                  <a:lnTo>
                    <a:pt x="109" y="923"/>
                  </a:lnTo>
                  <a:lnTo>
                    <a:pt x="97" y="885"/>
                  </a:lnTo>
                  <a:lnTo>
                    <a:pt x="90" y="848"/>
                  </a:lnTo>
                  <a:lnTo>
                    <a:pt x="81" y="846"/>
                  </a:lnTo>
                  <a:lnTo>
                    <a:pt x="72" y="840"/>
                  </a:lnTo>
                  <a:lnTo>
                    <a:pt x="62" y="828"/>
                  </a:lnTo>
                  <a:lnTo>
                    <a:pt x="50" y="811"/>
                  </a:lnTo>
                  <a:lnTo>
                    <a:pt x="39" y="788"/>
                  </a:lnTo>
                  <a:lnTo>
                    <a:pt x="28" y="758"/>
                  </a:lnTo>
                  <a:lnTo>
                    <a:pt x="16" y="719"/>
                  </a:lnTo>
                  <a:lnTo>
                    <a:pt x="7" y="685"/>
                  </a:lnTo>
                  <a:lnTo>
                    <a:pt x="2" y="655"/>
                  </a:lnTo>
                  <a:lnTo>
                    <a:pt x="0" y="632"/>
                  </a:lnTo>
                  <a:lnTo>
                    <a:pt x="1" y="612"/>
                  </a:lnTo>
                  <a:lnTo>
                    <a:pt x="5" y="597"/>
                  </a:lnTo>
                  <a:lnTo>
                    <a:pt x="10" y="585"/>
                  </a:lnTo>
                  <a:lnTo>
                    <a:pt x="17" y="576"/>
                  </a:lnTo>
                  <a:lnTo>
                    <a:pt x="24" y="570"/>
                  </a:lnTo>
                  <a:lnTo>
                    <a:pt x="34" y="567"/>
                  </a:lnTo>
                  <a:lnTo>
                    <a:pt x="43" y="566"/>
                  </a:lnTo>
                  <a:lnTo>
                    <a:pt x="53" y="566"/>
                  </a:lnTo>
                  <a:lnTo>
                    <a:pt x="44" y="537"/>
                  </a:lnTo>
                  <a:lnTo>
                    <a:pt x="38" y="510"/>
                  </a:lnTo>
                  <a:lnTo>
                    <a:pt x="31" y="463"/>
                  </a:lnTo>
                  <a:lnTo>
                    <a:pt x="27" y="417"/>
                  </a:lnTo>
                  <a:lnTo>
                    <a:pt x="29" y="374"/>
                  </a:lnTo>
                  <a:lnTo>
                    <a:pt x="37" y="331"/>
                  </a:lnTo>
                  <a:lnTo>
                    <a:pt x="50" y="287"/>
                  </a:lnTo>
                  <a:lnTo>
                    <a:pt x="69" y="247"/>
                  </a:lnTo>
                  <a:lnTo>
                    <a:pt x="90" y="211"/>
                  </a:lnTo>
                  <a:lnTo>
                    <a:pt x="115" y="177"/>
                  </a:lnTo>
                  <a:lnTo>
                    <a:pt x="142" y="148"/>
                  </a:lnTo>
                  <a:lnTo>
                    <a:pt x="172" y="118"/>
                  </a:lnTo>
                  <a:lnTo>
                    <a:pt x="205" y="91"/>
                  </a:lnTo>
                  <a:lnTo>
                    <a:pt x="239" y="67"/>
                  </a:lnTo>
                  <a:lnTo>
                    <a:pt x="268" y="48"/>
                  </a:lnTo>
                  <a:lnTo>
                    <a:pt x="299" y="32"/>
                  </a:lnTo>
                  <a:lnTo>
                    <a:pt x="333" y="19"/>
                  </a:lnTo>
                  <a:lnTo>
                    <a:pt x="375" y="8"/>
                  </a:lnTo>
                  <a:lnTo>
                    <a:pt x="419" y="3"/>
                  </a:lnTo>
                  <a:lnTo>
                    <a:pt x="46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14" name="Google Shape;11114;p24"/>
            <p:cNvSpPr/>
            <p:nvPr/>
          </p:nvSpPr>
          <p:spPr>
            <a:xfrm>
              <a:off x="3541" y="2035"/>
              <a:ext cx="325" cy="437"/>
            </a:xfrm>
            <a:custGeom>
              <a:avLst/>
              <a:gdLst/>
              <a:ahLst/>
              <a:cxnLst/>
              <a:rect l="l" t="t" r="r" b="b"/>
              <a:pathLst>
                <a:path w="978" h="1303" extrusionOk="0">
                  <a:moveTo>
                    <a:pt x="509" y="0"/>
                  </a:moveTo>
                  <a:lnTo>
                    <a:pt x="554" y="4"/>
                  </a:lnTo>
                  <a:lnTo>
                    <a:pt x="595" y="11"/>
                  </a:lnTo>
                  <a:lnTo>
                    <a:pt x="632" y="23"/>
                  </a:lnTo>
                  <a:lnTo>
                    <a:pt x="666" y="36"/>
                  </a:lnTo>
                  <a:lnTo>
                    <a:pt x="695" y="52"/>
                  </a:lnTo>
                  <a:lnTo>
                    <a:pt x="724" y="70"/>
                  </a:lnTo>
                  <a:lnTo>
                    <a:pt x="749" y="88"/>
                  </a:lnTo>
                  <a:lnTo>
                    <a:pt x="768" y="106"/>
                  </a:lnTo>
                  <a:lnTo>
                    <a:pt x="784" y="123"/>
                  </a:lnTo>
                  <a:lnTo>
                    <a:pt x="796" y="136"/>
                  </a:lnTo>
                  <a:lnTo>
                    <a:pt x="804" y="149"/>
                  </a:lnTo>
                  <a:lnTo>
                    <a:pt x="809" y="156"/>
                  </a:lnTo>
                  <a:lnTo>
                    <a:pt x="810" y="159"/>
                  </a:lnTo>
                  <a:lnTo>
                    <a:pt x="812" y="159"/>
                  </a:lnTo>
                  <a:lnTo>
                    <a:pt x="815" y="160"/>
                  </a:lnTo>
                  <a:lnTo>
                    <a:pt x="822" y="161"/>
                  </a:lnTo>
                  <a:lnTo>
                    <a:pt x="830" y="164"/>
                  </a:lnTo>
                  <a:lnTo>
                    <a:pt x="839" y="167"/>
                  </a:lnTo>
                  <a:lnTo>
                    <a:pt x="850" y="172"/>
                  </a:lnTo>
                  <a:lnTo>
                    <a:pt x="861" y="180"/>
                  </a:lnTo>
                  <a:lnTo>
                    <a:pt x="874" y="188"/>
                  </a:lnTo>
                  <a:lnTo>
                    <a:pt x="886" y="200"/>
                  </a:lnTo>
                  <a:lnTo>
                    <a:pt x="897" y="214"/>
                  </a:lnTo>
                  <a:lnTo>
                    <a:pt x="909" y="232"/>
                  </a:lnTo>
                  <a:lnTo>
                    <a:pt x="919" y="252"/>
                  </a:lnTo>
                  <a:lnTo>
                    <a:pt x="929" y="275"/>
                  </a:lnTo>
                  <a:lnTo>
                    <a:pt x="938" y="302"/>
                  </a:lnTo>
                  <a:lnTo>
                    <a:pt x="944" y="333"/>
                  </a:lnTo>
                  <a:lnTo>
                    <a:pt x="948" y="369"/>
                  </a:lnTo>
                  <a:lnTo>
                    <a:pt x="949" y="410"/>
                  </a:lnTo>
                  <a:lnTo>
                    <a:pt x="948" y="455"/>
                  </a:lnTo>
                  <a:lnTo>
                    <a:pt x="944" y="504"/>
                  </a:lnTo>
                  <a:lnTo>
                    <a:pt x="937" y="560"/>
                  </a:lnTo>
                  <a:lnTo>
                    <a:pt x="929" y="591"/>
                  </a:lnTo>
                  <a:lnTo>
                    <a:pt x="919" y="622"/>
                  </a:lnTo>
                  <a:lnTo>
                    <a:pt x="929" y="622"/>
                  </a:lnTo>
                  <a:lnTo>
                    <a:pt x="939" y="623"/>
                  </a:lnTo>
                  <a:lnTo>
                    <a:pt x="948" y="625"/>
                  </a:lnTo>
                  <a:lnTo>
                    <a:pt x="956" y="630"/>
                  </a:lnTo>
                  <a:lnTo>
                    <a:pt x="964" y="638"/>
                  </a:lnTo>
                  <a:lnTo>
                    <a:pt x="970" y="649"/>
                  </a:lnTo>
                  <a:lnTo>
                    <a:pt x="975" y="663"/>
                  </a:lnTo>
                  <a:lnTo>
                    <a:pt x="978" y="679"/>
                  </a:lnTo>
                  <a:lnTo>
                    <a:pt x="978" y="700"/>
                  </a:lnTo>
                  <a:lnTo>
                    <a:pt x="975" y="726"/>
                  </a:lnTo>
                  <a:lnTo>
                    <a:pt x="969" y="755"/>
                  </a:lnTo>
                  <a:lnTo>
                    <a:pt x="960" y="790"/>
                  </a:lnTo>
                  <a:lnTo>
                    <a:pt x="948" y="832"/>
                  </a:lnTo>
                  <a:lnTo>
                    <a:pt x="934" y="866"/>
                  </a:lnTo>
                  <a:lnTo>
                    <a:pt x="922" y="890"/>
                  </a:lnTo>
                  <a:lnTo>
                    <a:pt x="911" y="909"/>
                  </a:lnTo>
                  <a:lnTo>
                    <a:pt x="900" y="921"/>
                  </a:lnTo>
                  <a:lnTo>
                    <a:pt x="888" y="929"/>
                  </a:lnTo>
                  <a:lnTo>
                    <a:pt x="879" y="931"/>
                  </a:lnTo>
                  <a:lnTo>
                    <a:pt x="871" y="967"/>
                  </a:lnTo>
                  <a:lnTo>
                    <a:pt x="860" y="1004"/>
                  </a:lnTo>
                  <a:lnTo>
                    <a:pt x="844" y="1043"/>
                  </a:lnTo>
                  <a:lnTo>
                    <a:pt x="825" y="1080"/>
                  </a:lnTo>
                  <a:lnTo>
                    <a:pt x="802" y="1117"/>
                  </a:lnTo>
                  <a:lnTo>
                    <a:pt x="776" y="1152"/>
                  </a:lnTo>
                  <a:lnTo>
                    <a:pt x="746" y="1185"/>
                  </a:lnTo>
                  <a:lnTo>
                    <a:pt x="713" y="1216"/>
                  </a:lnTo>
                  <a:lnTo>
                    <a:pt x="676" y="1243"/>
                  </a:lnTo>
                  <a:lnTo>
                    <a:pt x="636" y="1266"/>
                  </a:lnTo>
                  <a:lnTo>
                    <a:pt x="593" y="1284"/>
                  </a:lnTo>
                  <a:lnTo>
                    <a:pt x="552" y="1296"/>
                  </a:lnTo>
                  <a:lnTo>
                    <a:pt x="510" y="1303"/>
                  </a:lnTo>
                  <a:lnTo>
                    <a:pt x="468" y="1303"/>
                  </a:lnTo>
                  <a:lnTo>
                    <a:pt x="424" y="1296"/>
                  </a:lnTo>
                  <a:lnTo>
                    <a:pt x="384" y="1285"/>
                  </a:lnTo>
                  <a:lnTo>
                    <a:pt x="340" y="1267"/>
                  </a:lnTo>
                  <a:lnTo>
                    <a:pt x="301" y="1243"/>
                  </a:lnTo>
                  <a:lnTo>
                    <a:pt x="264" y="1216"/>
                  </a:lnTo>
                  <a:lnTo>
                    <a:pt x="230" y="1186"/>
                  </a:lnTo>
                  <a:lnTo>
                    <a:pt x="201" y="1153"/>
                  </a:lnTo>
                  <a:lnTo>
                    <a:pt x="175" y="1117"/>
                  </a:lnTo>
                  <a:lnTo>
                    <a:pt x="152" y="1081"/>
                  </a:lnTo>
                  <a:lnTo>
                    <a:pt x="132" y="1043"/>
                  </a:lnTo>
                  <a:lnTo>
                    <a:pt x="118" y="1006"/>
                  </a:lnTo>
                  <a:lnTo>
                    <a:pt x="106" y="968"/>
                  </a:lnTo>
                  <a:lnTo>
                    <a:pt x="99" y="931"/>
                  </a:lnTo>
                  <a:lnTo>
                    <a:pt x="90" y="930"/>
                  </a:lnTo>
                  <a:lnTo>
                    <a:pt x="82" y="924"/>
                  </a:lnTo>
                  <a:lnTo>
                    <a:pt x="72" y="915"/>
                  </a:lnTo>
                  <a:lnTo>
                    <a:pt x="62" y="902"/>
                  </a:lnTo>
                  <a:lnTo>
                    <a:pt x="51" y="882"/>
                  </a:lnTo>
                  <a:lnTo>
                    <a:pt x="40" y="857"/>
                  </a:lnTo>
                  <a:lnTo>
                    <a:pt x="29" y="827"/>
                  </a:lnTo>
                  <a:lnTo>
                    <a:pt x="17" y="789"/>
                  </a:lnTo>
                  <a:lnTo>
                    <a:pt x="9" y="754"/>
                  </a:lnTo>
                  <a:lnTo>
                    <a:pt x="3" y="725"/>
                  </a:lnTo>
                  <a:lnTo>
                    <a:pt x="0" y="699"/>
                  </a:lnTo>
                  <a:lnTo>
                    <a:pt x="0" y="677"/>
                  </a:lnTo>
                  <a:lnTo>
                    <a:pt x="3" y="661"/>
                  </a:lnTo>
                  <a:lnTo>
                    <a:pt x="7" y="648"/>
                  </a:lnTo>
                  <a:lnTo>
                    <a:pt x="14" y="637"/>
                  </a:lnTo>
                  <a:lnTo>
                    <a:pt x="21" y="629"/>
                  </a:lnTo>
                  <a:lnTo>
                    <a:pt x="30" y="624"/>
                  </a:lnTo>
                  <a:lnTo>
                    <a:pt x="38" y="622"/>
                  </a:lnTo>
                  <a:lnTo>
                    <a:pt x="48" y="621"/>
                  </a:lnTo>
                  <a:lnTo>
                    <a:pt x="58" y="621"/>
                  </a:lnTo>
                  <a:lnTo>
                    <a:pt x="48" y="590"/>
                  </a:lnTo>
                  <a:lnTo>
                    <a:pt x="41" y="559"/>
                  </a:lnTo>
                  <a:lnTo>
                    <a:pt x="33" y="508"/>
                  </a:lnTo>
                  <a:lnTo>
                    <a:pt x="30" y="457"/>
                  </a:lnTo>
                  <a:lnTo>
                    <a:pt x="32" y="409"/>
                  </a:lnTo>
                  <a:lnTo>
                    <a:pt x="41" y="362"/>
                  </a:lnTo>
                  <a:lnTo>
                    <a:pt x="52" y="322"/>
                  </a:lnTo>
                  <a:lnTo>
                    <a:pt x="68" y="284"/>
                  </a:lnTo>
                  <a:lnTo>
                    <a:pt x="87" y="249"/>
                  </a:lnTo>
                  <a:lnTo>
                    <a:pt x="108" y="217"/>
                  </a:lnTo>
                  <a:lnTo>
                    <a:pt x="131" y="187"/>
                  </a:lnTo>
                  <a:lnTo>
                    <a:pt x="156" y="160"/>
                  </a:lnTo>
                  <a:lnTo>
                    <a:pt x="189" y="128"/>
                  </a:lnTo>
                  <a:lnTo>
                    <a:pt x="225" y="99"/>
                  </a:lnTo>
                  <a:lnTo>
                    <a:pt x="262" y="73"/>
                  </a:lnTo>
                  <a:lnTo>
                    <a:pt x="295" y="52"/>
                  </a:lnTo>
                  <a:lnTo>
                    <a:pt x="329" y="34"/>
                  </a:lnTo>
                  <a:lnTo>
                    <a:pt x="365" y="20"/>
                  </a:lnTo>
                  <a:lnTo>
                    <a:pt x="396" y="11"/>
                  </a:lnTo>
                  <a:lnTo>
                    <a:pt x="427" y="5"/>
                  </a:lnTo>
                  <a:lnTo>
                    <a:pt x="459" y="2"/>
                  </a:lnTo>
                  <a:lnTo>
                    <a:pt x="50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15" name="Google Shape;11115;p24"/>
            <p:cNvSpPr/>
            <p:nvPr/>
          </p:nvSpPr>
          <p:spPr>
            <a:xfrm>
              <a:off x="3851" y="2357"/>
              <a:ext cx="533" cy="287"/>
            </a:xfrm>
            <a:custGeom>
              <a:avLst/>
              <a:gdLst/>
              <a:ahLst/>
              <a:cxnLst/>
              <a:rect l="l" t="t" r="r" b="b"/>
              <a:pathLst>
                <a:path w="1602" h="863" extrusionOk="0">
                  <a:moveTo>
                    <a:pt x="460" y="0"/>
                  </a:moveTo>
                  <a:lnTo>
                    <a:pt x="595" y="424"/>
                  </a:lnTo>
                  <a:lnTo>
                    <a:pt x="620" y="505"/>
                  </a:lnTo>
                  <a:lnTo>
                    <a:pt x="620" y="504"/>
                  </a:lnTo>
                  <a:lnTo>
                    <a:pt x="642" y="572"/>
                  </a:lnTo>
                  <a:lnTo>
                    <a:pt x="713" y="370"/>
                  </a:lnTo>
                  <a:lnTo>
                    <a:pt x="689" y="335"/>
                  </a:lnTo>
                  <a:lnTo>
                    <a:pt x="671" y="304"/>
                  </a:lnTo>
                  <a:lnTo>
                    <a:pt x="658" y="277"/>
                  </a:lnTo>
                  <a:lnTo>
                    <a:pt x="650" y="252"/>
                  </a:lnTo>
                  <a:lnTo>
                    <a:pt x="645" y="230"/>
                  </a:lnTo>
                  <a:lnTo>
                    <a:pt x="643" y="211"/>
                  </a:lnTo>
                  <a:lnTo>
                    <a:pt x="646" y="195"/>
                  </a:lnTo>
                  <a:lnTo>
                    <a:pt x="650" y="180"/>
                  </a:lnTo>
                  <a:lnTo>
                    <a:pt x="657" y="169"/>
                  </a:lnTo>
                  <a:lnTo>
                    <a:pt x="666" y="159"/>
                  </a:lnTo>
                  <a:lnTo>
                    <a:pt x="677" y="151"/>
                  </a:lnTo>
                  <a:lnTo>
                    <a:pt x="688" y="145"/>
                  </a:lnTo>
                  <a:lnTo>
                    <a:pt x="699" y="140"/>
                  </a:lnTo>
                  <a:lnTo>
                    <a:pt x="711" y="136"/>
                  </a:lnTo>
                  <a:lnTo>
                    <a:pt x="723" y="133"/>
                  </a:lnTo>
                  <a:lnTo>
                    <a:pt x="732" y="132"/>
                  </a:lnTo>
                  <a:lnTo>
                    <a:pt x="742" y="131"/>
                  </a:lnTo>
                  <a:lnTo>
                    <a:pt x="750" y="130"/>
                  </a:lnTo>
                  <a:lnTo>
                    <a:pt x="756" y="130"/>
                  </a:lnTo>
                  <a:lnTo>
                    <a:pt x="758" y="130"/>
                  </a:lnTo>
                  <a:lnTo>
                    <a:pt x="762" y="130"/>
                  </a:lnTo>
                  <a:lnTo>
                    <a:pt x="768" y="130"/>
                  </a:lnTo>
                  <a:lnTo>
                    <a:pt x="776" y="131"/>
                  </a:lnTo>
                  <a:lnTo>
                    <a:pt x="786" y="132"/>
                  </a:lnTo>
                  <a:lnTo>
                    <a:pt x="796" y="133"/>
                  </a:lnTo>
                  <a:lnTo>
                    <a:pt x="807" y="136"/>
                  </a:lnTo>
                  <a:lnTo>
                    <a:pt x="819" y="140"/>
                  </a:lnTo>
                  <a:lnTo>
                    <a:pt x="830" y="145"/>
                  </a:lnTo>
                  <a:lnTo>
                    <a:pt x="841" y="151"/>
                  </a:lnTo>
                  <a:lnTo>
                    <a:pt x="853" y="159"/>
                  </a:lnTo>
                  <a:lnTo>
                    <a:pt x="861" y="169"/>
                  </a:lnTo>
                  <a:lnTo>
                    <a:pt x="867" y="180"/>
                  </a:lnTo>
                  <a:lnTo>
                    <a:pt x="872" y="195"/>
                  </a:lnTo>
                  <a:lnTo>
                    <a:pt x="875" y="211"/>
                  </a:lnTo>
                  <a:lnTo>
                    <a:pt x="874" y="230"/>
                  </a:lnTo>
                  <a:lnTo>
                    <a:pt x="869" y="252"/>
                  </a:lnTo>
                  <a:lnTo>
                    <a:pt x="860" y="277"/>
                  </a:lnTo>
                  <a:lnTo>
                    <a:pt x="848" y="304"/>
                  </a:lnTo>
                  <a:lnTo>
                    <a:pt x="829" y="335"/>
                  </a:lnTo>
                  <a:lnTo>
                    <a:pt x="805" y="370"/>
                  </a:lnTo>
                  <a:lnTo>
                    <a:pt x="876" y="572"/>
                  </a:lnTo>
                  <a:lnTo>
                    <a:pt x="898" y="504"/>
                  </a:lnTo>
                  <a:lnTo>
                    <a:pt x="898" y="505"/>
                  </a:lnTo>
                  <a:lnTo>
                    <a:pt x="923" y="424"/>
                  </a:lnTo>
                  <a:lnTo>
                    <a:pt x="1058" y="0"/>
                  </a:lnTo>
                  <a:lnTo>
                    <a:pt x="1060" y="2"/>
                  </a:lnTo>
                  <a:lnTo>
                    <a:pt x="1068" y="7"/>
                  </a:lnTo>
                  <a:lnTo>
                    <a:pt x="1080" y="15"/>
                  </a:lnTo>
                  <a:lnTo>
                    <a:pt x="1096" y="26"/>
                  </a:lnTo>
                  <a:lnTo>
                    <a:pt x="1117" y="38"/>
                  </a:lnTo>
                  <a:lnTo>
                    <a:pt x="1142" y="52"/>
                  </a:lnTo>
                  <a:lnTo>
                    <a:pt x="1169" y="68"/>
                  </a:lnTo>
                  <a:lnTo>
                    <a:pt x="1201" y="84"/>
                  </a:lnTo>
                  <a:lnTo>
                    <a:pt x="1235" y="100"/>
                  </a:lnTo>
                  <a:lnTo>
                    <a:pt x="1272" y="116"/>
                  </a:lnTo>
                  <a:lnTo>
                    <a:pt x="1312" y="133"/>
                  </a:lnTo>
                  <a:lnTo>
                    <a:pt x="1352" y="148"/>
                  </a:lnTo>
                  <a:lnTo>
                    <a:pt x="1396" y="162"/>
                  </a:lnTo>
                  <a:lnTo>
                    <a:pt x="1440" y="175"/>
                  </a:lnTo>
                  <a:lnTo>
                    <a:pt x="1472" y="185"/>
                  </a:lnTo>
                  <a:lnTo>
                    <a:pt x="1500" y="200"/>
                  </a:lnTo>
                  <a:lnTo>
                    <a:pt x="1523" y="218"/>
                  </a:lnTo>
                  <a:lnTo>
                    <a:pt x="1542" y="239"/>
                  </a:lnTo>
                  <a:lnTo>
                    <a:pt x="1558" y="262"/>
                  </a:lnTo>
                  <a:lnTo>
                    <a:pt x="1571" y="286"/>
                  </a:lnTo>
                  <a:lnTo>
                    <a:pt x="1581" y="312"/>
                  </a:lnTo>
                  <a:lnTo>
                    <a:pt x="1590" y="339"/>
                  </a:lnTo>
                  <a:lnTo>
                    <a:pt x="1595" y="366"/>
                  </a:lnTo>
                  <a:lnTo>
                    <a:pt x="1599" y="392"/>
                  </a:lnTo>
                  <a:lnTo>
                    <a:pt x="1601" y="418"/>
                  </a:lnTo>
                  <a:lnTo>
                    <a:pt x="1602" y="443"/>
                  </a:lnTo>
                  <a:lnTo>
                    <a:pt x="1602" y="466"/>
                  </a:lnTo>
                  <a:lnTo>
                    <a:pt x="1601" y="487"/>
                  </a:lnTo>
                  <a:lnTo>
                    <a:pt x="1601" y="491"/>
                  </a:lnTo>
                  <a:lnTo>
                    <a:pt x="1600" y="504"/>
                  </a:lnTo>
                  <a:lnTo>
                    <a:pt x="1599" y="521"/>
                  </a:lnTo>
                  <a:lnTo>
                    <a:pt x="1597" y="543"/>
                  </a:lnTo>
                  <a:lnTo>
                    <a:pt x="1595" y="568"/>
                  </a:lnTo>
                  <a:lnTo>
                    <a:pt x="1592" y="594"/>
                  </a:lnTo>
                  <a:lnTo>
                    <a:pt x="1589" y="619"/>
                  </a:lnTo>
                  <a:lnTo>
                    <a:pt x="1586" y="642"/>
                  </a:lnTo>
                  <a:lnTo>
                    <a:pt x="1584" y="663"/>
                  </a:lnTo>
                  <a:lnTo>
                    <a:pt x="1580" y="664"/>
                  </a:lnTo>
                  <a:lnTo>
                    <a:pt x="1571" y="669"/>
                  </a:lnTo>
                  <a:lnTo>
                    <a:pt x="1558" y="678"/>
                  </a:lnTo>
                  <a:lnTo>
                    <a:pt x="1539" y="688"/>
                  </a:lnTo>
                  <a:lnTo>
                    <a:pt x="1514" y="700"/>
                  </a:lnTo>
                  <a:lnTo>
                    <a:pt x="1485" y="715"/>
                  </a:lnTo>
                  <a:lnTo>
                    <a:pt x="1449" y="730"/>
                  </a:lnTo>
                  <a:lnTo>
                    <a:pt x="1409" y="746"/>
                  </a:lnTo>
                  <a:lnTo>
                    <a:pt x="1365" y="762"/>
                  </a:lnTo>
                  <a:lnTo>
                    <a:pt x="1315" y="780"/>
                  </a:lnTo>
                  <a:lnTo>
                    <a:pt x="1261" y="796"/>
                  </a:lnTo>
                  <a:lnTo>
                    <a:pt x="1203" y="811"/>
                  </a:lnTo>
                  <a:lnTo>
                    <a:pt x="1140" y="825"/>
                  </a:lnTo>
                  <a:lnTo>
                    <a:pt x="1071" y="838"/>
                  </a:lnTo>
                  <a:lnTo>
                    <a:pt x="1000" y="848"/>
                  </a:lnTo>
                  <a:lnTo>
                    <a:pt x="924" y="856"/>
                  </a:lnTo>
                  <a:lnTo>
                    <a:pt x="844" y="861"/>
                  </a:lnTo>
                  <a:lnTo>
                    <a:pt x="760" y="863"/>
                  </a:lnTo>
                  <a:lnTo>
                    <a:pt x="678" y="861"/>
                  </a:lnTo>
                  <a:lnTo>
                    <a:pt x="600" y="856"/>
                  </a:lnTo>
                  <a:lnTo>
                    <a:pt x="601" y="842"/>
                  </a:lnTo>
                  <a:lnTo>
                    <a:pt x="603" y="832"/>
                  </a:lnTo>
                  <a:lnTo>
                    <a:pt x="603" y="825"/>
                  </a:lnTo>
                  <a:lnTo>
                    <a:pt x="604" y="766"/>
                  </a:lnTo>
                  <a:lnTo>
                    <a:pt x="601" y="709"/>
                  </a:lnTo>
                  <a:lnTo>
                    <a:pt x="594" y="656"/>
                  </a:lnTo>
                  <a:lnTo>
                    <a:pt x="583" y="606"/>
                  </a:lnTo>
                  <a:lnTo>
                    <a:pt x="567" y="561"/>
                  </a:lnTo>
                  <a:lnTo>
                    <a:pt x="546" y="520"/>
                  </a:lnTo>
                  <a:lnTo>
                    <a:pt x="522" y="481"/>
                  </a:lnTo>
                  <a:lnTo>
                    <a:pt x="494" y="448"/>
                  </a:lnTo>
                  <a:lnTo>
                    <a:pt x="460" y="419"/>
                  </a:lnTo>
                  <a:lnTo>
                    <a:pt x="424" y="395"/>
                  </a:lnTo>
                  <a:lnTo>
                    <a:pt x="385" y="376"/>
                  </a:lnTo>
                  <a:lnTo>
                    <a:pt x="340" y="362"/>
                  </a:lnTo>
                  <a:lnTo>
                    <a:pt x="286" y="346"/>
                  </a:lnTo>
                  <a:lnTo>
                    <a:pt x="234" y="328"/>
                  </a:lnTo>
                  <a:lnTo>
                    <a:pt x="184" y="309"/>
                  </a:lnTo>
                  <a:lnTo>
                    <a:pt x="139" y="288"/>
                  </a:lnTo>
                  <a:lnTo>
                    <a:pt x="97" y="268"/>
                  </a:lnTo>
                  <a:lnTo>
                    <a:pt x="59" y="249"/>
                  </a:lnTo>
                  <a:lnTo>
                    <a:pt x="27" y="230"/>
                  </a:lnTo>
                  <a:lnTo>
                    <a:pt x="0" y="214"/>
                  </a:lnTo>
                  <a:lnTo>
                    <a:pt x="22" y="198"/>
                  </a:lnTo>
                  <a:lnTo>
                    <a:pt x="48" y="185"/>
                  </a:lnTo>
                  <a:lnTo>
                    <a:pt x="78" y="175"/>
                  </a:lnTo>
                  <a:lnTo>
                    <a:pt x="123" y="162"/>
                  </a:lnTo>
                  <a:lnTo>
                    <a:pt x="166" y="148"/>
                  </a:lnTo>
                  <a:lnTo>
                    <a:pt x="207" y="133"/>
                  </a:lnTo>
                  <a:lnTo>
                    <a:pt x="246" y="116"/>
                  </a:lnTo>
                  <a:lnTo>
                    <a:pt x="283" y="100"/>
                  </a:lnTo>
                  <a:lnTo>
                    <a:pt x="317" y="84"/>
                  </a:lnTo>
                  <a:lnTo>
                    <a:pt x="349" y="68"/>
                  </a:lnTo>
                  <a:lnTo>
                    <a:pt x="376" y="52"/>
                  </a:lnTo>
                  <a:lnTo>
                    <a:pt x="401" y="38"/>
                  </a:lnTo>
                  <a:lnTo>
                    <a:pt x="422" y="26"/>
                  </a:lnTo>
                  <a:lnTo>
                    <a:pt x="438" y="15"/>
                  </a:lnTo>
                  <a:lnTo>
                    <a:pt x="450" y="7"/>
                  </a:lnTo>
                  <a:lnTo>
                    <a:pt x="458" y="2"/>
                  </a:lnTo>
                  <a:lnTo>
                    <a:pt x="46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16" name="Google Shape;11116;p24"/>
            <p:cNvSpPr/>
            <p:nvPr/>
          </p:nvSpPr>
          <p:spPr>
            <a:xfrm>
              <a:off x="3501" y="2718"/>
              <a:ext cx="407" cy="409"/>
            </a:xfrm>
            <a:custGeom>
              <a:avLst/>
              <a:gdLst/>
              <a:ahLst/>
              <a:cxnLst/>
              <a:rect l="l" t="t" r="r" b="b"/>
              <a:pathLst>
                <a:path w="1223" h="1222" extrusionOk="0">
                  <a:moveTo>
                    <a:pt x="631" y="315"/>
                  </a:moveTo>
                  <a:lnTo>
                    <a:pt x="587" y="315"/>
                  </a:lnTo>
                  <a:lnTo>
                    <a:pt x="544" y="322"/>
                  </a:lnTo>
                  <a:lnTo>
                    <a:pt x="502" y="334"/>
                  </a:lnTo>
                  <a:lnTo>
                    <a:pt x="464" y="353"/>
                  </a:lnTo>
                  <a:lnTo>
                    <a:pt x="429" y="377"/>
                  </a:lnTo>
                  <a:lnTo>
                    <a:pt x="398" y="404"/>
                  </a:lnTo>
                  <a:lnTo>
                    <a:pt x="372" y="436"/>
                  </a:lnTo>
                  <a:lnTo>
                    <a:pt x="350" y="471"/>
                  </a:lnTo>
                  <a:lnTo>
                    <a:pt x="332" y="509"/>
                  </a:lnTo>
                  <a:lnTo>
                    <a:pt x="321" y="549"/>
                  </a:lnTo>
                  <a:lnTo>
                    <a:pt x="315" y="589"/>
                  </a:lnTo>
                  <a:lnTo>
                    <a:pt x="316" y="633"/>
                  </a:lnTo>
                  <a:lnTo>
                    <a:pt x="323" y="676"/>
                  </a:lnTo>
                  <a:lnTo>
                    <a:pt x="335" y="718"/>
                  </a:lnTo>
                  <a:lnTo>
                    <a:pt x="353" y="757"/>
                  </a:lnTo>
                  <a:lnTo>
                    <a:pt x="377" y="791"/>
                  </a:lnTo>
                  <a:lnTo>
                    <a:pt x="405" y="822"/>
                  </a:lnTo>
                  <a:lnTo>
                    <a:pt x="436" y="849"/>
                  </a:lnTo>
                  <a:lnTo>
                    <a:pt x="471" y="871"/>
                  </a:lnTo>
                  <a:lnTo>
                    <a:pt x="509" y="888"/>
                  </a:lnTo>
                  <a:lnTo>
                    <a:pt x="549" y="899"/>
                  </a:lnTo>
                  <a:lnTo>
                    <a:pt x="591" y="905"/>
                  </a:lnTo>
                  <a:lnTo>
                    <a:pt x="633" y="904"/>
                  </a:lnTo>
                  <a:lnTo>
                    <a:pt x="676" y="898"/>
                  </a:lnTo>
                  <a:lnTo>
                    <a:pt x="718" y="885"/>
                  </a:lnTo>
                  <a:lnTo>
                    <a:pt x="757" y="867"/>
                  </a:lnTo>
                  <a:lnTo>
                    <a:pt x="791" y="843"/>
                  </a:lnTo>
                  <a:lnTo>
                    <a:pt x="822" y="815"/>
                  </a:lnTo>
                  <a:lnTo>
                    <a:pt x="850" y="784"/>
                  </a:lnTo>
                  <a:lnTo>
                    <a:pt x="871" y="749"/>
                  </a:lnTo>
                  <a:lnTo>
                    <a:pt x="888" y="711"/>
                  </a:lnTo>
                  <a:lnTo>
                    <a:pt x="899" y="671"/>
                  </a:lnTo>
                  <a:lnTo>
                    <a:pt x="905" y="629"/>
                  </a:lnTo>
                  <a:lnTo>
                    <a:pt x="905" y="587"/>
                  </a:lnTo>
                  <a:lnTo>
                    <a:pt x="898" y="544"/>
                  </a:lnTo>
                  <a:lnTo>
                    <a:pt x="885" y="502"/>
                  </a:lnTo>
                  <a:lnTo>
                    <a:pt x="867" y="463"/>
                  </a:lnTo>
                  <a:lnTo>
                    <a:pt x="843" y="429"/>
                  </a:lnTo>
                  <a:lnTo>
                    <a:pt x="816" y="398"/>
                  </a:lnTo>
                  <a:lnTo>
                    <a:pt x="784" y="370"/>
                  </a:lnTo>
                  <a:lnTo>
                    <a:pt x="749" y="349"/>
                  </a:lnTo>
                  <a:lnTo>
                    <a:pt x="711" y="332"/>
                  </a:lnTo>
                  <a:lnTo>
                    <a:pt x="671" y="321"/>
                  </a:lnTo>
                  <a:lnTo>
                    <a:pt x="631" y="315"/>
                  </a:lnTo>
                  <a:close/>
                  <a:moveTo>
                    <a:pt x="553" y="0"/>
                  </a:moveTo>
                  <a:lnTo>
                    <a:pt x="668" y="0"/>
                  </a:lnTo>
                  <a:lnTo>
                    <a:pt x="683" y="3"/>
                  </a:lnTo>
                  <a:lnTo>
                    <a:pt x="696" y="10"/>
                  </a:lnTo>
                  <a:lnTo>
                    <a:pt x="706" y="22"/>
                  </a:lnTo>
                  <a:lnTo>
                    <a:pt x="711" y="36"/>
                  </a:lnTo>
                  <a:lnTo>
                    <a:pt x="730" y="149"/>
                  </a:lnTo>
                  <a:lnTo>
                    <a:pt x="773" y="162"/>
                  </a:lnTo>
                  <a:lnTo>
                    <a:pt x="815" y="180"/>
                  </a:lnTo>
                  <a:lnTo>
                    <a:pt x="855" y="201"/>
                  </a:lnTo>
                  <a:lnTo>
                    <a:pt x="949" y="134"/>
                  </a:lnTo>
                  <a:lnTo>
                    <a:pt x="963" y="128"/>
                  </a:lnTo>
                  <a:lnTo>
                    <a:pt x="978" y="126"/>
                  </a:lnTo>
                  <a:lnTo>
                    <a:pt x="992" y="130"/>
                  </a:lnTo>
                  <a:lnTo>
                    <a:pt x="1005" y="139"/>
                  </a:lnTo>
                  <a:lnTo>
                    <a:pt x="1085" y="219"/>
                  </a:lnTo>
                  <a:lnTo>
                    <a:pt x="1093" y="232"/>
                  </a:lnTo>
                  <a:lnTo>
                    <a:pt x="1097" y="247"/>
                  </a:lnTo>
                  <a:lnTo>
                    <a:pt x="1096" y="261"/>
                  </a:lnTo>
                  <a:lnTo>
                    <a:pt x="1090" y="275"/>
                  </a:lnTo>
                  <a:lnTo>
                    <a:pt x="1022" y="369"/>
                  </a:lnTo>
                  <a:lnTo>
                    <a:pt x="1043" y="409"/>
                  </a:lnTo>
                  <a:lnTo>
                    <a:pt x="1060" y="450"/>
                  </a:lnTo>
                  <a:lnTo>
                    <a:pt x="1072" y="493"/>
                  </a:lnTo>
                  <a:lnTo>
                    <a:pt x="1186" y="511"/>
                  </a:lnTo>
                  <a:lnTo>
                    <a:pt x="1200" y="518"/>
                  </a:lnTo>
                  <a:lnTo>
                    <a:pt x="1212" y="526"/>
                  </a:lnTo>
                  <a:lnTo>
                    <a:pt x="1220" y="540"/>
                  </a:lnTo>
                  <a:lnTo>
                    <a:pt x="1223" y="555"/>
                  </a:lnTo>
                  <a:lnTo>
                    <a:pt x="1223" y="670"/>
                  </a:lnTo>
                  <a:lnTo>
                    <a:pt x="1221" y="686"/>
                  </a:lnTo>
                  <a:lnTo>
                    <a:pt x="1213" y="698"/>
                  </a:lnTo>
                  <a:lnTo>
                    <a:pt x="1201" y="708"/>
                  </a:lnTo>
                  <a:lnTo>
                    <a:pt x="1186" y="713"/>
                  </a:lnTo>
                  <a:lnTo>
                    <a:pt x="1072" y="732"/>
                  </a:lnTo>
                  <a:lnTo>
                    <a:pt x="1059" y="774"/>
                  </a:lnTo>
                  <a:lnTo>
                    <a:pt x="1041" y="815"/>
                  </a:lnTo>
                  <a:lnTo>
                    <a:pt x="1020" y="854"/>
                  </a:lnTo>
                  <a:lnTo>
                    <a:pt x="1087" y="948"/>
                  </a:lnTo>
                  <a:lnTo>
                    <a:pt x="1095" y="962"/>
                  </a:lnTo>
                  <a:lnTo>
                    <a:pt x="1096" y="977"/>
                  </a:lnTo>
                  <a:lnTo>
                    <a:pt x="1091" y="992"/>
                  </a:lnTo>
                  <a:lnTo>
                    <a:pt x="1082" y="1004"/>
                  </a:lnTo>
                  <a:lnTo>
                    <a:pt x="1003" y="1085"/>
                  </a:lnTo>
                  <a:lnTo>
                    <a:pt x="989" y="1093"/>
                  </a:lnTo>
                  <a:lnTo>
                    <a:pt x="976" y="1097"/>
                  </a:lnTo>
                  <a:lnTo>
                    <a:pt x="961" y="1096"/>
                  </a:lnTo>
                  <a:lnTo>
                    <a:pt x="946" y="1088"/>
                  </a:lnTo>
                  <a:lnTo>
                    <a:pt x="852" y="1022"/>
                  </a:lnTo>
                  <a:lnTo>
                    <a:pt x="814" y="1043"/>
                  </a:lnTo>
                  <a:lnTo>
                    <a:pt x="772" y="1059"/>
                  </a:lnTo>
                  <a:lnTo>
                    <a:pt x="730" y="1072"/>
                  </a:lnTo>
                  <a:lnTo>
                    <a:pt x="710" y="1185"/>
                  </a:lnTo>
                  <a:lnTo>
                    <a:pt x="705" y="1200"/>
                  </a:lnTo>
                  <a:lnTo>
                    <a:pt x="695" y="1212"/>
                  </a:lnTo>
                  <a:lnTo>
                    <a:pt x="681" y="1220"/>
                  </a:lnTo>
                  <a:lnTo>
                    <a:pt x="666" y="1222"/>
                  </a:lnTo>
                  <a:lnTo>
                    <a:pt x="551" y="1222"/>
                  </a:lnTo>
                  <a:lnTo>
                    <a:pt x="537" y="1220"/>
                  </a:lnTo>
                  <a:lnTo>
                    <a:pt x="523" y="1212"/>
                  </a:lnTo>
                  <a:lnTo>
                    <a:pt x="513" y="1200"/>
                  </a:lnTo>
                  <a:lnTo>
                    <a:pt x="508" y="1185"/>
                  </a:lnTo>
                  <a:lnTo>
                    <a:pt x="490" y="1071"/>
                  </a:lnTo>
                  <a:lnTo>
                    <a:pt x="449" y="1059"/>
                  </a:lnTo>
                  <a:lnTo>
                    <a:pt x="408" y="1041"/>
                  </a:lnTo>
                  <a:lnTo>
                    <a:pt x="370" y="1022"/>
                  </a:lnTo>
                  <a:lnTo>
                    <a:pt x="275" y="1088"/>
                  </a:lnTo>
                  <a:lnTo>
                    <a:pt x="261" y="1095"/>
                  </a:lnTo>
                  <a:lnTo>
                    <a:pt x="246" y="1096"/>
                  </a:lnTo>
                  <a:lnTo>
                    <a:pt x="232" y="1092"/>
                  </a:lnTo>
                  <a:lnTo>
                    <a:pt x="219" y="1083"/>
                  </a:lnTo>
                  <a:lnTo>
                    <a:pt x="139" y="1003"/>
                  </a:lnTo>
                  <a:lnTo>
                    <a:pt x="131" y="991"/>
                  </a:lnTo>
                  <a:lnTo>
                    <a:pt x="127" y="976"/>
                  </a:lnTo>
                  <a:lnTo>
                    <a:pt x="128" y="961"/>
                  </a:lnTo>
                  <a:lnTo>
                    <a:pt x="134" y="947"/>
                  </a:lnTo>
                  <a:lnTo>
                    <a:pt x="201" y="853"/>
                  </a:lnTo>
                  <a:lnTo>
                    <a:pt x="181" y="815"/>
                  </a:lnTo>
                  <a:lnTo>
                    <a:pt x="164" y="774"/>
                  </a:lnTo>
                  <a:lnTo>
                    <a:pt x="151" y="731"/>
                  </a:lnTo>
                  <a:lnTo>
                    <a:pt x="35" y="711"/>
                  </a:lnTo>
                  <a:lnTo>
                    <a:pt x="21" y="706"/>
                  </a:lnTo>
                  <a:lnTo>
                    <a:pt x="9" y="696"/>
                  </a:lnTo>
                  <a:lnTo>
                    <a:pt x="2" y="682"/>
                  </a:lnTo>
                  <a:lnTo>
                    <a:pt x="0" y="667"/>
                  </a:lnTo>
                  <a:lnTo>
                    <a:pt x="0" y="552"/>
                  </a:lnTo>
                  <a:lnTo>
                    <a:pt x="2" y="537"/>
                  </a:lnTo>
                  <a:lnTo>
                    <a:pt x="9" y="524"/>
                  </a:lnTo>
                  <a:lnTo>
                    <a:pt x="22" y="514"/>
                  </a:lnTo>
                  <a:lnTo>
                    <a:pt x="35" y="509"/>
                  </a:lnTo>
                  <a:lnTo>
                    <a:pt x="149" y="493"/>
                  </a:lnTo>
                  <a:lnTo>
                    <a:pt x="163" y="450"/>
                  </a:lnTo>
                  <a:lnTo>
                    <a:pt x="179" y="409"/>
                  </a:lnTo>
                  <a:lnTo>
                    <a:pt x="200" y="370"/>
                  </a:lnTo>
                  <a:lnTo>
                    <a:pt x="133" y="275"/>
                  </a:lnTo>
                  <a:lnTo>
                    <a:pt x="127" y="261"/>
                  </a:lnTo>
                  <a:lnTo>
                    <a:pt x="126" y="247"/>
                  </a:lnTo>
                  <a:lnTo>
                    <a:pt x="129" y="232"/>
                  </a:lnTo>
                  <a:lnTo>
                    <a:pt x="138" y="219"/>
                  </a:lnTo>
                  <a:lnTo>
                    <a:pt x="219" y="139"/>
                  </a:lnTo>
                  <a:lnTo>
                    <a:pt x="231" y="130"/>
                  </a:lnTo>
                  <a:lnTo>
                    <a:pt x="246" y="126"/>
                  </a:lnTo>
                  <a:lnTo>
                    <a:pt x="261" y="128"/>
                  </a:lnTo>
                  <a:lnTo>
                    <a:pt x="274" y="135"/>
                  </a:lnTo>
                  <a:lnTo>
                    <a:pt x="367" y="202"/>
                  </a:lnTo>
                  <a:lnTo>
                    <a:pt x="405" y="182"/>
                  </a:lnTo>
                  <a:lnTo>
                    <a:pt x="446" y="165"/>
                  </a:lnTo>
                  <a:lnTo>
                    <a:pt x="490" y="151"/>
                  </a:lnTo>
                  <a:lnTo>
                    <a:pt x="509" y="36"/>
                  </a:lnTo>
                  <a:lnTo>
                    <a:pt x="514" y="21"/>
                  </a:lnTo>
                  <a:lnTo>
                    <a:pt x="524" y="10"/>
                  </a:lnTo>
                  <a:lnTo>
                    <a:pt x="538" y="3"/>
                  </a:lnTo>
                  <a:lnTo>
                    <a:pt x="55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17" name="Google Shape;11117;p24"/>
            <p:cNvSpPr/>
            <p:nvPr/>
          </p:nvSpPr>
          <p:spPr>
            <a:xfrm>
              <a:off x="3025" y="2357"/>
              <a:ext cx="532" cy="287"/>
            </a:xfrm>
            <a:custGeom>
              <a:avLst/>
              <a:gdLst/>
              <a:ahLst/>
              <a:cxnLst/>
              <a:rect l="l" t="t" r="r" b="b"/>
              <a:pathLst>
                <a:path w="1601" h="864" extrusionOk="0">
                  <a:moveTo>
                    <a:pt x="543" y="0"/>
                  </a:moveTo>
                  <a:lnTo>
                    <a:pt x="678" y="424"/>
                  </a:lnTo>
                  <a:lnTo>
                    <a:pt x="703" y="505"/>
                  </a:lnTo>
                  <a:lnTo>
                    <a:pt x="703" y="504"/>
                  </a:lnTo>
                  <a:lnTo>
                    <a:pt x="725" y="572"/>
                  </a:lnTo>
                  <a:lnTo>
                    <a:pt x="796" y="370"/>
                  </a:lnTo>
                  <a:lnTo>
                    <a:pt x="772" y="335"/>
                  </a:lnTo>
                  <a:lnTo>
                    <a:pt x="753" y="304"/>
                  </a:lnTo>
                  <a:lnTo>
                    <a:pt x="741" y="277"/>
                  </a:lnTo>
                  <a:lnTo>
                    <a:pt x="732" y="252"/>
                  </a:lnTo>
                  <a:lnTo>
                    <a:pt x="728" y="230"/>
                  </a:lnTo>
                  <a:lnTo>
                    <a:pt x="726" y="211"/>
                  </a:lnTo>
                  <a:lnTo>
                    <a:pt x="729" y="195"/>
                  </a:lnTo>
                  <a:lnTo>
                    <a:pt x="734" y="180"/>
                  </a:lnTo>
                  <a:lnTo>
                    <a:pt x="740" y="169"/>
                  </a:lnTo>
                  <a:lnTo>
                    <a:pt x="749" y="159"/>
                  </a:lnTo>
                  <a:lnTo>
                    <a:pt x="760" y="151"/>
                  </a:lnTo>
                  <a:lnTo>
                    <a:pt x="771" y="145"/>
                  </a:lnTo>
                  <a:lnTo>
                    <a:pt x="782" y="140"/>
                  </a:lnTo>
                  <a:lnTo>
                    <a:pt x="794" y="136"/>
                  </a:lnTo>
                  <a:lnTo>
                    <a:pt x="805" y="133"/>
                  </a:lnTo>
                  <a:lnTo>
                    <a:pt x="817" y="132"/>
                  </a:lnTo>
                  <a:lnTo>
                    <a:pt x="825" y="131"/>
                  </a:lnTo>
                  <a:lnTo>
                    <a:pt x="833" y="130"/>
                  </a:lnTo>
                  <a:lnTo>
                    <a:pt x="839" y="130"/>
                  </a:lnTo>
                  <a:lnTo>
                    <a:pt x="843" y="130"/>
                  </a:lnTo>
                  <a:lnTo>
                    <a:pt x="845" y="130"/>
                  </a:lnTo>
                  <a:lnTo>
                    <a:pt x="851" y="130"/>
                  </a:lnTo>
                  <a:lnTo>
                    <a:pt x="859" y="131"/>
                  </a:lnTo>
                  <a:lnTo>
                    <a:pt x="869" y="132"/>
                  </a:lnTo>
                  <a:lnTo>
                    <a:pt x="878" y="133"/>
                  </a:lnTo>
                  <a:lnTo>
                    <a:pt x="890" y="136"/>
                  </a:lnTo>
                  <a:lnTo>
                    <a:pt x="902" y="140"/>
                  </a:lnTo>
                  <a:lnTo>
                    <a:pt x="913" y="145"/>
                  </a:lnTo>
                  <a:lnTo>
                    <a:pt x="924" y="151"/>
                  </a:lnTo>
                  <a:lnTo>
                    <a:pt x="935" y="159"/>
                  </a:lnTo>
                  <a:lnTo>
                    <a:pt x="944" y="169"/>
                  </a:lnTo>
                  <a:lnTo>
                    <a:pt x="951" y="180"/>
                  </a:lnTo>
                  <a:lnTo>
                    <a:pt x="955" y="195"/>
                  </a:lnTo>
                  <a:lnTo>
                    <a:pt x="958" y="211"/>
                  </a:lnTo>
                  <a:lnTo>
                    <a:pt x="956" y="230"/>
                  </a:lnTo>
                  <a:lnTo>
                    <a:pt x="951" y="252"/>
                  </a:lnTo>
                  <a:lnTo>
                    <a:pt x="943" y="277"/>
                  </a:lnTo>
                  <a:lnTo>
                    <a:pt x="930" y="304"/>
                  </a:lnTo>
                  <a:lnTo>
                    <a:pt x="912" y="335"/>
                  </a:lnTo>
                  <a:lnTo>
                    <a:pt x="888" y="370"/>
                  </a:lnTo>
                  <a:lnTo>
                    <a:pt x="960" y="572"/>
                  </a:lnTo>
                  <a:lnTo>
                    <a:pt x="981" y="504"/>
                  </a:lnTo>
                  <a:lnTo>
                    <a:pt x="981" y="505"/>
                  </a:lnTo>
                  <a:lnTo>
                    <a:pt x="1006" y="424"/>
                  </a:lnTo>
                  <a:lnTo>
                    <a:pt x="1141" y="0"/>
                  </a:lnTo>
                  <a:lnTo>
                    <a:pt x="1143" y="2"/>
                  </a:lnTo>
                  <a:lnTo>
                    <a:pt x="1151" y="7"/>
                  </a:lnTo>
                  <a:lnTo>
                    <a:pt x="1163" y="15"/>
                  </a:lnTo>
                  <a:lnTo>
                    <a:pt x="1179" y="26"/>
                  </a:lnTo>
                  <a:lnTo>
                    <a:pt x="1200" y="38"/>
                  </a:lnTo>
                  <a:lnTo>
                    <a:pt x="1225" y="52"/>
                  </a:lnTo>
                  <a:lnTo>
                    <a:pt x="1252" y="68"/>
                  </a:lnTo>
                  <a:lnTo>
                    <a:pt x="1284" y="84"/>
                  </a:lnTo>
                  <a:lnTo>
                    <a:pt x="1318" y="100"/>
                  </a:lnTo>
                  <a:lnTo>
                    <a:pt x="1355" y="116"/>
                  </a:lnTo>
                  <a:lnTo>
                    <a:pt x="1394" y="133"/>
                  </a:lnTo>
                  <a:lnTo>
                    <a:pt x="1435" y="148"/>
                  </a:lnTo>
                  <a:lnTo>
                    <a:pt x="1479" y="162"/>
                  </a:lnTo>
                  <a:lnTo>
                    <a:pt x="1523" y="175"/>
                  </a:lnTo>
                  <a:lnTo>
                    <a:pt x="1553" y="184"/>
                  </a:lnTo>
                  <a:lnTo>
                    <a:pt x="1579" y="198"/>
                  </a:lnTo>
                  <a:lnTo>
                    <a:pt x="1601" y="214"/>
                  </a:lnTo>
                  <a:lnTo>
                    <a:pt x="1574" y="230"/>
                  </a:lnTo>
                  <a:lnTo>
                    <a:pt x="1542" y="249"/>
                  </a:lnTo>
                  <a:lnTo>
                    <a:pt x="1503" y="268"/>
                  </a:lnTo>
                  <a:lnTo>
                    <a:pt x="1461" y="288"/>
                  </a:lnTo>
                  <a:lnTo>
                    <a:pt x="1415" y="309"/>
                  </a:lnTo>
                  <a:lnTo>
                    <a:pt x="1366" y="328"/>
                  </a:lnTo>
                  <a:lnTo>
                    <a:pt x="1314" y="346"/>
                  </a:lnTo>
                  <a:lnTo>
                    <a:pt x="1261" y="362"/>
                  </a:lnTo>
                  <a:lnTo>
                    <a:pt x="1217" y="376"/>
                  </a:lnTo>
                  <a:lnTo>
                    <a:pt x="1177" y="395"/>
                  </a:lnTo>
                  <a:lnTo>
                    <a:pt x="1141" y="419"/>
                  </a:lnTo>
                  <a:lnTo>
                    <a:pt x="1109" y="448"/>
                  </a:lnTo>
                  <a:lnTo>
                    <a:pt x="1080" y="481"/>
                  </a:lnTo>
                  <a:lnTo>
                    <a:pt x="1055" y="520"/>
                  </a:lnTo>
                  <a:lnTo>
                    <a:pt x="1036" y="562"/>
                  </a:lnTo>
                  <a:lnTo>
                    <a:pt x="1020" y="608"/>
                  </a:lnTo>
                  <a:lnTo>
                    <a:pt x="1007" y="657"/>
                  </a:lnTo>
                  <a:lnTo>
                    <a:pt x="1001" y="710"/>
                  </a:lnTo>
                  <a:lnTo>
                    <a:pt x="998" y="766"/>
                  </a:lnTo>
                  <a:lnTo>
                    <a:pt x="1001" y="827"/>
                  </a:lnTo>
                  <a:lnTo>
                    <a:pt x="1001" y="833"/>
                  </a:lnTo>
                  <a:lnTo>
                    <a:pt x="1001" y="843"/>
                  </a:lnTo>
                  <a:lnTo>
                    <a:pt x="1003" y="858"/>
                  </a:lnTo>
                  <a:lnTo>
                    <a:pt x="924" y="863"/>
                  </a:lnTo>
                  <a:lnTo>
                    <a:pt x="843" y="864"/>
                  </a:lnTo>
                  <a:lnTo>
                    <a:pt x="758" y="863"/>
                  </a:lnTo>
                  <a:lnTo>
                    <a:pt x="679" y="856"/>
                  </a:lnTo>
                  <a:lnTo>
                    <a:pt x="603" y="849"/>
                  </a:lnTo>
                  <a:lnTo>
                    <a:pt x="531" y="839"/>
                  </a:lnTo>
                  <a:lnTo>
                    <a:pt x="464" y="825"/>
                  </a:lnTo>
                  <a:lnTo>
                    <a:pt x="400" y="812"/>
                  </a:lnTo>
                  <a:lnTo>
                    <a:pt x="341" y="797"/>
                  </a:lnTo>
                  <a:lnTo>
                    <a:pt x="287" y="781"/>
                  </a:lnTo>
                  <a:lnTo>
                    <a:pt x="238" y="764"/>
                  </a:lnTo>
                  <a:lnTo>
                    <a:pt x="193" y="747"/>
                  </a:lnTo>
                  <a:lnTo>
                    <a:pt x="153" y="731"/>
                  </a:lnTo>
                  <a:lnTo>
                    <a:pt x="119" y="715"/>
                  </a:lnTo>
                  <a:lnTo>
                    <a:pt x="89" y="702"/>
                  </a:lnTo>
                  <a:lnTo>
                    <a:pt x="64" y="689"/>
                  </a:lnTo>
                  <a:lnTo>
                    <a:pt x="45" y="678"/>
                  </a:lnTo>
                  <a:lnTo>
                    <a:pt x="31" y="671"/>
                  </a:lnTo>
                  <a:lnTo>
                    <a:pt x="22" y="666"/>
                  </a:lnTo>
                  <a:lnTo>
                    <a:pt x="20" y="663"/>
                  </a:lnTo>
                  <a:lnTo>
                    <a:pt x="16" y="643"/>
                  </a:lnTo>
                  <a:lnTo>
                    <a:pt x="14" y="620"/>
                  </a:lnTo>
                  <a:lnTo>
                    <a:pt x="11" y="594"/>
                  </a:lnTo>
                  <a:lnTo>
                    <a:pt x="9" y="568"/>
                  </a:lnTo>
                  <a:lnTo>
                    <a:pt x="6" y="543"/>
                  </a:lnTo>
                  <a:lnTo>
                    <a:pt x="4" y="521"/>
                  </a:lnTo>
                  <a:lnTo>
                    <a:pt x="2" y="504"/>
                  </a:lnTo>
                  <a:lnTo>
                    <a:pt x="1" y="492"/>
                  </a:lnTo>
                  <a:lnTo>
                    <a:pt x="1" y="487"/>
                  </a:lnTo>
                  <a:lnTo>
                    <a:pt x="0" y="466"/>
                  </a:lnTo>
                  <a:lnTo>
                    <a:pt x="0" y="444"/>
                  </a:lnTo>
                  <a:lnTo>
                    <a:pt x="1" y="419"/>
                  </a:lnTo>
                  <a:lnTo>
                    <a:pt x="2" y="393"/>
                  </a:lnTo>
                  <a:lnTo>
                    <a:pt x="6" y="366"/>
                  </a:lnTo>
                  <a:lnTo>
                    <a:pt x="12" y="339"/>
                  </a:lnTo>
                  <a:lnTo>
                    <a:pt x="20" y="313"/>
                  </a:lnTo>
                  <a:lnTo>
                    <a:pt x="30" y="287"/>
                  </a:lnTo>
                  <a:lnTo>
                    <a:pt x="43" y="262"/>
                  </a:lnTo>
                  <a:lnTo>
                    <a:pt x="59" y="239"/>
                  </a:lnTo>
                  <a:lnTo>
                    <a:pt x="78" y="218"/>
                  </a:lnTo>
                  <a:lnTo>
                    <a:pt x="101" y="200"/>
                  </a:lnTo>
                  <a:lnTo>
                    <a:pt x="129" y="185"/>
                  </a:lnTo>
                  <a:lnTo>
                    <a:pt x="161" y="175"/>
                  </a:lnTo>
                  <a:lnTo>
                    <a:pt x="205" y="162"/>
                  </a:lnTo>
                  <a:lnTo>
                    <a:pt x="249" y="148"/>
                  </a:lnTo>
                  <a:lnTo>
                    <a:pt x="290" y="133"/>
                  </a:lnTo>
                  <a:lnTo>
                    <a:pt x="329" y="116"/>
                  </a:lnTo>
                  <a:lnTo>
                    <a:pt x="366" y="100"/>
                  </a:lnTo>
                  <a:lnTo>
                    <a:pt x="400" y="84"/>
                  </a:lnTo>
                  <a:lnTo>
                    <a:pt x="432" y="68"/>
                  </a:lnTo>
                  <a:lnTo>
                    <a:pt x="459" y="52"/>
                  </a:lnTo>
                  <a:lnTo>
                    <a:pt x="484" y="38"/>
                  </a:lnTo>
                  <a:lnTo>
                    <a:pt x="505" y="26"/>
                  </a:lnTo>
                  <a:lnTo>
                    <a:pt x="521" y="15"/>
                  </a:lnTo>
                  <a:lnTo>
                    <a:pt x="533" y="7"/>
                  </a:lnTo>
                  <a:lnTo>
                    <a:pt x="541" y="2"/>
                  </a:lnTo>
                  <a:lnTo>
                    <a:pt x="54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18" name="Google Shape;11118;p24"/>
            <p:cNvSpPr/>
            <p:nvPr/>
          </p:nvSpPr>
          <p:spPr>
            <a:xfrm>
              <a:off x="3396" y="2451"/>
              <a:ext cx="615" cy="295"/>
            </a:xfrm>
            <a:custGeom>
              <a:avLst/>
              <a:gdLst/>
              <a:ahLst/>
              <a:cxnLst/>
              <a:rect l="l" t="t" r="r" b="b"/>
              <a:pathLst>
                <a:path w="1850" h="888" extrusionOk="0">
                  <a:moveTo>
                    <a:pt x="597" y="0"/>
                  </a:moveTo>
                  <a:lnTo>
                    <a:pt x="744" y="466"/>
                  </a:lnTo>
                  <a:lnTo>
                    <a:pt x="771" y="554"/>
                  </a:lnTo>
                  <a:lnTo>
                    <a:pt x="771" y="552"/>
                  </a:lnTo>
                  <a:lnTo>
                    <a:pt x="796" y="627"/>
                  </a:lnTo>
                  <a:lnTo>
                    <a:pt x="874" y="406"/>
                  </a:lnTo>
                  <a:lnTo>
                    <a:pt x="849" y="370"/>
                  </a:lnTo>
                  <a:lnTo>
                    <a:pt x="829" y="337"/>
                  </a:lnTo>
                  <a:lnTo>
                    <a:pt x="816" y="308"/>
                  </a:lnTo>
                  <a:lnTo>
                    <a:pt x="806" y="281"/>
                  </a:lnTo>
                  <a:lnTo>
                    <a:pt x="801" y="258"/>
                  </a:lnTo>
                  <a:lnTo>
                    <a:pt x="798" y="238"/>
                  </a:lnTo>
                  <a:lnTo>
                    <a:pt x="800" y="219"/>
                  </a:lnTo>
                  <a:lnTo>
                    <a:pt x="803" y="204"/>
                  </a:lnTo>
                  <a:lnTo>
                    <a:pt x="809" y="191"/>
                  </a:lnTo>
                  <a:lnTo>
                    <a:pt x="818" y="180"/>
                  </a:lnTo>
                  <a:lnTo>
                    <a:pt x="828" y="170"/>
                  </a:lnTo>
                  <a:lnTo>
                    <a:pt x="839" y="162"/>
                  </a:lnTo>
                  <a:lnTo>
                    <a:pt x="852" y="156"/>
                  </a:lnTo>
                  <a:lnTo>
                    <a:pt x="864" y="152"/>
                  </a:lnTo>
                  <a:lnTo>
                    <a:pt x="876" y="149"/>
                  </a:lnTo>
                  <a:lnTo>
                    <a:pt x="887" y="146"/>
                  </a:lnTo>
                  <a:lnTo>
                    <a:pt x="899" y="145"/>
                  </a:lnTo>
                  <a:lnTo>
                    <a:pt x="908" y="144"/>
                  </a:lnTo>
                  <a:lnTo>
                    <a:pt x="916" y="143"/>
                  </a:lnTo>
                  <a:lnTo>
                    <a:pt x="922" y="143"/>
                  </a:lnTo>
                  <a:lnTo>
                    <a:pt x="925" y="143"/>
                  </a:lnTo>
                  <a:lnTo>
                    <a:pt x="928" y="143"/>
                  </a:lnTo>
                  <a:lnTo>
                    <a:pt x="934" y="144"/>
                  </a:lnTo>
                  <a:lnTo>
                    <a:pt x="942" y="144"/>
                  </a:lnTo>
                  <a:lnTo>
                    <a:pt x="952" y="145"/>
                  </a:lnTo>
                  <a:lnTo>
                    <a:pt x="963" y="146"/>
                  </a:lnTo>
                  <a:lnTo>
                    <a:pt x="974" y="149"/>
                  </a:lnTo>
                  <a:lnTo>
                    <a:pt x="986" y="152"/>
                  </a:lnTo>
                  <a:lnTo>
                    <a:pt x="999" y="157"/>
                  </a:lnTo>
                  <a:lnTo>
                    <a:pt x="1011" y="162"/>
                  </a:lnTo>
                  <a:lnTo>
                    <a:pt x="1022" y="171"/>
                  </a:lnTo>
                  <a:lnTo>
                    <a:pt x="1032" y="180"/>
                  </a:lnTo>
                  <a:lnTo>
                    <a:pt x="1041" y="191"/>
                  </a:lnTo>
                  <a:lnTo>
                    <a:pt x="1047" y="204"/>
                  </a:lnTo>
                  <a:lnTo>
                    <a:pt x="1051" y="221"/>
                  </a:lnTo>
                  <a:lnTo>
                    <a:pt x="1052" y="238"/>
                  </a:lnTo>
                  <a:lnTo>
                    <a:pt x="1050" y="259"/>
                  </a:lnTo>
                  <a:lnTo>
                    <a:pt x="1045" y="281"/>
                  </a:lnTo>
                  <a:lnTo>
                    <a:pt x="1035" y="308"/>
                  </a:lnTo>
                  <a:lnTo>
                    <a:pt x="1020" y="337"/>
                  </a:lnTo>
                  <a:lnTo>
                    <a:pt x="1001" y="370"/>
                  </a:lnTo>
                  <a:lnTo>
                    <a:pt x="977" y="406"/>
                  </a:lnTo>
                  <a:lnTo>
                    <a:pt x="1054" y="627"/>
                  </a:lnTo>
                  <a:lnTo>
                    <a:pt x="1078" y="552"/>
                  </a:lnTo>
                  <a:lnTo>
                    <a:pt x="1079" y="554"/>
                  </a:lnTo>
                  <a:lnTo>
                    <a:pt x="1106" y="466"/>
                  </a:lnTo>
                  <a:lnTo>
                    <a:pt x="1254" y="0"/>
                  </a:lnTo>
                  <a:lnTo>
                    <a:pt x="1256" y="3"/>
                  </a:lnTo>
                  <a:lnTo>
                    <a:pt x="1265" y="8"/>
                  </a:lnTo>
                  <a:lnTo>
                    <a:pt x="1278" y="16"/>
                  </a:lnTo>
                  <a:lnTo>
                    <a:pt x="1296" y="29"/>
                  </a:lnTo>
                  <a:lnTo>
                    <a:pt x="1319" y="42"/>
                  </a:lnTo>
                  <a:lnTo>
                    <a:pt x="1346" y="57"/>
                  </a:lnTo>
                  <a:lnTo>
                    <a:pt x="1377" y="74"/>
                  </a:lnTo>
                  <a:lnTo>
                    <a:pt x="1411" y="92"/>
                  </a:lnTo>
                  <a:lnTo>
                    <a:pt x="1449" y="110"/>
                  </a:lnTo>
                  <a:lnTo>
                    <a:pt x="1489" y="128"/>
                  </a:lnTo>
                  <a:lnTo>
                    <a:pt x="1532" y="146"/>
                  </a:lnTo>
                  <a:lnTo>
                    <a:pt x="1578" y="162"/>
                  </a:lnTo>
                  <a:lnTo>
                    <a:pt x="1625" y="178"/>
                  </a:lnTo>
                  <a:lnTo>
                    <a:pt x="1674" y="192"/>
                  </a:lnTo>
                  <a:lnTo>
                    <a:pt x="1709" y="204"/>
                  </a:lnTo>
                  <a:lnTo>
                    <a:pt x="1739" y="219"/>
                  </a:lnTo>
                  <a:lnTo>
                    <a:pt x="1765" y="239"/>
                  </a:lnTo>
                  <a:lnTo>
                    <a:pt x="1786" y="263"/>
                  </a:lnTo>
                  <a:lnTo>
                    <a:pt x="1803" y="287"/>
                  </a:lnTo>
                  <a:lnTo>
                    <a:pt x="1818" y="315"/>
                  </a:lnTo>
                  <a:lnTo>
                    <a:pt x="1829" y="343"/>
                  </a:lnTo>
                  <a:lnTo>
                    <a:pt x="1838" y="373"/>
                  </a:lnTo>
                  <a:lnTo>
                    <a:pt x="1844" y="403"/>
                  </a:lnTo>
                  <a:lnTo>
                    <a:pt x="1848" y="432"/>
                  </a:lnTo>
                  <a:lnTo>
                    <a:pt x="1849" y="461"/>
                  </a:lnTo>
                  <a:lnTo>
                    <a:pt x="1850" y="488"/>
                  </a:lnTo>
                  <a:lnTo>
                    <a:pt x="1850" y="514"/>
                  </a:lnTo>
                  <a:lnTo>
                    <a:pt x="1849" y="536"/>
                  </a:lnTo>
                  <a:lnTo>
                    <a:pt x="1848" y="540"/>
                  </a:lnTo>
                  <a:lnTo>
                    <a:pt x="1848" y="551"/>
                  </a:lnTo>
                  <a:lnTo>
                    <a:pt x="1846" y="567"/>
                  </a:lnTo>
                  <a:lnTo>
                    <a:pt x="1844" y="587"/>
                  </a:lnTo>
                  <a:lnTo>
                    <a:pt x="1841" y="611"/>
                  </a:lnTo>
                  <a:lnTo>
                    <a:pt x="1840" y="637"/>
                  </a:lnTo>
                  <a:lnTo>
                    <a:pt x="1836" y="663"/>
                  </a:lnTo>
                  <a:lnTo>
                    <a:pt x="1834" y="687"/>
                  </a:lnTo>
                  <a:lnTo>
                    <a:pt x="1831" y="710"/>
                  </a:lnTo>
                  <a:lnTo>
                    <a:pt x="1828" y="729"/>
                  </a:lnTo>
                  <a:lnTo>
                    <a:pt x="1825" y="732"/>
                  </a:lnTo>
                  <a:lnTo>
                    <a:pt x="1817" y="737"/>
                  </a:lnTo>
                  <a:lnTo>
                    <a:pt x="1802" y="745"/>
                  </a:lnTo>
                  <a:lnTo>
                    <a:pt x="1782" y="757"/>
                  </a:lnTo>
                  <a:lnTo>
                    <a:pt x="1756" y="769"/>
                  </a:lnTo>
                  <a:lnTo>
                    <a:pt x="1725" y="784"/>
                  </a:lnTo>
                  <a:lnTo>
                    <a:pt x="1688" y="801"/>
                  </a:lnTo>
                  <a:lnTo>
                    <a:pt x="1647" y="817"/>
                  </a:lnTo>
                  <a:lnTo>
                    <a:pt x="1600" y="836"/>
                  </a:lnTo>
                  <a:lnTo>
                    <a:pt x="1548" y="853"/>
                  </a:lnTo>
                  <a:lnTo>
                    <a:pt x="1491" y="871"/>
                  </a:lnTo>
                  <a:lnTo>
                    <a:pt x="1429" y="888"/>
                  </a:lnTo>
                  <a:lnTo>
                    <a:pt x="1402" y="859"/>
                  </a:lnTo>
                  <a:lnTo>
                    <a:pt x="1377" y="838"/>
                  </a:lnTo>
                  <a:lnTo>
                    <a:pt x="1350" y="823"/>
                  </a:lnTo>
                  <a:lnTo>
                    <a:pt x="1320" y="815"/>
                  </a:lnTo>
                  <a:lnTo>
                    <a:pt x="1288" y="811"/>
                  </a:lnTo>
                  <a:lnTo>
                    <a:pt x="1256" y="815"/>
                  </a:lnTo>
                  <a:lnTo>
                    <a:pt x="1224" y="825"/>
                  </a:lnTo>
                  <a:lnTo>
                    <a:pt x="1196" y="841"/>
                  </a:lnTo>
                  <a:lnTo>
                    <a:pt x="1160" y="867"/>
                  </a:lnTo>
                  <a:lnTo>
                    <a:pt x="1146" y="862"/>
                  </a:lnTo>
                  <a:lnTo>
                    <a:pt x="1140" y="819"/>
                  </a:lnTo>
                  <a:lnTo>
                    <a:pt x="1131" y="786"/>
                  </a:lnTo>
                  <a:lnTo>
                    <a:pt x="1118" y="758"/>
                  </a:lnTo>
                  <a:lnTo>
                    <a:pt x="1098" y="733"/>
                  </a:lnTo>
                  <a:lnTo>
                    <a:pt x="1073" y="712"/>
                  </a:lnTo>
                  <a:lnTo>
                    <a:pt x="1046" y="697"/>
                  </a:lnTo>
                  <a:lnTo>
                    <a:pt x="1015" y="687"/>
                  </a:lnTo>
                  <a:lnTo>
                    <a:pt x="983" y="684"/>
                  </a:lnTo>
                  <a:lnTo>
                    <a:pt x="868" y="684"/>
                  </a:lnTo>
                  <a:lnTo>
                    <a:pt x="834" y="686"/>
                  </a:lnTo>
                  <a:lnTo>
                    <a:pt x="805" y="696"/>
                  </a:lnTo>
                  <a:lnTo>
                    <a:pt x="776" y="712"/>
                  </a:lnTo>
                  <a:lnTo>
                    <a:pt x="753" y="732"/>
                  </a:lnTo>
                  <a:lnTo>
                    <a:pt x="733" y="757"/>
                  </a:lnTo>
                  <a:lnTo>
                    <a:pt x="718" y="785"/>
                  </a:lnTo>
                  <a:lnTo>
                    <a:pt x="709" y="817"/>
                  </a:lnTo>
                  <a:lnTo>
                    <a:pt x="701" y="863"/>
                  </a:lnTo>
                  <a:lnTo>
                    <a:pt x="697" y="864"/>
                  </a:lnTo>
                  <a:lnTo>
                    <a:pt x="692" y="866"/>
                  </a:lnTo>
                  <a:lnTo>
                    <a:pt x="657" y="840"/>
                  </a:lnTo>
                  <a:lnTo>
                    <a:pt x="656" y="840"/>
                  </a:lnTo>
                  <a:lnTo>
                    <a:pt x="634" y="826"/>
                  </a:lnTo>
                  <a:lnTo>
                    <a:pt x="612" y="817"/>
                  </a:lnTo>
                  <a:lnTo>
                    <a:pt x="587" y="811"/>
                  </a:lnTo>
                  <a:lnTo>
                    <a:pt x="562" y="809"/>
                  </a:lnTo>
                  <a:lnTo>
                    <a:pt x="531" y="812"/>
                  </a:lnTo>
                  <a:lnTo>
                    <a:pt x="501" y="821"/>
                  </a:lnTo>
                  <a:lnTo>
                    <a:pt x="474" y="836"/>
                  </a:lnTo>
                  <a:lnTo>
                    <a:pt x="449" y="856"/>
                  </a:lnTo>
                  <a:lnTo>
                    <a:pt x="420" y="885"/>
                  </a:lnTo>
                  <a:lnTo>
                    <a:pt x="358" y="869"/>
                  </a:lnTo>
                  <a:lnTo>
                    <a:pt x="301" y="852"/>
                  </a:lnTo>
                  <a:lnTo>
                    <a:pt x="249" y="833"/>
                  </a:lnTo>
                  <a:lnTo>
                    <a:pt x="203" y="816"/>
                  </a:lnTo>
                  <a:lnTo>
                    <a:pt x="161" y="799"/>
                  </a:lnTo>
                  <a:lnTo>
                    <a:pt x="125" y="783"/>
                  </a:lnTo>
                  <a:lnTo>
                    <a:pt x="94" y="768"/>
                  </a:lnTo>
                  <a:lnTo>
                    <a:pt x="68" y="754"/>
                  </a:lnTo>
                  <a:lnTo>
                    <a:pt x="49" y="744"/>
                  </a:lnTo>
                  <a:lnTo>
                    <a:pt x="34" y="736"/>
                  </a:lnTo>
                  <a:lnTo>
                    <a:pt x="25" y="731"/>
                  </a:lnTo>
                  <a:lnTo>
                    <a:pt x="21" y="728"/>
                  </a:lnTo>
                  <a:lnTo>
                    <a:pt x="19" y="708"/>
                  </a:lnTo>
                  <a:lnTo>
                    <a:pt x="16" y="686"/>
                  </a:lnTo>
                  <a:lnTo>
                    <a:pt x="13" y="660"/>
                  </a:lnTo>
                  <a:lnTo>
                    <a:pt x="10" y="634"/>
                  </a:lnTo>
                  <a:lnTo>
                    <a:pt x="8" y="609"/>
                  </a:lnTo>
                  <a:lnTo>
                    <a:pt x="5" y="586"/>
                  </a:lnTo>
                  <a:lnTo>
                    <a:pt x="4" y="566"/>
                  </a:lnTo>
                  <a:lnTo>
                    <a:pt x="3" y="550"/>
                  </a:lnTo>
                  <a:lnTo>
                    <a:pt x="2" y="539"/>
                  </a:lnTo>
                  <a:lnTo>
                    <a:pt x="2" y="535"/>
                  </a:lnTo>
                  <a:lnTo>
                    <a:pt x="0" y="513"/>
                  </a:lnTo>
                  <a:lnTo>
                    <a:pt x="0" y="487"/>
                  </a:lnTo>
                  <a:lnTo>
                    <a:pt x="0" y="459"/>
                  </a:lnTo>
                  <a:lnTo>
                    <a:pt x="3" y="431"/>
                  </a:lnTo>
                  <a:lnTo>
                    <a:pt x="6" y="401"/>
                  </a:lnTo>
                  <a:lnTo>
                    <a:pt x="13" y="373"/>
                  </a:lnTo>
                  <a:lnTo>
                    <a:pt x="21" y="343"/>
                  </a:lnTo>
                  <a:lnTo>
                    <a:pt x="32" y="315"/>
                  </a:lnTo>
                  <a:lnTo>
                    <a:pt x="47" y="287"/>
                  </a:lnTo>
                  <a:lnTo>
                    <a:pt x="65" y="263"/>
                  </a:lnTo>
                  <a:lnTo>
                    <a:pt x="86" y="239"/>
                  </a:lnTo>
                  <a:lnTo>
                    <a:pt x="112" y="219"/>
                  </a:lnTo>
                  <a:lnTo>
                    <a:pt x="141" y="204"/>
                  </a:lnTo>
                  <a:lnTo>
                    <a:pt x="176" y="192"/>
                  </a:lnTo>
                  <a:lnTo>
                    <a:pt x="225" y="178"/>
                  </a:lnTo>
                  <a:lnTo>
                    <a:pt x="273" y="162"/>
                  </a:lnTo>
                  <a:lnTo>
                    <a:pt x="318" y="146"/>
                  </a:lnTo>
                  <a:lnTo>
                    <a:pt x="360" y="128"/>
                  </a:lnTo>
                  <a:lnTo>
                    <a:pt x="401" y="110"/>
                  </a:lnTo>
                  <a:lnTo>
                    <a:pt x="440" y="92"/>
                  </a:lnTo>
                  <a:lnTo>
                    <a:pt x="473" y="74"/>
                  </a:lnTo>
                  <a:lnTo>
                    <a:pt x="504" y="57"/>
                  </a:lnTo>
                  <a:lnTo>
                    <a:pt x="531" y="42"/>
                  </a:lnTo>
                  <a:lnTo>
                    <a:pt x="553" y="29"/>
                  </a:lnTo>
                  <a:lnTo>
                    <a:pt x="572" y="16"/>
                  </a:lnTo>
                  <a:lnTo>
                    <a:pt x="586" y="8"/>
                  </a:lnTo>
                  <a:lnTo>
                    <a:pt x="594" y="3"/>
                  </a:lnTo>
                  <a:lnTo>
                    <a:pt x="59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1119" name="Google Shape;11119;p24"/>
          <p:cNvGrpSpPr/>
          <p:nvPr/>
        </p:nvGrpSpPr>
        <p:grpSpPr>
          <a:xfrm>
            <a:off x="9792322" y="5711767"/>
            <a:ext cx="556783" cy="660115"/>
            <a:chOff x="3256" y="1652"/>
            <a:chExt cx="1148" cy="1361"/>
          </a:xfrm>
          <a:solidFill>
            <a:srgbClr val="006994"/>
          </a:solidFill>
        </p:grpSpPr>
        <p:sp>
          <p:nvSpPr>
            <p:cNvPr id="11120" name="Google Shape;11120;p24"/>
            <p:cNvSpPr/>
            <p:nvPr/>
          </p:nvSpPr>
          <p:spPr>
            <a:xfrm>
              <a:off x="3527" y="1652"/>
              <a:ext cx="606" cy="807"/>
            </a:xfrm>
            <a:custGeom>
              <a:avLst/>
              <a:gdLst/>
              <a:ahLst/>
              <a:cxnLst/>
              <a:rect l="l" t="t" r="r" b="b"/>
              <a:pathLst>
                <a:path w="1824" h="2426" extrusionOk="0">
                  <a:moveTo>
                    <a:pt x="918" y="0"/>
                  </a:moveTo>
                  <a:lnTo>
                    <a:pt x="977" y="2"/>
                  </a:lnTo>
                  <a:lnTo>
                    <a:pt x="1033" y="7"/>
                  </a:lnTo>
                  <a:lnTo>
                    <a:pt x="1085" y="15"/>
                  </a:lnTo>
                  <a:lnTo>
                    <a:pt x="1134" y="28"/>
                  </a:lnTo>
                  <a:lnTo>
                    <a:pt x="1180" y="42"/>
                  </a:lnTo>
                  <a:lnTo>
                    <a:pt x="1222" y="58"/>
                  </a:lnTo>
                  <a:lnTo>
                    <a:pt x="1261" y="76"/>
                  </a:lnTo>
                  <a:lnTo>
                    <a:pt x="1297" y="96"/>
                  </a:lnTo>
                  <a:lnTo>
                    <a:pt x="1337" y="121"/>
                  </a:lnTo>
                  <a:lnTo>
                    <a:pt x="1373" y="146"/>
                  </a:lnTo>
                  <a:lnTo>
                    <a:pt x="1404" y="171"/>
                  </a:lnTo>
                  <a:lnTo>
                    <a:pt x="1430" y="194"/>
                  </a:lnTo>
                  <a:lnTo>
                    <a:pt x="1452" y="218"/>
                  </a:lnTo>
                  <a:lnTo>
                    <a:pt x="1471" y="239"/>
                  </a:lnTo>
                  <a:lnTo>
                    <a:pt x="1486" y="258"/>
                  </a:lnTo>
                  <a:lnTo>
                    <a:pt x="1497" y="274"/>
                  </a:lnTo>
                  <a:lnTo>
                    <a:pt x="1506" y="285"/>
                  </a:lnTo>
                  <a:lnTo>
                    <a:pt x="1510" y="293"/>
                  </a:lnTo>
                  <a:lnTo>
                    <a:pt x="1512" y="296"/>
                  </a:lnTo>
                  <a:lnTo>
                    <a:pt x="1514" y="296"/>
                  </a:lnTo>
                  <a:lnTo>
                    <a:pt x="1517" y="296"/>
                  </a:lnTo>
                  <a:lnTo>
                    <a:pt x="1523" y="298"/>
                  </a:lnTo>
                  <a:lnTo>
                    <a:pt x="1532" y="300"/>
                  </a:lnTo>
                  <a:lnTo>
                    <a:pt x="1543" y="303"/>
                  </a:lnTo>
                  <a:lnTo>
                    <a:pt x="1556" y="306"/>
                  </a:lnTo>
                  <a:lnTo>
                    <a:pt x="1570" y="313"/>
                  </a:lnTo>
                  <a:lnTo>
                    <a:pt x="1583" y="320"/>
                  </a:lnTo>
                  <a:lnTo>
                    <a:pt x="1599" y="329"/>
                  </a:lnTo>
                  <a:lnTo>
                    <a:pt x="1616" y="340"/>
                  </a:lnTo>
                  <a:lnTo>
                    <a:pt x="1633" y="354"/>
                  </a:lnTo>
                  <a:lnTo>
                    <a:pt x="1649" y="370"/>
                  </a:lnTo>
                  <a:lnTo>
                    <a:pt x="1667" y="388"/>
                  </a:lnTo>
                  <a:lnTo>
                    <a:pt x="1683" y="409"/>
                  </a:lnTo>
                  <a:lnTo>
                    <a:pt x="1698" y="434"/>
                  </a:lnTo>
                  <a:lnTo>
                    <a:pt x="1713" y="462"/>
                  </a:lnTo>
                  <a:lnTo>
                    <a:pt x="1726" y="493"/>
                  </a:lnTo>
                  <a:lnTo>
                    <a:pt x="1739" y="528"/>
                  </a:lnTo>
                  <a:lnTo>
                    <a:pt x="1750" y="567"/>
                  </a:lnTo>
                  <a:lnTo>
                    <a:pt x="1759" y="610"/>
                  </a:lnTo>
                  <a:lnTo>
                    <a:pt x="1766" y="657"/>
                  </a:lnTo>
                  <a:lnTo>
                    <a:pt x="1770" y="709"/>
                  </a:lnTo>
                  <a:lnTo>
                    <a:pt x="1771" y="765"/>
                  </a:lnTo>
                  <a:lnTo>
                    <a:pt x="1770" y="826"/>
                  </a:lnTo>
                  <a:lnTo>
                    <a:pt x="1766" y="893"/>
                  </a:lnTo>
                  <a:lnTo>
                    <a:pt x="1759" y="965"/>
                  </a:lnTo>
                  <a:lnTo>
                    <a:pt x="1748" y="1042"/>
                  </a:lnTo>
                  <a:lnTo>
                    <a:pt x="1734" y="1099"/>
                  </a:lnTo>
                  <a:lnTo>
                    <a:pt x="1716" y="1157"/>
                  </a:lnTo>
                  <a:lnTo>
                    <a:pt x="1730" y="1157"/>
                  </a:lnTo>
                  <a:lnTo>
                    <a:pt x="1743" y="1157"/>
                  </a:lnTo>
                  <a:lnTo>
                    <a:pt x="1756" y="1159"/>
                  </a:lnTo>
                  <a:lnTo>
                    <a:pt x="1769" y="1164"/>
                  </a:lnTo>
                  <a:lnTo>
                    <a:pt x="1781" y="1170"/>
                  </a:lnTo>
                  <a:lnTo>
                    <a:pt x="1792" y="1180"/>
                  </a:lnTo>
                  <a:lnTo>
                    <a:pt x="1802" y="1191"/>
                  </a:lnTo>
                  <a:lnTo>
                    <a:pt x="1810" y="1206"/>
                  </a:lnTo>
                  <a:lnTo>
                    <a:pt x="1817" y="1225"/>
                  </a:lnTo>
                  <a:lnTo>
                    <a:pt x="1821" y="1247"/>
                  </a:lnTo>
                  <a:lnTo>
                    <a:pt x="1824" y="1272"/>
                  </a:lnTo>
                  <a:lnTo>
                    <a:pt x="1824" y="1302"/>
                  </a:lnTo>
                  <a:lnTo>
                    <a:pt x="1821" y="1337"/>
                  </a:lnTo>
                  <a:lnTo>
                    <a:pt x="1815" y="1377"/>
                  </a:lnTo>
                  <a:lnTo>
                    <a:pt x="1805" y="1420"/>
                  </a:lnTo>
                  <a:lnTo>
                    <a:pt x="1792" y="1470"/>
                  </a:lnTo>
                  <a:lnTo>
                    <a:pt x="1775" y="1527"/>
                  </a:lnTo>
                  <a:lnTo>
                    <a:pt x="1758" y="1575"/>
                  </a:lnTo>
                  <a:lnTo>
                    <a:pt x="1741" y="1617"/>
                  </a:lnTo>
                  <a:lnTo>
                    <a:pt x="1725" y="1650"/>
                  </a:lnTo>
                  <a:lnTo>
                    <a:pt x="1710" y="1677"/>
                  </a:lnTo>
                  <a:lnTo>
                    <a:pt x="1695" y="1699"/>
                  </a:lnTo>
                  <a:lnTo>
                    <a:pt x="1680" y="1715"/>
                  </a:lnTo>
                  <a:lnTo>
                    <a:pt x="1667" y="1725"/>
                  </a:lnTo>
                  <a:lnTo>
                    <a:pt x="1653" y="1732"/>
                  </a:lnTo>
                  <a:lnTo>
                    <a:pt x="1641" y="1735"/>
                  </a:lnTo>
                  <a:lnTo>
                    <a:pt x="1629" y="1787"/>
                  </a:lnTo>
                  <a:lnTo>
                    <a:pt x="1614" y="1842"/>
                  </a:lnTo>
                  <a:lnTo>
                    <a:pt x="1594" y="1896"/>
                  </a:lnTo>
                  <a:lnTo>
                    <a:pt x="1571" y="1951"/>
                  </a:lnTo>
                  <a:lnTo>
                    <a:pt x="1542" y="2006"/>
                  </a:lnTo>
                  <a:lnTo>
                    <a:pt x="1510" y="2060"/>
                  </a:lnTo>
                  <a:lnTo>
                    <a:pt x="1472" y="2113"/>
                  </a:lnTo>
                  <a:lnTo>
                    <a:pt x="1431" y="2163"/>
                  </a:lnTo>
                  <a:lnTo>
                    <a:pt x="1386" y="2212"/>
                  </a:lnTo>
                  <a:lnTo>
                    <a:pt x="1338" y="2257"/>
                  </a:lnTo>
                  <a:lnTo>
                    <a:pt x="1286" y="2298"/>
                  </a:lnTo>
                  <a:lnTo>
                    <a:pt x="1230" y="2334"/>
                  </a:lnTo>
                  <a:lnTo>
                    <a:pt x="1170" y="2366"/>
                  </a:lnTo>
                  <a:lnTo>
                    <a:pt x="1106" y="2392"/>
                  </a:lnTo>
                  <a:lnTo>
                    <a:pt x="1043" y="2411"/>
                  </a:lnTo>
                  <a:lnTo>
                    <a:pt x="977" y="2422"/>
                  </a:lnTo>
                  <a:lnTo>
                    <a:pt x="911" y="2426"/>
                  </a:lnTo>
                  <a:lnTo>
                    <a:pt x="845" y="2422"/>
                  </a:lnTo>
                  <a:lnTo>
                    <a:pt x="780" y="2412"/>
                  </a:lnTo>
                  <a:lnTo>
                    <a:pt x="715" y="2393"/>
                  </a:lnTo>
                  <a:lnTo>
                    <a:pt x="652" y="2367"/>
                  </a:lnTo>
                  <a:lnTo>
                    <a:pt x="591" y="2335"/>
                  </a:lnTo>
                  <a:lnTo>
                    <a:pt x="535" y="2299"/>
                  </a:lnTo>
                  <a:lnTo>
                    <a:pt x="482" y="2258"/>
                  </a:lnTo>
                  <a:lnTo>
                    <a:pt x="434" y="2213"/>
                  </a:lnTo>
                  <a:lnTo>
                    <a:pt x="389" y="2165"/>
                  </a:lnTo>
                  <a:lnTo>
                    <a:pt x="348" y="2114"/>
                  </a:lnTo>
                  <a:lnTo>
                    <a:pt x="312" y="2062"/>
                  </a:lnTo>
                  <a:lnTo>
                    <a:pt x="279" y="2007"/>
                  </a:lnTo>
                  <a:lnTo>
                    <a:pt x="252" y="1952"/>
                  </a:lnTo>
                  <a:lnTo>
                    <a:pt x="228" y="1896"/>
                  </a:lnTo>
                  <a:lnTo>
                    <a:pt x="208" y="1842"/>
                  </a:lnTo>
                  <a:lnTo>
                    <a:pt x="193" y="1787"/>
                  </a:lnTo>
                  <a:lnTo>
                    <a:pt x="184" y="1735"/>
                  </a:lnTo>
                  <a:lnTo>
                    <a:pt x="171" y="1732"/>
                  </a:lnTo>
                  <a:lnTo>
                    <a:pt x="157" y="1725"/>
                  </a:lnTo>
                  <a:lnTo>
                    <a:pt x="144" y="1715"/>
                  </a:lnTo>
                  <a:lnTo>
                    <a:pt x="129" y="1699"/>
                  </a:lnTo>
                  <a:lnTo>
                    <a:pt x="114" y="1677"/>
                  </a:lnTo>
                  <a:lnTo>
                    <a:pt x="98" y="1650"/>
                  </a:lnTo>
                  <a:lnTo>
                    <a:pt x="83" y="1617"/>
                  </a:lnTo>
                  <a:lnTo>
                    <a:pt x="66" y="1575"/>
                  </a:lnTo>
                  <a:lnTo>
                    <a:pt x="49" y="1527"/>
                  </a:lnTo>
                  <a:lnTo>
                    <a:pt x="33" y="1470"/>
                  </a:lnTo>
                  <a:lnTo>
                    <a:pt x="19" y="1420"/>
                  </a:lnTo>
                  <a:lnTo>
                    <a:pt x="10" y="1377"/>
                  </a:lnTo>
                  <a:lnTo>
                    <a:pt x="4" y="1337"/>
                  </a:lnTo>
                  <a:lnTo>
                    <a:pt x="0" y="1302"/>
                  </a:lnTo>
                  <a:lnTo>
                    <a:pt x="0" y="1272"/>
                  </a:lnTo>
                  <a:lnTo>
                    <a:pt x="3" y="1247"/>
                  </a:lnTo>
                  <a:lnTo>
                    <a:pt x="8" y="1225"/>
                  </a:lnTo>
                  <a:lnTo>
                    <a:pt x="14" y="1206"/>
                  </a:lnTo>
                  <a:lnTo>
                    <a:pt x="23" y="1191"/>
                  </a:lnTo>
                  <a:lnTo>
                    <a:pt x="32" y="1180"/>
                  </a:lnTo>
                  <a:lnTo>
                    <a:pt x="43" y="1170"/>
                  </a:lnTo>
                  <a:lnTo>
                    <a:pt x="55" y="1164"/>
                  </a:lnTo>
                  <a:lnTo>
                    <a:pt x="68" y="1159"/>
                  </a:lnTo>
                  <a:lnTo>
                    <a:pt x="81" y="1157"/>
                  </a:lnTo>
                  <a:lnTo>
                    <a:pt x="95" y="1157"/>
                  </a:lnTo>
                  <a:lnTo>
                    <a:pt x="109" y="1157"/>
                  </a:lnTo>
                  <a:lnTo>
                    <a:pt x="90" y="1099"/>
                  </a:lnTo>
                  <a:lnTo>
                    <a:pt x="78" y="1042"/>
                  </a:lnTo>
                  <a:lnTo>
                    <a:pt x="66" y="978"/>
                  </a:lnTo>
                  <a:lnTo>
                    <a:pt x="59" y="914"/>
                  </a:lnTo>
                  <a:lnTo>
                    <a:pt x="55" y="853"/>
                  </a:lnTo>
                  <a:lnTo>
                    <a:pt x="56" y="792"/>
                  </a:lnTo>
                  <a:lnTo>
                    <a:pt x="64" y="733"/>
                  </a:lnTo>
                  <a:lnTo>
                    <a:pt x="75" y="674"/>
                  </a:lnTo>
                  <a:lnTo>
                    <a:pt x="94" y="610"/>
                  </a:lnTo>
                  <a:lnTo>
                    <a:pt x="118" y="549"/>
                  </a:lnTo>
                  <a:lnTo>
                    <a:pt x="145" y="492"/>
                  </a:lnTo>
                  <a:lnTo>
                    <a:pt x="177" y="438"/>
                  </a:lnTo>
                  <a:lnTo>
                    <a:pt x="212" y="388"/>
                  </a:lnTo>
                  <a:lnTo>
                    <a:pt x="251" y="342"/>
                  </a:lnTo>
                  <a:lnTo>
                    <a:pt x="291" y="299"/>
                  </a:lnTo>
                  <a:lnTo>
                    <a:pt x="335" y="253"/>
                  </a:lnTo>
                  <a:lnTo>
                    <a:pt x="385" y="211"/>
                  </a:lnTo>
                  <a:lnTo>
                    <a:pt x="436" y="171"/>
                  </a:lnTo>
                  <a:lnTo>
                    <a:pt x="489" y="135"/>
                  </a:lnTo>
                  <a:lnTo>
                    <a:pt x="533" y="106"/>
                  </a:lnTo>
                  <a:lnTo>
                    <a:pt x="581" y="80"/>
                  </a:lnTo>
                  <a:lnTo>
                    <a:pt x="631" y="56"/>
                  </a:lnTo>
                  <a:lnTo>
                    <a:pt x="682" y="37"/>
                  </a:lnTo>
                  <a:lnTo>
                    <a:pt x="738" y="20"/>
                  </a:lnTo>
                  <a:lnTo>
                    <a:pt x="796" y="9"/>
                  </a:lnTo>
                  <a:lnTo>
                    <a:pt x="857" y="3"/>
                  </a:lnTo>
                  <a:lnTo>
                    <a:pt x="91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21" name="Google Shape;11121;p24"/>
            <p:cNvSpPr/>
            <p:nvPr/>
          </p:nvSpPr>
          <p:spPr>
            <a:xfrm>
              <a:off x="3256" y="2426"/>
              <a:ext cx="1148" cy="587"/>
            </a:xfrm>
            <a:custGeom>
              <a:avLst/>
              <a:gdLst/>
              <a:ahLst/>
              <a:cxnLst/>
              <a:rect l="l" t="t" r="r" b="b"/>
              <a:pathLst>
                <a:path w="3453" h="1766" extrusionOk="0">
                  <a:moveTo>
                    <a:pt x="1113" y="0"/>
                  </a:moveTo>
                  <a:lnTo>
                    <a:pt x="1387" y="868"/>
                  </a:lnTo>
                  <a:lnTo>
                    <a:pt x="1440" y="1030"/>
                  </a:lnTo>
                  <a:lnTo>
                    <a:pt x="1441" y="1028"/>
                  </a:lnTo>
                  <a:lnTo>
                    <a:pt x="1486" y="1166"/>
                  </a:lnTo>
                  <a:lnTo>
                    <a:pt x="1630" y="756"/>
                  </a:lnTo>
                  <a:lnTo>
                    <a:pt x="1595" y="705"/>
                  </a:lnTo>
                  <a:lnTo>
                    <a:pt x="1565" y="656"/>
                  </a:lnTo>
                  <a:lnTo>
                    <a:pt x="1542" y="613"/>
                  </a:lnTo>
                  <a:lnTo>
                    <a:pt x="1523" y="572"/>
                  </a:lnTo>
                  <a:lnTo>
                    <a:pt x="1508" y="534"/>
                  </a:lnTo>
                  <a:lnTo>
                    <a:pt x="1498" y="501"/>
                  </a:lnTo>
                  <a:lnTo>
                    <a:pt x="1492" y="470"/>
                  </a:lnTo>
                  <a:lnTo>
                    <a:pt x="1489" y="441"/>
                  </a:lnTo>
                  <a:lnTo>
                    <a:pt x="1491" y="415"/>
                  </a:lnTo>
                  <a:lnTo>
                    <a:pt x="1494" y="393"/>
                  </a:lnTo>
                  <a:lnTo>
                    <a:pt x="1502" y="372"/>
                  </a:lnTo>
                  <a:lnTo>
                    <a:pt x="1512" y="354"/>
                  </a:lnTo>
                  <a:lnTo>
                    <a:pt x="1523" y="338"/>
                  </a:lnTo>
                  <a:lnTo>
                    <a:pt x="1535" y="324"/>
                  </a:lnTo>
                  <a:lnTo>
                    <a:pt x="1550" y="312"/>
                  </a:lnTo>
                  <a:lnTo>
                    <a:pt x="1567" y="301"/>
                  </a:lnTo>
                  <a:lnTo>
                    <a:pt x="1583" y="293"/>
                  </a:lnTo>
                  <a:lnTo>
                    <a:pt x="1600" y="286"/>
                  </a:lnTo>
                  <a:lnTo>
                    <a:pt x="1618" y="280"/>
                  </a:lnTo>
                  <a:lnTo>
                    <a:pt x="1635" y="275"/>
                  </a:lnTo>
                  <a:lnTo>
                    <a:pt x="1651" y="271"/>
                  </a:lnTo>
                  <a:lnTo>
                    <a:pt x="1667" y="268"/>
                  </a:lnTo>
                  <a:lnTo>
                    <a:pt x="1681" y="267"/>
                  </a:lnTo>
                  <a:lnTo>
                    <a:pt x="1695" y="266"/>
                  </a:lnTo>
                  <a:lnTo>
                    <a:pt x="1706" y="265"/>
                  </a:lnTo>
                  <a:lnTo>
                    <a:pt x="1716" y="265"/>
                  </a:lnTo>
                  <a:lnTo>
                    <a:pt x="1722" y="265"/>
                  </a:lnTo>
                  <a:lnTo>
                    <a:pt x="1726" y="265"/>
                  </a:lnTo>
                  <a:lnTo>
                    <a:pt x="1730" y="265"/>
                  </a:lnTo>
                  <a:lnTo>
                    <a:pt x="1737" y="265"/>
                  </a:lnTo>
                  <a:lnTo>
                    <a:pt x="1747" y="265"/>
                  </a:lnTo>
                  <a:lnTo>
                    <a:pt x="1758" y="266"/>
                  </a:lnTo>
                  <a:lnTo>
                    <a:pt x="1771" y="267"/>
                  </a:lnTo>
                  <a:lnTo>
                    <a:pt x="1786" y="268"/>
                  </a:lnTo>
                  <a:lnTo>
                    <a:pt x="1802" y="271"/>
                  </a:lnTo>
                  <a:lnTo>
                    <a:pt x="1818" y="275"/>
                  </a:lnTo>
                  <a:lnTo>
                    <a:pt x="1836" y="280"/>
                  </a:lnTo>
                  <a:lnTo>
                    <a:pt x="1853" y="286"/>
                  </a:lnTo>
                  <a:lnTo>
                    <a:pt x="1870" y="293"/>
                  </a:lnTo>
                  <a:lnTo>
                    <a:pt x="1887" y="301"/>
                  </a:lnTo>
                  <a:lnTo>
                    <a:pt x="1903" y="312"/>
                  </a:lnTo>
                  <a:lnTo>
                    <a:pt x="1918" y="324"/>
                  </a:lnTo>
                  <a:lnTo>
                    <a:pt x="1930" y="338"/>
                  </a:lnTo>
                  <a:lnTo>
                    <a:pt x="1941" y="354"/>
                  </a:lnTo>
                  <a:lnTo>
                    <a:pt x="1951" y="372"/>
                  </a:lnTo>
                  <a:lnTo>
                    <a:pt x="1959" y="393"/>
                  </a:lnTo>
                  <a:lnTo>
                    <a:pt x="1963" y="415"/>
                  </a:lnTo>
                  <a:lnTo>
                    <a:pt x="1964" y="441"/>
                  </a:lnTo>
                  <a:lnTo>
                    <a:pt x="1961" y="470"/>
                  </a:lnTo>
                  <a:lnTo>
                    <a:pt x="1955" y="501"/>
                  </a:lnTo>
                  <a:lnTo>
                    <a:pt x="1945" y="534"/>
                  </a:lnTo>
                  <a:lnTo>
                    <a:pt x="1930" y="572"/>
                  </a:lnTo>
                  <a:lnTo>
                    <a:pt x="1912" y="613"/>
                  </a:lnTo>
                  <a:lnTo>
                    <a:pt x="1888" y="656"/>
                  </a:lnTo>
                  <a:lnTo>
                    <a:pt x="1858" y="705"/>
                  </a:lnTo>
                  <a:lnTo>
                    <a:pt x="1823" y="756"/>
                  </a:lnTo>
                  <a:lnTo>
                    <a:pt x="1968" y="1166"/>
                  </a:lnTo>
                  <a:lnTo>
                    <a:pt x="2012" y="1028"/>
                  </a:lnTo>
                  <a:lnTo>
                    <a:pt x="2014" y="1030"/>
                  </a:lnTo>
                  <a:lnTo>
                    <a:pt x="2066" y="868"/>
                  </a:lnTo>
                  <a:lnTo>
                    <a:pt x="2340" y="0"/>
                  </a:lnTo>
                  <a:lnTo>
                    <a:pt x="2342" y="2"/>
                  </a:lnTo>
                  <a:lnTo>
                    <a:pt x="2350" y="7"/>
                  </a:lnTo>
                  <a:lnTo>
                    <a:pt x="2362" y="16"/>
                  </a:lnTo>
                  <a:lnTo>
                    <a:pt x="2380" y="27"/>
                  </a:lnTo>
                  <a:lnTo>
                    <a:pt x="2402" y="41"/>
                  </a:lnTo>
                  <a:lnTo>
                    <a:pt x="2427" y="56"/>
                  </a:lnTo>
                  <a:lnTo>
                    <a:pt x="2458" y="74"/>
                  </a:lnTo>
                  <a:lnTo>
                    <a:pt x="2492" y="94"/>
                  </a:lnTo>
                  <a:lnTo>
                    <a:pt x="2529" y="115"/>
                  </a:lnTo>
                  <a:lnTo>
                    <a:pt x="2570" y="138"/>
                  </a:lnTo>
                  <a:lnTo>
                    <a:pt x="2614" y="160"/>
                  </a:lnTo>
                  <a:lnTo>
                    <a:pt x="2661" y="184"/>
                  </a:lnTo>
                  <a:lnTo>
                    <a:pt x="2712" y="207"/>
                  </a:lnTo>
                  <a:lnTo>
                    <a:pt x="2765" y="231"/>
                  </a:lnTo>
                  <a:lnTo>
                    <a:pt x="2819" y="255"/>
                  </a:lnTo>
                  <a:lnTo>
                    <a:pt x="2877" y="278"/>
                  </a:lnTo>
                  <a:lnTo>
                    <a:pt x="2936" y="299"/>
                  </a:lnTo>
                  <a:lnTo>
                    <a:pt x="2997" y="321"/>
                  </a:lnTo>
                  <a:lnTo>
                    <a:pt x="3061" y="340"/>
                  </a:lnTo>
                  <a:lnTo>
                    <a:pt x="3125" y="358"/>
                  </a:lnTo>
                  <a:lnTo>
                    <a:pt x="3173" y="373"/>
                  </a:lnTo>
                  <a:lnTo>
                    <a:pt x="3217" y="393"/>
                  </a:lnTo>
                  <a:lnTo>
                    <a:pt x="3257" y="416"/>
                  </a:lnTo>
                  <a:lnTo>
                    <a:pt x="3291" y="444"/>
                  </a:lnTo>
                  <a:lnTo>
                    <a:pt x="3321" y="473"/>
                  </a:lnTo>
                  <a:lnTo>
                    <a:pt x="3347" y="507"/>
                  </a:lnTo>
                  <a:lnTo>
                    <a:pt x="3371" y="543"/>
                  </a:lnTo>
                  <a:lnTo>
                    <a:pt x="3391" y="580"/>
                  </a:lnTo>
                  <a:lnTo>
                    <a:pt x="3407" y="619"/>
                  </a:lnTo>
                  <a:lnTo>
                    <a:pt x="3421" y="659"/>
                  </a:lnTo>
                  <a:lnTo>
                    <a:pt x="3431" y="700"/>
                  </a:lnTo>
                  <a:lnTo>
                    <a:pt x="3440" y="739"/>
                  </a:lnTo>
                  <a:lnTo>
                    <a:pt x="3446" y="781"/>
                  </a:lnTo>
                  <a:lnTo>
                    <a:pt x="3450" y="820"/>
                  </a:lnTo>
                  <a:lnTo>
                    <a:pt x="3452" y="859"/>
                  </a:lnTo>
                  <a:lnTo>
                    <a:pt x="3453" y="897"/>
                  </a:lnTo>
                  <a:lnTo>
                    <a:pt x="3453" y="932"/>
                  </a:lnTo>
                  <a:lnTo>
                    <a:pt x="3452" y="966"/>
                  </a:lnTo>
                  <a:lnTo>
                    <a:pt x="3451" y="997"/>
                  </a:lnTo>
                  <a:lnTo>
                    <a:pt x="3451" y="1001"/>
                  </a:lnTo>
                  <a:lnTo>
                    <a:pt x="3450" y="1013"/>
                  </a:lnTo>
                  <a:lnTo>
                    <a:pt x="3448" y="1032"/>
                  </a:lnTo>
                  <a:lnTo>
                    <a:pt x="3446" y="1055"/>
                  </a:lnTo>
                  <a:lnTo>
                    <a:pt x="3443" y="1085"/>
                  </a:lnTo>
                  <a:lnTo>
                    <a:pt x="3441" y="1117"/>
                  </a:lnTo>
                  <a:lnTo>
                    <a:pt x="3437" y="1152"/>
                  </a:lnTo>
                  <a:lnTo>
                    <a:pt x="3433" y="1189"/>
                  </a:lnTo>
                  <a:lnTo>
                    <a:pt x="3430" y="1226"/>
                  </a:lnTo>
                  <a:lnTo>
                    <a:pt x="3426" y="1263"/>
                  </a:lnTo>
                  <a:lnTo>
                    <a:pt x="3422" y="1296"/>
                  </a:lnTo>
                  <a:lnTo>
                    <a:pt x="3417" y="1329"/>
                  </a:lnTo>
                  <a:lnTo>
                    <a:pt x="3413" y="1356"/>
                  </a:lnTo>
                  <a:lnTo>
                    <a:pt x="3410" y="1357"/>
                  </a:lnTo>
                  <a:lnTo>
                    <a:pt x="3402" y="1364"/>
                  </a:lnTo>
                  <a:lnTo>
                    <a:pt x="3389" y="1371"/>
                  </a:lnTo>
                  <a:lnTo>
                    <a:pt x="3369" y="1382"/>
                  </a:lnTo>
                  <a:lnTo>
                    <a:pt x="3345" y="1396"/>
                  </a:lnTo>
                  <a:lnTo>
                    <a:pt x="3315" y="1412"/>
                  </a:lnTo>
                  <a:lnTo>
                    <a:pt x="3280" y="1429"/>
                  </a:lnTo>
                  <a:lnTo>
                    <a:pt x="3240" y="1448"/>
                  </a:lnTo>
                  <a:lnTo>
                    <a:pt x="3194" y="1469"/>
                  </a:lnTo>
                  <a:lnTo>
                    <a:pt x="3144" y="1492"/>
                  </a:lnTo>
                  <a:lnTo>
                    <a:pt x="3090" y="1514"/>
                  </a:lnTo>
                  <a:lnTo>
                    <a:pt x="3030" y="1538"/>
                  </a:lnTo>
                  <a:lnTo>
                    <a:pt x="2965" y="1561"/>
                  </a:lnTo>
                  <a:lnTo>
                    <a:pt x="2897" y="1585"/>
                  </a:lnTo>
                  <a:lnTo>
                    <a:pt x="2823" y="1608"/>
                  </a:lnTo>
                  <a:lnTo>
                    <a:pt x="2745" y="1631"/>
                  </a:lnTo>
                  <a:lnTo>
                    <a:pt x="2661" y="1652"/>
                  </a:lnTo>
                  <a:lnTo>
                    <a:pt x="2574" y="1673"/>
                  </a:lnTo>
                  <a:lnTo>
                    <a:pt x="2482" y="1693"/>
                  </a:lnTo>
                  <a:lnTo>
                    <a:pt x="2386" y="1710"/>
                  </a:lnTo>
                  <a:lnTo>
                    <a:pt x="2286" y="1727"/>
                  </a:lnTo>
                  <a:lnTo>
                    <a:pt x="2182" y="1740"/>
                  </a:lnTo>
                  <a:lnTo>
                    <a:pt x="2075" y="1750"/>
                  </a:lnTo>
                  <a:lnTo>
                    <a:pt x="1961" y="1759"/>
                  </a:lnTo>
                  <a:lnTo>
                    <a:pt x="1846" y="1764"/>
                  </a:lnTo>
                  <a:lnTo>
                    <a:pt x="1726" y="1766"/>
                  </a:lnTo>
                  <a:lnTo>
                    <a:pt x="1605" y="1764"/>
                  </a:lnTo>
                  <a:lnTo>
                    <a:pt x="1489" y="1759"/>
                  </a:lnTo>
                  <a:lnTo>
                    <a:pt x="1377" y="1750"/>
                  </a:lnTo>
                  <a:lnTo>
                    <a:pt x="1269" y="1739"/>
                  </a:lnTo>
                  <a:lnTo>
                    <a:pt x="1164" y="1725"/>
                  </a:lnTo>
                  <a:lnTo>
                    <a:pt x="1065" y="1710"/>
                  </a:lnTo>
                  <a:lnTo>
                    <a:pt x="969" y="1693"/>
                  </a:lnTo>
                  <a:lnTo>
                    <a:pt x="878" y="1673"/>
                  </a:lnTo>
                  <a:lnTo>
                    <a:pt x="791" y="1652"/>
                  </a:lnTo>
                  <a:lnTo>
                    <a:pt x="707" y="1631"/>
                  </a:lnTo>
                  <a:lnTo>
                    <a:pt x="629" y="1607"/>
                  </a:lnTo>
                  <a:lnTo>
                    <a:pt x="555" y="1584"/>
                  </a:lnTo>
                  <a:lnTo>
                    <a:pt x="486" y="1561"/>
                  </a:lnTo>
                  <a:lnTo>
                    <a:pt x="421" y="1538"/>
                  </a:lnTo>
                  <a:lnTo>
                    <a:pt x="361" y="1514"/>
                  </a:lnTo>
                  <a:lnTo>
                    <a:pt x="306" y="1492"/>
                  </a:lnTo>
                  <a:lnTo>
                    <a:pt x="257" y="1469"/>
                  </a:lnTo>
                  <a:lnTo>
                    <a:pt x="212" y="1448"/>
                  </a:lnTo>
                  <a:lnTo>
                    <a:pt x="172" y="1429"/>
                  </a:lnTo>
                  <a:lnTo>
                    <a:pt x="137" y="1411"/>
                  </a:lnTo>
                  <a:lnTo>
                    <a:pt x="107" y="1396"/>
                  </a:lnTo>
                  <a:lnTo>
                    <a:pt x="82" y="1382"/>
                  </a:lnTo>
                  <a:lnTo>
                    <a:pt x="64" y="1371"/>
                  </a:lnTo>
                  <a:lnTo>
                    <a:pt x="50" y="1362"/>
                  </a:lnTo>
                  <a:lnTo>
                    <a:pt x="41" y="1357"/>
                  </a:lnTo>
                  <a:lnTo>
                    <a:pt x="39" y="1356"/>
                  </a:lnTo>
                  <a:lnTo>
                    <a:pt x="35" y="1329"/>
                  </a:lnTo>
                  <a:lnTo>
                    <a:pt x="30" y="1296"/>
                  </a:lnTo>
                  <a:lnTo>
                    <a:pt x="26" y="1263"/>
                  </a:lnTo>
                  <a:lnTo>
                    <a:pt x="22" y="1226"/>
                  </a:lnTo>
                  <a:lnTo>
                    <a:pt x="19" y="1189"/>
                  </a:lnTo>
                  <a:lnTo>
                    <a:pt x="15" y="1152"/>
                  </a:lnTo>
                  <a:lnTo>
                    <a:pt x="11" y="1117"/>
                  </a:lnTo>
                  <a:lnTo>
                    <a:pt x="9" y="1085"/>
                  </a:lnTo>
                  <a:lnTo>
                    <a:pt x="6" y="1055"/>
                  </a:lnTo>
                  <a:lnTo>
                    <a:pt x="5" y="1032"/>
                  </a:lnTo>
                  <a:lnTo>
                    <a:pt x="4" y="1013"/>
                  </a:lnTo>
                  <a:lnTo>
                    <a:pt x="2" y="1001"/>
                  </a:lnTo>
                  <a:lnTo>
                    <a:pt x="2" y="997"/>
                  </a:lnTo>
                  <a:lnTo>
                    <a:pt x="1" y="966"/>
                  </a:lnTo>
                  <a:lnTo>
                    <a:pt x="0" y="932"/>
                  </a:lnTo>
                  <a:lnTo>
                    <a:pt x="0" y="896"/>
                  </a:lnTo>
                  <a:lnTo>
                    <a:pt x="1" y="859"/>
                  </a:lnTo>
                  <a:lnTo>
                    <a:pt x="4" y="820"/>
                  </a:lnTo>
                  <a:lnTo>
                    <a:pt x="7" y="781"/>
                  </a:lnTo>
                  <a:lnTo>
                    <a:pt x="14" y="739"/>
                  </a:lnTo>
                  <a:lnTo>
                    <a:pt x="22" y="698"/>
                  </a:lnTo>
                  <a:lnTo>
                    <a:pt x="32" y="659"/>
                  </a:lnTo>
                  <a:lnTo>
                    <a:pt x="46" y="618"/>
                  </a:lnTo>
                  <a:lnTo>
                    <a:pt x="62" y="579"/>
                  </a:lnTo>
                  <a:lnTo>
                    <a:pt x="82" y="542"/>
                  </a:lnTo>
                  <a:lnTo>
                    <a:pt x="106" y="507"/>
                  </a:lnTo>
                  <a:lnTo>
                    <a:pt x="132" y="473"/>
                  </a:lnTo>
                  <a:lnTo>
                    <a:pt x="162" y="444"/>
                  </a:lnTo>
                  <a:lnTo>
                    <a:pt x="197" y="416"/>
                  </a:lnTo>
                  <a:lnTo>
                    <a:pt x="237" y="393"/>
                  </a:lnTo>
                  <a:lnTo>
                    <a:pt x="280" y="373"/>
                  </a:lnTo>
                  <a:lnTo>
                    <a:pt x="328" y="358"/>
                  </a:lnTo>
                  <a:lnTo>
                    <a:pt x="392" y="340"/>
                  </a:lnTo>
                  <a:lnTo>
                    <a:pt x="456" y="321"/>
                  </a:lnTo>
                  <a:lnTo>
                    <a:pt x="517" y="299"/>
                  </a:lnTo>
                  <a:lnTo>
                    <a:pt x="577" y="278"/>
                  </a:lnTo>
                  <a:lnTo>
                    <a:pt x="634" y="255"/>
                  </a:lnTo>
                  <a:lnTo>
                    <a:pt x="689" y="231"/>
                  </a:lnTo>
                  <a:lnTo>
                    <a:pt x="741" y="207"/>
                  </a:lnTo>
                  <a:lnTo>
                    <a:pt x="792" y="184"/>
                  </a:lnTo>
                  <a:lnTo>
                    <a:pt x="839" y="160"/>
                  </a:lnTo>
                  <a:lnTo>
                    <a:pt x="883" y="138"/>
                  </a:lnTo>
                  <a:lnTo>
                    <a:pt x="924" y="115"/>
                  </a:lnTo>
                  <a:lnTo>
                    <a:pt x="961" y="94"/>
                  </a:lnTo>
                  <a:lnTo>
                    <a:pt x="995" y="74"/>
                  </a:lnTo>
                  <a:lnTo>
                    <a:pt x="1026" y="56"/>
                  </a:lnTo>
                  <a:lnTo>
                    <a:pt x="1051" y="41"/>
                  </a:lnTo>
                  <a:lnTo>
                    <a:pt x="1073" y="27"/>
                  </a:lnTo>
                  <a:lnTo>
                    <a:pt x="1091" y="16"/>
                  </a:lnTo>
                  <a:lnTo>
                    <a:pt x="1103" y="7"/>
                  </a:lnTo>
                  <a:lnTo>
                    <a:pt x="1111" y="2"/>
                  </a:lnTo>
                  <a:lnTo>
                    <a:pt x="111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sp>
        <p:nvSpPr>
          <p:cNvPr id="11122" name="Google Shape;11122;p24"/>
          <p:cNvSpPr/>
          <p:nvPr/>
        </p:nvSpPr>
        <p:spPr>
          <a:xfrm>
            <a:off x="11102501" y="5827837"/>
            <a:ext cx="422709" cy="428842"/>
          </a:xfrm>
          <a:custGeom>
            <a:avLst/>
            <a:gdLst/>
            <a:ahLst/>
            <a:cxnLst/>
            <a:rect l="l" t="t" r="r" b="b"/>
            <a:pathLst>
              <a:path w="3772" h="3188" extrusionOk="0">
                <a:moveTo>
                  <a:pt x="1886" y="744"/>
                </a:moveTo>
                <a:lnTo>
                  <a:pt x="1856" y="748"/>
                </a:lnTo>
                <a:lnTo>
                  <a:pt x="1829" y="756"/>
                </a:lnTo>
                <a:lnTo>
                  <a:pt x="1805" y="770"/>
                </a:lnTo>
                <a:lnTo>
                  <a:pt x="1783" y="788"/>
                </a:lnTo>
                <a:lnTo>
                  <a:pt x="1766" y="809"/>
                </a:lnTo>
                <a:lnTo>
                  <a:pt x="1752" y="833"/>
                </a:lnTo>
                <a:lnTo>
                  <a:pt x="1743" y="861"/>
                </a:lnTo>
                <a:lnTo>
                  <a:pt x="1741" y="891"/>
                </a:lnTo>
                <a:lnTo>
                  <a:pt x="1741" y="1004"/>
                </a:lnTo>
                <a:lnTo>
                  <a:pt x="1686" y="1016"/>
                </a:lnTo>
                <a:lnTo>
                  <a:pt x="1636" y="1033"/>
                </a:lnTo>
                <a:lnTo>
                  <a:pt x="1588" y="1054"/>
                </a:lnTo>
                <a:lnTo>
                  <a:pt x="1543" y="1078"/>
                </a:lnTo>
                <a:lnTo>
                  <a:pt x="1502" y="1106"/>
                </a:lnTo>
                <a:lnTo>
                  <a:pt x="1465" y="1138"/>
                </a:lnTo>
                <a:lnTo>
                  <a:pt x="1433" y="1174"/>
                </a:lnTo>
                <a:lnTo>
                  <a:pt x="1405" y="1213"/>
                </a:lnTo>
                <a:lnTo>
                  <a:pt x="1381" y="1254"/>
                </a:lnTo>
                <a:lnTo>
                  <a:pt x="1362" y="1299"/>
                </a:lnTo>
                <a:lnTo>
                  <a:pt x="1349" y="1347"/>
                </a:lnTo>
                <a:lnTo>
                  <a:pt x="1341" y="1398"/>
                </a:lnTo>
                <a:lnTo>
                  <a:pt x="1337" y="1450"/>
                </a:lnTo>
                <a:lnTo>
                  <a:pt x="1337" y="1455"/>
                </a:lnTo>
                <a:lnTo>
                  <a:pt x="1340" y="1506"/>
                </a:lnTo>
                <a:lnTo>
                  <a:pt x="1345" y="1553"/>
                </a:lnTo>
                <a:lnTo>
                  <a:pt x="1356" y="1596"/>
                </a:lnTo>
                <a:lnTo>
                  <a:pt x="1369" y="1635"/>
                </a:lnTo>
                <a:lnTo>
                  <a:pt x="1386" y="1672"/>
                </a:lnTo>
                <a:lnTo>
                  <a:pt x="1408" y="1704"/>
                </a:lnTo>
                <a:lnTo>
                  <a:pt x="1432" y="1733"/>
                </a:lnTo>
                <a:lnTo>
                  <a:pt x="1460" y="1760"/>
                </a:lnTo>
                <a:lnTo>
                  <a:pt x="1491" y="1785"/>
                </a:lnTo>
                <a:lnTo>
                  <a:pt x="1525" y="1806"/>
                </a:lnTo>
                <a:lnTo>
                  <a:pt x="1563" y="1827"/>
                </a:lnTo>
                <a:lnTo>
                  <a:pt x="1603" y="1845"/>
                </a:lnTo>
                <a:lnTo>
                  <a:pt x="1646" y="1862"/>
                </a:lnTo>
                <a:lnTo>
                  <a:pt x="1692" y="1878"/>
                </a:lnTo>
                <a:lnTo>
                  <a:pt x="1740" y="1893"/>
                </a:lnTo>
                <a:lnTo>
                  <a:pt x="1790" y="1907"/>
                </a:lnTo>
                <a:lnTo>
                  <a:pt x="1844" y="1922"/>
                </a:lnTo>
                <a:lnTo>
                  <a:pt x="1899" y="1937"/>
                </a:lnTo>
                <a:lnTo>
                  <a:pt x="1948" y="1950"/>
                </a:lnTo>
                <a:lnTo>
                  <a:pt x="1990" y="1964"/>
                </a:lnTo>
                <a:lnTo>
                  <a:pt x="2025" y="1978"/>
                </a:lnTo>
                <a:lnTo>
                  <a:pt x="2056" y="1991"/>
                </a:lnTo>
                <a:lnTo>
                  <a:pt x="2081" y="2004"/>
                </a:lnTo>
                <a:lnTo>
                  <a:pt x="2103" y="2018"/>
                </a:lnTo>
                <a:lnTo>
                  <a:pt x="2119" y="2033"/>
                </a:lnTo>
                <a:lnTo>
                  <a:pt x="2132" y="2047"/>
                </a:lnTo>
                <a:lnTo>
                  <a:pt x="2141" y="2062"/>
                </a:lnTo>
                <a:lnTo>
                  <a:pt x="2147" y="2079"/>
                </a:lnTo>
                <a:lnTo>
                  <a:pt x="2150" y="2096"/>
                </a:lnTo>
                <a:lnTo>
                  <a:pt x="2151" y="2115"/>
                </a:lnTo>
                <a:lnTo>
                  <a:pt x="2151" y="2119"/>
                </a:lnTo>
                <a:lnTo>
                  <a:pt x="2148" y="2148"/>
                </a:lnTo>
                <a:lnTo>
                  <a:pt x="2139" y="2174"/>
                </a:lnTo>
                <a:lnTo>
                  <a:pt x="2124" y="2197"/>
                </a:lnTo>
                <a:lnTo>
                  <a:pt x="2104" y="2216"/>
                </a:lnTo>
                <a:lnTo>
                  <a:pt x="2079" y="2233"/>
                </a:lnTo>
                <a:lnTo>
                  <a:pt x="2048" y="2246"/>
                </a:lnTo>
                <a:lnTo>
                  <a:pt x="2014" y="2255"/>
                </a:lnTo>
                <a:lnTo>
                  <a:pt x="1974" y="2262"/>
                </a:lnTo>
                <a:lnTo>
                  <a:pt x="1931" y="2263"/>
                </a:lnTo>
                <a:lnTo>
                  <a:pt x="1868" y="2260"/>
                </a:lnTo>
                <a:lnTo>
                  <a:pt x="1808" y="2251"/>
                </a:lnTo>
                <a:lnTo>
                  <a:pt x="1751" y="2236"/>
                </a:lnTo>
                <a:lnTo>
                  <a:pt x="1695" y="2216"/>
                </a:lnTo>
                <a:lnTo>
                  <a:pt x="1643" y="2190"/>
                </a:lnTo>
                <a:lnTo>
                  <a:pt x="1590" y="2160"/>
                </a:lnTo>
                <a:lnTo>
                  <a:pt x="1540" y="2126"/>
                </a:lnTo>
                <a:lnTo>
                  <a:pt x="1526" y="2117"/>
                </a:lnTo>
                <a:lnTo>
                  <a:pt x="1510" y="2109"/>
                </a:lnTo>
                <a:lnTo>
                  <a:pt x="1491" y="2102"/>
                </a:lnTo>
                <a:lnTo>
                  <a:pt x="1469" y="2098"/>
                </a:lnTo>
                <a:lnTo>
                  <a:pt x="1445" y="2096"/>
                </a:lnTo>
                <a:lnTo>
                  <a:pt x="1413" y="2099"/>
                </a:lnTo>
                <a:lnTo>
                  <a:pt x="1383" y="2108"/>
                </a:lnTo>
                <a:lnTo>
                  <a:pt x="1356" y="2122"/>
                </a:lnTo>
                <a:lnTo>
                  <a:pt x="1333" y="2141"/>
                </a:lnTo>
                <a:lnTo>
                  <a:pt x="1313" y="2163"/>
                </a:lnTo>
                <a:lnTo>
                  <a:pt x="1300" y="2190"/>
                </a:lnTo>
                <a:lnTo>
                  <a:pt x="1290" y="2219"/>
                </a:lnTo>
                <a:lnTo>
                  <a:pt x="1287" y="2251"/>
                </a:lnTo>
                <a:lnTo>
                  <a:pt x="1290" y="2281"/>
                </a:lnTo>
                <a:lnTo>
                  <a:pt x="1298" y="2310"/>
                </a:lnTo>
                <a:lnTo>
                  <a:pt x="1312" y="2336"/>
                </a:lnTo>
                <a:lnTo>
                  <a:pt x="1329" y="2359"/>
                </a:lnTo>
                <a:lnTo>
                  <a:pt x="1351" y="2377"/>
                </a:lnTo>
                <a:lnTo>
                  <a:pt x="1410" y="2416"/>
                </a:lnTo>
                <a:lnTo>
                  <a:pt x="1473" y="2452"/>
                </a:lnTo>
                <a:lnTo>
                  <a:pt x="1539" y="2481"/>
                </a:lnTo>
                <a:lnTo>
                  <a:pt x="1605" y="2505"/>
                </a:lnTo>
                <a:lnTo>
                  <a:pt x="1672" y="2526"/>
                </a:lnTo>
                <a:lnTo>
                  <a:pt x="1741" y="2541"/>
                </a:lnTo>
                <a:lnTo>
                  <a:pt x="1741" y="2661"/>
                </a:lnTo>
                <a:lnTo>
                  <a:pt x="1743" y="2690"/>
                </a:lnTo>
                <a:lnTo>
                  <a:pt x="1752" y="2718"/>
                </a:lnTo>
                <a:lnTo>
                  <a:pt x="1765" y="2742"/>
                </a:lnTo>
                <a:lnTo>
                  <a:pt x="1783" y="2763"/>
                </a:lnTo>
                <a:lnTo>
                  <a:pt x="1805" y="2782"/>
                </a:lnTo>
                <a:lnTo>
                  <a:pt x="1829" y="2794"/>
                </a:lnTo>
                <a:lnTo>
                  <a:pt x="1856" y="2803"/>
                </a:lnTo>
                <a:lnTo>
                  <a:pt x="1885" y="2806"/>
                </a:lnTo>
                <a:lnTo>
                  <a:pt x="1916" y="2803"/>
                </a:lnTo>
                <a:lnTo>
                  <a:pt x="1942" y="2794"/>
                </a:lnTo>
                <a:lnTo>
                  <a:pt x="1967" y="2782"/>
                </a:lnTo>
                <a:lnTo>
                  <a:pt x="1989" y="2763"/>
                </a:lnTo>
                <a:lnTo>
                  <a:pt x="2006" y="2742"/>
                </a:lnTo>
                <a:lnTo>
                  <a:pt x="2020" y="2718"/>
                </a:lnTo>
                <a:lnTo>
                  <a:pt x="2028" y="2690"/>
                </a:lnTo>
                <a:lnTo>
                  <a:pt x="2031" y="2661"/>
                </a:lnTo>
                <a:lnTo>
                  <a:pt x="2031" y="2553"/>
                </a:lnTo>
                <a:lnTo>
                  <a:pt x="2088" y="2544"/>
                </a:lnTo>
                <a:lnTo>
                  <a:pt x="2142" y="2530"/>
                </a:lnTo>
                <a:lnTo>
                  <a:pt x="2192" y="2513"/>
                </a:lnTo>
                <a:lnTo>
                  <a:pt x="2239" y="2493"/>
                </a:lnTo>
                <a:lnTo>
                  <a:pt x="2284" y="2469"/>
                </a:lnTo>
                <a:lnTo>
                  <a:pt x="2324" y="2440"/>
                </a:lnTo>
                <a:lnTo>
                  <a:pt x="2359" y="2408"/>
                </a:lnTo>
                <a:lnTo>
                  <a:pt x="2391" y="2373"/>
                </a:lnTo>
                <a:lnTo>
                  <a:pt x="2419" y="2334"/>
                </a:lnTo>
                <a:lnTo>
                  <a:pt x="2443" y="2291"/>
                </a:lnTo>
                <a:lnTo>
                  <a:pt x="2461" y="2245"/>
                </a:lnTo>
                <a:lnTo>
                  <a:pt x="2474" y="2196"/>
                </a:lnTo>
                <a:lnTo>
                  <a:pt x="2482" y="2143"/>
                </a:lnTo>
                <a:lnTo>
                  <a:pt x="2485" y="2087"/>
                </a:lnTo>
                <a:lnTo>
                  <a:pt x="2485" y="2087"/>
                </a:lnTo>
                <a:lnTo>
                  <a:pt x="2485" y="2083"/>
                </a:lnTo>
                <a:lnTo>
                  <a:pt x="2483" y="2031"/>
                </a:lnTo>
                <a:lnTo>
                  <a:pt x="2476" y="1985"/>
                </a:lnTo>
                <a:lnTo>
                  <a:pt x="2464" y="1941"/>
                </a:lnTo>
                <a:lnTo>
                  <a:pt x="2448" y="1900"/>
                </a:lnTo>
                <a:lnTo>
                  <a:pt x="2428" y="1863"/>
                </a:lnTo>
                <a:lnTo>
                  <a:pt x="2404" y="1830"/>
                </a:lnTo>
                <a:lnTo>
                  <a:pt x="2375" y="1798"/>
                </a:lnTo>
                <a:lnTo>
                  <a:pt x="2342" y="1770"/>
                </a:lnTo>
                <a:lnTo>
                  <a:pt x="2304" y="1745"/>
                </a:lnTo>
                <a:lnTo>
                  <a:pt x="2263" y="1721"/>
                </a:lnTo>
                <a:lnTo>
                  <a:pt x="2219" y="1698"/>
                </a:lnTo>
                <a:lnTo>
                  <a:pt x="2169" y="1679"/>
                </a:lnTo>
                <a:lnTo>
                  <a:pt x="2117" y="1659"/>
                </a:lnTo>
                <a:lnTo>
                  <a:pt x="2061" y="1642"/>
                </a:lnTo>
                <a:lnTo>
                  <a:pt x="2000" y="1625"/>
                </a:lnTo>
                <a:lnTo>
                  <a:pt x="1943" y="1610"/>
                </a:lnTo>
                <a:lnTo>
                  <a:pt x="1893" y="1596"/>
                </a:lnTo>
                <a:lnTo>
                  <a:pt x="1848" y="1583"/>
                </a:lnTo>
                <a:lnTo>
                  <a:pt x="1809" y="1570"/>
                </a:lnTo>
                <a:lnTo>
                  <a:pt x="1776" y="1556"/>
                </a:lnTo>
                <a:lnTo>
                  <a:pt x="1749" y="1544"/>
                </a:lnTo>
                <a:lnTo>
                  <a:pt x="1726" y="1530"/>
                </a:lnTo>
                <a:lnTo>
                  <a:pt x="1708" y="1516"/>
                </a:lnTo>
                <a:lnTo>
                  <a:pt x="1694" y="1500"/>
                </a:lnTo>
                <a:lnTo>
                  <a:pt x="1684" y="1484"/>
                </a:lnTo>
                <a:lnTo>
                  <a:pt x="1677" y="1466"/>
                </a:lnTo>
                <a:lnTo>
                  <a:pt x="1672" y="1447"/>
                </a:lnTo>
                <a:lnTo>
                  <a:pt x="1671" y="1425"/>
                </a:lnTo>
                <a:lnTo>
                  <a:pt x="1671" y="1420"/>
                </a:lnTo>
                <a:lnTo>
                  <a:pt x="1673" y="1396"/>
                </a:lnTo>
                <a:lnTo>
                  <a:pt x="1681" y="1374"/>
                </a:lnTo>
                <a:lnTo>
                  <a:pt x="1694" y="1353"/>
                </a:lnTo>
                <a:lnTo>
                  <a:pt x="1711" y="1334"/>
                </a:lnTo>
                <a:lnTo>
                  <a:pt x="1733" y="1318"/>
                </a:lnTo>
                <a:lnTo>
                  <a:pt x="1759" y="1305"/>
                </a:lnTo>
                <a:lnTo>
                  <a:pt x="1791" y="1295"/>
                </a:lnTo>
                <a:lnTo>
                  <a:pt x="1827" y="1289"/>
                </a:lnTo>
                <a:lnTo>
                  <a:pt x="1868" y="1287"/>
                </a:lnTo>
                <a:lnTo>
                  <a:pt x="1931" y="1291"/>
                </a:lnTo>
                <a:lnTo>
                  <a:pt x="1993" y="1304"/>
                </a:lnTo>
                <a:lnTo>
                  <a:pt x="2057" y="1326"/>
                </a:lnTo>
                <a:lnTo>
                  <a:pt x="2123" y="1354"/>
                </a:lnTo>
                <a:lnTo>
                  <a:pt x="2188" y="1390"/>
                </a:lnTo>
                <a:lnTo>
                  <a:pt x="2208" y="1400"/>
                </a:lnTo>
                <a:lnTo>
                  <a:pt x="2228" y="1408"/>
                </a:lnTo>
                <a:lnTo>
                  <a:pt x="2249" y="1412"/>
                </a:lnTo>
                <a:lnTo>
                  <a:pt x="2273" y="1414"/>
                </a:lnTo>
                <a:lnTo>
                  <a:pt x="2305" y="1410"/>
                </a:lnTo>
                <a:lnTo>
                  <a:pt x="2334" y="1402"/>
                </a:lnTo>
                <a:lnTo>
                  <a:pt x="2362" y="1387"/>
                </a:lnTo>
                <a:lnTo>
                  <a:pt x="2384" y="1369"/>
                </a:lnTo>
                <a:lnTo>
                  <a:pt x="2404" y="1346"/>
                </a:lnTo>
                <a:lnTo>
                  <a:pt x="2418" y="1320"/>
                </a:lnTo>
                <a:lnTo>
                  <a:pt x="2427" y="1290"/>
                </a:lnTo>
                <a:lnTo>
                  <a:pt x="2430" y="1259"/>
                </a:lnTo>
                <a:lnTo>
                  <a:pt x="2428" y="1232"/>
                </a:lnTo>
                <a:lnTo>
                  <a:pt x="2422" y="1208"/>
                </a:lnTo>
                <a:lnTo>
                  <a:pt x="2413" y="1186"/>
                </a:lnTo>
                <a:lnTo>
                  <a:pt x="2400" y="1167"/>
                </a:lnTo>
                <a:lnTo>
                  <a:pt x="2387" y="1151"/>
                </a:lnTo>
                <a:lnTo>
                  <a:pt x="2372" y="1137"/>
                </a:lnTo>
                <a:lnTo>
                  <a:pt x="2356" y="1126"/>
                </a:lnTo>
                <a:lnTo>
                  <a:pt x="2296" y="1092"/>
                </a:lnTo>
                <a:lnTo>
                  <a:pt x="2235" y="1063"/>
                </a:lnTo>
                <a:lnTo>
                  <a:pt x="2169" y="1038"/>
                </a:lnTo>
                <a:lnTo>
                  <a:pt x="2102" y="1020"/>
                </a:lnTo>
                <a:lnTo>
                  <a:pt x="2031" y="1005"/>
                </a:lnTo>
                <a:lnTo>
                  <a:pt x="2031" y="891"/>
                </a:lnTo>
                <a:lnTo>
                  <a:pt x="2028" y="861"/>
                </a:lnTo>
                <a:lnTo>
                  <a:pt x="2020" y="833"/>
                </a:lnTo>
                <a:lnTo>
                  <a:pt x="2006" y="808"/>
                </a:lnTo>
                <a:lnTo>
                  <a:pt x="1989" y="788"/>
                </a:lnTo>
                <a:lnTo>
                  <a:pt x="1967" y="770"/>
                </a:lnTo>
                <a:lnTo>
                  <a:pt x="1942" y="756"/>
                </a:lnTo>
                <a:lnTo>
                  <a:pt x="1916" y="748"/>
                </a:lnTo>
                <a:lnTo>
                  <a:pt x="1886" y="744"/>
                </a:lnTo>
                <a:close/>
                <a:moveTo>
                  <a:pt x="1885" y="0"/>
                </a:moveTo>
                <a:lnTo>
                  <a:pt x="1923" y="2"/>
                </a:lnTo>
                <a:lnTo>
                  <a:pt x="1959" y="11"/>
                </a:lnTo>
                <a:lnTo>
                  <a:pt x="1993" y="26"/>
                </a:lnTo>
                <a:lnTo>
                  <a:pt x="2027" y="47"/>
                </a:lnTo>
                <a:lnTo>
                  <a:pt x="3660" y="1267"/>
                </a:lnTo>
                <a:lnTo>
                  <a:pt x="3687" y="1287"/>
                </a:lnTo>
                <a:lnTo>
                  <a:pt x="3711" y="1311"/>
                </a:lnTo>
                <a:lnTo>
                  <a:pt x="3732" y="1337"/>
                </a:lnTo>
                <a:lnTo>
                  <a:pt x="3749" y="1367"/>
                </a:lnTo>
                <a:lnTo>
                  <a:pt x="3762" y="1399"/>
                </a:lnTo>
                <a:lnTo>
                  <a:pt x="3770" y="1433"/>
                </a:lnTo>
                <a:lnTo>
                  <a:pt x="3772" y="1468"/>
                </a:lnTo>
                <a:lnTo>
                  <a:pt x="3769" y="1506"/>
                </a:lnTo>
                <a:lnTo>
                  <a:pt x="3759" y="1543"/>
                </a:lnTo>
                <a:lnTo>
                  <a:pt x="3746" y="1577"/>
                </a:lnTo>
                <a:lnTo>
                  <a:pt x="3726" y="1608"/>
                </a:lnTo>
                <a:lnTo>
                  <a:pt x="3703" y="1635"/>
                </a:lnTo>
                <a:lnTo>
                  <a:pt x="3676" y="1658"/>
                </a:lnTo>
                <a:lnTo>
                  <a:pt x="3645" y="1677"/>
                </a:lnTo>
                <a:lnTo>
                  <a:pt x="3611" y="1692"/>
                </a:lnTo>
                <a:lnTo>
                  <a:pt x="3574" y="1700"/>
                </a:lnTo>
                <a:lnTo>
                  <a:pt x="3537" y="1704"/>
                </a:lnTo>
                <a:lnTo>
                  <a:pt x="3377" y="1704"/>
                </a:lnTo>
                <a:lnTo>
                  <a:pt x="3377" y="2952"/>
                </a:lnTo>
                <a:lnTo>
                  <a:pt x="3373" y="2991"/>
                </a:lnTo>
                <a:lnTo>
                  <a:pt x="3364" y="3027"/>
                </a:lnTo>
                <a:lnTo>
                  <a:pt x="3350" y="3060"/>
                </a:lnTo>
                <a:lnTo>
                  <a:pt x="3331" y="3091"/>
                </a:lnTo>
                <a:lnTo>
                  <a:pt x="3307" y="3118"/>
                </a:lnTo>
                <a:lnTo>
                  <a:pt x="3279" y="3142"/>
                </a:lnTo>
                <a:lnTo>
                  <a:pt x="3248" y="3162"/>
                </a:lnTo>
                <a:lnTo>
                  <a:pt x="3215" y="3176"/>
                </a:lnTo>
                <a:lnTo>
                  <a:pt x="3179" y="3185"/>
                </a:lnTo>
                <a:lnTo>
                  <a:pt x="3141" y="3188"/>
                </a:lnTo>
                <a:lnTo>
                  <a:pt x="630" y="3188"/>
                </a:lnTo>
                <a:lnTo>
                  <a:pt x="592" y="3185"/>
                </a:lnTo>
                <a:lnTo>
                  <a:pt x="556" y="3176"/>
                </a:lnTo>
                <a:lnTo>
                  <a:pt x="521" y="3162"/>
                </a:lnTo>
                <a:lnTo>
                  <a:pt x="490" y="3142"/>
                </a:lnTo>
                <a:lnTo>
                  <a:pt x="463" y="3118"/>
                </a:lnTo>
                <a:lnTo>
                  <a:pt x="440" y="3091"/>
                </a:lnTo>
                <a:lnTo>
                  <a:pt x="421" y="3060"/>
                </a:lnTo>
                <a:lnTo>
                  <a:pt x="406" y="3027"/>
                </a:lnTo>
                <a:lnTo>
                  <a:pt x="398" y="2991"/>
                </a:lnTo>
                <a:lnTo>
                  <a:pt x="394" y="2952"/>
                </a:lnTo>
                <a:lnTo>
                  <a:pt x="394" y="1704"/>
                </a:lnTo>
                <a:lnTo>
                  <a:pt x="235" y="1704"/>
                </a:lnTo>
                <a:lnTo>
                  <a:pt x="199" y="1700"/>
                </a:lnTo>
                <a:lnTo>
                  <a:pt x="162" y="1692"/>
                </a:lnTo>
                <a:lnTo>
                  <a:pt x="129" y="1679"/>
                </a:lnTo>
                <a:lnTo>
                  <a:pt x="98" y="1659"/>
                </a:lnTo>
                <a:lnTo>
                  <a:pt x="70" y="1636"/>
                </a:lnTo>
                <a:lnTo>
                  <a:pt x="47" y="1609"/>
                </a:lnTo>
                <a:lnTo>
                  <a:pt x="26" y="1577"/>
                </a:lnTo>
                <a:lnTo>
                  <a:pt x="13" y="1543"/>
                </a:lnTo>
                <a:lnTo>
                  <a:pt x="3" y="1506"/>
                </a:lnTo>
                <a:lnTo>
                  <a:pt x="0" y="1470"/>
                </a:lnTo>
                <a:lnTo>
                  <a:pt x="2" y="1433"/>
                </a:lnTo>
                <a:lnTo>
                  <a:pt x="10" y="1398"/>
                </a:lnTo>
                <a:lnTo>
                  <a:pt x="24" y="1364"/>
                </a:lnTo>
                <a:lnTo>
                  <a:pt x="42" y="1332"/>
                </a:lnTo>
                <a:lnTo>
                  <a:pt x="66" y="1304"/>
                </a:lnTo>
                <a:lnTo>
                  <a:pt x="95" y="1280"/>
                </a:lnTo>
                <a:lnTo>
                  <a:pt x="394" y="1055"/>
                </a:lnTo>
                <a:lnTo>
                  <a:pt x="394" y="421"/>
                </a:lnTo>
                <a:lnTo>
                  <a:pt x="398" y="382"/>
                </a:lnTo>
                <a:lnTo>
                  <a:pt x="406" y="347"/>
                </a:lnTo>
                <a:lnTo>
                  <a:pt x="421" y="313"/>
                </a:lnTo>
                <a:lnTo>
                  <a:pt x="440" y="282"/>
                </a:lnTo>
                <a:lnTo>
                  <a:pt x="463" y="254"/>
                </a:lnTo>
                <a:lnTo>
                  <a:pt x="490" y="231"/>
                </a:lnTo>
                <a:lnTo>
                  <a:pt x="521" y="212"/>
                </a:lnTo>
                <a:lnTo>
                  <a:pt x="556" y="197"/>
                </a:lnTo>
                <a:lnTo>
                  <a:pt x="592" y="188"/>
                </a:lnTo>
                <a:lnTo>
                  <a:pt x="630" y="186"/>
                </a:lnTo>
                <a:lnTo>
                  <a:pt x="848" y="186"/>
                </a:lnTo>
                <a:lnTo>
                  <a:pt x="886" y="188"/>
                </a:lnTo>
                <a:lnTo>
                  <a:pt x="922" y="197"/>
                </a:lnTo>
                <a:lnTo>
                  <a:pt x="956" y="212"/>
                </a:lnTo>
                <a:lnTo>
                  <a:pt x="986" y="231"/>
                </a:lnTo>
                <a:lnTo>
                  <a:pt x="1014" y="254"/>
                </a:lnTo>
                <a:lnTo>
                  <a:pt x="1038" y="282"/>
                </a:lnTo>
                <a:lnTo>
                  <a:pt x="1057" y="313"/>
                </a:lnTo>
                <a:lnTo>
                  <a:pt x="1071" y="347"/>
                </a:lnTo>
                <a:lnTo>
                  <a:pt x="1080" y="382"/>
                </a:lnTo>
                <a:lnTo>
                  <a:pt x="1084" y="421"/>
                </a:lnTo>
                <a:lnTo>
                  <a:pt x="1084" y="540"/>
                </a:lnTo>
                <a:lnTo>
                  <a:pt x="1744" y="47"/>
                </a:lnTo>
                <a:lnTo>
                  <a:pt x="1776" y="26"/>
                </a:lnTo>
                <a:lnTo>
                  <a:pt x="1812" y="11"/>
                </a:lnTo>
                <a:lnTo>
                  <a:pt x="1848" y="2"/>
                </a:lnTo>
                <a:lnTo>
                  <a:pt x="1885"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nvGrpSpPr>
          <p:cNvPr id="11123" name="Google Shape;11123;p24"/>
          <p:cNvGrpSpPr/>
          <p:nvPr/>
        </p:nvGrpSpPr>
        <p:grpSpPr>
          <a:xfrm>
            <a:off x="12277211" y="5769624"/>
            <a:ext cx="558579" cy="545769"/>
            <a:chOff x="4534" y="2331"/>
            <a:chExt cx="850" cy="831"/>
          </a:xfrm>
          <a:solidFill>
            <a:srgbClr val="006994"/>
          </a:solidFill>
        </p:grpSpPr>
        <p:sp>
          <p:nvSpPr>
            <p:cNvPr id="11124" name="Google Shape;11124;p24"/>
            <p:cNvSpPr/>
            <p:nvPr/>
          </p:nvSpPr>
          <p:spPr>
            <a:xfrm>
              <a:off x="4636" y="2456"/>
              <a:ext cx="300" cy="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25" name="Google Shape;11125;p24"/>
            <p:cNvSpPr/>
            <p:nvPr/>
          </p:nvSpPr>
          <p:spPr>
            <a:xfrm>
              <a:off x="4534" y="2331"/>
              <a:ext cx="850" cy="831"/>
            </a:xfrm>
            <a:custGeom>
              <a:avLst/>
              <a:gdLst/>
              <a:ahLst/>
              <a:cxnLst/>
              <a:rect l="l" t="t" r="r" b="b"/>
              <a:pathLst>
                <a:path w="3401" h="3323" extrusionOk="0">
                  <a:moveTo>
                    <a:pt x="2162" y="2979"/>
                  </a:moveTo>
                  <a:lnTo>
                    <a:pt x="2136" y="2982"/>
                  </a:lnTo>
                  <a:lnTo>
                    <a:pt x="2112" y="2991"/>
                  </a:lnTo>
                  <a:lnTo>
                    <a:pt x="2092" y="3005"/>
                  </a:lnTo>
                  <a:lnTo>
                    <a:pt x="2073" y="3022"/>
                  </a:lnTo>
                  <a:lnTo>
                    <a:pt x="2060" y="3043"/>
                  </a:lnTo>
                  <a:lnTo>
                    <a:pt x="2052" y="3067"/>
                  </a:lnTo>
                  <a:lnTo>
                    <a:pt x="2048" y="3093"/>
                  </a:lnTo>
                  <a:lnTo>
                    <a:pt x="2052" y="3120"/>
                  </a:lnTo>
                  <a:lnTo>
                    <a:pt x="2060" y="3144"/>
                  </a:lnTo>
                  <a:lnTo>
                    <a:pt x="2073" y="3164"/>
                  </a:lnTo>
                  <a:lnTo>
                    <a:pt x="2092" y="3181"/>
                  </a:lnTo>
                  <a:lnTo>
                    <a:pt x="2112" y="3195"/>
                  </a:lnTo>
                  <a:lnTo>
                    <a:pt x="2136" y="3204"/>
                  </a:lnTo>
                  <a:lnTo>
                    <a:pt x="2162" y="3206"/>
                  </a:lnTo>
                  <a:lnTo>
                    <a:pt x="2187" y="3204"/>
                  </a:lnTo>
                  <a:lnTo>
                    <a:pt x="2212" y="3195"/>
                  </a:lnTo>
                  <a:lnTo>
                    <a:pt x="2233" y="3181"/>
                  </a:lnTo>
                  <a:lnTo>
                    <a:pt x="2251" y="3164"/>
                  </a:lnTo>
                  <a:lnTo>
                    <a:pt x="2264" y="3144"/>
                  </a:lnTo>
                  <a:lnTo>
                    <a:pt x="2273" y="3120"/>
                  </a:lnTo>
                  <a:lnTo>
                    <a:pt x="2276" y="3093"/>
                  </a:lnTo>
                  <a:lnTo>
                    <a:pt x="2273" y="3067"/>
                  </a:lnTo>
                  <a:lnTo>
                    <a:pt x="2264" y="3043"/>
                  </a:lnTo>
                  <a:lnTo>
                    <a:pt x="2250" y="3022"/>
                  </a:lnTo>
                  <a:lnTo>
                    <a:pt x="2233" y="3005"/>
                  </a:lnTo>
                  <a:lnTo>
                    <a:pt x="2212" y="2991"/>
                  </a:lnTo>
                  <a:lnTo>
                    <a:pt x="2187" y="2982"/>
                  </a:lnTo>
                  <a:lnTo>
                    <a:pt x="2162" y="2979"/>
                  </a:lnTo>
                  <a:close/>
                  <a:moveTo>
                    <a:pt x="3171" y="1970"/>
                  </a:moveTo>
                  <a:lnTo>
                    <a:pt x="3145" y="1973"/>
                  </a:lnTo>
                  <a:lnTo>
                    <a:pt x="3121" y="1982"/>
                  </a:lnTo>
                  <a:lnTo>
                    <a:pt x="3100" y="1995"/>
                  </a:lnTo>
                  <a:lnTo>
                    <a:pt x="3083" y="2013"/>
                  </a:lnTo>
                  <a:lnTo>
                    <a:pt x="3070" y="2034"/>
                  </a:lnTo>
                  <a:lnTo>
                    <a:pt x="3061" y="2057"/>
                  </a:lnTo>
                  <a:lnTo>
                    <a:pt x="3058" y="2083"/>
                  </a:lnTo>
                  <a:lnTo>
                    <a:pt x="3061" y="2110"/>
                  </a:lnTo>
                  <a:lnTo>
                    <a:pt x="3070" y="2134"/>
                  </a:lnTo>
                  <a:lnTo>
                    <a:pt x="3083" y="2154"/>
                  </a:lnTo>
                  <a:lnTo>
                    <a:pt x="3100" y="2173"/>
                  </a:lnTo>
                  <a:lnTo>
                    <a:pt x="3121" y="2186"/>
                  </a:lnTo>
                  <a:lnTo>
                    <a:pt x="3145" y="2194"/>
                  </a:lnTo>
                  <a:lnTo>
                    <a:pt x="3171" y="2198"/>
                  </a:lnTo>
                  <a:lnTo>
                    <a:pt x="3197" y="2194"/>
                  </a:lnTo>
                  <a:lnTo>
                    <a:pt x="3221" y="2186"/>
                  </a:lnTo>
                  <a:lnTo>
                    <a:pt x="3242" y="2173"/>
                  </a:lnTo>
                  <a:lnTo>
                    <a:pt x="3260" y="2154"/>
                  </a:lnTo>
                  <a:lnTo>
                    <a:pt x="3274" y="2134"/>
                  </a:lnTo>
                  <a:lnTo>
                    <a:pt x="3282" y="2110"/>
                  </a:lnTo>
                  <a:lnTo>
                    <a:pt x="3284" y="2083"/>
                  </a:lnTo>
                  <a:lnTo>
                    <a:pt x="3282" y="2057"/>
                  </a:lnTo>
                  <a:lnTo>
                    <a:pt x="3274" y="2034"/>
                  </a:lnTo>
                  <a:lnTo>
                    <a:pt x="3260" y="2013"/>
                  </a:lnTo>
                  <a:lnTo>
                    <a:pt x="3242" y="1995"/>
                  </a:lnTo>
                  <a:lnTo>
                    <a:pt x="3221" y="1982"/>
                  </a:lnTo>
                  <a:lnTo>
                    <a:pt x="3197" y="1973"/>
                  </a:lnTo>
                  <a:lnTo>
                    <a:pt x="3171" y="1970"/>
                  </a:lnTo>
                  <a:close/>
                  <a:moveTo>
                    <a:pt x="1152" y="1970"/>
                  </a:moveTo>
                  <a:lnTo>
                    <a:pt x="1126" y="1973"/>
                  </a:lnTo>
                  <a:lnTo>
                    <a:pt x="1102" y="1982"/>
                  </a:lnTo>
                  <a:lnTo>
                    <a:pt x="1081" y="1995"/>
                  </a:lnTo>
                  <a:lnTo>
                    <a:pt x="1064" y="2013"/>
                  </a:lnTo>
                  <a:lnTo>
                    <a:pt x="1051" y="2034"/>
                  </a:lnTo>
                  <a:lnTo>
                    <a:pt x="1042" y="2057"/>
                  </a:lnTo>
                  <a:lnTo>
                    <a:pt x="1039" y="2083"/>
                  </a:lnTo>
                  <a:lnTo>
                    <a:pt x="1042" y="2110"/>
                  </a:lnTo>
                  <a:lnTo>
                    <a:pt x="1051" y="2134"/>
                  </a:lnTo>
                  <a:lnTo>
                    <a:pt x="1064" y="2154"/>
                  </a:lnTo>
                  <a:lnTo>
                    <a:pt x="1081" y="2173"/>
                  </a:lnTo>
                  <a:lnTo>
                    <a:pt x="1102" y="2186"/>
                  </a:lnTo>
                  <a:lnTo>
                    <a:pt x="1126" y="2194"/>
                  </a:lnTo>
                  <a:lnTo>
                    <a:pt x="1152" y="2198"/>
                  </a:lnTo>
                  <a:lnTo>
                    <a:pt x="1178" y="2194"/>
                  </a:lnTo>
                  <a:lnTo>
                    <a:pt x="1203" y="2186"/>
                  </a:lnTo>
                  <a:lnTo>
                    <a:pt x="1223" y="2173"/>
                  </a:lnTo>
                  <a:lnTo>
                    <a:pt x="1240" y="2154"/>
                  </a:lnTo>
                  <a:lnTo>
                    <a:pt x="1254" y="2134"/>
                  </a:lnTo>
                  <a:lnTo>
                    <a:pt x="1263" y="2110"/>
                  </a:lnTo>
                  <a:lnTo>
                    <a:pt x="1265" y="2083"/>
                  </a:lnTo>
                  <a:lnTo>
                    <a:pt x="1263" y="2057"/>
                  </a:lnTo>
                  <a:lnTo>
                    <a:pt x="1254" y="2034"/>
                  </a:lnTo>
                  <a:lnTo>
                    <a:pt x="1240" y="2013"/>
                  </a:lnTo>
                  <a:lnTo>
                    <a:pt x="1223" y="1995"/>
                  </a:lnTo>
                  <a:lnTo>
                    <a:pt x="1203" y="1982"/>
                  </a:lnTo>
                  <a:lnTo>
                    <a:pt x="1178" y="1973"/>
                  </a:lnTo>
                  <a:lnTo>
                    <a:pt x="1152" y="1970"/>
                  </a:lnTo>
                  <a:close/>
                  <a:moveTo>
                    <a:pt x="2802" y="1405"/>
                  </a:moveTo>
                  <a:lnTo>
                    <a:pt x="2780" y="1408"/>
                  </a:lnTo>
                  <a:lnTo>
                    <a:pt x="2758" y="1414"/>
                  </a:lnTo>
                  <a:lnTo>
                    <a:pt x="2737" y="1425"/>
                  </a:lnTo>
                  <a:lnTo>
                    <a:pt x="2718" y="1440"/>
                  </a:lnTo>
                  <a:lnTo>
                    <a:pt x="2261" y="1898"/>
                  </a:lnTo>
                  <a:lnTo>
                    <a:pt x="2255" y="1896"/>
                  </a:lnTo>
                  <a:lnTo>
                    <a:pt x="2250" y="1893"/>
                  </a:lnTo>
                  <a:lnTo>
                    <a:pt x="2246" y="1890"/>
                  </a:lnTo>
                  <a:lnTo>
                    <a:pt x="2246" y="1877"/>
                  </a:lnTo>
                  <a:lnTo>
                    <a:pt x="2219" y="1869"/>
                  </a:lnTo>
                  <a:lnTo>
                    <a:pt x="2191" y="1863"/>
                  </a:lnTo>
                  <a:lnTo>
                    <a:pt x="2162" y="1861"/>
                  </a:lnTo>
                  <a:lnTo>
                    <a:pt x="2127" y="1865"/>
                  </a:lnTo>
                  <a:lnTo>
                    <a:pt x="2095" y="1872"/>
                  </a:lnTo>
                  <a:lnTo>
                    <a:pt x="2065" y="1885"/>
                  </a:lnTo>
                  <a:lnTo>
                    <a:pt x="2044" y="1895"/>
                  </a:lnTo>
                  <a:lnTo>
                    <a:pt x="2026" y="1907"/>
                  </a:lnTo>
                  <a:lnTo>
                    <a:pt x="2008" y="1921"/>
                  </a:lnTo>
                  <a:lnTo>
                    <a:pt x="1547" y="1563"/>
                  </a:lnTo>
                  <a:lnTo>
                    <a:pt x="1528" y="1550"/>
                  </a:lnTo>
                  <a:lnTo>
                    <a:pt x="1508" y="1543"/>
                  </a:lnTo>
                  <a:lnTo>
                    <a:pt x="1486" y="1540"/>
                  </a:lnTo>
                  <a:lnTo>
                    <a:pt x="1464" y="1542"/>
                  </a:lnTo>
                  <a:lnTo>
                    <a:pt x="1445" y="1549"/>
                  </a:lnTo>
                  <a:lnTo>
                    <a:pt x="1427" y="1560"/>
                  </a:lnTo>
                  <a:lnTo>
                    <a:pt x="1412" y="1575"/>
                  </a:lnTo>
                  <a:lnTo>
                    <a:pt x="1401" y="1593"/>
                  </a:lnTo>
                  <a:lnTo>
                    <a:pt x="1394" y="1612"/>
                  </a:lnTo>
                  <a:lnTo>
                    <a:pt x="1393" y="1634"/>
                  </a:lnTo>
                  <a:lnTo>
                    <a:pt x="1398" y="1654"/>
                  </a:lnTo>
                  <a:lnTo>
                    <a:pt x="1405" y="1675"/>
                  </a:lnTo>
                  <a:lnTo>
                    <a:pt x="1418" y="1693"/>
                  </a:lnTo>
                  <a:lnTo>
                    <a:pt x="1434" y="1709"/>
                  </a:lnTo>
                  <a:lnTo>
                    <a:pt x="1927" y="2093"/>
                  </a:lnTo>
                  <a:lnTo>
                    <a:pt x="1930" y="2129"/>
                  </a:lnTo>
                  <a:lnTo>
                    <a:pt x="1939" y="2163"/>
                  </a:lnTo>
                  <a:lnTo>
                    <a:pt x="1953" y="2194"/>
                  </a:lnTo>
                  <a:lnTo>
                    <a:pt x="1971" y="2223"/>
                  </a:lnTo>
                  <a:lnTo>
                    <a:pt x="1992" y="2249"/>
                  </a:lnTo>
                  <a:lnTo>
                    <a:pt x="2018" y="2272"/>
                  </a:lnTo>
                  <a:lnTo>
                    <a:pt x="2047" y="2289"/>
                  </a:lnTo>
                  <a:lnTo>
                    <a:pt x="2080" y="2303"/>
                  </a:lnTo>
                  <a:lnTo>
                    <a:pt x="2114" y="2311"/>
                  </a:lnTo>
                  <a:lnTo>
                    <a:pt x="2150" y="2314"/>
                  </a:lnTo>
                  <a:lnTo>
                    <a:pt x="2186" y="2311"/>
                  </a:lnTo>
                  <a:lnTo>
                    <a:pt x="2221" y="2303"/>
                  </a:lnTo>
                  <a:lnTo>
                    <a:pt x="2252" y="2289"/>
                  </a:lnTo>
                  <a:lnTo>
                    <a:pt x="2281" y="2271"/>
                  </a:lnTo>
                  <a:lnTo>
                    <a:pt x="2308" y="2249"/>
                  </a:lnTo>
                  <a:lnTo>
                    <a:pt x="2330" y="2223"/>
                  </a:lnTo>
                  <a:lnTo>
                    <a:pt x="2348" y="2193"/>
                  </a:lnTo>
                  <a:lnTo>
                    <a:pt x="2362" y="2162"/>
                  </a:lnTo>
                  <a:lnTo>
                    <a:pt x="2371" y="2127"/>
                  </a:lnTo>
                  <a:lnTo>
                    <a:pt x="2373" y="2091"/>
                  </a:lnTo>
                  <a:lnTo>
                    <a:pt x="2372" y="2070"/>
                  </a:lnTo>
                  <a:lnTo>
                    <a:pt x="2370" y="2051"/>
                  </a:lnTo>
                  <a:lnTo>
                    <a:pt x="2849" y="1571"/>
                  </a:lnTo>
                  <a:lnTo>
                    <a:pt x="2864" y="1552"/>
                  </a:lnTo>
                  <a:lnTo>
                    <a:pt x="2876" y="1532"/>
                  </a:lnTo>
                  <a:lnTo>
                    <a:pt x="2881" y="1510"/>
                  </a:lnTo>
                  <a:lnTo>
                    <a:pt x="2884" y="1487"/>
                  </a:lnTo>
                  <a:lnTo>
                    <a:pt x="2880" y="1467"/>
                  </a:lnTo>
                  <a:lnTo>
                    <a:pt x="2872" y="1448"/>
                  </a:lnTo>
                  <a:lnTo>
                    <a:pt x="2859" y="1430"/>
                  </a:lnTo>
                  <a:lnTo>
                    <a:pt x="2842" y="1417"/>
                  </a:lnTo>
                  <a:lnTo>
                    <a:pt x="2822" y="1409"/>
                  </a:lnTo>
                  <a:lnTo>
                    <a:pt x="2802" y="1405"/>
                  </a:lnTo>
                  <a:close/>
                  <a:moveTo>
                    <a:pt x="2162" y="960"/>
                  </a:moveTo>
                  <a:lnTo>
                    <a:pt x="2136" y="964"/>
                  </a:lnTo>
                  <a:lnTo>
                    <a:pt x="2112" y="972"/>
                  </a:lnTo>
                  <a:lnTo>
                    <a:pt x="2092" y="986"/>
                  </a:lnTo>
                  <a:lnTo>
                    <a:pt x="2073" y="1004"/>
                  </a:lnTo>
                  <a:lnTo>
                    <a:pt x="2060" y="1024"/>
                  </a:lnTo>
                  <a:lnTo>
                    <a:pt x="2052" y="1049"/>
                  </a:lnTo>
                  <a:lnTo>
                    <a:pt x="2048" y="1075"/>
                  </a:lnTo>
                  <a:lnTo>
                    <a:pt x="2052" y="1101"/>
                  </a:lnTo>
                  <a:lnTo>
                    <a:pt x="2060" y="1124"/>
                  </a:lnTo>
                  <a:lnTo>
                    <a:pt x="2073" y="1146"/>
                  </a:lnTo>
                  <a:lnTo>
                    <a:pt x="2092" y="1163"/>
                  </a:lnTo>
                  <a:lnTo>
                    <a:pt x="2112" y="1177"/>
                  </a:lnTo>
                  <a:lnTo>
                    <a:pt x="2136" y="1185"/>
                  </a:lnTo>
                  <a:lnTo>
                    <a:pt x="2162" y="1188"/>
                  </a:lnTo>
                  <a:lnTo>
                    <a:pt x="2187" y="1185"/>
                  </a:lnTo>
                  <a:lnTo>
                    <a:pt x="2212" y="1177"/>
                  </a:lnTo>
                  <a:lnTo>
                    <a:pt x="2233" y="1163"/>
                  </a:lnTo>
                  <a:lnTo>
                    <a:pt x="2251" y="1146"/>
                  </a:lnTo>
                  <a:lnTo>
                    <a:pt x="2264" y="1124"/>
                  </a:lnTo>
                  <a:lnTo>
                    <a:pt x="2273" y="1101"/>
                  </a:lnTo>
                  <a:lnTo>
                    <a:pt x="2276" y="1075"/>
                  </a:lnTo>
                  <a:lnTo>
                    <a:pt x="2273" y="1049"/>
                  </a:lnTo>
                  <a:lnTo>
                    <a:pt x="2264" y="1024"/>
                  </a:lnTo>
                  <a:lnTo>
                    <a:pt x="2251" y="1004"/>
                  </a:lnTo>
                  <a:lnTo>
                    <a:pt x="2233" y="986"/>
                  </a:lnTo>
                  <a:lnTo>
                    <a:pt x="2212" y="972"/>
                  </a:lnTo>
                  <a:lnTo>
                    <a:pt x="2187" y="964"/>
                  </a:lnTo>
                  <a:lnTo>
                    <a:pt x="2162" y="960"/>
                  </a:lnTo>
                  <a:close/>
                  <a:moveTo>
                    <a:pt x="155" y="156"/>
                  </a:moveTo>
                  <a:lnTo>
                    <a:pt x="155" y="2518"/>
                  </a:lnTo>
                  <a:lnTo>
                    <a:pt x="1002" y="2518"/>
                  </a:lnTo>
                  <a:lnTo>
                    <a:pt x="974" y="2434"/>
                  </a:lnTo>
                  <a:lnTo>
                    <a:pt x="953" y="2347"/>
                  </a:lnTo>
                  <a:lnTo>
                    <a:pt x="937" y="2259"/>
                  </a:lnTo>
                  <a:lnTo>
                    <a:pt x="928" y="2169"/>
                  </a:lnTo>
                  <a:lnTo>
                    <a:pt x="406" y="2169"/>
                  </a:lnTo>
                  <a:lnTo>
                    <a:pt x="406" y="1956"/>
                  </a:lnTo>
                  <a:lnTo>
                    <a:pt x="930" y="1956"/>
                  </a:lnTo>
                  <a:lnTo>
                    <a:pt x="941" y="1876"/>
                  </a:lnTo>
                  <a:lnTo>
                    <a:pt x="956" y="1799"/>
                  </a:lnTo>
                  <a:lnTo>
                    <a:pt x="977" y="1723"/>
                  </a:lnTo>
                  <a:lnTo>
                    <a:pt x="1002" y="1650"/>
                  </a:lnTo>
                  <a:lnTo>
                    <a:pt x="1031" y="1579"/>
                  </a:lnTo>
                  <a:lnTo>
                    <a:pt x="1066" y="1509"/>
                  </a:lnTo>
                  <a:lnTo>
                    <a:pt x="1103" y="1442"/>
                  </a:lnTo>
                  <a:lnTo>
                    <a:pt x="406" y="1442"/>
                  </a:lnTo>
                  <a:lnTo>
                    <a:pt x="406" y="1230"/>
                  </a:lnTo>
                  <a:lnTo>
                    <a:pt x="1266" y="1230"/>
                  </a:lnTo>
                  <a:lnTo>
                    <a:pt x="1324" y="1173"/>
                  </a:lnTo>
                  <a:lnTo>
                    <a:pt x="1387" y="1119"/>
                  </a:lnTo>
                  <a:lnTo>
                    <a:pt x="1451" y="1070"/>
                  </a:lnTo>
                  <a:lnTo>
                    <a:pt x="1520" y="1025"/>
                  </a:lnTo>
                  <a:lnTo>
                    <a:pt x="1592" y="985"/>
                  </a:lnTo>
                  <a:lnTo>
                    <a:pt x="1666" y="949"/>
                  </a:lnTo>
                  <a:lnTo>
                    <a:pt x="1744" y="918"/>
                  </a:lnTo>
                  <a:lnTo>
                    <a:pt x="1823" y="893"/>
                  </a:lnTo>
                  <a:lnTo>
                    <a:pt x="1905" y="872"/>
                  </a:lnTo>
                  <a:lnTo>
                    <a:pt x="1989" y="857"/>
                  </a:lnTo>
                  <a:lnTo>
                    <a:pt x="2074" y="848"/>
                  </a:lnTo>
                  <a:lnTo>
                    <a:pt x="2162" y="845"/>
                  </a:lnTo>
                  <a:lnTo>
                    <a:pt x="2204" y="846"/>
                  </a:lnTo>
                  <a:lnTo>
                    <a:pt x="2246" y="849"/>
                  </a:lnTo>
                  <a:lnTo>
                    <a:pt x="2246" y="156"/>
                  </a:lnTo>
                  <a:lnTo>
                    <a:pt x="155" y="156"/>
                  </a:lnTo>
                  <a:close/>
                  <a:moveTo>
                    <a:pt x="0" y="0"/>
                  </a:moveTo>
                  <a:lnTo>
                    <a:pt x="2400" y="0"/>
                  </a:lnTo>
                  <a:lnTo>
                    <a:pt x="2400" y="869"/>
                  </a:lnTo>
                  <a:lnTo>
                    <a:pt x="2485" y="888"/>
                  </a:lnTo>
                  <a:lnTo>
                    <a:pt x="2567" y="913"/>
                  </a:lnTo>
                  <a:lnTo>
                    <a:pt x="2647" y="944"/>
                  </a:lnTo>
                  <a:lnTo>
                    <a:pt x="2723" y="980"/>
                  </a:lnTo>
                  <a:lnTo>
                    <a:pt x="2797" y="1021"/>
                  </a:lnTo>
                  <a:lnTo>
                    <a:pt x="2867" y="1066"/>
                  </a:lnTo>
                  <a:lnTo>
                    <a:pt x="2935" y="1117"/>
                  </a:lnTo>
                  <a:lnTo>
                    <a:pt x="2999" y="1171"/>
                  </a:lnTo>
                  <a:lnTo>
                    <a:pt x="3058" y="1230"/>
                  </a:lnTo>
                  <a:lnTo>
                    <a:pt x="3114" y="1292"/>
                  </a:lnTo>
                  <a:lnTo>
                    <a:pt x="3166" y="1358"/>
                  </a:lnTo>
                  <a:lnTo>
                    <a:pt x="3213" y="1428"/>
                  </a:lnTo>
                  <a:lnTo>
                    <a:pt x="3255" y="1501"/>
                  </a:lnTo>
                  <a:lnTo>
                    <a:pt x="3293" y="1577"/>
                  </a:lnTo>
                  <a:lnTo>
                    <a:pt x="3324" y="1655"/>
                  </a:lnTo>
                  <a:lnTo>
                    <a:pt x="3351" y="1737"/>
                  </a:lnTo>
                  <a:lnTo>
                    <a:pt x="3373" y="1820"/>
                  </a:lnTo>
                  <a:lnTo>
                    <a:pt x="3388" y="1907"/>
                  </a:lnTo>
                  <a:lnTo>
                    <a:pt x="3398" y="1995"/>
                  </a:lnTo>
                  <a:lnTo>
                    <a:pt x="3401" y="2084"/>
                  </a:lnTo>
                  <a:lnTo>
                    <a:pt x="3398" y="2177"/>
                  </a:lnTo>
                  <a:lnTo>
                    <a:pt x="3388" y="2268"/>
                  </a:lnTo>
                  <a:lnTo>
                    <a:pt x="3371" y="2356"/>
                  </a:lnTo>
                  <a:lnTo>
                    <a:pt x="3348" y="2442"/>
                  </a:lnTo>
                  <a:lnTo>
                    <a:pt x="3320" y="2525"/>
                  </a:lnTo>
                  <a:lnTo>
                    <a:pt x="3286" y="2606"/>
                  </a:lnTo>
                  <a:lnTo>
                    <a:pt x="3247" y="2685"/>
                  </a:lnTo>
                  <a:lnTo>
                    <a:pt x="3201" y="2759"/>
                  </a:lnTo>
                  <a:lnTo>
                    <a:pt x="3152" y="2830"/>
                  </a:lnTo>
                  <a:lnTo>
                    <a:pt x="3097" y="2897"/>
                  </a:lnTo>
                  <a:lnTo>
                    <a:pt x="3038" y="2960"/>
                  </a:lnTo>
                  <a:lnTo>
                    <a:pt x="2975" y="3019"/>
                  </a:lnTo>
                  <a:lnTo>
                    <a:pt x="2907" y="3074"/>
                  </a:lnTo>
                  <a:lnTo>
                    <a:pt x="2836" y="3123"/>
                  </a:lnTo>
                  <a:lnTo>
                    <a:pt x="2762" y="3168"/>
                  </a:lnTo>
                  <a:lnTo>
                    <a:pt x="2684" y="3207"/>
                  </a:lnTo>
                  <a:lnTo>
                    <a:pt x="2603" y="3242"/>
                  </a:lnTo>
                  <a:lnTo>
                    <a:pt x="2519" y="3271"/>
                  </a:lnTo>
                  <a:lnTo>
                    <a:pt x="2433" y="3293"/>
                  </a:lnTo>
                  <a:lnTo>
                    <a:pt x="2345" y="3310"/>
                  </a:lnTo>
                  <a:lnTo>
                    <a:pt x="2254" y="3319"/>
                  </a:lnTo>
                  <a:lnTo>
                    <a:pt x="2162" y="3323"/>
                  </a:lnTo>
                  <a:lnTo>
                    <a:pt x="2074" y="3319"/>
                  </a:lnTo>
                  <a:lnTo>
                    <a:pt x="1988" y="3311"/>
                  </a:lnTo>
                  <a:lnTo>
                    <a:pt x="1904" y="3296"/>
                  </a:lnTo>
                  <a:lnTo>
                    <a:pt x="1822" y="3276"/>
                  </a:lnTo>
                  <a:lnTo>
                    <a:pt x="1742" y="3250"/>
                  </a:lnTo>
                  <a:lnTo>
                    <a:pt x="1665" y="3219"/>
                  </a:lnTo>
                  <a:lnTo>
                    <a:pt x="1591" y="3183"/>
                  </a:lnTo>
                  <a:lnTo>
                    <a:pt x="1518" y="3143"/>
                  </a:lnTo>
                  <a:lnTo>
                    <a:pt x="1450" y="3097"/>
                  </a:lnTo>
                  <a:lnTo>
                    <a:pt x="1385" y="3049"/>
                  </a:lnTo>
                  <a:lnTo>
                    <a:pt x="1322" y="2995"/>
                  </a:lnTo>
                  <a:lnTo>
                    <a:pt x="1264" y="2938"/>
                  </a:lnTo>
                  <a:lnTo>
                    <a:pt x="1210" y="2876"/>
                  </a:lnTo>
                  <a:lnTo>
                    <a:pt x="1159" y="2812"/>
                  </a:lnTo>
                  <a:lnTo>
                    <a:pt x="1113" y="2744"/>
                  </a:lnTo>
                  <a:lnTo>
                    <a:pt x="1072" y="2673"/>
                  </a:lnTo>
                  <a:lnTo>
                    <a:pt x="0" y="2673"/>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1126" name="Google Shape;11126;p24"/>
          <p:cNvGrpSpPr/>
          <p:nvPr/>
        </p:nvGrpSpPr>
        <p:grpSpPr>
          <a:xfrm>
            <a:off x="5639487" y="5722622"/>
            <a:ext cx="548648" cy="640055"/>
            <a:chOff x="2575" y="1899"/>
            <a:chExt cx="1096" cy="1279"/>
          </a:xfrm>
          <a:solidFill>
            <a:srgbClr val="006994"/>
          </a:solidFill>
        </p:grpSpPr>
        <p:sp>
          <p:nvSpPr>
            <p:cNvPr id="11127" name="Google Shape;11127;p24"/>
            <p:cNvSpPr/>
            <p:nvPr/>
          </p:nvSpPr>
          <p:spPr>
            <a:xfrm>
              <a:off x="3296" y="1899"/>
              <a:ext cx="212" cy="210"/>
            </a:xfrm>
            <a:custGeom>
              <a:avLst/>
              <a:gdLst/>
              <a:ahLst/>
              <a:cxnLst/>
              <a:rect l="l" t="t" r="r" b="b"/>
              <a:pathLst>
                <a:path w="632" h="631" extrusionOk="0">
                  <a:moveTo>
                    <a:pt x="317" y="0"/>
                  </a:moveTo>
                  <a:lnTo>
                    <a:pt x="362" y="4"/>
                  </a:lnTo>
                  <a:lnTo>
                    <a:pt x="408" y="14"/>
                  </a:lnTo>
                  <a:lnTo>
                    <a:pt x="448" y="31"/>
                  </a:lnTo>
                  <a:lnTo>
                    <a:pt x="488" y="52"/>
                  </a:lnTo>
                  <a:lnTo>
                    <a:pt x="523" y="78"/>
                  </a:lnTo>
                  <a:lnTo>
                    <a:pt x="553" y="109"/>
                  </a:lnTo>
                  <a:lnTo>
                    <a:pt x="580" y="145"/>
                  </a:lnTo>
                  <a:lnTo>
                    <a:pt x="602" y="183"/>
                  </a:lnTo>
                  <a:lnTo>
                    <a:pt x="618" y="225"/>
                  </a:lnTo>
                  <a:lnTo>
                    <a:pt x="628" y="270"/>
                  </a:lnTo>
                  <a:lnTo>
                    <a:pt x="632" y="316"/>
                  </a:lnTo>
                  <a:lnTo>
                    <a:pt x="628" y="363"/>
                  </a:lnTo>
                  <a:lnTo>
                    <a:pt x="618" y="407"/>
                  </a:lnTo>
                  <a:lnTo>
                    <a:pt x="602" y="449"/>
                  </a:lnTo>
                  <a:lnTo>
                    <a:pt x="580" y="488"/>
                  </a:lnTo>
                  <a:lnTo>
                    <a:pt x="553" y="523"/>
                  </a:lnTo>
                  <a:lnTo>
                    <a:pt x="523" y="554"/>
                  </a:lnTo>
                  <a:lnTo>
                    <a:pt x="488" y="580"/>
                  </a:lnTo>
                  <a:lnTo>
                    <a:pt x="448" y="602"/>
                  </a:lnTo>
                  <a:lnTo>
                    <a:pt x="408" y="617"/>
                  </a:lnTo>
                  <a:lnTo>
                    <a:pt x="362" y="628"/>
                  </a:lnTo>
                  <a:lnTo>
                    <a:pt x="317" y="631"/>
                  </a:lnTo>
                  <a:lnTo>
                    <a:pt x="270" y="628"/>
                  </a:lnTo>
                  <a:lnTo>
                    <a:pt x="226" y="617"/>
                  </a:lnTo>
                  <a:lnTo>
                    <a:pt x="184" y="602"/>
                  </a:lnTo>
                  <a:lnTo>
                    <a:pt x="144" y="580"/>
                  </a:lnTo>
                  <a:lnTo>
                    <a:pt x="109" y="554"/>
                  </a:lnTo>
                  <a:lnTo>
                    <a:pt x="79" y="523"/>
                  </a:lnTo>
                  <a:lnTo>
                    <a:pt x="52" y="488"/>
                  </a:lnTo>
                  <a:lnTo>
                    <a:pt x="30" y="449"/>
                  </a:lnTo>
                  <a:lnTo>
                    <a:pt x="14" y="407"/>
                  </a:lnTo>
                  <a:lnTo>
                    <a:pt x="4" y="363"/>
                  </a:lnTo>
                  <a:lnTo>
                    <a:pt x="0" y="316"/>
                  </a:lnTo>
                  <a:lnTo>
                    <a:pt x="4" y="270"/>
                  </a:lnTo>
                  <a:lnTo>
                    <a:pt x="14" y="225"/>
                  </a:lnTo>
                  <a:lnTo>
                    <a:pt x="30" y="183"/>
                  </a:lnTo>
                  <a:lnTo>
                    <a:pt x="52" y="145"/>
                  </a:lnTo>
                  <a:lnTo>
                    <a:pt x="79" y="109"/>
                  </a:lnTo>
                  <a:lnTo>
                    <a:pt x="109" y="78"/>
                  </a:lnTo>
                  <a:lnTo>
                    <a:pt x="144" y="52"/>
                  </a:lnTo>
                  <a:lnTo>
                    <a:pt x="184" y="31"/>
                  </a:lnTo>
                  <a:lnTo>
                    <a:pt x="226" y="14"/>
                  </a:lnTo>
                  <a:lnTo>
                    <a:pt x="270" y="4"/>
                  </a:lnTo>
                  <a:lnTo>
                    <a:pt x="31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28" name="Google Shape;11128;p24"/>
            <p:cNvSpPr/>
            <p:nvPr/>
          </p:nvSpPr>
          <p:spPr>
            <a:xfrm>
              <a:off x="3143" y="2143"/>
              <a:ext cx="528" cy="1030"/>
            </a:xfrm>
            <a:custGeom>
              <a:avLst/>
              <a:gdLst/>
              <a:ahLst/>
              <a:cxnLst/>
              <a:rect l="l" t="t" r="r" b="b"/>
              <a:pathLst>
                <a:path w="1576" h="3098" extrusionOk="0">
                  <a:moveTo>
                    <a:pt x="366" y="0"/>
                  </a:moveTo>
                  <a:lnTo>
                    <a:pt x="528" y="0"/>
                  </a:lnTo>
                  <a:lnTo>
                    <a:pt x="533" y="11"/>
                  </a:lnTo>
                  <a:lnTo>
                    <a:pt x="539" y="29"/>
                  </a:lnTo>
                  <a:lnTo>
                    <a:pt x="547" y="51"/>
                  </a:lnTo>
                  <a:lnTo>
                    <a:pt x="557" y="78"/>
                  </a:lnTo>
                  <a:lnTo>
                    <a:pt x="568" y="108"/>
                  </a:lnTo>
                  <a:lnTo>
                    <a:pt x="580" y="141"/>
                  </a:lnTo>
                  <a:lnTo>
                    <a:pt x="592" y="175"/>
                  </a:lnTo>
                  <a:lnTo>
                    <a:pt x="605" y="211"/>
                  </a:lnTo>
                  <a:lnTo>
                    <a:pt x="618" y="247"/>
                  </a:lnTo>
                  <a:lnTo>
                    <a:pt x="631" y="284"/>
                  </a:lnTo>
                  <a:lnTo>
                    <a:pt x="644" y="320"/>
                  </a:lnTo>
                  <a:lnTo>
                    <a:pt x="657" y="354"/>
                  </a:lnTo>
                  <a:lnTo>
                    <a:pt x="668" y="387"/>
                  </a:lnTo>
                  <a:lnTo>
                    <a:pt x="679" y="416"/>
                  </a:lnTo>
                  <a:lnTo>
                    <a:pt x="688" y="442"/>
                  </a:lnTo>
                  <a:lnTo>
                    <a:pt x="696" y="464"/>
                  </a:lnTo>
                  <a:lnTo>
                    <a:pt x="702" y="480"/>
                  </a:lnTo>
                  <a:lnTo>
                    <a:pt x="707" y="492"/>
                  </a:lnTo>
                  <a:lnTo>
                    <a:pt x="668" y="282"/>
                  </a:lnTo>
                  <a:lnTo>
                    <a:pt x="666" y="268"/>
                  </a:lnTo>
                  <a:lnTo>
                    <a:pt x="668" y="254"/>
                  </a:lnTo>
                  <a:lnTo>
                    <a:pt x="674" y="240"/>
                  </a:lnTo>
                  <a:lnTo>
                    <a:pt x="736" y="128"/>
                  </a:lnTo>
                  <a:lnTo>
                    <a:pt x="681" y="32"/>
                  </a:lnTo>
                  <a:lnTo>
                    <a:pt x="679" y="22"/>
                  </a:lnTo>
                  <a:lnTo>
                    <a:pt x="681" y="10"/>
                  </a:lnTo>
                  <a:lnTo>
                    <a:pt x="689" y="2"/>
                  </a:lnTo>
                  <a:lnTo>
                    <a:pt x="701" y="0"/>
                  </a:lnTo>
                  <a:lnTo>
                    <a:pt x="849" y="0"/>
                  </a:lnTo>
                  <a:lnTo>
                    <a:pt x="861" y="2"/>
                  </a:lnTo>
                  <a:lnTo>
                    <a:pt x="869" y="10"/>
                  </a:lnTo>
                  <a:lnTo>
                    <a:pt x="871" y="22"/>
                  </a:lnTo>
                  <a:lnTo>
                    <a:pt x="869" y="32"/>
                  </a:lnTo>
                  <a:lnTo>
                    <a:pt x="814" y="128"/>
                  </a:lnTo>
                  <a:lnTo>
                    <a:pt x="876" y="240"/>
                  </a:lnTo>
                  <a:lnTo>
                    <a:pt x="882" y="253"/>
                  </a:lnTo>
                  <a:lnTo>
                    <a:pt x="883" y="268"/>
                  </a:lnTo>
                  <a:lnTo>
                    <a:pt x="882" y="283"/>
                  </a:lnTo>
                  <a:lnTo>
                    <a:pt x="837" y="492"/>
                  </a:lnTo>
                  <a:lnTo>
                    <a:pt x="842" y="480"/>
                  </a:lnTo>
                  <a:lnTo>
                    <a:pt x="849" y="462"/>
                  </a:lnTo>
                  <a:lnTo>
                    <a:pt x="857" y="439"/>
                  </a:lnTo>
                  <a:lnTo>
                    <a:pt x="867" y="414"/>
                  </a:lnTo>
                  <a:lnTo>
                    <a:pt x="878" y="383"/>
                  </a:lnTo>
                  <a:lnTo>
                    <a:pt x="890" y="351"/>
                  </a:lnTo>
                  <a:lnTo>
                    <a:pt x="903" y="317"/>
                  </a:lnTo>
                  <a:lnTo>
                    <a:pt x="917" y="281"/>
                  </a:lnTo>
                  <a:lnTo>
                    <a:pt x="931" y="245"/>
                  </a:lnTo>
                  <a:lnTo>
                    <a:pt x="944" y="208"/>
                  </a:lnTo>
                  <a:lnTo>
                    <a:pt x="958" y="172"/>
                  </a:lnTo>
                  <a:lnTo>
                    <a:pt x="970" y="138"/>
                  </a:lnTo>
                  <a:lnTo>
                    <a:pt x="982" y="106"/>
                  </a:lnTo>
                  <a:lnTo>
                    <a:pt x="993" y="77"/>
                  </a:lnTo>
                  <a:lnTo>
                    <a:pt x="1003" y="50"/>
                  </a:lnTo>
                  <a:lnTo>
                    <a:pt x="1011" y="29"/>
                  </a:lnTo>
                  <a:lnTo>
                    <a:pt x="1017" y="11"/>
                  </a:lnTo>
                  <a:lnTo>
                    <a:pt x="1022" y="0"/>
                  </a:lnTo>
                  <a:lnTo>
                    <a:pt x="1182" y="0"/>
                  </a:lnTo>
                  <a:lnTo>
                    <a:pt x="1231" y="3"/>
                  </a:lnTo>
                  <a:lnTo>
                    <a:pt x="1277" y="12"/>
                  </a:lnTo>
                  <a:lnTo>
                    <a:pt x="1322" y="28"/>
                  </a:lnTo>
                  <a:lnTo>
                    <a:pt x="1362" y="49"/>
                  </a:lnTo>
                  <a:lnTo>
                    <a:pt x="1401" y="74"/>
                  </a:lnTo>
                  <a:lnTo>
                    <a:pt x="1436" y="105"/>
                  </a:lnTo>
                  <a:lnTo>
                    <a:pt x="1466" y="138"/>
                  </a:lnTo>
                  <a:lnTo>
                    <a:pt x="1492" y="177"/>
                  </a:lnTo>
                  <a:lnTo>
                    <a:pt x="1513" y="219"/>
                  </a:lnTo>
                  <a:lnTo>
                    <a:pt x="1528" y="262"/>
                  </a:lnTo>
                  <a:lnTo>
                    <a:pt x="1539" y="309"/>
                  </a:lnTo>
                  <a:lnTo>
                    <a:pt x="1542" y="358"/>
                  </a:lnTo>
                  <a:lnTo>
                    <a:pt x="1548" y="1475"/>
                  </a:lnTo>
                  <a:lnTo>
                    <a:pt x="1544" y="1503"/>
                  </a:lnTo>
                  <a:lnTo>
                    <a:pt x="1537" y="1530"/>
                  </a:lnTo>
                  <a:lnTo>
                    <a:pt x="1525" y="1556"/>
                  </a:lnTo>
                  <a:lnTo>
                    <a:pt x="1508" y="1578"/>
                  </a:lnTo>
                  <a:lnTo>
                    <a:pt x="1487" y="1596"/>
                  </a:lnTo>
                  <a:lnTo>
                    <a:pt x="1487" y="1734"/>
                  </a:lnTo>
                  <a:lnTo>
                    <a:pt x="1513" y="1734"/>
                  </a:lnTo>
                  <a:lnTo>
                    <a:pt x="1533" y="1738"/>
                  </a:lnTo>
                  <a:lnTo>
                    <a:pt x="1550" y="1746"/>
                  </a:lnTo>
                  <a:lnTo>
                    <a:pt x="1564" y="1760"/>
                  </a:lnTo>
                  <a:lnTo>
                    <a:pt x="1572" y="1777"/>
                  </a:lnTo>
                  <a:lnTo>
                    <a:pt x="1576" y="1797"/>
                  </a:lnTo>
                  <a:lnTo>
                    <a:pt x="1576" y="2401"/>
                  </a:lnTo>
                  <a:lnTo>
                    <a:pt x="1572" y="2421"/>
                  </a:lnTo>
                  <a:lnTo>
                    <a:pt x="1564" y="2439"/>
                  </a:lnTo>
                  <a:lnTo>
                    <a:pt x="1550" y="2453"/>
                  </a:lnTo>
                  <a:lnTo>
                    <a:pt x="1533" y="2461"/>
                  </a:lnTo>
                  <a:lnTo>
                    <a:pt x="1514" y="2464"/>
                  </a:lnTo>
                  <a:lnTo>
                    <a:pt x="1284" y="2464"/>
                  </a:lnTo>
                  <a:lnTo>
                    <a:pt x="1264" y="2461"/>
                  </a:lnTo>
                  <a:lnTo>
                    <a:pt x="1247" y="2453"/>
                  </a:lnTo>
                  <a:lnTo>
                    <a:pt x="1233" y="2439"/>
                  </a:lnTo>
                  <a:lnTo>
                    <a:pt x="1225" y="2421"/>
                  </a:lnTo>
                  <a:lnTo>
                    <a:pt x="1221" y="2401"/>
                  </a:lnTo>
                  <a:lnTo>
                    <a:pt x="1221" y="1797"/>
                  </a:lnTo>
                  <a:lnTo>
                    <a:pt x="1225" y="1777"/>
                  </a:lnTo>
                  <a:lnTo>
                    <a:pt x="1233" y="1760"/>
                  </a:lnTo>
                  <a:lnTo>
                    <a:pt x="1247" y="1746"/>
                  </a:lnTo>
                  <a:lnTo>
                    <a:pt x="1264" y="1738"/>
                  </a:lnTo>
                  <a:lnTo>
                    <a:pt x="1284" y="1734"/>
                  </a:lnTo>
                  <a:lnTo>
                    <a:pt x="1310" y="1734"/>
                  </a:lnTo>
                  <a:lnTo>
                    <a:pt x="1310" y="1601"/>
                  </a:lnTo>
                  <a:lnTo>
                    <a:pt x="1288" y="1582"/>
                  </a:lnTo>
                  <a:lnTo>
                    <a:pt x="1269" y="1560"/>
                  </a:lnTo>
                  <a:lnTo>
                    <a:pt x="1255" y="1535"/>
                  </a:lnTo>
                  <a:lnTo>
                    <a:pt x="1247" y="1507"/>
                  </a:lnTo>
                  <a:lnTo>
                    <a:pt x="1243" y="1476"/>
                  </a:lnTo>
                  <a:lnTo>
                    <a:pt x="1238" y="359"/>
                  </a:lnTo>
                  <a:lnTo>
                    <a:pt x="1235" y="347"/>
                  </a:lnTo>
                  <a:lnTo>
                    <a:pt x="1228" y="337"/>
                  </a:lnTo>
                  <a:lnTo>
                    <a:pt x="1218" y="330"/>
                  </a:lnTo>
                  <a:lnTo>
                    <a:pt x="1206" y="327"/>
                  </a:lnTo>
                  <a:lnTo>
                    <a:pt x="1193" y="331"/>
                  </a:lnTo>
                  <a:lnTo>
                    <a:pt x="1183" y="338"/>
                  </a:lnTo>
                  <a:lnTo>
                    <a:pt x="1177" y="347"/>
                  </a:lnTo>
                  <a:lnTo>
                    <a:pt x="1175" y="360"/>
                  </a:lnTo>
                  <a:lnTo>
                    <a:pt x="1175" y="472"/>
                  </a:lnTo>
                  <a:lnTo>
                    <a:pt x="1175" y="575"/>
                  </a:lnTo>
                  <a:lnTo>
                    <a:pt x="1175" y="670"/>
                  </a:lnTo>
                  <a:lnTo>
                    <a:pt x="1175" y="758"/>
                  </a:lnTo>
                  <a:lnTo>
                    <a:pt x="1175" y="837"/>
                  </a:lnTo>
                  <a:lnTo>
                    <a:pt x="1175" y="909"/>
                  </a:lnTo>
                  <a:lnTo>
                    <a:pt x="1175" y="976"/>
                  </a:lnTo>
                  <a:lnTo>
                    <a:pt x="1175" y="1035"/>
                  </a:lnTo>
                  <a:lnTo>
                    <a:pt x="1175" y="1090"/>
                  </a:lnTo>
                  <a:lnTo>
                    <a:pt x="1175" y="1138"/>
                  </a:lnTo>
                  <a:lnTo>
                    <a:pt x="1175" y="1181"/>
                  </a:lnTo>
                  <a:lnTo>
                    <a:pt x="1176" y="1220"/>
                  </a:lnTo>
                  <a:lnTo>
                    <a:pt x="1176" y="1255"/>
                  </a:lnTo>
                  <a:lnTo>
                    <a:pt x="1176" y="1285"/>
                  </a:lnTo>
                  <a:lnTo>
                    <a:pt x="1176" y="1312"/>
                  </a:lnTo>
                  <a:lnTo>
                    <a:pt x="1176" y="1335"/>
                  </a:lnTo>
                  <a:lnTo>
                    <a:pt x="1176" y="1356"/>
                  </a:lnTo>
                  <a:lnTo>
                    <a:pt x="1176" y="1374"/>
                  </a:lnTo>
                  <a:lnTo>
                    <a:pt x="1176" y="1390"/>
                  </a:lnTo>
                  <a:lnTo>
                    <a:pt x="1177" y="1405"/>
                  </a:lnTo>
                  <a:lnTo>
                    <a:pt x="1177" y="1419"/>
                  </a:lnTo>
                  <a:lnTo>
                    <a:pt x="1177" y="1431"/>
                  </a:lnTo>
                  <a:lnTo>
                    <a:pt x="1177" y="1444"/>
                  </a:lnTo>
                  <a:lnTo>
                    <a:pt x="1177" y="1455"/>
                  </a:lnTo>
                  <a:lnTo>
                    <a:pt x="1177" y="1467"/>
                  </a:lnTo>
                  <a:lnTo>
                    <a:pt x="1177" y="1481"/>
                  </a:lnTo>
                  <a:lnTo>
                    <a:pt x="1177" y="1495"/>
                  </a:lnTo>
                  <a:lnTo>
                    <a:pt x="1177" y="1510"/>
                  </a:lnTo>
                  <a:lnTo>
                    <a:pt x="1177" y="1528"/>
                  </a:lnTo>
                  <a:lnTo>
                    <a:pt x="1177" y="1546"/>
                  </a:lnTo>
                  <a:lnTo>
                    <a:pt x="1177" y="1568"/>
                  </a:lnTo>
                  <a:lnTo>
                    <a:pt x="1177" y="1594"/>
                  </a:lnTo>
                  <a:lnTo>
                    <a:pt x="1148" y="1613"/>
                  </a:lnTo>
                  <a:lnTo>
                    <a:pt x="1121" y="1636"/>
                  </a:lnTo>
                  <a:lnTo>
                    <a:pt x="1099" y="1662"/>
                  </a:lnTo>
                  <a:lnTo>
                    <a:pt x="1080" y="1692"/>
                  </a:lnTo>
                  <a:lnTo>
                    <a:pt x="1066" y="1725"/>
                  </a:lnTo>
                  <a:lnTo>
                    <a:pt x="1058" y="1760"/>
                  </a:lnTo>
                  <a:lnTo>
                    <a:pt x="1054" y="1797"/>
                  </a:lnTo>
                  <a:lnTo>
                    <a:pt x="1054" y="2401"/>
                  </a:lnTo>
                  <a:lnTo>
                    <a:pt x="1058" y="2439"/>
                  </a:lnTo>
                  <a:lnTo>
                    <a:pt x="1066" y="2473"/>
                  </a:lnTo>
                  <a:lnTo>
                    <a:pt x="1080" y="2506"/>
                  </a:lnTo>
                  <a:lnTo>
                    <a:pt x="1099" y="2536"/>
                  </a:lnTo>
                  <a:lnTo>
                    <a:pt x="1121" y="2562"/>
                  </a:lnTo>
                  <a:lnTo>
                    <a:pt x="1148" y="2585"/>
                  </a:lnTo>
                  <a:lnTo>
                    <a:pt x="1177" y="2604"/>
                  </a:lnTo>
                  <a:lnTo>
                    <a:pt x="1177" y="2916"/>
                  </a:lnTo>
                  <a:lnTo>
                    <a:pt x="1175" y="2948"/>
                  </a:lnTo>
                  <a:lnTo>
                    <a:pt x="1166" y="2979"/>
                  </a:lnTo>
                  <a:lnTo>
                    <a:pt x="1152" y="3008"/>
                  </a:lnTo>
                  <a:lnTo>
                    <a:pt x="1135" y="3032"/>
                  </a:lnTo>
                  <a:lnTo>
                    <a:pt x="1113" y="3054"/>
                  </a:lnTo>
                  <a:lnTo>
                    <a:pt x="1087" y="3073"/>
                  </a:lnTo>
                  <a:lnTo>
                    <a:pt x="1059" y="3086"/>
                  </a:lnTo>
                  <a:lnTo>
                    <a:pt x="1028" y="3095"/>
                  </a:lnTo>
                  <a:lnTo>
                    <a:pt x="995" y="3098"/>
                  </a:lnTo>
                  <a:lnTo>
                    <a:pt x="962" y="3095"/>
                  </a:lnTo>
                  <a:lnTo>
                    <a:pt x="931" y="3086"/>
                  </a:lnTo>
                  <a:lnTo>
                    <a:pt x="903" y="3073"/>
                  </a:lnTo>
                  <a:lnTo>
                    <a:pt x="877" y="3054"/>
                  </a:lnTo>
                  <a:lnTo>
                    <a:pt x="855" y="3032"/>
                  </a:lnTo>
                  <a:lnTo>
                    <a:pt x="837" y="3008"/>
                  </a:lnTo>
                  <a:lnTo>
                    <a:pt x="823" y="2979"/>
                  </a:lnTo>
                  <a:lnTo>
                    <a:pt x="815" y="2948"/>
                  </a:lnTo>
                  <a:lnTo>
                    <a:pt x="813" y="2916"/>
                  </a:lnTo>
                  <a:lnTo>
                    <a:pt x="813" y="1496"/>
                  </a:lnTo>
                  <a:lnTo>
                    <a:pt x="809" y="1481"/>
                  </a:lnTo>
                  <a:lnTo>
                    <a:pt x="801" y="1468"/>
                  </a:lnTo>
                  <a:lnTo>
                    <a:pt x="788" y="1460"/>
                  </a:lnTo>
                  <a:lnTo>
                    <a:pt x="773" y="1456"/>
                  </a:lnTo>
                  <a:lnTo>
                    <a:pt x="758" y="1460"/>
                  </a:lnTo>
                  <a:lnTo>
                    <a:pt x="745" y="1468"/>
                  </a:lnTo>
                  <a:lnTo>
                    <a:pt x="737" y="1481"/>
                  </a:lnTo>
                  <a:lnTo>
                    <a:pt x="734" y="1496"/>
                  </a:lnTo>
                  <a:lnTo>
                    <a:pt x="734" y="2916"/>
                  </a:lnTo>
                  <a:lnTo>
                    <a:pt x="731" y="2948"/>
                  </a:lnTo>
                  <a:lnTo>
                    <a:pt x="722" y="2979"/>
                  </a:lnTo>
                  <a:lnTo>
                    <a:pt x="709" y="3008"/>
                  </a:lnTo>
                  <a:lnTo>
                    <a:pt x="690" y="3032"/>
                  </a:lnTo>
                  <a:lnTo>
                    <a:pt x="668" y="3054"/>
                  </a:lnTo>
                  <a:lnTo>
                    <a:pt x="644" y="3073"/>
                  </a:lnTo>
                  <a:lnTo>
                    <a:pt x="615" y="3086"/>
                  </a:lnTo>
                  <a:lnTo>
                    <a:pt x="584" y="3095"/>
                  </a:lnTo>
                  <a:lnTo>
                    <a:pt x="552" y="3098"/>
                  </a:lnTo>
                  <a:lnTo>
                    <a:pt x="518" y="3095"/>
                  </a:lnTo>
                  <a:lnTo>
                    <a:pt x="487" y="3086"/>
                  </a:lnTo>
                  <a:lnTo>
                    <a:pt x="459" y="3073"/>
                  </a:lnTo>
                  <a:lnTo>
                    <a:pt x="434" y="3054"/>
                  </a:lnTo>
                  <a:lnTo>
                    <a:pt x="412" y="3032"/>
                  </a:lnTo>
                  <a:lnTo>
                    <a:pt x="394" y="3008"/>
                  </a:lnTo>
                  <a:lnTo>
                    <a:pt x="380" y="2979"/>
                  </a:lnTo>
                  <a:lnTo>
                    <a:pt x="372" y="2948"/>
                  </a:lnTo>
                  <a:lnTo>
                    <a:pt x="368" y="2916"/>
                  </a:lnTo>
                  <a:lnTo>
                    <a:pt x="368" y="359"/>
                  </a:lnTo>
                  <a:lnTo>
                    <a:pt x="366" y="348"/>
                  </a:lnTo>
                  <a:lnTo>
                    <a:pt x="360" y="339"/>
                  </a:lnTo>
                  <a:lnTo>
                    <a:pt x="351" y="332"/>
                  </a:lnTo>
                  <a:lnTo>
                    <a:pt x="339" y="330"/>
                  </a:lnTo>
                  <a:lnTo>
                    <a:pt x="328" y="332"/>
                  </a:lnTo>
                  <a:lnTo>
                    <a:pt x="318" y="338"/>
                  </a:lnTo>
                  <a:lnTo>
                    <a:pt x="312" y="347"/>
                  </a:lnTo>
                  <a:lnTo>
                    <a:pt x="310" y="359"/>
                  </a:lnTo>
                  <a:lnTo>
                    <a:pt x="304" y="1476"/>
                  </a:lnTo>
                  <a:lnTo>
                    <a:pt x="301" y="1507"/>
                  </a:lnTo>
                  <a:lnTo>
                    <a:pt x="293" y="1535"/>
                  </a:lnTo>
                  <a:lnTo>
                    <a:pt x="277" y="1561"/>
                  </a:lnTo>
                  <a:lnTo>
                    <a:pt x="260" y="1584"/>
                  </a:lnTo>
                  <a:lnTo>
                    <a:pt x="237" y="1602"/>
                  </a:lnTo>
                  <a:lnTo>
                    <a:pt x="211" y="1615"/>
                  </a:lnTo>
                  <a:lnTo>
                    <a:pt x="183" y="1624"/>
                  </a:lnTo>
                  <a:lnTo>
                    <a:pt x="153" y="1628"/>
                  </a:lnTo>
                  <a:lnTo>
                    <a:pt x="151" y="1628"/>
                  </a:lnTo>
                  <a:lnTo>
                    <a:pt x="121" y="1624"/>
                  </a:lnTo>
                  <a:lnTo>
                    <a:pt x="92" y="1615"/>
                  </a:lnTo>
                  <a:lnTo>
                    <a:pt x="66" y="1601"/>
                  </a:lnTo>
                  <a:lnTo>
                    <a:pt x="44" y="1582"/>
                  </a:lnTo>
                  <a:lnTo>
                    <a:pt x="25" y="1560"/>
                  </a:lnTo>
                  <a:lnTo>
                    <a:pt x="11" y="1533"/>
                  </a:lnTo>
                  <a:lnTo>
                    <a:pt x="3" y="1505"/>
                  </a:lnTo>
                  <a:lnTo>
                    <a:pt x="0" y="1475"/>
                  </a:lnTo>
                  <a:lnTo>
                    <a:pt x="6" y="358"/>
                  </a:lnTo>
                  <a:lnTo>
                    <a:pt x="9" y="309"/>
                  </a:lnTo>
                  <a:lnTo>
                    <a:pt x="18" y="262"/>
                  </a:lnTo>
                  <a:lnTo>
                    <a:pt x="35" y="219"/>
                  </a:lnTo>
                  <a:lnTo>
                    <a:pt x="56" y="177"/>
                  </a:lnTo>
                  <a:lnTo>
                    <a:pt x="81" y="138"/>
                  </a:lnTo>
                  <a:lnTo>
                    <a:pt x="112" y="105"/>
                  </a:lnTo>
                  <a:lnTo>
                    <a:pt x="147" y="74"/>
                  </a:lnTo>
                  <a:lnTo>
                    <a:pt x="185" y="49"/>
                  </a:lnTo>
                  <a:lnTo>
                    <a:pt x="226" y="28"/>
                  </a:lnTo>
                  <a:lnTo>
                    <a:pt x="270" y="12"/>
                  </a:lnTo>
                  <a:lnTo>
                    <a:pt x="317" y="3"/>
                  </a:lnTo>
                  <a:lnTo>
                    <a:pt x="36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29" name="Google Shape;11129;p24"/>
            <p:cNvSpPr/>
            <p:nvPr/>
          </p:nvSpPr>
          <p:spPr>
            <a:xfrm>
              <a:off x="2575" y="2142"/>
              <a:ext cx="516" cy="1031"/>
            </a:xfrm>
            <a:custGeom>
              <a:avLst/>
              <a:gdLst/>
              <a:ahLst/>
              <a:cxnLst/>
              <a:rect l="l" t="t" r="r" b="b"/>
              <a:pathLst>
                <a:path w="1551" h="3100" extrusionOk="0">
                  <a:moveTo>
                    <a:pt x="1141" y="0"/>
                  </a:moveTo>
                  <a:lnTo>
                    <a:pt x="1168" y="2"/>
                  </a:lnTo>
                  <a:lnTo>
                    <a:pt x="1190" y="2"/>
                  </a:lnTo>
                  <a:lnTo>
                    <a:pt x="1209" y="3"/>
                  </a:lnTo>
                  <a:lnTo>
                    <a:pt x="1226" y="4"/>
                  </a:lnTo>
                  <a:lnTo>
                    <a:pt x="1241" y="6"/>
                  </a:lnTo>
                  <a:lnTo>
                    <a:pt x="1257" y="9"/>
                  </a:lnTo>
                  <a:lnTo>
                    <a:pt x="1273" y="13"/>
                  </a:lnTo>
                  <a:lnTo>
                    <a:pt x="1317" y="27"/>
                  </a:lnTo>
                  <a:lnTo>
                    <a:pt x="1359" y="48"/>
                  </a:lnTo>
                  <a:lnTo>
                    <a:pt x="1399" y="74"/>
                  </a:lnTo>
                  <a:lnTo>
                    <a:pt x="1434" y="104"/>
                  </a:lnTo>
                  <a:lnTo>
                    <a:pt x="1465" y="138"/>
                  </a:lnTo>
                  <a:lnTo>
                    <a:pt x="1492" y="177"/>
                  </a:lnTo>
                  <a:lnTo>
                    <a:pt x="1513" y="219"/>
                  </a:lnTo>
                  <a:lnTo>
                    <a:pt x="1530" y="263"/>
                  </a:lnTo>
                  <a:lnTo>
                    <a:pt x="1539" y="311"/>
                  </a:lnTo>
                  <a:lnTo>
                    <a:pt x="1542" y="360"/>
                  </a:lnTo>
                  <a:lnTo>
                    <a:pt x="1546" y="882"/>
                  </a:lnTo>
                  <a:lnTo>
                    <a:pt x="1551" y="1476"/>
                  </a:lnTo>
                  <a:lnTo>
                    <a:pt x="1548" y="1506"/>
                  </a:lnTo>
                  <a:lnTo>
                    <a:pt x="1540" y="1535"/>
                  </a:lnTo>
                  <a:lnTo>
                    <a:pt x="1526" y="1561"/>
                  </a:lnTo>
                  <a:lnTo>
                    <a:pt x="1507" y="1583"/>
                  </a:lnTo>
                  <a:lnTo>
                    <a:pt x="1485" y="1602"/>
                  </a:lnTo>
                  <a:lnTo>
                    <a:pt x="1460" y="1617"/>
                  </a:lnTo>
                  <a:lnTo>
                    <a:pt x="1430" y="1625"/>
                  </a:lnTo>
                  <a:lnTo>
                    <a:pt x="1400" y="1629"/>
                  </a:lnTo>
                  <a:lnTo>
                    <a:pt x="1399" y="1629"/>
                  </a:lnTo>
                  <a:lnTo>
                    <a:pt x="1369" y="1626"/>
                  </a:lnTo>
                  <a:lnTo>
                    <a:pt x="1341" y="1617"/>
                  </a:lnTo>
                  <a:lnTo>
                    <a:pt x="1315" y="1603"/>
                  </a:lnTo>
                  <a:lnTo>
                    <a:pt x="1292" y="1586"/>
                  </a:lnTo>
                  <a:lnTo>
                    <a:pt x="1273" y="1562"/>
                  </a:lnTo>
                  <a:lnTo>
                    <a:pt x="1259" y="1537"/>
                  </a:lnTo>
                  <a:lnTo>
                    <a:pt x="1251" y="1509"/>
                  </a:lnTo>
                  <a:lnTo>
                    <a:pt x="1247" y="1478"/>
                  </a:lnTo>
                  <a:lnTo>
                    <a:pt x="1238" y="361"/>
                  </a:lnTo>
                  <a:lnTo>
                    <a:pt x="1234" y="348"/>
                  </a:lnTo>
                  <a:lnTo>
                    <a:pt x="1229" y="339"/>
                  </a:lnTo>
                  <a:lnTo>
                    <a:pt x="1218" y="332"/>
                  </a:lnTo>
                  <a:lnTo>
                    <a:pt x="1205" y="329"/>
                  </a:lnTo>
                  <a:lnTo>
                    <a:pt x="1194" y="332"/>
                  </a:lnTo>
                  <a:lnTo>
                    <a:pt x="1183" y="339"/>
                  </a:lnTo>
                  <a:lnTo>
                    <a:pt x="1176" y="349"/>
                  </a:lnTo>
                  <a:lnTo>
                    <a:pt x="1174" y="361"/>
                  </a:lnTo>
                  <a:lnTo>
                    <a:pt x="1174" y="486"/>
                  </a:lnTo>
                  <a:lnTo>
                    <a:pt x="1174" y="610"/>
                  </a:lnTo>
                  <a:lnTo>
                    <a:pt x="1174" y="734"/>
                  </a:lnTo>
                  <a:lnTo>
                    <a:pt x="1174" y="858"/>
                  </a:lnTo>
                  <a:lnTo>
                    <a:pt x="1174" y="981"/>
                  </a:lnTo>
                  <a:lnTo>
                    <a:pt x="1175" y="1104"/>
                  </a:lnTo>
                  <a:lnTo>
                    <a:pt x="1175" y="1224"/>
                  </a:lnTo>
                  <a:lnTo>
                    <a:pt x="1175" y="1343"/>
                  </a:lnTo>
                  <a:lnTo>
                    <a:pt x="1175" y="1461"/>
                  </a:lnTo>
                  <a:lnTo>
                    <a:pt x="1175" y="1575"/>
                  </a:lnTo>
                  <a:lnTo>
                    <a:pt x="1175" y="1687"/>
                  </a:lnTo>
                  <a:lnTo>
                    <a:pt x="1175" y="1797"/>
                  </a:lnTo>
                  <a:lnTo>
                    <a:pt x="1175" y="1903"/>
                  </a:lnTo>
                  <a:lnTo>
                    <a:pt x="1176" y="2005"/>
                  </a:lnTo>
                  <a:lnTo>
                    <a:pt x="1176" y="2105"/>
                  </a:lnTo>
                  <a:lnTo>
                    <a:pt x="1176" y="2199"/>
                  </a:lnTo>
                  <a:lnTo>
                    <a:pt x="1176" y="2289"/>
                  </a:lnTo>
                  <a:lnTo>
                    <a:pt x="1176" y="2374"/>
                  </a:lnTo>
                  <a:lnTo>
                    <a:pt x="1176" y="2455"/>
                  </a:lnTo>
                  <a:lnTo>
                    <a:pt x="1176" y="2530"/>
                  </a:lnTo>
                  <a:lnTo>
                    <a:pt x="1176" y="2599"/>
                  </a:lnTo>
                  <a:lnTo>
                    <a:pt x="1177" y="2662"/>
                  </a:lnTo>
                  <a:lnTo>
                    <a:pt x="1177" y="2719"/>
                  </a:lnTo>
                  <a:lnTo>
                    <a:pt x="1177" y="2771"/>
                  </a:lnTo>
                  <a:lnTo>
                    <a:pt x="1177" y="2814"/>
                  </a:lnTo>
                  <a:lnTo>
                    <a:pt x="1177" y="2850"/>
                  </a:lnTo>
                  <a:lnTo>
                    <a:pt x="1177" y="2879"/>
                  </a:lnTo>
                  <a:lnTo>
                    <a:pt x="1177" y="2900"/>
                  </a:lnTo>
                  <a:lnTo>
                    <a:pt x="1177" y="2913"/>
                  </a:lnTo>
                  <a:lnTo>
                    <a:pt x="1177" y="2916"/>
                  </a:lnTo>
                  <a:lnTo>
                    <a:pt x="1175" y="2950"/>
                  </a:lnTo>
                  <a:lnTo>
                    <a:pt x="1166" y="2981"/>
                  </a:lnTo>
                  <a:lnTo>
                    <a:pt x="1153" y="3009"/>
                  </a:lnTo>
                  <a:lnTo>
                    <a:pt x="1134" y="3034"/>
                  </a:lnTo>
                  <a:lnTo>
                    <a:pt x="1112" y="3056"/>
                  </a:lnTo>
                  <a:lnTo>
                    <a:pt x="1087" y="3074"/>
                  </a:lnTo>
                  <a:lnTo>
                    <a:pt x="1058" y="3088"/>
                  </a:lnTo>
                  <a:lnTo>
                    <a:pt x="1028" y="3096"/>
                  </a:lnTo>
                  <a:lnTo>
                    <a:pt x="995" y="3100"/>
                  </a:lnTo>
                  <a:lnTo>
                    <a:pt x="961" y="3096"/>
                  </a:lnTo>
                  <a:lnTo>
                    <a:pt x="931" y="3088"/>
                  </a:lnTo>
                  <a:lnTo>
                    <a:pt x="903" y="3074"/>
                  </a:lnTo>
                  <a:lnTo>
                    <a:pt x="877" y="3056"/>
                  </a:lnTo>
                  <a:lnTo>
                    <a:pt x="855" y="3034"/>
                  </a:lnTo>
                  <a:lnTo>
                    <a:pt x="838" y="3009"/>
                  </a:lnTo>
                  <a:lnTo>
                    <a:pt x="824" y="2981"/>
                  </a:lnTo>
                  <a:lnTo>
                    <a:pt x="816" y="2950"/>
                  </a:lnTo>
                  <a:lnTo>
                    <a:pt x="812" y="2916"/>
                  </a:lnTo>
                  <a:lnTo>
                    <a:pt x="812" y="1692"/>
                  </a:lnTo>
                  <a:lnTo>
                    <a:pt x="1092" y="1412"/>
                  </a:lnTo>
                  <a:lnTo>
                    <a:pt x="1118" y="1381"/>
                  </a:lnTo>
                  <a:lnTo>
                    <a:pt x="1138" y="1349"/>
                  </a:lnTo>
                  <a:lnTo>
                    <a:pt x="1152" y="1315"/>
                  </a:lnTo>
                  <a:lnTo>
                    <a:pt x="1160" y="1279"/>
                  </a:lnTo>
                  <a:lnTo>
                    <a:pt x="1163" y="1241"/>
                  </a:lnTo>
                  <a:lnTo>
                    <a:pt x="1160" y="1204"/>
                  </a:lnTo>
                  <a:lnTo>
                    <a:pt x="1152" y="1168"/>
                  </a:lnTo>
                  <a:lnTo>
                    <a:pt x="1138" y="1133"/>
                  </a:lnTo>
                  <a:lnTo>
                    <a:pt x="1118" y="1100"/>
                  </a:lnTo>
                  <a:lnTo>
                    <a:pt x="1092" y="1071"/>
                  </a:lnTo>
                  <a:lnTo>
                    <a:pt x="699" y="678"/>
                  </a:lnTo>
                  <a:lnTo>
                    <a:pt x="670" y="652"/>
                  </a:lnTo>
                  <a:lnTo>
                    <a:pt x="638" y="634"/>
                  </a:lnTo>
                  <a:lnTo>
                    <a:pt x="604" y="620"/>
                  </a:lnTo>
                  <a:lnTo>
                    <a:pt x="569" y="610"/>
                  </a:lnTo>
                  <a:lnTo>
                    <a:pt x="534" y="607"/>
                  </a:lnTo>
                  <a:lnTo>
                    <a:pt x="498" y="609"/>
                  </a:lnTo>
                  <a:lnTo>
                    <a:pt x="463" y="616"/>
                  </a:lnTo>
                  <a:lnTo>
                    <a:pt x="429" y="628"/>
                  </a:lnTo>
                  <a:lnTo>
                    <a:pt x="398" y="645"/>
                  </a:lnTo>
                  <a:lnTo>
                    <a:pt x="369" y="668"/>
                  </a:lnTo>
                  <a:lnTo>
                    <a:pt x="369" y="361"/>
                  </a:lnTo>
                  <a:lnTo>
                    <a:pt x="366" y="349"/>
                  </a:lnTo>
                  <a:lnTo>
                    <a:pt x="359" y="340"/>
                  </a:lnTo>
                  <a:lnTo>
                    <a:pt x="350" y="334"/>
                  </a:lnTo>
                  <a:lnTo>
                    <a:pt x="340" y="332"/>
                  </a:lnTo>
                  <a:lnTo>
                    <a:pt x="328" y="334"/>
                  </a:lnTo>
                  <a:lnTo>
                    <a:pt x="319" y="340"/>
                  </a:lnTo>
                  <a:lnTo>
                    <a:pt x="312" y="349"/>
                  </a:lnTo>
                  <a:lnTo>
                    <a:pt x="309" y="361"/>
                  </a:lnTo>
                  <a:lnTo>
                    <a:pt x="308" y="637"/>
                  </a:lnTo>
                  <a:lnTo>
                    <a:pt x="308" y="637"/>
                  </a:lnTo>
                  <a:lnTo>
                    <a:pt x="308" y="643"/>
                  </a:lnTo>
                  <a:lnTo>
                    <a:pt x="308" y="659"/>
                  </a:lnTo>
                  <a:lnTo>
                    <a:pt x="308" y="683"/>
                  </a:lnTo>
                  <a:lnTo>
                    <a:pt x="308" y="714"/>
                  </a:lnTo>
                  <a:lnTo>
                    <a:pt x="308" y="753"/>
                  </a:lnTo>
                  <a:lnTo>
                    <a:pt x="308" y="799"/>
                  </a:lnTo>
                  <a:lnTo>
                    <a:pt x="307" y="852"/>
                  </a:lnTo>
                  <a:lnTo>
                    <a:pt x="307" y="911"/>
                  </a:lnTo>
                  <a:lnTo>
                    <a:pt x="307" y="977"/>
                  </a:lnTo>
                  <a:lnTo>
                    <a:pt x="306" y="1048"/>
                  </a:lnTo>
                  <a:lnTo>
                    <a:pt x="306" y="1125"/>
                  </a:lnTo>
                  <a:lnTo>
                    <a:pt x="306" y="1205"/>
                  </a:lnTo>
                  <a:lnTo>
                    <a:pt x="305" y="1292"/>
                  </a:lnTo>
                  <a:lnTo>
                    <a:pt x="305" y="1381"/>
                  </a:lnTo>
                  <a:lnTo>
                    <a:pt x="303" y="1476"/>
                  </a:lnTo>
                  <a:lnTo>
                    <a:pt x="303" y="1478"/>
                  </a:lnTo>
                  <a:lnTo>
                    <a:pt x="301" y="1509"/>
                  </a:lnTo>
                  <a:lnTo>
                    <a:pt x="292" y="1537"/>
                  </a:lnTo>
                  <a:lnTo>
                    <a:pt x="278" y="1562"/>
                  </a:lnTo>
                  <a:lnTo>
                    <a:pt x="259" y="1584"/>
                  </a:lnTo>
                  <a:lnTo>
                    <a:pt x="237" y="1603"/>
                  </a:lnTo>
                  <a:lnTo>
                    <a:pt x="211" y="1617"/>
                  </a:lnTo>
                  <a:lnTo>
                    <a:pt x="182" y="1626"/>
                  </a:lnTo>
                  <a:lnTo>
                    <a:pt x="152" y="1629"/>
                  </a:lnTo>
                  <a:lnTo>
                    <a:pt x="151" y="1629"/>
                  </a:lnTo>
                  <a:lnTo>
                    <a:pt x="120" y="1626"/>
                  </a:lnTo>
                  <a:lnTo>
                    <a:pt x="92" y="1617"/>
                  </a:lnTo>
                  <a:lnTo>
                    <a:pt x="67" y="1603"/>
                  </a:lnTo>
                  <a:lnTo>
                    <a:pt x="44" y="1584"/>
                  </a:lnTo>
                  <a:lnTo>
                    <a:pt x="26" y="1561"/>
                  </a:lnTo>
                  <a:lnTo>
                    <a:pt x="12" y="1535"/>
                  </a:lnTo>
                  <a:lnTo>
                    <a:pt x="2" y="1507"/>
                  </a:lnTo>
                  <a:lnTo>
                    <a:pt x="0" y="1476"/>
                  </a:lnTo>
                  <a:lnTo>
                    <a:pt x="0" y="1357"/>
                  </a:lnTo>
                  <a:lnTo>
                    <a:pt x="1" y="1247"/>
                  </a:lnTo>
                  <a:lnTo>
                    <a:pt x="1" y="1145"/>
                  </a:lnTo>
                  <a:lnTo>
                    <a:pt x="2" y="1051"/>
                  </a:lnTo>
                  <a:lnTo>
                    <a:pt x="2" y="965"/>
                  </a:lnTo>
                  <a:lnTo>
                    <a:pt x="2" y="886"/>
                  </a:lnTo>
                  <a:lnTo>
                    <a:pt x="4" y="815"/>
                  </a:lnTo>
                  <a:lnTo>
                    <a:pt x="4" y="749"/>
                  </a:lnTo>
                  <a:lnTo>
                    <a:pt x="4" y="690"/>
                  </a:lnTo>
                  <a:lnTo>
                    <a:pt x="4" y="637"/>
                  </a:lnTo>
                  <a:lnTo>
                    <a:pt x="5" y="591"/>
                  </a:lnTo>
                  <a:lnTo>
                    <a:pt x="5" y="549"/>
                  </a:lnTo>
                  <a:lnTo>
                    <a:pt x="5" y="513"/>
                  </a:lnTo>
                  <a:lnTo>
                    <a:pt x="5" y="480"/>
                  </a:lnTo>
                  <a:lnTo>
                    <a:pt x="5" y="453"/>
                  </a:lnTo>
                  <a:lnTo>
                    <a:pt x="5" y="430"/>
                  </a:lnTo>
                  <a:lnTo>
                    <a:pt x="5" y="410"/>
                  </a:lnTo>
                  <a:lnTo>
                    <a:pt x="5" y="394"/>
                  </a:lnTo>
                  <a:lnTo>
                    <a:pt x="6" y="380"/>
                  </a:lnTo>
                  <a:lnTo>
                    <a:pt x="6" y="369"/>
                  </a:lnTo>
                  <a:lnTo>
                    <a:pt x="6" y="361"/>
                  </a:lnTo>
                  <a:lnTo>
                    <a:pt x="6" y="355"/>
                  </a:lnTo>
                  <a:lnTo>
                    <a:pt x="6" y="350"/>
                  </a:lnTo>
                  <a:lnTo>
                    <a:pt x="6" y="347"/>
                  </a:lnTo>
                  <a:lnTo>
                    <a:pt x="6" y="346"/>
                  </a:lnTo>
                  <a:lnTo>
                    <a:pt x="6" y="345"/>
                  </a:lnTo>
                  <a:lnTo>
                    <a:pt x="6" y="343"/>
                  </a:lnTo>
                  <a:lnTo>
                    <a:pt x="6" y="342"/>
                  </a:lnTo>
                  <a:lnTo>
                    <a:pt x="6" y="341"/>
                  </a:lnTo>
                  <a:lnTo>
                    <a:pt x="13" y="291"/>
                  </a:lnTo>
                  <a:lnTo>
                    <a:pt x="26" y="242"/>
                  </a:lnTo>
                  <a:lnTo>
                    <a:pt x="46" y="198"/>
                  </a:lnTo>
                  <a:lnTo>
                    <a:pt x="70" y="156"/>
                  </a:lnTo>
                  <a:lnTo>
                    <a:pt x="100" y="117"/>
                  </a:lnTo>
                  <a:lnTo>
                    <a:pt x="137" y="84"/>
                  </a:lnTo>
                  <a:lnTo>
                    <a:pt x="175" y="55"/>
                  </a:lnTo>
                  <a:lnTo>
                    <a:pt x="218" y="33"/>
                  </a:lnTo>
                  <a:lnTo>
                    <a:pt x="265" y="16"/>
                  </a:lnTo>
                  <a:lnTo>
                    <a:pt x="314" y="5"/>
                  </a:lnTo>
                  <a:lnTo>
                    <a:pt x="365" y="2"/>
                  </a:lnTo>
                  <a:lnTo>
                    <a:pt x="529" y="2"/>
                  </a:lnTo>
                  <a:lnTo>
                    <a:pt x="533" y="13"/>
                  </a:lnTo>
                  <a:lnTo>
                    <a:pt x="539" y="31"/>
                  </a:lnTo>
                  <a:lnTo>
                    <a:pt x="547" y="53"/>
                  </a:lnTo>
                  <a:lnTo>
                    <a:pt x="557" y="80"/>
                  </a:lnTo>
                  <a:lnTo>
                    <a:pt x="568" y="109"/>
                  </a:lnTo>
                  <a:lnTo>
                    <a:pt x="580" y="142"/>
                  </a:lnTo>
                  <a:lnTo>
                    <a:pt x="592" y="177"/>
                  </a:lnTo>
                  <a:lnTo>
                    <a:pt x="604" y="213"/>
                  </a:lnTo>
                  <a:lnTo>
                    <a:pt x="618" y="249"/>
                  </a:lnTo>
                  <a:lnTo>
                    <a:pt x="631" y="286"/>
                  </a:lnTo>
                  <a:lnTo>
                    <a:pt x="644" y="321"/>
                  </a:lnTo>
                  <a:lnTo>
                    <a:pt x="656" y="356"/>
                  </a:lnTo>
                  <a:lnTo>
                    <a:pt x="667" y="388"/>
                  </a:lnTo>
                  <a:lnTo>
                    <a:pt x="679" y="418"/>
                  </a:lnTo>
                  <a:lnTo>
                    <a:pt x="688" y="444"/>
                  </a:lnTo>
                  <a:lnTo>
                    <a:pt x="695" y="466"/>
                  </a:lnTo>
                  <a:lnTo>
                    <a:pt x="702" y="482"/>
                  </a:lnTo>
                  <a:lnTo>
                    <a:pt x="706" y="494"/>
                  </a:lnTo>
                  <a:lnTo>
                    <a:pt x="667" y="284"/>
                  </a:lnTo>
                  <a:lnTo>
                    <a:pt x="666" y="270"/>
                  </a:lnTo>
                  <a:lnTo>
                    <a:pt x="669" y="255"/>
                  </a:lnTo>
                  <a:lnTo>
                    <a:pt x="674" y="242"/>
                  </a:lnTo>
                  <a:lnTo>
                    <a:pt x="735" y="130"/>
                  </a:lnTo>
                  <a:lnTo>
                    <a:pt x="681" y="34"/>
                  </a:lnTo>
                  <a:lnTo>
                    <a:pt x="678" y="23"/>
                  </a:lnTo>
                  <a:lnTo>
                    <a:pt x="681" y="12"/>
                  </a:lnTo>
                  <a:lnTo>
                    <a:pt x="690" y="4"/>
                  </a:lnTo>
                  <a:lnTo>
                    <a:pt x="700" y="2"/>
                  </a:lnTo>
                  <a:lnTo>
                    <a:pt x="849" y="2"/>
                  </a:lnTo>
                  <a:lnTo>
                    <a:pt x="860" y="4"/>
                  </a:lnTo>
                  <a:lnTo>
                    <a:pt x="868" y="12"/>
                  </a:lnTo>
                  <a:lnTo>
                    <a:pt x="872" y="23"/>
                  </a:lnTo>
                  <a:lnTo>
                    <a:pt x="869" y="34"/>
                  </a:lnTo>
                  <a:lnTo>
                    <a:pt x="814" y="130"/>
                  </a:lnTo>
                  <a:lnTo>
                    <a:pt x="875" y="241"/>
                  </a:lnTo>
                  <a:lnTo>
                    <a:pt x="881" y="255"/>
                  </a:lnTo>
                  <a:lnTo>
                    <a:pt x="883" y="270"/>
                  </a:lnTo>
                  <a:lnTo>
                    <a:pt x="882" y="284"/>
                  </a:lnTo>
                  <a:lnTo>
                    <a:pt x="838" y="494"/>
                  </a:lnTo>
                  <a:lnTo>
                    <a:pt x="842" y="481"/>
                  </a:lnTo>
                  <a:lnTo>
                    <a:pt x="848" y="464"/>
                  </a:lnTo>
                  <a:lnTo>
                    <a:pt x="858" y="441"/>
                  </a:lnTo>
                  <a:lnTo>
                    <a:pt x="867" y="415"/>
                  </a:lnTo>
                  <a:lnTo>
                    <a:pt x="879" y="385"/>
                  </a:lnTo>
                  <a:lnTo>
                    <a:pt x="890" y="353"/>
                  </a:lnTo>
                  <a:lnTo>
                    <a:pt x="903" y="319"/>
                  </a:lnTo>
                  <a:lnTo>
                    <a:pt x="917" y="283"/>
                  </a:lnTo>
                  <a:lnTo>
                    <a:pt x="930" y="247"/>
                  </a:lnTo>
                  <a:lnTo>
                    <a:pt x="944" y="209"/>
                  </a:lnTo>
                  <a:lnTo>
                    <a:pt x="957" y="174"/>
                  </a:lnTo>
                  <a:lnTo>
                    <a:pt x="970" y="139"/>
                  </a:lnTo>
                  <a:lnTo>
                    <a:pt x="982" y="108"/>
                  </a:lnTo>
                  <a:lnTo>
                    <a:pt x="993" y="77"/>
                  </a:lnTo>
                  <a:lnTo>
                    <a:pt x="1002" y="52"/>
                  </a:lnTo>
                  <a:lnTo>
                    <a:pt x="1010" y="30"/>
                  </a:lnTo>
                  <a:lnTo>
                    <a:pt x="1017" y="13"/>
                  </a:lnTo>
                  <a:lnTo>
                    <a:pt x="1022" y="2"/>
                  </a:lnTo>
                  <a:lnTo>
                    <a:pt x="1069" y="2"/>
                  </a:lnTo>
                  <a:lnTo>
                    <a:pt x="1108" y="2"/>
                  </a:lnTo>
                  <a:lnTo>
                    <a:pt x="114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30" name="Google Shape;11130;p24"/>
            <p:cNvSpPr/>
            <p:nvPr/>
          </p:nvSpPr>
          <p:spPr>
            <a:xfrm>
              <a:off x="2728" y="1899"/>
              <a:ext cx="209" cy="210"/>
            </a:xfrm>
            <a:custGeom>
              <a:avLst/>
              <a:gdLst/>
              <a:ahLst/>
              <a:cxnLst/>
              <a:rect l="l" t="t" r="r" b="b"/>
              <a:pathLst>
                <a:path w="630" h="631" extrusionOk="0">
                  <a:moveTo>
                    <a:pt x="315" y="0"/>
                  </a:moveTo>
                  <a:lnTo>
                    <a:pt x="361" y="4"/>
                  </a:lnTo>
                  <a:lnTo>
                    <a:pt x="406" y="14"/>
                  </a:lnTo>
                  <a:lnTo>
                    <a:pt x="448" y="29"/>
                  </a:lnTo>
                  <a:lnTo>
                    <a:pt x="486" y="52"/>
                  </a:lnTo>
                  <a:lnTo>
                    <a:pt x="521" y="77"/>
                  </a:lnTo>
                  <a:lnTo>
                    <a:pt x="553" y="109"/>
                  </a:lnTo>
                  <a:lnTo>
                    <a:pt x="580" y="144"/>
                  </a:lnTo>
                  <a:lnTo>
                    <a:pt x="601" y="182"/>
                  </a:lnTo>
                  <a:lnTo>
                    <a:pt x="617" y="224"/>
                  </a:lnTo>
                  <a:lnTo>
                    <a:pt x="626" y="269"/>
                  </a:lnTo>
                  <a:lnTo>
                    <a:pt x="630" y="315"/>
                  </a:lnTo>
                  <a:lnTo>
                    <a:pt x="626" y="362"/>
                  </a:lnTo>
                  <a:lnTo>
                    <a:pt x="617" y="406"/>
                  </a:lnTo>
                  <a:lnTo>
                    <a:pt x="601" y="448"/>
                  </a:lnTo>
                  <a:lnTo>
                    <a:pt x="580" y="487"/>
                  </a:lnTo>
                  <a:lnTo>
                    <a:pt x="553" y="523"/>
                  </a:lnTo>
                  <a:lnTo>
                    <a:pt x="521" y="553"/>
                  </a:lnTo>
                  <a:lnTo>
                    <a:pt x="486" y="580"/>
                  </a:lnTo>
                  <a:lnTo>
                    <a:pt x="448" y="601"/>
                  </a:lnTo>
                  <a:lnTo>
                    <a:pt x="406" y="617"/>
                  </a:lnTo>
                  <a:lnTo>
                    <a:pt x="361" y="628"/>
                  </a:lnTo>
                  <a:lnTo>
                    <a:pt x="315" y="631"/>
                  </a:lnTo>
                  <a:lnTo>
                    <a:pt x="268" y="628"/>
                  </a:lnTo>
                  <a:lnTo>
                    <a:pt x="224" y="617"/>
                  </a:lnTo>
                  <a:lnTo>
                    <a:pt x="182" y="601"/>
                  </a:lnTo>
                  <a:lnTo>
                    <a:pt x="143" y="580"/>
                  </a:lnTo>
                  <a:lnTo>
                    <a:pt x="108" y="553"/>
                  </a:lnTo>
                  <a:lnTo>
                    <a:pt x="77" y="523"/>
                  </a:lnTo>
                  <a:lnTo>
                    <a:pt x="51" y="487"/>
                  </a:lnTo>
                  <a:lnTo>
                    <a:pt x="29" y="448"/>
                  </a:lnTo>
                  <a:lnTo>
                    <a:pt x="13" y="406"/>
                  </a:lnTo>
                  <a:lnTo>
                    <a:pt x="3" y="362"/>
                  </a:lnTo>
                  <a:lnTo>
                    <a:pt x="0" y="315"/>
                  </a:lnTo>
                  <a:lnTo>
                    <a:pt x="3" y="269"/>
                  </a:lnTo>
                  <a:lnTo>
                    <a:pt x="13" y="224"/>
                  </a:lnTo>
                  <a:lnTo>
                    <a:pt x="29" y="182"/>
                  </a:lnTo>
                  <a:lnTo>
                    <a:pt x="51" y="144"/>
                  </a:lnTo>
                  <a:lnTo>
                    <a:pt x="77" y="109"/>
                  </a:lnTo>
                  <a:lnTo>
                    <a:pt x="108" y="77"/>
                  </a:lnTo>
                  <a:lnTo>
                    <a:pt x="143" y="52"/>
                  </a:lnTo>
                  <a:lnTo>
                    <a:pt x="182" y="29"/>
                  </a:lnTo>
                  <a:lnTo>
                    <a:pt x="224" y="14"/>
                  </a:lnTo>
                  <a:lnTo>
                    <a:pt x="268" y="4"/>
                  </a:lnTo>
                  <a:lnTo>
                    <a:pt x="31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31" name="Google Shape;11131;p24"/>
            <p:cNvSpPr/>
            <p:nvPr/>
          </p:nvSpPr>
          <p:spPr>
            <a:xfrm>
              <a:off x="2698" y="2732"/>
              <a:ext cx="122" cy="446"/>
            </a:xfrm>
            <a:custGeom>
              <a:avLst/>
              <a:gdLst/>
              <a:ahLst/>
              <a:cxnLst/>
              <a:rect l="l" t="t" r="r" b="b"/>
              <a:pathLst>
                <a:path w="365" h="1330" extrusionOk="0">
                  <a:moveTo>
                    <a:pt x="365" y="0"/>
                  </a:moveTo>
                  <a:lnTo>
                    <a:pt x="365" y="1146"/>
                  </a:lnTo>
                  <a:lnTo>
                    <a:pt x="361" y="1180"/>
                  </a:lnTo>
                  <a:lnTo>
                    <a:pt x="353" y="1211"/>
                  </a:lnTo>
                  <a:lnTo>
                    <a:pt x="339" y="1239"/>
                  </a:lnTo>
                  <a:lnTo>
                    <a:pt x="322" y="1264"/>
                  </a:lnTo>
                  <a:lnTo>
                    <a:pt x="300" y="1286"/>
                  </a:lnTo>
                  <a:lnTo>
                    <a:pt x="274" y="1304"/>
                  </a:lnTo>
                  <a:lnTo>
                    <a:pt x="246" y="1318"/>
                  </a:lnTo>
                  <a:lnTo>
                    <a:pt x="214" y="1326"/>
                  </a:lnTo>
                  <a:lnTo>
                    <a:pt x="182" y="1330"/>
                  </a:lnTo>
                  <a:lnTo>
                    <a:pt x="149" y="1326"/>
                  </a:lnTo>
                  <a:lnTo>
                    <a:pt x="119" y="1318"/>
                  </a:lnTo>
                  <a:lnTo>
                    <a:pt x="90" y="1304"/>
                  </a:lnTo>
                  <a:lnTo>
                    <a:pt x="64" y="1286"/>
                  </a:lnTo>
                  <a:lnTo>
                    <a:pt x="43" y="1264"/>
                  </a:lnTo>
                  <a:lnTo>
                    <a:pt x="24" y="1239"/>
                  </a:lnTo>
                  <a:lnTo>
                    <a:pt x="11" y="1211"/>
                  </a:lnTo>
                  <a:lnTo>
                    <a:pt x="2" y="1180"/>
                  </a:lnTo>
                  <a:lnTo>
                    <a:pt x="0" y="1146"/>
                  </a:lnTo>
                  <a:lnTo>
                    <a:pt x="0" y="242"/>
                  </a:lnTo>
                  <a:lnTo>
                    <a:pt x="36" y="244"/>
                  </a:lnTo>
                  <a:lnTo>
                    <a:pt x="71" y="239"/>
                  </a:lnTo>
                  <a:lnTo>
                    <a:pt x="104" y="230"/>
                  </a:lnTo>
                  <a:lnTo>
                    <a:pt x="136" y="214"/>
                  </a:lnTo>
                  <a:lnTo>
                    <a:pt x="165" y="196"/>
                  </a:lnTo>
                  <a:lnTo>
                    <a:pt x="191" y="174"/>
                  </a:lnTo>
                  <a:lnTo>
                    <a:pt x="36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32" name="Google Shape;11132;p24"/>
            <p:cNvSpPr/>
            <p:nvPr/>
          </p:nvSpPr>
          <p:spPr>
            <a:xfrm>
              <a:off x="2668" y="2400"/>
              <a:ext cx="240" cy="357"/>
            </a:xfrm>
            <a:custGeom>
              <a:avLst/>
              <a:gdLst/>
              <a:ahLst/>
              <a:cxnLst/>
              <a:rect l="l" t="t" r="r" b="b"/>
              <a:pathLst>
                <a:path w="716" h="1073" extrusionOk="0">
                  <a:moveTo>
                    <a:pt x="249" y="0"/>
                  </a:moveTo>
                  <a:lnTo>
                    <a:pt x="267" y="2"/>
                  </a:lnTo>
                  <a:lnTo>
                    <a:pt x="285" y="9"/>
                  </a:lnTo>
                  <a:lnTo>
                    <a:pt x="301" y="22"/>
                  </a:lnTo>
                  <a:lnTo>
                    <a:pt x="694" y="415"/>
                  </a:lnTo>
                  <a:lnTo>
                    <a:pt x="706" y="430"/>
                  </a:lnTo>
                  <a:lnTo>
                    <a:pt x="714" y="449"/>
                  </a:lnTo>
                  <a:lnTo>
                    <a:pt x="716" y="467"/>
                  </a:lnTo>
                  <a:lnTo>
                    <a:pt x="714" y="486"/>
                  </a:lnTo>
                  <a:lnTo>
                    <a:pt x="706" y="505"/>
                  </a:lnTo>
                  <a:lnTo>
                    <a:pt x="694" y="520"/>
                  </a:lnTo>
                  <a:lnTo>
                    <a:pt x="163" y="1052"/>
                  </a:lnTo>
                  <a:lnTo>
                    <a:pt x="147" y="1063"/>
                  </a:lnTo>
                  <a:lnTo>
                    <a:pt x="130" y="1070"/>
                  </a:lnTo>
                  <a:lnTo>
                    <a:pt x="110" y="1073"/>
                  </a:lnTo>
                  <a:lnTo>
                    <a:pt x="91" y="1070"/>
                  </a:lnTo>
                  <a:lnTo>
                    <a:pt x="74" y="1063"/>
                  </a:lnTo>
                  <a:lnTo>
                    <a:pt x="57" y="1052"/>
                  </a:lnTo>
                  <a:lnTo>
                    <a:pt x="0" y="995"/>
                  </a:lnTo>
                  <a:lnTo>
                    <a:pt x="40" y="973"/>
                  </a:lnTo>
                  <a:lnTo>
                    <a:pt x="77" y="947"/>
                  </a:lnTo>
                  <a:lnTo>
                    <a:pt x="109" y="915"/>
                  </a:lnTo>
                  <a:lnTo>
                    <a:pt x="137" y="879"/>
                  </a:lnTo>
                  <a:lnTo>
                    <a:pt x="159" y="840"/>
                  </a:lnTo>
                  <a:lnTo>
                    <a:pt x="176" y="798"/>
                  </a:lnTo>
                  <a:lnTo>
                    <a:pt x="187" y="752"/>
                  </a:lnTo>
                  <a:lnTo>
                    <a:pt x="190" y="704"/>
                  </a:lnTo>
                  <a:lnTo>
                    <a:pt x="191" y="612"/>
                  </a:lnTo>
                  <a:lnTo>
                    <a:pt x="191" y="528"/>
                  </a:lnTo>
                  <a:lnTo>
                    <a:pt x="191" y="453"/>
                  </a:lnTo>
                  <a:lnTo>
                    <a:pt x="193" y="386"/>
                  </a:lnTo>
                  <a:lnTo>
                    <a:pt x="193" y="325"/>
                  </a:lnTo>
                  <a:lnTo>
                    <a:pt x="194" y="272"/>
                  </a:lnTo>
                  <a:lnTo>
                    <a:pt x="194" y="225"/>
                  </a:lnTo>
                  <a:lnTo>
                    <a:pt x="194" y="184"/>
                  </a:lnTo>
                  <a:lnTo>
                    <a:pt x="194" y="149"/>
                  </a:lnTo>
                  <a:lnTo>
                    <a:pt x="195" y="119"/>
                  </a:lnTo>
                  <a:lnTo>
                    <a:pt x="195" y="94"/>
                  </a:lnTo>
                  <a:lnTo>
                    <a:pt x="195" y="73"/>
                  </a:lnTo>
                  <a:lnTo>
                    <a:pt x="195" y="57"/>
                  </a:lnTo>
                  <a:lnTo>
                    <a:pt x="195" y="44"/>
                  </a:lnTo>
                  <a:lnTo>
                    <a:pt x="195" y="35"/>
                  </a:lnTo>
                  <a:lnTo>
                    <a:pt x="195" y="29"/>
                  </a:lnTo>
                  <a:lnTo>
                    <a:pt x="195" y="24"/>
                  </a:lnTo>
                  <a:lnTo>
                    <a:pt x="195" y="22"/>
                  </a:lnTo>
                  <a:lnTo>
                    <a:pt x="195" y="22"/>
                  </a:lnTo>
                  <a:lnTo>
                    <a:pt x="211" y="9"/>
                  </a:lnTo>
                  <a:lnTo>
                    <a:pt x="229" y="2"/>
                  </a:lnTo>
                  <a:lnTo>
                    <a:pt x="24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1133" name="Google Shape;11133;p24"/>
          <p:cNvGrpSpPr/>
          <p:nvPr/>
        </p:nvGrpSpPr>
        <p:grpSpPr>
          <a:xfrm>
            <a:off x="4420317" y="5822116"/>
            <a:ext cx="466765" cy="439976"/>
            <a:chOff x="2290" y="1976"/>
            <a:chExt cx="1355" cy="1277"/>
          </a:xfrm>
          <a:solidFill>
            <a:srgbClr val="006994"/>
          </a:solidFill>
        </p:grpSpPr>
        <p:sp>
          <p:nvSpPr>
            <p:cNvPr id="11134" name="Google Shape;11134;p24"/>
            <p:cNvSpPr/>
            <p:nvPr/>
          </p:nvSpPr>
          <p:spPr>
            <a:xfrm>
              <a:off x="2735" y="1976"/>
              <a:ext cx="466" cy="504"/>
            </a:xfrm>
            <a:custGeom>
              <a:avLst/>
              <a:gdLst/>
              <a:ahLst/>
              <a:cxnLst/>
              <a:rect l="l" t="t" r="r" b="b"/>
              <a:pathLst>
                <a:path w="1401" h="1516" extrusionOk="0">
                  <a:moveTo>
                    <a:pt x="670" y="0"/>
                  </a:moveTo>
                  <a:lnTo>
                    <a:pt x="730" y="0"/>
                  </a:lnTo>
                  <a:lnTo>
                    <a:pt x="773" y="3"/>
                  </a:lnTo>
                  <a:lnTo>
                    <a:pt x="813" y="13"/>
                  </a:lnTo>
                  <a:lnTo>
                    <a:pt x="850" y="29"/>
                  </a:lnTo>
                  <a:lnTo>
                    <a:pt x="884" y="50"/>
                  </a:lnTo>
                  <a:lnTo>
                    <a:pt x="914" y="76"/>
                  </a:lnTo>
                  <a:lnTo>
                    <a:pt x="940" y="106"/>
                  </a:lnTo>
                  <a:lnTo>
                    <a:pt x="962" y="141"/>
                  </a:lnTo>
                  <a:lnTo>
                    <a:pt x="977" y="178"/>
                  </a:lnTo>
                  <a:lnTo>
                    <a:pt x="987" y="218"/>
                  </a:lnTo>
                  <a:lnTo>
                    <a:pt x="990" y="260"/>
                  </a:lnTo>
                  <a:lnTo>
                    <a:pt x="990" y="548"/>
                  </a:lnTo>
                  <a:lnTo>
                    <a:pt x="988" y="574"/>
                  </a:lnTo>
                  <a:lnTo>
                    <a:pt x="981" y="599"/>
                  </a:lnTo>
                  <a:lnTo>
                    <a:pt x="968" y="621"/>
                  </a:lnTo>
                  <a:lnTo>
                    <a:pt x="952" y="641"/>
                  </a:lnTo>
                  <a:lnTo>
                    <a:pt x="932" y="655"/>
                  </a:lnTo>
                  <a:lnTo>
                    <a:pt x="932" y="934"/>
                  </a:lnTo>
                  <a:lnTo>
                    <a:pt x="932" y="938"/>
                  </a:lnTo>
                  <a:lnTo>
                    <a:pt x="935" y="941"/>
                  </a:lnTo>
                  <a:lnTo>
                    <a:pt x="937" y="944"/>
                  </a:lnTo>
                  <a:lnTo>
                    <a:pt x="940" y="946"/>
                  </a:lnTo>
                  <a:lnTo>
                    <a:pt x="953" y="953"/>
                  </a:lnTo>
                  <a:lnTo>
                    <a:pt x="972" y="962"/>
                  </a:lnTo>
                  <a:lnTo>
                    <a:pt x="995" y="975"/>
                  </a:lnTo>
                  <a:lnTo>
                    <a:pt x="1025" y="990"/>
                  </a:lnTo>
                  <a:lnTo>
                    <a:pt x="1057" y="1009"/>
                  </a:lnTo>
                  <a:lnTo>
                    <a:pt x="1093" y="1030"/>
                  </a:lnTo>
                  <a:lnTo>
                    <a:pt x="1132" y="1054"/>
                  </a:lnTo>
                  <a:lnTo>
                    <a:pt x="1174" y="1080"/>
                  </a:lnTo>
                  <a:lnTo>
                    <a:pt x="1216" y="1109"/>
                  </a:lnTo>
                  <a:lnTo>
                    <a:pt x="1261" y="1141"/>
                  </a:lnTo>
                  <a:lnTo>
                    <a:pt x="1306" y="1174"/>
                  </a:lnTo>
                  <a:lnTo>
                    <a:pt x="1351" y="1210"/>
                  </a:lnTo>
                  <a:lnTo>
                    <a:pt x="1368" y="1227"/>
                  </a:lnTo>
                  <a:lnTo>
                    <a:pt x="1383" y="1247"/>
                  </a:lnTo>
                  <a:lnTo>
                    <a:pt x="1393" y="1269"/>
                  </a:lnTo>
                  <a:lnTo>
                    <a:pt x="1399" y="1294"/>
                  </a:lnTo>
                  <a:lnTo>
                    <a:pt x="1401" y="1319"/>
                  </a:lnTo>
                  <a:lnTo>
                    <a:pt x="1401" y="1516"/>
                  </a:lnTo>
                  <a:lnTo>
                    <a:pt x="0" y="1516"/>
                  </a:lnTo>
                  <a:lnTo>
                    <a:pt x="0" y="1319"/>
                  </a:lnTo>
                  <a:lnTo>
                    <a:pt x="1" y="1294"/>
                  </a:lnTo>
                  <a:lnTo>
                    <a:pt x="8" y="1270"/>
                  </a:lnTo>
                  <a:lnTo>
                    <a:pt x="18" y="1248"/>
                  </a:lnTo>
                  <a:lnTo>
                    <a:pt x="32" y="1228"/>
                  </a:lnTo>
                  <a:lnTo>
                    <a:pt x="50" y="1210"/>
                  </a:lnTo>
                  <a:lnTo>
                    <a:pt x="95" y="1175"/>
                  </a:lnTo>
                  <a:lnTo>
                    <a:pt x="140" y="1141"/>
                  </a:lnTo>
                  <a:lnTo>
                    <a:pt x="185" y="1110"/>
                  </a:lnTo>
                  <a:lnTo>
                    <a:pt x="228" y="1081"/>
                  </a:lnTo>
                  <a:lnTo>
                    <a:pt x="269" y="1054"/>
                  </a:lnTo>
                  <a:lnTo>
                    <a:pt x="308" y="1031"/>
                  </a:lnTo>
                  <a:lnTo>
                    <a:pt x="344" y="1010"/>
                  </a:lnTo>
                  <a:lnTo>
                    <a:pt x="377" y="991"/>
                  </a:lnTo>
                  <a:lnTo>
                    <a:pt x="406" y="975"/>
                  </a:lnTo>
                  <a:lnTo>
                    <a:pt x="429" y="963"/>
                  </a:lnTo>
                  <a:lnTo>
                    <a:pt x="448" y="953"/>
                  </a:lnTo>
                  <a:lnTo>
                    <a:pt x="461" y="947"/>
                  </a:lnTo>
                  <a:lnTo>
                    <a:pt x="464" y="944"/>
                  </a:lnTo>
                  <a:lnTo>
                    <a:pt x="466" y="942"/>
                  </a:lnTo>
                  <a:lnTo>
                    <a:pt x="467" y="939"/>
                  </a:lnTo>
                  <a:lnTo>
                    <a:pt x="469" y="936"/>
                  </a:lnTo>
                  <a:lnTo>
                    <a:pt x="469" y="657"/>
                  </a:lnTo>
                  <a:lnTo>
                    <a:pt x="449" y="641"/>
                  </a:lnTo>
                  <a:lnTo>
                    <a:pt x="433" y="622"/>
                  </a:lnTo>
                  <a:lnTo>
                    <a:pt x="420" y="600"/>
                  </a:lnTo>
                  <a:lnTo>
                    <a:pt x="413" y="575"/>
                  </a:lnTo>
                  <a:lnTo>
                    <a:pt x="411" y="548"/>
                  </a:lnTo>
                  <a:lnTo>
                    <a:pt x="411" y="260"/>
                  </a:lnTo>
                  <a:lnTo>
                    <a:pt x="413" y="218"/>
                  </a:lnTo>
                  <a:lnTo>
                    <a:pt x="423" y="178"/>
                  </a:lnTo>
                  <a:lnTo>
                    <a:pt x="439" y="141"/>
                  </a:lnTo>
                  <a:lnTo>
                    <a:pt x="460" y="106"/>
                  </a:lnTo>
                  <a:lnTo>
                    <a:pt x="486" y="76"/>
                  </a:lnTo>
                  <a:lnTo>
                    <a:pt x="517" y="50"/>
                  </a:lnTo>
                  <a:lnTo>
                    <a:pt x="550" y="29"/>
                  </a:lnTo>
                  <a:lnTo>
                    <a:pt x="588" y="13"/>
                  </a:lnTo>
                  <a:lnTo>
                    <a:pt x="628" y="3"/>
                  </a:lnTo>
                  <a:lnTo>
                    <a:pt x="67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35" name="Google Shape;11135;p24"/>
            <p:cNvSpPr/>
            <p:nvPr/>
          </p:nvSpPr>
          <p:spPr>
            <a:xfrm>
              <a:off x="3179" y="2749"/>
              <a:ext cx="466" cy="504"/>
            </a:xfrm>
            <a:custGeom>
              <a:avLst/>
              <a:gdLst/>
              <a:ahLst/>
              <a:cxnLst/>
              <a:rect l="l" t="t" r="r" b="b"/>
              <a:pathLst>
                <a:path w="1401" h="1516" extrusionOk="0">
                  <a:moveTo>
                    <a:pt x="670" y="0"/>
                  </a:moveTo>
                  <a:lnTo>
                    <a:pt x="732" y="0"/>
                  </a:lnTo>
                  <a:lnTo>
                    <a:pt x="774" y="3"/>
                  </a:lnTo>
                  <a:lnTo>
                    <a:pt x="815" y="13"/>
                  </a:lnTo>
                  <a:lnTo>
                    <a:pt x="852" y="29"/>
                  </a:lnTo>
                  <a:lnTo>
                    <a:pt x="885" y="50"/>
                  </a:lnTo>
                  <a:lnTo>
                    <a:pt x="916" y="76"/>
                  </a:lnTo>
                  <a:lnTo>
                    <a:pt x="942" y="107"/>
                  </a:lnTo>
                  <a:lnTo>
                    <a:pt x="963" y="140"/>
                  </a:lnTo>
                  <a:lnTo>
                    <a:pt x="979" y="179"/>
                  </a:lnTo>
                  <a:lnTo>
                    <a:pt x="988" y="218"/>
                  </a:lnTo>
                  <a:lnTo>
                    <a:pt x="992" y="260"/>
                  </a:lnTo>
                  <a:lnTo>
                    <a:pt x="992" y="549"/>
                  </a:lnTo>
                  <a:lnTo>
                    <a:pt x="990" y="575"/>
                  </a:lnTo>
                  <a:lnTo>
                    <a:pt x="981" y="600"/>
                  </a:lnTo>
                  <a:lnTo>
                    <a:pt x="969" y="622"/>
                  </a:lnTo>
                  <a:lnTo>
                    <a:pt x="953" y="642"/>
                  </a:lnTo>
                  <a:lnTo>
                    <a:pt x="934" y="658"/>
                  </a:lnTo>
                  <a:lnTo>
                    <a:pt x="934" y="934"/>
                  </a:lnTo>
                  <a:lnTo>
                    <a:pt x="934" y="938"/>
                  </a:lnTo>
                  <a:lnTo>
                    <a:pt x="935" y="942"/>
                  </a:lnTo>
                  <a:lnTo>
                    <a:pt x="938" y="944"/>
                  </a:lnTo>
                  <a:lnTo>
                    <a:pt x="942" y="947"/>
                  </a:lnTo>
                  <a:lnTo>
                    <a:pt x="954" y="953"/>
                  </a:lnTo>
                  <a:lnTo>
                    <a:pt x="972" y="963"/>
                  </a:lnTo>
                  <a:lnTo>
                    <a:pt x="997" y="975"/>
                  </a:lnTo>
                  <a:lnTo>
                    <a:pt x="1026" y="991"/>
                  </a:lnTo>
                  <a:lnTo>
                    <a:pt x="1059" y="1010"/>
                  </a:lnTo>
                  <a:lnTo>
                    <a:pt x="1095" y="1031"/>
                  </a:lnTo>
                  <a:lnTo>
                    <a:pt x="1134" y="1054"/>
                  </a:lnTo>
                  <a:lnTo>
                    <a:pt x="1175" y="1080"/>
                  </a:lnTo>
                  <a:lnTo>
                    <a:pt x="1218" y="1110"/>
                  </a:lnTo>
                  <a:lnTo>
                    <a:pt x="1262" y="1141"/>
                  </a:lnTo>
                  <a:lnTo>
                    <a:pt x="1307" y="1174"/>
                  </a:lnTo>
                  <a:lnTo>
                    <a:pt x="1351" y="1210"/>
                  </a:lnTo>
                  <a:lnTo>
                    <a:pt x="1373" y="1232"/>
                  </a:lnTo>
                  <a:lnTo>
                    <a:pt x="1389" y="1258"/>
                  </a:lnTo>
                  <a:lnTo>
                    <a:pt x="1398" y="1288"/>
                  </a:lnTo>
                  <a:lnTo>
                    <a:pt x="1401" y="1318"/>
                  </a:lnTo>
                  <a:lnTo>
                    <a:pt x="1401" y="1516"/>
                  </a:lnTo>
                  <a:lnTo>
                    <a:pt x="0" y="1516"/>
                  </a:lnTo>
                  <a:lnTo>
                    <a:pt x="0" y="1320"/>
                  </a:lnTo>
                  <a:lnTo>
                    <a:pt x="2" y="1294"/>
                  </a:lnTo>
                  <a:lnTo>
                    <a:pt x="9" y="1270"/>
                  </a:lnTo>
                  <a:lnTo>
                    <a:pt x="19" y="1248"/>
                  </a:lnTo>
                  <a:lnTo>
                    <a:pt x="32" y="1228"/>
                  </a:lnTo>
                  <a:lnTo>
                    <a:pt x="51" y="1211"/>
                  </a:lnTo>
                  <a:lnTo>
                    <a:pt x="95" y="1175"/>
                  </a:lnTo>
                  <a:lnTo>
                    <a:pt x="141" y="1142"/>
                  </a:lnTo>
                  <a:lnTo>
                    <a:pt x="185" y="1111"/>
                  </a:lnTo>
                  <a:lnTo>
                    <a:pt x="229" y="1081"/>
                  </a:lnTo>
                  <a:lnTo>
                    <a:pt x="269" y="1055"/>
                  </a:lnTo>
                  <a:lnTo>
                    <a:pt x="309" y="1031"/>
                  </a:lnTo>
                  <a:lnTo>
                    <a:pt x="345" y="1010"/>
                  </a:lnTo>
                  <a:lnTo>
                    <a:pt x="378" y="991"/>
                  </a:lnTo>
                  <a:lnTo>
                    <a:pt x="406" y="976"/>
                  </a:lnTo>
                  <a:lnTo>
                    <a:pt x="430" y="963"/>
                  </a:lnTo>
                  <a:lnTo>
                    <a:pt x="448" y="954"/>
                  </a:lnTo>
                  <a:lnTo>
                    <a:pt x="462" y="947"/>
                  </a:lnTo>
                  <a:lnTo>
                    <a:pt x="464" y="946"/>
                  </a:lnTo>
                  <a:lnTo>
                    <a:pt x="467" y="942"/>
                  </a:lnTo>
                  <a:lnTo>
                    <a:pt x="468" y="939"/>
                  </a:lnTo>
                  <a:lnTo>
                    <a:pt x="469" y="936"/>
                  </a:lnTo>
                  <a:lnTo>
                    <a:pt x="469" y="658"/>
                  </a:lnTo>
                  <a:lnTo>
                    <a:pt x="449" y="642"/>
                  </a:lnTo>
                  <a:lnTo>
                    <a:pt x="433" y="622"/>
                  </a:lnTo>
                  <a:lnTo>
                    <a:pt x="421" y="600"/>
                  </a:lnTo>
                  <a:lnTo>
                    <a:pt x="414" y="575"/>
                  </a:lnTo>
                  <a:lnTo>
                    <a:pt x="411" y="549"/>
                  </a:lnTo>
                  <a:lnTo>
                    <a:pt x="411" y="260"/>
                  </a:lnTo>
                  <a:lnTo>
                    <a:pt x="414" y="218"/>
                  </a:lnTo>
                  <a:lnTo>
                    <a:pt x="423" y="179"/>
                  </a:lnTo>
                  <a:lnTo>
                    <a:pt x="440" y="140"/>
                  </a:lnTo>
                  <a:lnTo>
                    <a:pt x="461" y="107"/>
                  </a:lnTo>
                  <a:lnTo>
                    <a:pt x="486" y="76"/>
                  </a:lnTo>
                  <a:lnTo>
                    <a:pt x="517" y="50"/>
                  </a:lnTo>
                  <a:lnTo>
                    <a:pt x="551" y="29"/>
                  </a:lnTo>
                  <a:lnTo>
                    <a:pt x="589" y="13"/>
                  </a:lnTo>
                  <a:lnTo>
                    <a:pt x="628" y="3"/>
                  </a:lnTo>
                  <a:lnTo>
                    <a:pt x="67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36" name="Google Shape;11136;p24"/>
            <p:cNvSpPr/>
            <p:nvPr/>
          </p:nvSpPr>
          <p:spPr>
            <a:xfrm>
              <a:off x="2290" y="2749"/>
              <a:ext cx="466" cy="504"/>
            </a:xfrm>
            <a:custGeom>
              <a:avLst/>
              <a:gdLst/>
              <a:ahLst/>
              <a:cxnLst/>
              <a:rect l="l" t="t" r="r" b="b"/>
              <a:pathLst>
                <a:path w="1403" h="1516" extrusionOk="0">
                  <a:moveTo>
                    <a:pt x="671" y="0"/>
                  </a:moveTo>
                  <a:lnTo>
                    <a:pt x="732" y="0"/>
                  </a:lnTo>
                  <a:lnTo>
                    <a:pt x="775" y="3"/>
                  </a:lnTo>
                  <a:lnTo>
                    <a:pt x="814" y="13"/>
                  </a:lnTo>
                  <a:lnTo>
                    <a:pt x="851" y="29"/>
                  </a:lnTo>
                  <a:lnTo>
                    <a:pt x="886" y="50"/>
                  </a:lnTo>
                  <a:lnTo>
                    <a:pt x="915" y="76"/>
                  </a:lnTo>
                  <a:lnTo>
                    <a:pt x="941" y="107"/>
                  </a:lnTo>
                  <a:lnTo>
                    <a:pt x="963" y="140"/>
                  </a:lnTo>
                  <a:lnTo>
                    <a:pt x="978" y="179"/>
                  </a:lnTo>
                  <a:lnTo>
                    <a:pt x="988" y="218"/>
                  </a:lnTo>
                  <a:lnTo>
                    <a:pt x="992" y="260"/>
                  </a:lnTo>
                  <a:lnTo>
                    <a:pt x="992" y="549"/>
                  </a:lnTo>
                  <a:lnTo>
                    <a:pt x="989" y="575"/>
                  </a:lnTo>
                  <a:lnTo>
                    <a:pt x="982" y="600"/>
                  </a:lnTo>
                  <a:lnTo>
                    <a:pt x="970" y="622"/>
                  </a:lnTo>
                  <a:lnTo>
                    <a:pt x="954" y="642"/>
                  </a:lnTo>
                  <a:lnTo>
                    <a:pt x="934" y="658"/>
                  </a:lnTo>
                  <a:lnTo>
                    <a:pt x="934" y="934"/>
                  </a:lnTo>
                  <a:lnTo>
                    <a:pt x="934" y="938"/>
                  </a:lnTo>
                  <a:lnTo>
                    <a:pt x="936" y="942"/>
                  </a:lnTo>
                  <a:lnTo>
                    <a:pt x="939" y="944"/>
                  </a:lnTo>
                  <a:lnTo>
                    <a:pt x="941" y="947"/>
                  </a:lnTo>
                  <a:lnTo>
                    <a:pt x="955" y="953"/>
                  </a:lnTo>
                  <a:lnTo>
                    <a:pt x="973" y="963"/>
                  </a:lnTo>
                  <a:lnTo>
                    <a:pt x="997" y="975"/>
                  </a:lnTo>
                  <a:lnTo>
                    <a:pt x="1026" y="991"/>
                  </a:lnTo>
                  <a:lnTo>
                    <a:pt x="1058" y="1010"/>
                  </a:lnTo>
                  <a:lnTo>
                    <a:pt x="1094" y="1031"/>
                  </a:lnTo>
                  <a:lnTo>
                    <a:pt x="1134" y="1054"/>
                  </a:lnTo>
                  <a:lnTo>
                    <a:pt x="1176" y="1080"/>
                  </a:lnTo>
                  <a:lnTo>
                    <a:pt x="1218" y="1110"/>
                  </a:lnTo>
                  <a:lnTo>
                    <a:pt x="1262" y="1141"/>
                  </a:lnTo>
                  <a:lnTo>
                    <a:pt x="1308" y="1174"/>
                  </a:lnTo>
                  <a:lnTo>
                    <a:pt x="1352" y="1210"/>
                  </a:lnTo>
                  <a:lnTo>
                    <a:pt x="1369" y="1227"/>
                  </a:lnTo>
                  <a:lnTo>
                    <a:pt x="1384" y="1248"/>
                  </a:lnTo>
                  <a:lnTo>
                    <a:pt x="1394" y="1270"/>
                  </a:lnTo>
                  <a:lnTo>
                    <a:pt x="1400" y="1294"/>
                  </a:lnTo>
                  <a:lnTo>
                    <a:pt x="1403" y="1318"/>
                  </a:lnTo>
                  <a:lnTo>
                    <a:pt x="1403" y="1516"/>
                  </a:lnTo>
                  <a:lnTo>
                    <a:pt x="0" y="1516"/>
                  </a:lnTo>
                  <a:lnTo>
                    <a:pt x="0" y="1320"/>
                  </a:lnTo>
                  <a:lnTo>
                    <a:pt x="2" y="1294"/>
                  </a:lnTo>
                  <a:lnTo>
                    <a:pt x="9" y="1270"/>
                  </a:lnTo>
                  <a:lnTo>
                    <a:pt x="19" y="1248"/>
                  </a:lnTo>
                  <a:lnTo>
                    <a:pt x="33" y="1228"/>
                  </a:lnTo>
                  <a:lnTo>
                    <a:pt x="51" y="1211"/>
                  </a:lnTo>
                  <a:lnTo>
                    <a:pt x="96" y="1175"/>
                  </a:lnTo>
                  <a:lnTo>
                    <a:pt x="141" y="1142"/>
                  </a:lnTo>
                  <a:lnTo>
                    <a:pt x="185" y="1111"/>
                  </a:lnTo>
                  <a:lnTo>
                    <a:pt x="228" y="1081"/>
                  </a:lnTo>
                  <a:lnTo>
                    <a:pt x="269" y="1055"/>
                  </a:lnTo>
                  <a:lnTo>
                    <a:pt x="308" y="1031"/>
                  </a:lnTo>
                  <a:lnTo>
                    <a:pt x="344" y="1010"/>
                  </a:lnTo>
                  <a:lnTo>
                    <a:pt x="377" y="991"/>
                  </a:lnTo>
                  <a:lnTo>
                    <a:pt x="406" y="976"/>
                  </a:lnTo>
                  <a:lnTo>
                    <a:pt x="429" y="963"/>
                  </a:lnTo>
                  <a:lnTo>
                    <a:pt x="449" y="954"/>
                  </a:lnTo>
                  <a:lnTo>
                    <a:pt x="461" y="947"/>
                  </a:lnTo>
                  <a:lnTo>
                    <a:pt x="465" y="946"/>
                  </a:lnTo>
                  <a:lnTo>
                    <a:pt x="468" y="942"/>
                  </a:lnTo>
                  <a:lnTo>
                    <a:pt x="469" y="939"/>
                  </a:lnTo>
                  <a:lnTo>
                    <a:pt x="469" y="936"/>
                  </a:lnTo>
                  <a:lnTo>
                    <a:pt x="469" y="658"/>
                  </a:lnTo>
                  <a:lnTo>
                    <a:pt x="449" y="642"/>
                  </a:lnTo>
                  <a:lnTo>
                    <a:pt x="433" y="622"/>
                  </a:lnTo>
                  <a:lnTo>
                    <a:pt x="421" y="600"/>
                  </a:lnTo>
                  <a:lnTo>
                    <a:pt x="413" y="575"/>
                  </a:lnTo>
                  <a:lnTo>
                    <a:pt x="411" y="549"/>
                  </a:lnTo>
                  <a:lnTo>
                    <a:pt x="411" y="260"/>
                  </a:lnTo>
                  <a:lnTo>
                    <a:pt x="415" y="218"/>
                  </a:lnTo>
                  <a:lnTo>
                    <a:pt x="424" y="179"/>
                  </a:lnTo>
                  <a:lnTo>
                    <a:pt x="439" y="140"/>
                  </a:lnTo>
                  <a:lnTo>
                    <a:pt x="461" y="107"/>
                  </a:lnTo>
                  <a:lnTo>
                    <a:pt x="487" y="76"/>
                  </a:lnTo>
                  <a:lnTo>
                    <a:pt x="517" y="50"/>
                  </a:lnTo>
                  <a:lnTo>
                    <a:pt x="551" y="29"/>
                  </a:lnTo>
                  <a:lnTo>
                    <a:pt x="588" y="13"/>
                  </a:lnTo>
                  <a:lnTo>
                    <a:pt x="628" y="3"/>
                  </a:lnTo>
                  <a:lnTo>
                    <a:pt x="67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37" name="Google Shape;11137;p24"/>
            <p:cNvSpPr/>
            <p:nvPr/>
          </p:nvSpPr>
          <p:spPr>
            <a:xfrm>
              <a:off x="2723" y="2579"/>
              <a:ext cx="490" cy="491"/>
            </a:xfrm>
            <a:custGeom>
              <a:avLst/>
              <a:gdLst/>
              <a:ahLst/>
              <a:cxnLst/>
              <a:rect l="l" t="t" r="r" b="b"/>
              <a:pathLst>
                <a:path w="1475" h="1478" extrusionOk="0">
                  <a:moveTo>
                    <a:pt x="738" y="153"/>
                  </a:moveTo>
                  <a:lnTo>
                    <a:pt x="673" y="157"/>
                  </a:lnTo>
                  <a:lnTo>
                    <a:pt x="612" y="167"/>
                  </a:lnTo>
                  <a:lnTo>
                    <a:pt x="552" y="184"/>
                  </a:lnTo>
                  <a:lnTo>
                    <a:pt x="496" y="206"/>
                  </a:lnTo>
                  <a:lnTo>
                    <a:pt x="443" y="234"/>
                  </a:lnTo>
                  <a:lnTo>
                    <a:pt x="392" y="267"/>
                  </a:lnTo>
                  <a:lnTo>
                    <a:pt x="345" y="305"/>
                  </a:lnTo>
                  <a:lnTo>
                    <a:pt x="303" y="347"/>
                  </a:lnTo>
                  <a:lnTo>
                    <a:pt x="265" y="394"/>
                  </a:lnTo>
                  <a:lnTo>
                    <a:pt x="232" y="445"/>
                  </a:lnTo>
                  <a:lnTo>
                    <a:pt x="205" y="498"/>
                  </a:lnTo>
                  <a:lnTo>
                    <a:pt x="182" y="555"/>
                  </a:lnTo>
                  <a:lnTo>
                    <a:pt x="165" y="614"/>
                  </a:lnTo>
                  <a:lnTo>
                    <a:pt x="155" y="676"/>
                  </a:lnTo>
                  <a:lnTo>
                    <a:pt x="153" y="740"/>
                  </a:lnTo>
                  <a:lnTo>
                    <a:pt x="155" y="804"/>
                  </a:lnTo>
                  <a:lnTo>
                    <a:pt x="165" y="866"/>
                  </a:lnTo>
                  <a:lnTo>
                    <a:pt x="182" y="925"/>
                  </a:lnTo>
                  <a:lnTo>
                    <a:pt x="205" y="982"/>
                  </a:lnTo>
                  <a:lnTo>
                    <a:pt x="232" y="1036"/>
                  </a:lnTo>
                  <a:lnTo>
                    <a:pt x="265" y="1086"/>
                  </a:lnTo>
                  <a:lnTo>
                    <a:pt x="303" y="1132"/>
                  </a:lnTo>
                  <a:lnTo>
                    <a:pt x="345" y="1174"/>
                  </a:lnTo>
                  <a:lnTo>
                    <a:pt x="392" y="1213"/>
                  </a:lnTo>
                  <a:lnTo>
                    <a:pt x="443" y="1246"/>
                  </a:lnTo>
                  <a:lnTo>
                    <a:pt x="496" y="1274"/>
                  </a:lnTo>
                  <a:lnTo>
                    <a:pt x="552" y="1297"/>
                  </a:lnTo>
                  <a:lnTo>
                    <a:pt x="612" y="1313"/>
                  </a:lnTo>
                  <a:lnTo>
                    <a:pt x="673" y="1323"/>
                  </a:lnTo>
                  <a:lnTo>
                    <a:pt x="738" y="1326"/>
                  </a:lnTo>
                  <a:lnTo>
                    <a:pt x="802" y="1323"/>
                  </a:lnTo>
                  <a:lnTo>
                    <a:pt x="863" y="1313"/>
                  </a:lnTo>
                  <a:lnTo>
                    <a:pt x="923" y="1297"/>
                  </a:lnTo>
                  <a:lnTo>
                    <a:pt x="979" y="1273"/>
                  </a:lnTo>
                  <a:lnTo>
                    <a:pt x="1034" y="1246"/>
                  </a:lnTo>
                  <a:lnTo>
                    <a:pt x="1083" y="1213"/>
                  </a:lnTo>
                  <a:lnTo>
                    <a:pt x="1130" y="1174"/>
                  </a:lnTo>
                  <a:lnTo>
                    <a:pt x="1172" y="1132"/>
                  </a:lnTo>
                  <a:lnTo>
                    <a:pt x="1210" y="1086"/>
                  </a:lnTo>
                  <a:lnTo>
                    <a:pt x="1243" y="1035"/>
                  </a:lnTo>
                  <a:lnTo>
                    <a:pt x="1272" y="982"/>
                  </a:lnTo>
                  <a:lnTo>
                    <a:pt x="1294" y="925"/>
                  </a:lnTo>
                  <a:lnTo>
                    <a:pt x="1310" y="866"/>
                  </a:lnTo>
                  <a:lnTo>
                    <a:pt x="1320" y="804"/>
                  </a:lnTo>
                  <a:lnTo>
                    <a:pt x="1323" y="740"/>
                  </a:lnTo>
                  <a:lnTo>
                    <a:pt x="1320" y="676"/>
                  </a:lnTo>
                  <a:lnTo>
                    <a:pt x="1310" y="614"/>
                  </a:lnTo>
                  <a:lnTo>
                    <a:pt x="1294" y="555"/>
                  </a:lnTo>
                  <a:lnTo>
                    <a:pt x="1272" y="498"/>
                  </a:lnTo>
                  <a:lnTo>
                    <a:pt x="1243" y="445"/>
                  </a:lnTo>
                  <a:lnTo>
                    <a:pt x="1210" y="394"/>
                  </a:lnTo>
                  <a:lnTo>
                    <a:pt x="1172" y="347"/>
                  </a:lnTo>
                  <a:lnTo>
                    <a:pt x="1130" y="305"/>
                  </a:lnTo>
                  <a:lnTo>
                    <a:pt x="1083" y="267"/>
                  </a:lnTo>
                  <a:lnTo>
                    <a:pt x="1034" y="234"/>
                  </a:lnTo>
                  <a:lnTo>
                    <a:pt x="979" y="206"/>
                  </a:lnTo>
                  <a:lnTo>
                    <a:pt x="923" y="184"/>
                  </a:lnTo>
                  <a:lnTo>
                    <a:pt x="863" y="167"/>
                  </a:lnTo>
                  <a:lnTo>
                    <a:pt x="802" y="157"/>
                  </a:lnTo>
                  <a:lnTo>
                    <a:pt x="738" y="153"/>
                  </a:lnTo>
                  <a:close/>
                  <a:moveTo>
                    <a:pt x="738" y="0"/>
                  </a:moveTo>
                  <a:lnTo>
                    <a:pt x="813" y="4"/>
                  </a:lnTo>
                  <a:lnTo>
                    <a:pt x="887" y="15"/>
                  </a:lnTo>
                  <a:lnTo>
                    <a:pt x="957" y="34"/>
                  </a:lnTo>
                  <a:lnTo>
                    <a:pt x="1025" y="58"/>
                  </a:lnTo>
                  <a:lnTo>
                    <a:pt x="1089" y="90"/>
                  </a:lnTo>
                  <a:lnTo>
                    <a:pt x="1151" y="127"/>
                  </a:lnTo>
                  <a:lnTo>
                    <a:pt x="1208" y="169"/>
                  </a:lnTo>
                  <a:lnTo>
                    <a:pt x="1259" y="218"/>
                  </a:lnTo>
                  <a:lnTo>
                    <a:pt x="1307" y="269"/>
                  </a:lnTo>
                  <a:lnTo>
                    <a:pt x="1349" y="326"/>
                  </a:lnTo>
                  <a:lnTo>
                    <a:pt x="1386" y="388"/>
                  </a:lnTo>
                  <a:lnTo>
                    <a:pt x="1417" y="452"/>
                  </a:lnTo>
                  <a:lnTo>
                    <a:pt x="1442" y="520"/>
                  </a:lnTo>
                  <a:lnTo>
                    <a:pt x="1460" y="590"/>
                  </a:lnTo>
                  <a:lnTo>
                    <a:pt x="1472" y="663"/>
                  </a:lnTo>
                  <a:lnTo>
                    <a:pt x="1475" y="739"/>
                  </a:lnTo>
                  <a:lnTo>
                    <a:pt x="1472" y="814"/>
                  </a:lnTo>
                  <a:lnTo>
                    <a:pt x="1460" y="888"/>
                  </a:lnTo>
                  <a:lnTo>
                    <a:pt x="1442" y="958"/>
                  </a:lnTo>
                  <a:lnTo>
                    <a:pt x="1417" y="1026"/>
                  </a:lnTo>
                  <a:lnTo>
                    <a:pt x="1386" y="1091"/>
                  </a:lnTo>
                  <a:lnTo>
                    <a:pt x="1349" y="1152"/>
                  </a:lnTo>
                  <a:lnTo>
                    <a:pt x="1307" y="1209"/>
                  </a:lnTo>
                  <a:lnTo>
                    <a:pt x="1259" y="1261"/>
                  </a:lnTo>
                  <a:lnTo>
                    <a:pt x="1208" y="1309"/>
                  </a:lnTo>
                  <a:lnTo>
                    <a:pt x="1151" y="1351"/>
                  </a:lnTo>
                  <a:lnTo>
                    <a:pt x="1089" y="1388"/>
                  </a:lnTo>
                  <a:lnTo>
                    <a:pt x="1025" y="1420"/>
                  </a:lnTo>
                  <a:lnTo>
                    <a:pt x="957" y="1445"/>
                  </a:lnTo>
                  <a:lnTo>
                    <a:pt x="887" y="1463"/>
                  </a:lnTo>
                  <a:lnTo>
                    <a:pt x="813" y="1475"/>
                  </a:lnTo>
                  <a:lnTo>
                    <a:pt x="738" y="1478"/>
                  </a:lnTo>
                  <a:lnTo>
                    <a:pt x="662" y="1475"/>
                  </a:lnTo>
                  <a:lnTo>
                    <a:pt x="589" y="1463"/>
                  </a:lnTo>
                  <a:lnTo>
                    <a:pt x="519" y="1445"/>
                  </a:lnTo>
                  <a:lnTo>
                    <a:pt x="451" y="1420"/>
                  </a:lnTo>
                  <a:lnTo>
                    <a:pt x="386" y="1388"/>
                  </a:lnTo>
                  <a:lnTo>
                    <a:pt x="325" y="1351"/>
                  </a:lnTo>
                  <a:lnTo>
                    <a:pt x="269" y="1309"/>
                  </a:lnTo>
                  <a:lnTo>
                    <a:pt x="217" y="1261"/>
                  </a:lnTo>
                  <a:lnTo>
                    <a:pt x="169" y="1209"/>
                  </a:lnTo>
                  <a:lnTo>
                    <a:pt x="126" y="1152"/>
                  </a:lnTo>
                  <a:lnTo>
                    <a:pt x="89" y="1092"/>
                  </a:lnTo>
                  <a:lnTo>
                    <a:pt x="58" y="1026"/>
                  </a:lnTo>
                  <a:lnTo>
                    <a:pt x="33" y="958"/>
                  </a:lnTo>
                  <a:lnTo>
                    <a:pt x="15" y="888"/>
                  </a:lnTo>
                  <a:lnTo>
                    <a:pt x="3" y="815"/>
                  </a:lnTo>
                  <a:lnTo>
                    <a:pt x="0" y="739"/>
                  </a:lnTo>
                  <a:lnTo>
                    <a:pt x="3" y="663"/>
                  </a:lnTo>
                  <a:lnTo>
                    <a:pt x="15" y="590"/>
                  </a:lnTo>
                  <a:lnTo>
                    <a:pt x="33" y="520"/>
                  </a:lnTo>
                  <a:lnTo>
                    <a:pt x="58" y="452"/>
                  </a:lnTo>
                  <a:lnTo>
                    <a:pt x="89" y="388"/>
                  </a:lnTo>
                  <a:lnTo>
                    <a:pt x="126" y="326"/>
                  </a:lnTo>
                  <a:lnTo>
                    <a:pt x="169" y="269"/>
                  </a:lnTo>
                  <a:lnTo>
                    <a:pt x="216" y="218"/>
                  </a:lnTo>
                  <a:lnTo>
                    <a:pt x="269" y="169"/>
                  </a:lnTo>
                  <a:lnTo>
                    <a:pt x="325" y="127"/>
                  </a:lnTo>
                  <a:lnTo>
                    <a:pt x="386" y="90"/>
                  </a:lnTo>
                  <a:lnTo>
                    <a:pt x="450" y="58"/>
                  </a:lnTo>
                  <a:lnTo>
                    <a:pt x="518" y="34"/>
                  </a:lnTo>
                  <a:lnTo>
                    <a:pt x="589" y="15"/>
                  </a:lnTo>
                  <a:lnTo>
                    <a:pt x="662" y="4"/>
                  </a:lnTo>
                  <a:lnTo>
                    <a:pt x="73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38" name="Google Shape;11138;p24"/>
            <p:cNvSpPr/>
            <p:nvPr/>
          </p:nvSpPr>
          <p:spPr>
            <a:xfrm>
              <a:off x="2890" y="2675"/>
              <a:ext cx="157" cy="301"/>
            </a:xfrm>
            <a:custGeom>
              <a:avLst/>
              <a:gdLst/>
              <a:ahLst/>
              <a:cxnLst/>
              <a:rect l="l" t="t" r="r" b="b"/>
              <a:pathLst>
                <a:path w="469" h="906" extrusionOk="0">
                  <a:moveTo>
                    <a:pt x="211" y="0"/>
                  </a:moveTo>
                  <a:lnTo>
                    <a:pt x="236" y="0"/>
                  </a:lnTo>
                  <a:lnTo>
                    <a:pt x="259" y="0"/>
                  </a:lnTo>
                  <a:lnTo>
                    <a:pt x="276" y="2"/>
                  </a:lnTo>
                  <a:lnTo>
                    <a:pt x="286" y="7"/>
                  </a:lnTo>
                  <a:lnTo>
                    <a:pt x="291" y="16"/>
                  </a:lnTo>
                  <a:lnTo>
                    <a:pt x="292" y="32"/>
                  </a:lnTo>
                  <a:lnTo>
                    <a:pt x="292" y="56"/>
                  </a:lnTo>
                  <a:lnTo>
                    <a:pt x="294" y="73"/>
                  </a:lnTo>
                  <a:lnTo>
                    <a:pt x="295" y="85"/>
                  </a:lnTo>
                  <a:lnTo>
                    <a:pt x="297" y="92"/>
                  </a:lnTo>
                  <a:lnTo>
                    <a:pt x="305" y="97"/>
                  </a:lnTo>
                  <a:lnTo>
                    <a:pt x="316" y="100"/>
                  </a:lnTo>
                  <a:lnTo>
                    <a:pt x="333" y="103"/>
                  </a:lnTo>
                  <a:lnTo>
                    <a:pt x="378" y="113"/>
                  </a:lnTo>
                  <a:lnTo>
                    <a:pt x="421" y="129"/>
                  </a:lnTo>
                  <a:lnTo>
                    <a:pt x="432" y="135"/>
                  </a:lnTo>
                  <a:lnTo>
                    <a:pt x="437" y="143"/>
                  </a:lnTo>
                  <a:lnTo>
                    <a:pt x="439" y="153"/>
                  </a:lnTo>
                  <a:lnTo>
                    <a:pt x="438" y="164"/>
                  </a:lnTo>
                  <a:lnTo>
                    <a:pt x="427" y="201"/>
                  </a:lnTo>
                  <a:lnTo>
                    <a:pt x="416" y="237"/>
                  </a:lnTo>
                  <a:lnTo>
                    <a:pt x="412" y="249"/>
                  </a:lnTo>
                  <a:lnTo>
                    <a:pt x="407" y="255"/>
                  </a:lnTo>
                  <a:lnTo>
                    <a:pt x="400" y="259"/>
                  </a:lnTo>
                  <a:lnTo>
                    <a:pt x="391" y="258"/>
                  </a:lnTo>
                  <a:lnTo>
                    <a:pt x="380" y="253"/>
                  </a:lnTo>
                  <a:lnTo>
                    <a:pt x="334" y="236"/>
                  </a:lnTo>
                  <a:lnTo>
                    <a:pt x="288" y="227"/>
                  </a:lnTo>
                  <a:lnTo>
                    <a:pt x="239" y="226"/>
                  </a:lnTo>
                  <a:lnTo>
                    <a:pt x="221" y="228"/>
                  </a:lnTo>
                  <a:lnTo>
                    <a:pt x="202" y="233"/>
                  </a:lnTo>
                  <a:lnTo>
                    <a:pt x="186" y="243"/>
                  </a:lnTo>
                  <a:lnTo>
                    <a:pt x="175" y="254"/>
                  </a:lnTo>
                  <a:lnTo>
                    <a:pt x="168" y="269"/>
                  </a:lnTo>
                  <a:lnTo>
                    <a:pt x="165" y="284"/>
                  </a:lnTo>
                  <a:lnTo>
                    <a:pt x="168" y="298"/>
                  </a:lnTo>
                  <a:lnTo>
                    <a:pt x="177" y="313"/>
                  </a:lnTo>
                  <a:lnTo>
                    <a:pt x="189" y="327"/>
                  </a:lnTo>
                  <a:lnTo>
                    <a:pt x="209" y="340"/>
                  </a:lnTo>
                  <a:lnTo>
                    <a:pt x="228" y="352"/>
                  </a:lnTo>
                  <a:lnTo>
                    <a:pt x="249" y="361"/>
                  </a:lnTo>
                  <a:lnTo>
                    <a:pt x="288" y="376"/>
                  </a:lnTo>
                  <a:lnTo>
                    <a:pt x="325" y="392"/>
                  </a:lnTo>
                  <a:lnTo>
                    <a:pt x="360" y="411"/>
                  </a:lnTo>
                  <a:lnTo>
                    <a:pt x="392" y="433"/>
                  </a:lnTo>
                  <a:lnTo>
                    <a:pt x="418" y="458"/>
                  </a:lnTo>
                  <a:lnTo>
                    <a:pt x="439" y="486"/>
                  </a:lnTo>
                  <a:lnTo>
                    <a:pt x="455" y="517"/>
                  </a:lnTo>
                  <a:lnTo>
                    <a:pt x="465" y="550"/>
                  </a:lnTo>
                  <a:lnTo>
                    <a:pt x="469" y="584"/>
                  </a:lnTo>
                  <a:lnTo>
                    <a:pt x="468" y="618"/>
                  </a:lnTo>
                  <a:lnTo>
                    <a:pt x="459" y="652"/>
                  </a:lnTo>
                  <a:lnTo>
                    <a:pt x="445" y="684"/>
                  </a:lnTo>
                  <a:lnTo>
                    <a:pt x="424" y="715"/>
                  </a:lnTo>
                  <a:lnTo>
                    <a:pt x="401" y="739"/>
                  </a:lnTo>
                  <a:lnTo>
                    <a:pt x="375" y="759"/>
                  </a:lnTo>
                  <a:lnTo>
                    <a:pt x="346" y="775"/>
                  </a:lnTo>
                  <a:lnTo>
                    <a:pt x="313" y="786"/>
                  </a:lnTo>
                  <a:lnTo>
                    <a:pt x="301" y="790"/>
                  </a:lnTo>
                  <a:lnTo>
                    <a:pt x="292" y="797"/>
                  </a:lnTo>
                  <a:lnTo>
                    <a:pt x="289" y="807"/>
                  </a:lnTo>
                  <a:lnTo>
                    <a:pt x="288" y="821"/>
                  </a:lnTo>
                  <a:lnTo>
                    <a:pt x="288" y="850"/>
                  </a:lnTo>
                  <a:lnTo>
                    <a:pt x="288" y="879"/>
                  </a:lnTo>
                  <a:lnTo>
                    <a:pt x="285" y="891"/>
                  </a:lnTo>
                  <a:lnTo>
                    <a:pt x="281" y="899"/>
                  </a:lnTo>
                  <a:lnTo>
                    <a:pt x="273" y="905"/>
                  </a:lnTo>
                  <a:lnTo>
                    <a:pt x="262" y="906"/>
                  </a:lnTo>
                  <a:lnTo>
                    <a:pt x="197" y="906"/>
                  </a:lnTo>
                  <a:lnTo>
                    <a:pt x="186" y="905"/>
                  </a:lnTo>
                  <a:lnTo>
                    <a:pt x="178" y="899"/>
                  </a:lnTo>
                  <a:lnTo>
                    <a:pt x="173" y="890"/>
                  </a:lnTo>
                  <a:lnTo>
                    <a:pt x="170" y="878"/>
                  </a:lnTo>
                  <a:lnTo>
                    <a:pt x="170" y="834"/>
                  </a:lnTo>
                  <a:lnTo>
                    <a:pt x="170" y="820"/>
                  </a:lnTo>
                  <a:lnTo>
                    <a:pt x="168" y="810"/>
                  </a:lnTo>
                  <a:lnTo>
                    <a:pt x="163" y="804"/>
                  </a:lnTo>
                  <a:lnTo>
                    <a:pt x="154" y="800"/>
                  </a:lnTo>
                  <a:lnTo>
                    <a:pt x="140" y="797"/>
                  </a:lnTo>
                  <a:lnTo>
                    <a:pt x="100" y="790"/>
                  </a:lnTo>
                  <a:lnTo>
                    <a:pt x="63" y="780"/>
                  </a:lnTo>
                  <a:lnTo>
                    <a:pt x="26" y="765"/>
                  </a:lnTo>
                  <a:lnTo>
                    <a:pt x="12" y="757"/>
                  </a:lnTo>
                  <a:lnTo>
                    <a:pt x="4" y="749"/>
                  </a:lnTo>
                  <a:lnTo>
                    <a:pt x="0" y="741"/>
                  </a:lnTo>
                  <a:lnTo>
                    <a:pt x="0" y="729"/>
                  </a:lnTo>
                  <a:lnTo>
                    <a:pt x="4" y="715"/>
                  </a:lnTo>
                  <a:lnTo>
                    <a:pt x="22" y="649"/>
                  </a:lnTo>
                  <a:lnTo>
                    <a:pt x="27" y="637"/>
                  </a:lnTo>
                  <a:lnTo>
                    <a:pt x="32" y="631"/>
                  </a:lnTo>
                  <a:lnTo>
                    <a:pt x="38" y="627"/>
                  </a:lnTo>
                  <a:lnTo>
                    <a:pt x="48" y="628"/>
                  </a:lnTo>
                  <a:lnTo>
                    <a:pt x="59" y="634"/>
                  </a:lnTo>
                  <a:lnTo>
                    <a:pt x="100" y="652"/>
                  </a:lnTo>
                  <a:lnTo>
                    <a:pt x="142" y="664"/>
                  </a:lnTo>
                  <a:lnTo>
                    <a:pt x="185" y="671"/>
                  </a:lnTo>
                  <a:lnTo>
                    <a:pt x="212" y="673"/>
                  </a:lnTo>
                  <a:lnTo>
                    <a:pt x="239" y="669"/>
                  </a:lnTo>
                  <a:lnTo>
                    <a:pt x="267" y="660"/>
                  </a:lnTo>
                  <a:lnTo>
                    <a:pt x="285" y="649"/>
                  </a:lnTo>
                  <a:lnTo>
                    <a:pt x="297" y="634"/>
                  </a:lnTo>
                  <a:lnTo>
                    <a:pt x="305" y="618"/>
                  </a:lnTo>
                  <a:lnTo>
                    <a:pt x="307" y="601"/>
                  </a:lnTo>
                  <a:lnTo>
                    <a:pt x="305" y="582"/>
                  </a:lnTo>
                  <a:lnTo>
                    <a:pt x="296" y="565"/>
                  </a:lnTo>
                  <a:lnTo>
                    <a:pt x="281" y="549"/>
                  </a:lnTo>
                  <a:lnTo>
                    <a:pt x="259" y="533"/>
                  </a:lnTo>
                  <a:lnTo>
                    <a:pt x="235" y="522"/>
                  </a:lnTo>
                  <a:lnTo>
                    <a:pt x="202" y="507"/>
                  </a:lnTo>
                  <a:lnTo>
                    <a:pt x="170" y="495"/>
                  </a:lnTo>
                  <a:lnTo>
                    <a:pt x="138" y="480"/>
                  </a:lnTo>
                  <a:lnTo>
                    <a:pt x="107" y="464"/>
                  </a:lnTo>
                  <a:lnTo>
                    <a:pt x="82" y="447"/>
                  </a:lnTo>
                  <a:lnTo>
                    <a:pt x="58" y="427"/>
                  </a:lnTo>
                  <a:lnTo>
                    <a:pt x="38" y="405"/>
                  </a:lnTo>
                  <a:lnTo>
                    <a:pt x="24" y="380"/>
                  </a:lnTo>
                  <a:lnTo>
                    <a:pt x="12" y="354"/>
                  </a:lnTo>
                  <a:lnTo>
                    <a:pt x="6" y="324"/>
                  </a:lnTo>
                  <a:lnTo>
                    <a:pt x="5" y="291"/>
                  </a:lnTo>
                  <a:lnTo>
                    <a:pt x="11" y="255"/>
                  </a:lnTo>
                  <a:lnTo>
                    <a:pt x="21" y="222"/>
                  </a:lnTo>
                  <a:lnTo>
                    <a:pt x="37" y="194"/>
                  </a:lnTo>
                  <a:lnTo>
                    <a:pt x="57" y="169"/>
                  </a:lnTo>
                  <a:lnTo>
                    <a:pt x="82" y="148"/>
                  </a:lnTo>
                  <a:lnTo>
                    <a:pt x="111" y="129"/>
                  </a:lnTo>
                  <a:lnTo>
                    <a:pt x="144" y="116"/>
                  </a:lnTo>
                  <a:lnTo>
                    <a:pt x="159" y="110"/>
                  </a:lnTo>
                  <a:lnTo>
                    <a:pt x="169" y="106"/>
                  </a:lnTo>
                  <a:lnTo>
                    <a:pt x="174" y="101"/>
                  </a:lnTo>
                  <a:lnTo>
                    <a:pt x="178" y="94"/>
                  </a:lnTo>
                  <a:lnTo>
                    <a:pt x="179" y="82"/>
                  </a:lnTo>
                  <a:lnTo>
                    <a:pt x="179" y="68"/>
                  </a:lnTo>
                  <a:lnTo>
                    <a:pt x="179" y="32"/>
                  </a:lnTo>
                  <a:lnTo>
                    <a:pt x="180" y="18"/>
                  </a:lnTo>
                  <a:lnTo>
                    <a:pt x="183" y="8"/>
                  </a:lnTo>
                  <a:lnTo>
                    <a:pt x="188" y="3"/>
                  </a:lnTo>
                  <a:lnTo>
                    <a:pt x="197" y="1"/>
                  </a:lnTo>
                  <a:lnTo>
                    <a:pt x="21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sp>
        <p:nvSpPr>
          <p:cNvPr id="11139" name="Google Shape;11139;p24"/>
          <p:cNvSpPr/>
          <p:nvPr/>
        </p:nvSpPr>
        <p:spPr>
          <a:xfrm>
            <a:off x="3174908" y="5732583"/>
            <a:ext cx="493397" cy="619370"/>
          </a:xfrm>
          <a:custGeom>
            <a:avLst/>
            <a:gdLst/>
            <a:ahLst/>
            <a:cxnLst/>
            <a:rect l="l" t="t" r="r" b="b"/>
            <a:pathLst>
              <a:path w="3578" h="3744" extrusionOk="0">
                <a:moveTo>
                  <a:pt x="1496" y="2671"/>
                </a:moveTo>
                <a:lnTo>
                  <a:pt x="1639" y="2989"/>
                </a:lnTo>
                <a:lnTo>
                  <a:pt x="1353" y="2989"/>
                </a:lnTo>
                <a:lnTo>
                  <a:pt x="1496" y="2671"/>
                </a:lnTo>
                <a:close/>
                <a:moveTo>
                  <a:pt x="1496" y="1760"/>
                </a:moveTo>
                <a:lnTo>
                  <a:pt x="1471" y="1762"/>
                </a:lnTo>
                <a:lnTo>
                  <a:pt x="1448" y="1769"/>
                </a:lnTo>
                <a:lnTo>
                  <a:pt x="1426" y="1782"/>
                </a:lnTo>
                <a:lnTo>
                  <a:pt x="1405" y="1797"/>
                </a:lnTo>
                <a:lnTo>
                  <a:pt x="1389" y="1818"/>
                </a:lnTo>
                <a:lnTo>
                  <a:pt x="1378" y="1839"/>
                </a:lnTo>
                <a:lnTo>
                  <a:pt x="1370" y="1863"/>
                </a:lnTo>
                <a:lnTo>
                  <a:pt x="1368" y="1887"/>
                </a:lnTo>
                <a:lnTo>
                  <a:pt x="1370" y="1912"/>
                </a:lnTo>
                <a:lnTo>
                  <a:pt x="1378" y="1936"/>
                </a:lnTo>
                <a:lnTo>
                  <a:pt x="1389" y="1958"/>
                </a:lnTo>
                <a:lnTo>
                  <a:pt x="1405" y="1978"/>
                </a:lnTo>
                <a:lnTo>
                  <a:pt x="1426" y="1994"/>
                </a:lnTo>
                <a:lnTo>
                  <a:pt x="1448" y="2007"/>
                </a:lnTo>
                <a:lnTo>
                  <a:pt x="1471" y="2013"/>
                </a:lnTo>
                <a:lnTo>
                  <a:pt x="1496" y="2016"/>
                </a:lnTo>
                <a:lnTo>
                  <a:pt x="1520" y="2013"/>
                </a:lnTo>
                <a:lnTo>
                  <a:pt x="1544" y="2007"/>
                </a:lnTo>
                <a:lnTo>
                  <a:pt x="1566" y="1994"/>
                </a:lnTo>
                <a:lnTo>
                  <a:pt x="1586" y="1978"/>
                </a:lnTo>
                <a:lnTo>
                  <a:pt x="1603" y="1958"/>
                </a:lnTo>
                <a:lnTo>
                  <a:pt x="1614" y="1936"/>
                </a:lnTo>
                <a:lnTo>
                  <a:pt x="1621" y="1912"/>
                </a:lnTo>
                <a:lnTo>
                  <a:pt x="1623" y="1887"/>
                </a:lnTo>
                <a:lnTo>
                  <a:pt x="1621" y="1863"/>
                </a:lnTo>
                <a:lnTo>
                  <a:pt x="1614" y="1839"/>
                </a:lnTo>
                <a:lnTo>
                  <a:pt x="1603" y="1818"/>
                </a:lnTo>
                <a:lnTo>
                  <a:pt x="1586" y="1797"/>
                </a:lnTo>
                <a:lnTo>
                  <a:pt x="1566" y="1782"/>
                </a:lnTo>
                <a:lnTo>
                  <a:pt x="1544" y="1769"/>
                </a:lnTo>
                <a:lnTo>
                  <a:pt x="1520" y="1762"/>
                </a:lnTo>
                <a:lnTo>
                  <a:pt x="1496" y="1760"/>
                </a:lnTo>
                <a:close/>
                <a:moveTo>
                  <a:pt x="2598" y="1744"/>
                </a:moveTo>
                <a:lnTo>
                  <a:pt x="2598" y="2030"/>
                </a:lnTo>
                <a:lnTo>
                  <a:pt x="2280" y="1887"/>
                </a:lnTo>
                <a:lnTo>
                  <a:pt x="2598" y="1744"/>
                </a:lnTo>
                <a:close/>
                <a:moveTo>
                  <a:pt x="394" y="1744"/>
                </a:moveTo>
                <a:lnTo>
                  <a:pt x="712" y="1887"/>
                </a:lnTo>
                <a:lnTo>
                  <a:pt x="394" y="2030"/>
                </a:lnTo>
                <a:lnTo>
                  <a:pt x="394" y="1744"/>
                </a:lnTo>
                <a:close/>
                <a:moveTo>
                  <a:pt x="2124" y="1259"/>
                </a:moveTo>
                <a:lnTo>
                  <a:pt x="1871" y="1825"/>
                </a:lnTo>
                <a:lnTo>
                  <a:pt x="1875" y="1869"/>
                </a:lnTo>
                <a:lnTo>
                  <a:pt x="1875" y="1913"/>
                </a:lnTo>
                <a:lnTo>
                  <a:pt x="1870" y="1958"/>
                </a:lnTo>
                <a:lnTo>
                  <a:pt x="1858" y="2001"/>
                </a:lnTo>
                <a:lnTo>
                  <a:pt x="1842" y="2043"/>
                </a:lnTo>
                <a:lnTo>
                  <a:pt x="1822" y="2084"/>
                </a:lnTo>
                <a:lnTo>
                  <a:pt x="1796" y="2121"/>
                </a:lnTo>
                <a:lnTo>
                  <a:pt x="1765" y="2157"/>
                </a:lnTo>
                <a:lnTo>
                  <a:pt x="1730" y="2188"/>
                </a:lnTo>
                <a:lnTo>
                  <a:pt x="1691" y="2214"/>
                </a:lnTo>
                <a:lnTo>
                  <a:pt x="1652" y="2235"/>
                </a:lnTo>
                <a:lnTo>
                  <a:pt x="1610" y="2251"/>
                </a:lnTo>
                <a:lnTo>
                  <a:pt x="1565" y="2261"/>
                </a:lnTo>
                <a:lnTo>
                  <a:pt x="1522" y="2267"/>
                </a:lnTo>
                <a:lnTo>
                  <a:pt x="1478" y="2268"/>
                </a:lnTo>
                <a:lnTo>
                  <a:pt x="1433" y="2262"/>
                </a:lnTo>
                <a:lnTo>
                  <a:pt x="867" y="2517"/>
                </a:lnTo>
                <a:lnTo>
                  <a:pt x="1121" y="1951"/>
                </a:lnTo>
                <a:lnTo>
                  <a:pt x="1117" y="1907"/>
                </a:lnTo>
                <a:lnTo>
                  <a:pt x="1117" y="1862"/>
                </a:lnTo>
                <a:lnTo>
                  <a:pt x="1122" y="1818"/>
                </a:lnTo>
                <a:lnTo>
                  <a:pt x="1132" y="1775"/>
                </a:lnTo>
                <a:lnTo>
                  <a:pt x="1148" y="1733"/>
                </a:lnTo>
                <a:lnTo>
                  <a:pt x="1170" y="1692"/>
                </a:lnTo>
                <a:lnTo>
                  <a:pt x="1196" y="1654"/>
                </a:lnTo>
                <a:lnTo>
                  <a:pt x="1227" y="1619"/>
                </a:lnTo>
                <a:lnTo>
                  <a:pt x="1262" y="1587"/>
                </a:lnTo>
                <a:lnTo>
                  <a:pt x="1301" y="1561"/>
                </a:lnTo>
                <a:lnTo>
                  <a:pt x="1340" y="1541"/>
                </a:lnTo>
                <a:lnTo>
                  <a:pt x="1382" y="1525"/>
                </a:lnTo>
                <a:lnTo>
                  <a:pt x="1426" y="1514"/>
                </a:lnTo>
                <a:lnTo>
                  <a:pt x="1470" y="1509"/>
                </a:lnTo>
                <a:lnTo>
                  <a:pt x="1514" y="1508"/>
                </a:lnTo>
                <a:lnTo>
                  <a:pt x="1558" y="1513"/>
                </a:lnTo>
                <a:lnTo>
                  <a:pt x="2124" y="1259"/>
                </a:lnTo>
                <a:close/>
                <a:moveTo>
                  <a:pt x="1353" y="785"/>
                </a:moveTo>
                <a:lnTo>
                  <a:pt x="1639" y="785"/>
                </a:lnTo>
                <a:lnTo>
                  <a:pt x="1496" y="1103"/>
                </a:lnTo>
                <a:lnTo>
                  <a:pt x="1353" y="785"/>
                </a:lnTo>
                <a:close/>
                <a:moveTo>
                  <a:pt x="1496" y="683"/>
                </a:moveTo>
                <a:lnTo>
                  <a:pt x="1402" y="687"/>
                </a:lnTo>
                <a:lnTo>
                  <a:pt x="1310" y="697"/>
                </a:lnTo>
                <a:lnTo>
                  <a:pt x="1220" y="714"/>
                </a:lnTo>
                <a:lnTo>
                  <a:pt x="1132" y="739"/>
                </a:lnTo>
                <a:lnTo>
                  <a:pt x="1048" y="769"/>
                </a:lnTo>
                <a:lnTo>
                  <a:pt x="967" y="805"/>
                </a:lnTo>
                <a:lnTo>
                  <a:pt x="888" y="847"/>
                </a:lnTo>
                <a:lnTo>
                  <a:pt x="814" y="895"/>
                </a:lnTo>
                <a:lnTo>
                  <a:pt x="743" y="949"/>
                </a:lnTo>
                <a:lnTo>
                  <a:pt x="677" y="1005"/>
                </a:lnTo>
                <a:lnTo>
                  <a:pt x="615" y="1068"/>
                </a:lnTo>
                <a:lnTo>
                  <a:pt x="557" y="1135"/>
                </a:lnTo>
                <a:lnTo>
                  <a:pt x="504" y="1205"/>
                </a:lnTo>
                <a:lnTo>
                  <a:pt x="457" y="1280"/>
                </a:lnTo>
                <a:lnTo>
                  <a:pt x="415" y="1359"/>
                </a:lnTo>
                <a:lnTo>
                  <a:pt x="378" y="1439"/>
                </a:lnTo>
                <a:lnTo>
                  <a:pt x="348" y="1525"/>
                </a:lnTo>
                <a:lnTo>
                  <a:pt x="324" y="1612"/>
                </a:lnTo>
                <a:lnTo>
                  <a:pt x="306" y="1702"/>
                </a:lnTo>
                <a:lnTo>
                  <a:pt x="295" y="1794"/>
                </a:lnTo>
                <a:lnTo>
                  <a:pt x="292" y="1888"/>
                </a:lnTo>
                <a:lnTo>
                  <a:pt x="295" y="1982"/>
                </a:lnTo>
                <a:lnTo>
                  <a:pt x="306" y="2074"/>
                </a:lnTo>
                <a:lnTo>
                  <a:pt x="324" y="2163"/>
                </a:lnTo>
                <a:lnTo>
                  <a:pt x="348" y="2251"/>
                </a:lnTo>
                <a:lnTo>
                  <a:pt x="378" y="2336"/>
                </a:lnTo>
                <a:lnTo>
                  <a:pt x="415" y="2417"/>
                </a:lnTo>
                <a:lnTo>
                  <a:pt x="457" y="2495"/>
                </a:lnTo>
                <a:lnTo>
                  <a:pt x="504" y="2570"/>
                </a:lnTo>
                <a:lnTo>
                  <a:pt x="557" y="2641"/>
                </a:lnTo>
                <a:lnTo>
                  <a:pt x="615" y="2708"/>
                </a:lnTo>
                <a:lnTo>
                  <a:pt x="677" y="2770"/>
                </a:lnTo>
                <a:lnTo>
                  <a:pt x="743" y="2827"/>
                </a:lnTo>
                <a:lnTo>
                  <a:pt x="814" y="2880"/>
                </a:lnTo>
                <a:lnTo>
                  <a:pt x="888" y="2928"/>
                </a:lnTo>
                <a:lnTo>
                  <a:pt x="967" y="2970"/>
                </a:lnTo>
                <a:lnTo>
                  <a:pt x="1048" y="3007"/>
                </a:lnTo>
                <a:lnTo>
                  <a:pt x="1132" y="3036"/>
                </a:lnTo>
                <a:lnTo>
                  <a:pt x="1220" y="3061"/>
                </a:lnTo>
                <a:lnTo>
                  <a:pt x="1310" y="3078"/>
                </a:lnTo>
                <a:lnTo>
                  <a:pt x="1402" y="3088"/>
                </a:lnTo>
                <a:lnTo>
                  <a:pt x="1496" y="3093"/>
                </a:lnTo>
                <a:lnTo>
                  <a:pt x="1590" y="3088"/>
                </a:lnTo>
                <a:lnTo>
                  <a:pt x="1682" y="3078"/>
                </a:lnTo>
                <a:lnTo>
                  <a:pt x="1772" y="3061"/>
                </a:lnTo>
                <a:lnTo>
                  <a:pt x="1858" y="3036"/>
                </a:lnTo>
                <a:lnTo>
                  <a:pt x="1943" y="3007"/>
                </a:lnTo>
                <a:lnTo>
                  <a:pt x="2025" y="2970"/>
                </a:lnTo>
                <a:lnTo>
                  <a:pt x="2103" y="2928"/>
                </a:lnTo>
                <a:lnTo>
                  <a:pt x="2177" y="2880"/>
                </a:lnTo>
                <a:lnTo>
                  <a:pt x="2248" y="2827"/>
                </a:lnTo>
                <a:lnTo>
                  <a:pt x="2315" y="2770"/>
                </a:lnTo>
                <a:lnTo>
                  <a:pt x="2377" y="2708"/>
                </a:lnTo>
                <a:lnTo>
                  <a:pt x="2435" y="2641"/>
                </a:lnTo>
                <a:lnTo>
                  <a:pt x="2488" y="2570"/>
                </a:lnTo>
                <a:lnTo>
                  <a:pt x="2535" y="2495"/>
                </a:lnTo>
                <a:lnTo>
                  <a:pt x="2577" y="2417"/>
                </a:lnTo>
                <a:lnTo>
                  <a:pt x="2614" y="2336"/>
                </a:lnTo>
                <a:lnTo>
                  <a:pt x="2644" y="2251"/>
                </a:lnTo>
                <a:lnTo>
                  <a:pt x="2668" y="2163"/>
                </a:lnTo>
                <a:lnTo>
                  <a:pt x="2685" y="2074"/>
                </a:lnTo>
                <a:lnTo>
                  <a:pt x="2697" y="1982"/>
                </a:lnTo>
                <a:lnTo>
                  <a:pt x="2700" y="1888"/>
                </a:lnTo>
                <a:lnTo>
                  <a:pt x="2697" y="1794"/>
                </a:lnTo>
                <a:lnTo>
                  <a:pt x="2685" y="1702"/>
                </a:lnTo>
                <a:lnTo>
                  <a:pt x="2668" y="1612"/>
                </a:lnTo>
                <a:lnTo>
                  <a:pt x="2644" y="1525"/>
                </a:lnTo>
                <a:lnTo>
                  <a:pt x="2614" y="1439"/>
                </a:lnTo>
                <a:lnTo>
                  <a:pt x="2577" y="1359"/>
                </a:lnTo>
                <a:lnTo>
                  <a:pt x="2535" y="1280"/>
                </a:lnTo>
                <a:lnTo>
                  <a:pt x="2488" y="1205"/>
                </a:lnTo>
                <a:lnTo>
                  <a:pt x="2435" y="1135"/>
                </a:lnTo>
                <a:lnTo>
                  <a:pt x="2377" y="1068"/>
                </a:lnTo>
                <a:lnTo>
                  <a:pt x="2315" y="1005"/>
                </a:lnTo>
                <a:lnTo>
                  <a:pt x="2248" y="949"/>
                </a:lnTo>
                <a:lnTo>
                  <a:pt x="2177" y="895"/>
                </a:lnTo>
                <a:lnTo>
                  <a:pt x="2103" y="847"/>
                </a:lnTo>
                <a:lnTo>
                  <a:pt x="2025" y="805"/>
                </a:lnTo>
                <a:lnTo>
                  <a:pt x="1943" y="769"/>
                </a:lnTo>
                <a:lnTo>
                  <a:pt x="1858" y="739"/>
                </a:lnTo>
                <a:lnTo>
                  <a:pt x="1772" y="714"/>
                </a:lnTo>
                <a:lnTo>
                  <a:pt x="1682" y="697"/>
                </a:lnTo>
                <a:lnTo>
                  <a:pt x="1590" y="687"/>
                </a:lnTo>
                <a:lnTo>
                  <a:pt x="1496" y="683"/>
                </a:lnTo>
                <a:close/>
                <a:moveTo>
                  <a:pt x="3531" y="0"/>
                </a:moveTo>
                <a:lnTo>
                  <a:pt x="3548" y="5"/>
                </a:lnTo>
                <a:lnTo>
                  <a:pt x="3563" y="16"/>
                </a:lnTo>
                <a:lnTo>
                  <a:pt x="3573" y="30"/>
                </a:lnTo>
                <a:lnTo>
                  <a:pt x="3578" y="47"/>
                </a:lnTo>
                <a:lnTo>
                  <a:pt x="3576" y="67"/>
                </a:lnTo>
                <a:lnTo>
                  <a:pt x="3343" y="884"/>
                </a:lnTo>
                <a:lnTo>
                  <a:pt x="3336" y="899"/>
                </a:lnTo>
                <a:lnTo>
                  <a:pt x="3326" y="910"/>
                </a:lnTo>
                <a:lnTo>
                  <a:pt x="3313" y="918"/>
                </a:lnTo>
                <a:lnTo>
                  <a:pt x="3299" y="921"/>
                </a:lnTo>
                <a:lnTo>
                  <a:pt x="3283" y="920"/>
                </a:lnTo>
                <a:lnTo>
                  <a:pt x="3269" y="916"/>
                </a:lnTo>
                <a:lnTo>
                  <a:pt x="3255" y="905"/>
                </a:lnTo>
                <a:lnTo>
                  <a:pt x="3160" y="807"/>
                </a:lnTo>
                <a:lnTo>
                  <a:pt x="3146" y="796"/>
                </a:lnTo>
                <a:lnTo>
                  <a:pt x="3130" y="792"/>
                </a:lnTo>
                <a:lnTo>
                  <a:pt x="3115" y="792"/>
                </a:lnTo>
                <a:lnTo>
                  <a:pt x="3100" y="796"/>
                </a:lnTo>
                <a:lnTo>
                  <a:pt x="3086" y="805"/>
                </a:lnTo>
                <a:lnTo>
                  <a:pt x="2776" y="1105"/>
                </a:lnTo>
                <a:lnTo>
                  <a:pt x="2822" y="1187"/>
                </a:lnTo>
                <a:lnTo>
                  <a:pt x="2861" y="1271"/>
                </a:lnTo>
                <a:lnTo>
                  <a:pt x="2895" y="1357"/>
                </a:lnTo>
                <a:lnTo>
                  <a:pt x="2925" y="1444"/>
                </a:lnTo>
                <a:lnTo>
                  <a:pt x="2949" y="1533"/>
                </a:lnTo>
                <a:lnTo>
                  <a:pt x="2968" y="1621"/>
                </a:lnTo>
                <a:lnTo>
                  <a:pt x="2982" y="1710"/>
                </a:lnTo>
                <a:lnTo>
                  <a:pt x="2990" y="1800"/>
                </a:lnTo>
                <a:lnTo>
                  <a:pt x="2992" y="1887"/>
                </a:lnTo>
                <a:lnTo>
                  <a:pt x="2988" y="1991"/>
                </a:lnTo>
                <a:lnTo>
                  <a:pt x="2978" y="2092"/>
                </a:lnTo>
                <a:lnTo>
                  <a:pt x="2961" y="2191"/>
                </a:lnTo>
                <a:lnTo>
                  <a:pt x="2937" y="2287"/>
                </a:lnTo>
                <a:lnTo>
                  <a:pt x="2908" y="2382"/>
                </a:lnTo>
                <a:lnTo>
                  <a:pt x="2873" y="2472"/>
                </a:lnTo>
                <a:lnTo>
                  <a:pt x="2832" y="2561"/>
                </a:lnTo>
                <a:lnTo>
                  <a:pt x="2785" y="2646"/>
                </a:lnTo>
                <a:lnTo>
                  <a:pt x="3086" y="2938"/>
                </a:lnTo>
                <a:lnTo>
                  <a:pt x="3100" y="2947"/>
                </a:lnTo>
                <a:lnTo>
                  <a:pt x="3115" y="2953"/>
                </a:lnTo>
                <a:lnTo>
                  <a:pt x="3130" y="2952"/>
                </a:lnTo>
                <a:lnTo>
                  <a:pt x="3146" y="2947"/>
                </a:lnTo>
                <a:lnTo>
                  <a:pt x="3160" y="2937"/>
                </a:lnTo>
                <a:lnTo>
                  <a:pt x="3255" y="2838"/>
                </a:lnTo>
                <a:lnTo>
                  <a:pt x="3269" y="2828"/>
                </a:lnTo>
                <a:lnTo>
                  <a:pt x="3283" y="2824"/>
                </a:lnTo>
                <a:lnTo>
                  <a:pt x="3299" y="2822"/>
                </a:lnTo>
                <a:lnTo>
                  <a:pt x="3313" y="2826"/>
                </a:lnTo>
                <a:lnTo>
                  <a:pt x="3326" y="2834"/>
                </a:lnTo>
                <a:lnTo>
                  <a:pt x="3336" y="2845"/>
                </a:lnTo>
                <a:lnTo>
                  <a:pt x="3343" y="2860"/>
                </a:lnTo>
                <a:lnTo>
                  <a:pt x="3576" y="3677"/>
                </a:lnTo>
                <a:lnTo>
                  <a:pt x="3578" y="3696"/>
                </a:lnTo>
                <a:lnTo>
                  <a:pt x="3572" y="3713"/>
                </a:lnTo>
                <a:lnTo>
                  <a:pt x="3563" y="3728"/>
                </a:lnTo>
                <a:lnTo>
                  <a:pt x="3548" y="3738"/>
                </a:lnTo>
                <a:lnTo>
                  <a:pt x="3531" y="3744"/>
                </a:lnTo>
                <a:lnTo>
                  <a:pt x="3513" y="3743"/>
                </a:lnTo>
                <a:lnTo>
                  <a:pt x="2689" y="3535"/>
                </a:lnTo>
                <a:lnTo>
                  <a:pt x="2674" y="3529"/>
                </a:lnTo>
                <a:lnTo>
                  <a:pt x="2662" y="3519"/>
                </a:lnTo>
                <a:lnTo>
                  <a:pt x="2655" y="3507"/>
                </a:lnTo>
                <a:lnTo>
                  <a:pt x="2650" y="3492"/>
                </a:lnTo>
                <a:lnTo>
                  <a:pt x="2650" y="3477"/>
                </a:lnTo>
                <a:lnTo>
                  <a:pt x="2655" y="3462"/>
                </a:lnTo>
                <a:lnTo>
                  <a:pt x="2665" y="3449"/>
                </a:lnTo>
                <a:lnTo>
                  <a:pt x="2760" y="3350"/>
                </a:lnTo>
                <a:lnTo>
                  <a:pt x="2769" y="3336"/>
                </a:lnTo>
                <a:lnTo>
                  <a:pt x="2775" y="3320"/>
                </a:lnTo>
                <a:lnTo>
                  <a:pt x="2774" y="3304"/>
                </a:lnTo>
                <a:lnTo>
                  <a:pt x="2769" y="3289"/>
                </a:lnTo>
                <a:lnTo>
                  <a:pt x="2759" y="3276"/>
                </a:lnTo>
                <a:lnTo>
                  <a:pt x="2485" y="3010"/>
                </a:lnTo>
                <a:lnTo>
                  <a:pt x="2410" y="3071"/>
                </a:lnTo>
                <a:lnTo>
                  <a:pt x="2333" y="3127"/>
                </a:lnTo>
                <a:lnTo>
                  <a:pt x="2251" y="3179"/>
                </a:lnTo>
                <a:lnTo>
                  <a:pt x="2166" y="3225"/>
                </a:lnTo>
                <a:lnTo>
                  <a:pt x="2079" y="3266"/>
                </a:lnTo>
                <a:lnTo>
                  <a:pt x="1988" y="3301"/>
                </a:lnTo>
                <a:lnTo>
                  <a:pt x="1894" y="3330"/>
                </a:lnTo>
                <a:lnTo>
                  <a:pt x="1797" y="3354"/>
                </a:lnTo>
                <a:lnTo>
                  <a:pt x="1699" y="3371"/>
                </a:lnTo>
                <a:lnTo>
                  <a:pt x="1598" y="3382"/>
                </a:lnTo>
                <a:lnTo>
                  <a:pt x="1496" y="3385"/>
                </a:lnTo>
                <a:lnTo>
                  <a:pt x="1394" y="3382"/>
                </a:lnTo>
                <a:lnTo>
                  <a:pt x="1293" y="3371"/>
                </a:lnTo>
                <a:lnTo>
                  <a:pt x="1195" y="3354"/>
                </a:lnTo>
                <a:lnTo>
                  <a:pt x="1098" y="3332"/>
                </a:lnTo>
                <a:lnTo>
                  <a:pt x="1005" y="3302"/>
                </a:lnTo>
                <a:lnTo>
                  <a:pt x="914" y="3267"/>
                </a:lnTo>
                <a:lnTo>
                  <a:pt x="826" y="3226"/>
                </a:lnTo>
                <a:lnTo>
                  <a:pt x="742" y="3180"/>
                </a:lnTo>
                <a:lnTo>
                  <a:pt x="660" y="3128"/>
                </a:lnTo>
                <a:lnTo>
                  <a:pt x="582" y="3072"/>
                </a:lnTo>
                <a:lnTo>
                  <a:pt x="508" y="3011"/>
                </a:lnTo>
                <a:lnTo>
                  <a:pt x="438" y="2945"/>
                </a:lnTo>
                <a:lnTo>
                  <a:pt x="373" y="2876"/>
                </a:lnTo>
                <a:lnTo>
                  <a:pt x="311" y="2802"/>
                </a:lnTo>
                <a:lnTo>
                  <a:pt x="256" y="2724"/>
                </a:lnTo>
                <a:lnTo>
                  <a:pt x="204" y="2643"/>
                </a:lnTo>
                <a:lnTo>
                  <a:pt x="158" y="2558"/>
                </a:lnTo>
                <a:lnTo>
                  <a:pt x="117" y="2470"/>
                </a:lnTo>
                <a:lnTo>
                  <a:pt x="82" y="2379"/>
                </a:lnTo>
                <a:lnTo>
                  <a:pt x="53" y="2285"/>
                </a:lnTo>
                <a:lnTo>
                  <a:pt x="30" y="2189"/>
                </a:lnTo>
                <a:lnTo>
                  <a:pt x="14" y="2091"/>
                </a:lnTo>
                <a:lnTo>
                  <a:pt x="3" y="1991"/>
                </a:lnTo>
                <a:lnTo>
                  <a:pt x="0" y="1887"/>
                </a:lnTo>
                <a:lnTo>
                  <a:pt x="1" y="1814"/>
                </a:lnTo>
                <a:lnTo>
                  <a:pt x="7" y="1742"/>
                </a:lnTo>
                <a:lnTo>
                  <a:pt x="17" y="1668"/>
                </a:lnTo>
                <a:lnTo>
                  <a:pt x="30" y="1594"/>
                </a:lnTo>
                <a:lnTo>
                  <a:pt x="47" y="1520"/>
                </a:lnTo>
                <a:lnTo>
                  <a:pt x="67" y="1447"/>
                </a:lnTo>
                <a:lnTo>
                  <a:pt x="91" y="1376"/>
                </a:lnTo>
                <a:lnTo>
                  <a:pt x="118" y="1304"/>
                </a:lnTo>
                <a:lnTo>
                  <a:pt x="150" y="1235"/>
                </a:lnTo>
                <a:lnTo>
                  <a:pt x="184" y="1166"/>
                </a:lnTo>
                <a:lnTo>
                  <a:pt x="223" y="1099"/>
                </a:lnTo>
                <a:lnTo>
                  <a:pt x="265" y="1033"/>
                </a:lnTo>
                <a:lnTo>
                  <a:pt x="310" y="970"/>
                </a:lnTo>
                <a:lnTo>
                  <a:pt x="359" y="909"/>
                </a:lnTo>
                <a:lnTo>
                  <a:pt x="411" y="850"/>
                </a:lnTo>
                <a:lnTo>
                  <a:pt x="467" y="793"/>
                </a:lnTo>
                <a:lnTo>
                  <a:pt x="527" y="739"/>
                </a:lnTo>
                <a:lnTo>
                  <a:pt x="590" y="689"/>
                </a:lnTo>
                <a:lnTo>
                  <a:pt x="655" y="643"/>
                </a:lnTo>
                <a:lnTo>
                  <a:pt x="725" y="599"/>
                </a:lnTo>
                <a:lnTo>
                  <a:pt x="797" y="559"/>
                </a:lnTo>
                <a:lnTo>
                  <a:pt x="873" y="522"/>
                </a:lnTo>
                <a:lnTo>
                  <a:pt x="953" y="491"/>
                </a:lnTo>
                <a:lnTo>
                  <a:pt x="1035" y="463"/>
                </a:lnTo>
                <a:lnTo>
                  <a:pt x="1121" y="441"/>
                </a:lnTo>
                <a:lnTo>
                  <a:pt x="1210" y="422"/>
                </a:lnTo>
                <a:lnTo>
                  <a:pt x="1302" y="409"/>
                </a:lnTo>
                <a:lnTo>
                  <a:pt x="1397" y="401"/>
                </a:lnTo>
                <a:lnTo>
                  <a:pt x="1496" y="397"/>
                </a:lnTo>
                <a:lnTo>
                  <a:pt x="1596" y="401"/>
                </a:lnTo>
                <a:lnTo>
                  <a:pt x="1694" y="409"/>
                </a:lnTo>
                <a:lnTo>
                  <a:pt x="1787" y="422"/>
                </a:lnTo>
                <a:lnTo>
                  <a:pt x="1878" y="441"/>
                </a:lnTo>
                <a:lnTo>
                  <a:pt x="1964" y="464"/>
                </a:lnTo>
                <a:lnTo>
                  <a:pt x="2047" y="492"/>
                </a:lnTo>
                <a:lnTo>
                  <a:pt x="2127" y="525"/>
                </a:lnTo>
                <a:lnTo>
                  <a:pt x="2204" y="561"/>
                </a:lnTo>
                <a:lnTo>
                  <a:pt x="2276" y="601"/>
                </a:lnTo>
                <a:lnTo>
                  <a:pt x="2347" y="645"/>
                </a:lnTo>
                <a:lnTo>
                  <a:pt x="2413" y="693"/>
                </a:lnTo>
                <a:lnTo>
                  <a:pt x="2475" y="744"/>
                </a:lnTo>
                <a:lnTo>
                  <a:pt x="2759" y="468"/>
                </a:lnTo>
                <a:lnTo>
                  <a:pt x="2769" y="454"/>
                </a:lnTo>
                <a:lnTo>
                  <a:pt x="2774" y="439"/>
                </a:lnTo>
                <a:lnTo>
                  <a:pt x="2775" y="424"/>
                </a:lnTo>
                <a:lnTo>
                  <a:pt x="2769" y="408"/>
                </a:lnTo>
                <a:lnTo>
                  <a:pt x="2760" y="394"/>
                </a:lnTo>
                <a:lnTo>
                  <a:pt x="2665" y="295"/>
                </a:lnTo>
                <a:lnTo>
                  <a:pt x="2655" y="282"/>
                </a:lnTo>
                <a:lnTo>
                  <a:pt x="2650" y="268"/>
                </a:lnTo>
                <a:lnTo>
                  <a:pt x="2650" y="252"/>
                </a:lnTo>
                <a:lnTo>
                  <a:pt x="2655" y="238"/>
                </a:lnTo>
                <a:lnTo>
                  <a:pt x="2662" y="225"/>
                </a:lnTo>
                <a:lnTo>
                  <a:pt x="2674" y="214"/>
                </a:lnTo>
                <a:lnTo>
                  <a:pt x="2689" y="209"/>
                </a:lnTo>
                <a:lnTo>
                  <a:pt x="3513" y="2"/>
                </a:lnTo>
                <a:lnTo>
                  <a:pt x="3531"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40" name="Google Shape;11140;p24"/>
          <p:cNvSpPr/>
          <p:nvPr/>
        </p:nvSpPr>
        <p:spPr>
          <a:xfrm>
            <a:off x="2090396" y="5778729"/>
            <a:ext cx="332507" cy="527054"/>
          </a:xfrm>
          <a:custGeom>
            <a:avLst/>
            <a:gdLst/>
            <a:ahLst/>
            <a:cxnLst/>
            <a:rect l="l" t="t" r="r" b="b"/>
            <a:pathLst>
              <a:path w="3091" h="4083" extrusionOk="0">
                <a:moveTo>
                  <a:pt x="1224" y="1913"/>
                </a:moveTo>
                <a:lnTo>
                  <a:pt x="1175" y="1915"/>
                </a:lnTo>
                <a:lnTo>
                  <a:pt x="1128" y="1924"/>
                </a:lnTo>
                <a:lnTo>
                  <a:pt x="1084" y="1936"/>
                </a:lnTo>
                <a:lnTo>
                  <a:pt x="1040" y="1955"/>
                </a:lnTo>
                <a:lnTo>
                  <a:pt x="1000" y="1977"/>
                </a:lnTo>
                <a:lnTo>
                  <a:pt x="960" y="2004"/>
                </a:lnTo>
                <a:lnTo>
                  <a:pt x="924" y="2037"/>
                </a:lnTo>
                <a:lnTo>
                  <a:pt x="893" y="2072"/>
                </a:lnTo>
                <a:lnTo>
                  <a:pt x="865" y="2111"/>
                </a:lnTo>
                <a:lnTo>
                  <a:pt x="843" y="2152"/>
                </a:lnTo>
                <a:lnTo>
                  <a:pt x="825" y="2195"/>
                </a:lnTo>
                <a:lnTo>
                  <a:pt x="812" y="2241"/>
                </a:lnTo>
                <a:lnTo>
                  <a:pt x="803" y="2286"/>
                </a:lnTo>
                <a:lnTo>
                  <a:pt x="800" y="2335"/>
                </a:lnTo>
                <a:lnTo>
                  <a:pt x="803" y="2383"/>
                </a:lnTo>
                <a:lnTo>
                  <a:pt x="812" y="2429"/>
                </a:lnTo>
                <a:lnTo>
                  <a:pt x="824" y="2475"/>
                </a:lnTo>
                <a:lnTo>
                  <a:pt x="843" y="2518"/>
                </a:lnTo>
                <a:lnTo>
                  <a:pt x="865" y="2559"/>
                </a:lnTo>
                <a:lnTo>
                  <a:pt x="893" y="2597"/>
                </a:lnTo>
                <a:lnTo>
                  <a:pt x="924" y="2633"/>
                </a:lnTo>
                <a:lnTo>
                  <a:pt x="1499" y="3208"/>
                </a:lnTo>
                <a:lnTo>
                  <a:pt x="1513" y="3218"/>
                </a:lnTo>
                <a:lnTo>
                  <a:pt x="1529" y="3226"/>
                </a:lnTo>
                <a:lnTo>
                  <a:pt x="1545" y="3227"/>
                </a:lnTo>
                <a:lnTo>
                  <a:pt x="1563" y="3224"/>
                </a:lnTo>
                <a:lnTo>
                  <a:pt x="1579" y="3218"/>
                </a:lnTo>
                <a:lnTo>
                  <a:pt x="1591" y="3208"/>
                </a:lnTo>
                <a:lnTo>
                  <a:pt x="2165" y="2634"/>
                </a:lnTo>
                <a:lnTo>
                  <a:pt x="2197" y="2598"/>
                </a:lnTo>
                <a:lnTo>
                  <a:pt x="2224" y="2560"/>
                </a:lnTo>
                <a:lnTo>
                  <a:pt x="2248" y="2519"/>
                </a:lnTo>
                <a:lnTo>
                  <a:pt x="2265" y="2476"/>
                </a:lnTo>
                <a:lnTo>
                  <a:pt x="2279" y="2430"/>
                </a:lnTo>
                <a:lnTo>
                  <a:pt x="2286" y="2383"/>
                </a:lnTo>
                <a:lnTo>
                  <a:pt x="2290" y="2336"/>
                </a:lnTo>
                <a:lnTo>
                  <a:pt x="2286" y="2288"/>
                </a:lnTo>
                <a:lnTo>
                  <a:pt x="2279" y="2241"/>
                </a:lnTo>
                <a:lnTo>
                  <a:pt x="2267" y="2195"/>
                </a:lnTo>
                <a:lnTo>
                  <a:pt x="2248" y="2152"/>
                </a:lnTo>
                <a:lnTo>
                  <a:pt x="2226" y="2111"/>
                </a:lnTo>
                <a:lnTo>
                  <a:pt x="2199" y="2072"/>
                </a:lnTo>
                <a:lnTo>
                  <a:pt x="2166" y="2037"/>
                </a:lnTo>
                <a:lnTo>
                  <a:pt x="2130" y="2004"/>
                </a:lnTo>
                <a:lnTo>
                  <a:pt x="2092" y="1977"/>
                </a:lnTo>
                <a:lnTo>
                  <a:pt x="2050" y="1955"/>
                </a:lnTo>
                <a:lnTo>
                  <a:pt x="2007" y="1936"/>
                </a:lnTo>
                <a:lnTo>
                  <a:pt x="1962" y="1924"/>
                </a:lnTo>
                <a:lnTo>
                  <a:pt x="1915" y="1915"/>
                </a:lnTo>
                <a:lnTo>
                  <a:pt x="1868" y="1913"/>
                </a:lnTo>
                <a:lnTo>
                  <a:pt x="1820" y="1915"/>
                </a:lnTo>
                <a:lnTo>
                  <a:pt x="1773" y="1924"/>
                </a:lnTo>
                <a:lnTo>
                  <a:pt x="1728" y="1936"/>
                </a:lnTo>
                <a:lnTo>
                  <a:pt x="1684" y="1955"/>
                </a:lnTo>
                <a:lnTo>
                  <a:pt x="1643" y="1977"/>
                </a:lnTo>
                <a:lnTo>
                  <a:pt x="1605" y="2006"/>
                </a:lnTo>
                <a:lnTo>
                  <a:pt x="1569" y="2038"/>
                </a:lnTo>
                <a:lnTo>
                  <a:pt x="1545" y="2060"/>
                </a:lnTo>
                <a:lnTo>
                  <a:pt x="1522" y="2038"/>
                </a:lnTo>
                <a:lnTo>
                  <a:pt x="1486" y="2006"/>
                </a:lnTo>
                <a:lnTo>
                  <a:pt x="1448" y="1977"/>
                </a:lnTo>
                <a:lnTo>
                  <a:pt x="1407" y="1955"/>
                </a:lnTo>
                <a:lnTo>
                  <a:pt x="1362" y="1936"/>
                </a:lnTo>
                <a:lnTo>
                  <a:pt x="1318" y="1924"/>
                </a:lnTo>
                <a:lnTo>
                  <a:pt x="1271" y="1915"/>
                </a:lnTo>
                <a:lnTo>
                  <a:pt x="1224" y="1913"/>
                </a:lnTo>
                <a:close/>
                <a:moveTo>
                  <a:pt x="1545" y="345"/>
                </a:moveTo>
                <a:lnTo>
                  <a:pt x="1481" y="349"/>
                </a:lnTo>
                <a:lnTo>
                  <a:pt x="1419" y="359"/>
                </a:lnTo>
                <a:lnTo>
                  <a:pt x="1358" y="375"/>
                </a:lnTo>
                <a:lnTo>
                  <a:pt x="1302" y="397"/>
                </a:lnTo>
                <a:lnTo>
                  <a:pt x="1247" y="426"/>
                </a:lnTo>
                <a:lnTo>
                  <a:pt x="1196" y="459"/>
                </a:lnTo>
                <a:lnTo>
                  <a:pt x="1149" y="497"/>
                </a:lnTo>
                <a:lnTo>
                  <a:pt x="1106" y="541"/>
                </a:lnTo>
                <a:lnTo>
                  <a:pt x="1068" y="588"/>
                </a:lnTo>
                <a:lnTo>
                  <a:pt x="1034" y="638"/>
                </a:lnTo>
                <a:lnTo>
                  <a:pt x="1007" y="693"/>
                </a:lnTo>
                <a:lnTo>
                  <a:pt x="984" y="750"/>
                </a:lnTo>
                <a:lnTo>
                  <a:pt x="967" y="809"/>
                </a:lnTo>
                <a:lnTo>
                  <a:pt x="958" y="872"/>
                </a:lnTo>
                <a:lnTo>
                  <a:pt x="954" y="937"/>
                </a:lnTo>
                <a:lnTo>
                  <a:pt x="954" y="943"/>
                </a:lnTo>
                <a:lnTo>
                  <a:pt x="954" y="949"/>
                </a:lnTo>
                <a:lnTo>
                  <a:pt x="955" y="955"/>
                </a:lnTo>
                <a:lnTo>
                  <a:pt x="2137" y="955"/>
                </a:lnTo>
                <a:lnTo>
                  <a:pt x="2137" y="949"/>
                </a:lnTo>
                <a:lnTo>
                  <a:pt x="2137" y="943"/>
                </a:lnTo>
                <a:lnTo>
                  <a:pt x="2137" y="937"/>
                </a:lnTo>
                <a:lnTo>
                  <a:pt x="2133" y="872"/>
                </a:lnTo>
                <a:lnTo>
                  <a:pt x="2123" y="809"/>
                </a:lnTo>
                <a:lnTo>
                  <a:pt x="2107" y="750"/>
                </a:lnTo>
                <a:lnTo>
                  <a:pt x="2085" y="693"/>
                </a:lnTo>
                <a:lnTo>
                  <a:pt x="2056" y="638"/>
                </a:lnTo>
                <a:lnTo>
                  <a:pt x="2023" y="588"/>
                </a:lnTo>
                <a:lnTo>
                  <a:pt x="1984" y="541"/>
                </a:lnTo>
                <a:lnTo>
                  <a:pt x="1941" y="497"/>
                </a:lnTo>
                <a:lnTo>
                  <a:pt x="1894" y="459"/>
                </a:lnTo>
                <a:lnTo>
                  <a:pt x="1843" y="426"/>
                </a:lnTo>
                <a:lnTo>
                  <a:pt x="1789" y="397"/>
                </a:lnTo>
                <a:lnTo>
                  <a:pt x="1732" y="375"/>
                </a:lnTo>
                <a:lnTo>
                  <a:pt x="1671" y="359"/>
                </a:lnTo>
                <a:lnTo>
                  <a:pt x="1610" y="349"/>
                </a:lnTo>
                <a:lnTo>
                  <a:pt x="1545" y="345"/>
                </a:lnTo>
                <a:close/>
                <a:moveTo>
                  <a:pt x="1545" y="0"/>
                </a:moveTo>
                <a:lnTo>
                  <a:pt x="1631" y="4"/>
                </a:lnTo>
                <a:lnTo>
                  <a:pt x="1714" y="15"/>
                </a:lnTo>
                <a:lnTo>
                  <a:pt x="1794" y="33"/>
                </a:lnTo>
                <a:lnTo>
                  <a:pt x="1872" y="58"/>
                </a:lnTo>
                <a:lnTo>
                  <a:pt x="1946" y="90"/>
                </a:lnTo>
                <a:lnTo>
                  <a:pt x="2018" y="127"/>
                </a:lnTo>
                <a:lnTo>
                  <a:pt x="2085" y="172"/>
                </a:lnTo>
                <a:lnTo>
                  <a:pt x="2148" y="220"/>
                </a:lnTo>
                <a:lnTo>
                  <a:pt x="2207" y="275"/>
                </a:lnTo>
                <a:lnTo>
                  <a:pt x="2260" y="333"/>
                </a:lnTo>
                <a:lnTo>
                  <a:pt x="2310" y="396"/>
                </a:lnTo>
                <a:lnTo>
                  <a:pt x="2353" y="464"/>
                </a:lnTo>
                <a:lnTo>
                  <a:pt x="2390" y="535"/>
                </a:lnTo>
                <a:lnTo>
                  <a:pt x="2422" y="610"/>
                </a:lnTo>
                <a:lnTo>
                  <a:pt x="2447" y="688"/>
                </a:lnTo>
                <a:lnTo>
                  <a:pt x="2466" y="768"/>
                </a:lnTo>
                <a:lnTo>
                  <a:pt x="2477" y="851"/>
                </a:lnTo>
                <a:lnTo>
                  <a:pt x="2481" y="935"/>
                </a:lnTo>
                <a:lnTo>
                  <a:pt x="2481" y="942"/>
                </a:lnTo>
                <a:lnTo>
                  <a:pt x="2481" y="948"/>
                </a:lnTo>
                <a:lnTo>
                  <a:pt x="2481" y="954"/>
                </a:lnTo>
                <a:lnTo>
                  <a:pt x="3091" y="954"/>
                </a:lnTo>
                <a:lnTo>
                  <a:pt x="3091" y="3482"/>
                </a:lnTo>
                <a:lnTo>
                  <a:pt x="3087" y="3546"/>
                </a:lnTo>
                <a:lnTo>
                  <a:pt x="3076" y="3609"/>
                </a:lnTo>
                <a:lnTo>
                  <a:pt x="3057" y="3670"/>
                </a:lnTo>
                <a:lnTo>
                  <a:pt x="3031" y="3728"/>
                </a:lnTo>
                <a:lnTo>
                  <a:pt x="3000" y="3782"/>
                </a:lnTo>
                <a:lnTo>
                  <a:pt x="2963" y="3834"/>
                </a:lnTo>
                <a:lnTo>
                  <a:pt x="2921" y="3883"/>
                </a:lnTo>
                <a:lnTo>
                  <a:pt x="2874" y="3926"/>
                </a:lnTo>
                <a:lnTo>
                  <a:pt x="2823" y="3965"/>
                </a:lnTo>
                <a:lnTo>
                  <a:pt x="2769" y="3999"/>
                </a:lnTo>
                <a:lnTo>
                  <a:pt x="2712" y="4029"/>
                </a:lnTo>
                <a:lnTo>
                  <a:pt x="2651" y="4052"/>
                </a:lnTo>
                <a:lnTo>
                  <a:pt x="2589" y="4069"/>
                </a:lnTo>
                <a:lnTo>
                  <a:pt x="2526" y="4079"/>
                </a:lnTo>
                <a:lnTo>
                  <a:pt x="2462" y="4083"/>
                </a:lnTo>
                <a:lnTo>
                  <a:pt x="621" y="4083"/>
                </a:lnTo>
                <a:lnTo>
                  <a:pt x="557" y="4079"/>
                </a:lnTo>
                <a:lnTo>
                  <a:pt x="494" y="4069"/>
                </a:lnTo>
                <a:lnTo>
                  <a:pt x="432" y="4052"/>
                </a:lnTo>
                <a:lnTo>
                  <a:pt x="372" y="4029"/>
                </a:lnTo>
                <a:lnTo>
                  <a:pt x="317" y="3999"/>
                </a:lnTo>
                <a:lnTo>
                  <a:pt x="262" y="3965"/>
                </a:lnTo>
                <a:lnTo>
                  <a:pt x="213" y="3926"/>
                </a:lnTo>
                <a:lnTo>
                  <a:pt x="167" y="3881"/>
                </a:lnTo>
                <a:lnTo>
                  <a:pt x="125" y="3834"/>
                </a:lnTo>
                <a:lnTo>
                  <a:pt x="89" y="3782"/>
                </a:lnTo>
                <a:lnTo>
                  <a:pt x="58" y="3727"/>
                </a:lnTo>
                <a:lnTo>
                  <a:pt x="33" y="3670"/>
                </a:lnTo>
                <a:lnTo>
                  <a:pt x="15" y="3609"/>
                </a:lnTo>
                <a:lnTo>
                  <a:pt x="4" y="3546"/>
                </a:lnTo>
                <a:lnTo>
                  <a:pt x="0" y="3482"/>
                </a:lnTo>
                <a:lnTo>
                  <a:pt x="0" y="954"/>
                </a:lnTo>
                <a:lnTo>
                  <a:pt x="611" y="954"/>
                </a:lnTo>
                <a:lnTo>
                  <a:pt x="610" y="948"/>
                </a:lnTo>
                <a:lnTo>
                  <a:pt x="610" y="942"/>
                </a:lnTo>
                <a:lnTo>
                  <a:pt x="610" y="935"/>
                </a:lnTo>
                <a:lnTo>
                  <a:pt x="614" y="851"/>
                </a:lnTo>
                <a:lnTo>
                  <a:pt x="625" y="768"/>
                </a:lnTo>
                <a:lnTo>
                  <a:pt x="643" y="688"/>
                </a:lnTo>
                <a:lnTo>
                  <a:pt x="668" y="610"/>
                </a:lnTo>
                <a:lnTo>
                  <a:pt x="700" y="535"/>
                </a:lnTo>
                <a:lnTo>
                  <a:pt x="737" y="464"/>
                </a:lnTo>
                <a:lnTo>
                  <a:pt x="781" y="396"/>
                </a:lnTo>
                <a:lnTo>
                  <a:pt x="830" y="333"/>
                </a:lnTo>
                <a:lnTo>
                  <a:pt x="885" y="275"/>
                </a:lnTo>
                <a:lnTo>
                  <a:pt x="943" y="220"/>
                </a:lnTo>
                <a:lnTo>
                  <a:pt x="1006" y="172"/>
                </a:lnTo>
                <a:lnTo>
                  <a:pt x="1074" y="127"/>
                </a:lnTo>
                <a:lnTo>
                  <a:pt x="1144" y="90"/>
                </a:lnTo>
                <a:lnTo>
                  <a:pt x="1220" y="58"/>
                </a:lnTo>
                <a:lnTo>
                  <a:pt x="1297" y="33"/>
                </a:lnTo>
                <a:lnTo>
                  <a:pt x="1377" y="15"/>
                </a:lnTo>
                <a:lnTo>
                  <a:pt x="1460" y="4"/>
                </a:lnTo>
                <a:lnTo>
                  <a:pt x="1545"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41" name="Google Shape;11141;p24"/>
          <p:cNvSpPr/>
          <p:nvPr/>
        </p:nvSpPr>
        <p:spPr>
          <a:xfrm>
            <a:off x="965171" y="5775422"/>
            <a:ext cx="373218" cy="533681"/>
          </a:xfrm>
          <a:custGeom>
            <a:avLst/>
            <a:gdLst/>
            <a:ahLst/>
            <a:cxnLst/>
            <a:rect l="l" t="t" r="r" b="b"/>
            <a:pathLst>
              <a:path w="3146" h="3750" extrusionOk="0">
                <a:moveTo>
                  <a:pt x="2316" y="2726"/>
                </a:moveTo>
                <a:lnTo>
                  <a:pt x="2020" y="3077"/>
                </a:lnTo>
                <a:lnTo>
                  <a:pt x="2192" y="3077"/>
                </a:lnTo>
                <a:lnTo>
                  <a:pt x="2192" y="3483"/>
                </a:lnTo>
                <a:lnTo>
                  <a:pt x="2438" y="3483"/>
                </a:lnTo>
                <a:lnTo>
                  <a:pt x="2438" y="3077"/>
                </a:lnTo>
                <a:lnTo>
                  <a:pt x="2481" y="3077"/>
                </a:lnTo>
                <a:lnTo>
                  <a:pt x="2516" y="3077"/>
                </a:lnTo>
                <a:lnTo>
                  <a:pt x="2545" y="3077"/>
                </a:lnTo>
                <a:lnTo>
                  <a:pt x="2566" y="3077"/>
                </a:lnTo>
                <a:lnTo>
                  <a:pt x="2583" y="3077"/>
                </a:lnTo>
                <a:lnTo>
                  <a:pt x="2595" y="3078"/>
                </a:lnTo>
                <a:lnTo>
                  <a:pt x="2604" y="3078"/>
                </a:lnTo>
                <a:lnTo>
                  <a:pt x="2608" y="3078"/>
                </a:lnTo>
                <a:lnTo>
                  <a:pt x="2611" y="3078"/>
                </a:lnTo>
                <a:lnTo>
                  <a:pt x="2612" y="3078"/>
                </a:lnTo>
                <a:lnTo>
                  <a:pt x="2612" y="3078"/>
                </a:lnTo>
                <a:lnTo>
                  <a:pt x="2316" y="2726"/>
                </a:lnTo>
                <a:close/>
                <a:moveTo>
                  <a:pt x="1831" y="2276"/>
                </a:moveTo>
                <a:lnTo>
                  <a:pt x="2254" y="2276"/>
                </a:lnTo>
                <a:lnTo>
                  <a:pt x="2254" y="2484"/>
                </a:lnTo>
                <a:lnTo>
                  <a:pt x="2449" y="2484"/>
                </a:lnTo>
                <a:lnTo>
                  <a:pt x="2449" y="2276"/>
                </a:lnTo>
                <a:lnTo>
                  <a:pt x="2870" y="2276"/>
                </a:lnTo>
                <a:lnTo>
                  <a:pt x="2911" y="2280"/>
                </a:lnTo>
                <a:lnTo>
                  <a:pt x="2949" y="2288"/>
                </a:lnTo>
                <a:lnTo>
                  <a:pt x="2986" y="2302"/>
                </a:lnTo>
                <a:lnTo>
                  <a:pt x="3020" y="2320"/>
                </a:lnTo>
                <a:lnTo>
                  <a:pt x="3051" y="2344"/>
                </a:lnTo>
                <a:lnTo>
                  <a:pt x="3078" y="2372"/>
                </a:lnTo>
                <a:lnTo>
                  <a:pt x="3102" y="2402"/>
                </a:lnTo>
                <a:lnTo>
                  <a:pt x="3120" y="2436"/>
                </a:lnTo>
                <a:lnTo>
                  <a:pt x="3135" y="2473"/>
                </a:lnTo>
                <a:lnTo>
                  <a:pt x="3143" y="2511"/>
                </a:lnTo>
                <a:lnTo>
                  <a:pt x="3146" y="2552"/>
                </a:lnTo>
                <a:lnTo>
                  <a:pt x="3146" y="3474"/>
                </a:lnTo>
                <a:lnTo>
                  <a:pt x="3143" y="3515"/>
                </a:lnTo>
                <a:lnTo>
                  <a:pt x="3135" y="3553"/>
                </a:lnTo>
                <a:lnTo>
                  <a:pt x="3120" y="3590"/>
                </a:lnTo>
                <a:lnTo>
                  <a:pt x="3102" y="3624"/>
                </a:lnTo>
                <a:lnTo>
                  <a:pt x="3078" y="3655"/>
                </a:lnTo>
                <a:lnTo>
                  <a:pt x="3051" y="3682"/>
                </a:lnTo>
                <a:lnTo>
                  <a:pt x="3020" y="3706"/>
                </a:lnTo>
                <a:lnTo>
                  <a:pt x="2986" y="3724"/>
                </a:lnTo>
                <a:lnTo>
                  <a:pt x="2949" y="3739"/>
                </a:lnTo>
                <a:lnTo>
                  <a:pt x="2911" y="3747"/>
                </a:lnTo>
                <a:lnTo>
                  <a:pt x="2870" y="3750"/>
                </a:lnTo>
                <a:lnTo>
                  <a:pt x="1831" y="3750"/>
                </a:lnTo>
                <a:lnTo>
                  <a:pt x="1790" y="3747"/>
                </a:lnTo>
                <a:lnTo>
                  <a:pt x="1751" y="3739"/>
                </a:lnTo>
                <a:lnTo>
                  <a:pt x="1715" y="3724"/>
                </a:lnTo>
                <a:lnTo>
                  <a:pt x="1681" y="3706"/>
                </a:lnTo>
                <a:lnTo>
                  <a:pt x="1650" y="3682"/>
                </a:lnTo>
                <a:lnTo>
                  <a:pt x="1623" y="3655"/>
                </a:lnTo>
                <a:lnTo>
                  <a:pt x="1599" y="3624"/>
                </a:lnTo>
                <a:lnTo>
                  <a:pt x="1581" y="3590"/>
                </a:lnTo>
                <a:lnTo>
                  <a:pt x="1566" y="3553"/>
                </a:lnTo>
                <a:lnTo>
                  <a:pt x="1558" y="3515"/>
                </a:lnTo>
                <a:lnTo>
                  <a:pt x="1555" y="3474"/>
                </a:lnTo>
                <a:lnTo>
                  <a:pt x="1555" y="2552"/>
                </a:lnTo>
                <a:lnTo>
                  <a:pt x="1558" y="2511"/>
                </a:lnTo>
                <a:lnTo>
                  <a:pt x="1566" y="2473"/>
                </a:lnTo>
                <a:lnTo>
                  <a:pt x="1581" y="2436"/>
                </a:lnTo>
                <a:lnTo>
                  <a:pt x="1599" y="2402"/>
                </a:lnTo>
                <a:lnTo>
                  <a:pt x="1623" y="2372"/>
                </a:lnTo>
                <a:lnTo>
                  <a:pt x="1650" y="2344"/>
                </a:lnTo>
                <a:lnTo>
                  <a:pt x="1681" y="2320"/>
                </a:lnTo>
                <a:lnTo>
                  <a:pt x="1715" y="2302"/>
                </a:lnTo>
                <a:lnTo>
                  <a:pt x="1751" y="2288"/>
                </a:lnTo>
                <a:lnTo>
                  <a:pt x="1790" y="2280"/>
                </a:lnTo>
                <a:lnTo>
                  <a:pt x="1831" y="2276"/>
                </a:lnTo>
                <a:close/>
                <a:moveTo>
                  <a:pt x="718" y="883"/>
                </a:moveTo>
                <a:lnTo>
                  <a:pt x="738" y="883"/>
                </a:lnTo>
                <a:lnTo>
                  <a:pt x="757" y="883"/>
                </a:lnTo>
                <a:lnTo>
                  <a:pt x="779" y="884"/>
                </a:lnTo>
                <a:lnTo>
                  <a:pt x="799" y="888"/>
                </a:lnTo>
                <a:lnTo>
                  <a:pt x="818" y="893"/>
                </a:lnTo>
                <a:lnTo>
                  <a:pt x="834" y="901"/>
                </a:lnTo>
                <a:lnTo>
                  <a:pt x="851" y="916"/>
                </a:lnTo>
                <a:lnTo>
                  <a:pt x="863" y="932"/>
                </a:lnTo>
                <a:lnTo>
                  <a:pt x="869" y="948"/>
                </a:lnTo>
                <a:lnTo>
                  <a:pt x="872" y="964"/>
                </a:lnTo>
                <a:lnTo>
                  <a:pt x="872" y="980"/>
                </a:lnTo>
                <a:lnTo>
                  <a:pt x="868" y="995"/>
                </a:lnTo>
                <a:lnTo>
                  <a:pt x="863" y="1008"/>
                </a:lnTo>
                <a:lnTo>
                  <a:pt x="857" y="1019"/>
                </a:lnTo>
                <a:lnTo>
                  <a:pt x="850" y="1027"/>
                </a:lnTo>
                <a:lnTo>
                  <a:pt x="838" y="1038"/>
                </a:lnTo>
                <a:lnTo>
                  <a:pt x="822" y="1049"/>
                </a:lnTo>
                <a:lnTo>
                  <a:pt x="804" y="1059"/>
                </a:lnTo>
                <a:lnTo>
                  <a:pt x="865" y="1177"/>
                </a:lnTo>
                <a:lnTo>
                  <a:pt x="1037" y="952"/>
                </a:lnTo>
                <a:lnTo>
                  <a:pt x="2270" y="952"/>
                </a:lnTo>
                <a:lnTo>
                  <a:pt x="2306" y="956"/>
                </a:lnTo>
                <a:lnTo>
                  <a:pt x="2340" y="966"/>
                </a:lnTo>
                <a:lnTo>
                  <a:pt x="2372" y="981"/>
                </a:lnTo>
                <a:lnTo>
                  <a:pt x="2399" y="1001"/>
                </a:lnTo>
                <a:lnTo>
                  <a:pt x="2424" y="1025"/>
                </a:lnTo>
                <a:lnTo>
                  <a:pt x="2444" y="1053"/>
                </a:lnTo>
                <a:lnTo>
                  <a:pt x="2458" y="1085"/>
                </a:lnTo>
                <a:lnTo>
                  <a:pt x="2466" y="1120"/>
                </a:lnTo>
                <a:lnTo>
                  <a:pt x="2470" y="1157"/>
                </a:lnTo>
                <a:lnTo>
                  <a:pt x="2465" y="1194"/>
                </a:lnTo>
                <a:lnTo>
                  <a:pt x="2455" y="1228"/>
                </a:lnTo>
                <a:lnTo>
                  <a:pt x="2439" y="1259"/>
                </a:lnTo>
                <a:lnTo>
                  <a:pt x="2419" y="1285"/>
                </a:lnTo>
                <a:lnTo>
                  <a:pt x="2394" y="1309"/>
                </a:lnTo>
                <a:lnTo>
                  <a:pt x="2365" y="1327"/>
                </a:lnTo>
                <a:lnTo>
                  <a:pt x="2333" y="1341"/>
                </a:lnTo>
                <a:lnTo>
                  <a:pt x="2299" y="1350"/>
                </a:lnTo>
                <a:lnTo>
                  <a:pt x="2264" y="1353"/>
                </a:lnTo>
                <a:lnTo>
                  <a:pt x="1334" y="1353"/>
                </a:lnTo>
                <a:lnTo>
                  <a:pt x="1317" y="1356"/>
                </a:lnTo>
                <a:lnTo>
                  <a:pt x="1301" y="1364"/>
                </a:lnTo>
                <a:lnTo>
                  <a:pt x="1289" y="1376"/>
                </a:lnTo>
                <a:lnTo>
                  <a:pt x="1282" y="1391"/>
                </a:lnTo>
                <a:lnTo>
                  <a:pt x="1279" y="1409"/>
                </a:lnTo>
                <a:lnTo>
                  <a:pt x="1279" y="3527"/>
                </a:lnTo>
                <a:lnTo>
                  <a:pt x="1275" y="3564"/>
                </a:lnTo>
                <a:lnTo>
                  <a:pt x="1267" y="3598"/>
                </a:lnTo>
                <a:lnTo>
                  <a:pt x="1254" y="3630"/>
                </a:lnTo>
                <a:lnTo>
                  <a:pt x="1235" y="3659"/>
                </a:lnTo>
                <a:lnTo>
                  <a:pt x="1214" y="3685"/>
                </a:lnTo>
                <a:lnTo>
                  <a:pt x="1188" y="3707"/>
                </a:lnTo>
                <a:lnTo>
                  <a:pt x="1158" y="3725"/>
                </a:lnTo>
                <a:lnTo>
                  <a:pt x="1126" y="3739"/>
                </a:lnTo>
                <a:lnTo>
                  <a:pt x="1092" y="3747"/>
                </a:lnTo>
                <a:lnTo>
                  <a:pt x="1056" y="3750"/>
                </a:lnTo>
                <a:lnTo>
                  <a:pt x="567" y="3750"/>
                </a:lnTo>
                <a:lnTo>
                  <a:pt x="531" y="3747"/>
                </a:lnTo>
                <a:lnTo>
                  <a:pt x="497" y="3739"/>
                </a:lnTo>
                <a:lnTo>
                  <a:pt x="465" y="3725"/>
                </a:lnTo>
                <a:lnTo>
                  <a:pt x="435" y="3707"/>
                </a:lnTo>
                <a:lnTo>
                  <a:pt x="409" y="3685"/>
                </a:lnTo>
                <a:lnTo>
                  <a:pt x="388" y="3659"/>
                </a:lnTo>
                <a:lnTo>
                  <a:pt x="369" y="3630"/>
                </a:lnTo>
                <a:lnTo>
                  <a:pt x="356" y="3598"/>
                </a:lnTo>
                <a:lnTo>
                  <a:pt x="348" y="3564"/>
                </a:lnTo>
                <a:lnTo>
                  <a:pt x="344" y="3527"/>
                </a:lnTo>
                <a:lnTo>
                  <a:pt x="344" y="2350"/>
                </a:lnTo>
                <a:lnTo>
                  <a:pt x="319" y="2373"/>
                </a:lnTo>
                <a:lnTo>
                  <a:pt x="290" y="2391"/>
                </a:lnTo>
                <a:lnTo>
                  <a:pt x="258" y="2403"/>
                </a:lnTo>
                <a:lnTo>
                  <a:pt x="224" y="2411"/>
                </a:lnTo>
                <a:lnTo>
                  <a:pt x="188" y="2413"/>
                </a:lnTo>
                <a:lnTo>
                  <a:pt x="153" y="2407"/>
                </a:lnTo>
                <a:lnTo>
                  <a:pt x="120" y="2395"/>
                </a:lnTo>
                <a:lnTo>
                  <a:pt x="91" y="2378"/>
                </a:lnTo>
                <a:lnTo>
                  <a:pt x="65" y="2358"/>
                </a:lnTo>
                <a:lnTo>
                  <a:pt x="43" y="2332"/>
                </a:lnTo>
                <a:lnTo>
                  <a:pt x="25" y="2303"/>
                </a:lnTo>
                <a:lnTo>
                  <a:pt x="11" y="2272"/>
                </a:lnTo>
                <a:lnTo>
                  <a:pt x="2" y="2238"/>
                </a:lnTo>
                <a:lnTo>
                  <a:pt x="0" y="2202"/>
                </a:lnTo>
                <a:lnTo>
                  <a:pt x="0" y="1153"/>
                </a:lnTo>
                <a:lnTo>
                  <a:pt x="2" y="1117"/>
                </a:lnTo>
                <a:lnTo>
                  <a:pt x="13" y="1083"/>
                </a:lnTo>
                <a:lnTo>
                  <a:pt x="27" y="1052"/>
                </a:lnTo>
                <a:lnTo>
                  <a:pt x="47" y="1024"/>
                </a:lnTo>
                <a:lnTo>
                  <a:pt x="70" y="1000"/>
                </a:lnTo>
                <a:lnTo>
                  <a:pt x="99" y="981"/>
                </a:lnTo>
                <a:lnTo>
                  <a:pt x="130" y="965"/>
                </a:lnTo>
                <a:lnTo>
                  <a:pt x="164" y="956"/>
                </a:lnTo>
                <a:lnTo>
                  <a:pt x="200" y="952"/>
                </a:lnTo>
                <a:lnTo>
                  <a:pt x="426" y="952"/>
                </a:lnTo>
                <a:lnTo>
                  <a:pt x="609" y="1182"/>
                </a:lnTo>
                <a:lnTo>
                  <a:pt x="672" y="1059"/>
                </a:lnTo>
                <a:lnTo>
                  <a:pt x="654" y="1049"/>
                </a:lnTo>
                <a:lnTo>
                  <a:pt x="638" y="1038"/>
                </a:lnTo>
                <a:lnTo>
                  <a:pt x="625" y="1027"/>
                </a:lnTo>
                <a:lnTo>
                  <a:pt x="619" y="1019"/>
                </a:lnTo>
                <a:lnTo>
                  <a:pt x="613" y="1008"/>
                </a:lnTo>
                <a:lnTo>
                  <a:pt x="608" y="995"/>
                </a:lnTo>
                <a:lnTo>
                  <a:pt x="605" y="980"/>
                </a:lnTo>
                <a:lnTo>
                  <a:pt x="604" y="964"/>
                </a:lnTo>
                <a:lnTo>
                  <a:pt x="607" y="948"/>
                </a:lnTo>
                <a:lnTo>
                  <a:pt x="614" y="932"/>
                </a:lnTo>
                <a:lnTo>
                  <a:pt x="625" y="916"/>
                </a:lnTo>
                <a:lnTo>
                  <a:pt x="642" y="901"/>
                </a:lnTo>
                <a:lnTo>
                  <a:pt x="658" y="893"/>
                </a:lnTo>
                <a:lnTo>
                  <a:pt x="677" y="888"/>
                </a:lnTo>
                <a:lnTo>
                  <a:pt x="698" y="884"/>
                </a:lnTo>
                <a:lnTo>
                  <a:pt x="718" y="883"/>
                </a:lnTo>
                <a:close/>
                <a:moveTo>
                  <a:pt x="738" y="0"/>
                </a:moveTo>
                <a:lnTo>
                  <a:pt x="789" y="3"/>
                </a:lnTo>
                <a:lnTo>
                  <a:pt x="838" y="13"/>
                </a:lnTo>
                <a:lnTo>
                  <a:pt x="884" y="27"/>
                </a:lnTo>
                <a:lnTo>
                  <a:pt x="927" y="48"/>
                </a:lnTo>
                <a:lnTo>
                  <a:pt x="968" y="73"/>
                </a:lnTo>
                <a:lnTo>
                  <a:pt x="1006" y="102"/>
                </a:lnTo>
                <a:lnTo>
                  <a:pt x="1040" y="135"/>
                </a:lnTo>
                <a:lnTo>
                  <a:pt x="1070" y="174"/>
                </a:lnTo>
                <a:lnTo>
                  <a:pt x="1095" y="215"/>
                </a:lnTo>
                <a:lnTo>
                  <a:pt x="1115" y="258"/>
                </a:lnTo>
                <a:lnTo>
                  <a:pt x="1130" y="305"/>
                </a:lnTo>
                <a:lnTo>
                  <a:pt x="1139" y="353"/>
                </a:lnTo>
                <a:lnTo>
                  <a:pt x="1142" y="405"/>
                </a:lnTo>
                <a:lnTo>
                  <a:pt x="1139" y="455"/>
                </a:lnTo>
                <a:lnTo>
                  <a:pt x="1130" y="503"/>
                </a:lnTo>
                <a:lnTo>
                  <a:pt x="1115" y="550"/>
                </a:lnTo>
                <a:lnTo>
                  <a:pt x="1095" y="594"/>
                </a:lnTo>
                <a:lnTo>
                  <a:pt x="1070" y="635"/>
                </a:lnTo>
                <a:lnTo>
                  <a:pt x="1040" y="673"/>
                </a:lnTo>
                <a:lnTo>
                  <a:pt x="1006" y="707"/>
                </a:lnTo>
                <a:lnTo>
                  <a:pt x="968" y="736"/>
                </a:lnTo>
                <a:lnTo>
                  <a:pt x="927" y="761"/>
                </a:lnTo>
                <a:lnTo>
                  <a:pt x="884" y="782"/>
                </a:lnTo>
                <a:lnTo>
                  <a:pt x="838" y="797"/>
                </a:lnTo>
                <a:lnTo>
                  <a:pt x="789" y="806"/>
                </a:lnTo>
                <a:lnTo>
                  <a:pt x="738" y="809"/>
                </a:lnTo>
                <a:lnTo>
                  <a:pt x="688" y="806"/>
                </a:lnTo>
                <a:lnTo>
                  <a:pt x="639" y="797"/>
                </a:lnTo>
                <a:lnTo>
                  <a:pt x="592" y="782"/>
                </a:lnTo>
                <a:lnTo>
                  <a:pt x="548" y="761"/>
                </a:lnTo>
                <a:lnTo>
                  <a:pt x="507" y="736"/>
                </a:lnTo>
                <a:lnTo>
                  <a:pt x="469" y="707"/>
                </a:lnTo>
                <a:lnTo>
                  <a:pt x="435" y="673"/>
                </a:lnTo>
                <a:lnTo>
                  <a:pt x="406" y="635"/>
                </a:lnTo>
                <a:lnTo>
                  <a:pt x="381" y="594"/>
                </a:lnTo>
                <a:lnTo>
                  <a:pt x="360" y="550"/>
                </a:lnTo>
                <a:lnTo>
                  <a:pt x="346" y="503"/>
                </a:lnTo>
                <a:lnTo>
                  <a:pt x="336" y="455"/>
                </a:lnTo>
                <a:lnTo>
                  <a:pt x="333" y="405"/>
                </a:lnTo>
                <a:lnTo>
                  <a:pt x="336" y="353"/>
                </a:lnTo>
                <a:lnTo>
                  <a:pt x="346" y="305"/>
                </a:lnTo>
                <a:lnTo>
                  <a:pt x="360" y="258"/>
                </a:lnTo>
                <a:lnTo>
                  <a:pt x="381" y="215"/>
                </a:lnTo>
                <a:lnTo>
                  <a:pt x="406" y="174"/>
                </a:lnTo>
                <a:lnTo>
                  <a:pt x="435" y="135"/>
                </a:lnTo>
                <a:lnTo>
                  <a:pt x="469" y="102"/>
                </a:lnTo>
                <a:lnTo>
                  <a:pt x="507" y="73"/>
                </a:lnTo>
                <a:lnTo>
                  <a:pt x="548" y="48"/>
                </a:lnTo>
                <a:lnTo>
                  <a:pt x="592" y="27"/>
                </a:lnTo>
                <a:lnTo>
                  <a:pt x="639" y="13"/>
                </a:lnTo>
                <a:lnTo>
                  <a:pt x="688" y="3"/>
                </a:lnTo>
                <a:lnTo>
                  <a:pt x="738"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nvGrpSpPr>
          <p:cNvPr id="11142" name="Google Shape;11142;p24"/>
          <p:cNvGrpSpPr/>
          <p:nvPr/>
        </p:nvGrpSpPr>
        <p:grpSpPr>
          <a:xfrm>
            <a:off x="14804405" y="5754786"/>
            <a:ext cx="625639" cy="574954"/>
            <a:chOff x="4505" y="566"/>
            <a:chExt cx="4098" cy="3766"/>
          </a:xfrm>
          <a:solidFill>
            <a:srgbClr val="006994"/>
          </a:solidFill>
        </p:grpSpPr>
        <p:sp>
          <p:nvSpPr>
            <p:cNvPr id="11143" name="Google Shape;11143;p24"/>
            <p:cNvSpPr/>
            <p:nvPr/>
          </p:nvSpPr>
          <p:spPr>
            <a:xfrm>
              <a:off x="7191" y="566"/>
              <a:ext cx="1412" cy="2131"/>
            </a:xfrm>
            <a:custGeom>
              <a:avLst/>
              <a:gdLst/>
              <a:ahLst/>
              <a:cxnLst/>
              <a:rect l="l" t="t" r="r" b="b"/>
              <a:pathLst>
                <a:path w="1412" h="2131" extrusionOk="0">
                  <a:moveTo>
                    <a:pt x="169" y="1506"/>
                  </a:moveTo>
                  <a:lnTo>
                    <a:pt x="181" y="1565"/>
                  </a:lnTo>
                  <a:lnTo>
                    <a:pt x="200" y="1622"/>
                  </a:lnTo>
                  <a:lnTo>
                    <a:pt x="225" y="1675"/>
                  </a:lnTo>
                  <a:lnTo>
                    <a:pt x="255" y="1725"/>
                  </a:lnTo>
                  <a:lnTo>
                    <a:pt x="289" y="1772"/>
                  </a:lnTo>
                  <a:lnTo>
                    <a:pt x="329" y="1814"/>
                  </a:lnTo>
                  <a:lnTo>
                    <a:pt x="373" y="1853"/>
                  </a:lnTo>
                  <a:lnTo>
                    <a:pt x="421" y="1886"/>
                  </a:lnTo>
                  <a:lnTo>
                    <a:pt x="472" y="1914"/>
                  </a:lnTo>
                  <a:lnTo>
                    <a:pt x="527" y="1937"/>
                  </a:lnTo>
                  <a:lnTo>
                    <a:pt x="584" y="1953"/>
                  </a:lnTo>
                  <a:lnTo>
                    <a:pt x="643" y="1963"/>
                  </a:lnTo>
                  <a:lnTo>
                    <a:pt x="705" y="1967"/>
                  </a:lnTo>
                  <a:lnTo>
                    <a:pt x="767" y="1963"/>
                  </a:lnTo>
                  <a:lnTo>
                    <a:pt x="827" y="1953"/>
                  </a:lnTo>
                  <a:lnTo>
                    <a:pt x="884" y="1937"/>
                  </a:lnTo>
                  <a:lnTo>
                    <a:pt x="939" y="1914"/>
                  </a:lnTo>
                  <a:lnTo>
                    <a:pt x="991" y="1886"/>
                  </a:lnTo>
                  <a:lnTo>
                    <a:pt x="1038" y="1853"/>
                  </a:lnTo>
                  <a:lnTo>
                    <a:pt x="1083" y="1814"/>
                  </a:lnTo>
                  <a:lnTo>
                    <a:pt x="1123" y="1772"/>
                  </a:lnTo>
                  <a:lnTo>
                    <a:pt x="1157" y="1725"/>
                  </a:lnTo>
                  <a:lnTo>
                    <a:pt x="1187" y="1675"/>
                  </a:lnTo>
                  <a:lnTo>
                    <a:pt x="1212" y="1622"/>
                  </a:lnTo>
                  <a:lnTo>
                    <a:pt x="1231" y="1565"/>
                  </a:lnTo>
                  <a:lnTo>
                    <a:pt x="1243" y="1506"/>
                  </a:lnTo>
                  <a:lnTo>
                    <a:pt x="169" y="1506"/>
                  </a:lnTo>
                  <a:close/>
                  <a:moveTo>
                    <a:pt x="705" y="508"/>
                  </a:moveTo>
                  <a:lnTo>
                    <a:pt x="671" y="568"/>
                  </a:lnTo>
                  <a:lnTo>
                    <a:pt x="635" y="630"/>
                  </a:lnTo>
                  <a:lnTo>
                    <a:pt x="599" y="693"/>
                  </a:lnTo>
                  <a:lnTo>
                    <a:pt x="564" y="758"/>
                  </a:lnTo>
                  <a:lnTo>
                    <a:pt x="529" y="824"/>
                  </a:lnTo>
                  <a:lnTo>
                    <a:pt x="494" y="888"/>
                  </a:lnTo>
                  <a:lnTo>
                    <a:pt x="462" y="953"/>
                  </a:lnTo>
                  <a:lnTo>
                    <a:pt x="431" y="1016"/>
                  </a:lnTo>
                  <a:lnTo>
                    <a:pt x="402" y="1078"/>
                  </a:lnTo>
                  <a:lnTo>
                    <a:pt x="375" y="1138"/>
                  </a:lnTo>
                  <a:lnTo>
                    <a:pt x="351" y="1195"/>
                  </a:lnTo>
                  <a:lnTo>
                    <a:pt x="332" y="1248"/>
                  </a:lnTo>
                  <a:lnTo>
                    <a:pt x="315" y="1298"/>
                  </a:lnTo>
                  <a:lnTo>
                    <a:pt x="302" y="1343"/>
                  </a:lnTo>
                  <a:lnTo>
                    <a:pt x="1109" y="1343"/>
                  </a:lnTo>
                  <a:lnTo>
                    <a:pt x="1097" y="1298"/>
                  </a:lnTo>
                  <a:lnTo>
                    <a:pt x="1080" y="1249"/>
                  </a:lnTo>
                  <a:lnTo>
                    <a:pt x="1061" y="1196"/>
                  </a:lnTo>
                  <a:lnTo>
                    <a:pt x="1038" y="1141"/>
                  </a:lnTo>
                  <a:lnTo>
                    <a:pt x="1012" y="1083"/>
                  </a:lnTo>
                  <a:lnTo>
                    <a:pt x="985" y="1023"/>
                  </a:lnTo>
                  <a:lnTo>
                    <a:pt x="955" y="964"/>
                  </a:lnTo>
                  <a:lnTo>
                    <a:pt x="924" y="903"/>
                  </a:lnTo>
                  <a:lnTo>
                    <a:pt x="893" y="841"/>
                  </a:lnTo>
                  <a:lnTo>
                    <a:pt x="861" y="781"/>
                  </a:lnTo>
                  <a:lnTo>
                    <a:pt x="827" y="722"/>
                  </a:lnTo>
                  <a:lnTo>
                    <a:pt x="796" y="665"/>
                  </a:lnTo>
                  <a:lnTo>
                    <a:pt x="764" y="609"/>
                  </a:lnTo>
                  <a:lnTo>
                    <a:pt x="734" y="557"/>
                  </a:lnTo>
                  <a:lnTo>
                    <a:pt x="705" y="508"/>
                  </a:lnTo>
                  <a:close/>
                  <a:moveTo>
                    <a:pt x="705" y="163"/>
                  </a:moveTo>
                  <a:lnTo>
                    <a:pt x="689" y="166"/>
                  </a:lnTo>
                  <a:lnTo>
                    <a:pt x="674" y="173"/>
                  </a:lnTo>
                  <a:lnTo>
                    <a:pt x="663" y="185"/>
                  </a:lnTo>
                  <a:lnTo>
                    <a:pt x="656" y="199"/>
                  </a:lnTo>
                  <a:lnTo>
                    <a:pt x="653" y="217"/>
                  </a:lnTo>
                  <a:lnTo>
                    <a:pt x="656" y="233"/>
                  </a:lnTo>
                  <a:lnTo>
                    <a:pt x="663" y="248"/>
                  </a:lnTo>
                  <a:lnTo>
                    <a:pt x="674" y="259"/>
                  </a:lnTo>
                  <a:lnTo>
                    <a:pt x="689" y="266"/>
                  </a:lnTo>
                  <a:lnTo>
                    <a:pt x="705" y="270"/>
                  </a:lnTo>
                  <a:lnTo>
                    <a:pt x="723" y="266"/>
                  </a:lnTo>
                  <a:lnTo>
                    <a:pt x="736" y="259"/>
                  </a:lnTo>
                  <a:lnTo>
                    <a:pt x="749" y="248"/>
                  </a:lnTo>
                  <a:lnTo>
                    <a:pt x="756" y="233"/>
                  </a:lnTo>
                  <a:lnTo>
                    <a:pt x="759" y="217"/>
                  </a:lnTo>
                  <a:lnTo>
                    <a:pt x="756" y="199"/>
                  </a:lnTo>
                  <a:lnTo>
                    <a:pt x="749" y="185"/>
                  </a:lnTo>
                  <a:lnTo>
                    <a:pt x="736" y="173"/>
                  </a:lnTo>
                  <a:lnTo>
                    <a:pt x="723" y="166"/>
                  </a:lnTo>
                  <a:lnTo>
                    <a:pt x="705" y="163"/>
                  </a:lnTo>
                  <a:close/>
                  <a:moveTo>
                    <a:pt x="705" y="0"/>
                  </a:moveTo>
                  <a:lnTo>
                    <a:pt x="745" y="4"/>
                  </a:lnTo>
                  <a:lnTo>
                    <a:pt x="781" y="14"/>
                  </a:lnTo>
                  <a:lnTo>
                    <a:pt x="815" y="30"/>
                  </a:lnTo>
                  <a:lnTo>
                    <a:pt x="844" y="51"/>
                  </a:lnTo>
                  <a:lnTo>
                    <a:pt x="871" y="77"/>
                  </a:lnTo>
                  <a:lnTo>
                    <a:pt x="893" y="107"/>
                  </a:lnTo>
                  <a:lnTo>
                    <a:pt x="909" y="141"/>
                  </a:lnTo>
                  <a:lnTo>
                    <a:pt x="919" y="178"/>
                  </a:lnTo>
                  <a:lnTo>
                    <a:pt x="921" y="217"/>
                  </a:lnTo>
                  <a:lnTo>
                    <a:pt x="919" y="253"/>
                  </a:lnTo>
                  <a:lnTo>
                    <a:pt x="910" y="287"/>
                  </a:lnTo>
                  <a:lnTo>
                    <a:pt x="897" y="318"/>
                  </a:lnTo>
                  <a:lnTo>
                    <a:pt x="878" y="348"/>
                  </a:lnTo>
                  <a:lnTo>
                    <a:pt x="854" y="373"/>
                  </a:lnTo>
                  <a:lnTo>
                    <a:pt x="828" y="395"/>
                  </a:lnTo>
                  <a:lnTo>
                    <a:pt x="851" y="433"/>
                  </a:lnTo>
                  <a:lnTo>
                    <a:pt x="877" y="476"/>
                  </a:lnTo>
                  <a:lnTo>
                    <a:pt x="904" y="524"/>
                  </a:lnTo>
                  <a:lnTo>
                    <a:pt x="934" y="577"/>
                  </a:lnTo>
                  <a:lnTo>
                    <a:pt x="965" y="631"/>
                  </a:lnTo>
                  <a:lnTo>
                    <a:pt x="997" y="690"/>
                  </a:lnTo>
                  <a:lnTo>
                    <a:pt x="1030" y="750"/>
                  </a:lnTo>
                  <a:lnTo>
                    <a:pt x="1062" y="811"/>
                  </a:lnTo>
                  <a:lnTo>
                    <a:pt x="1093" y="875"/>
                  </a:lnTo>
                  <a:lnTo>
                    <a:pt x="1124" y="938"/>
                  </a:lnTo>
                  <a:lnTo>
                    <a:pt x="1154" y="1001"/>
                  </a:lnTo>
                  <a:lnTo>
                    <a:pt x="1181" y="1063"/>
                  </a:lnTo>
                  <a:lnTo>
                    <a:pt x="1206" y="1124"/>
                  </a:lnTo>
                  <a:lnTo>
                    <a:pt x="1229" y="1182"/>
                  </a:lnTo>
                  <a:lnTo>
                    <a:pt x="1248" y="1240"/>
                  </a:lnTo>
                  <a:lnTo>
                    <a:pt x="1264" y="1293"/>
                  </a:lnTo>
                  <a:lnTo>
                    <a:pt x="1275" y="1343"/>
                  </a:lnTo>
                  <a:lnTo>
                    <a:pt x="1330" y="1343"/>
                  </a:lnTo>
                  <a:lnTo>
                    <a:pt x="1352" y="1345"/>
                  </a:lnTo>
                  <a:lnTo>
                    <a:pt x="1371" y="1354"/>
                  </a:lnTo>
                  <a:lnTo>
                    <a:pt x="1388" y="1366"/>
                  </a:lnTo>
                  <a:lnTo>
                    <a:pt x="1401" y="1384"/>
                  </a:lnTo>
                  <a:lnTo>
                    <a:pt x="1410" y="1402"/>
                  </a:lnTo>
                  <a:lnTo>
                    <a:pt x="1412" y="1425"/>
                  </a:lnTo>
                  <a:lnTo>
                    <a:pt x="1408" y="1497"/>
                  </a:lnTo>
                  <a:lnTo>
                    <a:pt x="1397" y="1566"/>
                  </a:lnTo>
                  <a:lnTo>
                    <a:pt x="1380" y="1634"/>
                  </a:lnTo>
                  <a:lnTo>
                    <a:pt x="1356" y="1699"/>
                  </a:lnTo>
                  <a:lnTo>
                    <a:pt x="1326" y="1761"/>
                  </a:lnTo>
                  <a:lnTo>
                    <a:pt x="1292" y="1819"/>
                  </a:lnTo>
                  <a:lnTo>
                    <a:pt x="1251" y="1873"/>
                  </a:lnTo>
                  <a:lnTo>
                    <a:pt x="1205" y="1924"/>
                  </a:lnTo>
                  <a:lnTo>
                    <a:pt x="1155" y="1968"/>
                  </a:lnTo>
                  <a:lnTo>
                    <a:pt x="1100" y="2009"/>
                  </a:lnTo>
                  <a:lnTo>
                    <a:pt x="1042" y="2045"/>
                  </a:lnTo>
                  <a:lnTo>
                    <a:pt x="980" y="2075"/>
                  </a:lnTo>
                  <a:lnTo>
                    <a:pt x="915" y="2099"/>
                  </a:lnTo>
                  <a:lnTo>
                    <a:pt x="848" y="2116"/>
                  </a:lnTo>
                  <a:lnTo>
                    <a:pt x="777" y="2127"/>
                  </a:lnTo>
                  <a:lnTo>
                    <a:pt x="705" y="2131"/>
                  </a:lnTo>
                  <a:lnTo>
                    <a:pt x="633" y="2127"/>
                  </a:lnTo>
                  <a:lnTo>
                    <a:pt x="564" y="2116"/>
                  </a:lnTo>
                  <a:lnTo>
                    <a:pt x="496" y="2099"/>
                  </a:lnTo>
                  <a:lnTo>
                    <a:pt x="431" y="2075"/>
                  </a:lnTo>
                  <a:lnTo>
                    <a:pt x="369" y="2045"/>
                  </a:lnTo>
                  <a:lnTo>
                    <a:pt x="312" y="2009"/>
                  </a:lnTo>
                  <a:lnTo>
                    <a:pt x="257" y="1968"/>
                  </a:lnTo>
                  <a:lnTo>
                    <a:pt x="206" y="1924"/>
                  </a:lnTo>
                  <a:lnTo>
                    <a:pt x="161" y="1873"/>
                  </a:lnTo>
                  <a:lnTo>
                    <a:pt x="121" y="1819"/>
                  </a:lnTo>
                  <a:lnTo>
                    <a:pt x="84" y="1761"/>
                  </a:lnTo>
                  <a:lnTo>
                    <a:pt x="55" y="1699"/>
                  </a:lnTo>
                  <a:lnTo>
                    <a:pt x="31" y="1634"/>
                  </a:lnTo>
                  <a:lnTo>
                    <a:pt x="14" y="1566"/>
                  </a:lnTo>
                  <a:lnTo>
                    <a:pt x="3" y="1497"/>
                  </a:lnTo>
                  <a:lnTo>
                    <a:pt x="0" y="1425"/>
                  </a:lnTo>
                  <a:lnTo>
                    <a:pt x="3" y="1402"/>
                  </a:lnTo>
                  <a:lnTo>
                    <a:pt x="11" y="1384"/>
                  </a:lnTo>
                  <a:lnTo>
                    <a:pt x="24" y="1366"/>
                  </a:lnTo>
                  <a:lnTo>
                    <a:pt x="40" y="1354"/>
                  </a:lnTo>
                  <a:lnTo>
                    <a:pt x="60" y="1345"/>
                  </a:lnTo>
                  <a:lnTo>
                    <a:pt x="81" y="1343"/>
                  </a:lnTo>
                  <a:lnTo>
                    <a:pt x="135" y="1343"/>
                  </a:lnTo>
                  <a:lnTo>
                    <a:pt x="148" y="1293"/>
                  </a:lnTo>
                  <a:lnTo>
                    <a:pt x="163" y="1240"/>
                  </a:lnTo>
                  <a:lnTo>
                    <a:pt x="183" y="1182"/>
                  </a:lnTo>
                  <a:lnTo>
                    <a:pt x="205" y="1124"/>
                  </a:lnTo>
                  <a:lnTo>
                    <a:pt x="231" y="1063"/>
                  </a:lnTo>
                  <a:lnTo>
                    <a:pt x="258" y="1001"/>
                  </a:lnTo>
                  <a:lnTo>
                    <a:pt x="288" y="938"/>
                  </a:lnTo>
                  <a:lnTo>
                    <a:pt x="318" y="875"/>
                  </a:lnTo>
                  <a:lnTo>
                    <a:pt x="350" y="811"/>
                  </a:lnTo>
                  <a:lnTo>
                    <a:pt x="383" y="750"/>
                  </a:lnTo>
                  <a:lnTo>
                    <a:pt x="415" y="690"/>
                  </a:lnTo>
                  <a:lnTo>
                    <a:pt x="447" y="631"/>
                  </a:lnTo>
                  <a:lnTo>
                    <a:pt x="478" y="577"/>
                  </a:lnTo>
                  <a:lnTo>
                    <a:pt x="507" y="524"/>
                  </a:lnTo>
                  <a:lnTo>
                    <a:pt x="535" y="476"/>
                  </a:lnTo>
                  <a:lnTo>
                    <a:pt x="560" y="433"/>
                  </a:lnTo>
                  <a:lnTo>
                    <a:pt x="584" y="395"/>
                  </a:lnTo>
                  <a:lnTo>
                    <a:pt x="556" y="373"/>
                  </a:lnTo>
                  <a:lnTo>
                    <a:pt x="534" y="348"/>
                  </a:lnTo>
                  <a:lnTo>
                    <a:pt x="515" y="318"/>
                  </a:lnTo>
                  <a:lnTo>
                    <a:pt x="502" y="287"/>
                  </a:lnTo>
                  <a:lnTo>
                    <a:pt x="493" y="253"/>
                  </a:lnTo>
                  <a:lnTo>
                    <a:pt x="489" y="217"/>
                  </a:lnTo>
                  <a:lnTo>
                    <a:pt x="493" y="178"/>
                  </a:lnTo>
                  <a:lnTo>
                    <a:pt x="503" y="141"/>
                  </a:lnTo>
                  <a:lnTo>
                    <a:pt x="519" y="107"/>
                  </a:lnTo>
                  <a:lnTo>
                    <a:pt x="540" y="77"/>
                  </a:lnTo>
                  <a:lnTo>
                    <a:pt x="566" y="51"/>
                  </a:lnTo>
                  <a:lnTo>
                    <a:pt x="596" y="30"/>
                  </a:lnTo>
                  <a:lnTo>
                    <a:pt x="631" y="14"/>
                  </a:lnTo>
                  <a:lnTo>
                    <a:pt x="667" y="4"/>
                  </a:lnTo>
                  <a:lnTo>
                    <a:pt x="70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44" name="Google Shape;11144;p24"/>
            <p:cNvSpPr/>
            <p:nvPr/>
          </p:nvSpPr>
          <p:spPr>
            <a:xfrm>
              <a:off x="4505" y="764"/>
              <a:ext cx="2857" cy="3568"/>
            </a:xfrm>
            <a:custGeom>
              <a:avLst/>
              <a:gdLst/>
              <a:ahLst/>
              <a:cxnLst/>
              <a:rect l="l" t="t" r="r" b="b"/>
              <a:pathLst>
                <a:path w="2857" h="3568" extrusionOk="0">
                  <a:moveTo>
                    <a:pt x="1412" y="3263"/>
                  </a:moveTo>
                  <a:lnTo>
                    <a:pt x="1412" y="3404"/>
                  </a:lnTo>
                  <a:lnTo>
                    <a:pt x="2694" y="3404"/>
                  </a:lnTo>
                  <a:lnTo>
                    <a:pt x="2694" y="3263"/>
                  </a:lnTo>
                  <a:lnTo>
                    <a:pt x="1412" y="3263"/>
                  </a:lnTo>
                  <a:close/>
                  <a:moveTo>
                    <a:pt x="1710" y="2973"/>
                  </a:moveTo>
                  <a:lnTo>
                    <a:pt x="1710" y="3099"/>
                  </a:lnTo>
                  <a:lnTo>
                    <a:pt x="2397" y="3099"/>
                  </a:lnTo>
                  <a:lnTo>
                    <a:pt x="2397" y="2973"/>
                  </a:lnTo>
                  <a:lnTo>
                    <a:pt x="1710" y="2973"/>
                  </a:lnTo>
                  <a:close/>
                  <a:moveTo>
                    <a:pt x="169" y="1894"/>
                  </a:moveTo>
                  <a:lnTo>
                    <a:pt x="181" y="1953"/>
                  </a:lnTo>
                  <a:lnTo>
                    <a:pt x="200" y="2010"/>
                  </a:lnTo>
                  <a:lnTo>
                    <a:pt x="225" y="2063"/>
                  </a:lnTo>
                  <a:lnTo>
                    <a:pt x="255" y="2114"/>
                  </a:lnTo>
                  <a:lnTo>
                    <a:pt x="289" y="2160"/>
                  </a:lnTo>
                  <a:lnTo>
                    <a:pt x="329" y="2202"/>
                  </a:lnTo>
                  <a:lnTo>
                    <a:pt x="374" y="2241"/>
                  </a:lnTo>
                  <a:lnTo>
                    <a:pt x="421" y="2274"/>
                  </a:lnTo>
                  <a:lnTo>
                    <a:pt x="473" y="2303"/>
                  </a:lnTo>
                  <a:lnTo>
                    <a:pt x="528" y="2325"/>
                  </a:lnTo>
                  <a:lnTo>
                    <a:pt x="585" y="2341"/>
                  </a:lnTo>
                  <a:lnTo>
                    <a:pt x="645" y="2351"/>
                  </a:lnTo>
                  <a:lnTo>
                    <a:pt x="707" y="2355"/>
                  </a:lnTo>
                  <a:lnTo>
                    <a:pt x="769" y="2351"/>
                  </a:lnTo>
                  <a:lnTo>
                    <a:pt x="828" y="2341"/>
                  </a:lnTo>
                  <a:lnTo>
                    <a:pt x="885" y="2325"/>
                  </a:lnTo>
                  <a:lnTo>
                    <a:pt x="940" y="2303"/>
                  </a:lnTo>
                  <a:lnTo>
                    <a:pt x="991" y="2274"/>
                  </a:lnTo>
                  <a:lnTo>
                    <a:pt x="1039" y="2241"/>
                  </a:lnTo>
                  <a:lnTo>
                    <a:pt x="1083" y="2202"/>
                  </a:lnTo>
                  <a:lnTo>
                    <a:pt x="1123" y="2160"/>
                  </a:lnTo>
                  <a:lnTo>
                    <a:pt x="1157" y="2114"/>
                  </a:lnTo>
                  <a:lnTo>
                    <a:pt x="1187" y="2063"/>
                  </a:lnTo>
                  <a:lnTo>
                    <a:pt x="1212" y="2010"/>
                  </a:lnTo>
                  <a:lnTo>
                    <a:pt x="1231" y="1953"/>
                  </a:lnTo>
                  <a:lnTo>
                    <a:pt x="1243" y="1894"/>
                  </a:lnTo>
                  <a:lnTo>
                    <a:pt x="169" y="1894"/>
                  </a:lnTo>
                  <a:close/>
                  <a:moveTo>
                    <a:pt x="707" y="896"/>
                  </a:moveTo>
                  <a:lnTo>
                    <a:pt x="671" y="956"/>
                  </a:lnTo>
                  <a:lnTo>
                    <a:pt x="636" y="1018"/>
                  </a:lnTo>
                  <a:lnTo>
                    <a:pt x="600" y="1081"/>
                  </a:lnTo>
                  <a:lnTo>
                    <a:pt x="564" y="1146"/>
                  </a:lnTo>
                  <a:lnTo>
                    <a:pt x="529" y="1212"/>
                  </a:lnTo>
                  <a:lnTo>
                    <a:pt x="495" y="1276"/>
                  </a:lnTo>
                  <a:lnTo>
                    <a:pt x="462" y="1341"/>
                  </a:lnTo>
                  <a:lnTo>
                    <a:pt x="431" y="1404"/>
                  </a:lnTo>
                  <a:lnTo>
                    <a:pt x="402" y="1466"/>
                  </a:lnTo>
                  <a:lnTo>
                    <a:pt x="376" y="1526"/>
                  </a:lnTo>
                  <a:lnTo>
                    <a:pt x="353" y="1583"/>
                  </a:lnTo>
                  <a:lnTo>
                    <a:pt x="332" y="1636"/>
                  </a:lnTo>
                  <a:lnTo>
                    <a:pt x="315" y="1686"/>
                  </a:lnTo>
                  <a:lnTo>
                    <a:pt x="303" y="1731"/>
                  </a:lnTo>
                  <a:lnTo>
                    <a:pt x="1110" y="1731"/>
                  </a:lnTo>
                  <a:lnTo>
                    <a:pt x="1098" y="1686"/>
                  </a:lnTo>
                  <a:lnTo>
                    <a:pt x="1082" y="1637"/>
                  </a:lnTo>
                  <a:lnTo>
                    <a:pt x="1062" y="1585"/>
                  </a:lnTo>
                  <a:lnTo>
                    <a:pt x="1038" y="1529"/>
                  </a:lnTo>
                  <a:lnTo>
                    <a:pt x="1013" y="1472"/>
                  </a:lnTo>
                  <a:lnTo>
                    <a:pt x="985" y="1413"/>
                  </a:lnTo>
                  <a:lnTo>
                    <a:pt x="955" y="1352"/>
                  </a:lnTo>
                  <a:lnTo>
                    <a:pt x="925" y="1291"/>
                  </a:lnTo>
                  <a:lnTo>
                    <a:pt x="893" y="1230"/>
                  </a:lnTo>
                  <a:lnTo>
                    <a:pt x="861" y="1169"/>
                  </a:lnTo>
                  <a:lnTo>
                    <a:pt x="828" y="1110"/>
                  </a:lnTo>
                  <a:lnTo>
                    <a:pt x="796" y="1053"/>
                  </a:lnTo>
                  <a:lnTo>
                    <a:pt x="765" y="997"/>
                  </a:lnTo>
                  <a:lnTo>
                    <a:pt x="735" y="945"/>
                  </a:lnTo>
                  <a:lnTo>
                    <a:pt x="707" y="896"/>
                  </a:lnTo>
                  <a:close/>
                  <a:moveTo>
                    <a:pt x="1999" y="614"/>
                  </a:moveTo>
                  <a:lnTo>
                    <a:pt x="1999" y="2809"/>
                  </a:lnTo>
                  <a:lnTo>
                    <a:pt x="2107" y="2809"/>
                  </a:lnTo>
                  <a:lnTo>
                    <a:pt x="2107" y="614"/>
                  </a:lnTo>
                  <a:lnTo>
                    <a:pt x="2081" y="618"/>
                  </a:lnTo>
                  <a:lnTo>
                    <a:pt x="2053" y="619"/>
                  </a:lnTo>
                  <a:lnTo>
                    <a:pt x="2025" y="618"/>
                  </a:lnTo>
                  <a:lnTo>
                    <a:pt x="1999" y="614"/>
                  </a:lnTo>
                  <a:close/>
                  <a:moveTo>
                    <a:pt x="707" y="551"/>
                  </a:moveTo>
                  <a:lnTo>
                    <a:pt x="689" y="555"/>
                  </a:lnTo>
                  <a:lnTo>
                    <a:pt x="676" y="562"/>
                  </a:lnTo>
                  <a:lnTo>
                    <a:pt x="663" y="573"/>
                  </a:lnTo>
                  <a:lnTo>
                    <a:pt x="656" y="588"/>
                  </a:lnTo>
                  <a:lnTo>
                    <a:pt x="653" y="605"/>
                  </a:lnTo>
                  <a:lnTo>
                    <a:pt x="656" y="622"/>
                  </a:lnTo>
                  <a:lnTo>
                    <a:pt x="663" y="636"/>
                  </a:lnTo>
                  <a:lnTo>
                    <a:pt x="676" y="648"/>
                  </a:lnTo>
                  <a:lnTo>
                    <a:pt x="689" y="655"/>
                  </a:lnTo>
                  <a:lnTo>
                    <a:pt x="707" y="658"/>
                  </a:lnTo>
                  <a:lnTo>
                    <a:pt x="723" y="655"/>
                  </a:lnTo>
                  <a:lnTo>
                    <a:pt x="738" y="648"/>
                  </a:lnTo>
                  <a:lnTo>
                    <a:pt x="749" y="636"/>
                  </a:lnTo>
                  <a:lnTo>
                    <a:pt x="756" y="622"/>
                  </a:lnTo>
                  <a:lnTo>
                    <a:pt x="759" y="605"/>
                  </a:lnTo>
                  <a:lnTo>
                    <a:pt x="756" y="588"/>
                  </a:lnTo>
                  <a:lnTo>
                    <a:pt x="749" y="573"/>
                  </a:lnTo>
                  <a:lnTo>
                    <a:pt x="738" y="562"/>
                  </a:lnTo>
                  <a:lnTo>
                    <a:pt x="723" y="555"/>
                  </a:lnTo>
                  <a:lnTo>
                    <a:pt x="707" y="551"/>
                  </a:lnTo>
                  <a:close/>
                  <a:moveTo>
                    <a:pt x="2053" y="164"/>
                  </a:moveTo>
                  <a:lnTo>
                    <a:pt x="2019" y="167"/>
                  </a:lnTo>
                  <a:lnTo>
                    <a:pt x="1989" y="179"/>
                  </a:lnTo>
                  <a:lnTo>
                    <a:pt x="1962" y="196"/>
                  </a:lnTo>
                  <a:lnTo>
                    <a:pt x="1938" y="218"/>
                  </a:lnTo>
                  <a:lnTo>
                    <a:pt x="1921" y="246"/>
                  </a:lnTo>
                  <a:lnTo>
                    <a:pt x="1911" y="277"/>
                  </a:lnTo>
                  <a:lnTo>
                    <a:pt x="1906" y="310"/>
                  </a:lnTo>
                  <a:lnTo>
                    <a:pt x="1911" y="344"/>
                  </a:lnTo>
                  <a:lnTo>
                    <a:pt x="1921" y="375"/>
                  </a:lnTo>
                  <a:lnTo>
                    <a:pt x="1938" y="401"/>
                  </a:lnTo>
                  <a:lnTo>
                    <a:pt x="1962" y="424"/>
                  </a:lnTo>
                  <a:lnTo>
                    <a:pt x="1989" y="442"/>
                  </a:lnTo>
                  <a:lnTo>
                    <a:pt x="2019" y="453"/>
                  </a:lnTo>
                  <a:lnTo>
                    <a:pt x="2053" y="457"/>
                  </a:lnTo>
                  <a:lnTo>
                    <a:pt x="2086" y="453"/>
                  </a:lnTo>
                  <a:lnTo>
                    <a:pt x="2117" y="442"/>
                  </a:lnTo>
                  <a:lnTo>
                    <a:pt x="2145" y="424"/>
                  </a:lnTo>
                  <a:lnTo>
                    <a:pt x="2167" y="401"/>
                  </a:lnTo>
                  <a:lnTo>
                    <a:pt x="2184" y="375"/>
                  </a:lnTo>
                  <a:lnTo>
                    <a:pt x="2196" y="344"/>
                  </a:lnTo>
                  <a:lnTo>
                    <a:pt x="2199" y="310"/>
                  </a:lnTo>
                  <a:lnTo>
                    <a:pt x="2196" y="277"/>
                  </a:lnTo>
                  <a:lnTo>
                    <a:pt x="2184" y="246"/>
                  </a:lnTo>
                  <a:lnTo>
                    <a:pt x="2167" y="218"/>
                  </a:lnTo>
                  <a:lnTo>
                    <a:pt x="2145" y="196"/>
                  </a:lnTo>
                  <a:lnTo>
                    <a:pt x="2117" y="179"/>
                  </a:lnTo>
                  <a:lnTo>
                    <a:pt x="2086" y="167"/>
                  </a:lnTo>
                  <a:lnTo>
                    <a:pt x="2053" y="164"/>
                  </a:lnTo>
                  <a:close/>
                  <a:moveTo>
                    <a:pt x="2053" y="0"/>
                  </a:moveTo>
                  <a:lnTo>
                    <a:pt x="2097" y="4"/>
                  </a:lnTo>
                  <a:lnTo>
                    <a:pt x="2138" y="12"/>
                  </a:lnTo>
                  <a:lnTo>
                    <a:pt x="2178" y="27"/>
                  </a:lnTo>
                  <a:lnTo>
                    <a:pt x="2215" y="46"/>
                  </a:lnTo>
                  <a:lnTo>
                    <a:pt x="2249" y="71"/>
                  </a:lnTo>
                  <a:lnTo>
                    <a:pt x="2280" y="99"/>
                  </a:lnTo>
                  <a:lnTo>
                    <a:pt x="2306" y="130"/>
                  </a:lnTo>
                  <a:lnTo>
                    <a:pt x="2327" y="166"/>
                  </a:lnTo>
                  <a:lnTo>
                    <a:pt x="2674" y="92"/>
                  </a:lnTo>
                  <a:lnTo>
                    <a:pt x="2695" y="91"/>
                  </a:lnTo>
                  <a:lnTo>
                    <a:pt x="2716" y="94"/>
                  </a:lnTo>
                  <a:lnTo>
                    <a:pt x="2734" y="103"/>
                  </a:lnTo>
                  <a:lnTo>
                    <a:pt x="2751" y="117"/>
                  </a:lnTo>
                  <a:lnTo>
                    <a:pt x="2763" y="134"/>
                  </a:lnTo>
                  <a:lnTo>
                    <a:pt x="2770" y="154"/>
                  </a:lnTo>
                  <a:lnTo>
                    <a:pt x="2772" y="176"/>
                  </a:lnTo>
                  <a:lnTo>
                    <a:pt x="2768" y="197"/>
                  </a:lnTo>
                  <a:lnTo>
                    <a:pt x="2759" y="216"/>
                  </a:lnTo>
                  <a:lnTo>
                    <a:pt x="2746" y="232"/>
                  </a:lnTo>
                  <a:lnTo>
                    <a:pt x="2728" y="244"/>
                  </a:lnTo>
                  <a:lnTo>
                    <a:pt x="2708" y="251"/>
                  </a:lnTo>
                  <a:lnTo>
                    <a:pt x="2363" y="325"/>
                  </a:lnTo>
                  <a:lnTo>
                    <a:pt x="2357" y="372"/>
                  </a:lnTo>
                  <a:lnTo>
                    <a:pt x="2345" y="417"/>
                  </a:lnTo>
                  <a:lnTo>
                    <a:pt x="2325" y="458"/>
                  </a:lnTo>
                  <a:lnTo>
                    <a:pt x="2301" y="496"/>
                  </a:lnTo>
                  <a:lnTo>
                    <a:pt x="2271" y="530"/>
                  </a:lnTo>
                  <a:lnTo>
                    <a:pt x="2271" y="2809"/>
                  </a:lnTo>
                  <a:lnTo>
                    <a:pt x="2479" y="2809"/>
                  </a:lnTo>
                  <a:lnTo>
                    <a:pt x="2500" y="2813"/>
                  </a:lnTo>
                  <a:lnTo>
                    <a:pt x="2520" y="2821"/>
                  </a:lnTo>
                  <a:lnTo>
                    <a:pt x="2536" y="2834"/>
                  </a:lnTo>
                  <a:lnTo>
                    <a:pt x="2548" y="2850"/>
                  </a:lnTo>
                  <a:lnTo>
                    <a:pt x="2557" y="2870"/>
                  </a:lnTo>
                  <a:lnTo>
                    <a:pt x="2559" y="2891"/>
                  </a:lnTo>
                  <a:lnTo>
                    <a:pt x="2559" y="3099"/>
                  </a:lnTo>
                  <a:lnTo>
                    <a:pt x="2775" y="3099"/>
                  </a:lnTo>
                  <a:lnTo>
                    <a:pt x="2798" y="3101"/>
                  </a:lnTo>
                  <a:lnTo>
                    <a:pt x="2816" y="3110"/>
                  </a:lnTo>
                  <a:lnTo>
                    <a:pt x="2834" y="3122"/>
                  </a:lnTo>
                  <a:lnTo>
                    <a:pt x="2846" y="3140"/>
                  </a:lnTo>
                  <a:lnTo>
                    <a:pt x="2855" y="3158"/>
                  </a:lnTo>
                  <a:lnTo>
                    <a:pt x="2857" y="3181"/>
                  </a:lnTo>
                  <a:lnTo>
                    <a:pt x="2857" y="3486"/>
                  </a:lnTo>
                  <a:lnTo>
                    <a:pt x="2855" y="3508"/>
                  </a:lnTo>
                  <a:lnTo>
                    <a:pt x="2846" y="3527"/>
                  </a:lnTo>
                  <a:lnTo>
                    <a:pt x="2834" y="3544"/>
                  </a:lnTo>
                  <a:lnTo>
                    <a:pt x="2816" y="3557"/>
                  </a:lnTo>
                  <a:lnTo>
                    <a:pt x="2798" y="3566"/>
                  </a:lnTo>
                  <a:lnTo>
                    <a:pt x="2775" y="3568"/>
                  </a:lnTo>
                  <a:lnTo>
                    <a:pt x="1331" y="3568"/>
                  </a:lnTo>
                  <a:lnTo>
                    <a:pt x="1309" y="3566"/>
                  </a:lnTo>
                  <a:lnTo>
                    <a:pt x="1290" y="3557"/>
                  </a:lnTo>
                  <a:lnTo>
                    <a:pt x="1273" y="3544"/>
                  </a:lnTo>
                  <a:lnTo>
                    <a:pt x="1260" y="3527"/>
                  </a:lnTo>
                  <a:lnTo>
                    <a:pt x="1252" y="3508"/>
                  </a:lnTo>
                  <a:lnTo>
                    <a:pt x="1249" y="3486"/>
                  </a:lnTo>
                  <a:lnTo>
                    <a:pt x="1249" y="3181"/>
                  </a:lnTo>
                  <a:lnTo>
                    <a:pt x="1252" y="3158"/>
                  </a:lnTo>
                  <a:lnTo>
                    <a:pt x="1260" y="3140"/>
                  </a:lnTo>
                  <a:lnTo>
                    <a:pt x="1273" y="3122"/>
                  </a:lnTo>
                  <a:lnTo>
                    <a:pt x="1290" y="3110"/>
                  </a:lnTo>
                  <a:lnTo>
                    <a:pt x="1309" y="3101"/>
                  </a:lnTo>
                  <a:lnTo>
                    <a:pt x="1331" y="3099"/>
                  </a:lnTo>
                  <a:lnTo>
                    <a:pt x="1547" y="3099"/>
                  </a:lnTo>
                  <a:lnTo>
                    <a:pt x="1547" y="2891"/>
                  </a:lnTo>
                  <a:lnTo>
                    <a:pt x="1550" y="2870"/>
                  </a:lnTo>
                  <a:lnTo>
                    <a:pt x="1557" y="2850"/>
                  </a:lnTo>
                  <a:lnTo>
                    <a:pt x="1571" y="2834"/>
                  </a:lnTo>
                  <a:lnTo>
                    <a:pt x="1587" y="2821"/>
                  </a:lnTo>
                  <a:lnTo>
                    <a:pt x="1607" y="2813"/>
                  </a:lnTo>
                  <a:lnTo>
                    <a:pt x="1628" y="2809"/>
                  </a:lnTo>
                  <a:lnTo>
                    <a:pt x="1835" y="2809"/>
                  </a:lnTo>
                  <a:lnTo>
                    <a:pt x="1835" y="530"/>
                  </a:lnTo>
                  <a:lnTo>
                    <a:pt x="1814" y="506"/>
                  </a:lnTo>
                  <a:lnTo>
                    <a:pt x="1794" y="479"/>
                  </a:lnTo>
                  <a:lnTo>
                    <a:pt x="1778" y="452"/>
                  </a:lnTo>
                  <a:lnTo>
                    <a:pt x="920" y="636"/>
                  </a:lnTo>
                  <a:lnTo>
                    <a:pt x="911" y="672"/>
                  </a:lnTo>
                  <a:lnTo>
                    <a:pt x="898" y="704"/>
                  </a:lnTo>
                  <a:lnTo>
                    <a:pt x="879" y="735"/>
                  </a:lnTo>
                  <a:lnTo>
                    <a:pt x="856" y="761"/>
                  </a:lnTo>
                  <a:lnTo>
                    <a:pt x="828" y="783"/>
                  </a:lnTo>
                  <a:lnTo>
                    <a:pt x="852" y="822"/>
                  </a:lnTo>
                  <a:lnTo>
                    <a:pt x="877" y="865"/>
                  </a:lnTo>
                  <a:lnTo>
                    <a:pt x="905" y="912"/>
                  </a:lnTo>
                  <a:lnTo>
                    <a:pt x="934" y="965"/>
                  </a:lnTo>
                  <a:lnTo>
                    <a:pt x="965" y="1020"/>
                  </a:lnTo>
                  <a:lnTo>
                    <a:pt x="997" y="1078"/>
                  </a:lnTo>
                  <a:lnTo>
                    <a:pt x="1029" y="1138"/>
                  </a:lnTo>
                  <a:lnTo>
                    <a:pt x="1062" y="1200"/>
                  </a:lnTo>
                  <a:lnTo>
                    <a:pt x="1094" y="1263"/>
                  </a:lnTo>
                  <a:lnTo>
                    <a:pt x="1124" y="1326"/>
                  </a:lnTo>
                  <a:lnTo>
                    <a:pt x="1154" y="1389"/>
                  </a:lnTo>
                  <a:lnTo>
                    <a:pt x="1181" y="1451"/>
                  </a:lnTo>
                  <a:lnTo>
                    <a:pt x="1207" y="1512"/>
                  </a:lnTo>
                  <a:lnTo>
                    <a:pt x="1229" y="1572"/>
                  </a:lnTo>
                  <a:lnTo>
                    <a:pt x="1249" y="1628"/>
                  </a:lnTo>
                  <a:lnTo>
                    <a:pt x="1264" y="1681"/>
                  </a:lnTo>
                  <a:lnTo>
                    <a:pt x="1277" y="1731"/>
                  </a:lnTo>
                  <a:lnTo>
                    <a:pt x="1331" y="1731"/>
                  </a:lnTo>
                  <a:lnTo>
                    <a:pt x="1352" y="1734"/>
                  </a:lnTo>
                  <a:lnTo>
                    <a:pt x="1372" y="1742"/>
                  </a:lnTo>
                  <a:lnTo>
                    <a:pt x="1388" y="1755"/>
                  </a:lnTo>
                  <a:lnTo>
                    <a:pt x="1401" y="1772"/>
                  </a:lnTo>
                  <a:lnTo>
                    <a:pt x="1409" y="1791"/>
                  </a:lnTo>
                  <a:lnTo>
                    <a:pt x="1412" y="1812"/>
                  </a:lnTo>
                  <a:lnTo>
                    <a:pt x="1409" y="1885"/>
                  </a:lnTo>
                  <a:lnTo>
                    <a:pt x="1398" y="1954"/>
                  </a:lnTo>
                  <a:lnTo>
                    <a:pt x="1381" y="2022"/>
                  </a:lnTo>
                  <a:lnTo>
                    <a:pt x="1357" y="2087"/>
                  </a:lnTo>
                  <a:lnTo>
                    <a:pt x="1328" y="2149"/>
                  </a:lnTo>
                  <a:lnTo>
                    <a:pt x="1291" y="2207"/>
                  </a:lnTo>
                  <a:lnTo>
                    <a:pt x="1251" y="2262"/>
                  </a:lnTo>
                  <a:lnTo>
                    <a:pt x="1206" y="2312"/>
                  </a:lnTo>
                  <a:lnTo>
                    <a:pt x="1155" y="2358"/>
                  </a:lnTo>
                  <a:lnTo>
                    <a:pt x="1100" y="2397"/>
                  </a:lnTo>
                  <a:lnTo>
                    <a:pt x="1043" y="2433"/>
                  </a:lnTo>
                  <a:lnTo>
                    <a:pt x="981" y="2463"/>
                  </a:lnTo>
                  <a:lnTo>
                    <a:pt x="916" y="2487"/>
                  </a:lnTo>
                  <a:lnTo>
                    <a:pt x="848" y="2504"/>
                  </a:lnTo>
                  <a:lnTo>
                    <a:pt x="779" y="2515"/>
                  </a:lnTo>
                  <a:lnTo>
                    <a:pt x="707" y="2519"/>
                  </a:lnTo>
                  <a:lnTo>
                    <a:pt x="635" y="2515"/>
                  </a:lnTo>
                  <a:lnTo>
                    <a:pt x="564" y="2504"/>
                  </a:lnTo>
                  <a:lnTo>
                    <a:pt x="497" y="2487"/>
                  </a:lnTo>
                  <a:lnTo>
                    <a:pt x="432" y="2463"/>
                  </a:lnTo>
                  <a:lnTo>
                    <a:pt x="370" y="2433"/>
                  </a:lnTo>
                  <a:lnTo>
                    <a:pt x="312" y="2397"/>
                  </a:lnTo>
                  <a:lnTo>
                    <a:pt x="257" y="2358"/>
                  </a:lnTo>
                  <a:lnTo>
                    <a:pt x="207" y="2312"/>
                  </a:lnTo>
                  <a:lnTo>
                    <a:pt x="161" y="2262"/>
                  </a:lnTo>
                  <a:lnTo>
                    <a:pt x="120" y="2207"/>
                  </a:lnTo>
                  <a:lnTo>
                    <a:pt x="86" y="2149"/>
                  </a:lnTo>
                  <a:lnTo>
                    <a:pt x="56" y="2087"/>
                  </a:lnTo>
                  <a:lnTo>
                    <a:pt x="32" y="2022"/>
                  </a:lnTo>
                  <a:lnTo>
                    <a:pt x="15" y="1954"/>
                  </a:lnTo>
                  <a:lnTo>
                    <a:pt x="4" y="1885"/>
                  </a:lnTo>
                  <a:lnTo>
                    <a:pt x="0" y="1812"/>
                  </a:lnTo>
                  <a:lnTo>
                    <a:pt x="2" y="1791"/>
                  </a:lnTo>
                  <a:lnTo>
                    <a:pt x="11" y="1772"/>
                  </a:lnTo>
                  <a:lnTo>
                    <a:pt x="24" y="1755"/>
                  </a:lnTo>
                  <a:lnTo>
                    <a:pt x="41" y="1742"/>
                  </a:lnTo>
                  <a:lnTo>
                    <a:pt x="60" y="1734"/>
                  </a:lnTo>
                  <a:lnTo>
                    <a:pt x="82" y="1731"/>
                  </a:lnTo>
                  <a:lnTo>
                    <a:pt x="137" y="1731"/>
                  </a:lnTo>
                  <a:lnTo>
                    <a:pt x="148" y="1681"/>
                  </a:lnTo>
                  <a:lnTo>
                    <a:pt x="164" y="1628"/>
                  </a:lnTo>
                  <a:lnTo>
                    <a:pt x="183" y="1572"/>
                  </a:lnTo>
                  <a:lnTo>
                    <a:pt x="206" y="1512"/>
                  </a:lnTo>
                  <a:lnTo>
                    <a:pt x="231" y="1451"/>
                  </a:lnTo>
                  <a:lnTo>
                    <a:pt x="258" y="1389"/>
                  </a:lnTo>
                  <a:lnTo>
                    <a:pt x="288" y="1326"/>
                  </a:lnTo>
                  <a:lnTo>
                    <a:pt x="319" y="1263"/>
                  </a:lnTo>
                  <a:lnTo>
                    <a:pt x="350" y="1200"/>
                  </a:lnTo>
                  <a:lnTo>
                    <a:pt x="382" y="1138"/>
                  </a:lnTo>
                  <a:lnTo>
                    <a:pt x="415" y="1078"/>
                  </a:lnTo>
                  <a:lnTo>
                    <a:pt x="447" y="1020"/>
                  </a:lnTo>
                  <a:lnTo>
                    <a:pt x="478" y="965"/>
                  </a:lnTo>
                  <a:lnTo>
                    <a:pt x="508" y="912"/>
                  </a:lnTo>
                  <a:lnTo>
                    <a:pt x="535" y="865"/>
                  </a:lnTo>
                  <a:lnTo>
                    <a:pt x="561" y="822"/>
                  </a:lnTo>
                  <a:lnTo>
                    <a:pt x="584" y="783"/>
                  </a:lnTo>
                  <a:lnTo>
                    <a:pt x="558" y="761"/>
                  </a:lnTo>
                  <a:lnTo>
                    <a:pt x="534" y="736"/>
                  </a:lnTo>
                  <a:lnTo>
                    <a:pt x="515" y="706"/>
                  </a:lnTo>
                  <a:lnTo>
                    <a:pt x="502" y="675"/>
                  </a:lnTo>
                  <a:lnTo>
                    <a:pt x="493" y="641"/>
                  </a:lnTo>
                  <a:lnTo>
                    <a:pt x="491" y="605"/>
                  </a:lnTo>
                  <a:lnTo>
                    <a:pt x="493" y="566"/>
                  </a:lnTo>
                  <a:lnTo>
                    <a:pt x="503" y="529"/>
                  </a:lnTo>
                  <a:lnTo>
                    <a:pt x="519" y="495"/>
                  </a:lnTo>
                  <a:lnTo>
                    <a:pt x="541" y="465"/>
                  </a:lnTo>
                  <a:lnTo>
                    <a:pt x="568" y="439"/>
                  </a:lnTo>
                  <a:lnTo>
                    <a:pt x="597" y="418"/>
                  </a:lnTo>
                  <a:lnTo>
                    <a:pt x="631" y="402"/>
                  </a:lnTo>
                  <a:lnTo>
                    <a:pt x="667" y="392"/>
                  </a:lnTo>
                  <a:lnTo>
                    <a:pt x="707" y="388"/>
                  </a:lnTo>
                  <a:lnTo>
                    <a:pt x="741" y="391"/>
                  </a:lnTo>
                  <a:lnTo>
                    <a:pt x="775" y="400"/>
                  </a:lnTo>
                  <a:lnTo>
                    <a:pt x="806" y="413"/>
                  </a:lnTo>
                  <a:lnTo>
                    <a:pt x="835" y="431"/>
                  </a:lnTo>
                  <a:lnTo>
                    <a:pt x="859" y="452"/>
                  </a:lnTo>
                  <a:lnTo>
                    <a:pt x="880" y="478"/>
                  </a:lnTo>
                  <a:lnTo>
                    <a:pt x="1744" y="292"/>
                  </a:lnTo>
                  <a:lnTo>
                    <a:pt x="1751" y="244"/>
                  </a:lnTo>
                  <a:lnTo>
                    <a:pt x="1765" y="199"/>
                  </a:lnTo>
                  <a:lnTo>
                    <a:pt x="1784" y="158"/>
                  </a:lnTo>
                  <a:lnTo>
                    <a:pt x="1809" y="119"/>
                  </a:lnTo>
                  <a:lnTo>
                    <a:pt x="1840" y="86"/>
                  </a:lnTo>
                  <a:lnTo>
                    <a:pt x="1876" y="56"/>
                  </a:lnTo>
                  <a:lnTo>
                    <a:pt x="1916" y="32"/>
                  </a:lnTo>
                  <a:lnTo>
                    <a:pt x="1958" y="15"/>
                  </a:lnTo>
                  <a:lnTo>
                    <a:pt x="2004" y="4"/>
                  </a:lnTo>
                  <a:lnTo>
                    <a:pt x="205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45" name="Google Shape;11145;p24"/>
            <p:cNvSpPr/>
            <p:nvPr/>
          </p:nvSpPr>
          <p:spPr>
            <a:xfrm>
              <a:off x="7369" y="791"/>
              <a:ext cx="223" cy="176"/>
            </a:xfrm>
            <a:custGeom>
              <a:avLst/>
              <a:gdLst/>
              <a:ahLst/>
              <a:cxnLst/>
              <a:rect l="l" t="t" r="r" b="b"/>
              <a:pathLst>
                <a:path w="223" h="176" extrusionOk="0">
                  <a:moveTo>
                    <a:pt x="146" y="0"/>
                  </a:moveTo>
                  <a:lnTo>
                    <a:pt x="166" y="4"/>
                  </a:lnTo>
                  <a:lnTo>
                    <a:pt x="186" y="14"/>
                  </a:lnTo>
                  <a:lnTo>
                    <a:pt x="201" y="26"/>
                  </a:lnTo>
                  <a:lnTo>
                    <a:pt x="213" y="44"/>
                  </a:lnTo>
                  <a:lnTo>
                    <a:pt x="221" y="65"/>
                  </a:lnTo>
                  <a:lnTo>
                    <a:pt x="223" y="87"/>
                  </a:lnTo>
                  <a:lnTo>
                    <a:pt x="218" y="107"/>
                  </a:lnTo>
                  <a:lnTo>
                    <a:pt x="210" y="126"/>
                  </a:lnTo>
                  <a:lnTo>
                    <a:pt x="196" y="142"/>
                  </a:lnTo>
                  <a:lnTo>
                    <a:pt x="178" y="154"/>
                  </a:lnTo>
                  <a:lnTo>
                    <a:pt x="159" y="162"/>
                  </a:lnTo>
                  <a:lnTo>
                    <a:pt x="99" y="174"/>
                  </a:lnTo>
                  <a:lnTo>
                    <a:pt x="90" y="176"/>
                  </a:lnTo>
                  <a:lnTo>
                    <a:pt x="82" y="176"/>
                  </a:lnTo>
                  <a:lnTo>
                    <a:pt x="59" y="173"/>
                  </a:lnTo>
                  <a:lnTo>
                    <a:pt x="39" y="164"/>
                  </a:lnTo>
                  <a:lnTo>
                    <a:pt x="22" y="152"/>
                  </a:lnTo>
                  <a:lnTo>
                    <a:pt x="10" y="133"/>
                  </a:lnTo>
                  <a:lnTo>
                    <a:pt x="2" y="112"/>
                  </a:lnTo>
                  <a:lnTo>
                    <a:pt x="0" y="90"/>
                  </a:lnTo>
                  <a:lnTo>
                    <a:pt x="5" y="70"/>
                  </a:lnTo>
                  <a:lnTo>
                    <a:pt x="13" y="50"/>
                  </a:lnTo>
                  <a:lnTo>
                    <a:pt x="27" y="35"/>
                  </a:lnTo>
                  <a:lnTo>
                    <a:pt x="44" y="23"/>
                  </a:lnTo>
                  <a:lnTo>
                    <a:pt x="64" y="15"/>
                  </a:lnTo>
                  <a:lnTo>
                    <a:pt x="124" y="3"/>
                  </a:lnTo>
                  <a:lnTo>
                    <a:pt x="14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grpSp>
        <p:nvGrpSpPr>
          <p:cNvPr id="11146" name="Google Shape;11146;p24"/>
          <p:cNvGrpSpPr/>
          <p:nvPr/>
        </p:nvGrpSpPr>
        <p:grpSpPr>
          <a:xfrm>
            <a:off x="17545045" y="5821265"/>
            <a:ext cx="546400" cy="436603"/>
            <a:chOff x="6514" y="1521"/>
            <a:chExt cx="304" cy="243"/>
          </a:xfrm>
          <a:solidFill>
            <a:srgbClr val="006994"/>
          </a:solidFill>
        </p:grpSpPr>
        <p:sp>
          <p:nvSpPr>
            <p:cNvPr id="11147" name="Google Shape;11147;p24"/>
            <p:cNvSpPr/>
            <p:nvPr/>
          </p:nvSpPr>
          <p:spPr>
            <a:xfrm>
              <a:off x="6514" y="1521"/>
              <a:ext cx="304" cy="243"/>
            </a:xfrm>
            <a:custGeom>
              <a:avLst/>
              <a:gdLst/>
              <a:ahLst/>
              <a:cxnLst/>
              <a:rect l="l" t="t" r="r" b="b"/>
              <a:pathLst>
                <a:path w="3379" h="2700" extrusionOk="0">
                  <a:moveTo>
                    <a:pt x="1098" y="1784"/>
                  </a:moveTo>
                  <a:lnTo>
                    <a:pt x="1061" y="1787"/>
                  </a:lnTo>
                  <a:lnTo>
                    <a:pt x="1025" y="1795"/>
                  </a:lnTo>
                  <a:lnTo>
                    <a:pt x="991" y="1808"/>
                  </a:lnTo>
                  <a:lnTo>
                    <a:pt x="960" y="1826"/>
                  </a:lnTo>
                  <a:lnTo>
                    <a:pt x="932" y="1848"/>
                  </a:lnTo>
                  <a:lnTo>
                    <a:pt x="907" y="1873"/>
                  </a:lnTo>
                  <a:lnTo>
                    <a:pt x="885" y="1902"/>
                  </a:lnTo>
                  <a:lnTo>
                    <a:pt x="868" y="1934"/>
                  </a:lnTo>
                  <a:lnTo>
                    <a:pt x="563" y="1934"/>
                  </a:lnTo>
                  <a:lnTo>
                    <a:pt x="539" y="1936"/>
                  </a:lnTo>
                  <a:lnTo>
                    <a:pt x="517" y="1944"/>
                  </a:lnTo>
                  <a:lnTo>
                    <a:pt x="497" y="1957"/>
                  </a:lnTo>
                  <a:lnTo>
                    <a:pt x="480" y="1973"/>
                  </a:lnTo>
                  <a:lnTo>
                    <a:pt x="468" y="1993"/>
                  </a:lnTo>
                  <a:lnTo>
                    <a:pt x="461" y="2015"/>
                  </a:lnTo>
                  <a:lnTo>
                    <a:pt x="458" y="2039"/>
                  </a:lnTo>
                  <a:lnTo>
                    <a:pt x="461" y="2065"/>
                  </a:lnTo>
                  <a:lnTo>
                    <a:pt x="468" y="2087"/>
                  </a:lnTo>
                  <a:lnTo>
                    <a:pt x="480" y="2106"/>
                  </a:lnTo>
                  <a:lnTo>
                    <a:pt x="497" y="2122"/>
                  </a:lnTo>
                  <a:lnTo>
                    <a:pt x="517" y="2135"/>
                  </a:lnTo>
                  <a:lnTo>
                    <a:pt x="539" y="2143"/>
                  </a:lnTo>
                  <a:lnTo>
                    <a:pt x="563" y="2146"/>
                  </a:lnTo>
                  <a:lnTo>
                    <a:pt x="868" y="2146"/>
                  </a:lnTo>
                  <a:lnTo>
                    <a:pt x="885" y="2178"/>
                  </a:lnTo>
                  <a:lnTo>
                    <a:pt x="907" y="2206"/>
                  </a:lnTo>
                  <a:lnTo>
                    <a:pt x="932" y="2232"/>
                  </a:lnTo>
                  <a:lnTo>
                    <a:pt x="960" y="2253"/>
                  </a:lnTo>
                  <a:lnTo>
                    <a:pt x="991" y="2271"/>
                  </a:lnTo>
                  <a:lnTo>
                    <a:pt x="1025" y="2285"/>
                  </a:lnTo>
                  <a:lnTo>
                    <a:pt x="1061" y="2293"/>
                  </a:lnTo>
                  <a:lnTo>
                    <a:pt x="1098" y="2295"/>
                  </a:lnTo>
                  <a:lnTo>
                    <a:pt x="1137" y="2293"/>
                  </a:lnTo>
                  <a:lnTo>
                    <a:pt x="1172" y="2285"/>
                  </a:lnTo>
                  <a:lnTo>
                    <a:pt x="1206" y="2271"/>
                  </a:lnTo>
                  <a:lnTo>
                    <a:pt x="1238" y="2253"/>
                  </a:lnTo>
                  <a:lnTo>
                    <a:pt x="1266" y="2232"/>
                  </a:lnTo>
                  <a:lnTo>
                    <a:pt x="1291" y="2206"/>
                  </a:lnTo>
                  <a:lnTo>
                    <a:pt x="1311" y="2178"/>
                  </a:lnTo>
                  <a:lnTo>
                    <a:pt x="1329" y="2146"/>
                  </a:lnTo>
                  <a:lnTo>
                    <a:pt x="2816" y="2146"/>
                  </a:lnTo>
                  <a:lnTo>
                    <a:pt x="2840" y="2143"/>
                  </a:lnTo>
                  <a:lnTo>
                    <a:pt x="2862" y="2135"/>
                  </a:lnTo>
                  <a:lnTo>
                    <a:pt x="2882" y="2122"/>
                  </a:lnTo>
                  <a:lnTo>
                    <a:pt x="2898" y="2106"/>
                  </a:lnTo>
                  <a:lnTo>
                    <a:pt x="2911" y="2087"/>
                  </a:lnTo>
                  <a:lnTo>
                    <a:pt x="2919" y="2065"/>
                  </a:lnTo>
                  <a:lnTo>
                    <a:pt x="2921" y="2039"/>
                  </a:lnTo>
                  <a:lnTo>
                    <a:pt x="2919" y="2015"/>
                  </a:lnTo>
                  <a:lnTo>
                    <a:pt x="2911" y="1993"/>
                  </a:lnTo>
                  <a:lnTo>
                    <a:pt x="2898" y="1973"/>
                  </a:lnTo>
                  <a:lnTo>
                    <a:pt x="2882" y="1957"/>
                  </a:lnTo>
                  <a:lnTo>
                    <a:pt x="2862" y="1944"/>
                  </a:lnTo>
                  <a:lnTo>
                    <a:pt x="2840" y="1936"/>
                  </a:lnTo>
                  <a:lnTo>
                    <a:pt x="2816" y="1934"/>
                  </a:lnTo>
                  <a:lnTo>
                    <a:pt x="1329" y="1934"/>
                  </a:lnTo>
                  <a:lnTo>
                    <a:pt x="1311" y="1902"/>
                  </a:lnTo>
                  <a:lnTo>
                    <a:pt x="1291" y="1873"/>
                  </a:lnTo>
                  <a:lnTo>
                    <a:pt x="1266" y="1848"/>
                  </a:lnTo>
                  <a:lnTo>
                    <a:pt x="1238" y="1826"/>
                  </a:lnTo>
                  <a:lnTo>
                    <a:pt x="1206" y="1808"/>
                  </a:lnTo>
                  <a:lnTo>
                    <a:pt x="1172" y="1795"/>
                  </a:lnTo>
                  <a:lnTo>
                    <a:pt x="1137" y="1787"/>
                  </a:lnTo>
                  <a:lnTo>
                    <a:pt x="1098" y="1784"/>
                  </a:lnTo>
                  <a:close/>
                  <a:moveTo>
                    <a:pt x="1423" y="555"/>
                  </a:moveTo>
                  <a:lnTo>
                    <a:pt x="1423" y="1485"/>
                  </a:lnTo>
                  <a:lnTo>
                    <a:pt x="2098" y="1019"/>
                  </a:lnTo>
                  <a:lnTo>
                    <a:pt x="1423" y="555"/>
                  </a:lnTo>
                  <a:close/>
                  <a:moveTo>
                    <a:pt x="282" y="0"/>
                  </a:moveTo>
                  <a:lnTo>
                    <a:pt x="3097" y="0"/>
                  </a:lnTo>
                  <a:lnTo>
                    <a:pt x="3139" y="3"/>
                  </a:lnTo>
                  <a:lnTo>
                    <a:pt x="3178" y="13"/>
                  </a:lnTo>
                  <a:lnTo>
                    <a:pt x="3216" y="28"/>
                  </a:lnTo>
                  <a:lnTo>
                    <a:pt x="3251" y="46"/>
                  </a:lnTo>
                  <a:lnTo>
                    <a:pt x="3282" y="71"/>
                  </a:lnTo>
                  <a:lnTo>
                    <a:pt x="3310" y="99"/>
                  </a:lnTo>
                  <a:lnTo>
                    <a:pt x="3333" y="130"/>
                  </a:lnTo>
                  <a:lnTo>
                    <a:pt x="3353" y="165"/>
                  </a:lnTo>
                  <a:lnTo>
                    <a:pt x="3368" y="203"/>
                  </a:lnTo>
                  <a:lnTo>
                    <a:pt x="3376" y="242"/>
                  </a:lnTo>
                  <a:lnTo>
                    <a:pt x="3379" y="284"/>
                  </a:lnTo>
                  <a:lnTo>
                    <a:pt x="3379" y="2417"/>
                  </a:lnTo>
                  <a:lnTo>
                    <a:pt x="3376" y="2458"/>
                  </a:lnTo>
                  <a:lnTo>
                    <a:pt x="3368" y="2499"/>
                  </a:lnTo>
                  <a:lnTo>
                    <a:pt x="3353" y="2535"/>
                  </a:lnTo>
                  <a:lnTo>
                    <a:pt x="3333" y="2571"/>
                  </a:lnTo>
                  <a:lnTo>
                    <a:pt x="3310" y="2602"/>
                  </a:lnTo>
                  <a:lnTo>
                    <a:pt x="3282" y="2631"/>
                  </a:lnTo>
                  <a:lnTo>
                    <a:pt x="3251" y="2654"/>
                  </a:lnTo>
                  <a:lnTo>
                    <a:pt x="3216" y="2674"/>
                  </a:lnTo>
                  <a:lnTo>
                    <a:pt x="3178" y="2688"/>
                  </a:lnTo>
                  <a:lnTo>
                    <a:pt x="3139" y="2697"/>
                  </a:lnTo>
                  <a:lnTo>
                    <a:pt x="3097" y="2700"/>
                  </a:lnTo>
                  <a:lnTo>
                    <a:pt x="282" y="2700"/>
                  </a:lnTo>
                  <a:lnTo>
                    <a:pt x="240" y="2697"/>
                  </a:lnTo>
                  <a:lnTo>
                    <a:pt x="201" y="2688"/>
                  </a:lnTo>
                  <a:lnTo>
                    <a:pt x="163" y="2674"/>
                  </a:lnTo>
                  <a:lnTo>
                    <a:pt x="129" y="2654"/>
                  </a:lnTo>
                  <a:lnTo>
                    <a:pt x="97" y="2631"/>
                  </a:lnTo>
                  <a:lnTo>
                    <a:pt x="70" y="2602"/>
                  </a:lnTo>
                  <a:lnTo>
                    <a:pt x="46" y="2571"/>
                  </a:lnTo>
                  <a:lnTo>
                    <a:pt x="26" y="2535"/>
                  </a:lnTo>
                  <a:lnTo>
                    <a:pt x="12" y="2499"/>
                  </a:lnTo>
                  <a:lnTo>
                    <a:pt x="3" y="2458"/>
                  </a:lnTo>
                  <a:lnTo>
                    <a:pt x="0" y="2417"/>
                  </a:lnTo>
                  <a:lnTo>
                    <a:pt x="0" y="284"/>
                  </a:lnTo>
                  <a:lnTo>
                    <a:pt x="3" y="242"/>
                  </a:lnTo>
                  <a:lnTo>
                    <a:pt x="12" y="203"/>
                  </a:lnTo>
                  <a:lnTo>
                    <a:pt x="26" y="165"/>
                  </a:lnTo>
                  <a:lnTo>
                    <a:pt x="46" y="130"/>
                  </a:lnTo>
                  <a:lnTo>
                    <a:pt x="70" y="99"/>
                  </a:lnTo>
                  <a:lnTo>
                    <a:pt x="97" y="71"/>
                  </a:lnTo>
                  <a:lnTo>
                    <a:pt x="129" y="46"/>
                  </a:lnTo>
                  <a:lnTo>
                    <a:pt x="163" y="28"/>
                  </a:lnTo>
                  <a:lnTo>
                    <a:pt x="201" y="13"/>
                  </a:lnTo>
                  <a:lnTo>
                    <a:pt x="240" y="3"/>
                  </a:lnTo>
                  <a:lnTo>
                    <a:pt x="28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48" name="Google Shape;11148;p24"/>
            <p:cNvSpPr/>
            <p:nvPr/>
          </p:nvSpPr>
          <p:spPr>
            <a:xfrm>
              <a:off x="6605" y="1698"/>
              <a:ext cx="18" cy="18"/>
            </a:xfrm>
            <a:custGeom>
              <a:avLst/>
              <a:gdLst/>
              <a:ahLst/>
              <a:cxnLst/>
              <a:rect l="l" t="t" r="r" b="b"/>
              <a:pathLst>
                <a:path w="197" h="198" extrusionOk="0">
                  <a:moveTo>
                    <a:pt x="98" y="0"/>
                  </a:moveTo>
                  <a:lnTo>
                    <a:pt x="121" y="2"/>
                  </a:lnTo>
                  <a:lnTo>
                    <a:pt x="142" y="9"/>
                  </a:lnTo>
                  <a:lnTo>
                    <a:pt x="161" y="22"/>
                  </a:lnTo>
                  <a:lnTo>
                    <a:pt x="175" y="37"/>
                  </a:lnTo>
                  <a:lnTo>
                    <a:pt x="187" y="55"/>
                  </a:lnTo>
                  <a:lnTo>
                    <a:pt x="194" y="76"/>
                  </a:lnTo>
                  <a:lnTo>
                    <a:pt x="197" y="98"/>
                  </a:lnTo>
                  <a:lnTo>
                    <a:pt x="194" y="121"/>
                  </a:lnTo>
                  <a:lnTo>
                    <a:pt x="187" y="142"/>
                  </a:lnTo>
                  <a:lnTo>
                    <a:pt x="175" y="160"/>
                  </a:lnTo>
                  <a:lnTo>
                    <a:pt x="161" y="176"/>
                  </a:lnTo>
                  <a:lnTo>
                    <a:pt x="142" y="188"/>
                  </a:lnTo>
                  <a:lnTo>
                    <a:pt x="121" y="195"/>
                  </a:lnTo>
                  <a:lnTo>
                    <a:pt x="98" y="198"/>
                  </a:lnTo>
                  <a:lnTo>
                    <a:pt x="76" y="195"/>
                  </a:lnTo>
                  <a:lnTo>
                    <a:pt x="56" y="188"/>
                  </a:lnTo>
                  <a:lnTo>
                    <a:pt x="37" y="176"/>
                  </a:lnTo>
                  <a:lnTo>
                    <a:pt x="22" y="160"/>
                  </a:lnTo>
                  <a:lnTo>
                    <a:pt x="10" y="142"/>
                  </a:lnTo>
                  <a:lnTo>
                    <a:pt x="3" y="121"/>
                  </a:lnTo>
                  <a:lnTo>
                    <a:pt x="0" y="98"/>
                  </a:lnTo>
                  <a:lnTo>
                    <a:pt x="3" y="76"/>
                  </a:lnTo>
                  <a:lnTo>
                    <a:pt x="10" y="55"/>
                  </a:lnTo>
                  <a:lnTo>
                    <a:pt x="22" y="37"/>
                  </a:lnTo>
                  <a:lnTo>
                    <a:pt x="37" y="22"/>
                  </a:lnTo>
                  <a:lnTo>
                    <a:pt x="56" y="9"/>
                  </a:lnTo>
                  <a:lnTo>
                    <a:pt x="76" y="2"/>
                  </a:lnTo>
                  <a:lnTo>
                    <a:pt x="9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sp>
        <p:nvSpPr>
          <p:cNvPr id="11149" name="Google Shape;11149;p24"/>
          <p:cNvSpPr/>
          <p:nvPr/>
        </p:nvSpPr>
        <p:spPr>
          <a:xfrm>
            <a:off x="20032626" y="5788389"/>
            <a:ext cx="590653" cy="507754"/>
          </a:xfrm>
          <a:custGeom>
            <a:avLst/>
            <a:gdLst/>
            <a:ahLst/>
            <a:cxnLst/>
            <a:rect l="l" t="t" r="r" b="b"/>
            <a:pathLst>
              <a:path w="6156" h="5292" extrusionOk="0">
                <a:moveTo>
                  <a:pt x="989" y="346"/>
                </a:moveTo>
                <a:lnTo>
                  <a:pt x="901" y="352"/>
                </a:lnTo>
                <a:lnTo>
                  <a:pt x="817" y="369"/>
                </a:lnTo>
                <a:lnTo>
                  <a:pt x="739" y="397"/>
                </a:lnTo>
                <a:lnTo>
                  <a:pt x="664" y="434"/>
                </a:lnTo>
                <a:lnTo>
                  <a:pt x="595" y="481"/>
                </a:lnTo>
                <a:lnTo>
                  <a:pt x="534" y="535"/>
                </a:lnTo>
                <a:lnTo>
                  <a:pt x="479" y="597"/>
                </a:lnTo>
                <a:lnTo>
                  <a:pt x="433" y="666"/>
                </a:lnTo>
                <a:lnTo>
                  <a:pt x="395" y="740"/>
                </a:lnTo>
                <a:lnTo>
                  <a:pt x="367" y="819"/>
                </a:lnTo>
                <a:lnTo>
                  <a:pt x="351" y="903"/>
                </a:lnTo>
                <a:lnTo>
                  <a:pt x="345" y="991"/>
                </a:lnTo>
                <a:lnTo>
                  <a:pt x="345" y="4302"/>
                </a:lnTo>
                <a:lnTo>
                  <a:pt x="351" y="4388"/>
                </a:lnTo>
                <a:lnTo>
                  <a:pt x="369" y="4472"/>
                </a:lnTo>
                <a:lnTo>
                  <a:pt x="395" y="4552"/>
                </a:lnTo>
                <a:lnTo>
                  <a:pt x="433" y="4627"/>
                </a:lnTo>
                <a:lnTo>
                  <a:pt x="479" y="4694"/>
                </a:lnTo>
                <a:lnTo>
                  <a:pt x="534" y="4756"/>
                </a:lnTo>
                <a:lnTo>
                  <a:pt x="597" y="4812"/>
                </a:lnTo>
                <a:lnTo>
                  <a:pt x="664" y="4857"/>
                </a:lnTo>
                <a:lnTo>
                  <a:pt x="739" y="4894"/>
                </a:lnTo>
                <a:lnTo>
                  <a:pt x="819" y="4922"/>
                </a:lnTo>
                <a:lnTo>
                  <a:pt x="901" y="4939"/>
                </a:lnTo>
                <a:lnTo>
                  <a:pt x="989" y="4945"/>
                </a:lnTo>
                <a:lnTo>
                  <a:pt x="5167" y="4945"/>
                </a:lnTo>
                <a:lnTo>
                  <a:pt x="5253" y="4939"/>
                </a:lnTo>
                <a:lnTo>
                  <a:pt x="5337" y="4922"/>
                </a:lnTo>
                <a:lnTo>
                  <a:pt x="5417" y="4894"/>
                </a:lnTo>
                <a:lnTo>
                  <a:pt x="5492" y="4857"/>
                </a:lnTo>
                <a:lnTo>
                  <a:pt x="5559" y="4810"/>
                </a:lnTo>
                <a:lnTo>
                  <a:pt x="5622" y="4756"/>
                </a:lnTo>
                <a:lnTo>
                  <a:pt x="5677" y="4694"/>
                </a:lnTo>
                <a:lnTo>
                  <a:pt x="5721" y="4625"/>
                </a:lnTo>
                <a:lnTo>
                  <a:pt x="5759" y="4552"/>
                </a:lnTo>
                <a:lnTo>
                  <a:pt x="5787" y="4472"/>
                </a:lnTo>
                <a:lnTo>
                  <a:pt x="5803" y="4388"/>
                </a:lnTo>
                <a:lnTo>
                  <a:pt x="5811" y="4302"/>
                </a:lnTo>
                <a:lnTo>
                  <a:pt x="5811" y="1807"/>
                </a:lnTo>
                <a:lnTo>
                  <a:pt x="5803" y="1720"/>
                </a:lnTo>
                <a:lnTo>
                  <a:pt x="5787" y="1635"/>
                </a:lnTo>
                <a:lnTo>
                  <a:pt x="5759" y="1557"/>
                </a:lnTo>
                <a:lnTo>
                  <a:pt x="5721" y="1482"/>
                </a:lnTo>
                <a:lnTo>
                  <a:pt x="5675" y="1413"/>
                </a:lnTo>
                <a:lnTo>
                  <a:pt x="5621" y="1351"/>
                </a:lnTo>
                <a:lnTo>
                  <a:pt x="5559" y="1297"/>
                </a:lnTo>
                <a:lnTo>
                  <a:pt x="5490" y="1251"/>
                </a:lnTo>
                <a:lnTo>
                  <a:pt x="5417" y="1213"/>
                </a:lnTo>
                <a:lnTo>
                  <a:pt x="5337" y="1187"/>
                </a:lnTo>
                <a:lnTo>
                  <a:pt x="5253" y="1168"/>
                </a:lnTo>
                <a:lnTo>
                  <a:pt x="5167" y="1163"/>
                </a:lnTo>
                <a:lnTo>
                  <a:pt x="3709" y="1163"/>
                </a:lnTo>
                <a:lnTo>
                  <a:pt x="3606" y="1157"/>
                </a:lnTo>
                <a:lnTo>
                  <a:pt x="3505" y="1142"/>
                </a:lnTo>
                <a:lnTo>
                  <a:pt x="3410" y="1116"/>
                </a:lnTo>
                <a:lnTo>
                  <a:pt x="3317" y="1082"/>
                </a:lnTo>
                <a:lnTo>
                  <a:pt x="3229" y="1039"/>
                </a:lnTo>
                <a:lnTo>
                  <a:pt x="3147" y="987"/>
                </a:lnTo>
                <a:lnTo>
                  <a:pt x="3071" y="929"/>
                </a:lnTo>
                <a:lnTo>
                  <a:pt x="3000" y="862"/>
                </a:lnTo>
                <a:lnTo>
                  <a:pt x="2936" y="789"/>
                </a:lnTo>
                <a:lnTo>
                  <a:pt x="2878" y="711"/>
                </a:lnTo>
                <a:lnTo>
                  <a:pt x="2830" y="626"/>
                </a:lnTo>
                <a:lnTo>
                  <a:pt x="2789" y="537"/>
                </a:lnTo>
                <a:lnTo>
                  <a:pt x="2757" y="443"/>
                </a:lnTo>
                <a:lnTo>
                  <a:pt x="2735" y="346"/>
                </a:lnTo>
                <a:lnTo>
                  <a:pt x="989" y="346"/>
                </a:lnTo>
                <a:close/>
                <a:moveTo>
                  <a:pt x="989" y="0"/>
                </a:moveTo>
                <a:lnTo>
                  <a:pt x="2891" y="0"/>
                </a:lnTo>
                <a:lnTo>
                  <a:pt x="2932" y="4"/>
                </a:lnTo>
                <a:lnTo>
                  <a:pt x="2968" y="17"/>
                </a:lnTo>
                <a:lnTo>
                  <a:pt x="3000" y="38"/>
                </a:lnTo>
                <a:lnTo>
                  <a:pt x="3028" y="64"/>
                </a:lnTo>
                <a:lnTo>
                  <a:pt x="3048" y="96"/>
                </a:lnTo>
                <a:lnTo>
                  <a:pt x="3061" y="133"/>
                </a:lnTo>
                <a:lnTo>
                  <a:pt x="3065" y="172"/>
                </a:lnTo>
                <a:lnTo>
                  <a:pt x="3071" y="260"/>
                </a:lnTo>
                <a:lnTo>
                  <a:pt x="3087" y="344"/>
                </a:lnTo>
                <a:lnTo>
                  <a:pt x="3115" y="423"/>
                </a:lnTo>
                <a:lnTo>
                  <a:pt x="3153" y="498"/>
                </a:lnTo>
                <a:lnTo>
                  <a:pt x="3199" y="567"/>
                </a:lnTo>
                <a:lnTo>
                  <a:pt x="3253" y="628"/>
                </a:lnTo>
                <a:lnTo>
                  <a:pt x="3315" y="682"/>
                </a:lnTo>
                <a:lnTo>
                  <a:pt x="3384" y="729"/>
                </a:lnTo>
                <a:lnTo>
                  <a:pt x="3459" y="767"/>
                </a:lnTo>
                <a:lnTo>
                  <a:pt x="3537" y="795"/>
                </a:lnTo>
                <a:lnTo>
                  <a:pt x="3621" y="811"/>
                </a:lnTo>
                <a:lnTo>
                  <a:pt x="3709" y="817"/>
                </a:lnTo>
                <a:lnTo>
                  <a:pt x="5167" y="817"/>
                </a:lnTo>
                <a:lnTo>
                  <a:pt x="5274" y="823"/>
                </a:lnTo>
                <a:lnTo>
                  <a:pt x="5378" y="839"/>
                </a:lnTo>
                <a:lnTo>
                  <a:pt x="5479" y="867"/>
                </a:lnTo>
                <a:lnTo>
                  <a:pt x="5574" y="905"/>
                </a:lnTo>
                <a:lnTo>
                  <a:pt x="5665" y="952"/>
                </a:lnTo>
                <a:lnTo>
                  <a:pt x="5749" y="1008"/>
                </a:lnTo>
                <a:lnTo>
                  <a:pt x="5828" y="1073"/>
                </a:lnTo>
                <a:lnTo>
                  <a:pt x="5900" y="1144"/>
                </a:lnTo>
                <a:lnTo>
                  <a:pt x="5964" y="1223"/>
                </a:lnTo>
                <a:lnTo>
                  <a:pt x="6020" y="1307"/>
                </a:lnTo>
                <a:lnTo>
                  <a:pt x="6066" y="1398"/>
                </a:lnTo>
                <a:lnTo>
                  <a:pt x="6106" y="1493"/>
                </a:lnTo>
                <a:lnTo>
                  <a:pt x="6132" y="1594"/>
                </a:lnTo>
                <a:lnTo>
                  <a:pt x="6150" y="1699"/>
                </a:lnTo>
                <a:lnTo>
                  <a:pt x="6156" y="1805"/>
                </a:lnTo>
                <a:lnTo>
                  <a:pt x="6156" y="4302"/>
                </a:lnTo>
                <a:lnTo>
                  <a:pt x="6150" y="4410"/>
                </a:lnTo>
                <a:lnTo>
                  <a:pt x="6132" y="4515"/>
                </a:lnTo>
                <a:lnTo>
                  <a:pt x="6106" y="4616"/>
                </a:lnTo>
                <a:lnTo>
                  <a:pt x="6066" y="4711"/>
                </a:lnTo>
                <a:lnTo>
                  <a:pt x="6020" y="4801"/>
                </a:lnTo>
                <a:lnTo>
                  <a:pt x="5964" y="4887"/>
                </a:lnTo>
                <a:lnTo>
                  <a:pt x="5900" y="4965"/>
                </a:lnTo>
                <a:lnTo>
                  <a:pt x="5828" y="5038"/>
                </a:lnTo>
                <a:lnTo>
                  <a:pt x="5749" y="5102"/>
                </a:lnTo>
                <a:lnTo>
                  <a:pt x="5665" y="5158"/>
                </a:lnTo>
                <a:lnTo>
                  <a:pt x="5574" y="5204"/>
                </a:lnTo>
                <a:lnTo>
                  <a:pt x="5479" y="5242"/>
                </a:lnTo>
                <a:lnTo>
                  <a:pt x="5378" y="5270"/>
                </a:lnTo>
                <a:lnTo>
                  <a:pt x="5274" y="5287"/>
                </a:lnTo>
                <a:lnTo>
                  <a:pt x="5167" y="5292"/>
                </a:lnTo>
                <a:lnTo>
                  <a:pt x="989" y="5292"/>
                </a:lnTo>
                <a:lnTo>
                  <a:pt x="880" y="5287"/>
                </a:lnTo>
                <a:lnTo>
                  <a:pt x="778" y="5270"/>
                </a:lnTo>
                <a:lnTo>
                  <a:pt x="677" y="5242"/>
                </a:lnTo>
                <a:lnTo>
                  <a:pt x="580" y="5204"/>
                </a:lnTo>
                <a:lnTo>
                  <a:pt x="491" y="5158"/>
                </a:lnTo>
                <a:lnTo>
                  <a:pt x="405" y="5102"/>
                </a:lnTo>
                <a:lnTo>
                  <a:pt x="326" y="5038"/>
                </a:lnTo>
                <a:lnTo>
                  <a:pt x="256" y="4965"/>
                </a:lnTo>
                <a:lnTo>
                  <a:pt x="190" y="4887"/>
                </a:lnTo>
                <a:lnTo>
                  <a:pt x="136" y="4801"/>
                </a:lnTo>
                <a:lnTo>
                  <a:pt x="88" y="4711"/>
                </a:lnTo>
                <a:lnTo>
                  <a:pt x="50" y="4616"/>
                </a:lnTo>
                <a:lnTo>
                  <a:pt x="22" y="4515"/>
                </a:lnTo>
                <a:lnTo>
                  <a:pt x="6" y="4410"/>
                </a:lnTo>
                <a:lnTo>
                  <a:pt x="0" y="4302"/>
                </a:lnTo>
                <a:lnTo>
                  <a:pt x="0" y="991"/>
                </a:lnTo>
                <a:lnTo>
                  <a:pt x="6" y="882"/>
                </a:lnTo>
                <a:lnTo>
                  <a:pt x="22" y="778"/>
                </a:lnTo>
                <a:lnTo>
                  <a:pt x="50" y="677"/>
                </a:lnTo>
                <a:lnTo>
                  <a:pt x="88" y="582"/>
                </a:lnTo>
                <a:lnTo>
                  <a:pt x="136" y="490"/>
                </a:lnTo>
                <a:lnTo>
                  <a:pt x="190" y="406"/>
                </a:lnTo>
                <a:lnTo>
                  <a:pt x="256" y="327"/>
                </a:lnTo>
                <a:lnTo>
                  <a:pt x="326" y="255"/>
                </a:lnTo>
                <a:lnTo>
                  <a:pt x="405" y="191"/>
                </a:lnTo>
                <a:lnTo>
                  <a:pt x="491" y="135"/>
                </a:lnTo>
                <a:lnTo>
                  <a:pt x="580" y="88"/>
                </a:lnTo>
                <a:lnTo>
                  <a:pt x="677" y="51"/>
                </a:lnTo>
                <a:lnTo>
                  <a:pt x="778" y="23"/>
                </a:lnTo>
                <a:lnTo>
                  <a:pt x="880" y="6"/>
                </a:lnTo>
                <a:lnTo>
                  <a:pt x="989"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nvGrpSpPr>
          <p:cNvPr id="11150" name="Google Shape;11150;p24"/>
          <p:cNvGrpSpPr/>
          <p:nvPr/>
        </p:nvGrpSpPr>
        <p:grpSpPr>
          <a:xfrm>
            <a:off x="16182046" y="5736764"/>
            <a:ext cx="611464" cy="610998"/>
            <a:chOff x="969" y="2889"/>
            <a:chExt cx="785" cy="784"/>
          </a:xfrm>
          <a:solidFill>
            <a:srgbClr val="006994"/>
          </a:solidFill>
        </p:grpSpPr>
        <p:sp>
          <p:nvSpPr>
            <p:cNvPr id="11151" name="Google Shape;11151;p24"/>
            <p:cNvSpPr/>
            <p:nvPr/>
          </p:nvSpPr>
          <p:spPr>
            <a:xfrm>
              <a:off x="969" y="2889"/>
              <a:ext cx="785" cy="784"/>
            </a:xfrm>
            <a:custGeom>
              <a:avLst/>
              <a:gdLst/>
              <a:ahLst/>
              <a:cxnLst/>
              <a:rect l="l" t="t" r="r" b="b"/>
              <a:pathLst>
                <a:path w="3923" h="3920" extrusionOk="0">
                  <a:moveTo>
                    <a:pt x="2024" y="2846"/>
                  </a:moveTo>
                  <a:lnTo>
                    <a:pt x="2024" y="3794"/>
                  </a:lnTo>
                  <a:lnTo>
                    <a:pt x="2341" y="3794"/>
                  </a:lnTo>
                  <a:lnTo>
                    <a:pt x="2341" y="2846"/>
                  </a:lnTo>
                  <a:lnTo>
                    <a:pt x="2024" y="2846"/>
                  </a:lnTo>
                  <a:close/>
                  <a:moveTo>
                    <a:pt x="1581" y="2846"/>
                  </a:moveTo>
                  <a:lnTo>
                    <a:pt x="1581" y="3794"/>
                  </a:lnTo>
                  <a:lnTo>
                    <a:pt x="1898" y="3794"/>
                  </a:lnTo>
                  <a:lnTo>
                    <a:pt x="1898" y="2846"/>
                  </a:lnTo>
                  <a:lnTo>
                    <a:pt x="1581" y="2846"/>
                  </a:lnTo>
                  <a:close/>
                  <a:moveTo>
                    <a:pt x="2784" y="1392"/>
                  </a:moveTo>
                  <a:lnTo>
                    <a:pt x="2784" y="3794"/>
                  </a:lnTo>
                  <a:lnTo>
                    <a:pt x="3669" y="3794"/>
                  </a:lnTo>
                  <a:lnTo>
                    <a:pt x="3669" y="1392"/>
                  </a:lnTo>
                  <a:lnTo>
                    <a:pt x="2784" y="1392"/>
                  </a:lnTo>
                  <a:close/>
                  <a:moveTo>
                    <a:pt x="253" y="1392"/>
                  </a:moveTo>
                  <a:lnTo>
                    <a:pt x="253" y="3794"/>
                  </a:lnTo>
                  <a:lnTo>
                    <a:pt x="1139" y="3794"/>
                  </a:lnTo>
                  <a:lnTo>
                    <a:pt x="1139" y="1392"/>
                  </a:lnTo>
                  <a:lnTo>
                    <a:pt x="253" y="1392"/>
                  </a:lnTo>
                  <a:close/>
                  <a:moveTo>
                    <a:pt x="1266" y="127"/>
                  </a:moveTo>
                  <a:lnTo>
                    <a:pt x="1266" y="3794"/>
                  </a:lnTo>
                  <a:lnTo>
                    <a:pt x="1455" y="3794"/>
                  </a:lnTo>
                  <a:lnTo>
                    <a:pt x="1455" y="2846"/>
                  </a:lnTo>
                  <a:lnTo>
                    <a:pt x="1392" y="2846"/>
                  </a:lnTo>
                  <a:lnTo>
                    <a:pt x="1392" y="2719"/>
                  </a:lnTo>
                  <a:lnTo>
                    <a:pt x="2530" y="2719"/>
                  </a:lnTo>
                  <a:lnTo>
                    <a:pt x="2530" y="2846"/>
                  </a:lnTo>
                  <a:lnTo>
                    <a:pt x="2468" y="2846"/>
                  </a:lnTo>
                  <a:lnTo>
                    <a:pt x="2468" y="3794"/>
                  </a:lnTo>
                  <a:lnTo>
                    <a:pt x="2657" y="3794"/>
                  </a:lnTo>
                  <a:lnTo>
                    <a:pt x="2657" y="127"/>
                  </a:lnTo>
                  <a:lnTo>
                    <a:pt x="1266" y="127"/>
                  </a:lnTo>
                  <a:close/>
                  <a:moveTo>
                    <a:pt x="1139" y="0"/>
                  </a:moveTo>
                  <a:lnTo>
                    <a:pt x="2784" y="0"/>
                  </a:lnTo>
                  <a:lnTo>
                    <a:pt x="2784" y="1265"/>
                  </a:lnTo>
                  <a:lnTo>
                    <a:pt x="3796" y="1265"/>
                  </a:lnTo>
                  <a:lnTo>
                    <a:pt x="3796" y="3794"/>
                  </a:lnTo>
                  <a:lnTo>
                    <a:pt x="3923" y="3794"/>
                  </a:lnTo>
                  <a:lnTo>
                    <a:pt x="3923" y="3920"/>
                  </a:lnTo>
                  <a:lnTo>
                    <a:pt x="0" y="3920"/>
                  </a:lnTo>
                  <a:lnTo>
                    <a:pt x="0" y="3794"/>
                  </a:lnTo>
                  <a:lnTo>
                    <a:pt x="127" y="3794"/>
                  </a:lnTo>
                  <a:lnTo>
                    <a:pt x="127" y="1265"/>
                  </a:lnTo>
                  <a:lnTo>
                    <a:pt x="1139" y="1265"/>
                  </a:lnTo>
                  <a:lnTo>
                    <a:pt x="113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52" name="Google Shape;11152;p24"/>
            <p:cNvSpPr/>
            <p:nvPr/>
          </p:nvSpPr>
          <p:spPr>
            <a:xfrm>
              <a:off x="1247" y="2939"/>
              <a:ext cx="228" cy="228"/>
            </a:xfrm>
            <a:custGeom>
              <a:avLst/>
              <a:gdLst/>
              <a:ahLst/>
              <a:cxnLst/>
              <a:rect l="l" t="t" r="r" b="b"/>
              <a:pathLst>
                <a:path w="1138" h="1138" extrusionOk="0">
                  <a:moveTo>
                    <a:pt x="506" y="125"/>
                  </a:moveTo>
                  <a:lnTo>
                    <a:pt x="506" y="505"/>
                  </a:lnTo>
                  <a:lnTo>
                    <a:pt x="126" y="505"/>
                  </a:lnTo>
                  <a:lnTo>
                    <a:pt x="126" y="631"/>
                  </a:lnTo>
                  <a:lnTo>
                    <a:pt x="506" y="631"/>
                  </a:lnTo>
                  <a:lnTo>
                    <a:pt x="506" y="1011"/>
                  </a:lnTo>
                  <a:lnTo>
                    <a:pt x="632" y="1011"/>
                  </a:lnTo>
                  <a:lnTo>
                    <a:pt x="632" y="631"/>
                  </a:lnTo>
                  <a:lnTo>
                    <a:pt x="1012" y="631"/>
                  </a:lnTo>
                  <a:lnTo>
                    <a:pt x="1012" y="505"/>
                  </a:lnTo>
                  <a:lnTo>
                    <a:pt x="632" y="505"/>
                  </a:lnTo>
                  <a:lnTo>
                    <a:pt x="632" y="125"/>
                  </a:lnTo>
                  <a:lnTo>
                    <a:pt x="506" y="125"/>
                  </a:lnTo>
                  <a:close/>
                  <a:moveTo>
                    <a:pt x="380" y="0"/>
                  </a:moveTo>
                  <a:lnTo>
                    <a:pt x="759" y="0"/>
                  </a:lnTo>
                  <a:lnTo>
                    <a:pt x="759" y="379"/>
                  </a:lnTo>
                  <a:lnTo>
                    <a:pt x="1138" y="379"/>
                  </a:lnTo>
                  <a:lnTo>
                    <a:pt x="1138" y="758"/>
                  </a:lnTo>
                  <a:lnTo>
                    <a:pt x="759" y="758"/>
                  </a:lnTo>
                  <a:lnTo>
                    <a:pt x="759" y="1138"/>
                  </a:lnTo>
                  <a:lnTo>
                    <a:pt x="380" y="1138"/>
                  </a:lnTo>
                  <a:lnTo>
                    <a:pt x="380" y="758"/>
                  </a:lnTo>
                  <a:lnTo>
                    <a:pt x="0" y="758"/>
                  </a:lnTo>
                  <a:lnTo>
                    <a:pt x="0" y="379"/>
                  </a:lnTo>
                  <a:lnTo>
                    <a:pt x="380" y="379"/>
                  </a:lnTo>
                  <a:lnTo>
                    <a:pt x="38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53" name="Google Shape;11153;p24"/>
            <p:cNvSpPr/>
            <p:nvPr/>
          </p:nvSpPr>
          <p:spPr>
            <a:xfrm>
              <a:off x="1247" y="3192"/>
              <a:ext cx="101" cy="76"/>
            </a:xfrm>
            <a:custGeom>
              <a:avLst/>
              <a:gdLst/>
              <a:ahLst/>
              <a:cxnLst/>
              <a:rect l="l" t="t" r="r" b="b"/>
              <a:pathLst>
                <a:path w="506" h="381" extrusionOk="0">
                  <a:moveTo>
                    <a:pt x="126" y="127"/>
                  </a:moveTo>
                  <a:lnTo>
                    <a:pt x="126" y="254"/>
                  </a:lnTo>
                  <a:lnTo>
                    <a:pt x="380" y="254"/>
                  </a:lnTo>
                  <a:lnTo>
                    <a:pt x="380" y="127"/>
                  </a:lnTo>
                  <a:lnTo>
                    <a:pt x="126" y="127"/>
                  </a:lnTo>
                  <a:close/>
                  <a:moveTo>
                    <a:pt x="0" y="0"/>
                  </a:moveTo>
                  <a:lnTo>
                    <a:pt x="506" y="0"/>
                  </a:lnTo>
                  <a:lnTo>
                    <a:pt x="506" y="381"/>
                  </a:lnTo>
                  <a:lnTo>
                    <a:pt x="0" y="381"/>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54" name="Google Shape;11154;p24"/>
            <p:cNvSpPr/>
            <p:nvPr/>
          </p:nvSpPr>
          <p:spPr>
            <a:xfrm>
              <a:off x="1374" y="3192"/>
              <a:ext cx="101" cy="76"/>
            </a:xfrm>
            <a:custGeom>
              <a:avLst/>
              <a:gdLst/>
              <a:ahLst/>
              <a:cxnLst/>
              <a:rect l="l" t="t" r="r" b="b"/>
              <a:pathLst>
                <a:path w="506" h="381" extrusionOk="0">
                  <a:moveTo>
                    <a:pt x="127" y="127"/>
                  </a:moveTo>
                  <a:lnTo>
                    <a:pt x="127" y="254"/>
                  </a:lnTo>
                  <a:lnTo>
                    <a:pt x="380" y="254"/>
                  </a:lnTo>
                  <a:lnTo>
                    <a:pt x="380" y="127"/>
                  </a:lnTo>
                  <a:lnTo>
                    <a:pt x="127" y="127"/>
                  </a:lnTo>
                  <a:close/>
                  <a:moveTo>
                    <a:pt x="0" y="0"/>
                  </a:moveTo>
                  <a:lnTo>
                    <a:pt x="506" y="0"/>
                  </a:lnTo>
                  <a:lnTo>
                    <a:pt x="506" y="381"/>
                  </a:lnTo>
                  <a:lnTo>
                    <a:pt x="0" y="381"/>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55" name="Google Shape;11155;p24"/>
            <p:cNvSpPr/>
            <p:nvPr/>
          </p:nvSpPr>
          <p:spPr>
            <a:xfrm>
              <a:off x="1247" y="3293"/>
              <a:ext cx="101" cy="76"/>
            </a:xfrm>
            <a:custGeom>
              <a:avLst/>
              <a:gdLst/>
              <a:ahLst/>
              <a:cxnLst/>
              <a:rect l="l" t="t" r="r" b="b"/>
              <a:pathLst>
                <a:path w="506" h="380" extrusionOk="0">
                  <a:moveTo>
                    <a:pt x="126" y="127"/>
                  </a:moveTo>
                  <a:lnTo>
                    <a:pt x="126" y="254"/>
                  </a:lnTo>
                  <a:lnTo>
                    <a:pt x="380" y="254"/>
                  </a:lnTo>
                  <a:lnTo>
                    <a:pt x="380" y="127"/>
                  </a:lnTo>
                  <a:lnTo>
                    <a:pt x="126" y="127"/>
                  </a:lnTo>
                  <a:close/>
                  <a:moveTo>
                    <a:pt x="0" y="0"/>
                  </a:moveTo>
                  <a:lnTo>
                    <a:pt x="506" y="0"/>
                  </a:lnTo>
                  <a:lnTo>
                    <a:pt x="506" y="380"/>
                  </a:lnTo>
                  <a:lnTo>
                    <a:pt x="0" y="380"/>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56" name="Google Shape;11156;p24"/>
            <p:cNvSpPr/>
            <p:nvPr/>
          </p:nvSpPr>
          <p:spPr>
            <a:xfrm>
              <a:off x="1374" y="3293"/>
              <a:ext cx="101" cy="76"/>
            </a:xfrm>
            <a:custGeom>
              <a:avLst/>
              <a:gdLst/>
              <a:ahLst/>
              <a:cxnLst/>
              <a:rect l="l" t="t" r="r" b="b"/>
              <a:pathLst>
                <a:path w="506" h="380" extrusionOk="0">
                  <a:moveTo>
                    <a:pt x="127" y="127"/>
                  </a:moveTo>
                  <a:lnTo>
                    <a:pt x="127" y="254"/>
                  </a:lnTo>
                  <a:lnTo>
                    <a:pt x="380" y="254"/>
                  </a:lnTo>
                  <a:lnTo>
                    <a:pt x="380" y="127"/>
                  </a:lnTo>
                  <a:lnTo>
                    <a:pt x="127" y="127"/>
                  </a:lnTo>
                  <a:close/>
                  <a:moveTo>
                    <a:pt x="0" y="0"/>
                  </a:moveTo>
                  <a:lnTo>
                    <a:pt x="506" y="0"/>
                  </a:lnTo>
                  <a:lnTo>
                    <a:pt x="506" y="380"/>
                  </a:lnTo>
                  <a:lnTo>
                    <a:pt x="0" y="380"/>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57" name="Google Shape;11157;p24"/>
            <p:cNvSpPr/>
            <p:nvPr/>
          </p:nvSpPr>
          <p:spPr>
            <a:xfrm>
              <a:off x="1564" y="3192"/>
              <a:ext cx="101" cy="76"/>
            </a:xfrm>
            <a:custGeom>
              <a:avLst/>
              <a:gdLst/>
              <a:ahLst/>
              <a:cxnLst/>
              <a:rect l="l" t="t" r="r" b="b"/>
              <a:pathLst>
                <a:path w="506" h="381" extrusionOk="0">
                  <a:moveTo>
                    <a:pt x="126" y="127"/>
                  </a:moveTo>
                  <a:lnTo>
                    <a:pt x="126" y="254"/>
                  </a:lnTo>
                  <a:lnTo>
                    <a:pt x="379" y="254"/>
                  </a:lnTo>
                  <a:lnTo>
                    <a:pt x="379" y="127"/>
                  </a:lnTo>
                  <a:lnTo>
                    <a:pt x="126" y="127"/>
                  </a:lnTo>
                  <a:close/>
                  <a:moveTo>
                    <a:pt x="0" y="0"/>
                  </a:moveTo>
                  <a:lnTo>
                    <a:pt x="506" y="0"/>
                  </a:lnTo>
                  <a:lnTo>
                    <a:pt x="506" y="381"/>
                  </a:lnTo>
                  <a:lnTo>
                    <a:pt x="0" y="381"/>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58" name="Google Shape;11158;p24"/>
            <p:cNvSpPr/>
            <p:nvPr/>
          </p:nvSpPr>
          <p:spPr>
            <a:xfrm>
              <a:off x="1564" y="3293"/>
              <a:ext cx="101" cy="76"/>
            </a:xfrm>
            <a:custGeom>
              <a:avLst/>
              <a:gdLst/>
              <a:ahLst/>
              <a:cxnLst/>
              <a:rect l="l" t="t" r="r" b="b"/>
              <a:pathLst>
                <a:path w="506" h="380" extrusionOk="0">
                  <a:moveTo>
                    <a:pt x="126" y="127"/>
                  </a:moveTo>
                  <a:lnTo>
                    <a:pt x="126" y="254"/>
                  </a:lnTo>
                  <a:lnTo>
                    <a:pt x="379" y="254"/>
                  </a:lnTo>
                  <a:lnTo>
                    <a:pt x="379" y="127"/>
                  </a:lnTo>
                  <a:lnTo>
                    <a:pt x="126" y="127"/>
                  </a:lnTo>
                  <a:close/>
                  <a:moveTo>
                    <a:pt x="0" y="0"/>
                  </a:moveTo>
                  <a:lnTo>
                    <a:pt x="506" y="0"/>
                  </a:lnTo>
                  <a:lnTo>
                    <a:pt x="506" y="380"/>
                  </a:lnTo>
                  <a:lnTo>
                    <a:pt x="0" y="380"/>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59" name="Google Shape;11159;p24"/>
            <p:cNvSpPr/>
            <p:nvPr/>
          </p:nvSpPr>
          <p:spPr>
            <a:xfrm>
              <a:off x="1564" y="3394"/>
              <a:ext cx="101" cy="76"/>
            </a:xfrm>
            <a:custGeom>
              <a:avLst/>
              <a:gdLst/>
              <a:ahLst/>
              <a:cxnLst/>
              <a:rect l="l" t="t" r="r" b="b"/>
              <a:pathLst>
                <a:path w="506" h="380" extrusionOk="0">
                  <a:moveTo>
                    <a:pt x="126" y="126"/>
                  </a:moveTo>
                  <a:lnTo>
                    <a:pt x="126" y="253"/>
                  </a:lnTo>
                  <a:lnTo>
                    <a:pt x="379" y="253"/>
                  </a:lnTo>
                  <a:lnTo>
                    <a:pt x="379" y="126"/>
                  </a:lnTo>
                  <a:lnTo>
                    <a:pt x="126" y="126"/>
                  </a:lnTo>
                  <a:close/>
                  <a:moveTo>
                    <a:pt x="0" y="0"/>
                  </a:moveTo>
                  <a:lnTo>
                    <a:pt x="506" y="0"/>
                  </a:lnTo>
                  <a:lnTo>
                    <a:pt x="506" y="380"/>
                  </a:lnTo>
                  <a:lnTo>
                    <a:pt x="0" y="380"/>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60" name="Google Shape;11160;p24"/>
            <p:cNvSpPr/>
            <p:nvPr/>
          </p:nvSpPr>
          <p:spPr>
            <a:xfrm>
              <a:off x="1564" y="3496"/>
              <a:ext cx="101" cy="76"/>
            </a:xfrm>
            <a:custGeom>
              <a:avLst/>
              <a:gdLst/>
              <a:ahLst/>
              <a:cxnLst/>
              <a:rect l="l" t="t" r="r" b="b"/>
              <a:pathLst>
                <a:path w="506" h="379" extrusionOk="0">
                  <a:moveTo>
                    <a:pt x="126" y="125"/>
                  </a:moveTo>
                  <a:lnTo>
                    <a:pt x="126" y="252"/>
                  </a:lnTo>
                  <a:lnTo>
                    <a:pt x="379" y="252"/>
                  </a:lnTo>
                  <a:lnTo>
                    <a:pt x="379" y="125"/>
                  </a:lnTo>
                  <a:lnTo>
                    <a:pt x="126" y="125"/>
                  </a:lnTo>
                  <a:close/>
                  <a:moveTo>
                    <a:pt x="0" y="0"/>
                  </a:moveTo>
                  <a:lnTo>
                    <a:pt x="506" y="0"/>
                  </a:lnTo>
                  <a:lnTo>
                    <a:pt x="506" y="379"/>
                  </a:lnTo>
                  <a:lnTo>
                    <a:pt x="0" y="379"/>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61" name="Google Shape;11161;p24"/>
            <p:cNvSpPr/>
            <p:nvPr/>
          </p:nvSpPr>
          <p:spPr>
            <a:xfrm>
              <a:off x="1057" y="3192"/>
              <a:ext cx="101" cy="76"/>
            </a:xfrm>
            <a:custGeom>
              <a:avLst/>
              <a:gdLst/>
              <a:ahLst/>
              <a:cxnLst/>
              <a:rect l="l" t="t" r="r" b="b"/>
              <a:pathLst>
                <a:path w="507" h="381" extrusionOk="0">
                  <a:moveTo>
                    <a:pt x="127" y="127"/>
                  </a:moveTo>
                  <a:lnTo>
                    <a:pt x="127" y="254"/>
                  </a:lnTo>
                  <a:lnTo>
                    <a:pt x="381" y="254"/>
                  </a:lnTo>
                  <a:lnTo>
                    <a:pt x="381" y="127"/>
                  </a:lnTo>
                  <a:lnTo>
                    <a:pt x="127" y="127"/>
                  </a:lnTo>
                  <a:close/>
                  <a:moveTo>
                    <a:pt x="0" y="0"/>
                  </a:moveTo>
                  <a:lnTo>
                    <a:pt x="507" y="0"/>
                  </a:lnTo>
                  <a:lnTo>
                    <a:pt x="507" y="381"/>
                  </a:lnTo>
                  <a:lnTo>
                    <a:pt x="0" y="381"/>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62" name="Google Shape;11162;p24"/>
            <p:cNvSpPr/>
            <p:nvPr/>
          </p:nvSpPr>
          <p:spPr>
            <a:xfrm>
              <a:off x="1057" y="3293"/>
              <a:ext cx="101" cy="76"/>
            </a:xfrm>
            <a:custGeom>
              <a:avLst/>
              <a:gdLst/>
              <a:ahLst/>
              <a:cxnLst/>
              <a:rect l="l" t="t" r="r" b="b"/>
              <a:pathLst>
                <a:path w="507" h="380" extrusionOk="0">
                  <a:moveTo>
                    <a:pt x="127" y="127"/>
                  </a:moveTo>
                  <a:lnTo>
                    <a:pt x="127" y="254"/>
                  </a:lnTo>
                  <a:lnTo>
                    <a:pt x="381" y="254"/>
                  </a:lnTo>
                  <a:lnTo>
                    <a:pt x="381" y="127"/>
                  </a:lnTo>
                  <a:lnTo>
                    <a:pt x="127" y="127"/>
                  </a:lnTo>
                  <a:close/>
                  <a:moveTo>
                    <a:pt x="0" y="0"/>
                  </a:moveTo>
                  <a:lnTo>
                    <a:pt x="507" y="0"/>
                  </a:lnTo>
                  <a:lnTo>
                    <a:pt x="507" y="380"/>
                  </a:lnTo>
                  <a:lnTo>
                    <a:pt x="0" y="380"/>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63" name="Google Shape;11163;p24"/>
            <p:cNvSpPr/>
            <p:nvPr/>
          </p:nvSpPr>
          <p:spPr>
            <a:xfrm>
              <a:off x="1057" y="3394"/>
              <a:ext cx="101" cy="76"/>
            </a:xfrm>
            <a:custGeom>
              <a:avLst/>
              <a:gdLst/>
              <a:ahLst/>
              <a:cxnLst/>
              <a:rect l="l" t="t" r="r" b="b"/>
              <a:pathLst>
                <a:path w="507" h="380" extrusionOk="0">
                  <a:moveTo>
                    <a:pt x="127" y="126"/>
                  </a:moveTo>
                  <a:lnTo>
                    <a:pt x="127" y="253"/>
                  </a:lnTo>
                  <a:lnTo>
                    <a:pt x="381" y="253"/>
                  </a:lnTo>
                  <a:lnTo>
                    <a:pt x="381" y="126"/>
                  </a:lnTo>
                  <a:lnTo>
                    <a:pt x="127" y="126"/>
                  </a:lnTo>
                  <a:close/>
                  <a:moveTo>
                    <a:pt x="0" y="0"/>
                  </a:moveTo>
                  <a:lnTo>
                    <a:pt x="507" y="0"/>
                  </a:lnTo>
                  <a:lnTo>
                    <a:pt x="507" y="380"/>
                  </a:lnTo>
                  <a:lnTo>
                    <a:pt x="0" y="380"/>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sp>
          <p:nvSpPr>
            <p:cNvPr id="11164" name="Google Shape;11164;p24"/>
            <p:cNvSpPr/>
            <p:nvPr/>
          </p:nvSpPr>
          <p:spPr>
            <a:xfrm>
              <a:off x="1057" y="3496"/>
              <a:ext cx="101" cy="76"/>
            </a:xfrm>
            <a:custGeom>
              <a:avLst/>
              <a:gdLst/>
              <a:ahLst/>
              <a:cxnLst/>
              <a:rect l="l" t="t" r="r" b="b"/>
              <a:pathLst>
                <a:path w="507" h="379" extrusionOk="0">
                  <a:moveTo>
                    <a:pt x="127" y="125"/>
                  </a:moveTo>
                  <a:lnTo>
                    <a:pt x="127" y="252"/>
                  </a:lnTo>
                  <a:lnTo>
                    <a:pt x="381" y="252"/>
                  </a:lnTo>
                  <a:lnTo>
                    <a:pt x="381" y="125"/>
                  </a:lnTo>
                  <a:lnTo>
                    <a:pt x="127" y="125"/>
                  </a:lnTo>
                  <a:close/>
                  <a:moveTo>
                    <a:pt x="0" y="0"/>
                  </a:moveTo>
                  <a:lnTo>
                    <a:pt x="507" y="0"/>
                  </a:lnTo>
                  <a:lnTo>
                    <a:pt x="507" y="379"/>
                  </a:lnTo>
                  <a:lnTo>
                    <a:pt x="0" y="379"/>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Calibri"/>
                <a:ea typeface="Calibri"/>
                <a:cs typeface="Calibri"/>
                <a:sym typeface="Calibri"/>
              </a:endParaRPr>
            </a:p>
          </p:txBody>
        </p:sp>
      </p:grpSp>
      <p:sp>
        <p:nvSpPr>
          <p:cNvPr id="11165" name="Google Shape;11165;p24"/>
          <p:cNvSpPr/>
          <p:nvPr/>
        </p:nvSpPr>
        <p:spPr>
          <a:xfrm>
            <a:off x="20138512" y="16597491"/>
            <a:ext cx="484136" cy="308084"/>
          </a:xfrm>
          <a:custGeom>
            <a:avLst/>
            <a:gdLst/>
            <a:ahLst/>
            <a:cxnLst/>
            <a:rect l="l" t="t" r="r" b="b"/>
            <a:pathLst>
              <a:path w="3389" h="2157" extrusionOk="0">
                <a:moveTo>
                  <a:pt x="504" y="1207"/>
                </a:moveTo>
                <a:lnTo>
                  <a:pt x="504" y="1783"/>
                </a:lnTo>
                <a:lnTo>
                  <a:pt x="965" y="1783"/>
                </a:lnTo>
                <a:lnTo>
                  <a:pt x="1019" y="1781"/>
                </a:lnTo>
                <a:lnTo>
                  <a:pt x="1068" y="1776"/>
                </a:lnTo>
                <a:lnTo>
                  <a:pt x="1113" y="1769"/>
                </a:lnTo>
                <a:lnTo>
                  <a:pt x="1152" y="1759"/>
                </a:lnTo>
                <a:lnTo>
                  <a:pt x="1186" y="1745"/>
                </a:lnTo>
                <a:lnTo>
                  <a:pt x="1217" y="1727"/>
                </a:lnTo>
                <a:lnTo>
                  <a:pt x="1243" y="1707"/>
                </a:lnTo>
                <a:lnTo>
                  <a:pt x="1265" y="1683"/>
                </a:lnTo>
                <a:lnTo>
                  <a:pt x="1285" y="1657"/>
                </a:lnTo>
                <a:lnTo>
                  <a:pt x="1301" y="1627"/>
                </a:lnTo>
                <a:lnTo>
                  <a:pt x="1313" y="1594"/>
                </a:lnTo>
                <a:lnTo>
                  <a:pt x="1323" y="1557"/>
                </a:lnTo>
                <a:lnTo>
                  <a:pt x="1328" y="1519"/>
                </a:lnTo>
                <a:lnTo>
                  <a:pt x="1329" y="1476"/>
                </a:lnTo>
                <a:lnTo>
                  <a:pt x="1327" y="1435"/>
                </a:lnTo>
                <a:lnTo>
                  <a:pt x="1320" y="1398"/>
                </a:lnTo>
                <a:lnTo>
                  <a:pt x="1310" y="1363"/>
                </a:lnTo>
                <a:lnTo>
                  <a:pt x="1295" y="1333"/>
                </a:lnTo>
                <a:lnTo>
                  <a:pt x="1275" y="1306"/>
                </a:lnTo>
                <a:lnTo>
                  <a:pt x="1252" y="1282"/>
                </a:lnTo>
                <a:lnTo>
                  <a:pt x="1223" y="1262"/>
                </a:lnTo>
                <a:lnTo>
                  <a:pt x="1191" y="1244"/>
                </a:lnTo>
                <a:lnTo>
                  <a:pt x="1157" y="1231"/>
                </a:lnTo>
                <a:lnTo>
                  <a:pt x="1118" y="1221"/>
                </a:lnTo>
                <a:lnTo>
                  <a:pt x="1074" y="1214"/>
                </a:lnTo>
                <a:lnTo>
                  <a:pt x="1026" y="1209"/>
                </a:lnTo>
                <a:lnTo>
                  <a:pt x="973" y="1207"/>
                </a:lnTo>
                <a:lnTo>
                  <a:pt x="504" y="1207"/>
                </a:lnTo>
                <a:close/>
                <a:moveTo>
                  <a:pt x="2612" y="836"/>
                </a:moveTo>
                <a:lnTo>
                  <a:pt x="2569" y="838"/>
                </a:lnTo>
                <a:lnTo>
                  <a:pt x="2528" y="844"/>
                </a:lnTo>
                <a:lnTo>
                  <a:pt x="2490" y="853"/>
                </a:lnTo>
                <a:lnTo>
                  <a:pt x="2455" y="866"/>
                </a:lnTo>
                <a:lnTo>
                  <a:pt x="2423" y="882"/>
                </a:lnTo>
                <a:lnTo>
                  <a:pt x="2395" y="901"/>
                </a:lnTo>
                <a:lnTo>
                  <a:pt x="2368" y="925"/>
                </a:lnTo>
                <a:lnTo>
                  <a:pt x="2341" y="956"/>
                </a:lnTo>
                <a:lnTo>
                  <a:pt x="2317" y="990"/>
                </a:lnTo>
                <a:lnTo>
                  <a:pt x="2298" y="1029"/>
                </a:lnTo>
                <a:lnTo>
                  <a:pt x="2281" y="1070"/>
                </a:lnTo>
                <a:lnTo>
                  <a:pt x="2269" y="1116"/>
                </a:lnTo>
                <a:lnTo>
                  <a:pt x="2259" y="1164"/>
                </a:lnTo>
                <a:lnTo>
                  <a:pt x="2964" y="1164"/>
                </a:lnTo>
                <a:lnTo>
                  <a:pt x="2959" y="1120"/>
                </a:lnTo>
                <a:lnTo>
                  <a:pt x="2951" y="1078"/>
                </a:lnTo>
                <a:lnTo>
                  <a:pt x="2939" y="1041"/>
                </a:lnTo>
                <a:lnTo>
                  <a:pt x="2923" y="1006"/>
                </a:lnTo>
                <a:lnTo>
                  <a:pt x="2904" y="975"/>
                </a:lnTo>
                <a:lnTo>
                  <a:pt x="2881" y="945"/>
                </a:lnTo>
                <a:lnTo>
                  <a:pt x="2855" y="920"/>
                </a:lnTo>
                <a:lnTo>
                  <a:pt x="2821" y="895"/>
                </a:lnTo>
                <a:lnTo>
                  <a:pt x="2785" y="874"/>
                </a:lnTo>
                <a:lnTo>
                  <a:pt x="2746" y="857"/>
                </a:lnTo>
                <a:lnTo>
                  <a:pt x="2703" y="846"/>
                </a:lnTo>
                <a:lnTo>
                  <a:pt x="2659" y="839"/>
                </a:lnTo>
                <a:lnTo>
                  <a:pt x="2612" y="836"/>
                </a:lnTo>
                <a:close/>
                <a:moveTo>
                  <a:pt x="2612" y="504"/>
                </a:moveTo>
                <a:lnTo>
                  <a:pt x="2679" y="506"/>
                </a:lnTo>
                <a:lnTo>
                  <a:pt x="2744" y="511"/>
                </a:lnTo>
                <a:lnTo>
                  <a:pt x="2806" y="522"/>
                </a:lnTo>
                <a:lnTo>
                  <a:pt x="2867" y="535"/>
                </a:lnTo>
                <a:lnTo>
                  <a:pt x="2925" y="553"/>
                </a:lnTo>
                <a:lnTo>
                  <a:pt x="2980" y="575"/>
                </a:lnTo>
                <a:lnTo>
                  <a:pt x="3033" y="601"/>
                </a:lnTo>
                <a:lnTo>
                  <a:pt x="3083" y="633"/>
                </a:lnTo>
                <a:lnTo>
                  <a:pt x="3130" y="668"/>
                </a:lnTo>
                <a:lnTo>
                  <a:pt x="3173" y="709"/>
                </a:lnTo>
                <a:lnTo>
                  <a:pt x="3214" y="754"/>
                </a:lnTo>
                <a:lnTo>
                  <a:pt x="3251" y="805"/>
                </a:lnTo>
                <a:lnTo>
                  <a:pt x="3280" y="852"/>
                </a:lnTo>
                <a:lnTo>
                  <a:pt x="3307" y="901"/>
                </a:lnTo>
                <a:lnTo>
                  <a:pt x="3329" y="954"/>
                </a:lnTo>
                <a:lnTo>
                  <a:pt x="3348" y="1008"/>
                </a:lnTo>
                <a:lnTo>
                  <a:pt x="3363" y="1065"/>
                </a:lnTo>
                <a:lnTo>
                  <a:pt x="3375" y="1124"/>
                </a:lnTo>
                <a:lnTo>
                  <a:pt x="3380" y="1162"/>
                </a:lnTo>
                <a:lnTo>
                  <a:pt x="3383" y="1205"/>
                </a:lnTo>
                <a:lnTo>
                  <a:pt x="3387" y="1253"/>
                </a:lnTo>
                <a:lnTo>
                  <a:pt x="3389" y="1308"/>
                </a:lnTo>
                <a:lnTo>
                  <a:pt x="3389" y="1367"/>
                </a:lnTo>
                <a:lnTo>
                  <a:pt x="3389" y="1432"/>
                </a:lnTo>
                <a:lnTo>
                  <a:pt x="2250" y="1432"/>
                </a:lnTo>
                <a:lnTo>
                  <a:pt x="2254" y="1481"/>
                </a:lnTo>
                <a:lnTo>
                  <a:pt x="2261" y="1528"/>
                </a:lnTo>
                <a:lnTo>
                  <a:pt x="2272" y="1571"/>
                </a:lnTo>
                <a:lnTo>
                  <a:pt x="2287" y="1611"/>
                </a:lnTo>
                <a:lnTo>
                  <a:pt x="2305" y="1646"/>
                </a:lnTo>
                <a:lnTo>
                  <a:pt x="2326" y="1680"/>
                </a:lnTo>
                <a:lnTo>
                  <a:pt x="2351" y="1709"/>
                </a:lnTo>
                <a:lnTo>
                  <a:pt x="2381" y="1734"/>
                </a:lnTo>
                <a:lnTo>
                  <a:pt x="2413" y="1756"/>
                </a:lnTo>
                <a:lnTo>
                  <a:pt x="2452" y="1778"/>
                </a:lnTo>
                <a:lnTo>
                  <a:pt x="2493" y="1794"/>
                </a:lnTo>
                <a:lnTo>
                  <a:pt x="2539" y="1806"/>
                </a:lnTo>
                <a:lnTo>
                  <a:pt x="2587" y="1813"/>
                </a:lnTo>
                <a:lnTo>
                  <a:pt x="2639" y="1815"/>
                </a:lnTo>
                <a:lnTo>
                  <a:pt x="2683" y="1813"/>
                </a:lnTo>
                <a:lnTo>
                  <a:pt x="2726" y="1807"/>
                </a:lnTo>
                <a:lnTo>
                  <a:pt x="2765" y="1797"/>
                </a:lnTo>
                <a:lnTo>
                  <a:pt x="2802" y="1784"/>
                </a:lnTo>
                <a:lnTo>
                  <a:pt x="2835" y="1766"/>
                </a:lnTo>
                <a:lnTo>
                  <a:pt x="2866" y="1744"/>
                </a:lnTo>
                <a:lnTo>
                  <a:pt x="2889" y="1723"/>
                </a:lnTo>
                <a:lnTo>
                  <a:pt x="2910" y="1699"/>
                </a:lnTo>
                <a:lnTo>
                  <a:pt x="2930" y="1671"/>
                </a:lnTo>
                <a:lnTo>
                  <a:pt x="2950" y="1638"/>
                </a:lnTo>
                <a:lnTo>
                  <a:pt x="3367" y="1638"/>
                </a:lnTo>
                <a:lnTo>
                  <a:pt x="3358" y="1684"/>
                </a:lnTo>
                <a:lnTo>
                  <a:pt x="3343" y="1730"/>
                </a:lnTo>
                <a:lnTo>
                  <a:pt x="3321" y="1776"/>
                </a:lnTo>
                <a:lnTo>
                  <a:pt x="3292" y="1824"/>
                </a:lnTo>
                <a:lnTo>
                  <a:pt x="3257" y="1871"/>
                </a:lnTo>
                <a:lnTo>
                  <a:pt x="3216" y="1918"/>
                </a:lnTo>
                <a:lnTo>
                  <a:pt x="3172" y="1961"/>
                </a:lnTo>
                <a:lnTo>
                  <a:pt x="3125" y="1999"/>
                </a:lnTo>
                <a:lnTo>
                  <a:pt x="3075" y="2032"/>
                </a:lnTo>
                <a:lnTo>
                  <a:pt x="3021" y="2062"/>
                </a:lnTo>
                <a:lnTo>
                  <a:pt x="2963" y="2087"/>
                </a:lnTo>
                <a:lnTo>
                  <a:pt x="2903" y="2107"/>
                </a:lnTo>
                <a:lnTo>
                  <a:pt x="2839" y="2122"/>
                </a:lnTo>
                <a:lnTo>
                  <a:pt x="2771" y="2134"/>
                </a:lnTo>
                <a:lnTo>
                  <a:pt x="2701" y="2141"/>
                </a:lnTo>
                <a:lnTo>
                  <a:pt x="2627" y="2143"/>
                </a:lnTo>
                <a:lnTo>
                  <a:pt x="2550" y="2140"/>
                </a:lnTo>
                <a:lnTo>
                  <a:pt x="2475" y="2131"/>
                </a:lnTo>
                <a:lnTo>
                  <a:pt x="2403" y="2116"/>
                </a:lnTo>
                <a:lnTo>
                  <a:pt x="2333" y="2095"/>
                </a:lnTo>
                <a:lnTo>
                  <a:pt x="2265" y="2069"/>
                </a:lnTo>
                <a:lnTo>
                  <a:pt x="2201" y="2036"/>
                </a:lnTo>
                <a:lnTo>
                  <a:pt x="2137" y="1998"/>
                </a:lnTo>
                <a:lnTo>
                  <a:pt x="2077" y="1952"/>
                </a:lnTo>
                <a:lnTo>
                  <a:pt x="2035" y="1917"/>
                </a:lnTo>
                <a:lnTo>
                  <a:pt x="1997" y="1876"/>
                </a:lnTo>
                <a:lnTo>
                  <a:pt x="1964" y="1831"/>
                </a:lnTo>
                <a:lnTo>
                  <a:pt x="1935" y="1783"/>
                </a:lnTo>
                <a:lnTo>
                  <a:pt x="1909" y="1730"/>
                </a:lnTo>
                <a:lnTo>
                  <a:pt x="1887" y="1675"/>
                </a:lnTo>
                <a:lnTo>
                  <a:pt x="1869" y="1614"/>
                </a:lnTo>
                <a:lnTo>
                  <a:pt x="1855" y="1550"/>
                </a:lnTo>
                <a:lnTo>
                  <a:pt x="1845" y="1482"/>
                </a:lnTo>
                <a:lnTo>
                  <a:pt x="1840" y="1410"/>
                </a:lnTo>
                <a:lnTo>
                  <a:pt x="1838" y="1334"/>
                </a:lnTo>
                <a:lnTo>
                  <a:pt x="1840" y="1255"/>
                </a:lnTo>
                <a:lnTo>
                  <a:pt x="1847" y="1181"/>
                </a:lnTo>
                <a:lnTo>
                  <a:pt x="1857" y="1110"/>
                </a:lnTo>
                <a:lnTo>
                  <a:pt x="1872" y="1043"/>
                </a:lnTo>
                <a:lnTo>
                  <a:pt x="1891" y="979"/>
                </a:lnTo>
                <a:lnTo>
                  <a:pt x="1915" y="919"/>
                </a:lnTo>
                <a:lnTo>
                  <a:pt x="1943" y="863"/>
                </a:lnTo>
                <a:lnTo>
                  <a:pt x="1976" y="811"/>
                </a:lnTo>
                <a:lnTo>
                  <a:pt x="2012" y="763"/>
                </a:lnTo>
                <a:lnTo>
                  <a:pt x="2053" y="718"/>
                </a:lnTo>
                <a:lnTo>
                  <a:pt x="2098" y="677"/>
                </a:lnTo>
                <a:lnTo>
                  <a:pt x="2145" y="640"/>
                </a:lnTo>
                <a:lnTo>
                  <a:pt x="2194" y="609"/>
                </a:lnTo>
                <a:lnTo>
                  <a:pt x="2246" y="580"/>
                </a:lnTo>
                <a:lnTo>
                  <a:pt x="2300" y="557"/>
                </a:lnTo>
                <a:lnTo>
                  <a:pt x="2358" y="537"/>
                </a:lnTo>
                <a:lnTo>
                  <a:pt x="2418" y="523"/>
                </a:lnTo>
                <a:lnTo>
                  <a:pt x="2480" y="512"/>
                </a:lnTo>
                <a:lnTo>
                  <a:pt x="2544" y="506"/>
                </a:lnTo>
                <a:lnTo>
                  <a:pt x="2612" y="504"/>
                </a:lnTo>
                <a:close/>
                <a:moveTo>
                  <a:pt x="504" y="374"/>
                </a:moveTo>
                <a:lnTo>
                  <a:pt x="504" y="850"/>
                </a:lnTo>
                <a:lnTo>
                  <a:pt x="965" y="850"/>
                </a:lnTo>
                <a:lnTo>
                  <a:pt x="1012" y="849"/>
                </a:lnTo>
                <a:lnTo>
                  <a:pt x="1054" y="845"/>
                </a:lnTo>
                <a:lnTo>
                  <a:pt x="1095" y="837"/>
                </a:lnTo>
                <a:lnTo>
                  <a:pt x="1132" y="827"/>
                </a:lnTo>
                <a:lnTo>
                  <a:pt x="1166" y="813"/>
                </a:lnTo>
                <a:lnTo>
                  <a:pt x="1196" y="796"/>
                </a:lnTo>
                <a:lnTo>
                  <a:pt x="1220" y="780"/>
                </a:lnTo>
                <a:lnTo>
                  <a:pt x="1240" y="760"/>
                </a:lnTo>
                <a:lnTo>
                  <a:pt x="1256" y="736"/>
                </a:lnTo>
                <a:lnTo>
                  <a:pt x="1268" y="708"/>
                </a:lnTo>
                <a:lnTo>
                  <a:pt x="1278" y="678"/>
                </a:lnTo>
                <a:lnTo>
                  <a:pt x="1283" y="644"/>
                </a:lnTo>
                <a:lnTo>
                  <a:pt x="1285" y="607"/>
                </a:lnTo>
                <a:lnTo>
                  <a:pt x="1283" y="571"/>
                </a:lnTo>
                <a:lnTo>
                  <a:pt x="1278" y="539"/>
                </a:lnTo>
                <a:lnTo>
                  <a:pt x="1268" y="508"/>
                </a:lnTo>
                <a:lnTo>
                  <a:pt x="1256" y="482"/>
                </a:lnTo>
                <a:lnTo>
                  <a:pt x="1240" y="459"/>
                </a:lnTo>
                <a:lnTo>
                  <a:pt x="1220" y="439"/>
                </a:lnTo>
                <a:lnTo>
                  <a:pt x="1195" y="421"/>
                </a:lnTo>
                <a:lnTo>
                  <a:pt x="1168" y="408"/>
                </a:lnTo>
                <a:lnTo>
                  <a:pt x="1125" y="396"/>
                </a:lnTo>
                <a:lnTo>
                  <a:pt x="1079" y="387"/>
                </a:lnTo>
                <a:lnTo>
                  <a:pt x="1027" y="379"/>
                </a:lnTo>
                <a:lnTo>
                  <a:pt x="970" y="375"/>
                </a:lnTo>
                <a:lnTo>
                  <a:pt x="910" y="374"/>
                </a:lnTo>
                <a:lnTo>
                  <a:pt x="504" y="374"/>
                </a:lnTo>
                <a:close/>
                <a:moveTo>
                  <a:pt x="2170" y="89"/>
                </a:moveTo>
                <a:lnTo>
                  <a:pt x="3049" y="89"/>
                </a:lnTo>
                <a:lnTo>
                  <a:pt x="3049" y="305"/>
                </a:lnTo>
                <a:lnTo>
                  <a:pt x="2170" y="305"/>
                </a:lnTo>
                <a:lnTo>
                  <a:pt x="2170" y="89"/>
                </a:lnTo>
                <a:close/>
                <a:moveTo>
                  <a:pt x="0" y="0"/>
                </a:moveTo>
                <a:lnTo>
                  <a:pt x="1054" y="0"/>
                </a:lnTo>
                <a:lnTo>
                  <a:pt x="1125" y="2"/>
                </a:lnTo>
                <a:lnTo>
                  <a:pt x="1192" y="9"/>
                </a:lnTo>
                <a:lnTo>
                  <a:pt x="1255" y="19"/>
                </a:lnTo>
                <a:lnTo>
                  <a:pt x="1314" y="32"/>
                </a:lnTo>
                <a:lnTo>
                  <a:pt x="1369" y="50"/>
                </a:lnTo>
                <a:lnTo>
                  <a:pt x="1420" y="71"/>
                </a:lnTo>
                <a:lnTo>
                  <a:pt x="1468" y="95"/>
                </a:lnTo>
                <a:lnTo>
                  <a:pt x="1511" y="123"/>
                </a:lnTo>
                <a:lnTo>
                  <a:pt x="1552" y="155"/>
                </a:lnTo>
                <a:lnTo>
                  <a:pt x="1588" y="191"/>
                </a:lnTo>
                <a:lnTo>
                  <a:pt x="1621" y="229"/>
                </a:lnTo>
                <a:lnTo>
                  <a:pt x="1647" y="270"/>
                </a:lnTo>
                <a:lnTo>
                  <a:pt x="1669" y="312"/>
                </a:lnTo>
                <a:lnTo>
                  <a:pt x="1687" y="357"/>
                </a:lnTo>
                <a:lnTo>
                  <a:pt x="1701" y="404"/>
                </a:lnTo>
                <a:lnTo>
                  <a:pt x="1712" y="454"/>
                </a:lnTo>
                <a:lnTo>
                  <a:pt x="1718" y="505"/>
                </a:lnTo>
                <a:lnTo>
                  <a:pt x="1720" y="558"/>
                </a:lnTo>
                <a:lnTo>
                  <a:pt x="1718" y="614"/>
                </a:lnTo>
                <a:lnTo>
                  <a:pt x="1712" y="665"/>
                </a:lnTo>
                <a:lnTo>
                  <a:pt x="1701" y="714"/>
                </a:lnTo>
                <a:lnTo>
                  <a:pt x="1687" y="760"/>
                </a:lnTo>
                <a:lnTo>
                  <a:pt x="1668" y="802"/>
                </a:lnTo>
                <a:lnTo>
                  <a:pt x="1646" y="840"/>
                </a:lnTo>
                <a:lnTo>
                  <a:pt x="1620" y="877"/>
                </a:lnTo>
                <a:lnTo>
                  <a:pt x="1588" y="910"/>
                </a:lnTo>
                <a:lnTo>
                  <a:pt x="1550" y="941"/>
                </a:lnTo>
                <a:lnTo>
                  <a:pt x="1504" y="970"/>
                </a:lnTo>
                <a:lnTo>
                  <a:pt x="1453" y="1000"/>
                </a:lnTo>
                <a:lnTo>
                  <a:pt x="1499" y="1018"/>
                </a:lnTo>
                <a:lnTo>
                  <a:pt x="1541" y="1040"/>
                </a:lnTo>
                <a:lnTo>
                  <a:pt x="1580" y="1064"/>
                </a:lnTo>
                <a:lnTo>
                  <a:pt x="1616" y="1091"/>
                </a:lnTo>
                <a:lnTo>
                  <a:pt x="1649" y="1121"/>
                </a:lnTo>
                <a:lnTo>
                  <a:pt x="1679" y="1154"/>
                </a:lnTo>
                <a:lnTo>
                  <a:pt x="1704" y="1189"/>
                </a:lnTo>
                <a:lnTo>
                  <a:pt x="1731" y="1235"/>
                </a:lnTo>
                <a:lnTo>
                  <a:pt x="1752" y="1283"/>
                </a:lnTo>
                <a:lnTo>
                  <a:pt x="1769" y="1334"/>
                </a:lnTo>
                <a:lnTo>
                  <a:pt x="1781" y="1389"/>
                </a:lnTo>
                <a:lnTo>
                  <a:pt x="1787" y="1445"/>
                </a:lnTo>
                <a:lnTo>
                  <a:pt x="1790" y="1506"/>
                </a:lnTo>
                <a:lnTo>
                  <a:pt x="1787" y="1569"/>
                </a:lnTo>
                <a:lnTo>
                  <a:pt x="1780" y="1630"/>
                </a:lnTo>
                <a:lnTo>
                  <a:pt x="1766" y="1688"/>
                </a:lnTo>
                <a:lnTo>
                  <a:pt x="1747" y="1744"/>
                </a:lnTo>
                <a:lnTo>
                  <a:pt x="1722" y="1798"/>
                </a:lnTo>
                <a:lnTo>
                  <a:pt x="1693" y="1850"/>
                </a:lnTo>
                <a:lnTo>
                  <a:pt x="1660" y="1899"/>
                </a:lnTo>
                <a:lnTo>
                  <a:pt x="1623" y="1943"/>
                </a:lnTo>
                <a:lnTo>
                  <a:pt x="1582" y="1984"/>
                </a:lnTo>
                <a:lnTo>
                  <a:pt x="1538" y="2020"/>
                </a:lnTo>
                <a:lnTo>
                  <a:pt x="1494" y="2050"/>
                </a:lnTo>
                <a:lnTo>
                  <a:pt x="1449" y="2075"/>
                </a:lnTo>
                <a:lnTo>
                  <a:pt x="1399" y="2097"/>
                </a:lnTo>
                <a:lnTo>
                  <a:pt x="1347" y="2115"/>
                </a:lnTo>
                <a:lnTo>
                  <a:pt x="1292" y="2129"/>
                </a:lnTo>
                <a:lnTo>
                  <a:pt x="1220" y="2141"/>
                </a:lnTo>
                <a:lnTo>
                  <a:pt x="1143" y="2150"/>
                </a:lnTo>
                <a:lnTo>
                  <a:pt x="1065" y="2156"/>
                </a:lnTo>
                <a:lnTo>
                  <a:pt x="983" y="2157"/>
                </a:lnTo>
                <a:lnTo>
                  <a:pt x="0" y="2157"/>
                </a:lnTo>
                <a:lnTo>
                  <a:pt x="0"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1166" name="Google Shape;11166;p24"/>
          <p:cNvGrpSpPr/>
          <p:nvPr/>
        </p:nvGrpSpPr>
        <p:grpSpPr>
          <a:xfrm>
            <a:off x="17596019" y="16511967"/>
            <a:ext cx="386571" cy="477938"/>
            <a:chOff x="1596" y="75"/>
            <a:chExt cx="386" cy="478"/>
          </a:xfrm>
          <a:solidFill>
            <a:srgbClr val="006994"/>
          </a:solidFill>
        </p:grpSpPr>
        <p:sp>
          <p:nvSpPr>
            <p:cNvPr id="11167" name="Google Shape;11167;p24"/>
            <p:cNvSpPr/>
            <p:nvPr/>
          </p:nvSpPr>
          <p:spPr>
            <a:xfrm>
              <a:off x="1596" y="75"/>
              <a:ext cx="386" cy="478"/>
            </a:xfrm>
            <a:custGeom>
              <a:avLst/>
              <a:gdLst/>
              <a:ahLst/>
              <a:cxnLst/>
              <a:rect l="l" t="t" r="r" b="b"/>
              <a:pathLst>
                <a:path w="2712" h="3353" extrusionOk="0">
                  <a:moveTo>
                    <a:pt x="792" y="386"/>
                  </a:moveTo>
                  <a:lnTo>
                    <a:pt x="407" y="792"/>
                  </a:lnTo>
                  <a:lnTo>
                    <a:pt x="792" y="792"/>
                  </a:lnTo>
                  <a:lnTo>
                    <a:pt x="792" y="386"/>
                  </a:lnTo>
                  <a:close/>
                  <a:moveTo>
                    <a:pt x="1002" y="210"/>
                  </a:moveTo>
                  <a:lnTo>
                    <a:pt x="1002" y="1001"/>
                  </a:lnTo>
                  <a:lnTo>
                    <a:pt x="210" y="1001"/>
                  </a:lnTo>
                  <a:lnTo>
                    <a:pt x="210" y="3144"/>
                  </a:lnTo>
                  <a:lnTo>
                    <a:pt x="2502" y="3144"/>
                  </a:lnTo>
                  <a:lnTo>
                    <a:pt x="2502" y="210"/>
                  </a:lnTo>
                  <a:lnTo>
                    <a:pt x="1002" y="210"/>
                  </a:lnTo>
                  <a:close/>
                  <a:moveTo>
                    <a:pt x="869" y="0"/>
                  </a:moveTo>
                  <a:lnTo>
                    <a:pt x="2712" y="0"/>
                  </a:lnTo>
                  <a:lnTo>
                    <a:pt x="2712" y="3353"/>
                  </a:lnTo>
                  <a:lnTo>
                    <a:pt x="0" y="3353"/>
                  </a:lnTo>
                  <a:lnTo>
                    <a:pt x="0" y="917"/>
                  </a:lnTo>
                  <a:lnTo>
                    <a:pt x="86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168" name="Google Shape;11168;p24"/>
            <p:cNvSpPr/>
            <p:nvPr/>
          </p:nvSpPr>
          <p:spPr>
            <a:xfrm>
              <a:off x="1716" y="283"/>
              <a:ext cx="163" cy="211"/>
            </a:xfrm>
            <a:custGeom>
              <a:avLst/>
              <a:gdLst/>
              <a:ahLst/>
              <a:cxnLst/>
              <a:rect l="l" t="t" r="r" b="b"/>
              <a:pathLst>
                <a:path w="1147" h="1479" extrusionOk="0">
                  <a:moveTo>
                    <a:pt x="590" y="162"/>
                  </a:moveTo>
                  <a:lnTo>
                    <a:pt x="557" y="162"/>
                  </a:lnTo>
                  <a:lnTo>
                    <a:pt x="518" y="166"/>
                  </a:lnTo>
                  <a:lnTo>
                    <a:pt x="499" y="170"/>
                  </a:lnTo>
                  <a:lnTo>
                    <a:pt x="478" y="174"/>
                  </a:lnTo>
                  <a:lnTo>
                    <a:pt x="478" y="692"/>
                  </a:lnTo>
                  <a:lnTo>
                    <a:pt x="511" y="698"/>
                  </a:lnTo>
                  <a:lnTo>
                    <a:pt x="541" y="702"/>
                  </a:lnTo>
                  <a:lnTo>
                    <a:pt x="573" y="705"/>
                  </a:lnTo>
                  <a:lnTo>
                    <a:pt x="601" y="706"/>
                  </a:lnTo>
                  <a:lnTo>
                    <a:pt x="626" y="705"/>
                  </a:lnTo>
                  <a:lnTo>
                    <a:pt x="649" y="702"/>
                  </a:lnTo>
                  <a:lnTo>
                    <a:pt x="672" y="697"/>
                  </a:lnTo>
                  <a:lnTo>
                    <a:pt x="694" y="688"/>
                  </a:lnTo>
                  <a:lnTo>
                    <a:pt x="720" y="674"/>
                  </a:lnTo>
                  <a:lnTo>
                    <a:pt x="743" y="656"/>
                  </a:lnTo>
                  <a:lnTo>
                    <a:pt x="765" y="636"/>
                  </a:lnTo>
                  <a:lnTo>
                    <a:pt x="784" y="612"/>
                  </a:lnTo>
                  <a:lnTo>
                    <a:pt x="800" y="583"/>
                  </a:lnTo>
                  <a:lnTo>
                    <a:pt x="814" y="553"/>
                  </a:lnTo>
                  <a:lnTo>
                    <a:pt x="825" y="520"/>
                  </a:lnTo>
                  <a:lnTo>
                    <a:pt x="830" y="485"/>
                  </a:lnTo>
                  <a:lnTo>
                    <a:pt x="833" y="448"/>
                  </a:lnTo>
                  <a:lnTo>
                    <a:pt x="830" y="403"/>
                  </a:lnTo>
                  <a:lnTo>
                    <a:pt x="824" y="362"/>
                  </a:lnTo>
                  <a:lnTo>
                    <a:pt x="813" y="325"/>
                  </a:lnTo>
                  <a:lnTo>
                    <a:pt x="798" y="291"/>
                  </a:lnTo>
                  <a:lnTo>
                    <a:pt x="779" y="262"/>
                  </a:lnTo>
                  <a:lnTo>
                    <a:pt x="758" y="235"/>
                  </a:lnTo>
                  <a:lnTo>
                    <a:pt x="733" y="214"/>
                  </a:lnTo>
                  <a:lnTo>
                    <a:pt x="706" y="195"/>
                  </a:lnTo>
                  <a:lnTo>
                    <a:pt x="677" y="181"/>
                  </a:lnTo>
                  <a:lnTo>
                    <a:pt x="649" y="172"/>
                  </a:lnTo>
                  <a:lnTo>
                    <a:pt x="621" y="166"/>
                  </a:lnTo>
                  <a:lnTo>
                    <a:pt x="590" y="162"/>
                  </a:lnTo>
                  <a:close/>
                  <a:moveTo>
                    <a:pt x="0" y="0"/>
                  </a:moveTo>
                  <a:lnTo>
                    <a:pt x="553" y="0"/>
                  </a:lnTo>
                  <a:lnTo>
                    <a:pt x="615" y="1"/>
                  </a:lnTo>
                  <a:lnTo>
                    <a:pt x="674" y="4"/>
                  </a:lnTo>
                  <a:lnTo>
                    <a:pt x="728" y="10"/>
                  </a:lnTo>
                  <a:lnTo>
                    <a:pt x="778" y="18"/>
                  </a:lnTo>
                  <a:lnTo>
                    <a:pt x="823" y="28"/>
                  </a:lnTo>
                  <a:lnTo>
                    <a:pt x="863" y="41"/>
                  </a:lnTo>
                  <a:lnTo>
                    <a:pt x="902" y="58"/>
                  </a:lnTo>
                  <a:lnTo>
                    <a:pt x="938" y="76"/>
                  </a:lnTo>
                  <a:lnTo>
                    <a:pt x="973" y="99"/>
                  </a:lnTo>
                  <a:lnTo>
                    <a:pt x="1006" y="125"/>
                  </a:lnTo>
                  <a:lnTo>
                    <a:pt x="1037" y="154"/>
                  </a:lnTo>
                  <a:lnTo>
                    <a:pt x="1064" y="185"/>
                  </a:lnTo>
                  <a:lnTo>
                    <a:pt x="1088" y="219"/>
                  </a:lnTo>
                  <a:lnTo>
                    <a:pt x="1108" y="256"/>
                  </a:lnTo>
                  <a:lnTo>
                    <a:pt x="1125" y="295"/>
                  </a:lnTo>
                  <a:lnTo>
                    <a:pt x="1137" y="337"/>
                  </a:lnTo>
                  <a:lnTo>
                    <a:pt x="1145" y="380"/>
                  </a:lnTo>
                  <a:lnTo>
                    <a:pt x="1147" y="427"/>
                  </a:lnTo>
                  <a:lnTo>
                    <a:pt x="1145" y="472"/>
                  </a:lnTo>
                  <a:lnTo>
                    <a:pt x="1139" y="517"/>
                  </a:lnTo>
                  <a:lnTo>
                    <a:pt x="1129" y="558"/>
                  </a:lnTo>
                  <a:lnTo>
                    <a:pt x="1115" y="599"/>
                  </a:lnTo>
                  <a:lnTo>
                    <a:pt x="1098" y="636"/>
                  </a:lnTo>
                  <a:lnTo>
                    <a:pt x="1076" y="672"/>
                  </a:lnTo>
                  <a:lnTo>
                    <a:pt x="1051" y="704"/>
                  </a:lnTo>
                  <a:lnTo>
                    <a:pt x="1021" y="734"/>
                  </a:lnTo>
                  <a:lnTo>
                    <a:pt x="989" y="761"/>
                  </a:lnTo>
                  <a:lnTo>
                    <a:pt x="954" y="784"/>
                  </a:lnTo>
                  <a:lnTo>
                    <a:pt x="914" y="805"/>
                  </a:lnTo>
                  <a:lnTo>
                    <a:pt x="872" y="822"/>
                  </a:lnTo>
                  <a:lnTo>
                    <a:pt x="826" y="835"/>
                  </a:lnTo>
                  <a:lnTo>
                    <a:pt x="777" y="845"/>
                  </a:lnTo>
                  <a:lnTo>
                    <a:pt x="723" y="850"/>
                  </a:lnTo>
                  <a:lnTo>
                    <a:pt x="668" y="853"/>
                  </a:lnTo>
                  <a:lnTo>
                    <a:pt x="609" y="850"/>
                  </a:lnTo>
                  <a:lnTo>
                    <a:pt x="545" y="843"/>
                  </a:lnTo>
                  <a:lnTo>
                    <a:pt x="478" y="833"/>
                  </a:lnTo>
                  <a:lnTo>
                    <a:pt x="478" y="1193"/>
                  </a:lnTo>
                  <a:lnTo>
                    <a:pt x="478" y="1228"/>
                  </a:lnTo>
                  <a:lnTo>
                    <a:pt x="480" y="1256"/>
                  </a:lnTo>
                  <a:lnTo>
                    <a:pt x="482" y="1279"/>
                  </a:lnTo>
                  <a:lnTo>
                    <a:pt x="485" y="1296"/>
                  </a:lnTo>
                  <a:lnTo>
                    <a:pt x="488" y="1309"/>
                  </a:lnTo>
                  <a:lnTo>
                    <a:pt x="491" y="1319"/>
                  </a:lnTo>
                  <a:lnTo>
                    <a:pt x="493" y="1326"/>
                  </a:lnTo>
                  <a:lnTo>
                    <a:pt x="495" y="1329"/>
                  </a:lnTo>
                  <a:lnTo>
                    <a:pt x="497" y="1330"/>
                  </a:lnTo>
                  <a:lnTo>
                    <a:pt x="510" y="1342"/>
                  </a:lnTo>
                  <a:lnTo>
                    <a:pt x="525" y="1352"/>
                  </a:lnTo>
                  <a:lnTo>
                    <a:pt x="542" y="1358"/>
                  </a:lnTo>
                  <a:lnTo>
                    <a:pt x="563" y="1362"/>
                  </a:lnTo>
                  <a:lnTo>
                    <a:pt x="586" y="1364"/>
                  </a:lnTo>
                  <a:lnTo>
                    <a:pt x="680" y="1364"/>
                  </a:lnTo>
                  <a:lnTo>
                    <a:pt x="680" y="1479"/>
                  </a:lnTo>
                  <a:lnTo>
                    <a:pt x="0" y="1479"/>
                  </a:lnTo>
                  <a:lnTo>
                    <a:pt x="0" y="1364"/>
                  </a:lnTo>
                  <a:lnTo>
                    <a:pt x="92" y="1364"/>
                  </a:lnTo>
                  <a:lnTo>
                    <a:pt x="115" y="1362"/>
                  </a:lnTo>
                  <a:lnTo>
                    <a:pt x="134" y="1358"/>
                  </a:lnTo>
                  <a:lnTo>
                    <a:pt x="152" y="1352"/>
                  </a:lnTo>
                  <a:lnTo>
                    <a:pt x="166" y="1344"/>
                  </a:lnTo>
                  <a:lnTo>
                    <a:pt x="177" y="1336"/>
                  </a:lnTo>
                  <a:lnTo>
                    <a:pt x="186" y="1324"/>
                  </a:lnTo>
                  <a:lnTo>
                    <a:pt x="188" y="1320"/>
                  </a:lnTo>
                  <a:lnTo>
                    <a:pt x="190" y="1315"/>
                  </a:lnTo>
                  <a:lnTo>
                    <a:pt x="192" y="1306"/>
                  </a:lnTo>
                  <a:lnTo>
                    <a:pt x="194" y="1294"/>
                  </a:lnTo>
                  <a:lnTo>
                    <a:pt x="196" y="1277"/>
                  </a:lnTo>
                  <a:lnTo>
                    <a:pt x="199" y="1255"/>
                  </a:lnTo>
                  <a:lnTo>
                    <a:pt x="200" y="1227"/>
                  </a:lnTo>
                  <a:lnTo>
                    <a:pt x="201" y="1193"/>
                  </a:lnTo>
                  <a:lnTo>
                    <a:pt x="201" y="288"/>
                  </a:lnTo>
                  <a:lnTo>
                    <a:pt x="200" y="253"/>
                  </a:lnTo>
                  <a:lnTo>
                    <a:pt x="199" y="225"/>
                  </a:lnTo>
                  <a:lnTo>
                    <a:pt x="196" y="202"/>
                  </a:lnTo>
                  <a:lnTo>
                    <a:pt x="193" y="183"/>
                  </a:lnTo>
                  <a:lnTo>
                    <a:pt x="190" y="170"/>
                  </a:lnTo>
                  <a:lnTo>
                    <a:pt x="188" y="160"/>
                  </a:lnTo>
                  <a:lnTo>
                    <a:pt x="184" y="154"/>
                  </a:lnTo>
                  <a:lnTo>
                    <a:pt x="183" y="150"/>
                  </a:lnTo>
                  <a:lnTo>
                    <a:pt x="181" y="148"/>
                  </a:lnTo>
                  <a:lnTo>
                    <a:pt x="166" y="134"/>
                  </a:lnTo>
                  <a:lnTo>
                    <a:pt x="145" y="124"/>
                  </a:lnTo>
                  <a:lnTo>
                    <a:pt x="121" y="119"/>
                  </a:lnTo>
                  <a:lnTo>
                    <a:pt x="92" y="117"/>
                  </a:lnTo>
                  <a:lnTo>
                    <a:pt x="0" y="117"/>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169" name="Google Shape;11169;p24"/>
          <p:cNvGrpSpPr/>
          <p:nvPr/>
        </p:nvGrpSpPr>
        <p:grpSpPr>
          <a:xfrm>
            <a:off x="18818254" y="16562478"/>
            <a:ext cx="483501" cy="377304"/>
            <a:chOff x="2129" y="83"/>
            <a:chExt cx="483" cy="377"/>
          </a:xfrm>
          <a:solidFill>
            <a:srgbClr val="006994"/>
          </a:solidFill>
        </p:grpSpPr>
        <p:sp>
          <p:nvSpPr>
            <p:cNvPr id="11170" name="Google Shape;11170;p24"/>
            <p:cNvSpPr/>
            <p:nvPr/>
          </p:nvSpPr>
          <p:spPr>
            <a:xfrm>
              <a:off x="2129" y="83"/>
              <a:ext cx="483" cy="377"/>
            </a:xfrm>
            <a:custGeom>
              <a:avLst/>
              <a:gdLst/>
              <a:ahLst/>
              <a:cxnLst/>
              <a:rect l="l" t="t" r="r" b="b"/>
              <a:pathLst>
                <a:path w="3392" h="2647" extrusionOk="0">
                  <a:moveTo>
                    <a:pt x="244" y="2122"/>
                  </a:moveTo>
                  <a:lnTo>
                    <a:pt x="244" y="2342"/>
                  </a:lnTo>
                  <a:lnTo>
                    <a:pt x="3148" y="2342"/>
                  </a:lnTo>
                  <a:lnTo>
                    <a:pt x="3148" y="2122"/>
                  </a:lnTo>
                  <a:lnTo>
                    <a:pt x="244" y="2122"/>
                  </a:lnTo>
                  <a:close/>
                  <a:moveTo>
                    <a:pt x="244" y="239"/>
                  </a:moveTo>
                  <a:lnTo>
                    <a:pt x="244" y="1779"/>
                  </a:lnTo>
                  <a:lnTo>
                    <a:pt x="3148" y="1779"/>
                  </a:lnTo>
                  <a:lnTo>
                    <a:pt x="3148" y="239"/>
                  </a:lnTo>
                  <a:lnTo>
                    <a:pt x="244" y="239"/>
                  </a:lnTo>
                  <a:close/>
                  <a:moveTo>
                    <a:pt x="0" y="0"/>
                  </a:moveTo>
                  <a:lnTo>
                    <a:pt x="3392" y="0"/>
                  </a:lnTo>
                  <a:lnTo>
                    <a:pt x="3392" y="2647"/>
                  </a:lnTo>
                  <a:lnTo>
                    <a:pt x="0" y="2647"/>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171" name="Google Shape;11171;p24"/>
            <p:cNvSpPr/>
            <p:nvPr/>
          </p:nvSpPr>
          <p:spPr>
            <a:xfrm>
              <a:off x="2302" y="156"/>
              <a:ext cx="148" cy="143"/>
            </a:xfrm>
            <a:custGeom>
              <a:avLst/>
              <a:gdLst/>
              <a:ahLst/>
              <a:cxnLst/>
              <a:rect l="l" t="t" r="r" b="b"/>
              <a:pathLst>
                <a:path w="1038" h="1001" extrusionOk="0">
                  <a:moveTo>
                    <a:pt x="0" y="0"/>
                  </a:moveTo>
                  <a:lnTo>
                    <a:pt x="1038" y="500"/>
                  </a:lnTo>
                  <a:lnTo>
                    <a:pt x="0" y="1001"/>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172" name="Google Shape;11172;p24"/>
          <p:cNvGrpSpPr/>
          <p:nvPr/>
        </p:nvGrpSpPr>
        <p:grpSpPr>
          <a:xfrm>
            <a:off x="2169296" y="16511967"/>
            <a:ext cx="464751" cy="478889"/>
            <a:chOff x="1552" y="24"/>
            <a:chExt cx="465" cy="479"/>
          </a:xfrm>
          <a:solidFill>
            <a:srgbClr val="006994"/>
          </a:solidFill>
        </p:grpSpPr>
        <p:sp>
          <p:nvSpPr>
            <p:cNvPr id="11173" name="Google Shape;11173;p24"/>
            <p:cNvSpPr/>
            <p:nvPr/>
          </p:nvSpPr>
          <p:spPr>
            <a:xfrm>
              <a:off x="1552" y="24"/>
              <a:ext cx="364" cy="454"/>
            </a:xfrm>
            <a:custGeom>
              <a:avLst/>
              <a:gdLst/>
              <a:ahLst/>
              <a:cxnLst/>
              <a:rect l="l" t="t" r="r" b="b"/>
              <a:pathLst>
                <a:path w="2554" h="3186" extrusionOk="0">
                  <a:moveTo>
                    <a:pt x="746" y="367"/>
                  </a:moveTo>
                  <a:lnTo>
                    <a:pt x="384" y="753"/>
                  </a:lnTo>
                  <a:lnTo>
                    <a:pt x="746" y="753"/>
                  </a:lnTo>
                  <a:lnTo>
                    <a:pt x="746" y="367"/>
                  </a:lnTo>
                  <a:close/>
                  <a:moveTo>
                    <a:pt x="819" y="0"/>
                  </a:moveTo>
                  <a:lnTo>
                    <a:pt x="2554" y="0"/>
                  </a:lnTo>
                  <a:lnTo>
                    <a:pt x="2554" y="1318"/>
                  </a:lnTo>
                  <a:lnTo>
                    <a:pt x="2490" y="1302"/>
                  </a:lnTo>
                  <a:lnTo>
                    <a:pt x="2424" y="1291"/>
                  </a:lnTo>
                  <a:lnTo>
                    <a:pt x="2357" y="1285"/>
                  </a:lnTo>
                  <a:lnTo>
                    <a:pt x="2357" y="199"/>
                  </a:lnTo>
                  <a:lnTo>
                    <a:pt x="944" y="199"/>
                  </a:lnTo>
                  <a:lnTo>
                    <a:pt x="944" y="952"/>
                  </a:lnTo>
                  <a:lnTo>
                    <a:pt x="198" y="952"/>
                  </a:lnTo>
                  <a:lnTo>
                    <a:pt x="198" y="2987"/>
                  </a:lnTo>
                  <a:lnTo>
                    <a:pt x="1396" y="2987"/>
                  </a:lnTo>
                  <a:lnTo>
                    <a:pt x="1435" y="3041"/>
                  </a:lnTo>
                  <a:lnTo>
                    <a:pt x="1478" y="3093"/>
                  </a:lnTo>
                  <a:lnTo>
                    <a:pt x="1524" y="3141"/>
                  </a:lnTo>
                  <a:lnTo>
                    <a:pt x="1572" y="3186"/>
                  </a:lnTo>
                  <a:lnTo>
                    <a:pt x="0" y="3186"/>
                  </a:lnTo>
                  <a:lnTo>
                    <a:pt x="0" y="872"/>
                  </a:lnTo>
                  <a:lnTo>
                    <a:pt x="81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174" name="Google Shape;11174;p24"/>
            <p:cNvSpPr/>
            <p:nvPr/>
          </p:nvSpPr>
          <p:spPr>
            <a:xfrm>
              <a:off x="1614" y="240"/>
              <a:ext cx="169" cy="32"/>
            </a:xfrm>
            <a:custGeom>
              <a:avLst/>
              <a:gdLst/>
              <a:ahLst/>
              <a:cxnLst/>
              <a:rect l="l" t="t" r="r" b="b"/>
              <a:pathLst>
                <a:path w="1186" h="224" extrusionOk="0">
                  <a:moveTo>
                    <a:pt x="0" y="0"/>
                  </a:moveTo>
                  <a:lnTo>
                    <a:pt x="1186" y="0"/>
                  </a:lnTo>
                  <a:lnTo>
                    <a:pt x="1127" y="50"/>
                  </a:lnTo>
                  <a:lnTo>
                    <a:pt x="1071" y="104"/>
                  </a:lnTo>
                  <a:lnTo>
                    <a:pt x="1020" y="162"/>
                  </a:lnTo>
                  <a:lnTo>
                    <a:pt x="972" y="224"/>
                  </a:lnTo>
                  <a:lnTo>
                    <a:pt x="0" y="224"/>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175" name="Google Shape;11175;p24"/>
            <p:cNvSpPr/>
            <p:nvPr/>
          </p:nvSpPr>
          <p:spPr>
            <a:xfrm>
              <a:off x="1614" y="303"/>
              <a:ext cx="121" cy="33"/>
            </a:xfrm>
            <a:custGeom>
              <a:avLst/>
              <a:gdLst/>
              <a:ahLst/>
              <a:cxnLst/>
              <a:rect l="l" t="t" r="r" b="b"/>
              <a:pathLst>
                <a:path w="851" h="225" extrusionOk="0">
                  <a:moveTo>
                    <a:pt x="0" y="0"/>
                  </a:moveTo>
                  <a:lnTo>
                    <a:pt x="851" y="0"/>
                  </a:lnTo>
                  <a:lnTo>
                    <a:pt x="824" y="73"/>
                  </a:lnTo>
                  <a:lnTo>
                    <a:pt x="802" y="149"/>
                  </a:lnTo>
                  <a:lnTo>
                    <a:pt x="786" y="225"/>
                  </a:lnTo>
                  <a:lnTo>
                    <a:pt x="0" y="225"/>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176" name="Google Shape;11176;p24"/>
            <p:cNvSpPr/>
            <p:nvPr/>
          </p:nvSpPr>
          <p:spPr>
            <a:xfrm>
              <a:off x="1614" y="370"/>
              <a:ext cx="115" cy="32"/>
            </a:xfrm>
            <a:custGeom>
              <a:avLst/>
              <a:gdLst/>
              <a:ahLst/>
              <a:cxnLst/>
              <a:rect l="l" t="t" r="r" b="b"/>
              <a:pathLst>
                <a:path w="804" h="224" extrusionOk="0">
                  <a:moveTo>
                    <a:pt x="0" y="0"/>
                  </a:moveTo>
                  <a:lnTo>
                    <a:pt x="772" y="0"/>
                  </a:lnTo>
                  <a:lnTo>
                    <a:pt x="777" y="76"/>
                  </a:lnTo>
                  <a:lnTo>
                    <a:pt x="788" y="151"/>
                  </a:lnTo>
                  <a:lnTo>
                    <a:pt x="804" y="224"/>
                  </a:lnTo>
                  <a:lnTo>
                    <a:pt x="0" y="224"/>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177" name="Google Shape;11177;p24"/>
            <p:cNvSpPr/>
            <p:nvPr/>
          </p:nvSpPr>
          <p:spPr>
            <a:xfrm>
              <a:off x="1864" y="251"/>
              <a:ext cx="153" cy="248"/>
            </a:xfrm>
            <a:custGeom>
              <a:avLst/>
              <a:gdLst/>
              <a:ahLst/>
              <a:cxnLst/>
              <a:rect l="l" t="t" r="r" b="b"/>
              <a:pathLst>
                <a:path w="1071" h="1737" extrusionOk="0">
                  <a:moveTo>
                    <a:pt x="312" y="0"/>
                  </a:moveTo>
                  <a:lnTo>
                    <a:pt x="404" y="17"/>
                  </a:lnTo>
                  <a:lnTo>
                    <a:pt x="482" y="88"/>
                  </a:lnTo>
                  <a:lnTo>
                    <a:pt x="506" y="150"/>
                  </a:lnTo>
                  <a:lnTo>
                    <a:pt x="523" y="208"/>
                  </a:lnTo>
                  <a:lnTo>
                    <a:pt x="646" y="320"/>
                  </a:lnTo>
                  <a:lnTo>
                    <a:pt x="679" y="331"/>
                  </a:lnTo>
                  <a:lnTo>
                    <a:pt x="722" y="260"/>
                  </a:lnTo>
                  <a:lnTo>
                    <a:pt x="878" y="246"/>
                  </a:lnTo>
                  <a:lnTo>
                    <a:pt x="907" y="236"/>
                  </a:lnTo>
                  <a:lnTo>
                    <a:pt x="944" y="296"/>
                  </a:lnTo>
                  <a:lnTo>
                    <a:pt x="976" y="360"/>
                  </a:lnTo>
                  <a:lnTo>
                    <a:pt x="1004" y="425"/>
                  </a:lnTo>
                  <a:lnTo>
                    <a:pt x="1028" y="493"/>
                  </a:lnTo>
                  <a:lnTo>
                    <a:pt x="1046" y="562"/>
                  </a:lnTo>
                  <a:lnTo>
                    <a:pt x="1061" y="634"/>
                  </a:lnTo>
                  <a:lnTo>
                    <a:pt x="1069" y="708"/>
                  </a:lnTo>
                  <a:lnTo>
                    <a:pt x="1071" y="784"/>
                  </a:lnTo>
                  <a:lnTo>
                    <a:pt x="1068" y="864"/>
                  </a:lnTo>
                  <a:lnTo>
                    <a:pt x="1059" y="943"/>
                  </a:lnTo>
                  <a:lnTo>
                    <a:pt x="1043" y="1020"/>
                  </a:lnTo>
                  <a:lnTo>
                    <a:pt x="1022" y="1094"/>
                  </a:lnTo>
                  <a:lnTo>
                    <a:pt x="995" y="1166"/>
                  </a:lnTo>
                  <a:lnTo>
                    <a:pt x="962" y="1235"/>
                  </a:lnTo>
                  <a:lnTo>
                    <a:pt x="924" y="1302"/>
                  </a:lnTo>
                  <a:lnTo>
                    <a:pt x="882" y="1364"/>
                  </a:lnTo>
                  <a:lnTo>
                    <a:pt x="836" y="1424"/>
                  </a:lnTo>
                  <a:lnTo>
                    <a:pt x="784" y="1478"/>
                  </a:lnTo>
                  <a:lnTo>
                    <a:pt x="728" y="1529"/>
                  </a:lnTo>
                  <a:lnTo>
                    <a:pt x="670" y="1576"/>
                  </a:lnTo>
                  <a:lnTo>
                    <a:pt x="607" y="1619"/>
                  </a:lnTo>
                  <a:lnTo>
                    <a:pt x="541" y="1656"/>
                  </a:lnTo>
                  <a:lnTo>
                    <a:pt x="472" y="1689"/>
                  </a:lnTo>
                  <a:lnTo>
                    <a:pt x="401" y="1715"/>
                  </a:lnTo>
                  <a:lnTo>
                    <a:pt x="326" y="1737"/>
                  </a:lnTo>
                  <a:lnTo>
                    <a:pt x="345" y="1671"/>
                  </a:lnTo>
                  <a:lnTo>
                    <a:pt x="511" y="1559"/>
                  </a:lnTo>
                  <a:lnTo>
                    <a:pt x="555" y="1439"/>
                  </a:lnTo>
                  <a:lnTo>
                    <a:pt x="671" y="1384"/>
                  </a:lnTo>
                  <a:lnTo>
                    <a:pt x="780" y="1174"/>
                  </a:lnTo>
                  <a:lnTo>
                    <a:pt x="611" y="1074"/>
                  </a:lnTo>
                  <a:lnTo>
                    <a:pt x="523" y="973"/>
                  </a:lnTo>
                  <a:lnTo>
                    <a:pt x="472" y="967"/>
                  </a:lnTo>
                  <a:lnTo>
                    <a:pt x="368" y="939"/>
                  </a:lnTo>
                  <a:lnTo>
                    <a:pt x="280" y="925"/>
                  </a:lnTo>
                  <a:lnTo>
                    <a:pt x="201" y="947"/>
                  </a:lnTo>
                  <a:lnTo>
                    <a:pt x="153" y="893"/>
                  </a:lnTo>
                  <a:lnTo>
                    <a:pt x="106" y="879"/>
                  </a:lnTo>
                  <a:lnTo>
                    <a:pt x="109" y="807"/>
                  </a:lnTo>
                  <a:lnTo>
                    <a:pt x="51" y="809"/>
                  </a:lnTo>
                  <a:lnTo>
                    <a:pt x="19" y="846"/>
                  </a:lnTo>
                  <a:lnTo>
                    <a:pt x="0" y="766"/>
                  </a:lnTo>
                  <a:lnTo>
                    <a:pt x="75" y="730"/>
                  </a:lnTo>
                  <a:lnTo>
                    <a:pt x="153" y="766"/>
                  </a:lnTo>
                  <a:lnTo>
                    <a:pt x="195" y="766"/>
                  </a:lnTo>
                  <a:lnTo>
                    <a:pt x="210" y="704"/>
                  </a:lnTo>
                  <a:lnTo>
                    <a:pt x="326" y="563"/>
                  </a:lnTo>
                  <a:lnTo>
                    <a:pt x="487" y="482"/>
                  </a:lnTo>
                  <a:lnTo>
                    <a:pt x="581" y="494"/>
                  </a:lnTo>
                  <a:lnTo>
                    <a:pt x="589" y="447"/>
                  </a:lnTo>
                  <a:lnTo>
                    <a:pt x="473" y="329"/>
                  </a:lnTo>
                  <a:lnTo>
                    <a:pt x="430" y="241"/>
                  </a:lnTo>
                  <a:lnTo>
                    <a:pt x="366" y="241"/>
                  </a:lnTo>
                  <a:lnTo>
                    <a:pt x="326" y="217"/>
                  </a:lnTo>
                  <a:lnTo>
                    <a:pt x="241" y="205"/>
                  </a:lnTo>
                  <a:lnTo>
                    <a:pt x="223" y="306"/>
                  </a:lnTo>
                  <a:lnTo>
                    <a:pt x="120" y="287"/>
                  </a:lnTo>
                  <a:lnTo>
                    <a:pt x="111" y="223"/>
                  </a:lnTo>
                  <a:lnTo>
                    <a:pt x="191" y="205"/>
                  </a:lnTo>
                  <a:lnTo>
                    <a:pt x="217" y="89"/>
                  </a:lnTo>
                  <a:lnTo>
                    <a:pt x="296" y="122"/>
                  </a:lnTo>
                  <a:lnTo>
                    <a:pt x="294" y="171"/>
                  </a:lnTo>
                  <a:lnTo>
                    <a:pt x="354" y="196"/>
                  </a:lnTo>
                  <a:lnTo>
                    <a:pt x="394" y="208"/>
                  </a:lnTo>
                  <a:lnTo>
                    <a:pt x="444" y="182"/>
                  </a:lnTo>
                  <a:lnTo>
                    <a:pt x="400" y="130"/>
                  </a:lnTo>
                  <a:lnTo>
                    <a:pt x="310" y="41"/>
                  </a:lnTo>
                  <a:lnTo>
                    <a:pt x="31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178" name="Google Shape;11178;p24"/>
            <p:cNvSpPr/>
            <p:nvPr/>
          </p:nvSpPr>
          <p:spPr>
            <a:xfrm>
              <a:off x="1739" y="290"/>
              <a:ext cx="161" cy="213"/>
            </a:xfrm>
            <a:custGeom>
              <a:avLst/>
              <a:gdLst/>
              <a:ahLst/>
              <a:cxnLst/>
              <a:rect l="l" t="t" r="r" b="b"/>
              <a:pathLst>
                <a:path w="1130" h="1493" extrusionOk="0">
                  <a:moveTo>
                    <a:pt x="203" y="0"/>
                  </a:moveTo>
                  <a:lnTo>
                    <a:pt x="133" y="56"/>
                  </a:lnTo>
                  <a:lnTo>
                    <a:pt x="188" y="93"/>
                  </a:lnTo>
                  <a:lnTo>
                    <a:pt x="297" y="93"/>
                  </a:lnTo>
                  <a:lnTo>
                    <a:pt x="459" y="64"/>
                  </a:lnTo>
                  <a:lnTo>
                    <a:pt x="562" y="232"/>
                  </a:lnTo>
                  <a:lnTo>
                    <a:pt x="562" y="389"/>
                  </a:lnTo>
                  <a:lnTo>
                    <a:pt x="702" y="578"/>
                  </a:lnTo>
                  <a:lnTo>
                    <a:pt x="725" y="578"/>
                  </a:lnTo>
                  <a:lnTo>
                    <a:pt x="725" y="512"/>
                  </a:lnTo>
                  <a:lnTo>
                    <a:pt x="779" y="625"/>
                  </a:lnTo>
                  <a:lnTo>
                    <a:pt x="941" y="661"/>
                  </a:lnTo>
                  <a:lnTo>
                    <a:pt x="1014" y="735"/>
                  </a:lnTo>
                  <a:lnTo>
                    <a:pt x="1079" y="755"/>
                  </a:lnTo>
                  <a:lnTo>
                    <a:pt x="1014" y="891"/>
                  </a:lnTo>
                  <a:lnTo>
                    <a:pt x="1085" y="1024"/>
                  </a:lnTo>
                  <a:lnTo>
                    <a:pt x="1085" y="1027"/>
                  </a:lnTo>
                  <a:lnTo>
                    <a:pt x="1089" y="1035"/>
                  </a:lnTo>
                  <a:lnTo>
                    <a:pt x="1092" y="1048"/>
                  </a:lnTo>
                  <a:lnTo>
                    <a:pt x="1096" y="1063"/>
                  </a:lnTo>
                  <a:lnTo>
                    <a:pt x="1102" y="1082"/>
                  </a:lnTo>
                  <a:lnTo>
                    <a:pt x="1107" y="1102"/>
                  </a:lnTo>
                  <a:lnTo>
                    <a:pt x="1112" y="1120"/>
                  </a:lnTo>
                  <a:lnTo>
                    <a:pt x="1118" y="1139"/>
                  </a:lnTo>
                  <a:lnTo>
                    <a:pt x="1123" y="1155"/>
                  </a:lnTo>
                  <a:lnTo>
                    <a:pt x="1127" y="1169"/>
                  </a:lnTo>
                  <a:lnTo>
                    <a:pt x="1129" y="1179"/>
                  </a:lnTo>
                  <a:lnTo>
                    <a:pt x="1130" y="1183"/>
                  </a:lnTo>
                  <a:lnTo>
                    <a:pt x="1129" y="1187"/>
                  </a:lnTo>
                  <a:lnTo>
                    <a:pt x="1127" y="1196"/>
                  </a:lnTo>
                  <a:lnTo>
                    <a:pt x="1123" y="1210"/>
                  </a:lnTo>
                  <a:lnTo>
                    <a:pt x="1120" y="1227"/>
                  </a:lnTo>
                  <a:lnTo>
                    <a:pt x="1115" y="1245"/>
                  </a:lnTo>
                  <a:lnTo>
                    <a:pt x="1110" y="1266"/>
                  </a:lnTo>
                  <a:lnTo>
                    <a:pt x="1105" y="1287"/>
                  </a:lnTo>
                  <a:lnTo>
                    <a:pt x="1100" y="1307"/>
                  </a:lnTo>
                  <a:lnTo>
                    <a:pt x="1095" y="1325"/>
                  </a:lnTo>
                  <a:lnTo>
                    <a:pt x="1091" y="1341"/>
                  </a:lnTo>
                  <a:lnTo>
                    <a:pt x="1088" y="1355"/>
                  </a:lnTo>
                  <a:lnTo>
                    <a:pt x="1085" y="1362"/>
                  </a:lnTo>
                  <a:lnTo>
                    <a:pt x="1085" y="1365"/>
                  </a:lnTo>
                  <a:lnTo>
                    <a:pt x="1095" y="1484"/>
                  </a:lnTo>
                  <a:lnTo>
                    <a:pt x="1035" y="1491"/>
                  </a:lnTo>
                  <a:lnTo>
                    <a:pt x="973" y="1493"/>
                  </a:lnTo>
                  <a:lnTo>
                    <a:pt x="893" y="1490"/>
                  </a:lnTo>
                  <a:lnTo>
                    <a:pt x="815" y="1480"/>
                  </a:lnTo>
                  <a:lnTo>
                    <a:pt x="739" y="1464"/>
                  </a:lnTo>
                  <a:lnTo>
                    <a:pt x="666" y="1443"/>
                  </a:lnTo>
                  <a:lnTo>
                    <a:pt x="594" y="1416"/>
                  </a:lnTo>
                  <a:lnTo>
                    <a:pt x="525" y="1383"/>
                  </a:lnTo>
                  <a:lnTo>
                    <a:pt x="460" y="1346"/>
                  </a:lnTo>
                  <a:lnTo>
                    <a:pt x="398" y="1303"/>
                  </a:lnTo>
                  <a:lnTo>
                    <a:pt x="339" y="1256"/>
                  </a:lnTo>
                  <a:lnTo>
                    <a:pt x="285" y="1205"/>
                  </a:lnTo>
                  <a:lnTo>
                    <a:pt x="234" y="1150"/>
                  </a:lnTo>
                  <a:lnTo>
                    <a:pt x="188" y="1091"/>
                  </a:lnTo>
                  <a:lnTo>
                    <a:pt x="146" y="1029"/>
                  </a:lnTo>
                  <a:lnTo>
                    <a:pt x="108" y="962"/>
                  </a:lnTo>
                  <a:lnTo>
                    <a:pt x="76" y="893"/>
                  </a:lnTo>
                  <a:lnTo>
                    <a:pt x="49" y="821"/>
                  </a:lnTo>
                  <a:lnTo>
                    <a:pt x="28" y="747"/>
                  </a:lnTo>
                  <a:lnTo>
                    <a:pt x="13" y="671"/>
                  </a:lnTo>
                  <a:lnTo>
                    <a:pt x="3" y="592"/>
                  </a:lnTo>
                  <a:lnTo>
                    <a:pt x="0" y="512"/>
                  </a:lnTo>
                  <a:lnTo>
                    <a:pt x="3" y="434"/>
                  </a:lnTo>
                  <a:lnTo>
                    <a:pt x="12" y="360"/>
                  </a:lnTo>
                  <a:lnTo>
                    <a:pt x="26" y="287"/>
                  </a:lnTo>
                  <a:lnTo>
                    <a:pt x="45" y="215"/>
                  </a:lnTo>
                  <a:lnTo>
                    <a:pt x="70" y="146"/>
                  </a:lnTo>
                  <a:lnTo>
                    <a:pt x="99" y="81"/>
                  </a:lnTo>
                  <a:lnTo>
                    <a:pt x="134" y="17"/>
                  </a:lnTo>
                  <a:lnTo>
                    <a:pt x="20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179" name="Google Shape;11179;p24"/>
            <p:cNvSpPr/>
            <p:nvPr/>
          </p:nvSpPr>
          <p:spPr>
            <a:xfrm>
              <a:off x="1771" y="222"/>
              <a:ext cx="166" cy="52"/>
            </a:xfrm>
            <a:custGeom>
              <a:avLst/>
              <a:gdLst/>
              <a:ahLst/>
              <a:cxnLst/>
              <a:rect l="l" t="t" r="r" b="b"/>
              <a:pathLst>
                <a:path w="1165" h="358" extrusionOk="0">
                  <a:moveTo>
                    <a:pt x="498" y="106"/>
                  </a:moveTo>
                  <a:lnTo>
                    <a:pt x="496" y="112"/>
                  </a:lnTo>
                  <a:lnTo>
                    <a:pt x="489" y="118"/>
                  </a:lnTo>
                  <a:lnTo>
                    <a:pt x="481" y="125"/>
                  </a:lnTo>
                  <a:lnTo>
                    <a:pt x="471" y="133"/>
                  </a:lnTo>
                  <a:lnTo>
                    <a:pt x="460" y="141"/>
                  </a:lnTo>
                  <a:lnTo>
                    <a:pt x="450" y="148"/>
                  </a:lnTo>
                  <a:lnTo>
                    <a:pt x="442" y="153"/>
                  </a:lnTo>
                  <a:lnTo>
                    <a:pt x="436" y="157"/>
                  </a:lnTo>
                  <a:lnTo>
                    <a:pt x="434" y="158"/>
                  </a:lnTo>
                  <a:lnTo>
                    <a:pt x="498" y="196"/>
                  </a:lnTo>
                  <a:lnTo>
                    <a:pt x="630" y="161"/>
                  </a:lnTo>
                  <a:lnTo>
                    <a:pt x="600" y="106"/>
                  </a:lnTo>
                  <a:lnTo>
                    <a:pt x="541" y="125"/>
                  </a:lnTo>
                  <a:lnTo>
                    <a:pt x="498" y="106"/>
                  </a:lnTo>
                  <a:close/>
                  <a:moveTo>
                    <a:pt x="892" y="43"/>
                  </a:moveTo>
                  <a:lnTo>
                    <a:pt x="792" y="98"/>
                  </a:lnTo>
                  <a:lnTo>
                    <a:pt x="735" y="134"/>
                  </a:lnTo>
                  <a:lnTo>
                    <a:pt x="775" y="160"/>
                  </a:lnTo>
                  <a:lnTo>
                    <a:pt x="863" y="151"/>
                  </a:lnTo>
                  <a:lnTo>
                    <a:pt x="955" y="80"/>
                  </a:lnTo>
                  <a:lnTo>
                    <a:pt x="892" y="43"/>
                  </a:lnTo>
                  <a:close/>
                  <a:moveTo>
                    <a:pt x="751" y="0"/>
                  </a:moveTo>
                  <a:lnTo>
                    <a:pt x="825" y="4"/>
                  </a:lnTo>
                  <a:lnTo>
                    <a:pt x="897" y="12"/>
                  </a:lnTo>
                  <a:lnTo>
                    <a:pt x="967" y="25"/>
                  </a:lnTo>
                  <a:lnTo>
                    <a:pt x="1035" y="44"/>
                  </a:lnTo>
                  <a:lnTo>
                    <a:pt x="1101" y="68"/>
                  </a:lnTo>
                  <a:lnTo>
                    <a:pt x="1165" y="95"/>
                  </a:lnTo>
                  <a:lnTo>
                    <a:pt x="1131" y="101"/>
                  </a:lnTo>
                  <a:lnTo>
                    <a:pt x="1035" y="86"/>
                  </a:lnTo>
                  <a:lnTo>
                    <a:pt x="967" y="131"/>
                  </a:lnTo>
                  <a:lnTo>
                    <a:pt x="920" y="185"/>
                  </a:lnTo>
                  <a:lnTo>
                    <a:pt x="746" y="201"/>
                  </a:lnTo>
                  <a:lnTo>
                    <a:pt x="674" y="189"/>
                  </a:lnTo>
                  <a:lnTo>
                    <a:pt x="624" y="266"/>
                  </a:lnTo>
                  <a:lnTo>
                    <a:pt x="482" y="275"/>
                  </a:lnTo>
                  <a:lnTo>
                    <a:pt x="392" y="249"/>
                  </a:lnTo>
                  <a:lnTo>
                    <a:pt x="313" y="294"/>
                  </a:lnTo>
                  <a:lnTo>
                    <a:pt x="139" y="318"/>
                  </a:lnTo>
                  <a:lnTo>
                    <a:pt x="0" y="358"/>
                  </a:lnTo>
                  <a:lnTo>
                    <a:pt x="0" y="358"/>
                  </a:lnTo>
                  <a:lnTo>
                    <a:pt x="51" y="300"/>
                  </a:lnTo>
                  <a:lnTo>
                    <a:pt x="106" y="247"/>
                  </a:lnTo>
                  <a:lnTo>
                    <a:pt x="166" y="198"/>
                  </a:lnTo>
                  <a:lnTo>
                    <a:pt x="229" y="154"/>
                  </a:lnTo>
                  <a:lnTo>
                    <a:pt x="295" y="115"/>
                  </a:lnTo>
                  <a:lnTo>
                    <a:pt x="365" y="81"/>
                  </a:lnTo>
                  <a:lnTo>
                    <a:pt x="437" y="53"/>
                  </a:lnTo>
                  <a:lnTo>
                    <a:pt x="512" y="31"/>
                  </a:lnTo>
                  <a:lnTo>
                    <a:pt x="590" y="15"/>
                  </a:lnTo>
                  <a:lnTo>
                    <a:pt x="670" y="4"/>
                  </a:lnTo>
                  <a:lnTo>
                    <a:pt x="75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180" name="Google Shape;11180;p24"/>
          <p:cNvGrpSpPr/>
          <p:nvPr/>
        </p:nvGrpSpPr>
        <p:grpSpPr>
          <a:xfrm>
            <a:off x="3469553" y="16512965"/>
            <a:ext cx="287933" cy="476350"/>
            <a:chOff x="2311" y="54"/>
            <a:chExt cx="288" cy="476"/>
          </a:xfrm>
          <a:solidFill>
            <a:srgbClr val="006994"/>
          </a:solidFill>
        </p:grpSpPr>
        <p:sp>
          <p:nvSpPr>
            <p:cNvPr id="11181" name="Google Shape;11181;p24"/>
            <p:cNvSpPr/>
            <p:nvPr/>
          </p:nvSpPr>
          <p:spPr>
            <a:xfrm>
              <a:off x="2512" y="442"/>
              <a:ext cx="78" cy="85"/>
            </a:xfrm>
            <a:custGeom>
              <a:avLst/>
              <a:gdLst/>
              <a:ahLst/>
              <a:cxnLst/>
              <a:rect l="l" t="t" r="r" b="b"/>
              <a:pathLst>
                <a:path w="545" h="584" extrusionOk="0">
                  <a:moveTo>
                    <a:pt x="0" y="0"/>
                  </a:moveTo>
                  <a:lnTo>
                    <a:pt x="545" y="0"/>
                  </a:lnTo>
                  <a:lnTo>
                    <a:pt x="0" y="584"/>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182" name="Google Shape;11182;p24"/>
            <p:cNvSpPr/>
            <p:nvPr/>
          </p:nvSpPr>
          <p:spPr>
            <a:xfrm>
              <a:off x="2311" y="102"/>
              <a:ext cx="288" cy="428"/>
            </a:xfrm>
            <a:custGeom>
              <a:avLst/>
              <a:gdLst/>
              <a:ahLst/>
              <a:cxnLst/>
              <a:rect l="l" t="t" r="r" b="b"/>
              <a:pathLst>
                <a:path w="2020" h="3005" extrusionOk="0">
                  <a:moveTo>
                    <a:pt x="452" y="1658"/>
                  </a:moveTo>
                  <a:lnTo>
                    <a:pt x="452" y="1872"/>
                  </a:lnTo>
                  <a:lnTo>
                    <a:pt x="1568" y="1872"/>
                  </a:lnTo>
                  <a:lnTo>
                    <a:pt x="1568" y="1658"/>
                  </a:lnTo>
                  <a:lnTo>
                    <a:pt x="452" y="1658"/>
                  </a:lnTo>
                  <a:close/>
                  <a:moveTo>
                    <a:pt x="452" y="1202"/>
                  </a:moveTo>
                  <a:lnTo>
                    <a:pt x="452" y="1415"/>
                  </a:lnTo>
                  <a:lnTo>
                    <a:pt x="1568" y="1415"/>
                  </a:lnTo>
                  <a:lnTo>
                    <a:pt x="1568" y="1202"/>
                  </a:lnTo>
                  <a:lnTo>
                    <a:pt x="452" y="1202"/>
                  </a:lnTo>
                  <a:close/>
                  <a:moveTo>
                    <a:pt x="452" y="750"/>
                  </a:moveTo>
                  <a:lnTo>
                    <a:pt x="452" y="964"/>
                  </a:lnTo>
                  <a:lnTo>
                    <a:pt x="1568" y="964"/>
                  </a:lnTo>
                  <a:lnTo>
                    <a:pt x="1568" y="750"/>
                  </a:lnTo>
                  <a:lnTo>
                    <a:pt x="452" y="750"/>
                  </a:lnTo>
                  <a:close/>
                  <a:moveTo>
                    <a:pt x="0" y="0"/>
                  </a:moveTo>
                  <a:lnTo>
                    <a:pt x="189" y="0"/>
                  </a:lnTo>
                  <a:lnTo>
                    <a:pt x="189" y="159"/>
                  </a:lnTo>
                  <a:lnTo>
                    <a:pt x="192" y="200"/>
                  </a:lnTo>
                  <a:lnTo>
                    <a:pt x="201" y="237"/>
                  </a:lnTo>
                  <a:lnTo>
                    <a:pt x="214" y="273"/>
                  </a:lnTo>
                  <a:lnTo>
                    <a:pt x="232" y="305"/>
                  </a:lnTo>
                  <a:lnTo>
                    <a:pt x="253" y="335"/>
                  </a:lnTo>
                  <a:lnTo>
                    <a:pt x="280" y="361"/>
                  </a:lnTo>
                  <a:lnTo>
                    <a:pt x="309" y="384"/>
                  </a:lnTo>
                  <a:lnTo>
                    <a:pt x="342" y="401"/>
                  </a:lnTo>
                  <a:lnTo>
                    <a:pt x="376" y="416"/>
                  </a:lnTo>
                  <a:lnTo>
                    <a:pt x="413" y="423"/>
                  </a:lnTo>
                  <a:lnTo>
                    <a:pt x="452" y="426"/>
                  </a:lnTo>
                  <a:lnTo>
                    <a:pt x="491" y="423"/>
                  </a:lnTo>
                  <a:lnTo>
                    <a:pt x="527" y="416"/>
                  </a:lnTo>
                  <a:lnTo>
                    <a:pt x="563" y="401"/>
                  </a:lnTo>
                  <a:lnTo>
                    <a:pt x="595" y="384"/>
                  </a:lnTo>
                  <a:lnTo>
                    <a:pt x="624" y="361"/>
                  </a:lnTo>
                  <a:lnTo>
                    <a:pt x="650" y="335"/>
                  </a:lnTo>
                  <a:lnTo>
                    <a:pt x="672" y="305"/>
                  </a:lnTo>
                  <a:lnTo>
                    <a:pt x="691" y="273"/>
                  </a:lnTo>
                  <a:lnTo>
                    <a:pt x="704" y="237"/>
                  </a:lnTo>
                  <a:lnTo>
                    <a:pt x="712" y="200"/>
                  </a:lnTo>
                  <a:lnTo>
                    <a:pt x="714" y="159"/>
                  </a:lnTo>
                  <a:lnTo>
                    <a:pt x="714" y="0"/>
                  </a:lnTo>
                  <a:lnTo>
                    <a:pt x="748" y="0"/>
                  </a:lnTo>
                  <a:lnTo>
                    <a:pt x="748" y="159"/>
                  </a:lnTo>
                  <a:lnTo>
                    <a:pt x="751" y="200"/>
                  </a:lnTo>
                  <a:lnTo>
                    <a:pt x="759" y="237"/>
                  </a:lnTo>
                  <a:lnTo>
                    <a:pt x="772" y="273"/>
                  </a:lnTo>
                  <a:lnTo>
                    <a:pt x="791" y="305"/>
                  </a:lnTo>
                  <a:lnTo>
                    <a:pt x="812" y="335"/>
                  </a:lnTo>
                  <a:lnTo>
                    <a:pt x="838" y="361"/>
                  </a:lnTo>
                  <a:lnTo>
                    <a:pt x="868" y="384"/>
                  </a:lnTo>
                  <a:lnTo>
                    <a:pt x="900" y="401"/>
                  </a:lnTo>
                  <a:lnTo>
                    <a:pt x="934" y="416"/>
                  </a:lnTo>
                  <a:lnTo>
                    <a:pt x="972" y="423"/>
                  </a:lnTo>
                  <a:lnTo>
                    <a:pt x="1011" y="426"/>
                  </a:lnTo>
                  <a:lnTo>
                    <a:pt x="1049" y="423"/>
                  </a:lnTo>
                  <a:lnTo>
                    <a:pt x="1086" y="416"/>
                  </a:lnTo>
                  <a:lnTo>
                    <a:pt x="1121" y="401"/>
                  </a:lnTo>
                  <a:lnTo>
                    <a:pt x="1154" y="384"/>
                  </a:lnTo>
                  <a:lnTo>
                    <a:pt x="1183" y="361"/>
                  </a:lnTo>
                  <a:lnTo>
                    <a:pt x="1208" y="335"/>
                  </a:lnTo>
                  <a:lnTo>
                    <a:pt x="1231" y="305"/>
                  </a:lnTo>
                  <a:lnTo>
                    <a:pt x="1248" y="273"/>
                  </a:lnTo>
                  <a:lnTo>
                    <a:pt x="1262" y="237"/>
                  </a:lnTo>
                  <a:lnTo>
                    <a:pt x="1271" y="200"/>
                  </a:lnTo>
                  <a:lnTo>
                    <a:pt x="1273" y="159"/>
                  </a:lnTo>
                  <a:lnTo>
                    <a:pt x="1273" y="0"/>
                  </a:lnTo>
                  <a:lnTo>
                    <a:pt x="1306" y="0"/>
                  </a:lnTo>
                  <a:lnTo>
                    <a:pt x="1306" y="159"/>
                  </a:lnTo>
                  <a:lnTo>
                    <a:pt x="1308" y="200"/>
                  </a:lnTo>
                  <a:lnTo>
                    <a:pt x="1317" y="237"/>
                  </a:lnTo>
                  <a:lnTo>
                    <a:pt x="1330" y="273"/>
                  </a:lnTo>
                  <a:lnTo>
                    <a:pt x="1348" y="305"/>
                  </a:lnTo>
                  <a:lnTo>
                    <a:pt x="1371" y="335"/>
                  </a:lnTo>
                  <a:lnTo>
                    <a:pt x="1396" y="361"/>
                  </a:lnTo>
                  <a:lnTo>
                    <a:pt x="1425" y="384"/>
                  </a:lnTo>
                  <a:lnTo>
                    <a:pt x="1458" y="401"/>
                  </a:lnTo>
                  <a:lnTo>
                    <a:pt x="1493" y="416"/>
                  </a:lnTo>
                  <a:lnTo>
                    <a:pt x="1530" y="423"/>
                  </a:lnTo>
                  <a:lnTo>
                    <a:pt x="1568" y="426"/>
                  </a:lnTo>
                  <a:lnTo>
                    <a:pt x="1607" y="423"/>
                  </a:lnTo>
                  <a:lnTo>
                    <a:pt x="1644" y="416"/>
                  </a:lnTo>
                  <a:lnTo>
                    <a:pt x="1679" y="401"/>
                  </a:lnTo>
                  <a:lnTo>
                    <a:pt x="1711" y="384"/>
                  </a:lnTo>
                  <a:lnTo>
                    <a:pt x="1740" y="361"/>
                  </a:lnTo>
                  <a:lnTo>
                    <a:pt x="1767" y="335"/>
                  </a:lnTo>
                  <a:lnTo>
                    <a:pt x="1788" y="305"/>
                  </a:lnTo>
                  <a:lnTo>
                    <a:pt x="1807" y="273"/>
                  </a:lnTo>
                  <a:lnTo>
                    <a:pt x="1820" y="237"/>
                  </a:lnTo>
                  <a:lnTo>
                    <a:pt x="1828" y="200"/>
                  </a:lnTo>
                  <a:lnTo>
                    <a:pt x="1831" y="159"/>
                  </a:lnTo>
                  <a:lnTo>
                    <a:pt x="1831" y="0"/>
                  </a:lnTo>
                  <a:lnTo>
                    <a:pt x="2018" y="0"/>
                  </a:lnTo>
                  <a:lnTo>
                    <a:pt x="2020" y="2239"/>
                  </a:lnTo>
                  <a:lnTo>
                    <a:pt x="1264" y="2239"/>
                  </a:lnTo>
                  <a:lnTo>
                    <a:pt x="1264" y="3005"/>
                  </a:lnTo>
                  <a:lnTo>
                    <a:pt x="0" y="3005"/>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183" name="Google Shape;11183;p24"/>
            <p:cNvSpPr/>
            <p:nvPr/>
          </p:nvSpPr>
          <p:spPr>
            <a:xfrm>
              <a:off x="2353" y="54"/>
              <a:ext cx="45" cy="93"/>
            </a:xfrm>
            <a:custGeom>
              <a:avLst/>
              <a:gdLst/>
              <a:ahLst/>
              <a:cxnLst/>
              <a:rect l="l" t="t" r="r" b="b"/>
              <a:pathLst>
                <a:path w="316" h="655" extrusionOk="0">
                  <a:moveTo>
                    <a:pt x="158" y="0"/>
                  </a:moveTo>
                  <a:lnTo>
                    <a:pt x="190" y="4"/>
                  </a:lnTo>
                  <a:lnTo>
                    <a:pt x="219" y="13"/>
                  </a:lnTo>
                  <a:lnTo>
                    <a:pt x="246" y="28"/>
                  </a:lnTo>
                  <a:lnTo>
                    <a:pt x="270" y="47"/>
                  </a:lnTo>
                  <a:lnTo>
                    <a:pt x="289" y="71"/>
                  </a:lnTo>
                  <a:lnTo>
                    <a:pt x="303" y="99"/>
                  </a:lnTo>
                  <a:lnTo>
                    <a:pt x="313" y="128"/>
                  </a:lnTo>
                  <a:lnTo>
                    <a:pt x="316" y="161"/>
                  </a:lnTo>
                  <a:lnTo>
                    <a:pt x="316" y="494"/>
                  </a:lnTo>
                  <a:lnTo>
                    <a:pt x="313" y="527"/>
                  </a:lnTo>
                  <a:lnTo>
                    <a:pt x="303" y="558"/>
                  </a:lnTo>
                  <a:lnTo>
                    <a:pt x="289" y="585"/>
                  </a:lnTo>
                  <a:lnTo>
                    <a:pt x="270" y="608"/>
                  </a:lnTo>
                  <a:lnTo>
                    <a:pt x="246" y="627"/>
                  </a:lnTo>
                  <a:lnTo>
                    <a:pt x="219" y="643"/>
                  </a:lnTo>
                  <a:lnTo>
                    <a:pt x="190" y="651"/>
                  </a:lnTo>
                  <a:lnTo>
                    <a:pt x="158" y="655"/>
                  </a:lnTo>
                  <a:lnTo>
                    <a:pt x="127" y="651"/>
                  </a:lnTo>
                  <a:lnTo>
                    <a:pt x="97" y="643"/>
                  </a:lnTo>
                  <a:lnTo>
                    <a:pt x="70" y="627"/>
                  </a:lnTo>
                  <a:lnTo>
                    <a:pt x="46" y="608"/>
                  </a:lnTo>
                  <a:lnTo>
                    <a:pt x="27" y="585"/>
                  </a:lnTo>
                  <a:lnTo>
                    <a:pt x="13" y="558"/>
                  </a:lnTo>
                  <a:lnTo>
                    <a:pt x="3" y="527"/>
                  </a:lnTo>
                  <a:lnTo>
                    <a:pt x="0" y="494"/>
                  </a:lnTo>
                  <a:lnTo>
                    <a:pt x="0" y="161"/>
                  </a:lnTo>
                  <a:lnTo>
                    <a:pt x="3" y="128"/>
                  </a:lnTo>
                  <a:lnTo>
                    <a:pt x="13" y="99"/>
                  </a:lnTo>
                  <a:lnTo>
                    <a:pt x="27" y="71"/>
                  </a:lnTo>
                  <a:lnTo>
                    <a:pt x="46" y="47"/>
                  </a:lnTo>
                  <a:lnTo>
                    <a:pt x="70" y="28"/>
                  </a:lnTo>
                  <a:lnTo>
                    <a:pt x="97" y="13"/>
                  </a:lnTo>
                  <a:lnTo>
                    <a:pt x="127" y="4"/>
                  </a:lnTo>
                  <a:lnTo>
                    <a:pt x="15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184" name="Google Shape;11184;p24"/>
            <p:cNvSpPr/>
            <p:nvPr/>
          </p:nvSpPr>
          <p:spPr>
            <a:xfrm>
              <a:off x="2433" y="54"/>
              <a:ext cx="45" cy="93"/>
            </a:xfrm>
            <a:custGeom>
              <a:avLst/>
              <a:gdLst/>
              <a:ahLst/>
              <a:cxnLst/>
              <a:rect l="l" t="t" r="r" b="b"/>
              <a:pathLst>
                <a:path w="315" h="655" extrusionOk="0">
                  <a:moveTo>
                    <a:pt x="158" y="0"/>
                  </a:moveTo>
                  <a:lnTo>
                    <a:pt x="189" y="4"/>
                  </a:lnTo>
                  <a:lnTo>
                    <a:pt x="219" y="13"/>
                  </a:lnTo>
                  <a:lnTo>
                    <a:pt x="246" y="28"/>
                  </a:lnTo>
                  <a:lnTo>
                    <a:pt x="268" y="47"/>
                  </a:lnTo>
                  <a:lnTo>
                    <a:pt x="288" y="71"/>
                  </a:lnTo>
                  <a:lnTo>
                    <a:pt x="303" y="99"/>
                  </a:lnTo>
                  <a:lnTo>
                    <a:pt x="311" y="128"/>
                  </a:lnTo>
                  <a:lnTo>
                    <a:pt x="315" y="161"/>
                  </a:lnTo>
                  <a:lnTo>
                    <a:pt x="315" y="494"/>
                  </a:lnTo>
                  <a:lnTo>
                    <a:pt x="311" y="527"/>
                  </a:lnTo>
                  <a:lnTo>
                    <a:pt x="303" y="558"/>
                  </a:lnTo>
                  <a:lnTo>
                    <a:pt x="288" y="585"/>
                  </a:lnTo>
                  <a:lnTo>
                    <a:pt x="268" y="608"/>
                  </a:lnTo>
                  <a:lnTo>
                    <a:pt x="246" y="627"/>
                  </a:lnTo>
                  <a:lnTo>
                    <a:pt x="219" y="643"/>
                  </a:lnTo>
                  <a:lnTo>
                    <a:pt x="189" y="651"/>
                  </a:lnTo>
                  <a:lnTo>
                    <a:pt x="158" y="655"/>
                  </a:lnTo>
                  <a:lnTo>
                    <a:pt x="125" y="651"/>
                  </a:lnTo>
                  <a:lnTo>
                    <a:pt x="96" y="643"/>
                  </a:lnTo>
                  <a:lnTo>
                    <a:pt x="70" y="627"/>
                  </a:lnTo>
                  <a:lnTo>
                    <a:pt x="46" y="608"/>
                  </a:lnTo>
                  <a:lnTo>
                    <a:pt x="27" y="585"/>
                  </a:lnTo>
                  <a:lnTo>
                    <a:pt x="13" y="558"/>
                  </a:lnTo>
                  <a:lnTo>
                    <a:pt x="3" y="527"/>
                  </a:lnTo>
                  <a:lnTo>
                    <a:pt x="0" y="494"/>
                  </a:lnTo>
                  <a:lnTo>
                    <a:pt x="0" y="161"/>
                  </a:lnTo>
                  <a:lnTo>
                    <a:pt x="3" y="128"/>
                  </a:lnTo>
                  <a:lnTo>
                    <a:pt x="13" y="99"/>
                  </a:lnTo>
                  <a:lnTo>
                    <a:pt x="27" y="71"/>
                  </a:lnTo>
                  <a:lnTo>
                    <a:pt x="46" y="47"/>
                  </a:lnTo>
                  <a:lnTo>
                    <a:pt x="70" y="28"/>
                  </a:lnTo>
                  <a:lnTo>
                    <a:pt x="96" y="13"/>
                  </a:lnTo>
                  <a:lnTo>
                    <a:pt x="125" y="4"/>
                  </a:lnTo>
                  <a:lnTo>
                    <a:pt x="15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185" name="Google Shape;11185;p24"/>
            <p:cNvSpPr/>
            <p:nvPr/>
          </p:nvSpPr>
          <p:spPr>
            <a:xfrm>
              <a:off x="2512" y="54"/>
              <a:ext cx="45" cy="93"/>
            </a:xfrm>
            <a:custGeom>
              <a:avLst/>
              <a:gdLst/>
              <a:ahLst/>
              <a:cxnLst/>
              <a:rect l="l" t="t" r="r" b="b"/>
              <a:pathLst>
                <a:path w="316" h="655" extrusionOk="0">
                  <a:moveTo>
                    <a:pt x="158" y="0"/>
                  </a:moveTo>
                  <a:lnTo>
                    <a:pt x="190" y="4"/>
                  </a:lnTo>
                  <a:lnTo>
                    <a:pt x="219" y="13"/>
                  </a:lnTo>
                  <a:lnTo>
                    <a:pt x="246" y="28"/>
                  </a:lnTo>
                  <a:lnTo>
                    <a:pt x="270" y="47"/>
                  </a:lnTo>
                  <a:lnTo>
                    <a:pt x="289" y="71"/>
                  </a:lnTo>
                  <a:lnTo>
                    <a:pt x="303" y="99"/>
                  </a:lnTo>
                  <a:lnTo>
                    <a:pt x="313" y="128"/>
                  </a:lnTo>
                  <a:lnTo>
                    <a:pt x="316" y="161"/>
                  </a:lnTo>
                  <a:lnTo>
                    <a:pt x="316" y="494"/>
                  </a:lnTo>
                  <a:lnTo>
                    <a:pt x="313" y="527"/>
                  </a:lnTo>
                  <a:lnTo>
                    <a:pt x="303" y="558"/>
                  </a:lnTo>
                  <a:lnTo>
                    <a:pt x="289" y="585"/>
                  </a:lnTo>
                  <a:lnTo>
                    <a:pt x="270" y="608"/>
                  </a:lnTo>
                  <a:lnTo>
                    <a:pt x="246" y="627"/>
                  </a:lnTo>
                  <a:lnTo>
                    <a:pt x="219" y="643"/>
                  </a:lnTo>
                  <a:lnTo>
                    <a:pt x="190" y="651"/>
                  </a:lnTo>
                  <a:lnTo>
                    <a:pt x="158" y="655"/>
                  </a:lnTo>
                  <a:lnTo>
                    <a:pt x="127" y="651"/>
                  </a:lnTo>
                  <a:lnTo>
                    <a:pt x="97" y="643"/>
                  </a:lnTo>
                  <a:lnTo>
                    <a:pt x="70" y="627"/>
                  </a:lnTo>
                  <a:lnTo>
                    <a:pt x="46" y="608"/>
                  </a:lnTo>
                  <a:lnTo>
                    <a:pt x="27" y="585"/>
                  </a:lnTo>
                  <a:lnTo>
                    <a:pt x="13" y="558"/>
                  </a:lnTo>
                  <a:lnTo>
                    <a:pt x="4" y="527"/>
                  </a:lnTo>
                  <a:lnTo>
                    <a:pt x="0" y="494"/>
                  </a:lnTo>
                  <a:lnTo>
                    <a:pt x="0" y="161"/>
                  </a:lnTo>
                  <a:lnTo>
                    <a:pt x="4" y="128"/>
                  </a:lnTo>
                  <a:lnTo>
                    <a:pt x="13" y="99"/>
                  </a:lnTo>
                  <a:lnTo>
                    <a:pt x="27" y="71"/>
                  </a:lnTo>
                  <a:lnTo>
                    <a:pt x="46" y="47"/>
                  </a:lnTo>
                  <a:lnTo>
                    <a:pt x="70" y="28"/>
                  </a:lnTo>
                  <a:lnTo>
                    <a:pt x="97" y="13"/>
                  </a:lnTo>
                  <a:lnTo>
                    <a:pt x="127" y="4"/>
                  </a:lnTo>
                  <a:lnTo>
                    <a:pt x="15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186" name="Google Shape;11186;p24"/>
          <p:cNvGrpSpPr/>
          <p:nvPr/>
        </p:nvGrpSpPr>
        <p:grpSpPr>
          <a:xfrm>
            <a:off x="5943046" y="16511967"/>
            <a:ext cx="454564" cy="478081"/>
            <a:chOff x="2805" y="23"/>
            <a:chExt cx="454" cy="478"/>
          </a:xfrm>
          <a:solidFill>
            <a:srgbClr val="006994"/>
          </a:solidFill>
        </p:grpSpPr>
        <p:sp>
          <p:nvSpPr>
            <p:cNvPr id="11187" name="Google Shape;11187;p24"/>
            <p:cNvSpPr/>
            <p:nvPr/>
          </p:nvSpPr>
          <p:spPr>
            <a:xfrm>
              <a:off x="2805" y="23"/>
              <a:ext cx="454" cy="478"/>
            </a:xfrm>
            <a:custGeom>
              <a:avLst/>
              <a:gdLst/>
              <a:ahLst/>
              <a:cxnLst/>
              <a:rect l="l" t="t" r="r" b="b"/>
              <a:pathLst>
                <a:path w="3189" h="3354" extrusionOk="0">
                  <a:moveTo>
                    <a:pt x="213" y="2048"/>
                  </a:moveTo>
                  <a:lnTo>
                    <a:pt x="213" y="3137"/>
                  </a:lnTo>
                  <a:lnTo>
                    <a:pt x="2542" y="3137"/>
                  </a:lnTo>
                  <a:lnTo>
                    <a:pt x="2542" y="2048"/>
                  </a:lnTo>
                  <a:lnTo>
                    <a:pt x="1378" y="3110"/>
                  </a:lnTo>
                  <a:lnTo>
                    <a:pt x="213" y="2048"/>
                  </a:lnTo>
                  <a:close/>
                  <a:moveTo>
                    <a:pt x="222" y="1762"/>
                  </a:moveTo>
                  <a:lnTo>
                    <a:pt x="1378" y="2818"/>
                  </a:lnTo>
                  <a:lnTo>
                    <a:pt x="2533" y="1762"/>
                  </a:lnTo>
                  <a:lnTo>
                    <a:pt x="222" y="1762"/>
                  </a:lnTo>
                  <a:close/>
                  <a:moveTo>
                    <a:pt x="2019" y="1046"/>
                  </a:moveTo>
                  <a:lnTo>
                    <a:pt x="2019" y="1263"/>
                  </a:lnTo>
                  <a:lnTo>
                    <a:pt x="2764" y="1263"/>
                  </a:lnTo>
                  <a:lnTo>
                    <a:pt x="2764" y="1046"/>
                  </a:lnTo>
                  <a:lnTo>
                    <a:pt x="2019" y="1046"/>
                  </a:lnTo>
                  <a:close/>
                  <a:moveTo>
                    <a:pt x="2019" y="554"/>
                  </a:moveTo>
                  <a:lnTo>
                    <a:pt x="2019" y="772"/>
                  </a:lnTo>
                  <a:lnTo>
                    <a:pt x="2764" y="772"/>
                  </a:lnTo>
                  <a:lnTo>
                    <a:pt x="2764" y="554"/>
                  </a:lnTo>
                  <a:lnTo>
                    <a:pt x="2019" y="554"/>
                  </a:lnTo>
                  <a:close/>
                  <a:moveTo>
                    <a:pt x="1784" y="0"/>
                  </a:moveTo>
                  <a:lnTo>
                    <a:pt x="3189" y="0"/>
                  </a:lnTo>
                  <a:lnTo>
                    <a:pt x="3189" y="3354"/>
                  </a:lnTo>
                  <a:lnTo>
                    <a:pt x="0" y="3354"/>
                  </a:lnTo>
                  <a:lnTo>
                    <a:pt x="0" y="1546"/>
                  </a:lnTo>
                  <a:lnTo>
                    <a:pt x="941" y="1546"/>
                  </a:lnTo>
                  <a:lnTo>
                    <a:pt x="941" y="856"/>
                  </a:lnTo>
                  <a:lnTo>
                    <a:pt x="1784" y="856"/>
                  </a:lnTo>
                  <a:lnTo>
                    <a:pt x="178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188" name="Google Shape;11188;p24"/>
            <p:cNvSpPr/>
            <p:nvPr/>
          </p:nvSpPr>
          <p:spPr>
            <a:xfrm>
              <a:off x="2950" y="28"/>
              <a:ext cx="86" cy="93"/>
            </a:xfrm>
            <a:custGeom>
              <a:avLst/>
              <a:gdLst/>
              <a:ahLst/>
              <a:cxnLst/>
              <a:rect l="l" t="t" r="r" b="b"/>
              <a:pathLst>
                <a:path w="606" h="651" extrusionOk="0">
                  <a:moveTo>
                    <a:pt x="606" y="0"/>
                  </a:moveTo>
                  <a:lnTo>
                    <a:pt x="606" y="651"/>
                  </a:lnTo>
                  <a:lnTo>
                    <a:pt x="0" y="651"/>
                  </a:lnTo>
                  <a:lnTo>
                    <a:pt x="60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189" name="Google Shape;11189;p24"/>
          <p:cNvGrpSpPr/>
          <p:nvPr/>
        </p:nvGrpSpPr>
        <p:grpSpPr>
          <a:xfrm>
            <a:off x="8585874" y="16516967"/>
            <a:ext cx="483583" cy="467777"/>
            <a:chOff x="3587" y="-44"/>
            <a:chExt cx="483" cy="468"/>
          </a:xfrm>
          <a:solidFill>
            <a:srgbClr val="006994"/>
          </a:solidFill>
        </p:grpSpPr>
        <p:sp>
          <p:nvSpPr>
            <p:cNvPr id="11190" name="Google Shape;11190;p24"/>
            <p:cNvSpPr/>
            <p:nvPr/>
          </p:nvSpPr>
          <p:spPr>
            <a:xfrm>
              <a:off x="3587" y="-3"/>
              <a:ext cx="296" cy="427"/>
            </a:xfrm>
            <a:custGeom>
              <a:avLst/>
              <a:gdLst/>
              <a:ahLst/>
              <a:cxnLst/>
              <a:rect l="l" t="t" r="r" b="b"/>
              <a:pathLst>
                <a:path w="2076" h="2994" extrusionOk="0">
                  <a:moveTo>
                    <a:pt x="1040" y="238"/>
                  </a:moveTo>
                  <a:lnTo>
                    <a:pt x="985" y="241"/>
                  </a:lnTo>
                  <a:lnTo>
                    <a:pt x="933" y="249"/>
                  </a:lnTo>
                  <a:lnTo>
                    <a:pt x="883" y="264"/>
                  </a:lnTo>
                  <a:lnTo>
                    <a:pt x="836" y="284"/>
                  </a:lnTo>
                  <a:lnTo>
                    <a:pt x="791" y="309"/>
                  </a:lnTo>
                  <a:lnTo>
                    <a:pt x="750" y="339"/>
                  </a:lnTo>
                  <a:lnTo>
                    <a:pt x="712" y="372"/>
                  </a:lnTo>
                  <a:lnTo>
                    <a:pt x="678" y="410"/>
                  </a:lnTo>
                  <a:lnTo>
                    <a:pt x="649" y="451"/>
                  </a:lnTo>
                  <a:lnTo>
                    <a:pt x="624" y="496"/>
                  </a:lnTo>
                  <a:lnTo>
                    <a:pt x="605" y="543"/>
                  </a:lnTo>
                  <a:lnTo>
                    <a:pt x="590" y="593"/>
                  </a:lnTo>
                  <a:lnTo>
                    <a:pt x="580" y="646"/>
                  </a:lnTo>
                  <a:lnTo>
                    <a:pt x="577" y="700"/>
                  </a:lnTo>
                  <a:lnTo>
                    <a:pt x="580" y="755"/>
                  </a:lnTo>
                  <a:lnTo>
                    <a:pt x="590" y="807"/>
                  </a:lnTo>
                  <a:lnTo>
                    <a:pt x="605" y="858"/>
                  </a:lnTo>
                  <a:lnTo>
                    <a:pt x="624" y="905"/>
                  </a:lnTo>
                  <a:lnTo>
                    <a:pt x="649" y="951"/>
                  </a:lnTo>
                  <a:lnTo>
                    <a:pt x="678" y="992"/>
                  </a:lnTo>
                  <a:lnTo>
                    <a:pt x="712" y="1029"/>
                  </a:lnTo>
                  <a:lnTo>
                    <a:pt x="750" y="1063"/>
                  </a:lnTo>
                  <a:lnTo>
                    <a:pt x="791" y="1093"/>
                  </a:lnTo>
                  <a:lnTo>
                    <a:pt x="836" y="1117"/>
                  </a:lnTo>
                  <a:lnTo>
                    <a:pt x="883" y="1137"/>
                  </a:lnTo>
                  <a:lnTo>
                    <a:pt x="933" y="1152"/>
                  </a:lnTo>
                  <a:lnTo>
                    <a:pt x="985" y="1161"/>
                  </a:lnTo>
                  <a:lnTo>
                    <a:pt x="1040" y="1164"/>
                  </a:lnTo>
                  <a:lnTo>
                    <a:pt x="1095" y="1161"/>
                  </a:lnTo>
                  <a:lnTo>
                    <a:pt x="1148" y="1152"/>
                  </a:lnTo>
                  <a:lnTo>
                    <a:pt x="1197" y="1137"/>
                  </a:lnTo>
                  <a:lnTo>
                    <a:pt x="1245" y="1117"/>
                  </a:lnTo>
                  <a:lnTo>
                    <a:pt x="1290" y="1093"/>
                  </a:lnTo>
                  <a:lnTo>
                    <a:pt x="1331" y="1063"/>
                  </a:lnTo>
                  <a:lnTo>
                    <a:pt x="1369" y="1029"/>
                  </a:lnTo>
                  <a:lnTo>
                    <a:pt x="1402" y="992"/>
                  </a:lnTo>
                  <a:lnTo>
                    <a:pt x="1432" y="951"/>
                  </a:lnTo>
                  <a:lnTo>
                    <a:pt x="1457" y="905"/>
                  </a:lnTo>
                  <a:lnTo>
                    <a:pt x="1476" y="858"/>
                  </a:lnTo>
                  <a:lnTo>
                    <a:pt x="1491" y="807"/>
                  </a:lnTo>
                  <a:lnTo>
                    <a:pt x="1501" y="755"/>
                  </a:lnTo>
                  <a:lnTo>
                    <a:pt x="1503" y="700"/>
                  </a:lnTo>
                  <a:lnTo>
                    <a:pt x="1501" y="646"/>
                  </a:lnTo>
                  <a:lnTo>
                    <a:pt x="1491" y="593"/>
                  </a:lnTo>
                  <a:lnTo>
                    <a:pt x="1476" y="543"/>
                  </a:lnTo>
                  <a:lnTo>
                    <a:pt x="1457" y="496"/>
                  </a:lnTo>
                  <a:lnTo>
                    <a:pt x="1432" y="451"/>
                  </a:lnTo>
                  <a:lnTo>
                    <a:pt x="1402" y="410"/>
                  </a:lnTo>
                  <a:lnTo>
                    <a:pt x="1369" y="372"/>
                  </a:lnTo>
                  <a:lnTo>
                    <a:pt x="1331" y="339"/>
                  </a:lnTo>
                  <a:lnTo>
                    <a:pt x="1290" y="309"/>
                  </a:lnTo>
                  <a:lnTo>
                    <a:pt x="1245" y="284"/>
                  </a:lnTo>
                  <a:lnTo>
                    <a:pt x="1197" y="264"/>
                  </a:lnTo>
                  <a:lnTo>
                    <a:pt x="1148" y="249"/>
                  </a:lnTo>
                  <a:lnTo>
                    <a:pt x="1095" y="241"/>
                  </a:lnTo>
                  <a:lnTo>
                    <a:pt x="1040" y="238"/>
                  </a:lnTo>
                  <a:close/>
                  <a:moveTo>
                    <a:pt x="1040" y="0"/>
                  </a:moveTo>
                  <a:lnTo>
                    <a:pt x="1106" y="3"/>
                  </a:lnTo>
                  <a:lnTo>
                    <a:pt x="1170" y="12"/>
                  </a:lnTo>
                  <a:lnTo>
                    <a:pt x="1231" y="27"/>
                  </a:lnTo>
                  <a:lnTo>
                    <a:pt x="1291" y="46"/>
                  </a:lnTo>
                  <a:lnTo>
                    <a:pt x="1348" y="70"/>
                  </a:lnTo>
                  <a:lnTo>
                    <a:pt x="1402" y="99"/>
                  </a:lnTo>
                  <a:lnTo>
                    <a:pt x="1453" y="132"/>
                  </a:lnTo>
                  <a:lnTo>
                    <a:pt x="1501" y="169"/>
                  </a:lnTo>
                  <a:lnTo>
                    <a:pt x="1545" y="210"/>
                  </a:lnTo>
                  <a:lnTo>
                    <a:pt x="1586" y="256"/>
                  </a:lnTo>
                  <a:lnTo>
                    <a:pt x="1623" y="304"/>
                  </a:lnTo>
                  <a:lnTo>
                    <a:pt x="1656" y="354"/>
                  </a:lnTo>
                  <a:lnTo>
                    <a:pt x="1683" y="409"/>
                  </a:lnTo>
                  <a:lnTo>
                    <a:pt x="1708" y="465"/>
                  </a:lnTo>
                  <a:lnTo>
                    <a:pt x="1726" y="524"/>
                  </a:lnTo>
                  <a:lnTo>
                    <a:pt x="1739" y="585"/>
                  </a:lnTo>
                  <a:lnTo>
                    <a:pt x="1748" y="647"/>
                  </a:lnTo>
                  <a:lnTo>
                    <a:pt x="1751" y="712"/>
                  </a:lnTo>
                  <a:lnTo>
                    <a:pt x="1748" y="780"/>
                  </a:lnTo>
                  <a:lnTo>
                    <a:pt x="1738" y="847"/>
                  </a:lnTo>
                  <a:lnTo>
                    <a:pt x="1723" y="910"/>
                  </a:lnTo>
                  <a:lnTo>
                    <a:pt x="1702" y="972"/>
                  </a:lnTo>
                  <a:lnTo>
                    <a:pt x="1676" y="1030"/>
                  </a:lnTo>
                  <a:lnTo>
                    <a:pt x="1645" y="1086"/>
                  </a:lnTo>
                  <a:lnTo>
                    <a:pt x="1609" y="1138"/>
                  </a:lnTo>
                  <a:lnTo>
                    <a:pt x="1569" y="1187"/>
                  </a:lnTo>
                  <a:lnTo>
                    <a:pt x="1523" y="1232"/>
                  </a:lnTo>
                  <a:lnTo>
                    <a:pt x="1475" y="1272"/>
                  </a:lnTo>
                  <a:lnTo>
                    <a:pt x="1423" y="1309"/>
                  </a:lnTo>
                  <a:lnTo>
                    <a:pt x="1368" y="1341"/>
                  </a:lnTo>
                  <a:lnTo>
                    <a:pt x="1310" y="1368"/>
                  </a:lnTo>
                  <a:lnTo>
                    <a:pt x="1525" y="1368"/>
                  </a:lnTo>
                  <a:lnTo>
                    <a:pt x="1572" y="1371"/>
                  </a:lnTo>
                  <a:lnTo>
                    <a:pt x="1617" y="1378"/>
                  </a:lnTo>
                  <a:lnTo>
                    <a:pt x="1662" y="1391"/>
                  </a:lnTo>
                  <a:lnTo>
                    <a:pt x="1704" y="1409"/>
                  </a:lnTo>
                  <a:lnTo>
                    <a:pt x="1744" y="1430"/>
                  </a:lnTo>
                  <a:lnTo>
                    <a:pt x="1782" y="1455"/>
                  </a:lnTo>
                  <a:lnTo>
                    <a:pt x="1817" y="1484"/>
                  </a:lnTo>
                  <a:lnTo>
                    <a:pt x="1848" y="1517"/>
                  </a:lnTo>
                  <a:lnTo>
                    <a:pt x="1876" y="1553"/>
                  </a:lnTo>
                  <a:lnTo>
                    <a:pt x="1900" y="1592"/>
                  </a:lnTo>
                  <a:lnTo>
                    <a:pt x="1920" y="1634"/>
                  </a:lnTo>
                  <a:lnTo>
                    <a:pt x="1935" y="1677"/>
                  </a:lnTo>
                  <a:lnTo>
                    <a:pt x="1945" y="1724"/>
                  </a:lnTo>
                  <a:lnTo>
                    <a:pt x="2073" y="2510"/>
                  </a:lnTo>
                  <a:lnTo>
                    <a:pt x="2076" y="2561"/>
                  </a:lnTo>
                  <a:lnTo>
                    <a:pt x="2072" y="2610"/>
                  </a:lnTo>
                  <a:lnTo>
                    <a:pt x="2064" y="2660"/>
                  </a:lnTo>
                  <a:lnTo>
                    <a:pt x="2050" y="2709"/>
                  </a:lnTo>
                  <a:lnTo>
                    <a:pt x="2031" y="2756"/>
                  </a:lnTo>
                  <a:lnTo>
                    <a:pt x="2007" y="2801"/>
                  </a:lnTo>
                  <a:lnTo>
                    <a:pt x="1977" y="2844"/>
                  </a:lnTo>
                  <a:lnTo>
                    <a:pt x="1947" y="2878"/>
                  </a:lnTo>
                  <a:lnTo>
                    <a:pt x="1913" y="2908"/>
                  </a:lnTo>
                  <a:lnTo>
                    <a:pt x="1876" y="2934"/>
                  </a:lnTo>
                  <a:lnTo>
                    <a:pt x="1837" y="2955"/>
                  </a:lnTo>
                  <a:lnTo>
                    <a:pt x="1796" y="2972"/>
                  </a:lnTo>
                  <a:lnTo>
                    <a:pt x="1753" y="2985"/>
                  </a:lnTo>
                  <a:lnTo>
                    <a:pt x="1709" y="2991"/>
                  </a:lnTo>
                  <a:lnTo>
                    <a:pt x="1665" y="2994"/>
                  </a:lnTo>
                  <a:lnTo>
                    <a:pt x="416" y="2994"/>
                  </a:lnTo>
                  <a:lnTo>
                    <a:pt x="371" y="2991"/>
                  </a:lnTo>
                  <a:lnTo>
                    <a:pt x="328" y="2985"/>
                  </a:lnTo>
                  <a:lnTo>
                    <a:pt x="284" y="2972"/>
                  </a:lnTo>
                  <a:lnTo>
                    <a:pt x="243" y="2955"/>
                  </a:lnTo>
                  <a:lnTo>
                    <a:pt x="204" y="2934"/>
                  </a:lnTo>
                  <a:lnTo>
                    <a:pt x="168" y="2908"/>
                  </a:lnTo>
                  <a:lnTo>
                    <a:pt x="134" y="2878"/>
                  </a:lnTo>
                  <a:lnTo>
                    <a:pt x="104" y="2844"/>
                  </a:lnTo>
                  <a:lnTo>
                    <a:pt x="76" y="2814"/>
                  </a:lnTo>
                  <a:lnTo>
                    <a:pt x="54" y="2780"/>
                  </a:lnTo>
                  <a:lnTo>
                    <a:pt x="35" y="2745"/>
                  </a:lnTo>
                  <a:lnTo>
                    <a:pt x="20" y="2708"/>
                  </a:lnTo>
                  <a:lnTo>
                    <a:pt x="10" y="2670"/>
                  </a:lnTo>
                  <a:lnTo>
                    <a:pt x="3" y="2629"/>
                  </a:lnTo>
                  <a:lnTo>
                    <a:pt x="0" y="2590"/>
                  </a:lnTo>
                  <a:lnTo>
                    <a:pt x="0" y="2589"/>
                  </a:lnTo>
                  <a:lnTo>
                    <a:pt x="1" y="2550"/>
                  </a:lnTo>
                  <a:lnTo>
                    <a:pt x="6" y="2510"/>
                  </a:lnTo>
                  <a:lnTo>
                    <a:pt x="136" y="1724"/>
                  </a:lnTo>
                  <a:lnTo>
                    <a:pt x="146" y="1674"/>
                  </a:lnTo>
                  <a:lnTo>
                    <a:pt x="163" y="1626"/>
                  </a:lnTo>
                  <a:lnTo>
                    <a:pt x="185" y="1582"/>
                  </a:lnTo>
                  <a:lnTo>
                    <a:pt x="211" y="1540"/>
                  </a:lnTo>
                  <a:lnTo>
                    <a:pt x="242" y="1503"/>
                  </a:lnTo>
                  <a:lnTo>
                    <a:pt x="277" y="1469"/>
                  </a:lnTo>
                  <a:lnTo>
                    <a:pt x="316" y="1439"/>
                  </a:lnTo>
                  <a:lnTo>
                    <a:pt x="358" y="1415"/>
                  </a:lnTo>
                  <a:lnTo>
                    <a:pt x="404" y="1395"/>
                  </a:lnTo>
                  <a:lnTo>
                    <a:pt x="452" y="1380"/>
                  </a:lnTo>
                  <a:lnTo>
                    <a:pt x="503" y="1372"/>
                  </a:lnTo>
                  <a:lnTo>
                    <a:pt x="556" y="1368"/>
                  </a:lnTo>
                  <a:lnTo>
                    <a:pt x="771" y="1368"/>
                  </a:lnTo>
                  <a:lnTo>
                    <a:pt x="713" y="1341"/>
                  </a:lnTo>
                  <a:lnTo>
                    <a:pt x="658" y="1309"/>
                  </a:lnTo>
                  <a:lnTo>
                    <a:pt x="606" y="1272"/>
                  </a:lnTo>
                  <a:lnTo>
                    <a:pt x="557" y="1232"/>
                  </a:lnTo>
                  <a:lnTo>
                    <a:pt x="512" y="1187"/>
                  </a:lnTo>
                  <a:lnTo>
                    <a:pt x="472" y="1138"/>
                  </a:lnTo>
                  <a:lnTo>
                    <a:pt x="436" y="1086"/>
                  </a:lnTo>
                  <a:lnTo>
                    <a:pt x="405" y="1030"/>
                  </a:lnTo>
                  <a:lnTo>
                    <a:pt x="379" y="972"/>
                  </a:lnTo>
                  <a:lnTo>
                    <a:pt x="357" y="910"/>
                  </a:lnTo>
                  <a:lnTo>
                    <a:pt x="343" y="847"/>
                  </a:lnTo>
                  <a:lnTo>
                    <a:pt x="333" y="780"/>
                  </a:lnTo>
                  <a:lnTo>
                    <a:pt x="330" y="712"/>
                  </a:lnTo>
                  <a:lnTo>
                    <a:pt x="333" y="646"/>
                  </a:lnTo>
                  <a:lnTo>
                    <a:pt x="342" y="582"/>
                  </a:lnTo>
                  <a:lnTo>
                    <a:pt x="355" y="520"/>
                  </a:lnTo>
                  <a:lnTo>
                    <a:pt x="374" y="461"/>
                  </a:lnTo>
                  <a:lnTo>
                    <a:pt x="399" y="404"/>
                  </a:lnTo>
                  <a:lnTo>
                    <a:pt x="427" y="350"/>
                  </a:lnTo>
                  <a:lnTo>
                    <a:pt x="461" y="299"/>
                  </a:lnTo>
                  <a:lnTo>
                    <a:pt x="498" y="251"/>
                  </a:lnTo>
                  <a:lnTo>
                    <a:pt x="540" y="207"/>
                  </a:lnTo>
                  <a:lnTo>
                    <a:pt x="584" y="166"/>
                  </a:lnTo>
                  <a:lnTo>
                    <a:pt x="632" y="129"/>
                  </a:lnTo>
                  <a:lnTo>
                    <a:pt x="684" y="97"/>
                  </a:lnTo>
                  <a:lnTo>
                    <a:pt x="738" y="68"/>
                  </a:lnTo>
                  <a:lnTo>
                    <a:pt x="794" y="45"/>
                  </a:lnTo>
                  <a:lnTo>
                    <a:pt x="853" y="26"/>
                  </a:lnTo>
                  <a:lnTo>
                    <a:pt x="914" y="12"/>
                  </a:lnTo>
                  <a:lnTo>
                    <a:pt x="976" y="3"/>
                  </a:lnTo>
                  <a:lnTo>
                    <a:pt x="104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191" name="Google Shape;11191;p24"/>
            <p:cNvSpPr/>
            <p:nvPr/>
          </p:nvSpPr>
          <p:spPr>
            <a:xfrm>
              <a:off x="3849" y="-44"/>
              <a:ext cx="221" cy="199"/>
            </a:xfrm>
            <a:custGeom>
              <a:avLst/>
              <a:gdLst/>
              <a:ahLst/>
              <a:cxnLst/>
              <a:rect l="l" t="t" r="r" b="b"/>
              <a:pathLst>
                <a:path w="1554" h="1393" extrusionOk="0">
                  <a:moveTo>
                    <a:pt x="280" y="0"/>
                  </a:moveTo>
                  <a:lnTo>
                    <a:pt x="1292" y="0"/>
                  </a:lnTo>
                  <a:lnTo>
                    <a:pt x="1332" y="2"/>
                  </a:lnTo>
                  <a:lnTo>
                    <a:pt x="1369" y="9"/>
                  </a:lnTo>
                  <a:lnTo>
                    <a:pt x="1404" y="21"/>
                  </a:lnTo>
                  <a:lnTo>
                    <a:pt x="1436" y="37"/>
                  </a:lnTo>
                  <a:lnTo>
                    <a:pt x="1465" y="56"/>
                  </a:lnTo>
                  <a:lnTo>
                    <a:pt x="1490" y="79"/>
                  </a:lnTo>
                  <a:lnTo>
                    <a:pt x="1512" y="106"/>
                  </a:lnTo>
                  <a:lnTo>
                    <a:pt x="1529" y="135"/>
                  </a:lnTo>
                  <a:lnTo>
                    <a:pt x="1542" y="167"/>
                  </a:lnTo>
                  <a:lnTo>
                    <a:pt x="1551" y="203"/>
                  </a:lnTo>
                  <a:lnTo>
                    <a:pt x="1554" y="240"/>
                  </a:lnTo>
                  <a:lnTo>
                    <a:pt x="1551" y="280"/>
                  </a:lnTo>
                  <a:lnTo>
                    <a:pt x="1551" y="743"/>
                  </a:lnTo>
                  <a:lnTo>
                    <a:pt x="1547" y="783"/>
                  </a:lnTo>
                  <a:lnTo>
                    <a:pt x="1539" y="823"/>
                  </a:lnTo>
                  <a:lnTo>
                    <a:pt x="1524" y="860"/>
                  </a:lnTo>
                  <a:lnTo>
                    <a:pt x="1505" y="894"/>
                  </a:lnTo>
                  <a:lnTo>
                    <a:pt x="1481" y="926"/>
                  </a:lnTo>
                  <a:lnTo>
                    <a:pt x="1453" y="953"/>
                  </a:lnTo>
                  <a:lnTo>
                    <a:pt x="1422" y="977"/>
                  </a:lnTo>
                  <a:lnTo>
                    <a:pt x="1387" y="997"/>
                  </a:lnTo>
                  <a:lnTo>
                    <a:pt x="1350" y="1011"/>
                  </a:lnTo>
                  <a:lnTo>
                    <a:pt x="1312" y="1020"/>
                  </a:lnTo>
                  <a:lnTo>
                    <a:pt x="1272" y="1023"/>
                  </a:lnTo>
                  <a:lnTo>
                    <a:pt x="796" y="1023"/>
                  </a:lnTo>
                  <a:lnTo>
                    <a:pt x="183" y="1389"/>
                  </a:lnTo>
                  <a:lnTo>
                    <a:pt x="181" y="1390"/>
                  </a:lnTo>
                  <a:lnTo>
                    <a:pt x="177" y="1393"/>
                  </a:lnTo>
                  <a:lnTo>
                    <a:pt x="170" y="1393"/>
                  </a:lnTo>
                  <a:lnTo>
                    <a:pt x="162" y="1389"/>
                  </a:lnTo>
                  <a:lnTo>
                    <a:pt x="157" y="1381"/>
                  </a:lnTo>
                  <a:lnTo>
                    <a:pt x="158" y="1374"/>
                  </a:lnTo>
                  <a:lnTo>
                    <a:pt x="160" y="1369"/>
                  </a:lnTo>
                  <a:lnTo>
                    <a:pt x="162" y="1368"/>
                  </a:lnTo>
                  <a:lnTo>
                    <a:pt x="388" y="1023"/>
                  </a:lnTo>
                  <a:lnTo>
                    <a:pt x="280" y="1023"/>
                  </a:lnTo>
                  <a:lnTo>
                    <a:pt x="240" y="1020"/>
                  </a:lnTo>
                  <a:lnTo>
                    <a:pt x="200" y="1011"/>
                  </a:lnTo>
                  <a:lnTo>
                    <a:pt x="164" y="997"/>
                  </a:lnTo>
                  <a:lnTo>
                    <a:pt x="129" y="977"/>
                  </a:lnTo>
                  <a:lnTo>
                    <a:pt x="99" y="953"/>
                  </a:lnTo>
                  <a:lnTo>
                    <a:pt x="70" y="926"/>
                  </a:lnTo>
                  <a:lnTo>
                    <a:pt x="47" y="894"/>
                  </a:lnTo>
                  <a:lnTo>
                    <a:pt x="26" y="860"/>
                  </a:lnTo>
                  <a:lnTo>
                    <a:pt x="13" y="823"/>
                  </a:lnTo>
                  <a:lnTo>
                    <a:pt x="3" y="783"/>
                  </a:lnTo>
                  <a:lnTo>
                    <a:pt x="0" y="743"/>
                  </a:lnTo>
                  <a:lnTo>
                    <a:pt x="0" y="280"/>
                  </a:lnTo>
                  <a:lnTo>
                    <a:pt x="3" y="239"/>
                  </a:lnTo>
                  <a:lnTo>
                    <a:pt x="13" y="200"/>
                  </a:lnTo>
                  <a:lnTo>
                    <a:pt x="26" y="163"/>
                  </a:lnTo>
                  <a:lnTo>
                    <a:pt x="47" y="129"/>
                  </a:lnTo>
                  <a:lnTo>
                    <a:pt x="70" y="97"/>
                  </a:lnTo>
                  <a:lnTo>
                    <a:pt x="99" y="70"/>
                  </a:lnTo>
                  <a:lnTo>
                    <a:pt x="129" y="46"/>
                  </a:lnTo>
                  <a:lnTo>
                    <a:pt x="164" y="26"/>
                  </a:lnTo>
                  <a:lnTo>
                    <a:pt x="200" y="12"/>
                  </a:lnTo>
                  <a:lnTo>
                    <a:pt x="240" y="3"/>
                  </a:lnTo>
                  <a:lnTo>
                    <a:pt x="28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1192" name="Google Shape;11192;p24"/>
          <p:cNvSpPr/>
          <p:nvPr/>
        </p:nvSpPr>
        <p:spPr>
          <a:xfrm>
            <a:off x="11177749" y="16510463"/>
            <a:ext cx="333097" cy="482127"/>
          </a:xfrm>
          <a:custGeom>
            <a:avLst/>
            <a:gdLst/>
            <a:ahLst/>
            <a:cxnLst/>
            <a:rect l="l" t="t" r="r" b="b"/>
            <a:pathLst>
              <a:path w="2332" h="3375" extrusionOk="0">
                <a:moveTo>
                  <a:pt x="1166" y="271"/>
                </a:moveTo>
                <a:lnTo>
                  <a:pt x="1109" y="274"/>
                </a:lnTo>
                <a:lnTo>
                  <a:pt x="1055" y="283"/>
                </a:lnTo>
                <a:lnTo>
                  <a:pt x="1001" y="298"/>
                </a:lnTo>
                <a:lnTo>
                  <a:pt x="950" y="318"/>
                </a:lnTo>
                <a:lnTo>
                  <a:pt x="903" y="343"/>
                </a:lnTo>
                <a:lnTo>
                  <a:pt x="858" y="372"/>
                </a:lnTo>
                <a:lnTo>
                  <a:pt x="816" y="406"/>
                </a:lnTo>
                <a:lnTo>
                  <a:pt x="779" y="443"/>
                </a:lnTo>
                <a:lnTo>
                  <a:pt x="745" y="485"/>
                </a:lnTo>
                <a:lnTo>
                  <a:pt x="716" y="530"/>
                </a:lnTo>
                <a:lnTo>
                  <a:pt x="691" y="577"/>
                </a:lnTo>
                <a:lnTo>
                  <a:pt x="671" y="629"/>
                </a:lnTo>
                <a:lnTo>
                  <a:pt x="656" y="681"/>
                </a:lnTo>
                <a:lnTo>
                  <a:pt x="648" y="736"/>
                </a:lnTo>
                <a:lnTo>
                  <a:pt x="644" y="793"/>
                </a:lnTo>
                <a:lnTo>
                  <a:pt x="648" y="850"/>
                </a:lnTo>
                <a:lnTo>
                  <a:pt x="656" y="905"/>
                </a:lnTo>
                <a:lnTo>
                  <a:pt x="671" y="959"/>
                </a:lnTo>
                <a:lnTo>
                  <a:pt x="691" y="1009"/>
                </a:lnTo>
                <a:lnTo>
                  <a:pt x="716" y="1057"/>
                </a:lnTo>
                <a:lnTo>
                  <a:pt x="745" y="1102"/>
                </a:lnTo>
                <a:lnTo>
                  <a:pt x="779" y="1143"/>
                </a:lnTo>
                <a:lnTo>
                  <a:pt x="816" y="1181"/>
                </a:lnTo>
                <a:lnTo>
                  <a:pt x="858" y="1215"/>
                </a:lnTo>
                <a:lnTo>
                  <a:pt x="903" y="1245"/>
                </a:lnTo>
                <a:lnTo>
                  <a:pt x="950" y="1270"/>
                </a:lnTo>
                <a:lnTo>
                  <a:pt x="1001" y="1289"/>
                </a:lnTo>
                <a:lnTo>
                  <a:pt x="1055" y="1303"/>
                </a:lnTo>
                <a:lnTo>
                  <a:pt x="1109" y="1313"/>
                </a:lnTo>
                <a:lnTo>
                  <a:pt x="1166" y="1316"/>
                </a:lnTo>
                <a:lnTo>
                  <a:pt x="1223" y="1313"/>
                </a:lnTo>
                <a:lnTo>
                  <a:pt x="1278" y="1303"/>
                </a:lnTo>
                <a:lnTo>
                  <a:pt x="1331" y="1289"/>
                </a:lnTo>
                <a:lnTo>
                  <a:pt x="1381" y="1270"/>
                </a:lnTo>
                <a:lnTo>
                  <a:pt x="1429" y="1245"/>
                </a:lnTo>
                <a:lnTo>
                  <a:pt x="1473" y="1215"/>
                </a:lnTo>
                <a:lnTo>
                  <a:pt x="1516" y="1181"/>
                </a:lnTo>
                <a:lnTo>
                  <a:pt x="1553" y="1143"/>
                </a:lnTo>
                <a:lnTo>
                  <a:pt x="1587" y="1102"/>
                </a:lnTo>
                <a:lnTo>
                  <a:pt x="1616" y="1057"/>
                </a:lnTo>
                <a:lnTo>
                  <a:pt x="1641" y="1009"/>
                </a:lnTo>
                <a:lnTo>
                  <a:pt x="1661" y="959"/>
                </a:lnTo>
                <a:lnTo>
                  <a:pt x="1676" y="905"/>
                </a:lnTo>
                <a:lnTo>
                  <a:pt x="1685" y="850"/>
                </a:lnTo>
                <a:lnTo>
                  <a:pt x="1688" y="793"/>
                </a:lnTo>
                <a:lnTo>
                  <a:pt x="1685" y="736"/>
                </a:lnTo>
                <a:lnTo>
                  <a:pt x="1676" y="681"/>
                </a:lnTo>
                <a:lnTo>
                  <a:pt x="1661" y="629"/>
                </a:lnTo>
                <a:lnTo>
                  <a:pt x="1641" y="577"/>
                </a:lnTo>
                <a:lnTo>
                  <a:pt x="1616" y="530"/>
                </a:lnTo>
                <a:lnTo>
                  <a:pt x="1587" y="485"/>
                </a:lnTo>
                <a:lnTo>
                  <a:pt x="1553" y="443"/>
                </a:lnTo>
                <a:lnTo>
                  <a:pt x="1516" y="406"/>
                </a:lnTo>
                <a:lnTo>
                  <a:pt x="1473" y="372"/>
                </a:lnTo>
                <a:lnTo>
                  <a:pt x="1429" y="343"/>
                </a:lnTo>
                <a:lnTo>
                  <a:pt x="1381" y="318"/>
                </a:lnTo>
                <a:lnTo>
                  <a:pt x="1331" y="298"/>
                </a:lnTo>
                <a:lnTo>
                  <a:pt x="1278" y="283"/>
                </a:lnTo>
                <a:lnTo>
                  <a:pt x="1223" y="274"/>
                </a:lnTo>
                <a:lnTo>
                  <a:pt x="1166" y="271"/>
                </a:lnTo>
                <a:close/>
                <a:moveTo>
                  <a:pt x="1166" y="0"/>
                </a:moveTo>
                <a:lnTo>
                  <a:pt x="1238" y="4"/>
                </a:lnTo>
                <a:lnTo>
                  <a:pt x="1309" y="14"/>
                </a:lnTo>
                <a:lnTo>
                  <a:pt x="1377" y="29"/>
                </a:lnTo>
                <a:lnTo>
                  <a:pt x="1443" y="51"/>
                </a:lnTo>
                <a:lnTo>
                  <a:pt x="1506" y="77"/>
                </a:lnTo>
                <a:lnTo>
                  <a:pt x="1567" y="110"/>
                </a:lnTo>
                <a:lnTo>
                  <a:pt x="1624" y="147"/>
                </a:lnTo>
                <a:lnTo>
                  <a:pt x="1678" y="188"/>
                </a:lnTo>
                <a:lnTo>
                  <a:pt x="1728" y="234"/>
                </a:lnTo>
                <a:lnTo>
                  <a:pt x="1774" y="284"/>
                </a:lnTo>
                <a:lnTo>
                  <a:pt x="1815" y="337"/>
                </a:lnTo>
                <a:lnTo>
                  <a:pt x="1852" y="395"/>
                </a:lnTo>
                <a:lnTo>
                  <a:pt x="1884" y="455"/>
                </a:lnTo>
                <a:lnTo>
                  <a:pt x="1911" y="518"/>
                </a:lnTo>
                <a:lnTo>
                  <a:pt x="1932" y="585"/>
                </a:lnTo>
                <a:lnTo>
                  <a:pt x="1948" y="654"/>
                </a:lnTo>
                <a:lnTo>
                  <a:pt x="1957" y="724"/>
                </a:lnTo>
                <a:lnTo>
                  <a:pt x="1960" y="796"/>
                </a:lnTo>
                <a:lnTo>
                  <a:pt x="1957" y="867"/>
                </a:lnTo>
                <a:lnTo>
                  <a:pt x="1948" y="937"/>
                </a:lnTo>
                <a:lnTo>
                  <a:pt x="1933" y="1005"/>
                </a:lnTo>
                <a:lnTo>
                  <a:pt x="1912" y="1069"/>
                </a:lnTo>
                <a:lnTo>
                  <a:pt x="1887" y="1131"/>
                </a:lnTo>
                <a:lnTo>
                  <a:pt x="1855" y="1191"/>
                </a:lnTo>
                <a:lnTo>
                  <a:pt x="1820" y="1248"/>
                </a:lnTo>
                <a:lnTo>
                  <a:pt x="1780" y="1301"/>
                </a:lnTo>
                <a:lnTo>
                  <a:pt x="1736" y="1350"/>
                </a:lnTo>
                <a:lnTo>
                  <a:pt x="1687" y="1396"/>
                </a:lnTo>
                <a:lnTo>
                  <a:pt x="1636" y="1438"/>
                </a:lnTo>
                <a:lnTo>
                  <a:pt x="1580" y="1475"/>
                </a:lnTo>
                <a:lnTo>
                  <a:pt x="1521" y="1507"/>
                </a:lnTo>
                <a:lnTo>
                  <a:pt x="1459" y="1536"/>
                </a:lnTo>
                <a:lnTo>
                  <a:pt x="1702" y="1536"/>
                </a:lnTo>
                <a:lnTo>
                  <a:pt x="1755" y="1538"/>
                </a:lnTo>
                <a:lnTo>
                  <a:pt x="1808" y="1547"/>
                </a:lnTo>
                <a:lnTo>
                  <a:pt x="1858" y="1561"/>
                </a:lnTo>
                <a:lnTo>
                  <a:pt x="1907" y="1580"/>
                </a:lnTo>
                <a:lnTo>
                  <a:pt x="1951" y="1605"/>
                </a:lnTo>
                <a:lnTo>
                  <a:pt x="1994" y="1634"/>
                </a:lnTo>
                <a:lnTo>
                  <a:pt x="2033" y="1668"/>
                </a:lnTo>
                <a:lnTo>
                  <a:pt x="2069" y="1705"/>
                </a:lnTo>
                <a:lnTo>
                  <a:pt x="2100" y="1745"/>
                </a:lnTo>
                <a:lnTo>
                  <a:pt x="2127" y="1790"/>
                </a:lnTo>
                <a:lnTo>
                  <a:pt x="2149" y="1837"/>
                </a:lnTo>
                <a:lnTo>
                  <a:pt x="2167" y="1887"/>
                </a:lnTo>
                <a:lnTo>
                  <a:pt x="2179" y="1940"/>
                </a:lnTo>
                <a:lnTo>
                  <a:pt x="2327" y="2831"/>
                </a:lnTo>
                <a:lnTo>
                  <a:pt x="2332" y="2881"/>
                </a:lnTo>
                <a:lnTo>
                  <a:pt x="2332" y="2932"/>
                </a:lnTo>
                <a:lnTo>
                  <a:pt x="2327" y="2982"/>
                </a:lnTo>
                <a:lnTo>
                  <a:pt x="2316" y="3032"/>
                </a:lnTo>
                <a:lnTo>
                  <a:pt x="2301" y="3080"/>
                </a:lnTo>
                <a:lnTo>
                  <a:pt x="2280" y="3125"/>
                </a:lnTo>
                <a:lnTo>
                  <a:pt x="2254" y="3169"/>
                </a:lnTo>
                <a:lnTo>
                  <a:pt x="2222" y="3209"/>
                </a:lnTo>
                <a:lnTo>
                  <a:pt x="2187" y="3246"/>
                </a:lnTo>
                <a:lnTo>
                  <a:pt x="2149" y="3279"/>
                </a:lnTo>
                <a:lnTo>
                  <a:pt x="2107" y="3307"/>
                </a:lnTo>
                <a:lnTo>
                  <a:pt x="2063" y="3331"/>
                </a:lnTo>
                <a:lnTo>
                  <a:pt x="2016" y="3350"/>
                </a:lnTo>
                <a:lnTo>
                  <a:pt x="1968" y="3364"/>
                </a:lnTo>
                <a:lnTo>
                  <a:pt x="1917" y="3372"/>
                </a:lnTo>
                <a:lnTo>
                  <a:pt x="1866" y="3375"/>
                </a:lnTo>
                <a:lnTo>
                  <a:pt x="466" y="3375"/>
                </a:lnTo>
                <a:lnTo>
                  <a:pt x="415" y="3372"/>
                </a:lnTo>
                <a:lnTo>
                  <a:pt x="365" y="3364"/>
                </a:lnTo>
                <a:lnTo>
                  <a:pt x="316" y="3350"/>
                </a:lnTo>
                <a:lnTo>
                  <a:pt x="269" y="3331"/>
                </a:lnTo>
                <a:lnTo>
                  <a:pt x="225" y="3307"/>
                </a:lnTo>
                <a:lnTo>
                  <a:pt x="183" y="3279"/>
                </a:lnTo>
                <a:lnTo>
                  <a:pt x="145" y="3246"/>
                </a:lnTo>
                <a:lnTo>
                  <a:pt x="110" y="3209"/>
                </a:lnTo>
                <a:lnTo>
                  <a:pt x="78" y="3169"/>
                </a:lnTo>
                <a:lnTo>
                  <a:pt x="52" y="3125"/>
                </a:lnTo>
                <a:lnTo>
                  <a:pt x="32" y="3080"/>
                </a:lnTo>
                <a:lnTo>
                  <a:pt x="15" y="3032"/>
                </a:lnTo>
                <a:lnTo>
                  <a:pt x="6" y="2982"/>
                </a:lnTo>
                <a:lnTo>
                  <a:pt x="0" y="2932"/>
                </a:lnTo>
                <a:lnTo>
                  <a:pt x="0" y="2881"/>
                </a:lnTo>
                <a:lnTo>
                  <a:pt x="6" y="2831"/>
                </a:lnTo>
                <a:lnTo>
                  <a:pt x="154" y="1940"/>
                </a:lnTo>
                <a:lnTo>
                  <a:pt x="165" y="1887"/>
                </a:lnTo>
                <a:lnTo>
                  <a:pt x="183" y="1837"/>
                </a:lnTo>
                <a:lnTo>
                  <a:pt x="205" y="1790"/>
                </a:lnTo>
                <a:lnTo>
                  <a:pt x="232" y="1745"/>
                </a:lnTo>
                <a:lnTo>
                  <a:pt x="263" y="1705"/>
                </a:lnTo>
                <a:lnTo>
                  <a:pt x="299" y="1668"/>
                </a:lnTo>
                <a:lnTo>
                  <a:pt x="339" y="1634"/>
                </a:lnTo>
                <a:lnTo>
                  <a:pt x="381" y="1605"/>
                </a:lnTo>
                <a:lnTo>
                  <a:pt x="426" y="1580"/>
                </a:lnTo>
                <a:lnTo>
                  <a:pt x="475" y="1561"/>
                </a:lnTo>
                <a:lnTo>
                  <a:pt x="525" y="1547"/>
                </a:lnTo>
                <a:lnTo>
                  <a:pt x="577" y="1538"/>
                </a:lnTo>
                <a:lnTo>
                  <a:pt x="630" y="1536"/>
                </a:lnTo>
                <a:lnTo>
                  <a:pt x="873" y="1536"/>
                </a:lnTo>
                <a:lnTo>
                  <a:pt x="811" y="1507"/>
                </a:lnTo>
                <a:lnTo>
                  <a:pt x="752" y="1475"/>
                </a:lnTo>
                <a:lnTo>
                  <a:pt x="697" y="1438"/>
                </a:lnTo>
                <a:lnTo>
                  <a:pt x="645" y="1396"/>
                </a:lnTo>
                <a:lnTo>
                  <a:pt x="596" y="1350"/>
                </a:lnTo>
                <a:lnTo>
                  <a:pt x="553" y="1301"/>
                </a:lnTo>
                <a:lnTo>
                  <a:pt x="513" y="1248"/>
                </a:lnTo>
                <a:lnTo>
                  <a:pt x="477" y="1191"/>
                </a:lnTo>
                <a:lnTo>
                  <a:pt x="446" y="1131"/>
                </a:lnTo>
                <a:lnTo>
                  <a:pt x="420" y="1069"/>
                </a:lnTo>
                <a:lnTo>
                  <a:pt x="399" y="1005"/>
                </a:lnTo>
                <a:lnTo>
                  <a:pt x="384" y="937"/>
                </a:lnTo>
                <a:lnTo>
                  <a:pt x="376" y="867"/>
                </a:lnTo>
                <a:lnTo>
                  <a:pt x="372" y="796"/>
                </a:lnTo>
                <a:lnTo>
                  <a:pt x="376" y="724"/>
                </a:lnTo>
                <a:lnTo>
                  <a:pt x="385" y="654"/>
                </a:lnTo>
                <a:lnTo>
                  <a:pt x="401" y="585"/>
                </a:lnTo>
                <a:lnTo>
                  <a:pt x="421" y="518"/>
                </a:lnTo>
                <a:lnTo>
                  <a:pt x="448" y="455"/>
                </a:lnTo>
                <a:lnTo>
                  <a:pt x="480" y="395"/>
                </a:lnTo>
                <a:lnTo>
                  <a:pt x="517" y="337"/>
                </a:lnTo>
                <a:lnTo>
                  <a:pt x="558" y="284"/>
                </a:lnTo>
                <a:lnTo>
                  <a:pt x="604" y="234"/>
                </a:lnTo>
                <a:lnTo>
                  <a:pt x="654" y="188"/>
                </a:lnTo>
                <a:lnTo>
                  <a:pt x="708" y="147"/>
                </a:lnTo>
                <a:lnTo>
                  <a:pt x="765" y="110"/>
                </a:lnTo>
                <a:lnTo>
                  <a:pt x="826" y="77"/>
                </a:lnTo>
                <a:lnTo>
                  <a:pt x="889" y="51"/>
                </a:lnTo>
                <a:lnTo>
                  <a:pt x="954" y="29"/>
                </a:lnTo>
                <a:lnTo>
                  <a:pt x="1023" y="14"/>
                </a:lnTo>
                <a:lnTo>
                  <a:pt x="1094" y="4"/>
                </a:lnTo>
                <a:lnTo>
                  <a:pt x="1166"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1193" name="Google Shape;11193;p24"/>
          <p:cNvGrpSpPr/>
          <p:nvPr/>
        </p:nvGrpSpPr>
        <p:grpSpPr>
          <a:xfrm>
            <a:off x="12345969" y="16539970"/>
            <a:ext cx="486042" cy="423027"/>
            <a:chOff x="5021" y="107"/>
            <a:chExt cx="486" cy="423"/>
          </a:xfrm>
          <a:solidFill>
            <a:srgbClr val="006994"/>
          </a:solidFill>
        </p:grpSpPr>
        <p:sp>
          <p:nvSpPr>
            <p:cNvPr id="11194" name="Google Shape;11194;p24"/>
            <p:cNvSpPr/>
            <p:nvPr/>
          </p:nvSpPr>
          <p:spPr>
            <a:xfrm>
              <a:off x="5296" y="321"/>
              <a:ext cx="211" cy="209"/>
            </a:xfrm>
            <a:custGeom>
              <a:avLst/>
              <a:gdLst/>
              <a:ahLst/>
              <a:cxnLst/>
              <a:rect l="l" t="t" r="r" b="b"/>
              <a:pathLst>
                <a:path w="1480" h="1466" extrusionOk="0">
                  <a:moveTo>
                    <a:pt x="630" y="383"/>
                  </a:moveTo>
                  <a:lnTo>
                    <a:pt x="630" y="624"/>
                  </a:lnTo>
                  <a:lnTo>
                    <a:pt x="386" y="624"/>
                  </a:lnTo>
                  <a:lnTo>
                    <a:pt x="386" y="842"/>
                  </a:lnTo>
                  <a:lnTo>
                    <a:pt x="630" y="842"/>
                  </a:lnTo>
                  <a:lnTo>
                    <a:pt x="630" y="1083"/>
                  </a:lnTo>
                  <a:lnTo>
                    <a:pt x="850" y="1083"/>
                  </a:lnTo>
                  <a:lnTo>
                    <a:pt x="850" y="842"/>
                  </a:lnTo>
                  <a:lnTo>
                    <a:pt x="1094" y="842"/>
                  </a:lnTo>
                  <a:lnTo>
                    <a:pt x="1094" y="624"/>
                  </a:lnTo>
                  <a:lnTo>
                    <a:pt x="850" y="624"/>
                  </a:lnTo>
                  <a:lnTo>
                    <a:pt x="850" y="383"/>
                  </a:lnTo>
                  <a:lnTo>
                    <a:pt x="630" y="383"/>
                  </a:lnTo>
                  <a:close/>
                  <a:moveTo>
                    <a:pt x="739" y="0"/>
                  </a:moveTo>
                  <a:lnTo>
                    <a:pt x="807" y="3"/>
                  </a:lnTo>
                  <a:lnTo>
                    <a:pt x="873" y="11"/>
                  </a:lnTo>
                  <a:lnTo>
                    <a:pt x="937" y="26"/>
                  </a:lnTo>
                  <a:lnTo>
                    <a:pt x="998" y="46"/>
                  </a:lnTo>
                  <a:lnTo>
                    <a:pt x="1058" y="70"/>
                  </a:lnTo>
                  <a:lnTo>
                    <a:pt x="1114" y="99"/>
                  </a:lnTo>
                  <a:lnTo>
                    <a:pt x="1167" y="134"/>
                  </a:lnTo>
                  <a:lnTo>
                    <a:pt x="1217" y="172"/>
                  </a:lnTo>
                  <a:lnTo>
                    <a:pt x="1263" y="215"/>
                  </a:lnTo>
                  <a:lnTo>
                    <a:pt x="1306" y="260"/>
                  </a:lnTo>
                  <a:lnTo>
                    <a:pt x="1345" y="310"/>
                  </a:lnTo>
                  <a:lnTo>
                    <a:pt x="1379" y="363"/>
                  </a:lnTo>
                  <a:lnTo>
                    <a:pt x="1409" y="419"/>
                  </a:lnTo>
                  <a:lnTo>
                    <a:pt x="1434" y="477"/>
                  </a:lnTo>
                  <a:lnTo>
                    <a:pt x="1453" y="538"/>
                  </a:lnTo>
                  <a:lnTo>
                    <a:pt x="1468" y="601"/>
                  </a:lnTo>
                  <a:lnTo>
                    <a:pt x="1476" y="666"/>
                  </a:lnTo>
                  <a:lnTo>
                    <a:pt x="1480" y="733"/>
                  </a:lnTo>
                  <a:lnTo>
                    <a:pt x="1476" y="800"/>
                  </a:lnTo>
                  <a:lnTo>
                    <a:pt x="1468" y="865"/>
                  </a:lnTo>
                  <a:lnTo>
                    <a:pt x="1453" y="928"/>
                  </a:lnTo>
                  <a:lnTo>
                    <a:pt x="1434" y="989"/>
                  </a:lnTo>
                  <a:lnTo>
                    <a:pt x="1409" y="1047"/>
                  </a:lnTo>
                  <a:lnTo>
                    <a:pt x="1379" y="1102"/>
                  </a:lnTo>
                  <a:lnTo>
                    <a:pt x="1345" y="1156"/>
                  </a:lnTo>
                  <a:lnTo>
                    <a:pt x="1306" y="1205"/>
                  </a:lnTo>
                  <a:lnTo>
                    <a:pt x="1263" y="1251"/>
                  </a:lnTo>
                  <a:lnTo>
                    <a:pt x="1217" y="1293"/>
                  </a:lnTo>
                  <a:lnTo>
                    <a:pt x="1167" y="1331"/>
                  </a:lnTo>
                  <a:lnTo>
                    <a:pt x="1114" y="1366"/>
                  </a:lnTo>
                  <a:lnTo>
                    <a:pt x="1058" y="1395"/>
                  </a:lnTo>
                  <a:lnTo>
                    <a:pt x="998" y="1420"/>
                  </a:lnTo>
                  <a:lnTo>
                    <a:pt x="937" y="1439"/>
                  </a:lnTo>
                  <a:lnTo>
                    <a:pt x="873" y="1454"/>
                  </a:lnTo>
                  <a:lnTo>
                    <a:pt x="807" y="1462"/>
                  </a:lnTo>
                  <a:lnTo>
                    <a:pt x="739" y="1466"/>
                  </a:lnTo>
                  <a:lnTo>
                    <a:pt x="673" y="1462"/>
                  </a:lnTo>
                  <a:lnTo>
                    <a:pt x="607" y="1454"/>
                  </a:lnTo>
                  <a:lnTo>
                    <a:pt x="543" y="1439"/>
                  </a:lnTo>
                  <a:lnTo>
                    <a:pt x="482" y="1420"/>
                  </a:lnTo>
                  <a:lnTo>
                    <a:pt x="422" y="1395"/>
                  </a:lnTo>
                  <a:lnTo>
                    <a:pt x="366" y="1366"/>
                  </a:lnTo>
                  <a:lnTo>
                    <a:pt x="313" y="1331"/>
                  </a:lnTo>
                  <a:lnTo>
                    <a:pt x="263" y="1293"/>
                  </a:lnTo>
                  <a:lnTo>
                    <a:pt x="216" y="1251"/>
                  </a:lnTo>
                  <a:lnTo>
                    <a:pt x="174" y="1205"/>
                  </a:lnTo>
                  <a:lnTo>
                    <a:pt x="135" y="1156"/>
                  </a:lnTo>
                  <a:lnTo>
                    <a:pt x="101" y="1102"/>
                  </a:lnTo>
                  <a:lnTo>
                    <a:pt x="71" y="1047"/>
                  </a:lnTo>
                  <a:lnTo>
                    <a:pt x="46" y="989"/>
                  </a:lnTo>
                  <a:lnTo>
                    <a:pt x="26" y="928"/>
                  </a:lnTo>
                  <a:lnTo>
                    <a:pt x="12" y="865"/>
                  </a:lnTo>
                  <a:lnTo>
                    <a:pt x="2" y="800"/>
                  </a:lnTo>
                  <a:lnTo>
                    <a:pt x="0" y="733"/>
                  </a:lnTo>
                  <a:lnTo>
                    <a:pt x="2" y="666"/>
                  </a:lnTo>
                  <a:lnTo>
                    <a:pt x="12" y="601"/>
                  </a:lnTo>
                  <a:lnTo>
                    <a:pt x="26" y="538"/>
                  </a:lnTo>
                  <a:lnTo>
                    <a:pt x="46" y="477"/>
                  </a:lnTo>
                  <a:lnTo>
                    <a:pt x="71" y="419"/>
                  </a:lnTo>
                  <a:lnTo>
                    <a:pt x="101" y="363"/>
                  </a:lnTo>
                  <a:lnTo>
                    <a:pt x="135" y="310"/>
                  </a:lnTo>
                  <a:lnTo>
                    <a:pt x="174" y="260"/>
                  </a:lnTo>
                  <a:lnTo>
                    <a:pt x="216" y="215"/>
                  </a:lnTo>
                  <a:lnTo>
                    <a:pt x="263" y="172"/>
                  </a:lnTo>
                  <a:lnTo>
                    <a:pt x="313" y="134"/>
                  </a:lnTo>
                  <a:lnTo>
                    <a:pt x="366" y="99"/>
                  </a:lnTo>
                  <a:lnTo>
                    <a:pt x="422" y="70"/>
                  </a:lnTo>
                  <a:lnTo>
                    <a:pt x="482" y="46"/>
                  </a:lnTo>
                  <a:lnTo>
                    <a:pt x="543" y="26"/>
                  </a:lnTo>
                  <a:lnTo>
                    <a:pt x="607" y="11"/>
                  </a:lnTo>
                  <a:lnTo>
                    <a:pt x="673" y="3"/>
                  </a:lnTo>
                  <a:lnTo>
                    <a:pt x="73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195" name="Google Shape;11195;p24"/>
            <p:cNvSpPr/>
            <p:nvPr/>
          </p:nvSpPr>
          <p:spPr>
            <a:xfrm>
              <a:off x="5021" y="107"/>
              <a:ext cx="471" cy="403"/>
            </a:xfrm>
            <a:custGeom>
              <a:avLst/>
              <a:gdLst/>
              <a:ahLst/>
              <a:cxnLst/>
              <a:rect l="l" t="t" r="r" b="b"/>
              <a:pathLst>
                <a:path w="3302" h="2831" extrusionOk="0">
                  <a:moveTo>
                    <a:pt x="862" y="0"/>
                  </a:moveTo>
                  <a:lnTo>
                    <a:pt x="931" y="3"/>
                  </a:lnTo>
                  <a:lnTo>
                    <a:pt x="1000" y="13"/>
                  </a:lnTo>
                  <a:lnTo>
                    <a:pt x="1067" y="27"/>
                  </a:lnTo>
                  <a:lnTo>
                    <a:pt x="1132" y="48"/>
                  </a:lnTo>
                  <a:lnTo>
                    <a:pt x="1193" y="75"/>
                  </a:lnTo>
                  <a:lnTo>
                    <a:pt x="1254" y="106"/>
                  </a:lnTo>
                  <a:lnTo>
                    <a:pt x="1311" y="142"/>
                  </a:lnTo>
                  <a:lnTo>
                    <a:pt x="1366" y="184"/>
                  </a:lnTo>
                  <a:lnTo>
                    <a:pt x="1417" y="229"/>
                  </a:lnTo>
                  <a:lnTo>
                    <a:pt x="1466" y="278"/>
                  </a:lnTo>
                  <a:lnTo>
                    <a:pt x="1510" y="332"/>
                  </a:lnTo>
                  <a:lnTo>
                    <a:pt x="1552" y="390"/>
                  </a:lnTo>
                  <a:lnTo>
                    <a:pt x="1589" y="451"/>
                  </a:lnTo>
                  <a:lnTo>
                    <a:pt x="1623" y="515"/>
                  </a:lnTo>
                  <a:lnTo>
                    <a:pt x="1651" y="582"/>
                  </a:lnTo>
                  <a:lnTo>
                    <a:pt x="1680" y="515"/>
                  </a:lnTo>
                  <a:lnTo>
                    <a:pt x="1713" y="451"/>
                  </a:lnTo>
                  <a:lnTo>
                    <a:pt x="1750" y="390"/>
                  </a:lnTo>
                  <a:lnTo>
                    <a:pt x="1791" y="332"/>
                  </a:lnTo>
                  <a:lnTo>
                    <a:pt x="1836" y="278"/>
                  </a:lnTo>
                  <a:lnTo>
                    <a:pt x="1885" y="229"/>
                  </a:lnTo>
                  <a:lnTo>
                    <a:pt x="1937" y="184"/>
                  </a:lnTo>
                  <a:lnTo>
                    <a:pt x="1991" y="142"/>
                  </a:lnTo>
                  <a:lnTo>
                    <a:pt x="2048" y="106"/>
                  </a:lnTo>
                  <a:lnTo>
                    <a:pt x="2108" y="75"/>
                  </a:lnTo>
                  <a:lnTo>
                    <a:pt x="2171" y="48"/>
                  </a:lnTo>
                  <a:lnTo>
                    <a:pt x="2235" y="27"/>
                  </a:lnTo>
                  <a:lnTo>
                    <a:pt x="2302" y="13"/>
                  </a:lnTo>
                  <a:lnTo>
                    <a:pt x="2370" y="3"/>
                  </a:lnTo>
                  <a:lnTo>
                    <a:pt x="2439" y="0"/>
                  </a:lnTo>
                  <a:lnTo>
                    <a:pt x="2510" y="3"/>
                  </a:lnTo>
                  <a:lnTo>
                    <a:pt x="2579" y="13"/>
                  </a:lnTo>
                  <a:lnTo>
                    <a:pt x="2647" y="28"/>
                  </a:lnTo>
                  <a:lnTo>
                    <a:pt x="2712" y="49"/>
                  </a:lnTo>
                  <a:lnTo>
                    <a:pt x="2776" y="76"/>
                  </a:lnTo>
                  <a:lnTo>
                    <a:pt x="2836" y="108"/>
                  </a:lnTo>
                  <a:lnTo>
                    <a:pt x="2893" y="145"/>
                  </a:lnTo>
                  <a:lnTo>
                    <a:pt x="2948" y="187"/>
                  </a:lnTo>
                  <a:lnTo>
                    <a:pt x="3000" y="234"/>
                  </a:lnTo>
                  <a:lnTo>
                    <a:pt x="3049" y="285"/>
                  </a:lnTo>
                  <a:lnTo>
                    <a:pt x="3094" y="339"/>
                  </a:lnTo>
                  <a:lnTo>
                    <a:pt x="3135" y="398"/>
                  </a:lnTo>
                  <a:lnTo>
                    <a:pt x="3172" y="460"/>
                  </a:lnTo>
                  <a:lnTo>
                    <a:pt x="3205" y="525"/>
                  </a:lnTo>
                  <a:lnTo>
                    <a:pt x="3234" y="593"/>
                  </a:lnTo>
                  <a:lnTo>
                    <a:pt x="3258" y="665"/>
                  </a:lnTo>
                  <a:lnTo>
                    <a:pt x="3276" y="738"/>
                  </a:lnTo>
                  <a:lnTo>
                    <a:pt x="3290" y="815"/>
                  </a:lnTo>
                  <a:lnTo>
                    <a:pt x="3298" y="893"/>
                  </a:lnTo>
                  <a:lnTo>
                    <a:pt x="3302" y="973"/>
                  </a:lnTo>
                  <a:lnTo>
                    <a:pt x="3298" y="1059"/>
                  </a:lnTo>
                  <a:lnTo>
                    <a:pt x="3289" y="1144"/>
                  </a:lnTo>
                  <a:lnTo>
                    <a:pt x="3273" y="1227"/>
                  </a:lnTo>
                  <a:lnTo>
                    <a:pt x="3253" y="1309"/>
                  </a:lnTo>
                  <a:lnTo>
                    <a:pt x="3226" y="1388"/>
                  </a:lnTo>
                  <a:lnTo>
                    <a:pt x="3196" y="1467"/>
                  </a:lnTo>
                  <a:lnTo>
                    <a:pt x="3160" y="1543"/>
                  </a:lnTo>
                  <a:lnTo>
                    <a:pt x="3107" y="1508"/>
                  </a:lnTo>
                  <a:lnTo>
                    <a:pt x="3050" y="1477"/>
                  </a:lnTo>
                  <a:lnTo>
                    <a:pt x="2991" y="1450"/>
                  </a:lnTo>
                  <a:lnTo>
                    <a:pt x="2930" y="1427"/>
                  </a:lnTo>
                  <a:lnTo>
                    <a:pt x="2867" y="1409"/>
                  </a:lnTo>
                  <a:lnTo>
                    <a:pt x="2802" y="1397"/>
                  </a:lnTo>
                  <a:lnTo>
                    <a:pt x="2735" y="1388"/>
                  </a:lnTo>
                  <a:lnTo>
                    <a:pt x="2666" y="1386"/>
                  </a:lnTo>
                  <a:lnTo>
                    <a:pt x="2593" y="1389"/>
                  </a:lnTo>
                  <a:lnTo>
                    <a:pt x="2522" y="1398"/>
                  </a:lnTo>
                  <a:lnTo>
                    <a:pt x="2452" y="1413"/>
                  </a:lnTo>
                  <a:lnTo>
                    <a:pt x="2385" y="1434"/>
                  </a:lnTo>
                  <a:lnTo>
                    <a:pt x="2321" y="1459"/>
                  </a:lnTo>
                  <a:lnTo>
                    <a:pt x="2258" y="1489"/>
                  </a:lnTo>
                  <a:lnTo>
                    <a:pt x="2199" y="1525"/>
                  </a:lnTo>
                  <a:lnTo>
                    <a:pt x="2143" y="1565"/>
                  </a:lnTo>
                  <a:lnTo>
                    <a:pt x="2090" y="1609"/>
                  </a:lnTo>
                  <a:lnTo>
                    <a:pt x="2042" y="1657"/>
                  </a:lnTo>
                  <a:lnTo>
                    <a:pt x="1997" y="1709"/>
                  </a:lnTo>
                  <a:lnTo>
                    <a:pt x="1957" y="1764"/>
                  </a:lnTo>
                  <a:lnTo>
                    <a:pt x="1922" y="1823"/>
                  </a:lnTo>
                  <a:lnTo>
                    <a:pt x="1891" y="1884"/>
                  </a:lnTo>
                  <a:lnTo>
                    <a:pt x="1865" y="1949"/>
                  </a:lnTo>
                  <a:lnTo>
                    <a:pt x="1844" y="2015"/>
                  </a:lnTo>
                  <a:lnTo>
                    <a:pt x="1830" y="2085"/>
                  </a:lnTo>
                  <a:lnTo>
                    <a:pt x="1820" y="2155"/>
                  </a:lnTo>
                  <a:lnTo>
                    <a:pt x="1817" y="2228"/>
                  </a:lnTo>
                  <a:lnTo>
                    <a:pt x="1820" y="2299"/>
                  </a:lnTo>
                  <a:lnTo>
                    <a:pt x="1828" y="2368"/>
                  </a:lnTo>
                  <a:lnTo>
                    <a:pt x="1843" y="2436"/>
                  </a:lnTo>
                  <a:lnTo>
                    <a:pt x="1863" y="2501"/>
                  </a:lnTo>
                  <a:lnTo>
                    <a:pt x="1888" y="2564"/>
                  </a:lnTo>
                  <a:lnTo>
                    <a:pt x="1918" y="2623"/>
                  </a:lnTo>
                  <a:lnTo>
                    <a:pt x="1952" y="2681"/>
                  </a:lnTo>
                  <a:lnTo>
                    <a:pt x="1907" y="2706"/>
                  </a:lnTo>
                  <a:lnTo>
                    <a:pt x="1865" y="2730"/>
                  </a:lnTo>
                  <a:lnTo>
                    <a:pt x="1825" y="2751"/>
                  </a:lnTo>
                  <a:lnTo>
                    <a:pt x="1790" y="2769"/>
                  </a:lnTo>
                  <a:lnTo>
                    <a:pt x="1758" y="2785"/>
                  </a:lnTo>
                  <a:lnTo>
                    <a:pt x="1731" y="2800"/>
                  </a:lnTo>
                  <a:lnTo>
                    <a:pt x="1708" y="2810"/>
                  </a:lnTo>
                  <a:lnTo>
                    <a:pt x="1690" y="2820"/>
                  </a:lnTo>
                  <a:lnTo>
                    <a:pt x="1676" y="2826"/>
                  </a:lnTo>
                  <a:lnTo>
                    <a:pt x="1667" y="2830"/>
                  </a:lnTo>
                  <a:lnTo>
                    <a:pt x="1665" y="2831"/>
                  </a:lnTo>
                  <a:lnTo>
                    <a:pt x="1662" y="2830"/>
                  </a:lnTo>
                  <a:lnTo>
                    <a:pt x="1653" y="2826"/>
                  </a:lnTo>
                  <a:lnTo>
                    <a:pt x="1641" y="2820"/>
                  </a:lnTo>
                  <a:lnTo>
                    <a:pt x="1623" y="2811"/>
                  </a:lnTo>
                  <a:lnTo>
                    <a:pt x="1599" y="2801"/>
                  </a:lnTo>
                  <a:lnTo>
                    <a:pt x="1573" y="2787"/>
                  </a:lnTo>
                  <a:lnTo>
                    <a:pt x="1541" y="2772"/>
                  </a:lnTo>
                  <a:lnTo>
                    <a:pt x="1507" y="2754"/>
                  </a:lnTo>
                  <a:lnTo>
                    <a:pt x="1468" y="2734"/>
                  </a:lnTo>
                  <a:lnTo>
                    <a:pt x="1427" y="2712"/>
                  </a:lnTo>
                  <a:lnTo>
                    <a:pt x="1382" y="2687"/>
                  </a:lnTo>
                  <a:lnTo>
                    <a:pt x="1334" y="2660"/>
                  </a:lnTo>
                  <a:lnTo>
                    <a:pt x="1285" y="2631"/>
                  </a:lnTo>
                  <a:lnTo>
                    <a:pt x="1233" y="2599"/>
                  </a:lnTo>
                  <a:lnTo>
                    <a:pt x="1179" y="2567"/>
                  </a:lnTo>
                  <a:lnTo>
                    <a:pt x="1124" y="2531"/>
                  </a:lnTo>
                  <a:lnTo>
                    <a:pt x="1067" y="2493"/>
                  </a:lnTo>
                  <a:lnTo>
                    <a:pt x="1010" y="2454"/>
                  </a:lnTo>
                  <a:lnTo>
                    <a:pt x="951" y="2412"/>
                  </a:lnTo>
                  <a:lnTo>
                    <a:pt x="892" y="2369"/>
                  </a:lnTo>
                  <a:lnTo>
                    <a:pt x="833" y="2324"/>
                  </a:lnTo>
                  <a:lnTo>
                    <a:pt x="773" y="2277"/>
                  </a:lnTo>
                  <a:lnTo>
                    <a:pt x="714" y="2228"/>
                  </a:lnTo>
                  <a:lnTo>
                    <a:pt x="655" y="2177"/>
                  </a:lnTo>
                  <a:lnTo>
                    <a:pt x="597" y="2124"/>
                  </a:lnTo>
                  <a:lnTo>
                    <a:pt x="541" y="2069"/>
                  </a:lnTo>
                  <a:lnTo>
                    <a:pt x="486" y="2013"/>
                  </a:lnTo>
                  <a:lnTo>
                    <a:pt x="432" y="1955"/>
                  </a:lnTo>
                  <a:lnTo>
                    <a:pt x="380" y="1895"/>
                  </a:lnTo>
                  <a:lnTo>
                    <a:pt x="330" y="1834"/>
                  </a:lnTo>
                  <a:lnTo>
                    <a:pt x="283" y="1770"/>
                  </a:lnTo>
                  <a:lnTo>
                    <a:pt x="239" y="1706"/>
                  </a:lnTo>
                  <a:lnTo>
                    <a:pt x="196" y="1638"/>
                  </a:lnTo>
                  <a:lnTo>
                    <a:pt x="158" y="1570"/>
                  </a:lnTo>
                  <a:lnTo>
                    <a:pt x="123" y="1501"/>
                  </a:lnTo>
                  <a:lnTo>
                    <a:pt x="92" y="1429"/>
                  </a:lnTo>
                  <a:lnTo>
                    <a:pt x="65" y="1357"/>
                  </a:lnTo>
                  <a:lnTo>
                    <a:pt x="42" y="1283"/>
                  </a:lnTo>
                  <a:lnTo>
                    <a:pt x="24" y="1208"/>
                  </a:lnTo>
                  <a:lnTo>
                    <a:pt x="11" y="1130"/>
                  </a:lnTo>
                  <a:lnTo>
                    <a:pt x="3" y="1052"/>
                  </a:lnTo>
                  <a:lnTo>
                    <a:pt x="0" y="973"/>
                  </a:lnTo>
                  <a:lnTo>
                    <a:pt x="3" y="893"/>
                  </a:lnTo>
                  <a:lnTo>
                    <a:pt x="12" y="815"/>
                  </a:lnTo>
                  <a:lnTo>
                    <a:pt x="25" y="738"/>
                  </a:lnTo>
                  <a:lnTo>
                    <a:pt x="43" y="665"/>
                  </a:lnTo>
                  <a:lnTo>
                    <a:pt x="68" y="593"/>
                  </a:lnTo>
                  <a:lnTo>
                    <a:pt x="97" y="525"/>
                  </a:lnTo>
                  <a:lnTo>
                    <a:pt x="129" y="460"/>
                  </a:lnTo>
                  <a:lnTo>
                    <a:pt x="167" y="398"/>
                  </a:lnTo>
                  <a:lnTo>
                    <a:pt x="208" y="339"/>
                  </a:lnTo>
                  <a:lnTo>
                    <a:pt x="252" y="285"/>
                  </a:lnTo>
                  <a:lnTo>
                    <a:pt x="301" y="234"/>
                  </a:lnTo>
                  <a:lnTo>
                    <a:pt x="353" y="187"/>
                  </a:lnTo>
                  <a:lnTo>
                    <a:pt x="408" y="145"/>
                  </a:lnTo>
                  <a:lnTo>
                    <a:pt x="466" y="108"/>
                  </a:lnTo>
                  <a:lnTo>
                    <a:pt x="526" y="76"/>
                  </a:lnTo>
                  <a:lnTo>
                    <a:pt x="590" y="49"/>
                  </a:lnTo>
                  <a:lnTo>
                    <a:pt x="654" y="28"/>
                  </a:lnTo>
                  <a:lnTo>
                    <a:pt x="722" y="13"/>
                  </a:lnTo>
                  <a:lnTo>
                    <a:pt x="791" y="3"/>
                  </a:lnTo>
                  <a:lnTo>
                    <a:pt x="86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196" name="Google Shape;11196;p24"/>
          <p:cNvGrpSpPr/>
          <p:nvPr/>
        </p:nvGrpSpPr>
        <p:grpSpPr>
          <a:xfrm>
            <a:off x="13668235" y="16557477"/>
            <a:ext cx="485922" cy="388401"/>
            <a:chOff x="5512" y="47"/>
            <a:chExt cx="486" cy="388"/>
          </a:xfrm>
          <a:solidFill>
            <a:srgbClr val="006994"/>
          </a:solidFill>
        </p:grpSpPr>
        <p:sp>
          <p:nvSpPr>
            <p:cNvPr id="11197" name="Google Shape;11197;p24"/>
            <p:cNvSpPr/>
            <p:nvPr/>
          </p:nvSpPr>
          <p:spPr>
            <a:xfrm>
              <a:off x="5665" y="116"/>
              <a:ext cx="171" cy="168"/>
            </a:xfrm>
            <a:custGeom>
              <a:avLst/>
              <a:gdLst/>
              <a:ahLst/>
              <a:cxnLst/>
              <a:rect l="l" t="t" r="r" b="b"/>
              <a:pathLst>
                <a:path w="1199" h="1177" extrusionOk="0">
                  <a:moveTo>
                    <a:pt x="108" y="0"/>
                  </a:moveTo>
                  <a:lnTo>
                    <a:pt x="393" y="203"/>
                  </a:lnTo>
                  <a:lnTo>
                    <a:pt x="358" y="237"/>
                  </a:lnTo>
                  <a:lnTo>
                    <a:pt x="675" y="546"/>
                  </a:lnTo>
                  <a:lnTo>
                    <a:pt x="719" y="502"/>
                  </a:lnTo>
                  <a:lnTo>
                    <a:pt x="1199" y="970"/>
                  </a:lnTo>
                  <a:lnTo>
                    <a:pt x="986" y="1177"/>
                  </a:lnTo>
                  <a:lnTo>
                    <a:pt x="507" y="708"/>
                  </a:lnTo>
                  <a:lnTo>
                    <a:pt x="558" y="661"/>
                  </a:lnTo>
                  <a:lnTo>
                    <a:pt x="241" y="350"/>
                  </a:lnTo>
                  <a:lnTo>
                    <a:pt x="207" y="384"/>
                  </a:lnTo>
                  <a:lnTo>
                    <a:pt x="0" y="106"/>
                  </a:lnTo>
                  <a:lnTo>
                    <a:pt x="10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198" name="Google Shape;11198;p24"/>
            <p:cNvSpPr/>
            <p:nvPr/>
          </p:nvSpPr>
          <p:spPr>
            <a:xfrm>
              <a:off x="5754" y="116"/>
              <a:ext cx="92" cy="83"/>
            </a:xfrm>
            <a:custGeom>
              <a:avLst/>
              <a:gdLst/>
              <a:ahLst/>
              <a:cxnLst/>
              <a:rect l="l" t="t" r="r" b="b"/>
              <a:pathLst>
                <a:path w="649" h="583" extrusionOk="0">
                  <a:moveTo>
                    <a:pt x="356" y="0"/>
                  </a:moveTo>
                  <a:lnTo>
                    <a:pt x="394" y="3"/>
                  </a:lnTo>
                  <a:lnTo>
                    <a:pt x="432" y="11"/>
                  </a:lnTo>
                  <a:lnTo>
                    <a:pt x="237" y="203"/>
                  </a:lnTo>
                  <a:lnTo>
                    <a:pt x="442" y="404"/>
                  </a:lnTo>
                  <a:lnTo>
                    <a:pt x="638" y="213"/>
                  </a:lnTo>
                  <a:lnTo>
                    <a:pt x="646" y="249"/>
                  </a:lnTo>
                  <a:lnTo>
                    <a:pt x="649" y="287"/>
                  </a:lnTo>
                  <a:lnTo>
                    <a:pt x="647" y="325"/>
                  </a:lnTo>
                  <a:lnTo>
                    <a:pt x="640" y="362"/>
                  </a:lnTo>
                  <a:lnTo>
                    <a:pt x="627" y="398"/>
                  </a:lnTo>
                  <a:lnTo>
                    <a:pt x="611" y="433"/>
                  </a:lnTo>
                  <a:lnTo>
                    <a:pt x="589" y="465"/>
                  </a:lnTo>
                  <a:lnTo>
                    <a:pt x="562" y="495"/>
                  </a:lnTo>
                  <a:lnTo>
                    <a:pt x="532" y="521"/>
                  </a:lnTo>
                  <a:lnTo>
                    <a:pt x="500" y="542"/>
                  </a:lnTo>
                  <a:lnTo>
                    <a:pt x="465" y="559"/>
                  </a:lnTo>
                  <a:lnTo>
                    <a:pt x="429" y="570"/>
                  </a:lnTo>
                  <a:lnTo>
                    <a:pt x="392" y="577"/>
                  </a:lnTo>
                  <a:lnTo>
                    <a:pt x="355" y="580"/>
                  </a:lnTo>
                  <a:lnTo>
                    <a:pt x="317" y="577"/>
                  </a:lnTo>
                  <a:lnTo>
                    <a:pt x="280" y="570"/>
                  </a:lnTo>
                  <a:lnTo>
                    <a:pt x="267" y="583"/>
                  </a:lnTo>
                  <a:lnTo>
                    <a:pt x="110" y="429"/>
                  </a:lnTo>
                  <a:lnTo>
                    <a:pt x="53" y="485"/>
                  </a:lnTo>
                  <a:lnTo>
                    <a:pt x="0" y="434"/>
                  </a:lnTo>
                  <a:lnTo>
                    <a:pt x="69" y="367"/>
                  </a:lnTo>
                  <a:lnTo>
                    <a:pt x="61" y="330"/>
                  </a:lnTo>
                  <a:lnTo>
                    <a:pt x="58" y="293"/>
                  </a:lnTo>
                  <a:lnTo>
                    <a:pt x="60" y="256"/>
                  </a:lnTo>
                  <a:lnTo>
                    <a:pt x="66" y="218"/>
                  </a:lnTo>
                  <a:lnTo>
                    <a:pt x="78" y="182"/>
                  </a:lnTo>
                  <a:lnTo>
                    <a:pt x="95" y="148"/>
                  </a:lnTo>
                  <a:lnTo>
                    <a:pt x="116" y="116"/>
                  </a:lnTo>
                  <a:lnTo>
                    <a:pt x="143" y="85"/>
                  </a:lnTo>
                  <a:lnTo>
                    <a:pt x="174" y="58"/>
                  </a:lnTo>
                  <a:lnTo>
                    <a:pt x="207" y="38"/>
                  </a:lnTo>
                  <a:lnTo>
                    <a:pt x="242" y="21"/>
                  </a:lnTo>
                  <a:lnTo>
                    <a:pt x="280" y="10"/>
                  </a:lnTo>
                  <a:lnTo>
                    <a:pt x="318" y="2"/>
                  </a:lnTo>
                  <a:lnTo>
                    <a:pt x="35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199" name="Google Shape;11199;p24"/>
            <p:cNvSpPr/>
            <p:nvPr/>
          </p:nvSpPr>
          <p:spPr>
            <a:xfrm>
              <a:off x="5675" y="203"/>
              <a:ext cx="75" cy="81"/>
            </a:xfrm>
            <a:custGeom>
              <a:avLst/>
              <a:gdLst/>
              <a:ahLst/>
              <a:cxnLst/>
              <a:rect l="l" t="t" r="r" b="b"/>
              <a:pathLst>
                <a:path w="523" h="567" extrusionOk="0">
                  <a:moveTo>
                    <a:pt x="370" y="0"/>
                  </a:moveTo>
                  <a:lnTo>
                    <a:pt x="423" y="51"/>
                  </a:lnTo>
                  <a:lnTo>
                    <a:pt x="365" y="107"/>
                  </a:lnTo>
                  <a:lnTo>
                    <a:pt x="523" y="261"/>
                  </a:lnTo>
                  <a:lnTo>
                    <a:pt x="210" y="567"/>
                  </a:lnTo>
                  <a:lnTo>
                    <a:pt x="0" y="362"/>
                  </a:lnTo>
                  <a:lnTo>
                    <a:pt x="37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00" name="Google Shape;11200;p24"/>
            <p:cNvSpPr/>
            <p:nvPr/>
          </p:nvSpPr>
          <p:spPr>
            <a:xfrm>
              <a:off x="5547" y="47"/>
              <a:ext cx="417" cy="304"/>
            </a:xfrm>
            <a:custGeom>
              <a:avLst/>
              <a:gdLst/>
              <a:ahLst/>
              <a:cxnLst/>
              <a:rect l="l" t="t" r="r" b="b"/>
              <a:pathLst>
                <a:path w="2925" h="2132" extrusionOk="0">
                  <a:moveTo>
                    <a:pt x="328" y="322"/>
                  </a:moveTo>
                  <a:lnTo>
                    <a:pt x="328" y="1810"/>
                  </a:lnTo>
                  <a:lnTo>
                    <a:pt x="2596" y="1810"/>
                  </a:lnTo>
                  <a:lnTo>
                    <a:pt x="2596" y="322"/>
                  </a:lnTo>
                  <a:lnTo>
                    <a:pt x="328" y="322"/>
                  </a:lnTo>
                  <a:close/>
                  <a:moveTo>
                    <a:pt x="0" y="0"/>
                  </a:moveTo>
                  <a:lnTo>
                    <a:pt x="2925" y="0"/>
                  </a:lnTo>
                  <a:lnTo>
                    <a:pt x="2925" y="2132"/>
                  </a:lnTo>
                  <a:lnTo>
                    <a:pt x="0" y="2132"/>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01" name="Google Shape;11201;p24"/>
            <p:cNvSpPr/>
            <p:nvPr/>
          </p:nvSpPr>
          <p:spPr>
            <a:xfrm>
              <a:off x="5512" y="380"/>
              <a:ext cx="486" cy="55"/>
            </a:xfrm>
            <a:custGeom>
              <a:avLst/>
              <a:gdLst/>
              <a:ahLst/>
              <a:cxnLst/>
              <a:rect l="l" t="t" r="r" b="b"/>
              <a:pathLst>
                <a:path w="3409" h="388" extrusionOk="0">
                  <a:moveTo>
                    <a:pt x="0" y="0"/>
                  </a:moveTo>
                  <a:lnTo>
                    <a:pt x="1306" y="0"/>
                  </a:lnTo>
                  <a:lnTo>
                    <a:pt x="1306" y="194"/>
                  </a:lnTo>
                  <a:lnTo>
                    <a:pt x="2104" y="194"/>
                  </a:lnTo>
                  <a:lnTo>
                    <a:pt x="2104" y="0"/>
                  </a:lnTo>
                  <a:lnTo>
                    <a:pt x="3409" y="0"/>
                  </a:lnTo>
                  <a:lnTo>
                    <a:pt x="3409" y="388"/>
                  </a:lnTo>
                  <a:lnTo>
                    <a:pt x="0" y="388"/>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1202" name="Google Shape;11202;p24"/>
          <p:cNvSpPr/>
          <p:nvPr/>
        </p:nvSpPr>
        <p:spPr>
          <a:xfrm>
            <a:off x="16290759" y="16589986"/>
            <a:ext cx="470130" cy="323093"/>
          </a:xfrm>
          <a:custGeom>
            <a:avLst/>
            <a:gdLst/>
            <a:ahLst/>
            <a:cxnLst/>
            <a:rect l="l" t="t" r="r" b="b"/>
            <a:pathLst>
              <a:path w="3763" h="2259" extrusionOk="0">
                <a:moveTo>
                  <a:pt x="1282" y="976"/>
                </a:moveTo>
                <a:lnTo>
                  <a:pt x="1215" y="978"/>
                </a:lnTo>
                <a:lnTo>
                  <a:pt x="1153" y="984"/>
                </a:lnTo>
                <a:lnTo>
                  <a:pt x="1095" y="993"/>
                </a:lnTo>
                <a:lnTo>
                  <a:pt x="1040" y="1007"/>
                </a:lnTo>
                <a:lnTo>
                  <a:pt x="990" y="1023"/>
                </a:lnTo>
                <a:lnTo>
                  <a:pt x="943" y="1041"/>
                </a:lnTo>
                <a:lnTo>
                  <a:pt x="901" y="1063"/>
                </a:lnTo>
                <a:lnTo>
                  <a:pt x="861" y="1087"/>
                </a:lnTo>
                <a:lnTo>
                  <a:pt x="826" y="1113"/>
                </a:lnTo>
                <a:lnTo>
                  <a:pt x="792" y="1142"/>
                </a:lnTo>
                <a:lnTo>
                  <a:pt x="764" y="1172"/>
                </a:lnTo>
                <a:lnTo>
                  <a:pt x="738" y="1204"/>
                </a:lnTo>
                <a:lnTo>
                  <a:pt x="716" y="1237"/>
                </a:lnTo>
                <a:lnTo>
                  <a:pt x="697" y="1272"/>
                </a:lnTo>
                <a:lnTo>
                  <a:pt x="679" y="1307"/>
                </a:lnTo>
                <a:lnTo>
                  <a:pt x="666" y="1342"/>
                </a:lnTo>
                <a:lnTo>
                  <a:pt x="655" y="1378"/>
                </a:lnTo>
                <a:lnTo>
                  <a:pt x="647" y="1415"/>
                </a:lnTo>
                <a:lnTo>
                  <a:pt x="643" y="1451"/>
                </a:lnTo>
                <a:lnTo>
                  <a:pt x="639" y="1505"/>
                </a:lnTo>
                <a:lnTo>
                  <a:pt x="643" y="1559"/>
                </a:lnTo>
                <a:lnTo>
                  <a:pt x="653" y="1611"/>
                </a:lnTo>
                <a:lnTo>
                  <a:pt x="668" y="1663"/>
                </a:lnTo>
                <a:lnTo>
                  <a:pt x="690" y="1712"/>
                </a:lnTo>
                <a:lnTo>
                  <a:pt x="716" y="1759"/>
                </a:lnTo>
                <a:lnTo>
                  <a:pt x="748" y="1805"/>
                </a:lnTo>
                <a:lnTo>
                  <a:pt x="783" y="1847"/>
                </a:lnTo>
                <a:lnTo>
                  <a:pt x="824" y="1886"/>
                </a:lnTo>
                <a:lnTo>
                  <a:pt x="870" y="1922"/>
                </a:lnTo>
                <a:lnTo>
                  <a:pt x="919" y="1954"/>
                </a:lnTo>
                <a:lnTo>
                  <a:pt x="973" y="1981"/>
                </a:lnTo>
                <a:lnTo>
                  <a:pt x="1026" y="2003"/>
                </a:lnTo>
                <a:lnTo>
                  <a:pt x="1080" y="2019"/>
                </a:lnTo>
                <a:lnTo>
                  <a:pt x="1136" y="2031"/>
                </a:lnTo>
                <a:lnTo>
                  <a:pt x="1193" y="2038"/>
                </a:lnTo>
                <a:lnTo>
                  <a:pt x="1250" y="2040"/>
                </a:lnTo>
                <a:lnTo>
                  <a:pt x="1319" y="2037"/>
                </a:lnTo>
                <a:lnTo>
                  <a:pt x="1388" y="2027"/>
                </a:lnTo>
                <a:lnTo>
                  <a:pt x="1459" y="2010"/>
                </a:lnTo>
                <a:lnTo>
                  <a:pt x="1529" y="1987"/>
                </a:lnTo>
                <a:lnTo>
                  <a:pt x="1600" y="1958"/>
                </a:lnTo>
                <a:lnTo>
                  <a:pt x="1669" y="1921"/>
                </a:lnTo>
                <a:lnTo>
                  <a:pt x="1739" y="1879"/>
                </a:lnTo>
                <a:lnTo>
                  <a:pt x="1806" y="1831"/>
                </a:lnTo>
                <a:lnTo>
                  <a:pt x="1624" y="1643"/>
                </a:lnTo>
                <a:lnTo>
                  <a:pt x="1572" y="1680"/>
                </a:lnTo>
                <a:lnTo>
                  <a:pt x="1521" y="1711"/>
                </a:lnTo>
                <a:lnTo>
                  <a:pt x="1471" y="1737"/>
                </a:lnTo>
                <a:lnTo>
                  <a:pt x="1422" y="1759"/>
                </a:lnTo>
                <a:lnTo>
                  <a:pt x="1372" y="1774"/>
                </a:lnTo>
                <a:lnTo>
                  <a:pt x="1325" y="1785"/>
                </a:lnTo>
                <a:lnTo>
                  <a:pt x="1277" y="1791"/>
                </a:lnTo>
                <a:lnTo>
                  <a:pt x="1231" y="1791"/>
                </a:lnTo>
                <a:lnTo>
                  <a:pt x="1186" y="1786"/>
                </a:lnTo>
                <a:lnTo>
                  <a:pt x="1143" y="1776"/>
                </a:lnTo>
                <a:lnTo>
                  <a:pt x="1102" y="1760"/>
                </a:lnTo>
                <a:lnTo>
                  <a:pt x="1064" y="1740"/>
                </a:lnTo>
                <a:lnTo>
                  <a:pt x="1030" y="1716"/>
                </a:lnTo>
                <a:lnTo>
                  <a:pt x="1000" y="1688"/>
                </a:lnTo>
                <a:lnTo>
                  <a:pt x="974" y="1656"/>
                </a:lnTo>
                <a:lnTo>
                  <a:pt x="953" y="1623"/>
                </a:lnTo>
                <a:lnTo>
                  <a:pt x="937" y="1588"/>
                </a:lnTo>
                <a:lnTo>
                  <a:pt x="926" y="1551"/>
                </a:lnTo>
                <a:lnTo>
                  <a:pt x="921" y="1513"/>
                </a:lnTo>
                <a:lnTo>
                  <a:pt x="921" y="1475"/>
                </a:lnTo>
                <a:lnTo>
                  <a:pt x="925" y="1452"/>
                </a:lnTo>
                <a:lnTo>
                  <a:pt x="931" y="1429"/>
                </a:lnTo>
                <a:lnTo>
                  <a:pt x="937" y="1406"/>
                </a:lnTo>
                <a:lnTo>
                  <a:pt x="948" y="1383"/>
                </a:lnTo>
                <a:lnTo>
                  <a:pt x="959" y="1361"/>
                </a:lnTo>
                <a:lnTo>
                  <a:pt x="975" y="1340"/>
                </a:lnTo>
                <a:lnTo>
                  <a:pt x="993" y="1319"/>
                </a:lnTo>
                <a:lnTo>
                  <a:pt x="1015" y="1301"/>
                </a:lnTo>
                <a:lnTo>
                  <a:pt x="1040" y="1283"/>
                </a:lnTo>
                <a:lnTo>
                  <a:pt x="1069" y="1268"/>
                </a:lnTo>
                <a:lnTo>
                  <a:pt x="1102" y="1253"/>
                </a:lnTo>
                <a:lnTo>
                  <a:pt x="1140" y="1242"/>
                </a:lnTo>
                <a:lnTo>
                  <a:pt x="1182" y="1233"/>
                </a:lnTo>
                <a:lnTo>
                  <a:pt x="1230" y="1227"/>
                </a:lnTo>
                <a:lnTo>
                  <a:pt x="1282" y="1224"/>
                </a:lnTo>
                <a:lnTo>
                  <a:pt x="1322" y="1225"/>
                </a:lnTo>
                <a:lnTo>
                  <a:pt x="1361" y="1230"/>
                </a:lnTo>
                <a:lnTo>
                  <a:pt x="1400" y="1239"/>
                </a:lnTo>
                <a:lnTo>
                  <a:pt x="1438" y="1252"/>
                </a:lnTo>
                <a:lnTo>
                  <a:pt x="1475" y="1269"/>
                </a:lnTo>
                <a:lnTo>
                  <a:pt x="1511" y="1287"/>
                </a:lnTo>
                <a:lnTo>
                  <a:pt x="1546" y="1307"/>
                </a:lnTo>
                <a:lnTo>
                  <a:pt x="1579" y="1329"/>
                </a:lnTo>
                <a:lnTo>
                  <a:pt x="1611" y="1353"/>
                </a:lnTo>
                <a:lnTo>
                  <a:pt x="1641" y="1377"/>
                </a:lnTo>
                <a:lnTo>
                  <a:pt x="1669" y="1402"/>
                </a:lnTo>
                <a:lnTo>
                  <a:pt x="1694" y="1426"/>
                </a:lnTo>
                <a:lnTo>
                  <a:pt x="1720" y="1449"/>
                </a:lnTo>
                <a:lnTo>
                  <a:pt x="1741" y="1472"/>
                </a:lnTo>
                <a:lnTo>
                  <a:pt x="1761" y="1493"/>
                </a:lnTo>
                <a:lnTo>
                  <a:pt x="1777" y="1511"/>
                </a:lnTo>
                <a:lnTo>
                  <a:pt x="1792" y="1529"/>
                </a:lnTo>
                <a:lnTo>
                  <a:pt x="1803" y="1543"/>
                </a:lnTo>
                <a:lnTo>
                  <a:pt x="1811" y="1553"/>
                </a:lnTo>
                <a:lnTo>
                  <a:pt x="1815" y="1559"/>
                </a:lnTo>
                <a:lnTo>
                  <a:pt x="1818" y="1562"/>
                </a:lnTo>
                <a:lnTo>
                  <a:pt x="1845" y="1595"/>
                </a:lnTo>
                <a:lnTo>
                  <a:pt x="1876" y="1631"/>
                </a:lnTo>
                <a:lnTo>
                  <a:pt x="1911" y="1670"/>
                </a:lnTo>
                <a:lnTo>
                  <a:pt x="1950" y="1708"/>
                </a:lnTo>
                <a:lnTo>
                  <a:pt x="1991" y="1748"/>
                </a:lnTo>
                <a:lnTo>
                  <a:pt x="2036" y="1787"/>
                </a:lnTo>
                <a:lnTo>
                  <a:pt x="2084" y="1827"/>
                </a:lnTo>
                <a:lnTo>
                  <a:pt x="2133" y="1865"/>
                </a:lnTo>
                <a:lnTo>
                  <a:pt x="2185" y="1900"/>
                </a:lnTo>
                <a:lnTo>
                  <a:pt x="2239" y="1934"/>
                </a:lnTo>
                <a:lnTo>
                  <a:pt x="2295" y="1963"/>
                </a:lnTo>
                <a:lnTo>
                  <a:pt x="2353" y="1989"/>
                </a:lnTo>
                <a:lnTo>
                  <a:pt x="2412" y="2010"/>
                </a:lnTo>
                <a:lnTo>
                  <a:pt x="2472" y="2026"/>
                </a:lnTo>
                <a:lnTo>
                  <a:pt x="2533" y="2036"/>
                </a:lnTo>
                <a:lnTo>
                  <a:pt x="2593" y="2039"/>
                </a:lnTo>
                <a:lnTo>
                  <a:pt x="2659" y="2037"/>
                </a:lnTo>
                <a:lnTo>
                  <a:pt x="2722" y="2031"/>
                </a:lnTo>
                <a:lnTo>
                  <a:pt x="2780" y="2022"/>
                </a:lnTo>
                <a:lnTo>
                  <a:pt x="2835" y="2009"/>
                </a:lnTo>
                <a:lnTo>
                  <a:pt x="2885" y="1993"/>
                </a:lnTo>
                <a:lnTo>
                  <a:pt x="2932" y="1975"/>
                </a:lnTo>
                <a:lnTo>
                  <a:pt x="2974" y="1953"/>
                </a:lnTo>
                <a:lnTo>
                  <a:pt x="3014" y="1929"/>
                </a:lnTo>
                <a:lnTo>
                  <a:pt x="3050" y="1902"/>
                </a:lnTo>
                <a:lnTo>
                  <a:pt x="3082" y="1874"/>
                </a:lnTo>
                <a:lnTo>
                  <a:pt x="3111" y="1844"/>
                </a:lnTo>
                <a:lnTo>
                  <a:pt x="3137" y="1812"/>
                </a:lnTo>
                <a:lnTo>
                  <a:pt x="3159" y="1778"/>
                </a:lnTo>
                <a:lnTo>
                  <a:pt x="3179" y="1744"/>
                </a:lnTo>
                <a:lnTo>
                  <a:pt x="3196" y="1709"/>
                </a:lnTo>
                <a:lnTo>
                  <a:pt x="3209" y="1674"/>
                </a:lnTo>
                <a:lnTo>
                  <a:pt x="3220" y="1637"/>
                </a:lnTo>
                <a:lnTo>
                  <a:pt x="3228" y="1600"/>
                </a:lnTo>
                <a:lnTo>
                  <a:pt x="3232" y="1564"/>
                </a:lnTo>
                <a:lnTo>
                  <a:pt x="3236" y="1510"/>
                </a:lnTo>
                <a:lnTo>
                  <a:pt x="3231" y="1457"/>
                </a:lnTo>
                <a:lnTo>
                  <a:pt x="3222" y="1405"/>
                </a:lnTo>
                <a:lnTo>
                  <a:pt x="3206" y="1353"/>
                </a:lnTo>
                <a:lnTo>
                  <a:pt x="3186" y="1304"/>
                </a:lnTo>
                <a:lnTo>
                  <a:pt x="3159" y="1256"/>
                </a:lnTo>
                <a:lnTo>
                  <a:pt x="3127" y="1211"/>
                </a:lnTo>
                <a:lnTo>
                  <a:pt x="3091" y="1169"/>
                </a:lnTo>
                <a:lnTo>
                  <a:pt x="3051" y="1130"/>
                </a:lnTo>
                <a:lnTo>
                  <a:pt x="3005" y="1094"/>
                </a:lnTo>
                <a:lnTo>
                  <a:pt x="2955" y="1062"/>
                </a:lnTo>
                <a:lnTo>
                  <a:pt x="2903" y="1035"/>
                </a:lnTo>
                <a:lnTo>
                  <a:pt x="2842" y="1012"/>
                </a:lnTo>
                <a:lnTo>
                  <a:pt x="2781" y="993"/>
                </a:lnTo>
                <a:lnTo>
                  <a:pt x="2719" y="981"/>
                </a:lnTo>
                <a:lnTo>
                  <a:pt x="2656" y="976"/>
                </a:lnTo>
                <a:lnTo>
                  <a:pt x="2592" y="976"/>
                </a:lnTo>
                <a:lnTo>
                  <a:pt x="2526" y="982"/>
                </a:lnTo>
                <a:lnTo>
                  <a:pt x="2461" y="994"/>
                </a:lnTo>
                <a:lnTo>
                  <a:pt x="2394" y="1012"/>
                </a:lnTo>
                <a:lnTo>
                  <a:pt x="2329" y="1035"/>
                </a:lnTo>
                <a:lnTo>
                  <a:pt x="2263" y="1064"/>
                </a:lnTo>
                <a:lnTo>
                  <a:pt x="2198" y="1098"/>
                </a:lnTo>
                <a:lnTo>
                  <a:pt x="2133" y="1139"/>
                </a:lnTo>
                <a:lnTo>
                  <a:pt x="2068" y="1185"/>
                </a:lnTo>
                <a:lnTo>
                  <a:pt x="2252" y="1372"/>
                </a:lnTo>
                <a:lnTo>
                  <a:pt x="2303" y="1336"/>
                </a:lnTo>
                <a:lnTo>
                  <a:pt x="2354" y="1305"/>
                </a:lnTo>
                <a:lnTo>
                  <a:pt x="2405" y="1278"/>
                </a:lnTo>
                <a:lnTo>
                  <a:pt x="2454" y="1256"/>
                </a:lnTo>
                <a:lnTo>
                  <a:pt x="2503" y="1241"/>
                </a:lnTo>
                <a:lnTo>
                  <a:pt x="2551" y="1230"/>
                </a:lnTo>
                <a:lnTo>
                  <a:pt x="2599" y="1224"/>
                </a:lnTo>
                <a:lnTo>
                  <a:pt x="2644" y="1224"/>
                </a:lnTo>
                <a:lnTo>
                  <a:pt x="2689" y="1229"/>
                </a:lnTo>
                <a:lnTo>
                  <a:pt x="2731" y="1239"/>
                </a:lnTo>
                <a:lnTo>
                  <a:pt x="2773" y="1255"/>
                </a:lnTo>
                <a:lnTo>
                  <a:pt x="2811" y="1276"/>
                </a:lnTo>
                <a:lnTo>
                  <a:pt x="2845" y="1300"/>
                </a:lnTo>
                <a:lnTo>
                  <a:pt x="2875" y="1328"/>
                </a:lnTo>
                <a:lnTo>
                  <a:pt x="2901" y="1359"/>
                </a:lnTo>
                <a:lnTo>
                  <a:pt x="2922" y="1392"/>
                </a:lnTo>
                <a:lnTo>
                  <a:pt x="2938" y="1428"/>
                </a:lnTo>
                <a:lnTo>
                  <a:pt x="2949" y="1465"/>
                </a:lnTo>
                <a:lnTo>
                  <a:pt x="2954" y="1502"/>
                </a:lnTo>
                <a:lnTo>
                  <a:pt x="2953" y="1541"/>
                </a:lnTo>
                <a:lnTo>
                  <a:pt x="2950" y="1563"/>
                </a:lnTo>
                <a:lnTo>
                  <a:pt x="2946" y="1584"/>
                </a:lnTo>
                <a:lnTo>
                  <a:pt x="2939" y="1606"/>
                </a:lnTo>
                <a:lnTo>
                  <a:pt x="2930" y="1628"/>
                </a:lnTo>
                <a:lnTo>
                  <a:pt x="2920" y="1649"/>
                </a:lnTo>
                <a:lnTo>
                  <a:pt x="2906" y="1671"/>
                </a:lnTo>
                <a:lnTo>
                  <a:pt x="2891" y="1691"/>
                </a:lnTo>
                <a:lnTo>
                  <a:pt x="2872" y="1709"/>
                </a:lnTo>
                <a:lnTo>
                  <a:pt x="2850" y="1727"/>
                </a:lnTo>
                <a:lnTo>
                  <a:pt x="2825" y="1742"/>
                </a:lnTo>
                <a:lnTo>
                  <a:pt x="2796" y="1756"/>
                </a:lnTo>
                <a:lnTo>
                  <a:pt x="2764" y="1768"/>
                </a:lnTo>
                <a:lnTo>
                  <a:pt x="2728" y="1778"/>
                </a:lnTo>
                <a:lnTo>
                  <a:pt x="2688" y="1785"/>
                </a:lnTo>
                <a:lnTo>
                  <a:pt x="2642" y="1790"/>
                </a:lnTo>
                <a:lnTo>
                  <a:pt x="2593" y="1791"/>
                </a:lnTo>
                <a:lnTo>
                  <a:pt x="2560" y="1788"/>
                </a:lnTo>
                <a:lnTo>
                  <a:pt x="2525" y="1780"/>
                </a:lnTo>
                <a:lnTo>
                  <a:pt x="2487" y="1767"/>
                </a:lnTo>
                <a:lnTo>
                  <a:pt x="2448" y="1750"/>
                </a:lnTo>
                <a:lnTo>
                  <a:pt x="2408" y="1729"/>
                </a:lnTo>
                <a:lnTo>
                  <a:pt x="2367" y="1704"/>
                </a:lnTo>
                <a:lnTo>
                  <a:pt x="2327" y="1676"/>
                </a:lnTo>
                <a:lnTo>
                  <a:pt x="2286" y="1645"/>
                </a:lnTo>
                <a:lnTo>
                  <a:pt x="2245" y="1613"/>
                </a:lnTo>
                <a:lnTo>
                  <a:pt x="2205" y="1578"/>
                </a:lnTo>
                <a:lnTo>
                  <a:pt x="2166" y="1543"/>
                </a:lnTo>
                <a:lnTo>
                  <a:pt x="2129" y="1505"/>
                </a:lnTo>
                <a:lnTo>
                  <a:pt x="2093" y="1469"/>
                </a:lnTo>
                <a:lnTo>
                  <a:pt x="2060" y="1432"/>
                </a:lnTo>
                <a:lnTo>
                  <a:pt x="2029" y="1396"/>
                </a:lnTo>
                <a:lnTo>
                  <a:pt x="2013" y="1375"/>
                </a:lnTo>
                <a:lnTo>
                  <a:pt x="1994" y="1352"/>
                </a:lnTo>
                <a:lnTo>
                  <a:pt x="1971" y="1327"/>
                </a:lnTo>
                <a:lnTo>
                  <a:pt x="1945" y="1299"/>
                </a:lnTo>
                <a:lnTo>
                  <a:pt x="1915" y="1269"/>
                </a:lnTo>
                <a:lnTo>
                  <a:pt x="1883" y="1238"/>
                </a:lnTo>
                <a:lnTo>
                  <a:pt x="1847" y="1207"/>
                </a:lnTo>
                <a:lnTo>
                  <a:pt x="1809" y="1176"/>
                </a:lnTo>
                <a:lnTo>
                  <a:pt x="1768" y="1145"/>
                </a:lnTo>
                <a:lnTo>
                  <a:pt x="1724" y="1115"/>
                </a:lnTo>
                <a:lnTo>
                  <a:pt x="1677" y="1087"/>
                </a:lnTo>
                <a:lnTo>
                  <a:pt x="1628" y="1061"/>
                </a:lnTo>
                <a:lnTo>
                  <a:pt x="1577" y="1037"/>
                </a:lnTo>
                <a:lnTo>
                  <a:pt x="1522" y="1017"/>
                </a:lnTo>
                <a:lnTo>
                  <a:pt x="1465" y="1000"/>
                </a:lnTo>
                <a:lnTo>
                  <a:pt x="1407" y="986"/>
                </a:lnTo>
                <a:lnTo>
                  <a:pt x="1345" y="978"/>
                </a:lnTo>
                <a:lnTo>
                  <a:pt x="1282" y="976"/>
                </a:lnTo>
                <a:close/>
                <a:moveTo>
                  <a:pt x="2203" y="0"/>
                </a:moveTo>
                <a:lnTo>
                  <a:pt x="2292" y="3"/>
                </a:lnTo>
                <a:lnTo>
                  <a:pt x="2377" y="13"/>
                </a:lnTo>
                <a:lnTo>
                  <a:pt x="2462" y="28"/>
                </a:lnTo>
                <a:lnTo>
                  <a:pt x="2543" y="48"/>
                </a:lnTo>
                <a:lnTo>
                  <a:pt x="2622" y="75"/>
                </a:lnTo>
                <a:lnTo>
                  <a:pt x="2698" y="107"/>
                </a:lnTo>
                <a:lnTo>
                  <a:pt x="2770" y="143"/>
                </a:lnTo>
                <a:lnTo>
                  <a:pt x="2839" y="183"/>
                </a:lnTo>
                <a:lnTo>
                  <a:pt x="2904" y="229"/>
                </a:lnTo>
                <a:lnTo>
                  <a:pt x="2964" y="278"/>
                </a:lnTo>
                <a:lnTo>
                  <a:pt x="3020" y="332"/>
                </a:lnTo>
                <a:lnTo>
                  <a:pt x="3071" y="389"/>
                </a:lnTo>
                <a:lnTo>
                  <a:pt x="3118" y="449"/>
                </a:lnTo>
                <a:lnTo>
                  <a:pt x="3159" y="514"/>
                </a:lnTo>
                <a:lnTo>
                  <a:pt x="3195" y="580"/>
                </a:lnTo>
                <a:lnTo>
                  <a:pt x="3224" y="650"/>
                </a:lnTo>
                <a:lnTo>
                  <a:pt x="3248" y="721"/>
                </a:lnTo>
                <a:lnTo>
                  <a:pt x="3266" y="796"/>
                </a:lnTo>
                <a:lnTo>
                  <a:pt x="3276" y="873"/>
                </a:lnTo>
                <a:lnTo>
                  <a:pt x="3279" y="950"/>
                </a:lnTo>
                <a:lnTo>
                  <a:pt x="3278" y="986"/>
                </a:lnTo>
                <a:lnTo>
                  <a:pt x="3275" y="1023"/>
                </a:lnTo>
                <a:lnTo>
                  <a:pt x="3339" y="1045"/>
                </a:lnTo>
                <a:lnTo>
                  <a:pt x="3400" y="1072"/>
                </a:lnTo>
                <a:lnTo>
                  <a:pt x="3457" y="1104"/>
                </a:lnTo>
                <a:lnTo>
                  <a:pt x="3511" y="1142"/>
                </a:lnTo>
                <a:lnTo>
                  <a:pt x="3560" y="1182"/>
                </a:lnTo>
                <a:lnTo>
                  <a:pt x="3605" y="1227"/>
                </a:lnTo>
                <a:lnTo>
                  <a:pt x="3645" y="1275"/>
                </a:lnTo>
                <a:lnTo>
                  <a:pt x="3680" y="1327"/>
                </a:lnTo>
                <a:lnTo>
                  <a:pt x="3709" y="1381"/>
                </a:lnTo>
                <a:lnTo>
                  <a:pt x="3733" y="1439"/>
                </a:lnTo>
                <a:lnTo>
                  <a:pt x="3750" y="1498"/>
                </a:lnTo>
                <a:lnTo>
                  <a:pt x="3760" y="1560"/>
                </a:lnTo>
                <a:lnTo>
                  <a:pt x="3763" y="1624"/>
                </a:lnTo>
                <a:lnTo>
                  <a:pt x="3760" y="1685"/>
                </a:lnTo>
                <a:lnTo>
                  <a:pt x="3751" y="1744"/>
                </a:lnTo>
                <a:lnTo>
                  <a:pt x="3735" y="1803"/>
                </a:lnTo>
                <a:lnTo>
                  <a:pt x="3713" y="1858"/>
                </a:lnTo>
                <a:lnTo>
                  <a:pt x="3686" y="1910"/>
                </a:lnTo>
                <a:lnTo>
                  <a:pt x="3654" y="1961"/>
                </a:lnTo>
                <a:lnTo>
                  <a:pt x="3617" y="2008"/>
                </a:lnTo>
                <a:lnTo>
                  <a:pt x="3575" y="2052"/>
                </a:lnTo>
                <a:lnTo>
                  <a:pt x="3529" y="2093"/>
                </a:lnTo>
                <a:lnTo>
                  <a:pt x="3479" y="2129"/>
                </a:lnTo>
                <a:lnTo>
                  <a:pt x="3425" y="2162"/>
                </a:lnTo>
                <a:lnTo>
                  <a:pt x="3368" y="2190"/>
                </a:lnTo>
                <a:lnTo>
                  <a:pt x="3309" y="2215"/>
                </a:lnTo>
                <a:lnTo>
                  <a:pt x="3246" y="2234"/>
                </a:lnTo>
                <a:lnTo>
                  <a:pt x="3181" y="2247"/>
                </a:lnTo>
                <a:lnTo>
                  <a:pt x="3113" y="2256"/>
                </a:lnTo>
                <a:lnTo>
                  <a:pt x="3044" y="2259"/>
                </a:lnTo>
                <a:lnTo>
                  <a:pt x="719" y="2259"/>
                </a:lnTo>
                <a:lnTo>
                  <a:pt x="650" y="2256"/>
                </a:lnTo>
                <a:lnTo>
                  <a:pt x="582" y="2247"/>
                </a:lnTo>
                <a:lnTo>
                  <a:pt x="517" y="2234"/>
                </a:lnTo>
                <a:lnTo>
                  <a:pt x="454" y="2215"/>
                </a:lnTo>
                <a:lnTo>
                  <a:pt x="395" y="2190"/>
                </a:lnTo>
                <a:lnTo>
                  <a:pt x="338" y="2162"/>
                </a:lnTo>
                <a:lnTo>
                  <a:pt x="284" y="2129"/>
                </a:lnTo>
                <a:lnTo>
                  <a:pt x="234" y="2093"/>
                </a:lnTo>
                <a:lnTo>
                  <a:pt x="188" y="2052"/>
                </a:lnTo>
                <a:lnTo>
                  <a:pt x="146" y="2008"/>
                </a:lnTo>
                <a:lnTo>
                  <a:pt x="110" y="1961"/>
                </a:lnTo>
                <a:lnTo>
                  <a:pt x="78" y="1910"/>
                </a:lnTo>
                <a:lnTo>
                  <a:pt x="50" y="1858"/>
                </a:lnTo>
                <a:lnTo>
                  <a:pt x="29" y="1803"/>
                </a:lnTo>
                <a:lnTo>
                  <a:pt x="13" y="1744"/>
                </a:lnTo>
                <a:lnTo>
                  <a:pt x="3" y="1685"/>
                </a:lnTo>
                <a:lnTo>
                  <a:pt x="0" y="1624"/>
                </a:lnTo>
                <a:lnTo>
                  <a:pt x="3" y="1565"/>
                </a:lnTo>
                <a:lnTo>
                  <a:pt x="13" y="1506"/>
                </a:lnTo>
                <a:lnTo>
                  <a:pt x="27" y="1451"/>
                </a:lnTo>
                <a:lnTo>
                  <a:pt x="48" y="1397"/>
                </a:lnTo>
                <a:lnTo>
                  <a:pt x="73" y="1344"/>
                </a:lnTo>
                <a:lnTo>
                  <a:pt x="104" y="1296"/>
                </a:lnTo>
                <a:lnTo>
                  <a:pt x="139" y="1248"/>
                </a:lnTo>
                <a:lnTo>
                  <a:pt x="179" y="1205"/>
                </a:lnTo>
                <a:lnTo>
                  <a:pt x="223" y="1165"/>
                </a:lnTo>
                <a:lnTo>
                  <a:pt x="271" y="1129"/>
                </a:lnTo>
                <a:lnTo>
                  <a:pt x="321" y="1095"/>
                </a:lnTo>
                <a:lnTo>
                  <a:pt x="376" y="1066"/>
                </a:lnTo>
                <a:lnTo>
                  <a:pt x="367" y="1029"/>
                </a:lnTo>
                <a:lnTo>
                  <a:pt x="361" y="989"/>
                </a:lnTo>
                <a:lnTo>
                  <a:pt x="360" y="950"/>
                </a:lnTo>
                <a:lnTo>
                  <a:pt x="362" y="897"/>
                </a:lnTo>
                <a:lnTo>
                  <a:pt x="372" y="846"/>
                </a:lnTo>
                <a:lnTo>
                  <a:pt x="387" y="797"/>
                </a:lnTo>
                <a:lnTo>
                  <a:pt x="408" y="750"/>
                </a:lnTo>
                <a:lnTo>
                  <a:pt x="434" y="705"/>
                </a:lnTo>
                <a:lnTo>
                  <a:pt x="465" y="663"/>
                </a:lnTo>
                <a:lnTo>
                  <a:pt x="500" y="625"/>
                </a:lnTo>
                <a:lnTo>
                  <a:pt x="540" y="589"/>
                </a:lnTo>
                <a:lnTo>
                  <a:pt x="583" y="558"/>
                </a:lnTo>
                <a:lnTo>
                  <a:pt x="631" y="531"/>
                </a:lnTo>
                <a:lnTo>
                  <a:pt x="682" y="508"/>
                </a:lnTo>
                <a:lnTo>
                  <a:pt x="734" y="490"/>
                </a:lnTo>
                <a:lnTo>
                  <a:pt x="790" y="476"/>
                </a:lnTo>
                <a:lnTo>
                  <a:pt x="848" y="468"/>
                </a:lnTo>
                <a:lnTo>
                  <a:pt x="909" y="465"/>
                </a:lnTo>
                <a:lnTo>
                  <a:pt x="967" y="468"/>
                </a:lnTo>
                <a:lnTo>
                  <a:pt x="1023" y="476"/>
                </a:lnTo>
                <a:lnTo>
                  <a:pt x="1078" y="489"/>
                </a:lnTo>
                <a:lnTo>
                  <a:pt x="1130" y="506"/>
                </a:lnTo>
                <a:lnTo>
                  <a:pt x="1179" y="528"/>
                </a:lnTo>
                <a:lnTo>
                  <a:pt x="1226" y="554"/>
                </a:lnTo>
                <a:lnTo>
                  <a:pt x="1263" y="491"/>
                </a:lnTo>
                <a:lnTo>
                  <a:pt x="1304" y="429"/>
                </a:lnTo>
                <a:lnTo>
                  <a:pt x="1351" y="372"/>
                </a:lnTo>
                <a:lnTo>
                  <a:pt x="1402" y="316"/>
                </a:lnTo>
                <a:lnTo>
                  <a:pt x="1458" y="266"/>
                </a:lnTo>
                <a:lnTo>
                  <a:pt x="1519" y="219"/>
                </a:lnTo>
                <a:lnTo>
                  <a:pt x="1583" y="175"/>
                </a:lnTo>
                <a:lnTo>
                  <a:pt x="1650" y="136"/>
                </a:lnTo>
                <a:lnTo>
                  <a:pt x="1721" y="102"/>
                </a:lnTo>
                <a:lnTo>
                  <a:pt x="1795" y="72"/>
                </a:lnTo>
                <a:lnTo>
                  <a:pt x="1871" y="46"/>
                </a:lnTo>
                <a:lnTo>
                  <a:pt x="1951" y="26"/>
                </a:lnTo>
                <a:lnTo>
                  <a:pt x="2034" y="12"/>
                </a:lnTo>
                <a:lnTo>
                  <a:pt x="2117" y="3"/>
                </a:lnTo>
                <a:lnTo>
                  <a:pt x="2203"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03" name="Google Shape;11203;p24"/>
          <p:cNvSpPr/>
          <p:nvPr/>
        </p:nvSpPr>
        <p:spPr>
          <a:xfrm>
            <a:off x="14990501" y="16513463"/>
            <a:ext cx="465127" cy="476130"/>
          </a:xfrm>
          <a:custGeom>
            <a:avLst/>
            <a:gdLst/>
            <a:ahLst/>
            <a:cxnLst/>
            <a:rect l="l" t="t" r="r" b="b"/>
            <a:pathLst>
              <a:path w="3254" h="3335" extrusionOk="0">
                <a:moveTo>
                  <a:pt x="919" y="2012"/>
                </a:moveTo>
                <a:lnTo>
                  <a:pt x="857" y="2077"/>
                </a:lnTo>
                <a:lnTo>
                  <a:pt x="831" y="2107"/>
                </a:lnTo>
                <a:lnTo>
                  <a:pt x="809" y="2141"/>
                </a:lnTo>
                <a:lnTo>
                  <a:pt x="794" y="2176"/>
                </a:lnTo>
                <a:lnTo>
                  <a:pt x="783" y="2213"/>
                </a:lnTo>
                <a:lnTo>
                  <a:pt x="778" y="2251"/>
                </a:lnTo>
                <a:lnTo>
                  <a:pt x="778" y="2289"/>
                </a:lnTo>
                <a:lnTo>
                  <a:pt x="783" y="2328"/>
                </a:lnTo>
                <a:lnTo>
                  <a:pt x="794" y="2365"/>
                </a:lnTo>
                <a:lnTo>
                  <a:pt x="809" y="2400"/>
                </a:lnTo>
                <a:lnTo>
                  <a:pt x="831" y="2433"/>
                </a:lnTo>
                <a:lnTo>
                  <a:pt x="857" y="2464"/>
                </a:lnTo>
                <a:lnTo>
                  <a:pt x="887" y="2490"/>
                </a:lnTo>
                <a:lnTo>
                  <a:pt x="920" y="2512"/>
                </a:lnTo>
                <a:lnTo>
                  <a:pt x="956" y="2527"/>
                </a:lnTo>
                <a:lnTo>
                  <a:pt x="993" y="2538"/>
                </a:lnTo>
                <a:lnTo>
                  <a:pt x="1029" y="2543"/>
                </a:lnTo>
                <a:lnTo>
                  <a:pt x="1068" y="2543"/>
                </a:lnTo>
                <a:lnTo>
                  <a:pt x="1105" y="2538"/>
                </a:lnTo>
                <a:lnTo>
                  <a:pt x="1142" y="2528"/>
                </a:lnTo>
                <a:lnTo>
                  <a:pt x="1177" y="2512"/>
                </a:lnTo>
                <a:lnTo>
                  <a:pt x="1210" y="2491"/>
                </a:lnTo>
                <a:lnTo>
                  <a:pt x="1240" y="2464"/>
                </a:lnTo>
                <a:lnTo>
                  <a:pt x="1303" y="2402"/>
                </a:lnTo>
                <a:lnTo>
                  <a:pt x="919" y="2012"/>
                </a:lnTo>
                <a:close/>
                <a:moveTo>
                  <a:pt x="2334" y="2012"/>
                </a:moveTo>
                <a:lnTo>
                  <a:pt x="1951" y="2402"/>
                </a:lnTo>
                <a:lnTo>
                  <a:pt x="2013" y="2464"/>
                </a:lnTo>
                <a:lnTo>
                  <a:pt x="2043" y="2491"/>
                </a:lnTo>
                <a:lnTo>
                  <a:pt x="2076" y="2512"/>
                </a:lnTo>
                <a:lnTo>
                  <a:pt x="2111" y="2528"/>
                </a:lnTo>
                <a:lnTo>
                  <a:pt x="2148" y="2538"/>
                </a:lnTo>
                <a:lnTo>
                  <a:pt x="2185" y="2543"/>
                </a:lnTo>
                <a:lnTo>
                  <a:pt x="2223" y="2543"/>
                </a:lnTo>
                <a:lnTo>
                  <a:pt x="2261" y="2538"/>
                </a:lnTo>
                <a:lnTo>
                  <a:pt x="2298" y="2527"/>
                </a:lnTo>
                <a:lnTo>
                  <a:pt x="2333" y="2512"/>
                </a:lnTo>
                <a:lnTo>
                  <a:pt x="2367" y="2490"/>
                </a:lnTo>
                <a:lnTo>
                  <a:pt x="2397" y="2464"/>
                </a:lnTo>
                <a:lnTo>
                  <a:pt x="2423" y="2433"/>
                </a:lnTo>
                <a:lnTo>
                  <a:pt x="2443" y="2400"/>
                </a:lnTo>
                <a:lnTo>
                  <a:pt x="2459" y="2364"/>
                </a:lnTo>
                <a:lnTo>
                  <a:pt x="2470" y="2326"/>
                </a:lnTo>
                <a:lnTo>
                  <a:pt x="2476" y="2289"/>
                </a:lnTo>
                <a:lnTo>
                  <a:pt x="2476" y="2251"/>
                </a:lnTo>
                <a:lnTo>
                  <a:pt x="2470" y="2213"/>
                </a:lnTo>
                <a:lnTo>
                  <a:pt x="2459" y="2176"/>
                </a:lnTo>
                <a:lnTo>
                  <a:pt x="2443" y="2141"/>
                </a:lnTo>
                <a:lnTo>
                  <a:pt x="2423" y="2107"/>
                </a:lnTo>
                <a:lnTo>
                  <a:pt x="2397" y="2077"/>
                </a:lnTo>
                <a:lnTo>
                  <a:pt x="2334" y="2012"/>
                </a:lnTo>
                <a:close/>
                <a:moveTo>
                  <a:pt x="1622" y="1303"/>
                </a:moveTo>
                <a:lnTo>
                  <a:pt x="1243" y="1682"/>
                </a:lnTo>
                <a:lnTo>
                  <a:pt x="1626" y="2070"/>
                </a:lnTo>
                <a:lnTo>
                  <a:pt x="2009" y="1682"/>
                </a:lnTo>
                <a:lnTo>
                  <a:pt x="1631" y="1303"/>
                </a:lnTo>
                <a:lnTo>
                  <a:pt x="1631" y="1307"/>
                </a:lnTo>
                <a:lnTo>
                  <a:pt x="1626" y="1303"/>
                </a:lnTo>
                <a:lnTo>
                  <a:pt x="1622" y="1307"/>
                </a:lnTo>
                <a:lnTo>
                  <a:pt x="1622" y="1303"/>
                </a:lnTo>
                <a:close/>
                <a:moveTo>
                  <a:pt x="2223" y="822"/>
                </a:moveTo>
                <a:lnTo>
                  <a:pt x="2185" y="822"/>
                </a:lnTo>
                <a:lnTo>
                  <a:pt x="2148" y="827"/>
                </a:lnTo>
                <a:lnTo>
                  <a:pt x="2111" y="837"/>
                </a:lnTo>
                <a:lnTo>
                  <a:pt x="2076" y="853"/>
                </a:lnTo>
                <a:lnTo>
                  <a:pt x="2043" y="874"/>
                </a:lnTo>
                <a:lnTo>
                  <a:pt x="2013" y="901"/>
                </a:lnTo>
                <a:lnTo>
                  <a:pt x="1947" y="964"/>
                </a:lnTo>
                <a:lnTo>
                  <a:pt x="2334" y="1352"/>
                </a:lnTo>
                <a:lnTo>
                  <a:pt x="2397" y="1288"/>
                </a:lnTo>
                <a:lnTo>
                  <a:pt x="2423" y="1258"/>
                </a:lnTo>
                <a:lnTo>
                  <a:pt x="2443" y="1225"/>
                </a:lnTo>
                <a:lnTo>
                  <a:pt x="2459" y="1189"/>
                </a:lnTo>
                <a:lnTo>
                  <a:pt x="2469" y="1152"/>
                </a:lnTo>
                <a:lnTo>
                  <a:pt x="2475" y="1114"/>
                </a:lnTo>
                <a:lnTo>
                  <a:pt x="2475" y="1076"/>
                </a:lnTo>
                <a:lnTo>
                  <a:pt x="2469" y="1038"/>
                </a:lnTo>
                <a:lnTo>
                  <a:pt x="2459" y="1001"/>
                </a:lnTo>
                <a:lnTo>
                  <a:pt x="2443" y="966"/>
                </a:lnTo>
                <a:lnTo>
                  <a:pt x="2423" y="932"/>
                </a:lnTo>
                <a:lnTo>
                  <a:pt x="2396" y="901"/>
                </a:lnTo>
                <a:lnTo>
                  <a:pt x="2366" y="874"/>
                </a:lnTo>
                <a:lnTo>
                  <a:pt x="2332" y="853"/>
                </a:lnTo>
                <a:lnTo>
                  <a:pt x="2298" y="837"/>
                </a:lnTo>
                <a:lnTo>
                  <a:pt x="2261" y="827"/>
                </a:lnTo>
                <a:lnTo>
                  <a:pt x="2223" y="822"/>
                </a:lnTo>
                <a:close/>
                <a:moveTo>
                  <a:pt x="1068" y="822"/>
                </a:moveTo>
                <a:lnTo>
                  <a:pt x="1031" y="822"/>
                </a:lnTo>
                <a:lnTo>
                  <a:pt x="993" y="827"/>
                </a:lnTo>
                <a:lnTo>
                  <a:pt x="956" y="837"/>
                </a:lnTo>
                <a:lnTo>
                  <a:pt x="920" y="853"/>
                </a:lnTo>
                <a:lnTo>
                  <a:pt x="888" y="874"/>
                </a:lnTo>
                <a:lnTo>
                  <a:pt x="858" y="901"/>
                </a:lnTo>
                <a:lnTo>
                  <a:pt x="831" y="932"/>
                </a:lnTo>
                <a:lnTo>
                  <a:pt x="810" y="966"/>
                </a:lnTo>
                <a:lnTo>
                  <a:pt x="794" y="1001"/>
                </a:lnTo>
                <a:lnTo>
                  <a:pt x="783" y="1038"/>
                </a:lnTo>
                <a:lnTo>
                  <a:pt x="778" y="1076"/>
                </a:lnTo>
                <a:lnTo>
                  <a:pt x="778" y="1114"/>
                </a:lnTo>
                <a:lnTo>
                  <a:pt x="783" y="1152"/>
                </a:lnTo>
                <a:lnTo>
                  <a:pt x="794" y="1189"/>
                </a:lnTo>
                <a:lnTo>
                  <a:pt x="809" y="1225"/>
                </a:lnTo>
                <a:lnTo>
                  <a:pt x="831" y="1258"/>
                </a:lnTo>
                <a:lnTo>
                  <a:pt x="857" y="1288"/>
                </a:lnTo>
                <a:lnTo>
                  <a:pt x="918" y="1352"/>
                </a:lnTo>
                <a:lnTo>
                  <a:pt x="1306" y="964"/>
                </a:lnTo>
                <a:lnTo>
                  <a:pt x="1240" y="901"/>
                </a:lnTo>
                <a:lnTo>
                  <a:pt x="1210" y="874"/>
                </a:lnTo>
                <a:lnTo>
                  <a:pt x="1177" y="853"/>
                </a:lnTo>
                <a:lnTo>
                  <a:pt x="1142" y="837"/>
                </a:lnTo>
                <a:lnTo>
                  <a:pt x="1105" y="827"/>
                </a:lnTo>
                <a:lnTo>
                  <a:pt x="1068" y="822"/>
                </a:lnTo>
                <a:close/>
                <a:moveTo>
                  <a:pt x="446" y="0"/>
                </a:moveTo>
                <a:lnTo>
                  <a:pt x="500" y="3"/>
                </a:lnTo>
                <a:lnTo>
                  <a:pt x="552" y="13"/>
                </a:lnTo>
                <a:lnTo>
                  <a:pt x="602" y="28"/>
                </a:lnTo>
                <a:lnTo>
                  <a:pt x="649" y="50"/>
                </a:lnTo>
                <a:lnTo>
                  <a:pt x="693" y="76"/>
                </a:lnTo>
                <a:lnTo>
                  <a:pt x="733" y="108"/>
                </a:lnTo>
                <a:lnTo>
                  <a:pt x="769" y="143"/>
                </a:lnTo>
                <a:lnTo>
                  <a:pt x="802" y="183"/>
                </a:lnTo>
                <a:lnTo>
                  <a:pt x="830" y="227"/>
                </a:lnTo>
                <a:lnTo>
                  <a:pt x="853" y="272"/>
                </a:lnTo>
                <a:lnTo>
                  <a:pt x="870" y="322"/>
                </a:lnTo>
                <a:lnTo>
                  <a:pt x="882" y="374"/>
                </a:lnTo>
                <a:lnTo>
                  <a:pt x="941" y="363"/>
                </a:lnTo>
                <a:lnTo>
                  <a:pt x="1001" y="356"/>
                </a:lnTo>
                <a:lnTo>
                  <a:pt x="1063" y="355"/>
                </a:lnTo>
                <a:lnTo>
                  <a:pt x="1123" y="358"/>
                </a:lnTo>
                <a:lnTo>
                  <a:pt x="1184" y="367"/>
                </a:lnTo>
                <a:lnTo>
                  <a:pt x="1243" y="381"/>
                </a:lnTo>
                <a:lnTo>
                  <a:pt x="1303" y="400"/>
                </a:lnTo>
                <a:lnTo>
                  <a:pt x="1359" y="424"/>
                </a:lnTo>
                <a:lnTo>
                  <a:pt x="1415" y="453"/>
                </a:lnTo>
                <a:lnTo>
                  <a:pt x="1468" y="488"/>
                </a:lnTo>
                <a:lnTo>
                  <a:pt x="1518" y="527"/>
                </a:lnTo>
                <a:lnTo>
                  <a:pt x="1566" y="571"/>
                </a:lnTo>
                <a:lnTo>
                  <a:pt x="1626" y="629"/>
                </a:lnTo>
                <a:lnTo>
                  <a:pt x="1687" y="571"/>
                </a:lnTo>
                <a:lnTo>
                  <a:pt x="1735" y="527"/>
                </a:lnTo>
                <a:lnTo>
                  <a:pt x="1786" y="488"/>
                </a:lnTo>
                <a:lnTo>
                  <a:pt x="1839" y="453"/>
                </a:lnTo>
                <a:lnTo>
                  <a:pt x="1894" y="424"/>
                </a:lnTo>
                <a:lnTo>
                  <a:pt x="1951" y="400"/>
                </a:lnTo>
                <a:lnTo>
                  <a:pt x="2009" y="381"/>
                </a:lnTo>
                <a:lnTo>
                  <a:pt x="2070" y="367"/>
                </a:lnTo>
                <a:lnTo>
                  <a:pt x="2130" y="358"/>
                </a:lnTo>
                <a:lnTo>
                  <a:pt x="2191" y="355"/>
                </a:lnTo>
                <a:lnTo>
                  <a:pt x="2251" y="356"/>
                </a:lnTo>
                <a:lnTo>
                  <a:pt x="2312" y="363"/>
                </a:lnTo>
                <a:lnTo>
                  <a:pt x="2372" y="374"/>
                </a:lnTo>
                <a:lnTo>
                  <a:pt x="2383" y="322"/>
                </a:lnTo>
                <a:lnTo>
                  <a:pt x="2401" y="273"/>
                </a:lnTo>
                <a:lnTo>
                  <a:pt x="2424" y="227"/>
                </a:lnTo>
                <a:lnTo>
                  <a:pt x="2451" y="183"/>
                </a:lnTo>
                <a:lnTo>
                  <a:pt x="2483" y="144"/>
                </a:lnTo>
                <a:lnTo>
                  <a:pt x="2520" y="108"/>
                </a:lnTo>
                <a:lnTo>
                  <a:pt x="2561" y="76"/>
                </a:lnTo>
                <a:lnTo>
                  <a:pt x="2605" y="50"/>
                </a:lnTo>
                <a:lnTo>
                  <a:pt x="2652" y="28"/>
                </a:lnTo>
                <a:lnTo>
                  <a:pt x="2701" y="13"/>
                </a:lnTo>
                <a:lnTo>
                  <a:pt x="2754" y="3"/>
                </a:lnTo>
                <a:lnTo>
                  <a:pt x="2808" y="0"/>
                </a:lnTo>
                <a:lnTo>
                  <a:pt x="2859" y="3"/>
                </a:lnTo>
                <a:lnTo>
                  <a:pt x="2909" y="12"/>
                </a:lnTo>
                <a:lnTo>
                  <a:pt x="2957" y="26"/>
                </a:lnTo>
                <a:lnTo>
                  <a:pt x="3002" y="46"/>
                </a:lnTo>
                <a:lnTo>
                  <a:pt x="3044" y="70"/>
                </a:lnTo>
                <a:lnTo>
                  <a:pt x="3084" y="98"/>
                </a:lnTo>
                <a:lnTo>
                  <a:pt x="3120" y="131"/>
                </a:lnTo>
                <a:lnTo>
                  <a:pt x="3152" y="168"/>
                </a:lnTo>
                <a:lnTo>
                  <a:pt x="3180" y="207"/>
                </a:lnTo>
                <a:lnTo>
                  <a:pt x="3204" y="251"/>
                </a:lnTo>
                <a:lnTo>
                  <a:pt x="3224" y="296"/>
                </a:lnTo>
                <a:lnTo>
                  <a:pt x="3238" y="344"/>
                </a:lnTo>
                <a:lnTo>
                  <a:pt x="3246" y="394"/>
                </a:lnTo>
                <a:lnTo>
                  <a:pt x="3249" y="447"/>
                </a:lnTo>
                <a:lnTo>
                  <a:pt x="3246" y="499"/>
                </a:lnTo>
                <a:lnTo>
                  <a:pt x="3238" y="549"/>
                </a:lnTo>
                <a:lnTo>
                  <a:pt x="3224" y="598"/>
                </a:lnTo>
                <a:lnTo>
                  <a:pt x="3204" y="644"/>
                </a:lnTo>
                <a:lnTo>
                  <a:pt x="3180" y="688"/>
                </a:lnTo>
                <a:lnTo>
                  <a:pt x="3151" y="727"/>
                </a:lnTo>
                <a:lnTo>
                  <a:pt x="3119" y="764"/>
                </a:lnTo>
                <a:lnTo>
                  <a:pt x="3082" y="797"/>
                </a:lnTo>
                <a:lnTo>
                  <a:pt x="3042" y="825"/>
                </a:lnTo>
                <a:lnTo>
                  <a:pt x="2999" y="849"/>
                </a:lnTo>
                <a:lnTo>
                  <a:pt x="2954" y="869"/>
                </a:lnTo>
                <a:lnTo>
                  <a:pt x="2905" y="882"/>
                </a:lnTo>
                <a:lnTo>
                  <a:pt x="2920" y="941"/>
                </a:lnTo>
                <a:lnTo>
                  <a:pt x="2930" y="1001"/>
                </a:lnTo>
                <a:lnTo>
                  <a:pt x="2935" y="1061"/>
                </a:lnTo>
                <a:lnTo>
                  <a:pt x="2935" y="1121"/>
                </a:lnTo>
                <a:lnTo>
                  <a:pt x="2931" y="1182"/>
                </a:lnTo>
                <a:lnTo>
                  <a:pt x="2922" y="1241"/>
                </a:lnTo>
                <a:lnTo>
                  <a:pt x="2908" y="1299"/>
                </a:lnTo>
                <a:lnTo>
                  <a:pt x="2889" y="1357"/>
                </a:lnTo>
                <a:lnTo>
                  <a:pt x="2865" y="1414"/>
                </a:lnTo>
                <a:lnTo>
                  <a:pt x="2837" y="1468"/>
                </a:lnTo>
                <a:lnTo>
                  <a:pt x="2804" y="1521"/>
                </a:lnTo>
                <a:lnTo>
                  <a:pt x="2765" y="1571"/>
                </a:lnTo>
                <a:lnTo>
                  <a:pt x="2723" y="1619"/>
                </a:lnTo>
                <a:lnTo>
                  <a:pt x="2659" y="1682"/>
                </a:lnTo>
                <a:lnTo>
                  <a:pt x="2723" y="1746"/>
                </a:lnTo>
                <a:lnTo>
                  <a:pt x="2767" y="1797"/>
                </a:lnTo>
                <a:lnTo>
                  <a:pt x="2806" y="1849"/>
                </a:lnTo>
                <a:lnTo>
                  <a:pt x="2840" y="1903"/>
                </a:lnTo>
                <a:lnTo>
                  <a:pt x="2870" y="1961"/>
                </a:lnTo>
                <a:lnTo>
                  <a:pt x="2893" y="2020"/>
                </a:lnTo>
                <a:lnTo>
                  <a:pt x="2912" y="2080"/>
                </a:lnTo>
                <a:lnTo>
                  <a:pt x="2926" y="2142"/>
                </a:lnTo>
                <a:lnTo>
                  <a:pt x="2933" y="2204"/>
                </a:lnTo>
                <a:lnTo>
                  <a:pt x="2936" y="2266"/>
                </a:lnTo>
                <a:lnTo>
                  <a:pt x="2934" y="2330"/>
                </a:lnTo>
                <a:lnTo>
                  <a:pt x="2927" y="2392"/>
                </a:lnTo>
                <a:lnTo>
                  <a:pt x="2914" y="2453"/>
                </a:lnTo>
                <a:lnTo>
                  <a:pt x="2961" y="2467"/>
                </a:lnTo>
                <a:lnTo>
                  <a:pt x="3007" y="2487"/>
                </a:lnTo>
                <a:lnTo>
                  <a:pt x="3049" y="2512"/>
                </a:lnTo>
                <a:lnTo>
                  <a:pt x="3089" y="2540"/>
                </a:lnTo>
                <a:lnTo>
                  <a:pt x="3124" y="2573"/>
                </a:lnTo>
                <a:lnTo>
                  <a:pt x="3157" y="2609"/>
                </a:lnTo>
                <a:lnTo>
                  <a:pt x="3185" y="2649"/>
                </a:lnTo>
                <a:lnTo>
                  <a:pt x="3208" y="2692"/>
                </a:lnTo>
                <a:lnTo>
                  <a:pt x="3228" y="2737"/>
                </a:lnTo>
                <a:lnTo>
                  <a:pt x="3242" y="2787"/>
                </a:lnTo>
                <a:lnTo>
                  <a:pt x="3251" y="2837"/>
                </a:lnTo>
                <a:lnTo>
                  <a:pt x="3254" y="2888"/>
                </a:lnTo>
                <a:lnTo>
                  <a:pt x="3251" y="2940"/>
                </a:lnTo>
                <a:lnTo>
                  <a:pt x="3242" y="2990"/>
                </a:lnTo>
                <a:lnTo>
                  <a:pt x="3228" y="3038"/>
                </a:lnTo>
                <a:lnTo>
                  <a:pt x="3208" y="3084"/>
                </a:lnTo>
                <a:lnTo>
                  <a:pt x="3185" y="3128"/>
                </a:lnTo>
                <a:lnTo>
                  <a:pt x="3157" y="3167"/>
                </a:lnTo>
                <a:lnTo>
                  <a:pt x="3124" y="3204"/>
                </a:lnTo>
                <a:lnTo>
                  <a:pt x="3088" y="3237"/>
                </a:lnTo>
                <a:lnTo>
                  <a:pt x="3049" y="3265"/>
                </a:lnTo>
                <a:lnTo>
                  <a:pt x="3006" y="3289"/>
                </a:lnTo>
                <a:lnTo>
                  <a:pt x="2960" y="3309"/>
                </a:lnTo>
                <a:lnTo>
                  <a:pt x="2913" y="3323"/>
                </a:lnTo>
                <a:lnTo>
                  <a:pt x="2863" y="3332"/>
                </a:lnTo>
                <a:lnTo>
                  <a:pt x="2812" y="3335"/>
                </a:lnTo>
                <a:lnTo>
                  <a:pt x="2761" y="3332"/>
                </a:lnTo>
                <a:lnTo>
                  <a:pt x="2710" y="3323"/>
                </a:lnTo>
                <a:lnTo>
                  <a:pt x="2662" y="3309"/>
                </a:lnTo>
                <a:lnTo>
                  <a:pt x="2617" y="3289"/>
                </a:lnTo>
                <a:lnTo>
                  <a:pt x="2575" y="3264"/>
                </a:lnTo>
                <a:lnTo>
                  <a:pt x="2535" y="3236"/>
                </a:lnTo>
                <a:lnTo>
                  <a:pt x="2498" y="3203"/>
                </a:lnTo>
                <a:lnTo>
                  <a:pt x="2466" y="3166"/>
                </a:lnTo>
                <a:lnTo>
                  <a:pt x="2438" y="3126"/>
                </a:lnTo>
                <a:lnTo>
                  <a:pt x="2414" y="3083"/>
                </a:lnTo>
                <a:lnTo>
                  <a:pt x="2395" y="3037"/>
                </a:lnTo>
                <a:lnTo>
                  <a:pt x="2381" y="2988"/>
                </a:lnTo>
                <a:lnTo>
                  <a:pt x="2320" y="3001"/>
                </a:lnTo>
                <a:lnTo>
                  <a:pt x="2260" y="3008"/>
                </a:lnTo>
                <a:lnTo>
                  <a:pt x="2197" y="3010"/>
                </a:lnTo>
                <a:lnTo>
                  <a:pt x="2136" y="3007"/>
                </a:lnTo>
                <a:lnTo>
                  <a:pt x="2075" y="2999"/>
                </a:lnTo>
                <a:lnTo>
                  <a:pt x="2015" y="2985"/>
                </a:lnTo>
                <a:lnTo>
                  <a:pt x="1955" y="2966"/>
                </a:lnTo>
                <a:lnTo>
                  <a:pt x="1897" y="2942"/>
                </a:lnTo>
                <a:lnTo>
                  <a:pt x="1841" y="2913"/>
                </a:lnTo>
                <a:lnTo>
                  <a:pt x="1787" y="2878"/>
                </a:lnTo>
                <a:lnTo>
                  <a:pt x="1735" y="2839"/>
                </a:lnTo>
                <a:lnTo>
                  <a:pt x="1687" y="2794"/>
                </a:lnTo>
                <a:lnTo>
                  <a:pt x="1626" y="2732"/>
                </a:lnTo>
                <a:lnTo>
                  <a:pt x="1567" y="2794"/>
                </a:lnTo>
                <a:lnTo>
                  <a:pt x="1518" y="2839"/>
                </a:lnTo>
                <a:lnTo>
                  <a:pt x="1467" y="2878"/>
                </a:lnTo>
                <a:lnTo>
                  <a:pt x="1413" y="2913"/>
                </a:lnTo>
                <a:lnTo>
                  <a:pt x="1356" y="2942"/>
                </a:lnTo>
                <a:lnTo>
                  <a:pt x="1298" y="2966"/>
                </a:lnTo>
                <a:lnTo>
                  <a:pt x="1239" y="2985"/>
                </a:lnTo>
                <a:lnTo>
                  <a:pt x="1178" y="2998"/>
                </a:lnTo>
                <a:lnTo>
                  <a:pt x="1118" y="3007"/>
                </a:lnTo>
                <a:lnTo>
                  <a:pt x="1056" y="3010"/>
                </a:lnTo>
                <a:lnTo>
                  <a:pt x="994" y="3008"/>
                </a:lnTo>
                <a:lnTo>
                  <a:pt x="933" y="3001"/>
                </a:lnTo>
                <a:lnTo>
                  <a:pt x="872" y="2988"/>
                </a:lnTo>
                <a:lnTo>
                  <a:pt x="859" y="3037"/>
                </a:lnTo>
                <a:lnTo>
                  <a:pt x="840" y="3083"/>
                </a:lnTo>
                <a:lnTo>
                  <a:pt x="816" y="3126"/>
                </a:lnTo>
                <a:lnTo>
                  <a:pt x="788" y="3166"/>
                </a:lnTo>
                <a:lnTo>
                  <a:pt x="755" y="3203"/>
                </a:lnTo>
                <a:lnTo>
                  <a:pt x="719" y="3236"/>
                </a:lnTo>
                <a:lnTo>
                  <a:pt x="679" y="3264"/>
                </a:lnTo>
                <a:lnTo>
                  <a:pt x="637" y="3289"/>
                </a:lnTo>
                <a:lnTo>
                  <a:pt x="591" y="3309"/>
                </a:lnTo>
                <a:lnTo>
                  <a:pt x="544" y="3323"/>
                </a:lnTo>
                <a:lnTo>
                  <a:pt x="493" y="3332"/>
                </a:lnTo>
                <a:lnTo>
                  <a:pt x="441" y="3335"/>
                </a:lnTo>
                <a:lnTo>
                  <a:pt x="391" y="3332"/>
                </a:lnTo>
                <a:lnTo>
                  <a:pt x="341" y="3323"/>
                </a:lnTo>
                <a:lnTo>
                  <a:pt x="292" y="3309"/>
                </a:lnTo>
                <a:lnTo>
                  <a:pt x="248" y="3289"/>
                </a:lnTo>
                <a:lnTo>
                  <a:pt x="205" y="3265"/>
                </a:lnTo>
                <a:lnTo>
                  <a:pt x="166" y="3237"/>
                </a:lnTo>
                <a:lnTo>
                  <a:pt x="129" y="3204"/>
                </a:lnTo>
                <a:lnTo>
                  <a:pt x="97" y="3167"/>
                </a:lnTo>
                <a:lnTo>
                  <a:pt x="69" y="3128"/>
                </a:lnTo>
                <a:lnTo>
                  <a:pt x="45" y="3084"/>
                </a:lnTo>
                <a:lnTo>
                  <a:pt x="26" y="3038"/>
                </a:lnTo>
                <a:lnTo>
                  <a:pt x="12" y="2990"/>
                </a:lnTo>
                <a:lnTo>
                  <a:pt x="3" y="2940"/>
                </a:lnTo>
                <a:lnTo>
                  <a:pt x="0" y="2888"/>
                </a:lnTo>
                <a:lnTo>
                  <a:pt x="3" y="2836"/>
                </a:lnTo>
                <a:lnTo>
                  <a:pt x="12" y="2785"/>
                </a:lnTo>
                <a:lnTo>
                  <a:pt x="26" y="2737"/>
                </a:lnTo>
                <a:lnTo>
                  <a:pt x="45" y="2692"/>
                </a:lnTo>
                <a:lnTo>
                  <a:pt x="69" y="2649"/>
                </a:lnTo>
                <a:lnTo>
                  <a:pt x="97" y="2609"/>
                </a:lnTo>
                <a:lnTo>
                  <a:pt x="129" y="2573"/>
                </a:lnTo>
                <a:lnTo>
                  <a:pt x="165" y="2540"/>
                </a:lnTo>
                <a:lnTo>
                  <a:pt x="205" y="2511"/>
                </a:lnTo>
                <a:lnTo>
                  <a:pt x="247" y="2487"/>
                </a:lnTo>
                <a:lnTo>
                  <a:pt x="292" y="2467"/>
                </a:lnTo>
                <a:lnTo>
                  <a:pt x="340" y="2453"/>
                </a:lnTo>
                <a:lnTo>
                  <a:pt x="327" y="2392"/>
                </a:lnTo>
                <a:lnTo>
                  <a:pt x="319" y="2330"/>
                </a:lnTo>
                <a:lnTo>
                  <a:pt x="317" y="2266"/>
                </a:lnTo>
                <a:lnTo>
                  <a:pt x="319" y="2204"/>
                </a:lnTo>
                <a:lnTo>
                  <a:pt x="328" y="2142"/>
                </a:lnTo>
                <a:lnTo>
                  <a:pt x="341" y="2080"/>
                </a:lnTo>
                <a:lnTo>
                  <a:pt x="359" y="2020"/>
                </a:lnTo>
                <a:lnTo>
                  <a:pt x="384" y="1961"/>
                </a:lnTo>
                <a:lnTo>
                  <a:pt x="413" y="1903"/>
                </a:lnTo>
                <a:lnTo>
                  <a:pt x="447" y="1849"/>
                </a:lnTo>
                <a:lnTo>
                  <a:pt x="487" y="1797"/>
                </a:lnTo>
                <a:lnTo>
                  <a:pt x="531" y="1746"/>
                </a:lnTo>
                <a:lnTo>
                  <a:pt x="595" y="1682"/>
                </a:lnTo>
                <a:lnTo>
                  <a:pt x="531" y="1619"/>
                </a:lnTo>
                <a:lnTo>
                  <a:pt x="489" y="1571"/>
                </a:lnTo>
                <a:lnTo>
                  <a:pt x="450" y="1521"/>
                </a:lnTo>
                <a:lnTo>
                  <a:pt x="416" y="1468"/>
                </a:lnTo>
                <a:lnTo>
                  <a:pt x="388" y="1414"/>
                </a:lnTo>
                <a:lnTo>
                  <a:pt x="365" y="1357"/>
                </a:lnTo>
                <a:lnTo>
                  <a:pt x="345" y="1299"/>
                </a:lnTo>
                <a:lnTo>
                  <a:pt x="331" y="1241"/>
                </a:lnTo>
                <a:lnTo>
                  <a:pt x="323" y="1182"/>
                </a:lnTo>
                <a:lnTo>
                  <a:pt x="317" y="1121"/>
                </a:lnTo>
                <a:lnTo>
                  <a:pt x="318" y="1061"/>
                </a:lnTo>
                <a:lnTo>
                  <a:pt x="323" y="1001"/>
                </a:lnTo>
                <a:lnTo>
                  <a:pt x="333" y="941"/>
                </a:lnTo>
                <a:lnTo>
                  <a:pt x="349" y="882"/>
                </a:lnTo>
                <a:lnTo>
                  <a:pt x="300" y="869"/>
                </a:lnTo>
                <a:lnTo>
                  <a:pt x="255" y="849"/>
                </a:lnTo>
                <a:lnTo>
                  <a:pt x="211" y="825"/>
                </a:lnTo>
                <a:lnTo>
                  <a:pt x="172" y="797"/>
                </a:lnTo>
                <a:lnTo>
                  <a:pt x="135" y="764"/>
                </a:lnTo>
                <a:lnTo>
                  <a:pt x="102" y="727"/>
                </a:lnTo>
                <a:lnTo>
                  <a:pt x="73" y="688"/>
                </a:lnTo>
                <a:lnTo>
                  <a:pt x="50" y="644"/>
                </a:lnTo>
                <a:lnTo>
                  <a:pt x="30" y="598"/>
                </a:lnTo>
                <a:lnTo>
                  <a:pt x="16" y="549"/>
                </a:lnTo>
                <a:lnTo>
                  <a:pt x="7" y="499"/>
                </a:lnTo>
                <a:lnTo>
                  <a:pt x="4" y="447"/>
                </a:lnTo>
                <a:lnTo>
                  <a:pt x="7" y="394"/>
                </a:lnTo>
                <a:lnTo>
                  <a:pt x="16" y="344"/>
                </a:lnTo>
                <a:lnTo>
                  <a:pt x="30" y="296"/>
                </a:lnTo>
                <a:lnTo>
                  <a:pt x="50" y="251"/>
                </a:lnTo>
                <a:lnTo>
                  <a:pt x="73" y="207"/>
                </a:lnTo>
                <a:lnTo>
                  <a:pt x="101" y="168"/>
                </a:lnTo>
                <a:lnTo>
                  <a:pt x="134" y="131"/>
                </a:lnTo>
                <a:lnTo>
                  <a:pt x="169" y="98"/>
                </a:lnTo>
                <a:lnTo>
                  <a:pt x="209" y="70"/>
                </a:lnTo>
                <a:lnTo>
                  <a:pt x="251" y="46"/>
                </a:lnTo>
                <a:lnTo>
                  <a:pt x="297" y="26"/>
                </a:lnTo>
                <a:lnTo>
                  <a:pt x="344" y="12"/>
                </a:lnTo>
                <a:lnTo>
                  <a:pt x="394" y="3"/>
                </a:lnTo>
                <a:lnTo>
                  <a:pt x="446"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1204" name="Google Shape;11204;p24"/>
          <p:cNvGrpSpPr/>
          <p:nvPr/>
        </p:nvGrpSpPr>
        <p:grpSpPr>
          <a:xfrm>
            <a:off x="875171" y="16512270"/>
            <a:ext cx="459205" cy="478210"/>
            <a:chOff x="1350963" y="-1963738"/>
            <a:chExt cx="728666" cy="758823"/>
          </a:xfrm>
          <a:solidFill>
            <a:srgbClr val="006994"/>
          </a:solidFill>
        </p:grpSpPr>
        <p:sp>
          <p:nvSpPr>
            <p:cNvPr id="11205" name="Google Shape;11205;p24"/>
            <p:cNvSpPr/>
            <p:nvPr/>
          </p:nvSpPr>
          <p:spPr>
            <a:xfrm>
              <a:off x="1390651" y="-1963738"/>
              <a:ext cx="269874" cy="382586"/>
            </a:xfrm>
            <a:custGeom>
              <a:avLst/>
              <a:gdLst/>
              <a:ahLst/>
              <a:cxnLst/>
              <a:rect l="l" t="t" r="r" b="b"/>
              <a:pathLst>
                <a:path w="1186" h="1687" extrusionOk="0">
                  <a:moveTo>
                    <a:pt x="593" y="286"/>
                  </a:moveTo>
                  <a:lnTo>
                    <a:pt x="548" y="290"/>
                  </a:lnTo>
                  <a:lnTo>
                    <a:pt x="504" y="299"/>
                  </a:lnTo>
                  <a:lnTo>
                    <a:pt x="463" y="315"/>
                  </a:lnTo>
                  <a:lnTo>
                    <a:pt x="425" y="336"/>
                  </a:lnTo>
                  <a:lnTo>
                    <a:pt x="391" y="363"/>
                  </a:lnTo>
                  <a:lnTo>
                    <a:pt x="361" y="393"/>
                  </a:lnTo>
                  <a:lnTo>
                    <a:pt x="335" y="428"/>
                  </a:lnTo>
                  <a:lnTo>
                    <a:pt x="313" y="466"/>
                  </a:lnTo>
                  <a:lnTo>
                    <a:pt x="298" y="508"/>
                  </a:lnTo>
                  <a:lnTo>
                    <a:pt x="288" y="551"/>
                  </a:lnTo>
                  <a:lnTo>
                    <a:pt x="284" y="597"/>
                  </a:lnTo>
                  <a:lnTo>
                    <a:pt x="288" y="643"/>
                  </a:lnTo>
                  <a:lnTo>
                    <a:pt x="298" y="688"/>
                  </a:lnTo>
                  <a:lnTo>
                    <a:pt x="313" y="728"/>
                  </a:lnTo>
                  <a:lnTo>
                    <a:pt x="335" y="767"/>
                  </a:lnTo>
                  <a:lnTo>
                    <a:pt x="361" y="801"/>
                  </a:lnTo>
                  <a:lnTo>
                    <a:pt x="391" y="833"/>
                  </a:lnTo>
                  <a:lnTo>
                    <a:pt x="425" y="859"/>
                  </a:lnTo>
                  <a:lnTo>
                    <a:pt x="463" y="879"/>
                  </a:lnTo>
                  <a:lnTo>
                    <a:pt x="504" y="896"/>
                  </a:lnTo>
                  <a:lnTo>
                    <a:pt x="548" y="906"/>
                  </a:lnTo>
                  <a:lnTo>
                    <a:pt x="593" y="909"/>
                  </a:lnTo>
                  <a:lnTo>
                    <a:pt x="639" y="906"/>
                  </a:lnTo>
                  <a:lnTo>
                    <a:pt x="682" y="896"/>
                  </a:lnTo>
                  <a:lnTo>
                    <a:pt x="723" y="879"/>
                  </a:lnTo>
                  <a:lnTo>
                    <a:pt x="761" y="859"/>
                  </a:lnTo>
                  <a:lnTo>
                    <a:pt x="795" y="833"/>
                  </a:lnTo>
                  <a:lnTo>
                    <a:pt x="826" y="801"/>
                  </a:lnTo>
                  <a:lnTo>
                    <a:pt x="852" y="767"/>
                  </a:lnTo>
                  <a:lnTo>
                    <a:pt x="873" y="728"/>
                  </a:lnTo>
                  <a:lnTo>
                    <a:pt x="888" y="688"/>
                  </a:lnTo>
                  <a:lnTo>
                    <a:pt x="898" y="643"/>
                  </a:lnTo>
                  <a:lnTo>
                    <a:pt x="901" y="597"/>
                  </a:lnTo>
                  <a:lnTo>
                    <a:pt x="898" y="551"/>
                  </a:lnTo>
                  <a:lnTo>
                    <a:pt x="888" y="508"/>
                  </a:lnTo>
                  <a:lnTo>
                    <a:pt x="873" y="466"/>
                  </a:lnTo>
                  <a:lnTo>
                    <a:pt x="852" y="428"/>
                  </a:lnTo>
                  <a:lnTo>
                    <a:pt x="826" y="393"/>
                  </a:lnTo>
                  <a:lnTo>
                    <a:pt x="795" y="363"/>
                  </a:lnTo>
                  <a:lnTo>
                    <a:pt x="761" y="336"/>
                  </a:lnTo>
                  <a:lnTo>
                    <a:pt x="723" y="315"/>
                  </a:lnTo>
                  <a:lnTo>
                    <a:pt x="682" y="299"/>
                  </a:lnTo>
                  <a:lnTo>
                    <a:pt x="639" y="290"/>
                  </a:lnTo>
                  <a:lnTo>
                    <a:pt x="593" y="286"/>
                  </a:lnTo>
                  <a:close/>
                  <a:moveTo>
                    <a:pt x="593" y="0"/>
                  </a:moveTo>
                  <a:lnTo>
                    <a:pt x="654" y="3"/>
                  </a:lnTo>
                  <a:lnTo>
                    <a:pt x="712" y="13"/>
                  </a:lnTo>
                  <a:lnTo>
                    <a:pt x="769" y="27"/>
                  </a:lnTo>
                  <a:lnTo>
                    <a:pt x="823" y="46"/>
                  </a:lnTo>
                  <a:lnTo>
                    <a:pt x="875" y="73"/>
                  </a:lnTo>
                  <a:lnTo>
                    <a:pt x="924" y="102"/>
                  </a:lnTo>
                  <a:lnTo>
                    <a:pt x="969" y="136"/>
                  </a:lnTo>
                  <a:lnTo>
                    <a:pt x="1012" y="175"/>
                  </a:lnTo>
                  <a:lnTo>
                    <a:pt x="1050" y="218"/>
                  </a:lnTo>
                  <a:lnTo>
                    <a:pt x="1084" y="263"/>
                  </a:lnTo>
                  <a:lnTo>
                    <a:pt x="1113" y="312"/>
                  </a:lnTo>
                  <a:lnTo>
                    <a:pt x="1138" y="365"/>
                  </a:lnTo>
                  <a:lnTo>
                    <a:pt x="1159" y="419"/>
                  </a:lnTo>
                  <a:lnTo>
                    <a:pt x="1173" y="477"/>
                  </a:lnTo>
                  <a:lnTo>
                    <a:pt x="1183" y="536"/>
                  </a:lnTo>
                  <a:lnTo>
                    <a:pt x="1186" y="597"/>
                  </a:lnTo>
                  <a:lnTo>
                    <a:pt x="1184" y="648"/>
                  </a:lnTo>
                  <a:lnTo>
                    <a:pt x="1177" y="701"/>
                  </a:lnTo>
                  <a:lnTo>
                    <a:pt x="1167" y="753"/>
                  </a:lnTo>
                  <a:lnTo>
                    <a:pt x="1154" y="806"/>
                  </a:lnTo>
                  <a:lnTo>
                    <a:pt x="1138" y="859"/>
                  </a:lnTo>
                  <a:lnTo>
                    <a:pt x="1120" y="911"/>
                  </a:lnTo>
                  <a:lnTo>
                    <a:pt x="1098" y="963"/>
                  </a:lnTo>
                  <a:lnTo>
                    <a:pt x="1075" y="1016"/>
                  </a:lnTo>
                  <a:lnTo>
                    <a:pt x="1050" y="1067"/>
                  </a:lnTo>
                  <a:lnTo>
                    <a:pt x="1022" y="1117"/>
                  </a:lnTo>
                  <a:lnTo>
                    <a:pt x="994" y="1166"/>
                  </a:lnTo>
                  <a:lnTo>
                    <a:pt x="965" y="1214"/>
                  </a:lnTo>
                  <a:lnTo>
                    <a:pt x="935" y="1261"/>
                  </a:lnTo>
                  <a:lnTo>
                    <a:pt x="905" y="1306"/>
                  </a:lnTo>
                  <a:lnTo>
                    <a:pt x="874" y="1349"/>
                  </a:lnTo>
                  <a:lnTo>
                    <a:pt x="843" y="1392"/>
                  </a:lnTo>
                  <a:lnTo>
                    <a:pt x="814" y="1431"/>
                  </a:lnTo>
                  <a:lnTo>
                    <a:pt x="785" y="1468"/>
                  </a:lnTo>
                  <a:lnTo>
                    <a:pt x="755" y="1503"/>
                  </a:lnTo>
                  <a:lnTo>
                    <a:pt x="728" y="1536"/>
                  </a:lnTo>
                  <a:lnTo>
                    <a:pt x="703" y="1566"/>
                  </a:lnTo>
                  <a:lnTo>
                    <a:pt x="680" y="1593"/>
                  </a:lnTo>
                  <a:lnTo>
                    <a:pt x="659" y="1616"/>
                  </a:lnTo>
                  <a:lnTo>
                    <a:pt x="640" y="1637"/>
                  </a:lnTo>
                  <a:lnTo>
                    <a:pt x="623" y="1655"/>
                  </a:lnTo>
                  <a:lnTo>
                    <a:pt x="610" y="1669"/>
                  </a:lnTo>
                  <a:lnTo>
                    <a:pt x="601" y="1679"/>
                  </a:lnTo>
                  <a:lnTo>
                    <a:pt x="595" y="1685"/>
                  </a:lnTo>
                  <a:lnTo>
                    <a:pt x="593" y="1687"/>
                  </a:lnTo>
                  <a:lnTo>
                    <a:pt x="591" y="1685"/>
                  </a:lnTo>
                  <a:lnTo>
                    <a:pt x="586" y="1680"/>
                  </a:lnTo>
                  <a:lnTo>
                    <a:pt x="576" y="1670"/>
                  </a:lnTo>
                  <a:lnTo>
                    <a:pt x="563" y="1657"/>
                  </a:lnTo>
                  <a:lnTo>
                    <a:pt x="547" y="1639"/>
                  </a:lnTo>
                  <a:lnTo>
                    <a:pt x="527" y="1620"/>
                  </a:lnTo>
                  <a:lnTo>
                    <a:pt x="507" y="1597"/>
                  </a:lnTo>
                  <a:lnTo>
                    <a:pt x="483" y="1571"/>
                  </a:lnTo>
                  <a:lnTo>
                    <a:pt x="457" y="1541"/>
                  </a:lnTo>
                  <a:lnTo>
                    <a:pt x="431" y="1511"/>
                  </a:lnTo>
                  <a:lnTo>
                    <a:pt x="402" y="1476"/>
                  </a:lnTo>
                  <a:lnTo>
                    <a:pt x="372" y="1440"/>
                  </a:lnTo>
                  <a:lnTo>
                    <a:pt x="343" y="1401"/>
                  </a:lnTo>
                  <a:lnTo>
                    <a:pt x="312" y="1360"/>
                  </a:lnTo>
                  <a:lnTo>
                    <a:pt x="282" y="1317"/>
                  </a:lnTo>
                  <a:lnTo>
                    <a:pt x="251" y="1272"/>
                  </a:lnTo>
                  <a:lnTo>
                    <a:pt x="221" y="1226"/>
                  </a:lnTo>
                  <a:lnTo>
                    <a:pt x="192" y="1178"/>
                  </a:lnTo>
                  <a:lnTo>
                    <a:pt x="164" y="1129"/>
                  </a:lnTo>
                  <a:lnTo>
                    <a:pt x="137" y="1079"/>
                  </a:lnTo>
                  <a:lnTo>
                    <a:pt x="111" y="1028"/>
                  </a:lnTo>
                  <a:lnTo>
                    <a:pt x="88" y="975"/>
                  </a:lnTo>
                  <a:lnTo>
                    <a:pt x="66" y="922"/>
                  </a:lnTo>
                  <a:lnTo>
                    <a:pt x="48" y="869"/>
                  </a:lnTo>
                  <a:lnTo>
                    <a:pt x="32" y="815"/>
                  </a:lnTo>
                  <a:lnTo>
                    <a:pt x="19" y="761"/>
                  </a:lnTo>
                  <a:lnTo>
                    <a:pt x="9" y="706"/>
                  </a:lnTo>
                  <a:lnTo>
                    <a:pt x="3" y="652"/>
                  </a:lnTo>
                  <a:lnTo>
                    <a:pt x="0" y="597"/>
                  </a:lnTo>
                  <a:lnTo>
                    <a:pt x="4" y="536"/>
                  </a:lnTo>
                  <a:lnTo>
                    <a:pt x="12" y="477"/>
                  </a:lnTo>
                  <a:lnTo>
                    <a:pt x="27" y="419"/>
                  </a:lnTo>
                  <a:lnTo>
                    <a:pt x="47" y="365"/>
                  </a:lnTo>
                  <a:lnTo>
                    <a:pt x="72" y="312"/>
                  </a:lnTo>
                  <a:lnTo>
                    <a:pt x="102" y="263"/>
                  </a:lnTo>
                  <a:lnTo>
                    <a:pt x="136" y="218"/>
                  </a:lnTo>
                  <a:lnTo>
                    <a:pt x="175" y="175"/>
                  </a:lnTo>
                  <a:lnTo>
                    <a:pt x="217" y="136"/>
                  </a:lnTo>
                  <a:lnTo>
                    <a:pt x="262" y="102"/>
                  </a:lnTo>
                  <a:lnTo>
                    <a:pt x="311" y="73"/>
                  </a:lnTo>
                  <a:lnTo>
                    <a:pt x="363" y="46"/>
                  </a:lnTo>
                  <a:lnTo>
                    <a:pt x="417" y="27"/>
                  </a:lnTo>
                  <a:lnTo>
                    <a:pt x="474" y="13"/>
                  </a:lnTo>
                  <a:lnTo>
                    <a:pt x="533" y="3"/>
                  </a:lnTo>
                  <a:lnTo>
                    <a:pt x="593" y="0"/>
                  </a:lnTo>
                  <a:lnTo>
                    <a:pt x="59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06" name="Google Shape;11206;p24"/>
            <p:cNvSpPr/>
            <p:nvPr/>
          </p:nvSpPr>
          <p:spPr>
            <a:xfrm>
              <a:off x="1350963" y="-1939925"/>
              <a:ext cx="728666" cy="735010"/>
            </a:xfrm>
            <a:custGeom>
              <a:avLst/>
              <a:gdLst/>
              <a:ahLst/>
              <a:cxnLst/>
              <a:rect l="l" t="t" r="r" b="b"/>
              <a:pathLst>
                <a:path w="3212" h="3238" extrusionOk="0">
                  <a:moveTo>
                    <a:pt x="2331" y="2633"/>
                  </a:moveTo>
                  <a:lnTo>
                    <a:pt x="2304" y="2690"/>
                  </a:lnTo>
                  <a:lnTo>
                    <a:pt x="2275" y="2744"/>
                  </a:lnTo>
                  <a:lnTo>
                    <a:pt x="2335" y="2708"/>
                  </a:lnTo>
                  <a:lnTo>
                    <a:pt x="2391" y="2669"/>
                  </a:lnTo>
                  <a:lnTo>
                    <a:pt x="2362" y="2651"/>
                  </a:lnTo>
                  <a:lnTo>
                    <a:pt x="2331" y="2633"/>
                  </a:lnTo>
                  <a:close/>
                  <a:moveTo>
                    <a:pt x="881" y="2632"/>
                  </a:moveTo>
                  <a:lnTo>
                    <a:pt x="851" y="2649"/>
                  </a:lnTo>
                  <a:lnTo>
                    <a:pt x="821" y="2669"/>
                  </a:lnTo>
                  <a:lnTo>
                    <a:pt x="877" y="2708"/>
                  </a:lnTo>
                  <a:lnTo>
                    <a:pt x="937" y="2744"/>
                  </a:lnTo>
                  <a:lnTo>
                    <a:pt x="908" y="2690"/>
                  </a:lnTo>
                  <a:lnTo>
                    <a:pt x="881" y="2632"/>
                  </a:lnTo>
                  <a:close/>
                  <a:moveTo>
                    <a:pt x="1748" y="2458"/>
                  </a:moveTo>
                  <a:lnTo>
                    <a:pt x="1748" y="2888"/>
                  </a:lnTo>
                  <a:lnTo>
                    <a:pt x="1791" y="2863"/>
                  </a:lnTo>
                  <a:lnTo>
                    <a:pt x="1834" y="2831"/>
                  </a:lnTo>
                  <a:lnTo>
                    <a:pt x="1875" y="2794"/>
                  </a:lnTo>
                  <a:lnTo>
                    <a:pt x="1916" y="2751"/>
                  </a:lnTo>
                  <a:lnTo>
                    <a:pt x="1955" y="2700"/>
                  </a:lnTo>
                  <a:lnTo>
                    <a:pt x="1993" y="2645"/>
                  </a:lnTo>
                  <a:lnTo>
                    <a:pt x="2029" y="2584"/>
                  </a:lnTo>
                  <a:lnTo>
                    <a:pt x="2062" y="2518"/>
                  </a:lnTo>
                  <a:lnTo>
                    <a:pt x="1987" y="2497"/>
                  </a:lnTo>
                  <a:lnTo>
                    <a:pt x="1909" y="2480"/>
                  </a:lnTo>
                  <a:lnTo>
                    <a:pt x="1829" y="2467"/>
                  </a:lnTo>
                  <a:lnTo>
                    <a:pt x="1748" y="2458"/>
                  </a:lnTo>
                  <a:close/>
                  <a:moveTo>
                    <a:pt x="1464" y="2457"/>
                  </a:moveTo>
                  <a:lnTo>
                    <a:pt x="1384" y="2466"/>
                  </a:lnTo>
                  <a:lnTo>
                    <a:pt x="1304" y="2479"/>
                  </a:lnTo>
                  <a:lnTo>
                    <a:pt x="1226" y="2497"/>
                  </a:lnTo>
                  <a:lnTo>
                    <a:pt x="1150" y="2518"/>
                  </a:lnTo>
                  <a:lnTo>
                    <a:pt x="1184" y="2584"/>
                  </a:lnTo>
                  <a:lnTo>
                    <a:pt x="1220" y="2645"/>
                  </a:lnTo>
                  <a:lnTo>
                    <a:pt x="1257" y="2700"/>
                  </a:lnTo>
                  <a:lnTo>
                    <a:pt x="1296" y="2750"/>
                  </a:lnTo>
                  <a:lnTo>
                    <a:pt x="1337" y="2793"/>
                  </a:lnTo>
                  <a:lnTo>
                    <a:pt x="1378" y="2831"/>
                  </a:lnTo>
                  <a:lnTo>
                    <a:pt x="1421" y="2863"/>
                  </a:lnTo>
                  <a:lnTo>
                    <a:pt x="1464" y="2888"/>
                  </a:lnTo>
                  <a:lnTo>
                    <a:pt x="1464" y="2457"/>
                  </a:lnTo>
                  <a:close/>
                  <a:moveTo>
                    <a:pt x="2523" y="1776"/>
                  </a:moveTo>
                  <a:lnTo>
                    <a:pt x="2514" y="1894"/>
                  </a:lnTo>
                  <a:lnTo>
                    <a:pt x="2501" y="2008"/>
                  </a:lnTo>
                  <a:lnTo>
                    <a:pt x="2484" y="2120"/>
                  </a:lnTo>
                  <a:lnTo>
                    <a:pt x="2463" y="2229"/>
                  </a:lnTo>
                  <a:lnTo>
                    <a:pt x="2437" y="2335"/>
                  </a:lnTo>
                  <a:lnTo>
                    <a:pt x="2501" y="2372"/>
                  </a:lnTo>
                  <a:lnTo>
                    <a:pt x="2562" y="2412"/>
                  </a:lnTo>
                  <a:lnTo>
                    <a:pt x="2620" y="2454"/>
                  </a:lnTo>
                  <a:lnTo>
                    <a:pt x="2673" y="2388"/>
                  </a:lnTo>
                  <a:lnTo>
                    <a:pt x="2721" y="2319"/>
                  </a:lnTo>
                  <a:lnTo>
                    <a:pt x="2764" y="2247"/>
                  </a:lnTo>
                  <a:lnTo>
                    <a:pt x="2803" y="2173"/>
                  </a:lnTo>
                  <a:lnTo>
                    <a:pt x="2837" y="2098"/>
                  </a:lnTo>
                  <a:lnTo>
                    <a:pt x="2865" y="2019"/>
                  </a:lnTo>
                  <a:lnTo>
                    <a:pt x="2888" y="1939"/>
                  </a:lnTo>
                  <a:lnTo>
                    <a:pt x="2906" y="1858"/>
                  </a:lnTo>
                  <a:lnTo>
                    <a:pt x="2919" y="1776"/>
                  </a:lnTo>
                  <a:lnTo>
                    <a:pt x="2523" y="1776"/>
                  </a:lnTo>
                  <a:close/>
                  <a:moveTo>
                    <a:pt x="1748" y="1776"/>
                  </a:moveTo>
                  <a:lnTo>
                    <a:pt x="1748" y="2144"/>
                  </a:lnTo>
                  <a:lnTo>
                    <a:pt x="1835" y="2152"/>
                  </a:lnTo>
                  <a:lnTo>
                    <a:pt x="1921" y="2165"/>
                  </a:lnTo>
                  <a:lnTo>
                    <a:pt x="2005" y="2180"/>
                  </a:lnTo>
                  <a:lnTo>
                    <a:pt x="2088" y="2200"/>
                  </a:lnTo>
                  <a:lnTo>
                    <a:pt x="2168" y="2224"/>
                  </a:lnTo>
                  <a:lnTo>
                    <a:pt x="2190" y="2138"/>
                  </a:lnTo>
                  <a:lnTo>
                    <a:pt x="2207" y="2051"/>
                  </a:lnTo>
                  <a:lnTo>
                    <a:pt x="2222" y="1960"/>
                  </a:lnTo>
                  <a:lnTo>
                    <a:pt x="2233" y="1869"/>
                  </a:lnTo>
                  <a:lnTo>
                    <a:pt x="2241" y="1776"/>
                  </a:lnTo>
                  <a:lnTo>
                    <a:pt x="1748" y="1776"/>
                  </a:lnTo>
                  <a:close/>
                  <a:moveTo>
                    <a:pt x="293" y="1776"/>
                  </a:moveTo>
                  <a:lnTo>
                    <a:pt x="306" y="1859"/>
                  </a:lnTo>
                  <a:lnTo>
                    <a:pt x="324" y="1939"/>
                  </a:lnTo>
                  <a:lnTo>
                    <a:pt x="347" y="2019"/>
                  </a:lnTo>
                  <a:lnTo>
                    <a:pt x="375" y="2098"/>
                  </a:lnTo>
                  <a:lnTo>
                    <a:pt x="409" y="2174"/>
                  </a:lnTo>
                  <a:lnTo>
                    <a:pt x="448" y="2247"/>
                  </a:lnTo>
                  <a:lnTo>
                    <a:pt x="491" y="2319"/>
                  </a:lnTo>
                  <a:lnTo>
                    <a:pt x="539" y="2389"/>
                  </a:lnTo>
                  <a:lnTo>
                    <a:pt x="592" y="2455"/>
                  </a:lnTo>
                  <a:lnTo>
                    <a:pt x="651" y="2412"/>
                  </a:lnTo>
                  <a:lnTo>
                    <a:pt x="712" y="2372"/>
                  </a:lnTo>
                  <a:lnTo>
                    <a:pt x="775" y="2335"/>
                  </a:lnTo>
                  <a:lnTo>
                    <a:pt x="749" y="2229"/>
                  </a:lnTo>
                  <a:lnTo>
                    <a:pt x="728" y="2120"/>
                  </a:lnTo>
                  <a:lnTo>
                    <a:pt x="710" y="2008"/>
                  </a:lnTo>
                  <a:lnTo>
                    <a:pt x="697" y="1894"/>
                  </a:lnTo>
                  <a:lnTo>
                    <a:pt x="689" y="1776"/>
                  </a:lnTo>
                  <a:lnTo>
                    <a:pt x="293" y="1776"/>
                  </a:lnTo>
                  <a:close/>
                  <a:moveTo>
                    <a:pt x="971" y="1775"/>
                  </a:moveTo>
                  <a:lnTo>
                    <a:pt x="979" y="1869"/>
                  </a:lnTo>
                  <a:lnTo>
                    <a:pt x="991" y="1960"/>
                  </a:lnTo>
                  <a:lnTo>
                    <a:pt x="1005" y="2050"/>
                  </a:lnTo>
                  <a:lnTo>
                    <a:pt x="1022" y="2138"/>
                  </a:lnTo>
                  <a:lnTo>
                    <a:pt x="1044" y="2223"/>
                  </a:lnTo>
                  <a:lnTo>
                    <a:pt x="1145" y="2195"/>
                  </a:lnTo>
                  <a:lnTo>
                    <a:pt x="1249" y="2172"/>
                  </a:lnTo>
                  <a:lnTo>
                    <a:pt x="1355" y="2155"/>
                  </a:lnTo>
                  <a:lnTo>
                    <a:pt x="1464" y="2144"/>
                  </a:lnTo>
                  <a:lnTo>
                    <a:pt x="1464" y="1775"/>
                  </a:lnTo>
                  <a:lnTo>
                    <a:pt x="971" y="1775"/>
                  </a:lnTo>
                  <a:close/>
                  <a:moveTo>
                    <a:pt x="2168" y="1014"/>
                  </a:moveTo>
                  <a:lnTo>
                    <a:pt x="2088" y="1038"/>
                  </a:lnTo>
                  <a:lnTo>
                    <a:pt x="2006" y="1057"/>
                  </a:lnTo>
                  <a:lnTo>
                    <a:pt x="1922" y="1073"/>
                  </a:lnTo>
                  <a:lnTo>
                    <a:pt x="1835" y="1085"/>
                  </a:lnTo>
                  <a:lnTo>
                    <a:pt x="1748" y="1093"/>
                  </a:lnTo>
                  <a:lnTo>
                    <a:pt x="1748" y="1462"/>
                  </a:lnTo>
                  <a:lnTo>
                    <a:pt x="2241" y="1462"/>
                  </a:lnTo>
                  <a:lnTo>
                    <a:pt x="2233" y="1369"/>
                  </a:lnTo>
                  <a:lnTo>
                    <a:pt x="2222" y="1278"/>
                  </a:lnTo>
                  <a:lnTo>
                    <a:pt x="2207" y="1187"/>
                  </a:lnTo>
                  <a:lnTo>
                    <a:pt x="2190" y="1100"/>
                  </a:lnTo>
                  <a:lnTo>
                    <a:pt x="2168" y="1014"/>
                  </a:lnTo>
                  <a:close/>
                  <a:moveTo>
                    <a:pt x="2620" y="783"/>
                  </a:moveTo>
                  <a:lnTo>
                    <a:pt x="2561" y="825"/>
                  </a:lnTo>
                  <a:lnTo>
                    <a:pt x="2500" y="864"/>
                  </a:lnTo>
                  <a:lnTo>
                    <a:pt x="2435" y="901"/>
                  </a:lnTo>
                  <a:lnTo>
                    <a:pt x="2463" y="1008"/>
                  </a:lnTo>
                  <a:lnTo>
                    <a:pt x="2484" y="1117"/>
                  </a:lnTo>
                  <a:lnTo>
                    <a:pt x="2501" y="1230"/>
                  </a:lnTo>
                  <a:lnTo>
                    <a:pt x="2514" y="1345"/>
                  </a:lnTo>
                  <a:lnTo>
                    <a:pt x="2523" y="1462"/>
                  </a:lnTo>
                  <a:lnTo>
                    <a:pt x="2919" y="1462"/>
                  </a:lnTo>
                  <a:lnTo>
                    <a:pt x="2906" y="1379"/>
                  </a:lnTo>
                  <a:lnTo>
                    <a:pt x="2888" y="1297"/>
                  </a:lnTo>
                  <a:lnTo>
                    <a:pt x="2865" y="1218"/>
                  </a:lnTo>
                  <a:lnTo>
                    <a:pt x="2837" y="1140"/>
                  </a:lnTo>
                  <a:lnTo>
                    <a:pt x="2803" y="1064"/>
                  </a:lnTo>
                  <a:lnTo>
                    <a:pt x="2764" y="990"/>
                  </a:lnTo>
                  <a:lnTo>
                    <a:pt x="2721" y="918"/>
                  </a:lnTo>
                  <a:lnTo>
                    <a:pt x="2673" y="849"/>
                  </a:lnTo>
                  <a:lnTo>
                    <a:pt x="2620" y="783"/>
                  </a:lnTo>
                  <a:close/>
                  <a:moveTo>
                    <a:pt x="2275" y="494"/>
                  </a:moveTo>
                  <a:lnTo>
                    <a:pt x="2304" y="548"/>
                  </a:lnTo>
                  <a:lnTo>
                    <a:pt x="2331" y="605"/>
                  </a:lnTo>
                  <a:lnTo>
                    <a:pt x="2391" y="569"/>
                  </a:lnTo>
                  <a:lnTo>
                    <a:pt x="2335" y="530"/>
                  </a:lnTo>
                  <a:lnTo>
                    <a:pt x="2275" y="494"/>
                  </a:lnTo>
                  <a:close/>
                  <a:moveTo>
                    <a:pt x="1748" y="349"/>
                  </a:moveTo>
                  <a:lnTo>
                    <a:pt x="1748" y="779"/>
                  </a:lnTo>
                  <a:lnTo>
                    <a:pt x="1829" y="771"/>
                  </a:lnTo>
                  <a:lnTo>
                    <a:pt x="1908" y="758"/>
                  </a:lnTo>
                  <a:lnTo>
                    <a:pt x="1986" y="740"/>
                  </a:lnTo>
                  <a:lnTo>
                    <a:pt x="2062" y="719"/>
                  </a:lnTo>
                  <a:lnTo>
                    <a:pt x="2028" y="653"/>
                  </a:lnTo>
                  <a:lnTo>
                    <a:pt x="1992" y="592"/>
                  </a:lnTo>
                  <a:lnTo>
                    <a:pt x="1955" y="537"/>
                  </a:lnTo>
                  <a:lnTo>
                    <a:pt x="1916" y="487"/>
                  </a:lnTo>
                  <a:lnTo>
                    <a:pt x="1875" y="444"/>
                  </a:lnTo>
                  <a:lnTo>
                    <a:pt x="1834" y="405"/>
                  </a:lnTo>
                  <a:lnTo>
                    <a:pt x="1791" y="375"/>
                  </a:lnTo>
                  <a:lnTo>
                    <a:pt x="1748" y="349"/>
                  </a:lnTo>
                  <a:close/>
                  <a:moveTo>
                    <a:pt x="1606" y="0"/>
                  </a:moveTo>
                  <a:lnTo>
                    <a:pt x="1711" y="3"/>
                  </a:lnTo>
                  <a:lnTo>
                    <a:pt x="1815" y="13"/>
                  </a:lnTo>
                  <a:lnTo>
                    <a:pt x="1916" y="30"/>
                  </a:lnTo>
                  <a:lnTo>
                    <a:pt x="2016" y="53"/>
                  </a:lnTo>
                  <a:lnTo>
                    <a:pt x="2113" y="83"/>
                  </a:lnTo>
                  <a:lnTo>
                    <a:pt x="2207" y="118"/>
                  </a:lnTo>
                  <a:lnTo>
                    <a:pt x="2299" y="158"/>
                  </a:lnTo>
                  <a:lnTo>
                    <a:pt x="2387" y="205"/>
                  </a:lnTo>
                  <a:lnTo>
                    <a:pt x="2472" y="256"/>
                  </a:lnTo>
                  <a:lnTo>
                    <a:pt x="2553" y="313"/>
                  </a:lnTo>
                  <a:lnTo>
                    <a:pt x="2631" y="374"/>
                  </a:lnTo>
                  <a:lnTo>
                    <a:pt x="2706" y="439"/>
                  </a:lnTo>
                  <a:lnTo>
                    <a:pt x="2775" y="510"/>
                  </a:lnTo>
                  <a:lnTo>
                    <a:pt x="2841" y="584"/>
                  </a:lnTo>
                  <a:lnTo>
                    <a:pt x="2902" y="663"/>
                  </a:lnTo>
                  <a:lnTo>
                    <a:pt x="2958" y="746"/>
                  </a:lnTo>
                  <a:lnTo>
                    <a:pt x="3009" y="831"/>
                  </a:lnTo>
                  <a:lnTo>
                    <a:pt x="3054" y="920"/>
                  </a:lnTo>
                  <a:lnTo>
                    <a:pt x="3095" y="1013"/>
                  </a:lnTo>
                  <a:lnTo>
                    <a:pt x="3130" y="1108"/>
                  </a:lnTo>
                  <a:lnTo>
                    <a:pt x="3159" y="1205"/>
                  </a:lnTo>
                  <a:lnTo>
                    <a:pt x="3182" y="1305"/>
                  </a:lnTo>
                  <a:lnTo>
                    <a:pt x="3198" y="1407"/>
                  </a:lnTo>
                  <a:lnTo>
                    <a:pt x="3209" y="1512"/>
                  </a:lnTo>
                  <a:lnTo>
                    <a:pt x="3212" y="1619"/>
                  </a:lnTo>
                  <a:lnTo>
                    <a:pt x="3209" y="1725"/>
                  </a:lnTo>
                  <a:lnTo>
                    <a:pt x="3198" y="1829"/>
                  </a:lnTo>
                  <a:lnTo>
                    <a:pt x="3182" y="1932"/>
                  </a:lnTo>
                  <a:lnTo>
                    <a:pt x="3159" y="2032"/>
                  </a:lnTo>
                  <a:lnTo>
                    <a:pt x="3130" y="2130"/>
                  </a:lnTo>
                  <a:lnTo>
                    <a:pt x="3095" y="2225"/>
                  </a:lnTo>
                  <a:lnTo>
                    <a:pt x="3054" y="2317"/>
                  </a:lnTo>
                  <a:lnTo>
                    <a:pt x="3009" y="2406"/>
                  </a:lnTo>
                  <a:lnTo>
                    <a:pt x="2958" y="2492"/>
                  </a:lnTo>
                  <a:lnTo>
                    <a:pt x="2902" y="2574"/>
                  </a:lnTo>
                  <a:lnTo>
                    <a:pt x="2841" y="2652"/>
                  </a:lnTo>
                  <a:lnTo>
                    <a:pt x="2775" y="2728"/>
                  </a:lnTo>
                  <a:lnTo>
                    <a:pt x="2706" y="2798"/>
                  </a:lnTo>
                  <a:lnTo>
                    <a:pt x="2631" y="2864"/>
                  </a:lnTo>
                  <a:lnTo>
                    <a:pt x="2553" y="2925"/>
                  </a:lnTo>
                  <a:lnTo>
                    <a:pt x="2472" y="2982"/>
                  </a:lnTo>
                  <a:lnTo>
                    <a:pt x="2387" y="3033"/>
                  </a:lnTo>
                  <a:lnTo>
                    <a:pt x="2299" y="3079"/>
                  </a:lnTo>
                  <a:lnTo>
                    <a:pt x="2207" y="3120"/>
                  </a:lnTo>
                  <a:lnTo>
                    <a:pt x="2113" y="3155"/>
                  </a:lnTo>
                  <a:lnTo>
                    <a:pt x="2016" y="3185"/>
                  </a:lnTo>
                  <a:lnTo>
                    <a:pt x="1916" y="3207"/>
                  </a:lnTo>
                  <a:lnTo>
                    <a:pt x="1815" y="3224"/>
                  </a:lnTo>
                  <a:lnTo>
                    <a:pt x="1711" y="3235"/>
                  </a:lnTo>
                  <a:lnTo>
                    <a:pt x="1606" y="3238"/>
                  </a:lnTo>
                  <a:lnTo>
                    <a:pt x="1500" y="3235"/>
                  </a:lnTo>
                  <a:lnTo>
                    <a:pt x="1397" y="3224"/>
                  </a:lnTo>
                  <a:lnTo>
                    <a:pt x="1296" y="3207"/>
                  </a:lnTo>
                  <a:lnTo>
                    <a:pt x="1196" y="3185"/>
                  </a:lnTo>
                  <a:lnTo>
                    <a:pt x="1099" y="3155"/>
                  </a:lnTo>
                  <a:lnTo>
                    <a:pt x="1005" y="3120"/>
                  </a:lnTo>
                  <a:lnTo>
                    <a:pt x="913" y="3079"/>
                  </a:lnTo>
                  <a:lnTo>
                    <a:pt x="825" y="3033"/>
                  </a:lnTo>
                  <a:lnTo>
                    <a:pt x="740" y="2982"/>
                  </a:lnTo>
                  <a:lnTo>
                    <a:pt x="659" y="2925"/>
                  </a:lnTo>
                  <a:lnTo>
                    <a:pt x="581" y="2863"/>
                  </a:lnTo>
                  <a:lnTo>
                    <a:pt x="506" y="2798"/>
                  </a:lnTo>
                  <a:lnTo>
                    <a:pt x="437" y="2727"/>
                  </a:lnTo>
                  <a:lnTo>
                    <a:pt x="371" y="2652"/>
                  </a:lnTo>
                  <a:lnTo>
                    <a:pt x="310" y="2574"/>
                  </a:lnTo>
                  <a:lnTo>
                    <a:pt x="254" y="2492"/>
                  </a:lnTo>
                  <a:lnTo>
                    <a:pt x="203" y="2406"/>
                  </a:lnTo>
                  <a:lnTo>
                    <a:pt x="158" y="2317"/>
                  </a:lnTo>
                  <a:lnTo>
                    <a:pt x="117" y="2225"/>
                  </a:lnTo>
                  <a:lnTo>
                    <a:pt x="82" y="2129"/>
                  </a:lnTo>
                  <a:lnTo>
                    <a:pt x="53" y="2032"/>
                  </a:lnTo>
                  <a:lnTo>
                    <a:pt x="30" y="1932"/>
                  </a:lnTo>
                  <a:lnTo>
                    <a:pt x="14" y="1829"/>
                  </a:lnTo>
                  <a:lnTo>
                    <a:pt x="3" y="1725"/>
                  </a:lnTo>
                  <a:lnTo>
                    <a:pt x="0" y="1619"/>
                  </a:lnTo>
                  <a:lnTo>
                    <a:pt x="3" y="1522"/>
                  </a:lnTo>
                  <a:lnTo>
                    <a:pt x="12" y="1426"/>
                  </a:lnTo>
                  <a:lnTo>
                    <a:pt x="26" y="1332"/>
                  </a:lnTo>
                  <a:lnTo>
                    <a:pt x="45" y="1241"/>
                  </a:lnTo>
                  <a:lnTo>
                    <a:pt x="70" y="1150"/>
                  </a:lnTo>
                  <a:lnTo>
                    <a:pt x="99" y="1063"/>
                  </a:lnTo>
                  <a:lnTo>
                    <a:pt x="133" y="977"/>
                  </a:lnTo>
                  <a:lnTo>
                    <a:pt x="172" y="894"/>
                  </a:lnTo>
                  <a:lnTo>
                    <a:pt x="212" y="976"/>
                  </a:lnTo>
                  <a:lnTo>
                    <a:pt x="255" y="1056"/>
                  </a:lnTo>
                  <a:lnTo>
                    <a:pt x="303" y="1133"/>
                  </a:lnTo>
                  <a:lnTo>
                    <a:pt x="351" y="1207"/>
                  </a:lnTo>
                  <a:lnTo>
                    <a:pt x="327" y="1291"/>
                  </a:lnTo>
                  <a:lnTo>
                    <a:pt x="307" y="1376"/>
                  </a:lnTo>
                  <a:lnTo>
                    <a:pt x="293" y="1462"/>
                  </a:lnTo>
                  <a:lnTo>
                    <a:pt x="549" y="1462"/>
                  </a:lnTo>
                  <a:lnTo>
                    <a:pt x="772" y="1681"/>
                  </a:lnTo>
                  <a:lnTo>
                    <a:pt x="1012" y="1462"/>
                  </a:lnTo>
                  <a:lnTo>
                    <a:pt x="1464" y="1462"/>
                  </a:lnTo>
                  <a:lnTo>
                    <a:pt x="1464" y="1093"/>
                  </a:lnTo>
                  <a:lnTo>
                    <a:pt x="1404" y="1088"/>
                  </a:lnTo>
                  <a:lnTo>
                    <a:pt x="1344" y="1079"/>
                  </a:lnTo>
                  <a:lnTo>
                    <a:pt x="1285" y="1069"/>
                  </a:lnTo>
                  <a:lnTo>
                    <a:pt x="1323" y="999"/>
                  </a:lnTo>
                  <a:lnTo>
                    <a:pt x="1358" y="924"/>
                  </a:lnTo>
                  <a:lnTo>
                    <a:pt x="1391" y="849"/>
                  </a:lnTo>
                  <a:lnTo>
                    <a:pt x="1418" y="773"/>
                  </a:lnTo>
                  <a:lnTo>
                    <a:pt x="1442" y="776"/>
                  </a:lnTo>
                  <a:lnTo>
                    <a:pt x="1464" y="779"/>
                  </a:lnTo>
                  <a:lnTo>
                    <a:pt x="1464" y="349"/>
                  </a:lnTo>
                  <a:lnTo>
                    <a:pt x="1461" y="351"/>
                  </a:lnTo>
                  <a:lnTo>
                    <a:pt x="1459" y="352"/>
                  </a:lnTo>
                  <a:lnTo>
                    <a:pt x="1456" y="354"/>
                  </a:lnTo>
                  <a:lnTo>
                    <a:pt x="1442" y="294"/>
                  </a:lnTo>
                  <a:lnTo>
                    <a:pt x="1422" y="235"/>
                  </a:lnTo>
                  <a:lnTo>
                    <a:pt x="1398" y="180"/>
                  </a:lnTo>
                  <a:lnTo>
                    <a:pt x="1370" y="127"/>
                  </a:lnTo>
                  <a:lnTo>
                    <a:pt x="1337" y="77"/>
                  </a:lnTo>
                  <a:lnTo>
                    <a:pt x="1300" y="29"/>
                  </a:lnTo>
                  <a:lnTo>
                    <a:pt x="1400" y="13"/>
                  </a:lnTo>
                  <a:lnTo>
                    <a:pt x="1502" y="3"/>
                  </a:lnTo>
                  <a:lnTo>
                    <a:pt x="160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207" name="Google Shape;11207;p24"/>
          <p:cNvGrpSpPr/>
          <p:nvPr/>
        </p:nvGrpSpPr>
        <p:grpSpPr>
          <a:xfrm>
            <a:off x="4592263" y="16452689"/>
            <a:ext cx="513717" cy="595699"/>
            <a:chOff x="2489196" y="469899"/>
            <a:chExt cx="298447" cy="346075"/>
          </a:xfrm>
          <a:solidFill>
            <a:srgbClr val="006994"/>
          </a:solidFill>
        </p:grpSpPr>
        <p:sp>
          <p:nvSpPr>
            <p:cNvPr id="11208" name="Google Shape;11208;p24"/>
            <p:cNvSpPr/>
            <p:nvPr/>
          </p:nvSpPr>
          <p:spPr>
            <a:xfrm>
              <a:off x="2489196" y="679449"/>
              <a:ext cx="298447" cy="136525"/>
            </a:xfrm>
            <a:custGeom>
              <a:avLst/>
              <a:gdLst/>
              <a:ahLst/>
              <a:cxnLst/>
              <a:rect l="l" t="t" r="r" b="b"/>
              <a:pathLst>
                <a:path w="3015" h="1389" extrusionOk="0">
                  <a:moveTo>
                    <a:pt x="980" y="0"/>
                  </a:moveTo>
                  <a:lnTo>
                    <a:pt x="1264" y="895"/>
                  </a:lnTo>
                  <a:lnTo>
                    <a:pt x="1303" y="1017"/>
                  </a:lnTo>
                  <a:lnTo>
                    <a:pt x="1430" y="657"/>
                  </a:lnTo>
                  <a:lnTo>
                    <a:pt x="1400" y="613"/>
                  </a:lnTo>
                  <a:lnTo>
                    <a:pt x="1375" y="573"/>
                  </a:lnTo>
                  <a:lnTo>
                    <a:pt x="1354" y="535"/>
                  </a:lnTo>
                  <a:lnTo>
                    <a:pt x="1337" y="501"/>
                  </a:lnTo>
                  <a:lnTo>
                    <a:pt x="1324" y="469"/>
                  </a:lnTo>
                  <a:lnTo>
                    <a:pt x="1315" y="439"/>
                  </a:lnTo>
                  <a:lnTo>
                    <a:pt x="1310" y="413"/>
                  </a:lnTo>
                  <a:lnTo>
                    <a:pt x="1307" y="388"/>
                  </a:lnTo>
                  <a:lnTo>
                    <a:pt x="1307" y="366"/>
                  </a:lnTo>
                  <a:lnTo>
                    <a:pt x="1311" y="346"/>
                  </a:lnTo>
                  <a:lnTo>
                    <a:pt x="1316" y="328"/>
                  </a:lnTo>
                  <a:lnTo>
                    <a:pt x="1323" y="312"/>
                  </a:lnTo>
                  <a:lnTo>
                    <a:pt x="1333" y="298"/>
                  </a:lnTo>
                  <a:lnTo>
                    <a:pt x="1344" y="285"/>
                  </a:lnTo>
                  <a:lnTo>
                    <a:pt x="1356" y="275"/>
                  </a:lnTo>
                  <a:lnTo>
                    <a:pt x="1369" y="265"/>
                  </a:lnTo>
                  <a:lnTo>
                    <a:pt x="1383" y="258"/>
                  </a:lnTo>
                  <a:lnTo>
                    <a:pt x="1398" y="251"/>
                  </a:lnTo>
                  <a:lnTo>
                    <a:pt x="1412" y="246"/>
                  </a:lnTo>
                  <a:lnTo>
                    <a:pt x="1427" y="241"/>
                  </a:lnTo>
                  <a:lnTo>
                    <a:pt x="1442" y="237"/>
                  </a:lnTo>
                  <a:lnTo>
                    <a:pt x="1456" y="235"/>
                  </a:lnTo>
                  <a:lnTo>
                    <a:pt x="1468" y="233"/>
                  </a:lnTo>
                  <a:lnTo>
                    <a:pt x="1480" y="232"/>
                  </a:lnTo>
                  <a:lnTo>
                    <a:pt x="1491" y="231"/>
                  </a:lnTo>
                  <a:lnTo>
                    <a:pt x="1499" y="231"/>
                  </a:lnTo>
                  <a:lnTo>
                    <a:pt x="1507" y="230"/>
                  </a:lnTo>
                  <a:lnTo>
                    <a:pt x="1510" y="230"/>
                  </a:lnTo>
                  <a:lnTo>
                    <a:pt x="1516" y="231"/>
                  </a:lnTo>
                  <a:lnTo>
                    <a:pt x="1526" y="231"/>
                  </a:lnTo>
                  <a:lnTo>
                    <a:pt x="1537" y="232"/>
                  </a:lnTo>
                  <a:lnTo>
                    <a:pt x="1548" y="233"/>
                  </a:lnTo>
                  <a:lnTo>
                    <a:pt x="1561" y="235"/>
                  </a:lnTo>
                  <a:lnTo>
                    <a:pt x="1575" y="237"/>
                  </a:lnTo>
                  <a:lnTo>
                    <a:pt x="1589" y="241"/>
                  </a:lnTo>
                  <a:lnTo>
                    <a:pt x="1604" y="246"/>
                  </a:lnTo>
                  <a:lnTo>
                    <a:pt x="1619" y="251"/>
                  </a:lnTo>
                  <a:lnTo>
                    <a:pt x="1633" y="258"/>
                  </a:lnTo>
                  <a:lnTo>
                    <a:pt x="1647" y="265"/>
                  </a:lnTo>
                  <a:lnTo>
                    <a:pt x="1660" y="275"/>
                  </a:lnTo>
                  <a:lnTo>
                    <a:pt x="1673" y="285"/>
                  </a:lnTo>
                  <a:lnTo>
                    <a:pt x="1684" y="298"/>
                  </a:lnTo>
                  <a:lnTo>
                    <a:pt x="1692" y="312"/>
                  </a:lnTo>
                  <a:lnTo>
                    <a:pt x="1700" y="328"/>
                  </a:lnTo>
                  <a:lnTo>
                    <a:pt x="1706" y="346"/>
                  </a:lnTo>
                  <a:lnTo>
                    <a:pt x="1708" y="366"/>
                  </a:lnTo>
                  <a:lnTo>
                    <a:pt x="1709" y="388"/>
                  </a:lnTo>
                  <a:lnTo>
                    <a:pt x="1706" y="413"/>
                  </a:lnTo>
                  <a:lnTo>
                    <a:pt x="1701" y="439"/>
                  </a:lnTo>
                  <a:lnTo>
                    <a:pt x="1692" y="469"/>
                  </a:lnTo>
                  <a:lnTo>
                    <a:pt x="1679" y="501"/>
                  </a:lnTo>
                  <a:lnTo>
                    <a:pt x="1662" y="535"/>
                  </a:lnTo>
                  <a:lnTo>
                    <a:pt x="1642" y="573"/>
                  </a:lnTo>
                  <a:lnTo>
                    <a:pt x="1616" y="613"/>
                  </a:lnTo>
                  <a:lnTo>
                    <a:pt x="1587" y="657"/>
                  </a:lnTo>
                  <a:lnTo>
                    <a:pt x="1713" y="1017"/>
                  </a:lnTo>
                  <a:lnTo>
                    <a:pt x="1752" y="895"/>
                  </a:lnTo>
                  <a:lnTo>
                    <a:pt x="2036" y="0"/>
                  </a:lnTo>
                  <a:lnTo>
                    <a:pt x="2038" y="1"/>
                  </a:lnTo>
                  <a:lnTo>
                    <a:pt x="2046" y="5"/>
                  </a:lnTo>
                  <a:lnTo>
                    <a:pt x="2056" y="12"/>
                  </a:lnTo>
                  <a:lnTo>
                    <a:pt x="2072" y="21"/>
                  </a:lnTo>
                  <a:lnTo>
                    <a:pt x="2092" y="33"/>
                  </a:lnTo>
                  <a:lnTo>
                    <a:pt x="2116" y="46"/>
                  </a:lnTo>
                  <a:lnTo>
                    <a:pt x="2144" y="62"/>
                  </a:lnTo>
                  <a:lnTo>
                    <a:pt x="2176" y="79"/>
                  </a:lnTo>
                  <a:lnTo>
                    <a:pt x="2211" y="98"/>
                  </a:lnTo>
                  <a:lnTo>
                    <a:pt x="2250" y="119"/>
                  </a:lnTo>
                  <a:lnTo>
                    <a:pt x="2294" y="140"/>
                  </a:lnTo>
                  <a:lnTo>
                    <a:pt x="2341" y="162"/>
                  </a:lnTo>
                  <a:lnTo>
                    <a:pt x="2391" y="185"/>
                  </a:lnTo>
                  <a:lnTo>
                    <a:pt x="2445" y="210"/>
                  </a:lnTo>
                  <a:lnTo>
                    <a:pt x="2502" y="233"/>
                  </a:lnTo>
                  <a:lnTo>
                    <a:pt x="2563" y="259"/>
                  </a:lnTo>
                  <a:lnTo>
                    <a:pt x="2627" y="283"/>
                  </a:lnTo>
                  <a:lnTo>
                    <a:pt x="2681" y="305"/>
                  </a:lnTo>
                  <a:lnTo>
                    <a:pt x="2731" y="330"/>
                  </a:lnTo>
                  <a:lnTo>
                    <a:pt x="2775" y="357"/>
                  </a:lnTo>
                  <a:lnTo>
                    <a:pt x="2814" y="388"/>
                  </a:lnTo>
                  <a:lnTo>
                    <a:pt x="2849" y="421"/>
                  </a:lnTo>
                  <a:lnTo>
                    <a:pt x="2879" y="457"/>
                  </a:lnTo>
                  <a:lnTo>
                    <a:pt x="2906" y="497"/>
                  </a:lnTo>
                  <a:lnTo>
                    <a:pt x="2928" y="538"/>
                  </a:lnTo>
                  <a:lnTo>
                    <a:pt x="2947" y="583"/>
                  </a:lnTo>
                  <a:lnTo>
                    <a:pt x="2963" y="631"/>
                  </a:lnTo>
                  <a:lnTo>
                    <a:pt x="2976" y="682"/>
                  </a:lnTo>
                  <a:lnTo>
                    <a:pt x="2987" y="738"/>
                  </a:lnTo>
                  <a:lnTo>
                    <a:pt x="2994" y="795"/>
                  </a:lnTo>
                  <a:lnTo>
                    <a:pt x="3001" y="857"/>
                  </a:lnTo>
                  <a:lnTo>
                    <a:pt x="3006" y="921"/>
                  </a:lnTo>
                  <a:lnTo>
                    <a:pt x="3009" y="990"/>
                  </a:lnTo>
                  <a:lnTo>
                    <a:pt x="3011" y="1063"/>
                  </a:lnTo>
                  <a:lnTo>
                    <a:pt x="3012" y="1138"/>
                  </a:lnTo>
                  <a:lnTo>
                    <a:pt x="3013" y="1218"/>
                  </a:lnTo>
                  <a:lnTo>
                    <a:pt x="3014" y="1300"/>
                  </a:lnTo>
                  <a:lnTo>
                    <a:pt x="3015" y="1389"/>
                  </a:lnTo>
                  <a:lnTo>
                    <a:pt x="0" y="1389"/>
                  </a:lnTo>
                  <a:lnTo>
                    <a:pt x="1" y="1300"/>
                  </a:lnTo>
                  <a:lnTo>
                    <a:pt x="2" y="1218"/>
                  </a:lnTo>
                  <a:lnTo>
                    <a:pt x="2" y="1138"/>
                  </a:lnTo>
                  <a:lnTo>
                    <a:pt x="4" y="1063"/>
                  </a:lnTo>
                  <a:lnTo>
                    <a:pt x="6" y="990"/>
                  </a:lnTo>
                  <a:lnTo>
                    <a:pt x="10" y="921"/>
                  </a:lnTo>
                  <a:lnTo>
                    <a:pt x="14" y="857"/>
                  </a:lnTo>
                  <a:lnTo>
                    <a:pt x="20" y="795"/>
                  </a:lnTo>
                  <a:lnTo>
                    <a:pt x="29" y="738"/>
                  </a:lnTo>
                  <a:lnTo>
                    <a:pt x="39" y="682"/>
                  </a:lnTo>
                  <a:lnTo>
                    <a:pt x="52" y="631"/>
                  </a:lnTo>
                  <a:lnTo>
                    <a:pt x="68" y="583"/>
                  </a:lnTo>
                  <a:lnTo>
                    <a:pt x="87" y="538"/>
                  </a:lnTo>
                  <a:lnTo>
                    <a:pt x="110" y="497"/>
                  </a:lnTo>
                  <a:lnTo>
                    <a:pt x="136" y="457"/>
                  </a:lnTo>
                  <a:lnTo>
                    <a:pt x="166" y="421"/>
                  </a:lnTo>
                  <a:lnTo>
                    <a:pt x="201" y="388"/>
                  </a:lnTo>
                  <a:lnTo>
                    <a:pt x="241" y="357"/>
                  </a:lnTo>
                  <a:lnTo>
                    <a:pt x="284" y="330"/>
                  </a:lnTo>
                  <a:lnTo>
                    <a:pt x="335" y="305"/>
                  </a:lnTo>
                  <a:lnTo>
                    <a:pt x="390" y="283"/>
                  </a:lnTo>
                  <a:lnTo>
                    <a:pt x="454" y="259"/>
                  </a:lnTo>
                  <a:lnTo>
                    <a:pt x="514" y="233"/>
                  </a:lnTo>
                  <a:lnTo>
                    <a:pt x="571" y="210"/>
                  </a:lnTo>
                  <a:lnTo>
                    <a:pt x="624" y="185"/>
                  </a:lnTo>
                  <a:lnTo>
                    <a:pt x="676" y="162"/>
                  </a:lnTo>
                  <a:lnTo>
                    <a:pt x="722" y="140"/>
                  </a:lnTo>
                  <a:lnTo>
                    <a:pt x="765" y="119"/>
                  </a:lnTo>
                  <a:lnTo>
                    <a:pt x="804" y="98"/>
                  </a:lnTo>
                  <a:lnTo>
                    <a:pt x="841" y="79"/>
                  </a:lnTo>
                  <a:lnTo>
                    <a:pt x="873" y="62"/>
                  </a:lnTo>
                  <a:lnTo>
                    <a:pt x="900" y="46"/>
                  </a:lnTo>
                  <a:lnTo>
                    <a:pt x="924" y="33"/>
                  </a:lnTo>
                  <a:lnTo>
                    <a:pt x="944" y="21"/>
                  </a:lnTo>
                  <a:lnTo>
                    <a:pt x="960" y="12"/>
                  </a:lnTo>
                  <a:lnTo>
                    <a:pt x="971" y="5"/>
                  </a:lnTo>
                  <a:lnTo>
                    <a:pt x="977" y="1"/>
                  </a:lnTo>
                  <a:lnTo>
                    <a:pt x="98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09" name="Google Shape;11209;p24"/>
            <p:cNvSpPr/>
            <p:nvPr/>
          </p:nvSpPr>
          <p:spPr>
            <a:xfrm>
              <a:off x="2579684" y="523874"/>
              <a:ext cx="115889" cy="115888"/>
            </a:xfrm>
            <a:custGeom>
              <a:avLst/>
              <a:gdLst/>
              <a:ahLst/>
              <a:cxnLst/>
              <a:rect l="l" t="t" r="r" b="b"/>
              <a:pathLst>
                <a:path w="1162" h="1157" extrusionOk="0">
                  <a:moveTo>
                    <a:pt x="559" y="0"/>
                  </a:moveTo>
                  <a:lnTo>
                    <a:pt x="612" y="0"/>
                  </a:lnTo>
                  <a:lnTo>
                    <a:pt x="664" y="5"/>
                  </a:lnTo>
                  <a:lnTo>
                    <a:pt x="716" y="15"/>
                  </a:lnTo>
                  <a:lnTo>
                    <a:pt x="769" y="30"/>
                  </a:lnTo>
                  <a:lnTo>
                    <a:pt x="602" y="194"/>
                  </a:lnTo>
                  <a:lnTo>
                    <a:pt x="563" y="194"/>
                  </a:lnTo>
                  <a:lnTo>
                    <a:pt x="524" y="199"/>
                  </a:lnTo>
                  <a:lnTo>
                    <a:pt x="484" y="206"/>
                  </a:lnTo>
                  <a:lnTo>
                    <a:pt x="446" y="219"/>
                  </a:lnTo>
                  <a:lnTo>
                    <a:pt x="408" y="235"/>
                  </a:lnTo>
                  <a:lnTo>
                    <a:pt x="373" y="255"/>
                  </a:lnTo>
                  <a:lnTo>
                    <a:pt x="339" y="278"/>
                  </a:lnTo>
                  <a:lnTo>
                    <a:pt x="308" y="307"/>
                  </a:lnTo>
                  <a:lnTo>
                    <a:pt x="277" y="340"/>
                  </a:lnTo>
                  <a:lnTo>
                    <a:pt x="253" y="376"/>
                  </a:lnTo>
                  <a:lnTo>
                    <a:pt x="232" y="414"/>
                  </a:lnTo>
                  <a:lnTo>
                    <a:pt x="216" y="454"/>
                  </a:lnTo>
                  <a:lnTo>
                    <a:pt x="204" y="495"/>
                  </a:lnTo>
                  <a:lnTo>
                    <a:pt x="196" y="536"/>
                  </a:lnTo>
                  <a:lnTo>
                    <a:pt x="194" y="579"/>
                  </a:lnTo>
                  <a:lnTo>
                    <a:pt x="196" y="621"/>
                  </a:lnTo>
                  <a:lnTo>
                    <a:pt x="204" y="663"/>
                  </a:lnTo>
                  <a:lnTo>
                    <a:pt x="216" y="704"/>
                  </a:lnTo>
                  <a:lnTo>
                    <a:pt x="232" y="743"/>
                  </a:lnTo>
                  <a:lnTo>
                    <a:pt x="253" y="782"/>
                  </a:lnTo>
                  <a:lnTo>
                    <a:pt x="277" y="818"/>
                  </a:lnTo>
                  <a:lnTo>
                    <a:pt x="308" y="851"/>
                  </a:lnTo>
                  <a:lnTo>
                    <a:pt x="341" y="881"/>
                  </a:lnTo>
                  <a:lnTo>
                    <a:pt x="378" y="906"/>
                  </a:lnTo>
                  <a:lnTo>
                    <a:pt x="416" y="927"/>
                  </a:lnTo>
                  <a:lnTo>
                    <a:pt x="455" y="943"/>
                  </a:lnTo>
                  <a:lnTo>
                    <a:pt x="497" y="955"/>
                  </a:lnTo>
                  <a:lnTo>
                    <a:pt x="538" y="961"/>
                  </a:lnTo>
                  <a:lnTo>
                    <a:pt x="581" y="964"/>
                  </a:lnTo>
                  <a:lnTo>
                    <a:pt x="624" y="961"/>
                  </a:lnTo>
                  <a:lnTo>
                    <a:pt x="665" y="955"/>
                  </a:lnTo>
                  <a:lnTo>
                    <a:pt x="706" y="943"/>
                  </a:lnTo>
                  <a:lnTo>
                    <a:pt x="746" y="927"/>
                  </a:lnTo>
                  <a:lnTo>
                    <a:pt x="785" y="906"/>
                  </a:lnTo>
                  <a:lnTo>
                    <a:pt x="821" y="881"/>
                  </a:lnTo>
                  <a:lnTo>
                    <a:pt x="854" y="851"/>
                  </a:lnTo>
                  <a:lnTo>
                    <a:pt x="883" y="820"/>
                  </a:lnTo>
                  <a:lnTo>
                    <a:pt x="906" y="786"/>
                  </a:lnTo>
                  <a:lnTo>
                    <a:pt x="926" y="751"/>
                  </a:lnTo>
                  <a:lnTo>
                    <a:pt x="942" y="714"/>
                  </a:lnTo>
                  <a:lnTo>
                    <a:pt x="955" y="675"/>
                  </a:lnTo>
                  <a:lnTo>
                    <a:pt x="963" y="636"/>
                  </a:lnTo>
                  <a:lnTo>
                    <a:pt x="967" y="597"/>
                  </a:lnTo>
                  <a:lnTo>
                    <a:pt x="967" y="557"/>
                  </a:lnTo>
                  <a:lnTo>
                    <a:pt x="1132" y="392"/>
                  </a:lnTo>
                  <a:lnTo>
                    <a:pt x="1147" y="444"/>
                  </a:lnTo>
                  <a:lnTo>
                    <a:pt x="1156" y="496"/>
                  </a:lnTo>
                  <a:lnTo>
                    <a:pt x="1162" y="548"/>
                  </a:lnTo>
                  <a:lnTo>
                    <a:pt x="1162" y="601"/>
                  </a:lnTo>
                  <a:lnTo>
                    <a:pt x="1158" y="654"/>
                  </a:lnTo>
                  <a:lnTo>
                    <a:pt x="1148" y="706"/>
                  </a:lnTo>
                  <a:lnTo>
                    <a:pt x="1134" y="757"/>
                  </a:lnTo>
                  <a:lnTo>
                    <a:pt x="1116" y="807"/>
                  </a:lnTo>
                  <a:lnTo>
                    <a:pt x="1091" y="856"/>
                  </a:lnTo>
                  <a:lnTo>
                    <a:pt x="1064" y="903"/>
                  </a:lnTo>
                  <a:lnTo>
                    <a:pt x="1031" y="947"/>
                  </a:lnTo>
                  <a:lnTo>
                    <a:pt x="992" y="989"/>
                  </a:lnTo>
                  <a:lnTo>
                    <a:pt x="951" y="1026"/>
                  </a:lnTo>
                  <a:lnTo>
                    <a:pt x="907" y="1059"/>
                  </a:lnTo>
                  <a:lnTo>
                    <a:pt x="860" y="1087"/>
                  </a:lnTo>
                  <a:lnTo>
                    <a:pt x="812" y="1111"/>
                  </a:lnTo>
                  <a:lnTo>
                    <a:pt x="762" y="1130"/>
                  </a:lnTo>
                  <a:lnTo>
                    <a:pt x="711" y="1144"/>
                  </a:lnTo>
                  <a:lnTo>
                    <a:pt x="660" y="1153"/>
                  </a:lnTo>
                  <a:lnTo>
                    <a:pt x="608" y="1157"/>
                  </a:lnTo>
                  <a:lnTo>
                    <a:pt x="554" y="1157"/>
                  </a:lnTo>
                  <a:lnTo>
                    <a:pt x="502" y="1153"/>
                  </a:lnTo>
                  <a:lnTo>
                    <a:pt x="450" y="1144"/>
                  </a:lnTo>
                  <a:lnTo>
                    <a:pt x="400" y="1130"/>
                  </a:lnTo>
                  <a:lnTo>
                    <a:pt x="350" y="1111"/>
                  </a:lnTo>
                  <a:lnTo>
                    <a:pt x="302" y="1087"/>
                  </a:lnTo>
                  <a:lnTo>
                    <a:pt x="255" y="1059"/>
                  </a:lnTo>
                  <a:lnTo>
                    <a:pt x="211" y="1026"/>
                  </a:lnTo>
                  <a:lnTo>
                    <a:pt x="170" y="989"/>
                  </a:lnTo>
                  <a:lnTo>
                    <a:pt x="132" y="947"/>
                  </a:lnTo>
                  <a:lnTo>
                    <a:pt x="99" y="904"/>
                  </a:lnTo>
                  <a:lnTo>
                    <a:pt x="71" y="857"/>
                  </a:lnTo>
                  <a:lnTo>
                    <a:pt x="47" y="809"/>
                  </a:lnTo>
                  <a:lnTo>
                    <a:pt x="28" y="759"/>
                  </a:lnTo>
                  <a:lnTo>
                    <a:pt x="14" y="708"/>
                  </a:lnTo>
                  <a:lnTo>
                    <a:pt x="5" y="657"/>
                  </a:lnTo>
                  <a:lnTo>
                    <a:pt x="0" y="605"/>
                  </a:lnTo>
                  <a:lnTo>
                    <a:pt x="0" y="552"/>
                  </a:lnTo>
                  <a:lnTo>
                    <a:pt x="5" y="500"/>
                  </a:lnTo>
                  <a:lnTo>
                    <a:pt x="14" y="449"/>
                  </a:lnTo>
                  <a:lnTo>
                    <a:pt x="28" y="398"/>
                  </a:lnTo>
                  <a:lnTo>
                    <a:pt x="47" y="348"/>
                  </a:lnTo>
                  <a:lnTo>
                    <a:pt x="71" y="301"/>
                  </a:lnTo>
                  <a:lnTo>
                    <a:pt x="99" y="254"/>
                  </a:lnTo>
                  <a:lnTo>
                    <a:pt x="132" y="210"/>
                  </a:lnTo>
                  <a:lnTo>
                    <a:pt x="170" y="169"/>
                  </a:lnTo>
                  <a:lnTo>
                    <a:pt x="211" y="131"/>
                  </a:lnTo>
                  <a:lnTo>
                    <a:pt x="256" y="98"/>
                  </a:lnTo>
                  <a:lnTo>
                    <a:pt x="303" y="70"/>
                  </a:lnTo>
                  <a:lnTo>
                    <a:pt x="352" y="46"/>
                  </a:lnTo>
                  <a:lnTo>
                    <a:pt x="402" y="28"/>
                  </a:lnTo>
                  <a:lnTo>
                    <a:pt x="453" y="14"/>
                  </a:lnTo>
                  <a:lnTo>
                    <a:pt x="505" y="4"/>
                  </a:lnTo>
                  <a:lnTo>
                    <a:pt x="55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10" name="Google Shape;11210;p24"/>
            <p:cNvSpPr/>
            <p:nvPr/>
          </p:nvSpPr>
          <p:spPr>
            <a:xfrm>
              <a:off x="2539996" y="484187"/>
              <a:ext cx="195265" cy="195263"/>
            </a:xfrm>
            <a:custGeom>
              <a:avLst/>
              <a:gdLst/>
              <a:ahLst/>
              <a:cxnLst/>
              <a:rect l="l" t="t" r="r" b="b"/>
              <a:pathLst>
                <a:path w="1960" h="1954" extrusionOk="0">
                  <a:moveTo>
                    <a:pt x="996" y="0"/>
                  </a:moveTo>
                  <a:lnTo>
                    <a:pt x="1065" y="3"/>
                  </a:lnTo>
                  <a:lnTo>
                    <a:pt x="1135" y="12"/>
                  </a:lnTo>
                  <a:lnTo>
                    <a:pt x="1204" y="25"/>
                  </a:lnTo>
                  <a:lnTo>
                    <a:pt x="1272" y="43"/>
                  </a:lnTo>
                  <a:lnTo>
                    <a:pt x="1338" y="67"/>
                  </a:lnTo>
                  <a:lnTo>
                    <a:pt x="1404" y="95"/>
                  </a:lnTo>
                  <a:lnTo>
                    <a:pt x="1467" y="128"/>
                  </a:lnTo>
                  <a:lnTo>
                    <a:pt x="1309" y="285"/>
                  </a:lnTo>
                  <a:lnTo>
                    <a:pt x="1251" y="261"/>
                  </a:lnTo>
                  <a:lnTo>
                    <a:pt x="1192" y="242"/>
                  </a:lnTo>
                  <a:lnTo>
                    <a:pt x="1131" y="227"/>
                  </a:lnTo>
                  <a:lnTo>
                    <a:pt x="1071" y="218"/>
                  </a:lnTo>
                  <a:lnTo>
                    <a:pt x="1009" y="212"/>
                  </a:lnTo>
                  <a:lnTo>
                    <a:pt x="947" y="212"/>
                  </a:lnTo>
                  <a:lnTo>
                    <a:pt x="885" y="218"/>
                  </a:lnTo>
                  <a:lnTo>
                    <a:pt x="825" y="228"/>
                  </a:lnTo>
                  <a:lnTo>
                    <a:pt x="764" y="243"/>
                  </a:lnTo>
                  <a:lnTo>
                    <a:pt x="705" y="262"/>
                  </a:lnTo>
                  <a:lnTo>
                    <a:pt x="647" y="288"/>
                  </a:lnTo>
                  <a:lnTo>
                    <a:pt x="591" y="317"/>
                  </a:lnTo>
                  <a:lnTo>
                    <a:pt x="537" y="351"/>
                  </a:lnTo>
                  <a:lnTo>
                    <a:pt x="486" y="392"/>
                  </a:lnTo>
                  <a:lnTo>
                    <a:pt x="437" y="436"/>
                  </a:lnTo>
                  <a:lnTo>
                    <a:pt x="392" y="484"/>
                  </a:lnTo>
                  <a:lnTo>
                    <a:pt x="352" y="536"/>
                  </a:lnTo>
                  <a:lnTo>
                    <a:pt x="317" y="590"/>
                  </a:lnTo>
                  <a:lnTo>
                    <a:pt x="287" y="645"/>
                  </a:lnTo>
                  <a:lnTo>
                    <a:pt x="263" y="704"/>
                  </a:lnTo>
                  <a:lnTo>
                    <a:pt x="243" y="762"/>
                  </a:lnTo>
                  <a:lnTo>
                    <a:pt x="228" y="823"/>
                  </a:lnTo>
                  <a:lnTo>
                    <a:pt x="218" y="884"/>
                  </a:lnTo>
                  <a:lnTo>
                    <a:pt x="213" y="946"/>
                  </a:lnTo>
                  <a:lnTo>
                    <a:pt x="213" y="1008"/>
                  </a:lnTo>
                  <a:lnTo>
                    <a:pt x="218" y="1069"/>
                  </a:lnTo>
                  <a:lnTo>
                    <a:pt x="228" y="1130"/>
                  </a:lnTo>
                  <a:lnTo>
                    <a:pt x="243" y="1190"/>
                  </a:lnTo>
                  <a:lnTo>
                    <a:pt x="263" y="1250"/>
                  </a:lnTo>
                  <a:lnTo>
                    <a:pt x="287" y="1307"/>
                  </a:lnTo>
                  <a:lnTo>
                    <a:pt x="317" y="1363"/>
                  </a:lnTo>
                  <a:lnTo>
                    <a:pt x="352" y="1417"/>
                  </a:lnTo>
                  <a:lnTo>
                    <a:pt x="392" y="1468"/>
                  </a:lnTo>
                  <a:lnTo>
                    <a:pt x="437" y="1517"/>
                  </a:lnTo>
                  <a:lnTo>
                    <a:pt x="486" y="1562"/>
                  </a:lnTo>
                  <a:lnTo>
                    <a:pt x="538" y="1601"/>
                  </a:lnTo>
                  <a:lnTo>
                    <a:pt x="591" y="1636"/>
                  </a:lnTo>
                  <a:lnTo>
                    <a:pt x="648" y="1666"/>
                  </a:lnTo>
                  <a:lnTo>
                    <a:pt x="705" y="1691"/>
                  </a:lnTo>
                  <a:lnTo>
                    <a:pt x="765" y="1710"/>
                  </a:lnTo>
                  <a:lnTo>
                    <a:pt x="826" y="1725"/>
                  </a:lnTo>
                  <a:lnTo>
                    <a:pt x="886" y="1736"/>
                  </a:lnTo>
                  <a:lnTo>
                    <a:pt x="948" y="1740"/>
                  </a:lnTo>
                  <a:lnTo>
                    <a:pt x="1011" y="1740"/>
                  </a:lnTo>
                  <a:lnTo>
                    <a:pt x="1073" y="1736"/>
                  </a:lnTo>
                  <a:lnTo>
                    <a:pt x="1134" y="1725"/>
                  </a:lnTo>
                  <a:lnTo>
                    <a:pt x="1194" y="1710"/>
                  </a:lnTo>
                  <a:lnTo>
                    <a:pt x="1254" y="1691"/>
                  </a:lnTo>
                  <a:lnTo>
                    <a:pt x="1311" y="1666"/>
                  </a:lnTo>
                  <a:lnTo>
                    <a:pt x="1368" y="1636"/>
                  </a:lnTo>
                  <a:lnTo>
                    <a:pt x="1421" y="1601"/>
                  </a:lnTo>
                  <a:lnTo>
                    <a:pt x="1473" y="1562"/>
                  </a:lnTo>
                  <a:lnTo>
                    <a:pt x="1522" y="1517"/>
                  </a:lnTo>
                  <a:lnTo>
                    <a:pt x="1567" y="1468"/>
                  </a:lnTo>
                  <a:lnTo>
                    <a:pt x="1607" y="1417"/>
                  </a:lnTo>
                  <a:lnTo>
                    <a:pt x="1641" y="1364"/>
                  </a:lnTo>
                  <a:lnTo>
                    <a:pt x="1671" y="1308"/>
                  </a:lnTo>
                  <a:lnTo>
                    <a:pt x="1696" y="1251"/>
                  </a:lnTo>
                  <a:lnTo>
                    <a:pt x="1715" y="1191"/>
                  </a:lnTo>
                  <a:lnTo>
                    <a:pt x="1730" y="1132"/>
                  </a:lnTo>
                  <a:lnTo>
                    <a:pt x="1741" y="1070"/>
                  </a:lnTo>
                  <a:lnTo>
                    <a:pt x="1746" y="1010"/>
                  </a:lnTo>
                  <a:lnTo>
                    <a:pt x="1746" y="948"/>
                  </a:lnTo>
                  <a:lnTo>
                    <a:pt x="1741" y="886"/>
                  </a:lnTo>
                  <a:lnTo>
                    <a:pt x="1731" y="825"/>
                  </a:lnTo>
                  <a:lnTo>
                    <a:pt x="1716" y="765"/>
                  </a:lnTo>
                  <a:lnTo>
                    <a:pt x="1697" y="706"/>
                  </a:lnTo>
                  <a:lnTo>
                    <a:pt x="1673" y="649"/>
                  </a:lnTo>
                  <a:lnTo>
                    <a:pt x="1830" y="490"/>
                  </a:lnTo>
                  <a:lnTo>
                    <a:pt x="1864" y="554"/>
                  </a:lnTo>
                  <a:lnTo>
                    <a:pt x="1892" y="619"/>
                  </a:lnTo>
                  <a:lnTo>
                    <a:pt x="1916" y="686"/>
                  </a:lnTo>
                  <a:lnTo>
                    <a:pt x="1935" y="753"/>
                  </a:lnTo>
                  <a:lnTo>
                    <a:pt x="1948" y="822"/>
                  </a:lnTo>
                  <a:lnTo>
                    <a:pt x="1957" y="891"/>
                  </a:lnTo>
                  <a:lnTo>
                    <a:pt x="1960" y="961"/>
                  </a:lnTo>
                  <a:lnTo>
                    <a:pt x="1959" y="1030"/>
                  </a:lnTo>
                  <a:lnTo>
                    <a:pt x="1953" y="1100"/>
                  </a:lnTo>
                  <a:lnTo>
                    <a:pt x="1941" y="1169"/>
                  </a:lnTo>
                  <a:lnTo>
                    <a:pt x="1925" y="1237"/>
                  </a:lnTo>
                  <a:lnTo>
                    <a:pt x="1904" y="1304"/>
                  </a:lnTo>
                  <a:lnTo>
                    <a:pt x="1878" y="1370"/>
                  </a:lnTo>
                  <a:lnTo>
                    <a:pt x="1847" y="1433"/>
                  </a:lnTo>
                  <a:lnTo>
                    <a:pt x="1811" y="1496"/>
                  </a:lnTo>
                  <a:lnTo>
                    <a:pt x="1770" y="1555"/>
                  </a:lnTo>
                  <a:lnTo>
                    <a:pt x="1724" y="1613"/>
                  </a:lnTo>
                  <a:lnTo>
                    <a:pt x="1673" y="1668"/>
                  </a:lnTo>
                  <a:lnTo>
                    <a:pt x="1617" y="1720"/>
                  </a:lnTo>
                  <a:lnTo>
                    <a:pt x="1558" y="1767"/>
                  </a:lnTo>
                  <a:lnTo>
                    <a:pt x="1496" y="1808"/>
                  </a:lnTo>
                  <a:lnTo>
                    <a:pt x="1432" y="1844"/>
                  </a:lnTo>
                  <a:lnTo>
                    <a:pt x="1366" y="1875"/>
                  </a:lnTo>
                  <a:lnTo>
                    <a:pt x="1298" y="1902"/>
                  </a:lnTo>
                  <a:lnTo>
                    <a:pt x="1228" y="1922"/>
                  </a:lnTo>
                  <a:lnTo>
                    <a:pt x="1158" y="1938"/>
                  </a:lnTo>
                  <a:lnTo>
                    <a:pt x="1088" y="1948"/>
                  </a:lnTo>
                  <a:lnTo>
                    <a:pt x="1015" y="1954"/>
                  </a:lnTo>
                  <a:lnTo>
                    <a:pt x="944" y="1954"/>
                  </a:lnTo>
                  <a:lnTo>
                    <a:pt x="872" y="1948"/>
                  </a:lnTo>
                  <a:lnTo>
                    <a:pt x="801" y="1938"/>
                  </a:lnTo>
                  <a:lnTo>
                    <a:pt x="731" y="1922"/>
                  </a:lnTo>
                  <a:lnTo>
                    <a:pt x="661" y="1902"/>
                  </a:lnTo>
                  <a:lnTo>
                    <a:pt x="594" y="1875"/>
                  </a:lnTo>
                  <a:lnTo>
                    <a:pt x="528" y="1844"/>
                  </a:lnTo>
                  <a:lnTo>
                    <a:pt x="463" y="1808"/>
                  </a:lnTo>
                  <a:lnTo>
                    <a:pt x="401" y="1767"/>
                  </a:lnTo>
                  <a:lnTo>
                    <a:pt x="343" y="1720"/>
                  </a:lnTo>
                  <a:lnTo>
                    <a:pt x="286" y="1668"/>
                  </a:lnTo>
                  <a:lnTo>
                    <a:pt x="234" y="1612"/>
                  </a:lnTo>
                  <a:lnTo>
                    <a:pt x="187" y="1552"/>
                  </a:lnTo>
                  <a:lnTo>
                    <a:pt x="146" y="1491"/>
                  </a:lnTo>
                  <a:lnTo>
                    <a:pt x="108" y="1427"/>
                  </a:lnTo>
                  <a:lnTo>
                    <a:pt x="78" y="1361"/>
                  </a:lnTo>
                  <a:lnTo>
                    <a:pt x="52" y="1293"/>
                  </a:lnTo>
                  <a:lnTo>
                    <a:pt x="31" y="1224"/>
                  </a:lnTo>
                  <a:lnTo>
                    <a:pt x="15" y="1154"/>
                  </a:lnTo>
                  <a:lnTo>
                    <a:pt x="5" y="1083"/>
                  </a:lnTo>
                  <a:lnTo>
                    <a:pt x="0" y="1012"/>
                  </a:lnTo>
                  <a:lnTo>
                    <a:pt x="0" y="941"/>
                  </a:lnTo>
                  <a:lnTo>
                    <a:pt x="5" y="869"/>
                  </a:lnTo>
                  <a:lnTo>
                    <a:pt x="15" y="798"/>
                  </a:lnTo>
                  <a:lnTo>
                    <a:pt x="31" y="728"/>
                  </a:lnTo>
                  <a:lnTo>
                    <a:pt x="52" y="659"/>
                  </a:lnTo>
                  <a:lnTo>
                    <a:pt x="78" y="591"/>
                  </a:lnTo>
                  <a:lnTo>
                    <a:pt x="108" y="525"/>
                  </a:lnTo>
                  <a:lnTo>
                    <a:pt x="146" y="462"/>
                  </a:lnTo>
                  <a:lnTo>
                    <a:pt x="187" y="400"/>
                  </a:lnTo>
                  <a:lnTo>
                    <a:pt x="234" y="342"/>
                  </a:lnTo>
                  <a:lnTo>
                    <a:pt x="286" y="285"/>
                  </a:lnTo>
                  <a:lnTo>
                    <a:pt x="341" y="235"/>
                  </a:lnTo>
                  <a:lnTo>
                    <a:pt x="398" y="189"/>
                  </a:lnTo>
                  <a:lnTo>
                    <a:pt x="459" y="148"/>
                  </a:lnTo>
                  <a:lnTo>
                    <a:pt x="521" y="112"/>
                  </a:lnTo>
                  <a:lnTo>
                    <a:pt x="585" y="82"/>
                  </a:lnTo>
                  <a:lnTo>
                    <a:pt x="651" y="55"/>
                  </a:lnTo>
                  <a:lnTo>
                    <a:pt x="719" y="34"/>
                  </a:lnTo>
                  <a:lnTo>
                    <a:pt x="787" y="18"/>
                  </a:lnTo>
                  <a:lnTo>
                    <a:pt x="856" y="7"/>
                  </a:lnTo>
                  <a:lnTo>
                    <a:pt x="926" y="1"/>
                  </a:lnTo>
                  <a:lnTo>
                    <a:pt x="99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11" name="Google Shape;11211;p24"/>
            <p:cNvSpPr/>
            <p:nvPr/>
          </p:nvSpPr>
          <p:spPr>
            <a:xfrm>
              <a:off x="2617784" y="469899"/>
              <a:ext cx="131765" cy="131763"/>
            </a:xfrm>
            <a:custGeom>
              <a:avLst/>
              <a:gdLst/>
              <a:ahLst/>
              <a:cxnLst/>
              <a:rect l="l" t="t" r="r" b="b"/>
              <a:pathLst>
                <a:path w="1326" h="1321" extrusionOk="0">
                  <a:moveTo>
                    <a:pt x="1083" y="0"/>
                  </a:moveTo>
                  <a:lnTo>
                    <a:pt x="1112" y="214"/>
                  </a:lnTo>
                  <a:lnTo>
                    <a:pt x="1326" y="241"/>
                  </a:lnTo>
                  <a:lnTo>
                    <a:pt x="1043" y="524"/>
                  </a:lnTo>
                  <a:lnTo>
                    <a:pt x="953" y="511"/>
                  </a:lnTo>
                  <a:lnTo>
                    <a:pt x="394" y="1069"/>
                  </a:lnTo>
                  <a:lnTo>
                    <a:pt x="399" y="1095"/>
                  </a:lnTo>
                  <a:lnTo>
                    <a:pt x="401" y="1122"/>
                  </a:lnTo>
                  <a:lnTo>
                    <a:pt x="398" y="1158"/>
                  </a:lnTo>
                  <a:lnTo>
                    <a:pt x="389" y="1192"/>
                  </a:lnTo>
                  <a:lnTo>
                    <a:pt x="374" y="1223"/>
                  </a:lnTo>
                  <a:lnTo>
                    <a:pt x="353" y="1251"/>
                  </a:lnTo>
                  <a:lnTo>
                    <a:pt x="330" y="1275"/>
                  </a:lnTo>
                  <a:lnTo>
                    <a:pt x="302" y="1295"/>
                  </a:lnTo>
                  <a:lnTo>
                    <a:pt x="270" y="1310"/>
                  </a:lnTo>
                  <a:lnTo>
                    <a:pt x="236" y="1318"/>
                  </a:lnTo>
                  <a:lnTo>
                    <a:pt x="201" y="1321"/>
                  </a:lnTo>
                  <a:lnTo>
                    <a:pt x="165" y="1318"/>
                  </a:lnTo>
                  <a:lnTo>
                    <a:pt x="131" y="1310"/>
                  </a:lnTo>
                  <a:lnTo>
                    <a:pt x="100" y="1295"/>
                  </a:lnTo>
                  <a:lnTo>
                    <a:pt x="71" y="1275"/>
                  </a:lnTo>
                  <a:lnTo>
                    <a:pt x="48" y="1251"/>
                  </a:lnTo>
                  <a:lnTo>
                    <a:pt x="27" y="1223"/>
                  </a:lnTo>
                  <a:lnTo>
                    <a:pt x="12" y="1192"/>
                  </a:lnTo>
                  <a:lnTo>
                    <a:pt x="3" y="1158"/>
                  </a:lnTo>
                  <a:lnTo>
                    <a:pt x="0" y="1122"/>
                  </a:lnTo>
                  <a:lnTo>
                    <a:pt x="3" y="1087"/>
                  </a:lnTo>
                  <a:lnTo>
                    <a:pt x="12" y="1053"/>
                  </a:lnTo>
                  <a:lnTo>
                    <a:pt x="27" y="1021"/>
                  </a:lnTo>
                  <a:lnTo>
                    <a:pt x="48" y="993"/>
                  </a:lnTo>
                  <a:lnTo>
                    <a:pt x="71" y="969"/>
                  </a:lnTo>
                  <a:lnTo>
                    <a:pt x="100" y="950"/>
                  </a:lnTo>
                  <a:lnTo>
                    <a:pt x="131" y="935"/>
                  </a:lnTo>
                  <a:lnTo>
                    <a:pt x="165" y="925"/>
                  </a:lnTo>
                  <a:lnTo>
                    <a:pt x="201" y="922"/>
                  </a:lnTo>
                  <a:lnTo>
                    <a:pt x="228" y="924"/>
                  </a:lnTo>
                  <a:lnTo>
                    <a:pt x="254" y="930"/>
                  </a:lnTo>
                  <a:lnTo>
                    <a:pt x="814" y="372"/>
                  </a:lnTo>
                  <a:lnTo>
                    <a:pt x="801" y="282"/>
                  </a:lnTo>
                  <a:lnTo>
                    <a:pt x="108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212" name="Google Shape;11212;p24"/>
          <p:cNvGrpSpPr/>
          <p:nvPr/>
        </p:nvGrpSpPr>
        <p:grpSpPr>
          <a:xfrm>
            <a:off x="7234663" y="16452691"/>
            <a:ext cx="516448" cy="592964"/>
            <a:chOff x="4024313" y="469901"/>
            <a:chExt cx="300034" cy="344486"/>
          </a:xfrm>
          <a:solidFill>
            <a:srgbClr val="006994"/>
          </a:solidFill>
        </p:grpSpPr>
        <p:sp>
          <p:nvSpPr>
            <p:cNvPr id="11213" name="Google Shape;11213;p24"/>
            <p:cNvSpPr/>
            <p:nvPr/>
          </p:nvSpPr>
          <p:spPr>
            <a:xfrm>
              <a:off x="4024313" y="676276"/>
              <a:ext cx="300034" cy="138111"/>
            </a:xfrm>
            <a:custGeom>
              <a:avLst/>
              <a:gdLst/>
              <a:ahLst/>
              <a:cxnLst/>
              <a:rect l="l" t="t" r="r" b="b"/>
              <a:pathLst>
                <a:path w="3024" h="1403" extrusionOk="0">
                  <a:moveTo>
                    <a:pt x="981" y="0"/>
                  </a:moveTo>
                  <a:lnTo>
                    <a:pt x="1266" y="904"/>
                  </a:lnTo>
                  <a:lnTo>
                    <a:pt x="1306" y="1026"/>
                  </a:lnTo>
                  <a:lnTo>
                    <a:pt x="1434" y="664"/>
                  </a:lnTo>
                  <a:lnTo>
                    <a:pt x="1404" y="620"/>
                  </a:lnTo>
                  <a:lnTo>
                    <a:pt x="1379" y="579"/>
                  </a:lnTo>
                  <a:lnTo>
                    <a:pt x="1358" y="541"/>
                  </a:lnTo>
                  <a:lnTo>
                    <a:pt x="1341" y="506"/>
                  </a:lnTo>
                  <a:lnTo>
                    <a:pt x="1328" y="475"/>
                  </a:lnTo>
                  <a:lnTo>
                    <a:pt x="1320" y="445"/>
                  </a:lnTo>
                  <a:lnTo>
                    <a:pt x="1313" y="417"/>
                  </a:lnTo>
                  <a:lnTo>
                    <a:pt x="1311" y="393"/>
                  </a:lnTo>
                  <a:lnTo>
                    <a:pt x="1311" y="370"/>
                  </a:lnTo>
                  <a:lnTo>
                    <a:pt x="1314" y="350"/>
                  </a:lnTo>
                  <a:lnTo>
                    <a:pt x="1320" y="332"/>
                  </a:lnTo>
                  <a:lnTo>
                    <a:pt x="1328" y="316"/>
                  </a:lnTo>
                  <a:lnTo>
                    <a:pt x="1336" y="302"/>
                  </a:lnTo>
                  <a:lnTo>
                    <a:pt x="1348" y="290"/>
                  </a:lnTo>
                  <a:lnTo>
                    <a:pt x="1360" y="279"/>
                  </a:lnTo>
                  <a:lnTo>
                    <a:pt x="1373" y="269"/>
                  </a:lnTo>
                  <a:lnTo>
                    <a:pt x="1387" y="261"/>
                  </a:lnTo>
                  <a:lnTo>
                    <a:pt x="1402" y="255"/>
                  </a:lnTo>
                  <a:lnTo>
                    <a:pt x="1417" y="249"/>
                  </a:lnTo>
                  <a:lnTo>
                    <a:pt x="1431" y="244"/>
                  </a:lnTo>
                  <a:lnTo>
                    <a:pt x="1445" y="241"/>
                  </a:lnTo>
                  <a:lnTo>
                    <a:pt x="1460" y="239"/>
                  </a:lnTo>
                  <a:lnTo>
                    <a:pt x="1472" y="237"/>
                  </a:lnTo>
                  <a:lnTo>
                    <a:pt x="1484" y="236"/>
                  </a:lnTo>
                  <a:lnTo>
                    <a:pt x="1495" y="235"/>
                  </a:lnTo>
                  <a:lnTo>
                    <a:pt x="1504" y="234"/>
                  </a:lnTo>
                  <a:lnTo>
                    <a:pt x="1511" y="234"/>
                  </a:lnTo>
                  <a:lnTo>
                    <a:pt x="1514" y="234"/>
                  </a:lnTo>
                  <a:lnTo>
                    <a:pt x="1521" y="234"/>
                  </a:lnTo>
                  <a:lnTo>
                    <a:pt x="1530" y="235"/>
                  </a:lnTo>
                  <a:lnTo>
                    <a:pt x="1541" y="236"/>
                  </a:lnTo>
                  <a:lnTo>
                    <a:pt x="1553" y="237"/>
                  </a:lnTo>
                  <a:lnTo>
                    <a:pt x="1565" y="239"/>
                  </a:lnTo>
                  <a:lnTo>
                    <a:pt x="1580" y="241"/>
                  </a:lnTo>
                  <a:lnTo>
                    <a:pt x="1594" y="244"/>
                  </a:lnTo>
                  <a:lnTo>
                    <a:pt x="1608" y="249"/>
                  </a:lnTo>
                  <a:lnTo>
                    <a:pt x="1623" y="255"/>
                  </a:lnTo>
                  <a:lnTo>
                    <a:pt x="1638" y="261"/>
                  </a:lnTo>
                  <a:lnTo>
                    <a:pt x="1652" y="269"/>
                  </a:lnTo>
                  <a:lnTo>
                    <a:pt x="1665" y="279"/>
                  </a:lnTo>
                  <a:lnTo>
                    <a:pt x="1677" y="290"/>
                  </a:lnTo>
                  <a:lnTo>
                    <a:pt x="1688" y="302"/>
                  </a:lnTo>
                  <a:lnTo>
                    <a:pt x="1697" y="316"/>
                  </a:lnTo>
                  <a:lnTo>
                    <a:pt x="1705" y="332"/>
                  </a:lnTo>
                  <a:lnTo>
                    <a:pt x="1711" y="350"/>
                  </a:lnTo>
                  <a:lnTo>
                    <a:pt x="1714" y="370"/>
                  </a:lnTo>
                  <a:lnTo>
                    <a:pt x="1714" y="393"/>
                  </a:lnTo>
                  <a:lnTo>
                    <a:pt x="1712" y="417"/>
                  </a:lnTo>
                  <a:lnTo>
                    <a:pt x="1705" y="445"/>
                  </a:lnTo>
                  <a:lnTo>
                    <a:pt x="1697" y="475"/>
                  </a:lnTo>
                  <a:lnTo>
                    <a:pt x="1684" y="506"/>
                  </a:lnTo>
                  <a:lnTo>
                    <a:pt x="1667" y="541"/>
                  </a:lnTo>
                  <a:lnTo>
                    <a:pt x="1646" y="579"/>
                  </a:lnTo>
                  <a:lnTo>
                    <a:pt x="1621" y="620"/>
                  </a:lnTo>
                  <a:lnTo>
                    <a:pt x="1590" y="664"/>
                  </a:lnTo>
                  <a:lnTo>
                    <a:pt x="1718" y="1026"/>
                  </a:lnTo>
                  <a:lnTo>
                    <a:pt x="1757" y="904"/>
                  </a:lnTo>
                  <a:lnTo>
                    <a:pt x="2042" y="0"/>
                  </a:lnTo>
                  <a:lnTo>
                    <a:pt x="2045" y="2"/>
                  </a:lnTo>
                  <a:lnTo>
                    <a:pt x="2051" y="6"/>
                  </a:lnTo>
                  <a:lnTo>
                    <a:pt x="2063" y="14"/>
                  </a:lnTo>
                  <a:lnTo>
                    <a:pt x="2077" y="23"/>
                  </a:lnTo>
                  <a:lnTo>
                    <a:pt x="2097" y="35"/>
                  </a:lnTo>
                  <a:lnTo>
                    <a:pt x="2122" y="49"/>
                  </a:lnTo>
                  <a:lnTo>
                    <a:pt x="2149" y="64"/>
                  </a:lnTo>
                  <a:lnTo>
                    <a:pt x="2182" y="81"/>
                  </a:lnTo>
                  <a:lnTo>
                    <a:pt x="2218" y="100"/>
                  </a:lnTo>
                  <a:lnTo>
                    <a:pt x="2257" y="121"/>
                  </a:lnTo>
                  <a:lnTo>
                    <a:pt x="2300" y="143"/>
                  </a:lnTo>
                  <a:lnTo>
                    <a:pt x="2347" y="166"/>
                  </a:lnTo>
                  <a:lnTo>
                    <a:pt x="2398" y="189"/>
                  </a:lnTo>
                  <a:lnTo>
                    <a:pt x="2452" y="213"/>
                  </a:lnTo>
                  <a:lnTo>
                    <a:pt x="2509" y="238"/>
                  </a:lnTo>
                  <a:lnTo>
                    <a:pt x="2570" y="262"/>
                  </a:lnTo>
                  <a:lnTo>
                    <a:pt x="2633" y="287"/>
                  </a:lnTo>
                  <a:lnTo>
                    <a:pt x="2687" y="309"/>
                  </a:lnTo>
                  <a:lnTo>
                    <a:pt x="2734" y="333"/>
                  </a:lnTo>
                  <a:lnTo>
                    <a:pt x="2777" y="359"/>
                  </a:lnTo>
                  <a:lnTo>
                    <a:pt x="2815" y="388"/>
                  </a:lnTo>
                  <a:lnTo>
                    <a:pt x="2850" y="419"/>
                  </a:lnTo>
                  <a:lnTo>
                    <a:pt x="2880" y="452"/>
                  </a:lnTo>
                  <a:lnTo>
                    <a:pt x="2906" y="489"/>
                  </a:lnTo>
                  <a:lnTo>
                    <a:pt x="2929" y="528"/>
                  </a:lnTo>
                  <a:lnTo>
                    <a:pt x="2948" y="571"/>
                  </a:lnTo>
                  <a:lnTo>
                    <a:pt x="2965" y="616"/>
                  </a:lnTo>
                  <a:lnTo>
                    <a:pt x="2979" y="664"/>
                  </a:lnTo>
                  <a:lnTo>
                    <a:pt x="2989" y="716"/>
                  </a:lnTo>
                  <a:lnTo>
                    <a:pt x="2999" y="769"/>
                  </a:lnTo>
                  <a:lnTo>
                    <a:pt x="3006" y="826"/>
                  </a:lnTo>
                  <a:lnTo>
                    <a:pt x="3011" y="887"/>
                  </a:lnTo>
                  <a:lnTo>
                    <a:pt x="3016" y="950"/>
                  </a:lnTo>
                  <a:lnTo>
                    <a:pt x="3018" y="1017"/>
                  </a:lnTo>
                  <a:lnTo>
                    <a:pt x="3020" y="1087"/>
                  </a:lnTo>
                  <a:lnTo>
                    <a:pt x="3021" y="1160"/>
                  </a:lnTo>
                  <a:lnTo>
                    <a:pt x="3022" y="1238"/>
                  </a:lnTo>
                  <a:lnTo>
                    <a:pt x="3023" y="1318"/>
                  </a:lnTo>
                  <a:lnTo>
                    <a:pt x="3024" y="1403"/>
                  </a:lnTo>
                  <a:lnTo>
                    <a:pt x="0" y="1403"/>
                  </a:lnTo>
                  <a:lnTo>
                    <a:pt x="1" y="1314"/>
                  </a:lnTo>
                  <a:lnTo>
                    <a:pt x="2" y="1230"/>
                  </a:lnTo>
                  <a:lnTo>
                    <a:pt x="3" y="1150"/>
                  </a:lnTo>
                  <a:lnTo>
                    <a:pt x="4" y="1073"/>
                  </a:lnTo>
                  <a:lnTo>
                    <a:pt x="6" y="1001"/>
                  </a:lnTo>
                  <a:lnTo>
                    <a:pt x="9" y="931"/>
                  </a:lnTo>
                  <a:lnTo>
                    <a:pt x="15" y="866"/>
                  </a:lnTo>
                  <a:lnTo>
                    <a:pt x="21" y="804"/>
                  </a:lnTo>
                  <a:lnTo>
                    <a:pt x="28" y="745"/>
                  </a:lnTo>
                  <a:lnTo>
                    <a:pt x="39" y="690"/>
                  </a:lnTo>
                  <a:lnTo>
                    <a:pt x="53" y="638"/>
                  </a:lnTo>
                  <a:lnTo>
                    <a:pt x="68" y="590"/>
                  </a:lnTo>
                  <a:lnTo>
                    <a:pt x="87" y="544"/>
                  </a:lnTo>
                  <a:lnTo>
                    <a:pt x="110" y="502"/>
                  </a:lnTo>
                  <a:lnTo>
                    <a:pt x="136" y="463"/>
                  </a:lnTo>
                  <a:lnTo>
                    <a:pt x="166" y="427"/>
                  </a:lnTo>
                  <a:lnTo>
                    <a:pt x="201" y="393"/>
                  </a:lnTo>
                  <a:lnTo>
                    <a:pt x="241" y="362"/>
                  </a:lnTo>
                  <a:lnTo>
                    <a:pt x="286" y="335"/>
                  </a:lnTo>
                  <a:lnTo>
                    <a:pt x="335" y="310"/>
                  </a:lnTo>
                  <a:lnTo>
                    <a:pt x="390" y="287"/>
                  </a:lnTo>
                  <a:lnTo>
                    <a:pt x="454" y="262"/>
                  </a:lnTo>
                  <a:lnTo>
                    <a:pt x="514" y="238"/>
                  </a:lnTo>
                  <a:lnTo>
                    <a:pt x="572" y="212"/>
                  </a:lnTo>
                  <a:lnTo>
                    <a:pt x="626" y="188"/>
                  </a:lnTo>
                  <a:lnTo>
                    <a:pt x="677" y="165"/>
                  </a:lnTo>
                  <a:lnTo>
                    <a:pt x="723" y="143"/>
                  </a:lnTo>
                  <a:lnTo>
                    <a:pt x="766" y="120"/>
                  </a:lnTo>
                  <a:lnTo>
                    <a:pt x="806" y="100"/>
                  </a:lnTo>
                  <a:lnTo>
                    <a:pt x="842" y="81"/>
                  </a:lnTo>
                  <a:lnTo>
                    <a:pt x="874" y="63"/>
                  </a:lnTo>
                  <a:lnTo>
                    <a:pt x="902" y="49"/>
                  </a:lnTo>
                  <a:lnTo>
                    <a:pt x="926" y="35"/>
                  </a:lnTo>
                  <a:lnTo>
                    <a:pt x="945" y="22"/>
                  </a:lnTo>
                  <a:lnTo>
                    <a:pt x="961" y="14"/>
                  </a:lnTo>
                  <a:lnTo>
                    <a:pt x="973" y="6"/>
                  </a:lnTo>
                  <a:lnTo>
                    <a:pt x="979" y="2"/>
                  </a:lnTo>
                  <a:lnTo>
                    <a:pt x="98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14" name="Google Shape;11214;p24"/>
            <p:cNvSpPr/>
            <p:nvPr/>
          </p:nvSpPr>
          <p:spPr>
            <a:xfrm>
              <a:off x="4076700" y="469901"/>
              <a:ext cx="192089" cy="192090"/>
            </a:xfrm>
            <a:custGeom>
              <a:avLst/>
              <a:gdLst/>
              <a:ahLst/>
              <a:cxnLst/>
              <a:rect l="l" t="t" r="r" b="b"/>
              <a:pathLst>
                <a:path w="1932" h="1938" extrusionOk="0">
                  <a:moveTo>
                    <a:pt x="1384" y="843"/>
                  </a:moveTo>
                  <a:lnTo>
                    <a:pt x="1359" y="846"/>
                  </a:lnTo>
                  <a:lnTo>
                    <a:pt x="1336" y="853"/>
                  </a:lnTo>
                  <a:lnTo>
                    <a:pt x="1314" y="865"/>
                  </a:lnTo>
                  <a:lnTo>
                    <a:pt x="1296" y="880"/>
                  </a:lnTo>
                  <a:lnTo>
                    <a:pt x="1280" y="899"/>
                  </a:lnTo>
                  <a:lnTo>
                    <a:pt x="1268" y="920"/>
                  </a:lnTo>
                  <a:lnTo>
                    <a:pt x="1261" y="943"/>
                  </a:lnTo>
                  <a:lnTo>
                    <a:pt x="1259" y="968"/>
                  </a:lnTo>
                  <a:lnTo>
                    <a:pt x="1261" y="994"/>
                  </a:lnTo>
                  <a:lnTo>
                    <a:pt x="1268" y="1017"/>
                  </a:lnTo>
                  <a:lnTo>
                    <a:pt x="1280" y="1039"/>
                  </a:lnTo>
                  <a:lnTo>
                    <a:pt x="1296" y="1057"/>
                  </a:lnTo>
                  <a:lnTo>
                    <a:pt x="1314" y="1073"/>
                  </a:lnTo>
                  <a:lnTo>
                    <a:pt x="1336" y="1085"/>
                  </a:lnTo>
                  <a:lnTo>
                    <a:pt x="1359" y="1092"/>
                  </a:lnTo>
                  <a:lnTo>
                    <a:pt x="1384" y="1094"/>
                  </a:lnTo>
                  <a:lnTo>
                    <a:pt x="1410" y="1092"/>
                  </a:lnTo>
                  <a:lnTo>
                    <a:pt x="1433" y="1085"/>
                  </a:lnTo>
                  <a:lnTo>
                    <a:pt x="1454" y="1073"/>
                  </a:lnTo>
                  <a:lnTo>
                    <a:pt x="1473" y="1057"/>
                  </a:lnTo>
                  <a:lnTo>
                    <a:pt x="1488" y="1039"/>
                  </a:lnTo>
                  <a:lnTo>
                    <a:pt x="1499" y="1017"/>
                  </a:lnTo>
                  <a:lnTo>
                    <a:pt x="1507" y="994"/>
                  </a:lnTo>
                  <a:lnTo>
                    <a:pt x="1510" y="968"/>
                  </a:lnTo>
                  <a:lnTo>
                    <a:pt x="1507" y="943"/>
                  </a:lnTo>
                  <a:lnTo>
                    <a:pt x="1499" y="920"/>
                  </a:lnTo>
                  <a:lnTo>
                    <a:pt x="1488" y="899"/>
                  </a:lnTo>
                  <a:lnTo>
                    <a:pt x="1473" y="880"/>
                  </a:lnTo>
                  <a:lnTo>
                    <a:pt x="1454" y="865"/>
                  </a:lnTo>
                  <a:lnTo>
                    <a:pt x="1433" y="853"/>
                  </a:lnTo>
                  <a:lnTo>
                    <a:pt x="1410" y="846"/>
                  </a:lnTo>
                  <a:lnTo>
                    <a:pt x="1384" y="843"/>
                  </a:lnTo>
                  <a:close/>
                  <a:moveTo>
                    <a:pt x="968" y="843"/>
                  </a:moveTo>
                  <a:lnTo>
                    <a:pt x="943" y="846"/>
                  </a:lnTo>
                  <a:lnTo>
                    <a:pt x="919" y="853"/>
                  </a:lnTo>
                  <a:lnTo>
                    <a:pt x="897" y="865"/>
                  </a:lnTo>
                  <a:lnTo>
                    <a:pt x="879" y="880"/>
                  </a:lnTo>
                  <a:lnTo>
                    <a:pt x="864" y="899"/>
                  </a:lnTo>
                  <a:lnTo>
                    <a:pt x="852" y="920"/>
                  </a:lnTo>
                  <a:lnTo>
                    <a:pt x="845" y="943"/>
                  </a:lnTo>
                  <a:lnTo>
                    <a:pt x="843" y="968"/>
                  </a:lnTo>
                  <a:lnTo>
                    <a:pt x="845" y="994"/>
                  </a:lnTo>
                  <a:lnTo>
                    <a:pt x="852" y="1017"/>
                  </a:lnTo>
                  <a:lnTo>
                    <a:pt x="864" y="1039"/>
                  </a:lnTo>
                  <a:lnTo>
                    <a:pt x="879" y="1057"/>
                  </a:lnTo>
                  <a:lnTo>
                    <a:pt x="897" y="1073"/>
                  </a:lnTo>
                  <a:lnTo>
                    <a:pt x="919" y="1085"/>
                  </a:lnTo>
                  <a:lnTo>
                    <a:pt x="943" y="1092"/>
                  </a:lnTo>
                  <a:lnTo>
                    <a:pt x="968" y="1094"/>
                  </a:lnTo>
                  <a:lnTo>
                    <a:pt x="993" y="1092"/>
                  </a:lnTo>
                  <a:lnTo>
                    <a:pt x="1016" y="1085"/>
                  </a:lnTo>
                  <a:lnTo>
                    <a:pt x="1037" y="1073"/>
                  </a:lnTo>
                  <a:lnTo>
                    <a:pt x="1056" y="1057"/>
                  </a:lnTo>
                  <a:lnTo>
                    <a:pt x="1071" y="1039"/>
                  </a:lnTo>
                  <a:lnTo>
                    <a:pt x="1083" y="1017"/>
                  </a:lnTo>
                  <a:lnTo>
                    <a:pt x="1090" y="994"/>
                  </a:lnTo>
                  <a:lnTo>
                    <a:pt x="1093" y="968"/>
                  </a:lnTo>
                  <a:lnTo>
                    <a:pt x="1090" y="943"/>
                  </a:lnTo>
                  <a:lnTo>
                    <a:pt x="1083" y="920"/>
                  </a:lnTo>
                  <a:lnTo>
                    <a:pt x="1071" y="899"/>
                  </a:lnTo>
                  <a:lnTo>
                    <a:pt x="1056" y="880"/>
                  </a:lnTo>
                  <a:lnTo>
                    <a:pt x="1037" y="865"/>
                  </a:lnTo>
                  <a:lnTo>
                    <a:pt x="1016" y="853"/>
                  </a:lnTo>
                  <a:lnTo>
                    <a:pt x="993" y="846"/>
                  </a:lnTo>
                  <a:lnTo>
                    <a:pt x="968" y="843"/>
                  </a:lnTo>
                  <a:close/>
                  <a:moveTo>
                    <a:pt x="552" y="843"/>
                  </a:moveTo>
                  <a:lnTo>
                    <a:pt x="526" y="846"/>
                  </a:lnTo>
                  <a:lnTo>
                    <a:pt x="503" y="853"/>
                  </a:lnTo>
                  <a:lnTo>
                    <a:pt x="482" y="865"/>
                  </a:lnTo>
                  <a:lnTo>
                    <a:pt x="463" y="880"/>
                  </a:lnTo>
                  <a:lnTo>
                    <a:pt x="447" y="899"/>
                  </a:lnTo>
                  <a:lnTo>
                    <a:pt x="436" y="920"/>
                  </a:lnTo>
                  <a:lnTo>
                    <a:pt x="428" y="943"/>
                  </a:lnTo>
                  <a:lnTo>
                    <a:pt x="426" y="968"/>
                  </a:lnTo>
                  <a:lnTo>
                    <a:pt x="428" y="994"/>
                  </a:lnTo>
                  <a:lnTo>
                    <a:pt x="436" y="1017"/>
                  </a:lnTo>
                  <a:lnTo>
                    <a:pt x="447" y="1039"/>
                  </a:lnTo>
                  <a:lnTo>
                    <a:pt x="463" y="1057"/>
                  </a:lnTo>
                  <a:lnTo>
                    <a:pt x="482" y="1073"/>
                  </a:lnTo>
                  <a:lnTo>
                    <a:pt x="503" y="1085"/>
                  </a:lnTo>
                  <a:lnTo>
                    <a:pt x="526" y="1092"/>
                  </a:lnTo>
                  <a:lnTo>
                    <a:pt x="552" y="1094"/>
                  </a:lnTo>
                  <a:lnTo>
                    <a:pt x="577" y="1092"/>
                  </a:lnTo>
                  <a:lnTo>
                    <a:pt x="600" y="1085"/>
                  </a:lnTo>
                  <a:lnTo>
                    <a:pt x="621" y="1073"/>
                  </a:lnTo>
                  <a:lnTo>
                    <a:pt x="640" y="1057"/>
                  </a:lnTo>
                  <a:lnTo>
                    <a:pt x="655" y="1039"/>
                  </a:lnTo>
                  <a:lnTo>
                    <a:pt x="666" y="1017"/>
                  </a:lnTo>
                  <a:lnTo>
                    <a:pt x="674" y="994"/>
                  </a:lnTo>
                  <a:lnTo>
                    <a:pt x="677" y="968"/>
                  </a:lnTo>
                  <a:lnTo>
                    <a:pt x="674" y="943"/>
                  </a:lnTo>
                  <a:lnTo>
                    <a:pt x="666" y="920"/>
                  </a:lnTo>
                  <a:lnTo>
                    <a:pt x="655" y="899"/>
                  </a:lnTo>
                  <a:lnTo>
                    <a:pt x="640" y="880"/>
                  </a:lnTo>
                  <a:lnTo>
                    <a:pt x="621" y="865"/>
                  </a:lnTo>
                  <a:lnTo>
                    <a:pt x="600" y="853"/>
                  </a:lnTo>
                  <a:lnTo>
                    <a:pt x="577" y="846"/>
                  </a:lnTo>
                  <a:lnTo>
                    <a:pt x="552" y="843"/>
                  </a:lnTo>
                  <a:close/>
                  <a:moveTo>
                    <a:pt x="932" y="0"/>
                  </a:moveTo>
                  <a:lnTo>
                    <a:pt x="1003" y="0"/>
                  </a:lnTo>
                  <a:lnTo>
                    <a:pt x="1073" y="6"/>
                  </a:lnTo>
                  <a:lnTo>
                    <a:pt x="1143" y="15"/>
                  </a:lnTo>
                  <a:lnTo>
                    <a:pt x="1212" y="31"/>
                  </a:lnTo>
                  <a:lnTo>
                    <a:pt x="1280" y="51"/>
                  </a:lnTo>
                  <a:lnTo>
                    <a:pt x="1347" y="77"/>
                  </a:lnTo>
                  <a:lnTo>
                    <a:pt x="1413" y="108"/>
                  </a:lnTo>
                  <a:lnTo>
                    <a:pt x="1476" y="144"/>
                  </a:lnTo>
                  <a:lnTo>
                    <a:pt x="1536" y="185"/>
                  </a:lnTo>
                  <a:lnTo>
                    <a:pt x="1595" y="232"/>
                  </a:lnTo>
                  <a:lnTo>
                    <a:pt x="1650" y="282"/>
                  </a:lnTo>
                  <a:lnTo>
                    <a:pt x="1702" y="338"/>
                  </a:lnTo>
                  <a:lnTo>
                    <a:pt x="1748" y="398"/>
                  </a:lnTo>
                  <a:lnTo>
                    <a:pt x="1789" y="458"/>
                  </a:lnTo>
                  <a:lnTo>
                    <a:pt x="1825" y="521"/>
                  </a:lnTo>
                  <a:lnTo>
                    <a:pt x="1855" y="587"/>
                  </a:lnTo>
                  <a:lnTo>
                    <a:pt x="1881" y="654"/>
                  </a:lnTo>
                  <a:lnTo>
                    <a:pt x="1902" y="723"/>
                  </a:lnTo>
                  <a:lnTo>
                    <a:pt x="1918" y="792"/>
                  </a:lnTo>
                  <a:lnTo>
                    <a:pt x="1927" y="863"/>
                  </a:lnTo>
                  <a:lnTo>
                    <a:pt x="1932" y="934"/>
                  </a:lnTo>
                  <a:lnTo>
                    <a:pt x="1932" y="1004"/>
                  </a:lnTo>
                  <a:lnTo>
                    <a:pt x="1927" y="1075"/>
                  </a:lnTo>
                  <a:lnTo>
                    <a:pt x="1918" y="1145"/>
                  </a:lnTo>
                  <a:lnTo>
                    <a:pt x="1902" y="1215"/>
                  </a:lnTo>
                  <a:lnTo>
                    <a:pt x="1881" y="1283"/>
                  </a:lnTo>
                  <a:lnTo>
                    <a:pt x="1855" y="1350"/>
                  </a:lnTo>
                  <a:lnTo>
                    <a:pt x="1825" y="1416"/>
                  </a:lnTo>
                  <a:lnTo>
                    <a:pt x="1789" y="1479"/>
                  </a:lnTo>
                  <a:lnTo>
                    <a:pt x="1748" y="1540"/>
                  </a:lnTo>
                  <a:lnTo>
                    <a:pt x="1702" y="1598"/>
                  </a:lnTo>
                  <a:lnTo>
                    <a:pt x="1650" y="1653"/>
                  </a:lnTo>
                  <a:lnTo>
                    <a:pt x="1596" y="1704"/>
                  </a:lnTo>
                  <a:lnTo>
                    <a:pt x="1538" y="1751"/>
                  </a:lnTo>
                  <a:lnTo>
                    <a:pt x="1479" y="1791"/>
                  </a:lnTo>
                  <a:lnTo>
                    <a:pt x="1417" y="1827"/>
                  </a:lnTo>
                  <a:lnTo>
                    <a:pt x="1353" y="1857"/>
                  </a:lnTo>
                  <a:lnTo>
                    <a:pt x="1287" y="1883"/>
                  </a:lnTo>
                  <a:lnTo>
                    <a:pt x="1220" y="1904"/>
                  </a:lnTo>
                  <a:lnTo>
                    <a:pt x="1152" y="1920"/>
                  </a:lnTo>
                  <a:lnTo>
                    <a:pt x="1084" y="1930"/>
                  </a:lnTo>
                  <a:lnTo>
                    <a:pt x="1014" y="1937"/>
                  </a:lnTo>
                  <a:lnTo>
                    <a:pt x="945" y="1938"/>
                  </a:lnTo>
                  <a:lnTo>
                    <a:pt x="875" y="1933"/>
                  </a:lnTo>
                  <a:lnTo>
                    <a:pt x="807" y="1924"/>
                  </a:lnTo>
                  <a:lnTo>
                    <a:pt x="738" y="1910"/>
                  </a:lnTo>
                  <a:lnTo>
                    <a:pt x="671" y="1891"/>
                  </a:lnTo>
                  <a:lnTo>
                    <a:pt x="605" y="1867"/>
                  </a:lnTo>
                  <a:lnTo>
                    <a:pt x="540" y="1838"/>
                  </a:lnTo>
                  <a:lnTo>
                    <a:pt x="478" y="1804"/>
                  </a:lnTo>
                  <a:lnTo>
                    <a:pt x="476" y="1803"/>
                  </a:lnTo>
                  <a:lnTo>
                    <a:pt x="426" y="1836"/>
                  </a:lnTo>
                  <a:lnTo>
                    <a:pt x="378" y="1864"/>
                  </a:lnTo>
                  <a:lnTo>
                    <a:pt x="328" y="1885"/>
                  </a:lnTo>
                  <a:lnTo>
                    <a:pt x="281" y="1901"/>
                  </a:lnTo>
                  <a:lnTo>
                    <a:pt x="233" y="1912"/>
                  </a:lnTo>
                  <a:lnTo>
                    <a:pt x="187" y="1919"/>
                  </a:lnTo>
                  <a:lnTo>
                    <a:pt x="144" y="1921"/>
                  </a:lnTo>
                  <a:lnTo>
                    <a:pt x="103" y="1920"/>
                  </a:lnTo>
                  <a:lnTo>
                    <a:pt x="65" y="1915"/>
                  </a:lnTo>
                  <a:lnTo>
                    <a:pt x="52" y="1911"/>
                  </a:lnTo>
                  <a:lnTo>
                    <a:pt x="44" y="1905"/>
                  </a:lnTo>
                  <a:lnTo>
                    <a:pt x="37" y="1895"/>
                  </a:lnTo>
                  <a:lnTo>
                    <a:pt x="33" y="1884"/>
                  </a:lnTo>
                  <a:lnTo>
                    <a:pt x="33" y="1873"/>
                  </a:lnTo>
                  <a:lnTo>
                    <a:pt x="37" y="1862"/>
                  </a:lnTo>
                  <a:lnTo>
                    <a:pt x="44" y="1852"/>
                  </a:lnTo>
                  <a:lnTo>
                    <a:pt x="54" y="1845"/>
                  </a:lnTo>
                  <a:lnTo>
                    <a:pt x="90" y="1824"/>
                  </a:lnTo>
                  <a:lnTo>
                    <a:pt x="122" y="1799"/>
                  </a:lnTo>
                  <a:lnTo>
                    <a:pt x="151" y="1773"/>
                  </a:lnTo>
                  <a:lnTo>
                    <a:pt x="177" y="1743"/>
                  </a:lnTo>
                  <a:lnTo>
                    <a:pt x="201" y="1713"/>
                  </a:lnTo>
                  <a:lnTo>
                    <a:pt x="221" y="1681"/>
                  </a:lnTo>
                  <a:lnTo>
                    <a:pt x="239" y="1649"/>
                  </a:lnTo>
                  <a:lnTo>
                    <a:pt x="253" y="1618"/>
                  </a:lnTo>
                  <a:lnTo>
                    <a:pt x="243" y="1610"/>
                  </a:lnTo>
                  <a:lnTo>
                    <a:pt x="196" y="1555"/>
                  </a:lnTo>
                  <a:lnTo>
                    <a:pt x="156" y="1497"/>
                  </a:lnTo>
                  <a:lnTo>
                    <a:pt x="119" y="1437"/>
                  </a:lnTo>
                  <a:lnTo>
                    <a:pt x="89" y="1374"/>
                  </a:lnTo>
                  <a:lnTo>
                    <a:pt x="61" y="1310"/>
                  </a:lnTo>
                  <a:lnTo>
                    <a:pt x="39" y="1244"/>
                  </a:lnTo>
                  <a:lnTo>
                    <a:pt x="22" y="1178"/>
                  </a:lnTo>
                  <a:lnTo>
                    <a:pt x="10" y="1111"/>
                  </a:lnTo>
                  <a:lnTo>
                    <a:pt x="2" y="1043"/>
                  </a:lnTo>
                  <a:lnTo>
                    <a:pt x="0" y="975"/>
                  </a:lnTo>
                  <a:lnTo>
                    <a:pt x="1" y="907"/>
                  </a:lnTo>
                  <a:lnTo>
                    <a:pt x="9" y="838"/>
                  </a:lnTo>
                  <a:lnTo>
                    <a:pt x="20" y="771"/>
                  </a:lnTo>
                  <a:lnTo>
                    <a:pt x="36" y="704"/>
                  </a:lnTo>
                  <a:lnTo>
                    <a:pt x="57" y="639"/>
                  </a:lnTo>
                  <a:lnTo>
                    <a:pt x="83" y="575"/>
                  </a:lnTo>
                  <a:lnTo>
                    <a:pt x="113" y="512"/>
                  </a:lnTo>
                  <a:lnTo>
                    <a:pt x="149" y="452"/>
                  </a:lnTo>
                  <a:lnTo>
                    <a:pt x="189" y="392"/>
                  </a:lnTo>
                  <a:lnTo>
                    <a:pt x="233" y="336"/>
                  </a:lnTo>
                  <a:lnTo>
                    <a:pt x="283" y="282"/>
                  </a:lnTo>
                  <a:lnTo>
                    <a:pt x="339" y="232"/>
                  </a:lnTo>
                  <a:lnTo>
                    <a:pt x="397" y="185"/>
                  </a:lnTo>
                  <a:lnTo>
                    <a:pt x="458" y="144"/>
                  </a:lnTo>
                  <a:lnTo>
                    <a:pt x="521" y="108"/>
                  </a:lnTo>
                  <a:lnTo>
                    <a:pt x="586" y="77"/>
                  </a:lnTo>
                  <a:lnTo>
                    <a:pt x="654" y="51"/>
                  </a:lnTo>
                  <a:lnTo>
                    <a:pt x="721" y="31"/>
                  </a:lnTo>
                  <a:lnTo>
                    <a:pt x="791" y="15"/>
                  </a:lnTo>
                  <a:lnTo>
                    <a:pt x="861" y="6"/>
                  </a:lnTo>
                  <a:lnTo>
                    <a:pt x="93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215" name="Google Shape;11215;p24"/>
          <p:cNvGrpSpPr/>
          <p:nvPr/>
        </p:nvGrpSpPr>
        <p:grpSpPr>
          <a:xfrm>
            <a:off x="9904241" y="16452672"/>
            <a:ext cx="435838" cy="597225"/>
            <a:chOff x="3512" y="296"/>
            <a:chExt cx="159" cy="219"/>
          </a:xfrm>
          <a:solidFill>
            <a:srgbClr val="006994"/>
          </a:solidFill>
        </p:grpSpPr>
        <p:sp>
          <p:nvSpPr>
            <p:cNvPr id="11216" name="Google Shape;11216;p24"/>
            <p:cNvSpPr/>
            <p:nvPr/>
          </p:nvSpPr>
          <p:spPr>
            <a:xfrm>
              <a:off x="3512" y="296"/>
              <a:ext cx="159" cy="142"/>
            </a:xfrm>
            <a:custGeom>
              <a:avLst/>
              <a:gdLst/>
              <a:ahLst/>
              <a:cxnLst/>
              <a:rect l="l" t="t" r="r" b="b"/>
              <a:pathLst>
                <a:path w="2552" h="2272" extrusionOk="0">
                  <a:moveTo>
                    <a:pt x="1192" y="0"/>
                  </a:moveTo>
                  <a:lnTo>
                    <a:pt x="1358" y="0"/>
                  </a:lnTo>
                  <a:lnTo>
                    <a:pt x="1383" y="3"/>
                  </a:lnTo>
                  <a:lnTo>
                    <a:pt x="1405" y="11"/>
                  </a:lnTo>
                  <a:lnTo>
                    <a:pt x="1425" y="23"/>
                  </a:lnTo>
                  <a:lnTo>
                    <a:pt x="1442" y="40"/>
                  </a:lnTo>
                  <a:lnTo>
                    <a:pt x="1455" y="61"/>
                  </a:lnTo>
                  <a:lnTo>
                    <a:pt x="1463" y="83"/>
                  </a:lnTo>
                  <a:lnTo>
                    <a:pt x="1465" y="108"/>
                  </a:lnTo>
                  <a:lnTo>
                    <a:pt x="1465" y="265"/>
                  </a:lnTo>
                  <a:lnTo>
                    <a:pt x="1535" y="281"/>
                  </a:lnTo>
                  <a:lnTo>
                    <a:pt x="1604" y="302"/>
                  </a:lnTo>
                  <a:lnTo>
                    <a:pt x="1670" y="327"/>
                  </a:lnTo>
                  <a:lnTo>
                    <a:pt x="1734" y="356"/>
                  </a:lnTo>
                  <a:lnTo>
                    <a:pt x="1795" y="390"/>
                  </a:lnTo>
                  <a:lnTo>
                    <a:pt x="1853" y="427"/>
                  </a:lnTo>
                  <a:lnTo>
                    <a:pt x="1966" y="314"/>
                  </a:lnTo>
                  <a:lnTo>
                    <a:pt x="1985" y="299"/>
                  </a:lnTo>
                  <a:lnTo>
                    <a:pt x="2007" y="289"/>
                  </a:lnTo>
                  <a:lnTo>
                    <a:pt x="2030" y="284"/>
                  </a:lnTo>
                  <a:lnTo>
                    <a:pt x="2054" y="284"/>
                  </a:lnTo>
                  <a:lnTo>
                    <a:pt x="2077" y="289"/>
                  </a:lnTo>
                  <a:lnTo>
                    <a:pt x="2098" y="299"/>
                  </a:lnTo>
                  <a:lnTo>
                    <a:pt x="2118" y="314"/>
                  </a:lnTo>
                  <a:lnTo>
                    <a:pt x="2236" y="432"/>
                  </a:lnTo>
                  <a:lnTo>
                    <a:pt x="2252" y="452"/>
                  </a:lnTo>
                  <a:lnTo>
                    <a:pt x="2261" y="474"/>
                  </a:lnTo>
                  <a:lnTo>
                    <a:pt x="2266" y="497"/>
                  </a:lnTo>
                  <a:lnTo>
                    <a:pt x="2266" y="521"/>
                  </a:lnTo>
                  <a:lnTo>
                    <a:pt x="2261" y="545"/>
                  </a:lnTo>
                  <a:lnTo>
                    <a:pt x="2252" y="566"/>
                  </a:lnTo>
                  <a:lnTo>
                    <a:pt x="2236" y="586"/>
                  </a:lnTo>
                  <a:lnTo>
                    <a:pt x="2123" y="699"/>
                  </a:lnTo>
                  <a:lnTo>
                    <a:pt x="2159" y="757"/>
                  </a:lnTo>
                  <a:lnTo>
                    <a:pt x="2193" y="819"/>
                  </a:lnTo>
                  <a:lnTo>
                    <a:pt x="2222" y="882"/>
                  </a:lnTo>
                  <a:lnTo>
                    <a:pt x="2246" y="948"/>
                  </a:lnTo>
                  <a:lnTo>
                    <a:pt x="2266" y="1016"/>
                  </a:lnTo>
                  <a:lnTo>
                    <a:pt x="2282" y="1086"/>
                  </a:lnTo>
                  <a:lnTo>
                    <a:pt x="2442" y="1086"/>
                  </a:lnTo>
                  <a:lnTo>
                    <a:pt x="2467" y="1089"/>
                  </a:lnTo>
                  <a:lnTo>
                    <a:pt x="2490" y="1097"/>
                  </a:lnTo>
                  <a:lnTo>
                    <a:pt x="2510" y="1110"/>
                  </a:lnTo>
                  <a:lnTo>
                    <a:pt x="2527" y="1127"/>
                  </a:lnTo>
                  <a:lnTo>
                    <a:pt x="2540" y="1147"/>
                  </a:lnTo>
                  <a:lnTo>
                    <a:pt x="2548" y="1169"/>
                  </a:lnTo>
                  <a:lnTo>
                    <a:pt x="2552" y="1195"/>
                  </a:lnTo>
                  <a:lnTo>
                    <a:pt x="2552" y="1361"/>
                  </a:lnTo>
                  <a:lnTo>
                    <a:pt x="2549" y="1387"/>
                  </a:lnTo>
                  <a:lnTo>
                    <a:pt x="2541" y="1409"/>
                  </a:lnTo>
                  <a:lnTo>
                    <a:pt x="2528" y="1429"/>
                  </a:lnTo>
                  <a:lnTo>
                    <a:pt x="2511" y="1446"/>
                  </a:lnTo>
                  <a:lnTo>
                    <a:pt x="2491" y="1459"/>
                  </a:lnTo>
                  <a:lnTo>
                    <a:pt x="2469" y="1466"/>
                  </a:lnTo>
                  <a:lnTo>
                    <a:pt x="2445" y="1470"/>
                  </a:lnTo>
                  <a:lnTo>
                    <a:pt x="2282" y="1470"/>
                  </a:lnTo>
                  <a:lnTo>
                    <a:pt x="2266" y="1539"/>
                  </a:lnTo>
                  <a:lnTo>
                    <a:pt x="2245" y="1607"/>
                  </a:lnTo>
                  <a:lnTo>
                    <a:pt x="2221" y="1672"/>
                  </a:lnTo>
                  <a:lnTo>
                    <a:pt x="2191" y="1735"/>
                  </a:lnTo>
                  <a:lnTo>
                    <a:pt x="2158" y="1797"/>
                  </a:lnTo>
                  <a:lnTo>
                    <a:pt x="2121" y="1854"/>
                  </a:lnTo>
                  <a:lnTo>
                    <a:pt x="2237" y="1970"/>
                  </a:lnTo>
                  <a:lnTo>
                    <a:pt x="2253" y="1990"/>
                  </a:lnTo>
                  <a:lnTo>
                    <a:pt x="2263" y="2011"/>
                  </a:lnTo>
                  <a:lnTo>
                    <a:pt x="2268" y="2034"/>
                  </a:lnTo>
                  <a:lnTo>
                    <a:pt x="2268" y="2059"/>
                  </a:lnTo>
                  <a:lnTo>
                    <a:pt x="2263" y="2082"/>
                  </a:lnTo>
                  <a:lnTo>
                    <a:pt x="2253" y="2103"/>
                  </a:lnTo>
                  <a:lnTo>
                    <a:pt x="2237" y="2124"/>
                  </a:lnTo>
                  <a:lnTo>
                    <a:pt x="2119" y="2241"/>
                  </a:lnTo>
                  <a:lnTo>
                    <a:pt x="2100" y="2256"/>
                  </a:lnTo>
                  <a:lnTo>
                    <a:pt x="2078" y="2267"/>
                  </a:lnTo>
                  <a:lnTo>
                    <a:pt x="2055" y="2272"/>
                  </a:lnTo>
                  <a:lnTo>
                    <a:pt x="2031" y="2272"/>
                  </a:lnTo>
                  <a:lnTo>
                    <a:pt x="2008" y="2267"/>
                  </a:lnTo>
                  <a:lnTo>
                    <a:pt x="1986" y="2256"/>
                  </a:lnTo>
                  <a:lnTo>
                    <a:pt x="1967" y="2241"/>
                  </a:lnTo>
                  <a:lnTo>
                    <a:pt x="1850" y="2125"/>
                  </a:lnTo>
                  <a:lnTo>
                    <a:pt x="1810" y="2151"/>
                  </a:lnTo>
                  <a:lnTo>
                    <a:pt x="1768" y="2175"/>
                  </a:lnTo>
                  <a:lnTo>
                    <a:pt x="1725" y="2198"/>
                  </a:lnTo>
                  <a:lnTo>
                    <a:pt x="1725" y="1815"/>
                  </a:lnTo>
                  <a:lnTo>
                    <a:pt x="1770" y="1773"/>
                  </a:lnTo>
                  <a:lnTo>
                    <a:pt x="1811" y="1730"/>
                  </a:lnTo>
                  <a:lnTo>
                    <a:pt x="1848" y="1682"/>
                  </a:lnTo>
                  <a:lnTo>
                    <a:pt x="1881" y="1631"/>
                  </a:lnTo>
                  <a:lnTo>
                    <a:pt x="1909" y="1577"/>
                  </a:lnTo>
                  <a:lnTo>
                    <a:pt x="1934" y="1521"/>
                  </a:lnTo>
                  <a:lnTo>
                    <a:pt x="1953" y="1462"/>
                  </a:lnTo>
                  <a:lnTo>
                    <a:pt x="1967" y="1401"/>
                  </a:lnTo>
                  <a:lnTo>
                    <a:pt x="1975" y="1338"/>
                  </a:lnTo>
                  <a:lnTo>
                    <a:pt x="1978" y="1273"/>
                  </a:lnTo>
                  <a:lnTo>
                    <a:pt x="1975" y="1206"/>
                  </a:lnTo>
                  <a:lnTo>
                    <a:pt x="1966" y="1139"/>
                  </a:lnTo>
                  <a:lnTo>
                    <a:pt x="1950" y="1076"/>
                  </a:lnTo>
                  <a:lnTo>
                    <a:pt x="1928" y="1014"/>
                  </a:lnTo>
                  <a:lnTo>
                    <a:pt x="1903" y="956"/>
                  </a:lnTo>
                  <a:lnTo>
                    <a:pt x="1871" y="900"/>
                  </a:lnTo>
                  <a:lnTo>
                    <a:pt x="1835" y="847"/>
                  </a:lnTo>
                  <a:lnTo>
                    <a:pt x="1794" y="798"/>
                  </a:lnTo>
                  <a:lnTo>
                    <a:pt x="1749" y="754"/>
                  </a:lnTo>
                  <a:lnTo>
                    <a:pt x="1701" y="714"/>
                  </a:lnTo>
                  <a:lnTo>
                    <a:pt x="1649" y="677"/>
                  </a:lnTo>
                  <a:lnTo>
                    <a:pt x="1593" y="646"/>
                  </a:lnTo>
                  <a:lnTo>
                    <a:pt x="1534" y="619"/>
                  </a:lnTo>
                  <a:lnTo>
                    <a:pt x="1473" y="598"/>
                  </a:lnTo>
                  <a:lnTo>
                    <a:pt x="1409" y="583"/>
                  </a:lnTo>
                  <a:lnTo>
                    <a:pt x="1344" y="573"/>
                  </a:lnTo>
                  <a:lnTo>
                    <a:pt x="1276" y="570"/>
                  </a:lnTo>
                  <a:lnTo>
                    <a:pt x="1208" y="573"/>
                  </a:lnTo>
                  <a:lnTo>
                    <a:pt x="1142" y="583"/>
                  </a:lnTo>
                  <a:lnTo>
                    <a:pt x="1079" y="598"/>
                  </a:lnTo>
                  <a:lnTo>
                    <a:pt x="1017" y="619"/>
                  </a:lnTo>
                  <a:lnTo>
                    <a:pt x="959" y="646"/>
                  </a:lnTo>
                  <a:lnTo>
                    <a:pt x="903" y="677"/>
                  </a:lnTo>
                  <a:lnTo>
                    <a:pt x="851" y="714"/>
                  </a:lnTo>
                  <a:lnTo>
                    <a:pt x="802" y="754"/>
                  </a:lnTo>
                  <a:lnTo>
                    <a:pt x="758" y="800"/>
                  </a:lnTo>
                  <a:lnTo>
                    <a:pt x="716" y="848"/>
                  </a:lnTo>
                  <a:lnTo>
                    <a:pt x="680" y="900"/>
                  </a:lnTo>
                  <a:lnTo>
                    <a:pt x="650" y="956"/>
                  </a:lnTo>
                  <a:lnTo>
                    <a:pt x="623" y="1015"/>
                  </a:lnTo>
                  <a:lnTo>
                    <a:pt x="602" y="1077"/>
                  </a:lnTo>
                  <a:lnTo>
                    <a:pt x="586" y="1140"/>
                  </a:lnTo>
                  <a:lnTo>
                    <a:pt x="576" y="1206"/>
                  </a:lnTo>
                  <a:lnTo>
                    <a:pt x="573" y="1273"/>
                  </a:lnTo>
                  <a:lnTo>
                    <a:pt x="576" y="1338"/>
                  </a:lnTo>
                  <a:lnTo>
                    <a:pt x="585" y="1401"/>
                  </a:lnTo>
                  <a:lnTo>
                    <a:pt x="599" y="1462"/>
                  </a:lnTo>
                  <a:lnTo>
                    <a:pt x="618" y="1521"/>
                  </a:lnTo>
                  <a:lnTo>
                    <a:pt x="642" y="1577"/>
                  </a:lnTo>
                  <a:lnTo>
                    <a:pt x="671" y="1631"/>
                  </a:lnTo>
                  <a:lnTo>
                    <a:pt x="704" y="1682"/>
                  </a:lnTo>
                  <a:lnTo>
                    <a:pt x="741" y="1730"/>
                  </a:lnTo>
                  <a:lnTo>
                    <a:pt x="782" y="1773"/>
                  </a:lnTo>
                  <a:lnTo>
                    <a:pt x="826" y="1815"/>
                  </a:lnTo>
                  <a:lnTo>
                    <a:pt x="826" y="2198"/>
                  </a:lnTo>
                  <a:lnTo>
                    <a:pt x="763" y="2163"/>
                  </a:lnTo>
                  <a:lnTo>
                    <a:pt x="701" y="2125"/>
                  </a:lnTo>
                  <a:lnTo>
                    <a:pt x="585" y="2241"/>
                  </a:lnTo>
                  <a:lnTo>
                    <a:pt x="566" y="2256"/>
                  </a:lnTo>
                  <a:lnTo>
                    <a:pt x="544" y="2267"/>
                  </a:lnTo>
                  <a:lnTo>
                    <a:pt x="520" y="2272"/>
                  </a:lnTo>
                  <a:lnTo>
                    <a:pt x="497" y="2272"/>
                  </a:lnTo>
                  <a:lnTo>
                    <a:pt x="474" y="2267"/>
                  </a:lnTo>
                  <a:lnTo>
                    <a:pt x="451" y="2256"/>
                  </a:lnTo>
                  <a:lnTo>
                    <a:pt x="432" y="2241"/>
                  </a:lnTo>
                  <a:lnTo>
                    <a:pt x="315" y="2124"/>
                  </a:lnTo>
                  <a:lnTo>
                    <a:pt x="299" y="2103"/>
                  </a:lnTo>
                  <a:lnTo>
                    <a:pt x="289" y="2082"/>
                  </a:lnTo>
                  <a:lnTo>
                    <a:pt x="284" y="2059"/>
                  </a:lnTo>
                  <a:lnTo>
                    <a:pt x="284" y="2034"/>
                  </a:lnTo>
                  <a:lnTo>
                    <a:pt x="289" y="2011"/>
                  </a:lnTo>
                  <a:lnTo>
                    <a:pt x="299" y="1990"/>
                  </a:lnTo>
                  <a:lnTo>
                    <a:pt x="315" y="1970"/>
                  </a:lnTo>
                  <a:lnTo>
                    <a:pt x="430" y="1854"/>
                  </a:lnTo>
                  <a:lnTo>
                    <a:pt x="393" y="1797"/>
                  </a:lnTo>
                  <a:lnTo>
                    <a:pt x="360" y="1735"/>
                  </a:lnTo>
                  <a:lnTo>
                    <a:pt x="331" y="1672"/>
                  </a:lnTo>
                  <a:lnTo>
                    <a:pt x="306" y="1607"/>
                  </a:lnTo>
                  <a:lnTo>
                    <a:pt x="286" y="1539"/>
                  </a:lnTo>
                  <a:lnTo>
                    <a:pt x="270" y="1470"/>
                  </a:lnTo>
                  <a:lnTo>
                    <a:pt x="108" y="1470"/>
                  </a:lnTo>
                  <a:lnTo>
                    <a:pt x="83" y="1466"/>
                  </a:lnTo>
                  <a:lnTo>
                    <a:pt x="60" y="1459"/>
                  </a:lnTo>
                  <a:lnTo>
                    <a:pt x="40" y="1446"/>
                  </a:lnTo>
                  <a:lnTo>
                    <a:pt x="23" y="1429"/>
                  </a:lnTo>
                  <a:lnTo>
                    <a:pt x="11" y="1409"/>
                  </a:lnTo>
                  <a:lnTo>
                    <a:pt x="3" y="1387"/>
                  </a:lnTo>
                  <a:lnTo>
                    <a:pt x="0" y="1361"/>
                  </a:lnTo>
                  <a:lnTo>
                    <a:pt x="0" y="1195"/>
                  </a:lnTo>
                  <a:lnTo>
                    <a:pt x="3" y="1170"/>
                  </a:lnTo>
                  <a:lnTo>
                    <a:pt x="11" y="1148"/>
                  </a:lnTo>
                  <a:lnTo>
                    <a:pt x="23" y="1128"/>
                  </a:lnTo>
                  <a:lnTo>
                    <a:pt x="40" y="1111"/>
                  </a:lnTo>
                  <a:lnTo>
                    <a:pt x="60" y="1098"/>
                  </a:lnTo>
                  <a:lnTo>
                    <a:pt x="83" y="1089"/>
                  </a:lnTo>
                  <a:lnTo>
                    <a:pt x="108" y="1087"/>
                  </a:lnTo>
                  <a:lnTo>
                    <a:pt x="268" y="1087"/>
                  </a:lnTo>
                  <a:lnTo>
                    <a:pt x="283" y="1017"/>
                  </a:lnTo>
                  <a:lnTo>
                    <a:pt x="303" y="949"/>
                  </a:lnTo>
                  <a:lnTo>
                    <a:pt x="327" y="883"/>
                  </a:lnTo>
                  <a:lnTo>
                    <a:pt x="357" y="820"/>
                  </a:lnTo>
                  <a:lnTo>
                    <a:pt x="390" y="758"/>
                  </a:lnTo>
                  <a:lnTo>
                    <a:pt x="427" y="700"/>
                  </a:lnTo>
                  <a:lnTo>
                    <a:pt x="314" y="586"/>
                  </a:lnTo>
                  <a:lnTo>
                    <a:pt x="299" y="567"/>
                  </a:lnTo>
                  <a:lnTo>
                    <a:pt x="288" y="545"/>
                  </a:lnTo>
                  <a:lnTo>
                    <a:pt x="283" y="521"/>
                  </a:lnTo>
                  <a:lnTo>
                    <a:pt x="283" y="498"/>
                  </a:lnTo>
                  <a:lnTo>
                    <a:pt x="288" y="475"/>
                  </a:lnTo>
                  <a:lnTo>
                    <a:pt x="299" y="453"/>
                  </a:lnTo>
                  <a:lnTo>
                    <a:pt x="314" y="433"/>
                  </a:lnTo>
                  <a:lnTo>
                    <a:pt x="431" y="315"/>
                  </a:lnTo>
                  <a:lnTo>
                    <a:pt x="451" y="299"/>
                  </a:lnTo>
                  <a:lnTo>
                    <a:pt x="473" y="290"/>
                  </a:lnTo>
                  <a:lnTo>
                    <a:pt x="496" y="285"/>
                  </a:lnTo>
                  <a:lnTo>
                    <a:pt x="520" y="285"/>
                  </a:lnTo>
                  <a:lnTo>
                    <a:pt x="544" y="290"/>
                  </a:lnTo>
                  <a:lnTo>
                    <a:pt x="565" y="299"/>
                  </a:lnTo>
                  <a:lnTo>
                    <a:pt x="585" y="315"/>
                  </a:lnTo>
                  <a:lnTo>
                    <a:pt x="696" y="428"/>
                  </a:lnTo>
                  <a:lnTo>
                    <a:pt x="755" y="391"/>
                  </a:lnTo>
                  <a:lnTo>
                    <a:pt x="817" y="357"/>
                  </a:lnTo>
                  <a:lnTo>
                    <a:pt x="881" y="327"/>
                  </a:lnTo>
                  <a:lnTo>
                    <a:pt x="946" y="303"/>
                  </a:lnTo>
                  <a:lnTo>
                    <a:pt x="1014" y="282"/>
                  </a:lnTo>
                  <a:lnTo>
                    <a:pt x="1084" y="267"/>
                  </a:lnTo>
                  <a:lnTo>
                    <a:pt x="1084" y="108"/>
                  </a:lnTo>
                  <a:lnTo>
                    <a:pt x="1087" y="83"/>
                  </a:lnTo>
                  <a:lnTo>
                    <a:pt x="1095" y="61"/>
                  </a:lnTo>
                  <a:lnTo>
                    <a:pt x="1107" y="40"/>
                  </a:lnTo>
                  <a:lnTo>
                    <a:pt x="1124" y="23"/>
                  </a:lnTo>
                  <a:lnTo>
                    <a:pt x="1144" y="11"/>
                  </a:lnTo>
                  <a:lnTo>
                    <a:pt x="1167" y="3"/>
                  </a:lnTo>
                  <a:lnTo>
                    <a:pt x="119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17" name="Google Shape;11217;p24"/>
            <p:cNvSpPr/>
            <p:nvPr/>
          </p:nvSpPr>
          <p:spPr>
            <a:xfrm>
              <a:off x="3562" y="351"/>
              <a:ext cx="59" cy="164"/>
            </a:xfrm>
            <a:custGeom>
              <a:avLst/>
              <a:gdLst/>
              <a:ahLst/>
              <a:cxnLst/>
              <a:rect l="l" t="t" r="r" b="b"/>
              <a:pathLst>
                <a:path w="936" h="2617" extrusionOk="0">
                  <a:moveTo>
                    <a:pt x="468" y="795"/>
                  </a:moveTo>
                  <a:lnTo>
                    <a:pt x="450" y="798"/>
                  </a:lnTo>
                  <a:lnTo>
                    <a:pt x="433" y="807"/>
                  </a:lnTo>
                  <a:lnTo>
                    <a:pt x="420" y="819"/>
                  </a:lnTo>
                  <a:lnTo>
                    <a:pt x="412" y="836"/>
                  </a:lnTo>
                  <a:lnTo>
                    <a:pt x="408" y="855"/>
                  </a:lnTo>
                  <a:lnTo>
                    <a:pt x="408" y="2384"/>
                  </a:lnTo>
                  <a:lnTo>
                    <a:pt x="412" y="2404"/>
                  </a:lnTo>
                  <a:lnTo>
                    <a:pt x="420" y="2420"/>
                  </a:lnTo>
                  <a:lnTo>
                    <a:pt x="433" y="2433"/>
                  </a:lnTo>
                  <a:lnTo>
                    <a:pt x="450" y="2442"/>
                  </a:lnTo>
                  <a:lnTo>
                    <a:pt x="468" y="2445"/>
                  </a:lnTo>
                  <a:lnTo>
                    <a:pt x="487" y="2442"/>
                  </a:lnTo>
                  <a:lnTo>
                    <a:pt x="504" y="2433"/>
                  </a:lnTo>
                  <a:lnTo>
                    <a:pt x="516" y="2420"/>
                  </a:lnTo>
                  <a:lnTo>
                    <a:pt x="525" y="2404"/>
                  </a:lnTo>
                  <a:lnTo>
                    <a:pt x="528" y="2384"/>
                  </a:lnTo>
                  <a:lnTo>
                    <a:pt x="528" y="855"/>
                  </a:lnTo>
                  <a:lnTo>
                    <a:pt x="525" y="836"/>
                  </a:lnTo>
                  <a:lnTo>
                    <a:pt x="516" y="819"/>
                  </a:lnTo>
                  <a:lnTo>
                    <a:pt x="504" y="807"/>
                  </a:lnTo>
                  <a:lnTo>
                    <a:pt x="487" y="798"/>
                  </a:lnTo>
                  <a:lnTo>
                    <a:pt x="468" y="795"/>
                  </a:lnTo>
                  <a:close/>
                  <a:moveTo>
                    <a:pt x="210" y="0"/>
                  </a:moveTo>
                  <a:lnTo>
                    <a:pt x="220" y="3"/>
                  </a:lnTo>
                  <a:lnTo>
                    <a:pt x="227" y="9"/>
                  </a:lnTo>
                  <a:lnTo>
                    <a:pt x="232" y="17"/>
                  </a:lnTo>
                  <a:lnTo>
                    <a:pt x="235" y="27"/>
                  </a:lnTo>
                  <a:lnTo>
                    <a:pt x="235" y="229"/>
                  </a:lnTo>
                  <a:lnTo>
                    <a:pt x="238" y="260"/>
                  </a:lnTo>
                  <a:lnTo>
                    <a:pt x="245" y="288"/>
                  </a:lnTo>
                  <a:lnTo>
                    <a:pt x="258" y="316"/>
                  </a:lnTo>
                  <a:lnTo>
                    <a:pt x="275" y="339"/>
                  </a:lnTo>
                  <a:lnTo>
                    <a:pt x="296" y="361"/>
                  </a:lnTo>
                  <a:lnTo>
                    <a:pt x="320" y="378"/>
                  </a:lnTo>
                  <a:lnTo>
                    <a:pt x="347" y="390"/>
                  </a:lnTo>
                  <a:lnTo>
                    <a:pt x="376" y="398"/>
                  </a:lnTo>
                  <a:lnTo>
                    <a:pt x="407" y="401"/>
                  </a:lnTo>
                  <a:lnTo>
                    <a:pt x="529" y="401"/>
                  </a:lnTo>
                  <a:lnTo>
                    <a:pt x="561" y="398"/>
                  </a:lnTo>
                  <a:lnTo>
                    <a:pt x="590" y="390"/>
                  </a:lnTo>
                  <a:lnTo>
                    <a:pt x="616" y="378"/>
                  </a:lnTo>
                  <a:lnTo>
                    <a:pt x="640" y="361"/>
                  </a:lnTo>
                  <a:lnTo>
                    <a:pt x="661" y="339"/>
                  </a:lnTo>
                  <a:lnTo>
                    <a:pt x="679" y="316"/>
                  </a:lnTo>
                  <a:lnTo>
                    <a:pt x="691" y="288"/>
                  </a:lnTo>
                  <a:lnTo>
                    <a:pt x="699" y="260"/>
                  </a:lnTo>
                  <a:lnTo>
                    <a:pt x="702" y="229"/>
                  </a:lnTo>
                  <a:lnTo>
                    <a:pt x="702" y="27"/>
                  </a:lnTo>
                  <a:lnTo>
                    <a:pt x="704" y="17"/>
                  </a:lnTo>
                  <a:lnTo>
                    <a:pt x="709" y="9"/>
                  </a:lnTo>
                  <a:lnTo>
                    <a:pt x="717" y="3"/>
                  </a:lnTo>
                  <a:lnTo>
                    <a:pt x="726" y="0"/>
                  </a:lnTo>
                  <a:lnTo>
                    <a:pt x="736" y="1"/>
                  </a:lnTo>
                  <a:lnTo>
                    <a:pt x="745" y="5"/>
                  </a:lnTo>
                  <a:lnTo>
                    <a:pt x="782" y="36"/>
                  </a:lnTo>
                  <a:lnTo>
                    <a:pt x="816" y="70"/>
                  </a:lnTo>
                  <a:lnTo>
                    <a:pt x="846" y="107"/>
                  </a:lnTo>
                  <a:lnTo>
                    <a:pt x="872" y="147"/>
                  </a:lnTo>
                  <a:lnTo>
                    <a:pt x="895" y="190"/>
                  </a:lnTo>
                  <a:lnTo>
                    <a:pt x="912" y="234"/>
                  </a:lnTo>
                  <a:lnTo>
                    <a:pt x="925" y="282"/>
                  </a:lnTo>
                  <a:lnTo>
                    <a:pt x="933" y="331"/>
                  </a:lnTo>
                  <a:lnTo>
                    <a:pt x="936" y="382"/>
                  </a:lnTo>
                  <a:lnTo>
                    <a:pt x="932" y="437"/>
                  </a:lnTo>
                  <a:lnTo>
                    <a:pt x="922" y="491"/>
                  </a:lnTo>
                  <a:lnTo>
                    <a:pt x="907" y="543"/>
                  </a:lnTo>
                  <a:lnTo>
                    <a:pt x="885" y="592"/>
                  </a:lnTo>
                  <a:lnTo>
                    <a:pt x="859" y="638"/>
                  </a:lnTo>
                  <a:lnTo>
                    <a:pt x="828" y="680"/>
                  </a:lnTo>
                  <a:lnTo>
                    <a:pt x="792" y="720"/>
                  </a:lnTo>
                  <a:lnTo>
                    <a:pt x="753" y="754"/>
                  </a:lnTo>
                  <a:lnTo>
                    <a:pt x="729" y="774"/>
                  </a:lnTo>
                  <a:lnTo>
                    <a:pt x="710" y="797"/>
                  </a:lnTo>
                  <a:lnTo>
                    <a:pt x="694" y="824"/>
                  </a:lnTo>
                  <a:lnTo>
                    <a:pt x="684" y="851"/>
                  </a:lnTo>
                  <a:lnTo>
                    <a:pt x="676" y="881"/>
                  </a:lnTo>
                  <a:lnTo>
                    <a:pt x="674" y="912"/>
                  </a:lnTo>
                  <a:lnTo>
                    <a:pt x="674" y="2411"/>
                  </a:lnTo>
                  <a:lnTo>
                    <a:pt x="671" y="2448"/>
                  </a:lnTo>
                  <a:lnTo>
                    <a:pt x="662" y="2483"/>
                  </a:lnTo>
                  <a:lnTo>
                    <a:pt x="647" y="2515"/>
                  </a:lnTo>
                  <a:lnTo>
                    <a:pt x="626" y="2544"/>
                  </a:lnTo>
                  <a:lnTo>
                    <a:pt x="601" y="2568"/>
                  </a:lnTo>
                  <a:lnTo>
                    <a:pt x="573" y="2589"/>
                  </a:lnTo>
                  <a:lnTo>
                    <a:pt x="540" y="2604"/>
                  </a:lnTo>
                  <a:lnTo>
                    <a:pt x="506" y="2614"/>
                  </a:lnTo>
                  <a:lnTo>
                    <a:pt x="468" y="2617"/>
                  </a:lnTo>
                  <a:lnTo>
                    <a:pt x="432" y="2614"/>
                  </a:lnTo>
                  <a:lnTo>
                    <a:pt x="397" y="2604"/>
                  </a:lnTo>
                  <a:lnTo>
                    <a:pt x="364" y="2589"/>
                  </a:lnTo>
                  <a:lnTo>
                    <a:pt x="335" y="2568"/>
                  </a:lnTo>
                  <a:lnTo>
                    <a:pt x="311" y="2544"/>
                  </a:lnTo>
                  <a:lnTo>
                    <a:pt x="290" y="2515"/>
                  </a:lnTo>
                  <a:lnTo>
                    <a:pt x="275" y="2483"/>
                  </a:lnTo>
                  <a:lnTo>
                    <a:pt x="265" y="2448"/>
                  </a:lnTo>
                  <a:lnTo>
                    <a:pt x="262" y="2411"/>
                  </a:lnTo>
                  <a:lnTo>
                    <a:pt x="262" y="912"/>
                  </a:lnTo>
                  <a:lnTo>
                    <a:pt x="260" y="882"/>
                  </a:lnTo>
                  <a:lnTo>
                    <a:pt x="253" y="852"/>
                  </a:lnTo>
                  <a:lnTo>
                    <a:pt x="242" y="824"/>
                  </a:lnTo>
                  <a:lnTo>
                    <a:pt x="226" y="798"/>
                  </a:lnTo>
                  <a:lnTo>
                    <a:pt x="207" y="775"/>
                  </a:lnTo>
                  <a:lnTo>
                    <a:pt x="184" y="755"/>
                  </a:lnTo>
                  <a:lnTo>
                    <a:pt x="145" y="720"/>
                  </a:lnTo>
                  <a:lnTo>
                    <a:pt x="108" y="681"/>
                  </a:lnTo>
                  <a:lnTo>
                    <a:pt x="77" y="639"/>
                  </a:lnTo>
                  <a:lnTo>
                    <a:pt x="50" y="593"/>
                  </a:lnTo>
                  <a:lnTo>
                    <a:pt x="29" y="544"/>
                  </a:lnTo>
                  <a:lnTo>
                    <a:pt x="14" y="492"/>
                  </a:lnTo>
                  <a:lnTo>
                    <a:pt x="4" y="438"/>
                  </a:lnTo>
                  <a:lnTo>
                    <a:pt x="0" y="382"/>
                  </a:lnTo>
                  <a:lnTo>
                    <a:pt x="4" y="332"/>
                  </a:lnTo>
                  <a:lnTo>
                    <a:pt x="11" y="282"/>
                  </a:lnTo>
                  <a:lnTo>
                    <a:pt x="25" y="235"/>
                  </a:lnTo>
                  <a:lnTo>
                    <a:pt x="42" y="190"/>
                  </a:lnTo>
                  <a:lnTo>
                    <a:pt x="64" y="147"/>
                  </a:lnTo>
                  <a:lnTo>
                    <a:pt x="90" y="107"/>
                  </a:lnTo>
                  <a:lnTo>
                    <a:pt x="120" y="70"/>
                  </a:lnTo>
                  <a:lnTo>
                    <a:pt x="154" y="36"/>
                  </a:lnTo>
                  <a:lnTo>
                    <a:pt x="190" y="5"/>
                  </a:lnTo>
                  <a:lnTo>
                    <a:pt x="201" y="1"/>
                  </a:lnTo>
                  <a:lnTo>
                    <a:pt x="21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218" name="Google Shape;11218;p24"/>
          <p:cNvGrpSpPr/>
          <p:nvPr/>
        </p:nvGrpSpPr>
        <p:grpSpPr>
          <a:xfrm>
            <a:off x="2196380" y="18335231"/>
            <a:ext cx="679698" cy="552819"/>
            <a:chOff x="3278" y="3047"/>
            <a:chExt cx="600" cy="488"/>
          </a:xfrm>
          <a:solidFill>
            <a:srgbClr val="006994"/>
          </a:solidFill>
        </p:grpSpPr>
        <p:sp>
          <p:nvSpPr>
            <p:cNvPr id="11219" name="Google Shape;11219;p24"/>
            <p:cNvSpPr/>
            <p:nvPr/>
          </p:nvSpPr>
          <p:spPr>
            <a:xfrm>
              <a:off x="3278" y="3235"/>
              <a:ext cx="600" cy="3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20" name="Google Shape;11220;p24"/>
            <p:cNvSpPr/>
            <p:nvPr/>
          </p:nvSpPr>
          <p:spPr>
            <a:xfrm>
              <a:off x="3278" y="3047"/>
              <a:ext cx="484" cy="157"/>
            </a:xfrm>
            <a:custGeom>
              <a:avLst/>
              <a:gdLst/>
              <a:ahLst/>
              <a:cxnLst/>
              <a:rect l="l" t="t" r="r" b="b"/>
              <a:pathLst>
                <a:path w="3396" h="1103" extrusionOk="0">
                  <a:moveTo>
                    <a:pt x="1225" y="367"/>
                  </a:moveTo>
                  <a:lnTo>
                    <a:pt x="1225" y="665"/>
                  </a:lnTo>
                  <a:lnTo>
                    <a:pt x="2172" y="665"/>
                  </a:lnTo>
                  <a:lnTo>
                    <a:pt x="2172" y="367"/>
                  </a:lnTo>
                  <a:lnTo>
                    <a:pt x="1225" y="367"/>
                  </a:lnTo>
                  <a:close/>
                  <a:moveTo>
                    <a:pt x="851" y="0"/>
                  </a:moveTo>
                  <a:lnTo>
                    <a:pt x="2545" y="0"/>
                  </a:lnTo>
                  <a:lnTo>
                    <a:pt x="2545" y="665"/>
                  </a:lnTo>
                  <a:lnTo>
                    <a:pt x="3396" y="665"/>
                  </a:lnTo>
                  <a:lnTo>
                    <a:pt x="3396" y="1103"/>
                  </a:lnTo>
                  <a:lnTo>
                    <a:pt x="0" y="1103"/>
                  </a:lnTo>
                  <a:lnTo>
                    <a:pt x="0" y="665"/>
                  </a:lnTo>
                  <a:lnTo>
                    <a:pt x="851" y="665"/>
                  </a:lnTo>
                  <a:lnTo>
                    <a:pt x="85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221" name="Google Shape;11221;p24"/>
          <p:cNvGrpSpPr/>
          <p:nvPr/>
        </p:nvGrpSpPr>
        <p:grpSpPr>
          <a:xfrm>
            <a:off x="16101277" y="18309175"/>
            <a:ext cx="547726" cy="541914"/>
            <a:chOff x="3677" y="3093"/>
            <a:chExt cx="484" cy="478"/>
          </a:xfrm>
          <a:solidFill>
            <a:srgbClr val="006994"/>
          </a:solidFill>
        </p:grpSpPr>
        <p:sp>
          <p:nvSpPr>
            <p:cNvPr id="11222" name="Google Shape;11222;p24"/>
            <p:cNvSpPr/>
            <p:nvPr/>
          </p:nvSpPr>
          <p:spPr>
            <a:xfrm>
              <a:off x="3784" y="3348"/>
              <a:ext cx="94" cy="65"/>
            </a:xfrm>
            <a:custGeom>
              <a:avLst/>
              <a:gdLst/>
              <a:ahLst/>
              <a:cxnLst/>
              <a:rect l="l" t="t" r="r" b="b"/>
              <a:pathLst>
                <a:path w="657" h="458" extrusionOk="0">
                  <a:moveTo>
                    <a:pt x="0" y="0"/>
                  </a:moveTo>
                  <a:lnTo>
                    <a:pt x="372" y="0"/>
                  </a:lnTo>
                  <a:lnTo>
                    <a:pt x="415" y="3"/>
                  </a:lnTo>
                  <a:lnTo>
                    <a:pt x="454" y="6"/>
                  </a:lnTo>
                  <a:lnTo>
                    <a:pt x="489" y="11"/>
                  </a:lnTo>
                  <a:lnTo>
                    <a:pt x="519" y="20"/>
                  </a:lnTo>
                  <a:lnTo>
                    <a:pt x="547" y="30"/>
                  </a:lnTo>
                  <a:lnTo>
                    <a:pt x="575" y="46"/>
                  </a:lnTo>
                  <a:lnTo>
                    <a:pt x="601" y="66"/>
                  </a:lnTo>
                  <a:lnTo>
                    <a:pt x="620" y="88"/>
                  </a:lnTo>
                  <a:lnTo>
                    <a:pt x="636" y="115"/>
                  </a:lnTo>
                  <a:lnTo>
                    <a:pt x="648" y="144"/>
                  </a:lnTo>
                  <a:lnTo>
                    <a:pt x="655" y="177"/>
                  </a:lnTo>
                  <a:lnTo>
                    <a:pt x="657" y="214"/>
                  </a:lnTo>
                  <a:lnTo>
                    <a:pt x="655" y="251"/>
                  </a:lnTo>
                  <a:lnTo>
                    <a:pt x="649" y="286"/>
                  </a:lnTo>
                  <a:lnTo>
                    <a:pt x="640" y="318"/>
                  </a:lnTo>
                  <a:lnTo>
                    <a:pt x="628" y="346"/>
                  </a:lnTo>
                  <a:lnTo>
                    <a:pt x="612" y="371"/>
                  </a:lnTo>
                  <a:lnTo>
                    <a:pt x="593" y="394"/>
                  </a:lnTo>
                  <a:lnTo>
                    <a:pt x="570" y="413"/>
                  </a:lnTo>
                  <a:lnTo>
                    <a:pt x="543" y="428"/>
                  </a:lnTo>
                  <a:lnTo>
                    <a:pt x="516" y="439"/>
                  </a:lnTo>
                  <a:lnTo>
                    <a:pt x="485" y="447"/>
                  </a:lnTo>
                  <a:lnTo>
                    <a:pt x="450" y="454"/>
                  </a:lnTo>
                  <a:lnTo>
                    <a:pt x="410" y="457"/>
                  </a:lnTo>
                  <a:lnTo>
                    <a:pt x="367" y="458"/>
                  </a:lnTo>
                  <a:lnTo>
                    <a:pt x="0" y="458"/>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23" name="Google Shape;11223;p24"/>
            <p:cNvSpPr/>
            <p:nvPr/>
          </p:nvSpPr>
          <p:spPr>
            <a:xfrm>
              <a:off x="3784" y="3253"/>
              <a:ext cx="88" cy="54"/>
            </a:xfrm>
            <a:custGeom>
              <a:avLst/>
              <a:gdLst/>
              <a:ahLst/>
              <a:cxnLst/>
              <a:rect l="l" t="t" r="r" b="b"/>
              <a:pathLst>
                <a:path w="621" h="378" extrusionOk="0">
                  <a:moveTo>
                    <a:pt x="0" y="0"/>
                  </a:moveTo>
                  <a:lnTo>
                    <a:pt x="324" y="0"/>
                  </a:lnTo>
                  <a:lnTo>
                    <a:pt x="371" y="1"/>
                  </a:lnTo>
                  <a:lnTo>
                    <a:pt x="415" y="4"/>
                  </a:lnTo>
                  <a:lnTo>
                    <a:pt x="456" y="9"/>
                  </a:lnTo>
                  <a:lnTo>
                    <a:pt x="494" y="17"/>
                  </a:lnTo>
                  <a:lnTo>
                    <a:pt x="528" y="26"/>
                  </a:lnTo>
                  <a:lnTo>
                    <a:pt x="553" y="39"/>
                  </a:lnTo>
                  <a:lnTo>
                    <a:pt x="574" y="55"/>
                  </a:lnTo>
                  <a:lnTo>
                    <a:pt x="591" y="74"/>
                  </a:lnTo>
                  <a:lnTo>
                    <a:pt x="604" y="97"/>
                  </a:lnTo>
                  <a:lnTo>
                    <a:pt x="614" y="123"/>
                  </a:lnTo>
                  <a:lnTo>
                    <a:pt x="619" y="152"/>
                  </a:lnTo>
                  <a:lnTo>
                    <a:pt x="621" y="185"/>
                  </a:lnTo>
                  <a:lnTo>
                    <a:pt x="619" y="219"/>
                  </a:lnTo>
                  <a:lnTo>
                    <a:pt x="614" y="249"/>
                  </a:lnTo>
                  <a:lnTo>
                    <a:pt x="604" y="277"/>
                  </a:lnTo>
                  <a:lnTo>
                    <a:pt x="590" y="299"/>
                  </a:lnTo>
                  <a:lnTo>
                    <a:pt x="572" y="319"/>
                  </a:lnTo>
                  <a:lnTo>
                    <a:pt x="551" y="334"/>
                  </a:lnTo>
                  <a:lnTo>
                    <a:pt x="521" y="351"/>
                  </a:lnTo>
                  <a:lnTo>
                    <a:pt x="488" y="363"/>
                  </a:lnTo>
                  <a:lnTo>
                    <a:pt x="451" y="370"/>
                  </a:lnTo>
                  <a:lnTo>
                    <a:pt x="411" y="376"/>
                  </a:lnTo>
                  <a:lnTo>
                    <a:pt x="368" y="378"/>
                  </a:lnTo>
                  <a:lnTo>
                    <a:pt x="0" y="378"/>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24" name="Google Shape;11224;p24"/>
            <p:cNvSpPr/>
            <p:nvPr/>
          </p:nvSpPr>
          <p:spPr>
            <a:xfrm>
              <a:off x="3983" y="3306"/>
              <a:ext cx="80" cy="37"/>
            </a:xfrm>
            <a:custGeom>
              <a:avLst/>
              <a:gdLst/>
              <a:ahLst/>
              <a:cxnLst/>
              <a:rect l="l" t="t" r="r" b="b"/>
              <a:pathLst>
                <a:path w="559" h="261" extrusionOk="0">
                  <a:moveTo>
                    <a:pt x="281" y="0"/>
                  </a:moveTo>
                  <a:lnTo>
                    <a:pt x="325" y="2"/>
                  </a:lnTo>
                  <a:lnTo>
                    <a:pt x="367" y="10"/>
                  </a:lnTo>
                  <a:lnTo>
                    <a:pt x="405" y="24"/>
                  </a:lnTo>
                  <a:lnTo>
                    <a:pt x="441" y="43"/>
                  </a:lnTo>
                  <a:lnTo>
                    <a:pt x="472" y="67"/>
                  </a:lnTo>
                  <a:lnTo>
                    <a:pt x="497" y="91"/>
                  </a:lnTo>
                  <a:lnTo>
                    <a:pt x="517" y="118"/>
                  </a:lnTo>
                  <a:lnTo>
                    <a:pt x="533" y="148"/>
                  </a:lnTo>
                  <a:lnTo>
                    <a:pt x="545" y="182"/>
                  </a:lnTo>
                  <a:lnTo>
                    <a:pt x="554" y="219"/>
                  </a:lnTo>
                  <a:lnTo>
                    <a:pt x="559" y="261"/>
                  </a:lnTo>
                  <a:lnTo>
                    <a:pt x="0" y="261"/>
                  </a:lnTo>
                  <a:lnTo>
                    <a:pt x="9" y="215"/>
                  </a:lnTo>
                  <a:lnTo>
                    <a:pt x="22" y="172"/>
                  </a:lnTo>
                  <a:lnTo>
                    <a:pt x="40" y="134"/>
                  </a:lnTo>
                  <a:lnTo>
                    <a:pt x="60" y="100"/>
                  </a:lnTo>
                  <a:lnTo>
                    <a:pt x="86" y="70"/>
                  </a:lnTo>
                  <a:lnTo>
                    <a:pt x="111" y="49"/>
                  </a:lnTo>
                  <a:lnTo>
                    <a:pt x="139" y="31"/>
                  </a:lnTo>
                  <a:lnTo>
                    <a:pt x="170" y="17"/>
                  </a:lnTo>
                  <a:lnTo>
                    <a:pt x="203" y="8"/>
                  </a:lnTo>
                  <a:lnTo>
                    <a:pt x="240" y="1"/>
                  </a:lnTo>
                  <a:lnTo>
                    <a:pt x="28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25" name="Google Shape;11225;p24"/>
            <p:cNvSpPr/>
            <p:nvPr/>
          </p:nvSpPr>
          <p:spPr>
            <a:xfrm>
              <a:off x="3677" y="3093"/>
              <a:ext cx="484" cy="478"/>
            </a:xfrm>
            <a:custGeom>
              <a:avLst/>
              <a:gdLst/>
              <a:ahLst/>
              <a:cxnLst/>
              <a:rect l="l" t="t" r="r" b="b"/>
              <a:pathLst>
                <a:path w="3393" h="3357" extrusionOk="0">
                  <a:moveTo>
                    <a:pt x="2426" y="1221"/>
                  </a:moveTo>
                  <a:lnTo>
                    <a:pt x="2359" y="1223"/>
                  </a:lnTo>
                  <a:lnTo>
                    <a:pt x="2295" y="1232"/>
                  </a:lnTo>
                  <a:lnTo>
                    <a:pt x="2235" y="1245"/>
                  </a:lnTo>
                  <a:lnTo>
                    <a:pt x="2178" y="1264"/>
                  </a:lnTo>
                  <a:lnTo>
                    <a:pt x="2124" y="1288"/>
                  </a:lnTo>
                  <a:lnTo>
                    <a:pt x="2073" y="1317"/>
                  </a:lnTo>
                  <a:lnTo>
                    <a:pt x="2026" y="1352"/>
                  </a:lnTo>
                  <a:lnTo>
                    <a:pt x="1981" y="1391"/>
                  </a:lnTo>
                  <a:lnTo>
                    <a:pt x="1945" y="1432"/>
                  </a:lnTo>
                  <a:lnTo>
                    <a:pt x="1913" y="1474"/>
                  </a:lnTo>
                  <a:lnTo>
                    <a:pt x="1886" y="1522"/>
                  </a:lnTo>
                  <a:lnTo>
                    <a:pt x="1863" y="1572"/>
                  </a:lnTo>
                  <a:lnTo>
                    <a:pt x="1844" y="1627"/>
                  </a:lnTo>
                  <a:lnTo>
                    <a:pt x="1829" y="1684"/>
                  </a:lnTo>
                  <a:lnTo>
                    <a:pt x="1819" y="1747"/>
                  </a:lnTo>
                  <a:lnTo>
                    <a:pt x="1812" y="1812"/>
                  </a:lnTo>
                  <a:lnTo>
                    <a:pt x="1810" y="1881"/>
                  </a:lnTo>
                  <a:lnTo>
                    <a:pt x="1812" y="1947"/>
                  </a:lnTo>
                  <a:lnTo>
                    <a:pt x="1818" y="2010"/>
                  </a:lnTo>
                  <a:lnTo>
                    <a:pt x="1826" y="2069"/>
                  </a:lnTo>
                  <a:lnTo>
                    <a:pt x="1840" y="2124"/>
                  </a:lnTo>
                  <a:lnTo>
                    <a:pt x="1857" y="2175"/>
                  </a:lnTo>
                  <a:lnTo>
                    <a:pt x="1878" y="2222"/>
                  </a:lnTo>
                  <a:lnTo>
                    <a:pt x="1902" y="2266"/>
                  </a:lnTo>
                  <a:lnTo>
                    <a:pt x="1931" y="2306"/>
                  </a:lnTo>
                  <a:lnTo>
                    <a:pt x="1963" y="2342"/>
                  </a:lnTo>
                  <a:lnTo>
                    <a:pt x="1999" y="2374"/>
                  </a:lnTo>
                  <a:lnTo>
                    <a:pt x="2048" y="2410"/>
                  </a:lnTo>
                  <a:lnTo>
                    <a:pt x="2097" y="2440"/>
                  </a:lnTo>
                  <a:lnTo>
                    <a:pt x="2149" y="2466"/>
                  </a:lnTo>
                  <a:lnTo>
                    <a:pt x="2203" y="2487"/>
                  </a:lnTo>
                  <a:lnTo>
                    <a:pt x="2259" y="2503"/>
                  </a:lnTo>
                  <a:lnTo>
                    <a:pt x="2317" y="2515"/>
                  </a:lnTo>
                  <a:lnTo>
                    <a:pt x="2376" y="2523"/>
                  </a:lnTo>
                  <a:lnTo>
                    <a:pt x="2437" y="2525"/>
                  </a:lnTo>
                  <a:lnTo>
                    <a:pt x="2502" y="2523"/>
                  </a:lnTo>
                  <a:lnTo>
                    <a:pt x="2563" y="2516"/>
                  </a:lnTo>
                  <a:lnTo>
                    <a:pt x="2622" y="2505"/>
                  </a:lnTo>
                  <a:lnTo>
                    <a:pt x="2678" y="2490"/>
                  </a:lnTo>
                  <a:lnTo>
                    <a:pt x="2730" y="2469"/>
                  </a:lnTo>
                  <a:lnTo>
                    <a:pt x="2778" y="2445"/>
                  </a:lnTo>
                  <a:lnTo>
                    <a:pt x="2823" y="2416"/>
                  </a:lnTo>
                  <a:lnTo>
                    <a:pt x="2865" y="2383"/>
                  </a:lnTo>
                  <a:lnTo>
                    <a:pt x="2904" y="2345"/>
                  </a:lnTo>
                  <a:lnTo>
                    <a:pt x="2944" y="2300"/>
                  </a:lnTo>
                  <a:lnTo>
                    <a:pt x="2974" y="2256"/>
                  </a:lnTo>
                  <a:lnTo>
                    <a:pt x="2999" y="2211"/>
                  </a:lnTo>
                  <a:lnTo>
                    <a:pt x="3015" y="2167"/>
                  </a:lnTo>
                  <a:lnTo>
                    <a:pt x="3024" y="2123"/>
                  </a:lnTo>
                  <a:lnTo>
                    <a:pt x="2692" y="2123"/>
                  </a:lnTo>
                  <a:lnTo>
                    <a:pt x="2673" y="2157"/>
                  </a:lnTo>
                  <a:lnTo>
                    <a:pt x="2651" y="2185"/>
                  </a:lnTo>
                  <a:lnTo>
                    <a:pt x="2626" y="2208"/>
                  </a:lnTo>
                  <a:lnTo>
                    <a:pt x="2597" y="2229"/>
                  </a:lnTo>
                  <a:lnTo>
                    <a:pt x="2565" y="2244"/>
                  </a:lnTo>
                  <a:lnTo>
                    <a:pt x="2528" y="2255"/>
                  </a:lnTo>
                  <a:lnTo>
                    <a:pt x="2489" y="2261"/>
                  </a:lnTo>
                  <a:lnTo>
                    <a:pt x="2446" y="2263"/>
                  </a:lnTo>
                  <a:lnTo>
                    <a:pt x="2405" y="2262"/>
                  </a:lnTo>
                  <a:lnTo>
                    <a:pt x="2367" y="2257"/>
                  </a:lnTo>
                  <a:lnTo>
                    <a:pt x="2331" y="2247"/>
                  </a:lnTo>
                  <a:lnTo>
                    <a:pt x="2298" y="2235"/>
                  </a:lnTo>
                  <a:lnTo>
                    <a:pt x="2267" y="2218"/>
                  </a:lnTo>
                  <a:lnTo>
                    <a:pt x="2238" y="2198"/>
                  </a:lnTo>
                  <a:lnTo>
                    <a:pt x="2213" y="2174"/>
                  </a:lnTo>
                  <a:lnTo>
                    <a:pt x="2191" y="2147"/>
                  </a:lnTo>
                  <a:lnTo>
                    <a:pt x="2173" y="2116"/>
                  </a:lnTo>
                  <a:lnTo>
                    <a:pt x="2159" y="2082"/>
                  </a:lnTo>
                  <a:lnTo>
                    <a:pt x="2148" y="2044"/>
                  </a:lnTo>
                  <a:lnTo>
                    <a:pt x="2140" y="2003"/>
                  </a:lnTo>
                  <a:lnTo>
                    <a:pt x="2137" y="1959"/>
                  </a:lnTo>
                  <a:lnTo>
                    <a:pt x="3042" y="1959"/>
                  </a:lnTo>
                  <a:lnTo>
                    <a:pt x="3042" y="1898"/>
                  </a:lnTo>
                  <a:lnTo>
                    <a:pt x="3041" y="1843"/>
                  </a:lnTo>
                  <a:lnTo>
                    <a:pt x="3038" y="1795"/>
                  </a:lnTo>
                  <a:lnTo>
                    <a:pt x="3035" y="1751"/>
                  </a:lnTo>
                  <a:lnTo>
                    <a:pt x="3031" y="1715"/>
                  </a:lnTo>
                  <a:lnTo>
                    <a:pt x="3020" y="1658"/>
                  </a:lnTo>
                  <a:lnTo>
                    <a:pt x="3004" y="1605"/>
                  </a:lnTo>
                  <a:lnTo>
                    <a:pt x="2984" y="1554"/>
                  </a:lnTo>
                  <a:lnTo>
                    <a:pt x="2960" y="1506"/>
                  </a:lnTo>
                  <a:lnTo>
                    <a:pt x="2931" y="1460"/>
                  </a:lnTo>
                  <a:lnTo>
                    <a:pt x="2902" y="1421"/>
                  </a:lnTo>
                  <a:lnTo>
                    <a:pt x="2870" y="1385"/>
                  </a:lnTo>
                  <a:lnTo>
                    <a:pt x="2836" y="1353"/>
                  </a:lnTo>
                  <a:lnTo>
                    <a:pt x="2798" y="1325"/>
                  </a:lnTo>
                  <a:lnTo>
                    <a:pt x="2760" y="1300"/>
                  </a:lnTo>
                  <a:lnTo>
                    <a:pt x="2718" y="1279"/>
                  </a:lnTo>
                  <a:lnTo>
                    <a:pt x="2664" y="1258"/>
                  </a:lnTo>
                  <a:lnTo>
                    <a:pt x="2608" y="1242"/>
                  </a:lnTo>
                  <a:lnTo>
                    <a:pt x="2549" y="1230"/>
                  </a:lnTo>
                  <a:lnTo>
                    <a:pt x="2489" y="1223"/>
                  </a:lnTo>
                  <a:lnTo>
                    <a:pt x="2426" y="1221"/>
                  </a:lnTo>
                  <a:close/>
                  <a:moveTo>
                    <a:pt x="2073" y="891"/>
                  </a:moveTo>
                  <a:lnTo>
                    <a:pt x="2073" y="1063"/>
                  </a:lnTo>
                  <a:lnTo>
                    <a:pt x="2772" y="1063"/>
                  </a:lnTo>
                  <a:lnTo>
                    <a:pt x="2772" y="891"/>
                  </a:lnTo>
                  <a:lnTo>
                    <a:pt x="2073" y="891"/>
                  </a:lnTo>
                  <a:close/>
                  <a:moveTo>
                    <a:pt x="350" y="821"/>
                  </a:moveTo>
                  <a:lnTo>
                    <a:pt x="350" y="2536"/>
                  </a:lnTo>
                  <a:lnTo>
                    <a:pt x="1132" y="2536"/>
                  </a:lnTo>
                  <a:lnTo>
                    <a:pt x="1196" y="2535"/>
                  </a:lnTo>
                  <a:lnTo>
                    <a:pt x="1259" y="2531"/>
                  </a:lnTo>
                  <a:lnTo>
                    <a:pt x="1319" y="2523"/>
                  </a:lnTo>
                  <a:lnTo>
                    <a:pt x="1377" y="2513"/>
                  </a:lnTo>
                  <a:lnTo>
                    <a:pt x="1420" y="2502"/>
                  </a:lnTo>
                  <a:lnTo>
                    <a:pt x="1462" y="2488"/>
                  </a:lnTo>
                  <a:lnTo>
                    <a:pt x="1501" y="2471"/>
                  </a:lnTo>
                  <a:lnTo>
                    <a:pt x="1538" y="2451"/>
                  </a:lnTo>
                  <a:lnTo>
                    <a:pt x="1572" y="2427"/>
                  </a:lnTo>
                  <a:lnTo>
                    <a:pt x="1607" y="2398"/>
                  </a:lnTo>
                  <a:lnTo>
                    <a:pt x="1639" y="2366"/>
                  </a:lnTo>
                  <a:lnTo>
                    <a:pt x="1669" y="2331"/>
                  </a:lnTo>
                  <a:lnTo>
                    <a:pt x="1694" y="2292"/>
                  </a:lnTo>
                  <a:lnTo>
                    <a:pt x="1719" y="2250"/>
                  </a:lnTo>
                  <a:lnTo>
                    <a:pt x="1738" y="2208"/>
                  </a:lnTo>
                  <a:lnTo>
                    <a:pt x="1753" y="2163"/>
                  </a:lnTo>
                  <a:lnTo>
                    <a:pt x="1764" y="2116"/>
                  </a:lnTo>
                  <a:lnTo>
                    <a:pt x="1769" y="2068"/>
                  </a:lnTo>
                  <a:lnTo>
                    <a:pt x="1771" y="2018"/>
                  </a:lnTo>
                  <a:lnTo>
                    <a:pt x="1769" y="1970"/>
                  </a:lnTo>
                  <a:lnTo>
                    <a:pt x="1764" y="1924"/>
                  </a:lnTo>
                  <a:lnTo>
                    <a:pt x="1755" y="1882"/>
                  </a:lnTo>
                  <a:lnTo>
                    <a:pt x="1742" y="1840"/>
                  </a:lnTo>
                  <a:lnTo>
                    <a:pt x="1725" y="1802"/>
                  </a:lnTo>
                  <a:lnTo>
                    <a:pt x="1704" y="1766"/>
                  </a:lnTo>
                  <a:lnTo>
                    <a:pt x="1680" y="1734"/>
                  </a:lnTo>
                  <a:lnTo>
                    <a:pt x="1652" y="1704"/>
                  </a:lnTo>
                  <a:lnTo>
                    <a:pt x="1620" y="1677"/>
                  </a:lnTo>
                  <a:lnTo>
                    <a:pt x="1585" y="1654"/>
                  </a:lnTo>
                  <a:lnTo>
                    <a:pt x="1547" y="1633"/>
                  </a:lnTo>
                  <a:lnTo>
                    <a:pt x="1505" y="1615"/>
                  </a:lnTo>
                  <a:lnTo>
                    <a:pt x="1546" y="1593"/>
                  </a:lnTo>
                  <a:lnTo>
                    <a:pt x="1581" y="1569"/>
                  </a:lnTo>
                  <a:lnTo>
                    <a:pt x="1612" y="1544"/>
                  </a:lnTo>
                  <a:lnTo>
                    <a:pt x="1636" y="1518"/>
                  </a:lnTo>
                  <a:lnTo>
                    <a:pt x="1661" y="1484"/>
                  </a:lnTo>
                  <a:lnTo>
                    <a:pt x="1681" y="1447"/>
                  </a:lnTo>
                  <a:lnTo>
                    <a:pt x="1696" y="1406"/>
                  </a:lnTo>
                  <a:lnTo>
                    <a:pt x="1707" y="1363"/>
                  </a:lnTo>
                  <a:lnTo>
                    <a:pt x="1714" y="1316"/>
                  </a:lnTo>
                  <a:lnTo>
                    <a:pt x="1716" y="1265"/>
                  </a:lnTo>
                  <a:lnTo>
                    <a:pt x="1714" y="1216"/>
                  </a:lnTo>
                  <a:lnTo>
                    <a:pt x="1707" y="1168"/>
                  </a:lnTo>
                  <a:lnTo>
                    <a:pt x="1696" y="1123"/>
                  </a:lnTo>
                  <a:lnTo>
                    <a:pt x="1681" y="1080"/>
                  </a:lnTo>
                  <a:lnTo>
                    <a:pt x="1661" y="1041"/>
                  </a:lnTo>
                  <a:lnTo>
                    <a:pt x="1637" y="1003"/>
                  </a:lnTo>
                  <a:lnTo>
                    <a:pt x="1609" y="969"/>
                  </a:lnTo>
                  <a:lnTo>
                    <a:pt x="1577" y="939"/>
                  </a:lnTo>
                  <a:lnTo>
                    <a:pt x="1541" y="911"/>
                  </a:lnTo>
                  <a:lnTo>
                    <a:pt x="1501" y="889"/>
                  </a:lnTo>
                  <a:lnTo>
                    <a:pt x="1459" y="868"/>
                  </a:lnTo>
                  <a:lnTo>
                    <a:pt x="1412" y="851"/>
                  </a:lnTo>
                  <a:lnTo>
                    <a:pt x="1362" y="838"/>
                  </a:lnTo>
                  <a:lnTo>
                    <a:pt x="1308" y="830"/>
                  </a:lnTo>
                  <a:lnTo>
                    <a:pt x="1249" y="823"/>
                  </a:lnTo>
                  <a:lnTo>
                    <a:pt x="1189" y="821"/>
                  </a:lnTo>
                  <a:lnTo>
                    <a:pt x="350" y="821"/>
                  </a:lnTo>
                  <a:close/>
                  <a:moveTo>
                    <a:pt x="0" y="0"/>
                  </a:moveTo>
                  <a:lnTo>
                    <a:pt x="3393" y="0"/>
                  </a:lnTo>
                  <a:lnTo>
                    <a:pt x="3393" y="3357"/>
                  </a:lnTo>
                  <a:lnTo>
                    <a:pt x="0" y="3357"/>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226" name="Google Shape;11226;p24"/>
          <p:cNvGrpSpPr/>
          <p:nvPr/>
        </p:nvGrpSpPr>
        <p:grpSpPr>
          <a:xfrm>
            <a:off x="20077760" y="18310876"/>
            <a:ext cx="544173" cy="538685"/>
            <a:chOff x="3047" y="529"/>
            <a:chExt cx="480" cy="476"/>
          </a:xfrm>
          <a:solidFill>
            <a:srgbClr val="006994"/>
          </a:solidFill>
        </p:grpSpPr>
        <p:sp>
          <p:nvSpPr>
            <p:cNvPr id="11227" name="Google Shape;11227;p24"/>
            <p:cNvSpPr/>
            <p:nvPr/>
          </p:nvSpPr>
          <p:spPr>
            <a:xfrm>
              <a:off x="3195" y="766"/>
              <a:ext cx="58" cy="57"/>
            </a:xfrm>
            <a:custGeom>
              <a:avLst/>
              <a:gdLst/>
              <a:ahLst/>
              <a:cxnLst/>
              <a:rect l="l" t="t" r="r" b="b"/>
              <a:pathLst>
                <a:path w="404" h="400" extrusionOk="0">
                  <a:moveTo>
                    <a:pt x="201" y="0"/>
                  </a:moveTo>
                  <a:lnTo>
                    <a:pt x="238" y="3"/>
                  </a:lnTo>
                  <a:lnTo>
                    <a:pt x="272" y="13"/>
                  </a:lnTo>
                  <a:lnTo>
                    <a:pt x="304" y="27"/>
                  </a:lnTo>
                  <a:lnTo>
                    <a:pt x="332" y="47"/>
                  </a:lnTo>
                  <a:lnTo>
                    <a:pt x="357" y="71"/>
                  </a:lnTo>
                  <a:lnTo>
                    <a:pt x="376" y="99"/>
                  </a:lnTo>
                  <a:lnTo>
                    <a:pt x="391" y="131"/>
                  </a:lnTo>
                  <a:lnTo>
                    <a:pt x="401" y="164"/>
                  </a:lnTo>
                  <a:lnTo>
                    <a:pt x="404" y="200"/>
                  </a:lnTo>
                  <a:lnTo>
                    <a:pt x="401" y="235"/>
                  </a:lnTo>
                  <a:lnTo>
                    <a:pt x="391" y="269"/>
                  </a:lnTo>
                  <a:lnTo>
                    <a:pt x="376" y="301"/>
                  </a:lnTo>
                  <a:lnTo>
                    <a:pt x="357" y="329"/>
                  </a:lnTo>
                  <a:lnTo>
                    <a:pt x="332" y="353"/>
                  </a:lnTo>
                  <a:lnTo>
                    <a:pt x="304" y="373"/>
                  </a:lnTo>
                  <a:lnTo>
                    <a:pt x="272" y="387"/>
                  </a:lnTo>
                  <a:lnTo>
                    <a:pt x="238" y="397"/>
                  </a:lnTo>
                  <a:lnTo>
                    <a:pt x="201" y="400"/>
                  </a:lnTo>
                  <a:lnTo>
                    <a:pt x="165" y="397"/>
                  </a:lnTo>
                  <a:lnTo>
                    <a:pt x="131" y="387"/>
                  </a:lnTo>
                  <a:lnTo>
                    <a:pt x="100" y="373"/>
                  </a:lnTo>
                  <a:lnTo>
                    <a:pt x="71" y="353"/>
                  </a:lnTo>
                  <a:lnTo>
                    <a:pt x="47" y="329"/>
                  </a:lnTo>
                  <a:lnTo>
                    <a:pt x="27" y="301"/>
                  </a:lnTo>
                  <a:lnTo>
                    <a:pt x="13" y="269"/>
                  </a:lnTo>
                  <a:lnTo>
                    <a:pt x="3" y="235"/>
                  </a:lnTo>
                  <a:lnTo>
                    <a:pt x="0" y="200"/>
                  </a:lnTo>
                  <a:lnTo>
                    <a:pt x="3" y="164"/>
                  </a:lnTo>
                  <a:lnTo>
                    <a:pt x="13" y="131"/>
                  </a:lnTo>
                  <a:lnTo>
                    <a:pt x="27" y="99"/>
                  </a:lnTo>
                  <a:lnTo>
                    <a:pt x="47" y="71"/>
                  </a:lnTo>
                  <a:lnTo>
                    <a:pt x="71" y="47"/>
                  </a:lnTo>
                  <a:lnTo>
                    <a:pt x="100" y="27"/>
                  </a:lnTo>
                  <a:lnTo>
                    <a:pt x="131" y="13"/>
                  </a:lnTo>
                  <a:lnTo>
                    <a:pt x="165" y="3"/>
                  </a:lnTo>
                  <a:lnTo>
                    <a:pt x="20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28" name="Google Shape;11228;p24"/>
            <p:cNvSpPr/>
            <p:nvPr/>
          </p:nvSpPr>
          <p:spPr>
            <a:xfrm>
              <a:off x="3047" y="529"/>
              <a:ext cx="480" cy="476"/>
            </a:xfrm>
            <a:custGeom>
              <a:avLst/>
              <a:gdLst/>
              <a:ahLst/>
              <a:cxnLst/>
              <a:rect l="l" t="t" r="r" b="b"/>
              <a:pathLst>
                <a:path w="3371" h="3337" extrusionOk="0">
                  <a:moveTo>
                    <a:pt x="2604" y="419"/>
                  </a:moveTo>
                  <a:lnTo>
                    <a:pt x="2559" y="422"/>
                  </a:lnTo>
                  <a:lnTo>
                    <a:pt x="2516" y="430"/>
                  </a:lnTo>
                  <a:lnTo>
                    <a:pt x="2475" y="444"/>
                  </a:lnTo>
                  <a:lnTo>
                    <a:pt x="2437" y="464"/>
                  </a:lnTo>
                  <a:lnTo>
                    <a:pt x="2400" y="487"/>
                  </a:lnTo>
                  <a:lnTo>
                    <a:pt x="2368" y="514"/>
                  </a:lnTo>
                  <a:lnTo>
                    <a:pt x="2340" y="546"/>
                  </a:lnTo>
                  <a:lnTo>
                    <a:pt x="2316" y="581"/>
                  </a:lnTo>
                  <a:lnTo>
                    <a:pt x="1826" y="465"/>
                  </a:lnTo>
                  <a:lnTo>
                    <a:pt x="1600" y="1112"/>
                  </a:lnTo>
                  <a:lnTo>
                    <a:pt x="1505" y="1119"/>
                  </a:lnTo>
                  <a:lnTo>
                    <a:pt x="1413" y="1131"/>
                  </a:lnTo>
                  <a:lnTo>
                    <a:pt x="1324" y="1148"/>
                  </a:lnTo>
                  <a:lnTo>
                    <a:pt x="1237" y="1167"/>
                  </a:lnTo>
                  <a:lnTo>
                    <a:pt x="1153" y="1192"/>
                  </a:lnTo>
                  <a:lnTo>
                    <a:pt x="1073" y="1221"/>
                  </a:lnTo>
                  <a:lnTo>
                    <a:pt x="995" y="1252"/>
                  </a:lnTo>
                  <a:lnTo>
                    <a:pt x="921" y="1288"/>
                  </a:lnTo>
                  <a:lnTo>
                    <a:pt x="851" y="1328"/>
                  </a:lnTo>
                  <a:lnTo>
                    <a:pt x="855" y="1324"/>
                  </a:lnTo>
                  <a:lnTo>
                    <a:pt x="859" y="1321"/>
                  </a:lnTo>
                  <a:lnTo>
                    <a:pt x="864" y="1319"/>
                  </a:lnTo>
                  <a:lnTo>
                    <a:pt x="821" y="1294"/>
                  </a:lnTo>
                  <a:lnTo>
                    <a:pt x="775" y="1274"/>
                  </a:lnTo>
                  <a:lnTo>
                    <a:pt x="727" y="1259"/>
                  </a:lnTo>
                  <a:lnTo>
                    <a:pt x="677" y="1250"/>
                  </a:lnTo>
                  <a:lnTo>
                    <a:pt x="626" y="1247"/>
                  </a:lnTo>
                  <a:lnTo>
                    <a:pt x="575" y="1250"/>
                  </a:lnTo>
                  <a:lnTo>
                    <a:pt x="525" y="1259"/>
                  </a:lnTo>
                  <a:lnTo>
                    <a:pt x="478" y="1273"/>
                  </a:lnTo>
                  <a:lnTo>
                    <a:pt x="433" y="1293"/>
                  </a:lnTo>
                  <a:lnTo>
                    <a:pt x="391" y="1317"/>
                  </a:lnTo>
                  <a:lnTo>
                    <a:pt x="351" y="1345"/>
                  </a:lnTo>
                  <a:lnTo>
                    <a:pt x="316" y="1378"/>
                  </a:lnTo>
                  <a:lnTo>
                    <a:pt x="284" y="1415"/>
                  </a:lnTo>
                  <a:lnTo>
                    <a:pt x="257" y="1455"/>
                  </a:lnTo>
                  <a:lnTo>
                    <a:pt x="232" y="1498"/>
                  </a:lnTo>
                  <a:lnTo>
                    <a:pt x="214" y="1543"/>
                  </a:lnTo>
                  <a:lnTo>
                    <a:pt x="199" y="1591"/>
                  </a:lnTo>
                  <a:lnTo>
                    <a:pt x="190" y="1643"/>
                  </a:lnTo>
                  <a:lnTo>
                    <a:pt x="188" y="1695"/>
                  </a:lnTo>
                  <a:lnTo>
                    <a:pt x="192" y="1748"/>
                  </a:lnTo>
                  <a:lnTo>
                    <a:pt x="200" y="1801"/>
                  </a:lnTo>
                  <a:lnTo>
                    <a:pt x="216" y="1851"/>
                  </a:lnTo>
                  <a:lnTo>
                    <a:pt x="237" y="1898"/>
                  </a:lnTo>
                  <a:lnTo>
                    <a:pt x="262" y="1941"/>
                  </a:lnTo>
                  <a:lnTo>
                    <a:pt x="292" y="1983"/>
                  </a:lnTo>
                  <a:lnTo>
                    <a:pt x="327" y="2019"/>
                  </a:lnTo>
                  <a:lnTo>
                    <a:pt x="366" y="2052"/>
                  </a:lnTo>
                  <a:lnTo>
                    <a:pt x="408" y="2080"/>
                  </a:lnTo>
                  <a:lnTo>
                    <a:pt x="419" y="2145"/>
                  </a:lnTo>
                  <a:lnTo>
                    <a:pt x="436" y="2210"/>
                  </a:lnTo>
                  <a:lnTo>
                    <a:pt x="459" y="2272"/>
                  </a:lnTo>
                  <a:lnTo>
                    <a:pt x="490" y="2332"/>
                  </a:lnTo>
                  <a:lnTo>
                    <a:pt x="525" y="2390"/>
                  </a:lnTo>
                  <a:lnTo>
                    <a:pt x="567" y="2446"/>
                  </a:lnTo>
                  <a:lnTo>
                    <a:pt x="614" y="2500"/>
                  </a:lnTo>
                  <a:lnTo>
                    <a:pt x="666" y="2551"/>
                  </a:lnTo>
                  <a:lnTo>
                    <a:pt x="723" y="2599"/>
                  </a:lnTo>
                  <a:lnTo>
                    <a:pt x="784" y="2645"/>
                  </a:lnTo>
                  <a:lnTo>
                    <a:pt x="850" y="2687"/>
                  </a:lnTo>
                  <a:lnTo>
                    <a:pt x="920" y="2726"/>
                  </a:lnTo>
                  <a:lnTo>
                    <a:pt x="994" y="2762"/>
                  </a:lnTo>
                  <a:lnTo>
                    <a:pt x="1071" y="2795"/>
                  </a:lnTo>
                  <a:lnTo>
                    <a:pt x="1152" y="2823"/>
                  </a:lnTo>
                  <a:lnTo>
                    <a:pt x="1236" y="2847"/>
                  </a:lnTo>
                  <a:lnTo>
                    <a:pt x="1323" y="2868"/>
                  </a:lnTo>
                  <a:lnTo>
                    <a:pt x="1412" y="2885"/>
                  </a:lnTo>
                  <a:lnTo>
                    <a:pt x="1504" y="2897"/>
                  </a:lnTo>
                  <a:lnTo>
                    <a:pt x="1597" y="2904"/>
                  </a:lnTo>
                  <a:lnTo>
                    <a:pt x="1693" y="2906"/>
                  </a:lnTo>
                  <a:lnTo>
                    <a:pt x="1790" y="2904"/>
                  </a:lnTo>
                  <a:lnTo>
                    <a:pt x="1885" y="2897"/>
                  </a:lnTo>
                  <a:lnTo>
                    <a:pt x="1977" y="2885"/>
                  </a:lnTo>
                  <a:lnTo>
                    <a:pt x="2067" y="2868"/>
                  </a:lnTo>
                  <a:lnTo>
                    <a:pt x="2154" y="2847"/>
                  </a:lnTo>
                  <a:lnTo>
                    <a:pt x="2238" y="2822"/>
                  </a:lnTo>
                  <a:lnTo>
                    <a:pt x="2320" y="2793"/>
                  </a:lnTo>
                  <a:lnTo>
                    <a:pt x="2397" y="2760"/>
                  </a:lnTo>
                  <a:lnTo>
                    <a:pt x="2471" y="2724"/>
                  </a:lnTo>
                  <a:lnTo>
                    <a:pt x="2541" y="2685"/>
                  </a:lnTo>
                  <a:lnTo>
                    <a:pt x="2608" y="2641"/>
                  </a:lnTo>
                  <a:lnTo>
                    <a:pt x="2669" y="2596"/>
                  </a:lnTo>
                  <a:lnTo>
                    <a:pt x="2725" y="2547"/>
                  </a:lnTo>
                  <a:lnTo>
                    <a:pt x="2777" y="2494"/>
                  </a:lnTo>
                  <a:lnTo>
                    <a:pt x="2825" y="2441"/>
                  </a:lnTo>
                  <a:lnTo>
                    <a:pt x="2865" y="2384"/>
                  </a:lnTo>
                  <a:lnTo>
                    <a:pt x="2902" y="2325"/>
                  </a:lnTo>
                  <a:lnTo>
                    <a:pt x="2930" y="2264"/>
                  </a:lnTo>
                  <a:lnTo>
                    <a:pt x="2955" y="2201"/>
                  </a:lnTo>
                  <a:lnTo>
                    <a:pt x="2971" y="2137"/>
                  </a:lnTo>
                  <a:lnTo>
                    <a:pt x="2981" y="2071"/>
                  </a:lnTo>
                  <a:lnTo>
                    <a:pt x="3021" y="2042"/>
                  </a:lnTo>
                  <a:lnTo>
                    <a:pt x="3056" y="2010"/>
                  </a:lnTo>
                  <a:lnTo>
                    <a:pt x="3088" y="1973"/>
                  </a:lnTo>
                  <a:lnTo>
                    <a:pt x="3115" y="1934"/>
                  </a:lnTo>
                  <a:lnTo>
                    <a:pt x="3140" y="1890"/>
                  </a:lnTo>
                  <a:lnTo>
                    <a:pt x="3158" y="1844"/>
                  </a:lnTo>
                  <a:lnTo>
                    <a:pt x="3173" y="1796"/>
                  </a:lnTo>
                  <a:lnTo>
                    <a:pt x="3180" y="1746"/>
                  </a:lnTo>
                  <a:lnTo>
                    <a:pt x="3184" y="1695"/>
                  </a:lnTo>
                  <a:lnTo>
                    <a:pt x="3180" y="1643"/>
                  </a:lnTo>
                  <a:lnTo>
                    <a:pt x="3173" y="1591"/>
                  </a:lnTo>
                  <a:lnTo>
                    <a:pt x="3158" y="1543"/>
                  </a:lnTo>
                  <a:lnTo>
                    <a:pt x="3140" y="1498"/>
                  </a:lnTo>
                  <a:lnTo>
                    <a:pt x="3115" y="1455"/>
                  </a:lnTo>
                  <a:lnTo>
                    <a:pt x="3088" y="1415"/>
                  </a:lnTo>
                  <a:lnTo>
                    <a:pt x="3056" y="1378"/>
                  </a:lnTo>
                  <a:lnTo>
                    <a:pt x="3020" y="1345"/>
                  </a:lnTo>
                  <a:lnTo>
                    <a:pt x="2981" y="1317"/>
                  </a:lnTo>
                  <a:lnTo>
                    <a:pt x="2938" y="1293"/>
                  </a:lnTo>
                  <a:lnTo>
                    <a:pt x="2894" y="1273"/>
                  </a:lnTo>
                  <a:lnTo>
                    <a:pt x="2847" y="1259"/>
                  </a:lnTo>
                  <a:lnTo>
                    <a:pt x="2797" y="1250"/>
                  </a:lnTo>
                  <a:lnTo>
                    <a:pt x="2746" y="1247"/>
                  </a:lnTo>
                  <a:lnTo>
                    <a:pt x="2696" y="1250"/>
                  </a:lnTo>
                  <a:lnTo>
                    <a:pt x="2648" y="1259"/>
                  </a:lnTo>
                  <a:lnTo>
                    <a:pt x="2602" y="1272"/>
                  </a:lnTo>
                  <a:lnTo>
                    <a:pt x="2558" y="1292"/>
                  </a:lnTo>
                  <a:lnTo>
                    <a:pt x="2516" y="1314"/>
                  </a:lnTo>
                  <a:lnTo>
                    <a:pt x="2445" y="1276"/>
                  </a:lnTo>
                  <a:lnTo>
                    <a:pt x="2370" y="1243"/>
                  </a:lnTo>
                  <a:lnTo>
                    <a:pt x="2291" y="1211"/>
                  </a:lnTo>
                  <a:lnTo>
                    <a:pt x="2210" y="1184"/>
                  </a:lnTo>
                  <a:lnTo>
                    <a:pt x="2125" y="1161"/>
                  </a:lnTo>
                  <a:lnTo>
                    <a:pt x="2037" y="1142"/>
                  </a:lnTo>
                  <a:lnTo>
                    <a:pt x="1947" y="1127"/>
                  </a:lnTo>
                  <a:lnTo>
                    <a:pt x="1855" y="1117"/>
                  </a:lnTo>
                  <a:lnTo>
                    <a:pt x="1760" y="1111"/>
                  </a:lnTo>
                  <a:lnTo>
                    <a:pt x="1926" y="643"/>
                  </a:lnTo>
                  <a:lnTo>
                    <a:pt x="2266" y="724"/>
                  </a:lnTo>
                  <a:lnTo>
                    <a:pt x="2265" y="740"/>
                  </a:lnTo>
                  <a:lnTo>
                    <a:pt x="2264" y="757"/>
                  </a:lnTo>
                  <a:lnTo>
                    <a:pt x="2266" y="803"/>
                  </a:lnTo>
                  <a:lnTo>
                    <a:pt x="2276" y="847"/>
                  </a:lnTo>
                  <a:lnTo>
                    <a:pt x="2290" y="888"/>
                  </a:lnTo>
                  <a:lnTo>
                    <a:pt x="2310" y="927"/>
                  </a:lnTo>
                  <a:lnTo>
                    <a:pt x="2334" y="963"/>
                  </a:lnTo>
                  <a:lnTo>
                    <a:pt x="2363" y="996"/>
                  </a:lnTo>
                  <a:lnTo>
                    <a:pt x="2396" y="1024"/>
                  </a:lnTo>
                  <a:lnTo>
                    <a:pt x="2432" y="1048"/>
                  </a:lnTo>
                  <a:lnTo>
                    <a:pt x="2472" y="1068"/>
                  </a:lnTo>
                  <a:lnTo>
                    <a:pt x="2514" y="1082"/>
                  </a:lnTo>
                  <a:lnTo>
                    <a:pt x="2558" y="1092"/>
                  </a:lnTo>
                  <a:lnTo>
                    <a:pt x="2604" y="1095"/>
                  </a:lnTo>
                  <a:lnTo>
                    <a:pt x="2651" y="1092"/>
                  </a:lnTo>
                  <a:lnTo>
                    <a:pt x="2696" y="1082"/>
                  </a:lnTo>
                  <a:lnTo>
                    <a:pt x="2738" y="1068"/>
                  </a:lnTo>
                  <a:lnTo>
                    <a:pt x="2777" y="1048"/>
                  </a:lnTo>
                  <a:lnTo>
                    <a:pt x="2814" y="1024"/>
                  </a:lnTo>
                  <a:lnTo>
                    <a:pt x="2846" y="996"/>
                  </a:lnTo>
                  <a:lnTo>
                    <a:pt x="2875" y="963"/>
                  </a:lnTo>
                  <a:lnTo>
                    <a:pt x="2899" y="927"/>
                  </a:lnTo>
                  <a:lnTo>
                    <a:pt x="2919" y="888"/>
                  </a:lnTo>
                  <a:lnTo>
                    <a:pt x="2934" y="847"/>
                  </a:lnTo>
                  <a:lnTo>
                    <a:pt x="2942" y="803"/>
                  </a:lnTo>
                  <a:lnTo>
                    <a:pt x="2946" y="757"/>
                  </a:lnTo>
                  <a:lnTo>
                    <a:pt x="2942" y="712"/>
                  </a:lnTo>
                  <a:lnTo>
                    <a:pt x="2934" y="667"/>
                  </a:lnTo>
                  <a:lnTo>
                    <a:pt x="2919" y="625"/>
                  </a:lnTo>
                  <a:lnTo>
                    <a:pt x="2899" y="586"/>
                  </a:lnTo>
                  <a:lnTo>
                    <a:pt x="2875" y="550"/>
                  </a:lnTo>
                  <a:lnTo>
                    <a:pt x="2846" y="519"/>
                  </a:lnTo>
                  <a:lnTo>
                    <a:pt x="2814" y="489"/>
                  </a:lnTo>
                  <a:lnTo>
                    <a:pt x="2777" y="465"/>
                  </a:lnTo>
                  <a:lnTo>
                    <a:pt x="2738" y="445"/>
                  </a:lnTo>
                  <a:lnTo>
                    <a:pt x="2696" y="431"/>
                  </a:lnTo>
                  <a:lnTo>
                    <a:pt x="2651" y="423"/>
                  </a:lnTo>
                  <a:lnTo>
                    <a:pt x="2604" y="419"/>
                  </a:lnTo>
                  <a:close/>
                  <a:moveTo>
                    <a:pt x="0" y="0"/>
                  </a:moveTo>
                  <a:lnTo>
                    <a:pt x="3371" y="0"/>
                  </a:lnTo>
                  <a:lnTo>
                    <a:pt x="3371" y="3337"/>
                  </a:lnTo>
                  <a:lnTo>
                    <a:pt x="0" y="3337"/>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29" name="Google Shape;11229;p24"/>
            <p:cNvSpPr/>
            <p:nvPr/>
          </p:nvSpPr>
          <p:spPr>
            <a:xfrm>
              <a:off x="3319" y="766"/>
              <a:ext cx="58" cy="57"/>
            </a:xfrm>
            <a:custGeom>
              <a:avLst/>
              <a:gdLst/>
              <a:ahLst/>
              <a:cxnLst/>
              <a:rect l="l" t="t" r="r" b="b"/>
              <a:pathLst>
                <a:path w="403" h="399" extrusionOk="0">
                  <a:moveTo>
                    <a:pt x="201" y="0"/>
                  </a:moveTo>
                  <a:lnTo>
                    <a:pt x="238" y="3"/>
                  </a:lnTo>
                  <a:lnTo>
                    <a:pt x="272" y="12"/>
                  </a:lnTo>
                  <a:lnTo>
                    <a:pt x="304" y="27"/>
                  </a:lnTo>
                  <a:lnTo>
                    <a:pt x="331" y="47"/>
                  </a:lnTo>
                  <a:lnTo>
                    <a:pt x="356" y="71"/>
                  </a:lnTo>
                  <a:lnTo>
                    <a:pt x="375" y="98"/>
                  </a:lnTo>
                  <a:lnTo>
                    <a:pt x="391" y="130"/>
                  </a:lnTo>
                  <a:lnTo>
                    <a:pt x="401" y="163"/>
                  </a:lnTo>
                  <a:lnTo>
                    <a:pt x="403" y="199"/>
                  </a:lnTo>
                  <a:lnTo>
                    <a:pt x="401" y="235"/>
                  </a:lnTo>
                  <a:lnTo>
                    <a:pt x="391" y="269"/>
                  </a:lnTo>
                  <a:lnTo>
                    <a:pt x="375" y="300"/>
                  </a:lnTo>
                  <a:lnTo>
                    <a:pt x="356" y="328"/>
                  </a:lnTo>
                  <a:lnTo>
                    <a:pt x="331" y="352"/>
                  </a:lnTo>
                  <a:lnTo>
                    <a:pt x="304" y="372"/>
                  </a:lnTo>
                  <a:lnTo>
                    <a:pt x="272" y="386"/>
                  </a:lnTo>
                  <a:lnTo>
                    <a:pt x="238" y="396"/>
                  </a:lnTo>
                  <a:lnTo>
                    <a:pt x="201" y="399"/>
                  </a:lnTo>
                  <a:lnTo>
                    <a:pt x="165" y="396"/>
                  </a:lnTo>
                  <a:lnTo>
                    <a:pt x="131" y="386"/>
                  </a:lnTo>
                  <a:lnTo>
                    <a:pt x="100" y="372"/>
                  </a:lnTo>
                  <a:lnTo>
                    <a:pt x="71" y="352"/>
                  </a:lnTo>
                  <a:lnTo>
                    <a:pt x="47" y="328"/>
                  </a:lnTo>
                  <a:lnTo>
                    <a:pt x="27" y="300"/>
                  </a:lnTo>
                  <a:lnTo>
                    <a:pt x="13" y="269"/>
                  </a:lnTo>
                  <a:lnTo>
                    <a:pt x="3" y="235"/>
                  </a:lnTo>
                  <a:lnTo>
                    <a:pt x="0" y="199"/>
                  </a:lnTo>
                  <a:lnTo>
                    <a:pt x="3" y="163"/>
                  </a:lnTo>
                  <a:lnTo>
                    <a:pt x="13" y="130"/>
                  </a:lnTo>
                  <a:lnTo>
                    <a:pt x="27" y="98"/>
                  </a:lnTo>
                  <a:lnTo>
                    <a:pt x="47" y="71"/>
                  </a:lnTo>
                  <a:lnTo>
                    <a:pt x="71" y="47"/>
                  </a:lnTo>
                  <a:lnTo>
                    <a:pt x="100" y="27"/>
                  </a:lnTo>
                  <a:lnTo>
                    <a:pt x="131" y="12"/>
                  </a:lnTo>
                  <a:lnTo>
                    <a:pt x="165" y="3"/>
                  </a:lnTo>
                  <a:lnTo>
                    <a:pt x="20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30" name="Google Shape;11230;p24"/>
            <p:cNvSpPr/>
            <p:nvPr/>
          </p:nvSpPr>
          <p:spPr>
            <a:xfrm>
              <a:off x="3213" y="856"/>
              <a:ext cx="147" cy="41"/>
            </a:xfrm>
            <a:custGeom>
              <a:avLst/>
              <a:gdLst/>
              <a:ahLst/>
              <a:cxnLst/>
              <a:rect l="l" t="t" r="r" b="b"/>
              <a:pathLst>
                <a:path w="1029" h="289" extrusionOk="0">
                  <a:moveTo>
                    <a:pt x="949" y="0"/>
                  </a:moveTo>
                  <a:lnTo>
                    <a:pt x="969" y="1"/>
                  </a:lnTo>
                  <a:lnTo>
                    <a:pt x="986" y="8"/>
                  </a:lnTo>
                  <a:lnTo>
                    <a:pt x="1003" y="19"/>
                  </a:lnTo>
                  <a:lnTo>
                    <a:pt x="1016" y="34"/>
                  </a:lnTo>
                  <a:lnTo>
                    <a:pt x="1026" y="51"/>
                  </a:lnTo>
                  <a:lnTo>
                    <a:pt x="1029" y="71"/>
                  </a:lnTo>
                  <a:lnTo>
                    <a:pt x="1028" y="90"/>
                  </a:lnTo>
                  <a:lnTo>
                    <a:pt x="1022" y="108"/>
                  </a:lnTo>
                  <a:lnTo>
                    <a:pt x="1011" y="124"/>
                  </a:lnTo>
                  <a:lnTo>
                    <a:pt x="995" y="137"/>
                  </a:lnTo>
                  <a:lnTo>
                    <a:pt x="930" y="177"/>
                  </a:lnTo>
                  <a:lnTo>
                    <a:pt x="866" y="209"/>
                  </a:lnTo>
                  <a:lnTo>
                    <a:pt x="805" y="236"/>
                  </a:lnTo>
                  <a:lnTo>
                    <a:pt x="743" y="256"/>
                  </a:lnTo>
                  <a:lnTo>
                    <a:pt x="683" y="272"/>
                  </a:lnTo>
                  <a:lnTo>
                    <a:pt x="625" y="281"/>
                  </a:lnTo>
                  <a:lnTo>
                    <a:pt x="569" y="288"/>
                  </a:lnTo>
                  <a:lnTo>
                    <a:pt x="515" y="289"/>
                  </a:lnTo>
                  <a:lnTo>
                    <a:pt x="462" y="288"/>
                  </a:lnTo>
                  <a:lnTo>
                    <a:pt x="411" y="283"/>
                  </a:lnTo>
                  <a:lnTo>
                    <a:pt x="364" y="275"/>
                  </a:lnTo>
                  <a:lnTo>
                    <a:pt x="318" y="265"/>
                  </a:lnTo>
                  <a:lnTo>
                    <a:pt x="276" y="253"/>
                  </a:lnTo>
                  <a:lnTo>
                    <a:pt x="236" y="241"/>
                  </a:lnTo>
                  <a:lnTo>
                    <a:pt x="199" y="227"/>
                  </a:lnTo>
                  <a:lnTo>
                    <a:pt x="166" y="213"/>
                  </a:lnTo>
                  <a:lnTo>
                    <a:pt x="135" y="197"/>
                  </a:lnTo>
                  <a:lnTo>
                    <a:pt x="108" y="183"/>
                  </a:lnTo>
                  <a:lnTo>
                    <a:pt x="84" y="170"/>
                  </a:lnTo>
                  <a:lnTo>
                    <a:pt x="65" y="159"/>
                  </a:lnTo>
                  <a:lnTo>
                    <a:pt x="50" y="148"/>
                  </a:lnTo>
                  <a:lnTo>
                    <a:pt x="38" y="141"/>
                  </a:lnTo>
                  <a:lnTo>
                    <a:pt x="31" y="135"/>
                  </a:lnTo>
                  <a:lnTo>
                    <a:pt x="28" y="133"/>
                  </a:lnTo>
                  <a:lnTo>
                    <a:pt x="15" y="119"/>
                  </a:lnTo>
                  <a:lnTo>
                    <a:pt x="5" y="102"/>
                  </a:lnTo>
                  <a:lnTo>
                    <a:pt x="0" y="83"/>
                  </a:lnTo>
                  <a:lnTo>
                    <a:pt x="0" y="63"/>
                  </a:lnTo>
                  <a:lnTo>
                    <a:pt x="6" y="45"/>
                  </a:lnTo>
                  <a:lnTo>
                    <a:pt x="17" y="27"/>
                  </a:lnTo>
                  <a:lnTo>
                    <a:pt x="31" y="14"/>
                  </a:lnTo>
                  <a:lnTo>
                    <a:pt x="49" y="4"/>
                  </a:lnTo>
                  <a:lnTo>
                    <a:pt x="68" y="0"/>
                  </a:lnTo>
                  <a:lnTo>
                    <a:pt x="87" y="1"/>
                  </a:lnTo>
                  <a:lnTo>
                    <a:pt x="106" y="6"/>
                  </a:lnTo>
                  <a:lnTo>
                    <a:pt x="123" y="16"/>
                  </a:lnTo>
                  <a:lnTo>
                    <a:pt x="127" y="20"/>
                  </a:lnTo>
                  <a:lnTo>
                    <a:pt x="136" y="26"/>
                  </a:lnTo>
                  <a:lnTo>
                    <a:pt x="149" y="35"/>
                  </a:lnTo>
                  <a:lnTo>
                    <a:pt x="167" y="45"/>
                  </a:lnTo>
                  <a:lnTo>
                    <a:pt x="187" y="57"/>
                  </a:lnTo>
                  <a:lnTo>
                    <a:pt x="212" y="70"/>
                  </a:lnTo>
                  <a:lnTo>
                    <a:pt x="239" y="83"/>
                  </a:lnTo>
                  <a:lnTo>
                    <a:pt x="271" y="95"/>
                  </a:lnTo>
                  <a:lnTo>
                    <a:pt x="306" y="108"/>
                  </a:lnTo>
                  <a:lnTo>
                    <a:pt x="343" y="119"/>
                  </a:lnTo>
                  <a:lnTo>
                    <a:pt x="384" y="128"/>
                  </a:lnTo>
                  <a:lnTo>
                    <a:pt x="427" y="134"/>
                  </a:lnTo>
                  <a:lnTo>
                    <a:pt x="472" y="139"/>
                  </a:lnTo>
                  <a:lnTo>
                    <a:pt x="520" y="140"/>
                  </a:lnTo>
                  <a:lnTo>
                    <a:pt x="571" y="137"/>
                  </a:lnTo>
                  <a:lnTo>
                    <a:pt x="624" y="130"/>
                  </a:lnTo>
                  <a:lnTo>
                    <a:pt x="678" y="118"/>
                  </a:lnTo>
                  <a:lnTo>
                    <a:pt x="734" y="102"/>
                  </a:lnTo>
                  <a:lnTo>
                    <a:pt x="791" y="78"/>
                  </a:lnTo>
                  <a:lnTo>
                    <a:pt x="851" y="48"/>
                  </a:lnTo>
                  <a:lnTo>
                    <a:pt x="911" y="12"/>
                  </a:lnTo>
                  <a:lnTo>
                    <a:pt x="930" y="3"/>
                  </a:lnTo>
                  <a:lnTo>
                    <a:pt x="94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231" name="Google Shape;11231;p24"/>
          <p:cNvGrpSpPr/>
          <p:nvPr/>
        </p:nvGrpSpPr>
        <p:grpSpPr>
          <a:xfrm>
            <a:off x="18751893" y="18349958"/>
            <a:ext cx="548531" cy="460714"/>
            <a:chOff x="2183" y="522"/>
            <a:chExt cx="484" cy="407"/>
          </a:xfrm>
          <a:solidFill>
            <a:srgbClr val="006994"/>
          </a:solidFill>
        </p:grpSpPr>
        <p:sp>
          <p:nvSpPr>
            <p:cNvPr id="11232" name="Google Shape;11232;p24"/>
            <p:cNvSpPr/>
            <p:nvPr/>
          </p:nvSpPr>
          <p:spPr>
            <a:xfrm>
              <a:off x="2321" y="725"/>
              <a:ext cx="65" cy="65"/>
            </a:xfrm>
            <a:custGeom>
              <a:avLst/>
              <a:gdLst/>
              <a:ahLst/>
              <a:cxnLst/>
              <a:rect l="l" t="t" r="r" b="b"/>
              <a:pathLst>
                <a:path w="458" h="459" extrusionOk="0">
                  <a:moveTo>
                    <a:pt x="229" y="0"/>
                  </a:moveTo>
                  <a:lnTo>
                    <a:pt x="266" y="3"/>
                  </a:lnTo>
                  <a:lnTo>
                    <a:pt x="301" y="12"/>
                  </a:lnTo>
                  <a:lnTo>
                    <a:pt x="334" y="25"/>
                  </a:lnTo>
                  <a:lnTo>
                    <a:pt x="364" y="44"/>
                  </a:lnTo>
                  <a:lnTo>
                    <a:pt x="390" y="68"/>
                  </a:lnTo>
                  <a:lnTo>
                    <a:pt x="414" y="94"/>
                  </a:lnTo>
                  <a:lnTo>
                    <a:pt x="432" y="124"/>
                  </a:lnTo>
                  <a:lnTo>
                    <a:pt x="447" y="157"/>
                  </a:lnTo>
                  <a:lnTo>
                    <a:pt x="455" y="192"/>
                  </a:lnTo>
                  <a:lnTo>
                    <a:pt x="458" y="229"/>
                  </a:lnTo>
                  <a:lnTo>
                    <a:pt x="455" y="266"/>
                  </a:lnTo>
                  <a:lnTo>
                    <a:pt x="447" y="303"/>
                  </a:lnTo>
                  <a:lnTo>
                    <a:pt x="432" y="334"/>
                  </a:lnTo>
                  <a:lnTo>
                    <a:pt x="414" y="365"/>
                  </a:lnTo>
                  <a:lnTo>
                    <a:pt x="390" y="392"/>
                  </a:lnTo>
                  <a:lnTo>
                    <a:pt x="364" y="414"/>
                  </a:lnTo>
                  <a:lnTo>
                    <a:pt x="334" y="433"/>
                  </a:lnTo>
                  <a:lnTo>
                    <a:pt x="301" y="447"/>
                  </a:lnTo>
                  <a:lnTo>
                    <a:pt x="266" y="456"/>
                  </a:lnTo>
                  <a:lnTo>
                    <a:pt x="229" y="459"/>
                  </a:lnTo>
                  <a:lnTo>
                    <a:pt x="192" y="456"/>
                  </a:lnTo>
                  <a:lnTo>
                    <a:pt x="157" y="447"/>
                  </a:lnTo>
                  <a:lnTo>
                    <a:pt x="124" y="433"/>
                  </a:lnTo>
                  <a:lnTo>
                    <a:pt x="94" y="414"/>
                  </a:lnTo>
                  <a:lnTo>
                    <a:pt x="68" y="392"/>
                  </a:lnTo>
                  <a:lnTo>
                    <a:pt x="45" y="365"/>
                  </a:lnTo>
                  <a:lnTo>
                    <a:pt x="26" y="334"/>
                  </a:lnTo>
                  <a:lnTo>
                    <a:pt x="12" y="303"/>
                  </a:lnTo>
                  <a:lnTo>
                    <a:pt x="3" y="266"/>
                  </a:lnTo>
                  <a:lnTo>
                    <a:pt x="0" y="229"/>
                  </a:lnTo>
                  <a:lnTo>
                    <a:pt x="3" y="192"/>
                  </a:lnTo>
                  <a:lnTo>
                    <a:pt x="12" y="157"/>
                  </a:lnTo>
                  <a:lnTo>
                    <a:pt x="26" y="124"/>
                  </a:lnTo>
                  <a:lnTo>
                    <a:pt x="45" y="94"/>
                  </a:lnTo>
                  <a:lnTo>
                    <a:pt x="68" y="68"/>
                  </a:lnTo>
                  <a:lnTo>
                    <a:pt x="94" y="44"/>
                  </a:lnTo>
                  <a:lnTo>
                    <a:pt x="124" y="25"/>
                  </a:lnTo>
                  <a:lnTo>
                    <a:pt x="157" y="12"/>
                  </a:lnTo>
                  <a:lnTo>
                    <a:pt x="192" y="3"/>
                  </a:lnTo>
                  <a:lnTo>
                    <a:pt x="22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33" name="Google Shape;11233;p24"/>
            <p:cNvSpPr/>
            <p:nvPr/>
          </p:nvSpPr>
          <p:spPr>
            <a:xfrm>
              <a:off x="2183" y="522"/>
              <a:ext cx="484" cy="407"/>
            </a:xfrm>
            <a:custGeom>
              <a:avLst/>
              <a:gdLst/>
              <a:ahLst/>
              <a:cxnLst/>
              <a:rect l="l" t="t" r="r" b="b"/>
              <a:pathLst>
                <a:path w="3398" h="2854" extrusionOk="0">
                  <a:moveTo>
                    <a:pt x="2902" y="1122"/>
                  </a:moveTo>
                  <a:lnTo>
                    <a:pt x="2868" y="1125"/>
                  </a:lnTo>
                  <a:lnTo>
                    <a:pt x="2835" y="1130"/>
                  </a:lnTo>
                  <a:lnTo>
                    <a:pt x="2803" y="1139"/>
                  </a:lnTo>
                  <a:lnTo>
                    <a:pt x="2863" y="1189"/>
                  </a:lnTo>
                  <a:lnTo>
                    <a:pt x="2918" y="1242"/>
                  </a:lnTo>
                  <a:lnTo>
                    <a:pt x="2968" y="1298"/>
                  </a:lnTo>
                  <a:lnTo>
                    <a:pt x="3012" y="1355"/>
                  </a:lnTo>
                  <a:lnTo>
                    <a:pt x="3052" y="1415"/>
                  </a:lnTo>
                  <a:lnTo>
                    <a:pt x="3086" y="1477"/>
                  </a:lnTo>
                  <a:lnTo>
                    <a:pt x="3116" y="1540"/>
                  </a:lnTo>
                  <a:lnTo>
                    <a:pt x="3138" y="1606"/>
                  </a:lnTo>
                  <a:lnTo>
                    <a:pt x="3156" y="1673"/>
                  </a:lnTo>
                  <a:lnTo>
                    <a:pt x="3180" y="1636"/>
                  </a:lnTo>
                  <a:lnTo>
                    <a:pt x="3199" y="1596"/>
                  </a:lnTo>
                  <a:lnTo>
                    <a:pt x="3214" y="1555"/>
                  </a:lnTo>
                  <a:lnTo>
                    <a:pt x="3222" y="1510"/>
                  </a:lnTo>
                  <a:lnTo>
                    <a:pt x="3225" y="1463"/>
                  </a:lnTo>
                  <a:lnTo>
                    <a:pt x="3222" y="1417"/>
                  </a:lnTo>
                  <a:lnTo>
                    <a:pt x="3214" y="1372"/>
                  </a:lnTo>
                  <a:lnTo>
                    <a:pt x="3200" y="1331"/>
                  </a:lnTo>
                  <a:lnTo>
                    <a:pt x="3181" y="1291"/>
                  </a:lnTo>
                  <a:lnTo>
                    <a:pt x="3157" y="1255"/>
                  </a:lnTo>
                  <a:lnTo>
                    <a:pt x="3131" y="1222"/>
                  </a:lnTo>
                  <a:lnTo>
                    <a:pt x="3099" y="1194"/>
                  </a:lnTo>
                  <a:lnTo>
                    <a:pt x="3065" y="1168"/>
                  </a:lnTo>
                  <a:lnTo>
                    <a:pt x="3027" y="1149"/>
                  </a:lnTo>
                  <a:lnTo>
                    <a:pt x="2988" y="1134"/>
                  </a:lnTo>
                  <a:lnTo>
                    <a:pt x="2945" y="1126"/>
                  </a:lnTo>
                  <a:lnTo>
                    <a:pt x="2902" y="1122"/>
                  </a:lnTo>
                  <a:close/>
                  <a:moveTo>
                    <a:pt x="496" y="1122"/>
                  </a:moveTo>
                  <a:lnTo>
                    <a:pt x="453" y="1126"/>
                  </a:lnTo>
                  <a:lnTo>
                    <a:pt x="410" y="1134"/>
                  </a:lnTo>
                  <a:lnTo>
                    <a:pt x="370" y="1149"/>
                  </a:lnTo>
                  <a:lnTo>
                    <a:pt x="333" y="1168"/>
                  </a:lnTo>
                  <a:lnTo>
                    <a:pt x="298" y="1194"/>
                  </a:lnTo>
                  <a:lnTo>
                    <a:pt x="267" y="1222"/>
                  </a:lnTo>
                  <a:lnTo>
                    <a:pt x="240" y="1255"/>
                  </a:lnTo>
                  <a:lnTo>
                    <a:pt x="216" y="1291"/>
                  </a:lnTo>
                  <a:lnTo>
                    <a:pt x="197" y="1331"/>
                  </a:lnTo>
                  <a:lnTo>
                    <a:pt x="183" y="1372"/>
                  </a:lnTo>
                  <a:lnTo>
                    <a:pt x="175" y="1417"/>
                  </a:lnTo>
                  <a:lnTo>
                    <a:pt x="172" y="1463"/>
                  </a:lnTo>
                  <a:lnTo>
                    <a:pt x="175" y="1506"/>
                  </a:lnTo>
                  <a:lnTo>
                    <a:pt x="182" y="1547"/>
                  </a:lnTo>
                  <a:lnTo>
                    <a:pt x="194" y="1588"/>
                  </a:lnTo>
                  <a:lnTo>
                    <a:pt x="211" y="1625"/>
                  </a:lnTo>
                  <a:lnTo>
                    <a:pt x="232" y="1660"/>
                  </a:lnTo>
                  <a:lnTo>
                    <a:pt x="256" y="1692"/>
                  </a:lnTo>
                  <a:lnTo>
                    <a:pt x="272" y="1623"/>
                  </a:lnTo>
                  <a:lnTo>
                    <a:pt x="294" y="1556"/>
                  </a:lnTo>
                  <a:lnTo>
                    <a:pt x="322" y="1490"/>
                  </a:lnTo>
                  <a:lnTo>
                    <a:pt x="356" y="1426"/>
                  </a:lnTo>
                  <a:lnTo>
                    <a:pt x="396" y="1366"/>
                  </a:lnTo>
                  <a:lnTo>
                    <a:pt x="441" y="1306"/>
                  </a:lnTo>
                  <a:lnTo>
                    <a:pt x="491" y="1250"/>
                  </a:lnTo>
                  <a:lnTo>
                    <a:pt x="547" y="1195"/>
                  </a:lnTo>
                  <a:lnTo>
                    <a:pt x="607" y="1144"/>
                  </a:lnTo>
                  <a:lnTo>
                    <a:pt x="572" y="1132"/>
                  </a:lnTo>
                  <a:lnTo>
                    <a:pt x="535" y="1125"/>
                  </a:lnTo>
                  <a:lnTo>
                    <a:pt x="496" y="1122"/>
                  </a:lnTo>
                  <a:close/>
                  <a:moveTo>
                    <a:pt x="1708" y="963"/>
                  </a:moveTo>
                  <a:lnTo>
                    <a:pt x="1612" y="966"/>
                  </a:lnTo>
                  <a:lnTo>
                    <a:pt x="1517" y="973"/>
                  </a:lnTo>
                  <a:lnTo>
                    <a:pt x="1424" y="984"/>
                  </a:lnTo>
                  <a:lnTo>
                    <a:pt x="1335" y="1000"/>
                  </a:lnTo>
                  <a:lnTo>
                    <a:pt x="1247" y="1019"/>
                  </a:lnTo>
                  <a:lnTo>
                    <a:pt x="1163" y="1044"/>
                  </a:lnTo>
                  <a:lnTo>
                    <a:pt x="1082" y="1070"/>
                  </a:lnTo>
                  <a:lnTo>
                    <a:pt x="1004" y="1102"/>
                  </a:lnTo>
                  <a:lnTo>
                    <a:pt x="930" y="1136"/>
                  </a:lnTo>
                  <a:lnTo>
                    <a:pt x="860" y="1175"/>
                  </a:lnTo>
                  <a:lnTo>
                    <a:pt x="794" y="1215"/>
                  </a:lnTo>
                  <a:lnTo>
                    <a:pt x="733" y="1259"/>
                  </a:lnTo>
                  <a:lnTo>
                    <a:pt x="676" y="1306"/>
                  </a:lnTo>
                  <a:lnTo>
                    <a:pt x="624" y="1355"/>
                  </a:lnTo>
                  <a:lnTo>
                    <a:pt x="577" y="1407"/>
                  </a:lnTo>
                  <a:lnTo>
                    <a:pt x="536" y="1460"/>
                  </a:lnTo>
                  <a:lnTo>
                    <a:pt x="500" y="1517"/>
                  </a:lnTo>
                  <a:lnTo>
                    <a:pt x="470" y="1575"/>
                  </a:lnTo>
                  <a:lnTo>
                    <a:pt x="447" y="1635"/>
                  </a:lnTo>
                  <a:lnTo>
                    <a:pt x="428" y="1696"/>
                  </a:lnTo>
                  <a:lnTo>
                    <a:pt x="419" y="1759"/>
                  </a:lnTo>
                  <a:lnTo>
                    <a:pt x="415" y="1823"/>
                  </a:lnTo>
                  <a:lnTo>
                    <a:pt x="419" y="1886"/>
                  </a:lnTo>
                  <a:lnTo>
                    <a:pt x="428" y="1949"/>
                  </a:lnTo>
                  <a:lnTo>
                    <a:pt x="447" y="2011"/>
                  </a:lnTo>
                  <a:lnTo>
                    <a:pt x="470" y="2070"/>
                  </a:lnTo>
                  <a:lnTo>
                    <a:pt x="500" y="2128"/>
                  </a:lnTo>
                  <a:lnTo>
                    <a:pt x="536" y="2184"/>
                  </a:lnTo>
                  <a:lnTo>
                    <a:pt x="577" y="2238"/>
                  </a:lnTo>
                  <a:lnTo>
                    <a:pt x="624" y="2290"/>
                  </a:lnTo>
                  <a:lnTo>
                    <a:pt x="676" y="2339"/>
                  </a:lnTo>
                  <a:lnTo>
                    <a:pt x="733" y="2386"/>
                  </a:lnTo>
                  <a:lnTo>
                    <a:pt x="794" y="2429"/>
                  </a:lnTo>
                  <a:lnTo>
                    <a:pt x="860" y="2471"/>
                  </a:lnTo>
                  <a:lnTo>
                    <a:pt x="930" y="2508"/>
                  </a:lnTo>
                  <a:lnTo>
                    <a:pt x="1004" y="2543"/>
                  </a:lnTo>
                  <a:lnTo>
                    <a:pt x="1082" y="2574"/>
                  </a:lnTo>
                  <a:lnTo>
                    <a:pt x="1163" y="2601"/>
                  </a:lnTo>
                  <a:lnTo>
                    <a:pt x="1247" y="2625"/>
                  </a:lnTo>
                  <a:lnTo>
                    <a:pt x="1335" y="2645"/>
                  </a:lnTo>
                  <a:lnTo>
                    <a:pt x="1424" y="2661"/>
                  </a:lnTo>
                  <a:lnTo>
                    <a:pt x="1517" y="2671"/>
                  </a:lnTo>
                  <a:lnTo>
                    <a:pt x="1612" y="2679"/>
                  </a:lnTo>
                  <a:lnTo>
                    <a:pt x="1708" y="2681"/>
                  </a:lnTo>
                  <a:lnTo>
                    <a:pt x="1804" y="2679"/>
                  </a:lnTo>
                  <a:lnTo>
                    <a:pt x="1898" y="2671"/>
                  </a:lnTo>
                  <a:lnTo>
                    <a:pt x="1991" y="2661"/>
                  </a:lnTo>
                  <a:lnTo>
                    <a:pt x="2081" y="2645"/>
                  </a:lnTo>
                  <a:lnTo>
                    <a:pt x="2168" y="2625"/>
                  </a:lnTo>
                  <a:lnTo>
                    <a:pt x="2253" y="2601"/>
                  </a:lnTo>
                  <a:lnTo>
                    <a:pt x="2333" y="2574"/>
                  </a:lnTo>
                  <a:lnTo>
                    <a:pt x="2412" y="2543"/>
                  </a:lnTo>
                  <a:lnTo>
                    <a:pt x="2486" y="2508"/>
                  </a:lnTo>
                  <a:lnTo>
                    <a:pt x="2556" y="2471"/>
                  </a:lnTo>
                  <a:lnTo>
                    <a:pt x="2622" y="2429"/>
                  </a:lnTo>
                  <a:lnTo>
                    <a:pt x="2683" y="2386"/>
                  </a:lnTo>
                  <a:lnTo>
                    <a:pt x="2741" y="2339"/>
                  </a:lnTo>
                  <a:lnTo>
                    <a:pt x="2793" y="2290"/>
                  </a:lnTo>
                  <a:lnTo>
                    <a:pt x="2839" y="2238"/>
                  </a:lnTo>
                  <a:lnTo>
                    <a:pt x="2881" y="2184"/>
                  </a:lnTo>
                  <a:lnTo>
                    <a:pt x="2917" y="2128"/>
                  </a:lnTo>
                  <a:lnTo>
                    <a:pt x="2946" y="2070"/>
                  </a:lnTo>
                  <a:lnTo>
                    <a:pt x="2970" y="2011"/>
                  </a:lnTo>
                  <a:lnTo>
                    <a:pt x="2987" y="1949"/>
                  </a:lnTo>
                  <a:lnTo>
                    <a:pt x="2997" y="1886"/>
                  </a:lnTo>
                  <a:lnTo>
                    <a:pt x="3000" y="1823"/>
                  </a:lnTo>
                  <a:lnTo>
                    <a:pt x="2997" y="1759"/>
                  </a:lnTo>
                  <a:lnTo>
                    <a:pt x="2987" y="1696"/>
                  </a:lnTo>
                  <a:lnTo>
                    <a:pt x="2970" y="1635"/>
                  </a:lnTo>
                  <a:lnTo>
                    <a:pt x="2946" y="1575"/>
                  </a:lnTo>
                  <a:lnTo>
                    <a:pt x="2917" y="1517"/>
                  </a:lnTo>
                  <a:lnTo>
                    <a:pt x="2881" y="1460"/>
                  </a:lnTo>
                  <a:lnTo>
                    <a:pt x="2839" y="1407"/>
                  </a:lnTo>
                  <a:lnTo>
                    <a:pt x="2793" y="1355"/>
                  </a:lnTo>
                  <a:lnTo>
                    <a:pt x="2741" y="1306"/>
                  </a:lnTo>
                  <a:lnTo>
                    <a:pt x="2683" y="1259"/>
                  </a:lnTo>
                  <a:lnTo>
                    <a:pt x="2622" y="1215"/>
                  </a:lnTo>
                  <a:lnTo>
                    <a:pt x="2556" y="1175"/>
                  </a:lnTo>
                  <a:lnTo>
                    <a:pt x="2486" y="1136"/>
                  </a:lnTo>
                  <a:lnTo>
                    <a:pt x="2412" y="1102"/>
                  </a:lnTo>
                  <a:lnTo>
                    <a:pt x="2333" y="1070"/>
                  </a:lnTo>
                  <a:lnTo>
                    <a:pt x="2253" y="1044"/>
                  </a:lnTo>
                  <a:lnTo>
                    <a:pt x="2168" y="1019"/>
                  </a:lnTo>
                  <a:lnTo>
                    <a:pt x="2081" y="1000"/>
                  </a:lnTo>
                  <a:lnTo>
                    <a:pt x="1991" y="984"/>
                  </a:lnTo>
                  <a:lnTo>
                    <a:pt x="1898" y="973"/>
                  </a:lnTo>
                  <a:lnTo>
                    <a:pt x="1804" y="966"/>
                  </a:lnTo>
                  <a:lnTo>
                    <a:pt x="1708" y="963"/>
                  </a:lnTo>
                  <a:close/>
                  <a:moveTo>
                    <a:pt x="2742" y="172"/>
                  </a:moveTo>
                  <a:lnTo>
                    <a:pt x="2707" y="175"/>
                  </a:lnTo>
                  <a:lnTo>
                    <a:pt x="2673" y="183"/>
                  </a:lnTo>
                  <a:lnTo>
                    <a:pt x="2642" y="196"/>
                  </a:lnTo>
                  <a:lnTo>
                    <a:pt x="2614" y="213"/>
                  </a:lnTo>
                  <a:lnTo>
                    <a:pt x="2589" y="235"/>
                  </a:lnTo>
                  <a:lnTo>
                    <a:pt x="2568" y="260"/>
                  </a:lnTo>
                  <a:lnTo>
                    <a:pt x="2550" y="289"/>
                  </a:lnTo>
                  <a:lnTo>
                    <a:pt x="2537" y="319"/>
                  </a:lnTo>
                  <a:lnTo>
                    <a:pt x="2528" y="352"/>
                  </a:lnTo>
                  <a:lnTo>
                    <a:pt x="2526" y="387"/>
                  </a:lnTo>
                  <a:lnTo>
                    <a:pt x="2528" y="421"/>
                  </a:lnTo>
                  <a:lnTo>
                    <a:pt x="2537" y="455"/>
                  </a:lnTo>
                  <a:lnTo>
                    <a:pt x="2550" y="486"/>
                  </a:lnTo>
                  <a:lnTo>
                    <a:pt x="2568" y="514"/>
                  </a:lnTo>
                  <a:lnTo>
                    <a:pt x="2589" y="539"/>
                  </a:lnTo>
                  <a:lnTo>
                    <a:pt x="2614" y="560"/>
                  </a:lnTo>
                  <a:lnTo>
                    <a:pt x="2642" y="579"/>
                  </a:lnTo>
                  <a:lnTo>
                    <a:pt x="2673" y="591"/>
                  </a:lnTo>
                  <a:lnTo>
                    <a:pt x="2707" y="600"/>
                  </a:lnTo>
                  <a:lnTo>
                    <a:pt x="2742" y="602"/>
                  </a:lnTo>
                  <a:lnTo>
                    <a:pt x="2776" y="600"/>
                  </a:lnTo>
                  <a:lnTo>
                    <a:pt x="2808" y="591"/>
                  </a:lnTo>
                  <a:lnTo>
                    <a:pt x="2839" y="579"/>
                  </a:lnTo>
                  <a:lnTo>
                    <a:pt x="2868" y="560"/>
                  </a:lnTo>
                  <a:lnTo>
                    <a:pt x="2892" y="539"/>
                  </a:lnTo>
                  <a:lnTo>
                    <a:pt x="2915" y="514"/>
                  </a:lnTo>
                  <a:lnTo>
                    <a:pt x="2932" y="486"/>
                  </a:lnTo>
                  <a:lnTo>
                    <a:pt x="2944" y="455"/>
                  </a:lnTo>
                  <a:lnTo>
                    <a:pt x="2953" y="421"/>
                  </a:lnTo>
                  <a:lnTo>
                    <a:pt x="2956" y="387"/>
                  </a:lnTo>
                  <a:lnTo>
                    <a:pt x="2953" y="352"/>
                  </a:lnTo>
                  <a:lnTo>
                    <a:pt x="2945" y="319"/>
                  </a:lnTo>
                  <a:lnTo>
                    <a:pt x="2932" y="289"/>
                  </a:lnTo>
                  <a:lnTo>
                    <a:pt x="2915" y="260"/>
                  </a:lnTo>
                  <a:lnTo>
                    <a:pt x="2893" y="235"/>
                  </a:lnTo>
                  <a:lnTo>
                    <a:pt x="2868" y="213"/>
                  </a:lnTo>
                  <a:lnTo>
                    <a:pt x="2839" y="196"/>
                  </a:lnTo>
                  <a:lnTo>
                    <a:pt x="2808" y="183"/>
                  </a:lnTo>
                  <a:lnTo>
                    <a:pt x="2776" y="175"/>
                  </a:lnTo>
                  <a:lnTo>
                    <a:pt x="2742" y="172"/>
                  </a:lnTo>
                  <a:close/>
                  <a:moveTo>
                    <a:pt x="2742" y="0"/>
                  </a:moveTo>
                  <a:lnTo>
                    <a:pt x="2742" y="0"/>
                  </a:lnTo>
                  <a:lnTo>
                    <a:pt x="2789" y="2"/>
                  </a:lnTo>
                  <a:lnTo>
                    <a:pt x="2836" y="11"/>
                  </a:lnTo>
                  <a:lnTo>
                    <a:pt x="2881" y="25"/>
                  </a:lnTo>
                  <a:lnTo>
                    <a:pt x="2923" y="44"/>
                  </a:lnTo>
                  <a:lnTo>
                    <a:pt x="2962" y="69"/>
                  </a:lnTo>
                  <a:lnTo>
                    <a:pt x="2998" y="97"/>
                  </a:lnTo>
                  <a:lnTo>
                    <a:pt x="3030" y="129"/>
                  </a:lnTo>
                  <a:lnTo>
                    <a:pt x="3059" y="165"/>
                  </a:lnTo>
                  <a:lnTo>
                    <a:pt x="3083" y="205"/>
                  </a:lnTo>
                  <a:lnTo>
                    <a:pt x="3102" y="247"/>
                  </a:lnTo>
                  <a:lnTo>
                    <a:pt x="3116" y="292"/>
                  </a:lnTo>
                  <a:lnTo>
                    <a:pt x="3126" y="338"/>
                  </a:lnTo>
                  <a:lnTo>
                    <a:pt x="3128" y="387"/>
                  </a:lnTo>
                  <a:lnTo>
                    <a:pt x="3126" y="435"/>
                  </a:lnTo>
                  <a:lnTo>
                    <a:pt x="3116" y="482"/>
                  </a:lnTo>
                  <a:lnTo>
                    <a:pt x="3102" y="526"/>
                  </a:lnTo>
                  <a:lnTo>
                    <a:pt x="3083" y="569"/>
                  </a:lnTo>
                  <a:lnTo>
                    <a:pt x="3059" y="608"/>
                  </a:lnTo>
                  <a:lnTo>
                    <a:pt x="3030" y="644"/>
                  </a:lnTo>
                  <a:lnTo>
                    <a:pt x="2998" y="677"/>
                  </a:lnTo>
                  <a:lnTo>
                    <a:pt x="2962" y="705"/>
                  </a:lnTo>
                  <a:lnTo>
                    <a:pt x="2923" y="729"/>
                  </a:lnTo>
                  <a:lnTo>
                    <a:pt x="2881" y="749"/>
                  </a:lnTo>
                  <a:lnTo>
                    <a:pt x="2836" y="763"/>
                  </a:lnTo>
                  <a:lnTo>
                    <a:pt x="2789" y="772"/>
                  </a:lnTo>
                  <a:lnTo>
                    <a:pt x="2742" y="775"/>
                  </a:lnTo>
                  <a:lnTo>
                    <a:pt x="2693" y="772"/>
                  </a:lnTo>
                  <a:lnTo>
                    <a:pt x="2646" y="763"/>
                  </a:lnTo>
                  <a:lnTo>
                    <a:pt x="2602" y="749"/>
                  </a:lnTo>
                  <a:lnTo>
                    <a:pt x="2559" y="729"/>
                  </a:lnTo>
                  <a:lnTo>
                    <a:pt x="2520" y="705"/>
                  </a:lnTo>
                  <a:lnTo>
                    <a:pt x="2484" y="677"/>
                  </a:lnTo>
                  <a:lnTo>
                    <a:pt x="2452" y="644"/>
                  </a:lnTo>
                  <a:lnTo>
                    <a:pt x="2423" y="608"/>
                  </a:lnTo>
                  <a:lnTo>
                    <a:pt x="2399" y="569"/>
                  </a:lnTo>
                  <a:lnTo>
                    <a:pt x="2380" y="526"/>
                  </a:lnTo>
                  <a:lnTo>
                    <a:pt x="2365" y="482"/>
                  </a:lnTo>
                  <a:lnTo>
                    <a:pt x="2357" y="435"/>
                  </a:lnTo>
                  <a:lnTo>
                    <a:pt x="2353" y="387"/>
                  </a:lnTo>
                  <a:lnTo>
                    <a:pt x="2356" y="367"/>
                  </a:lnTo>
                  <a:lnTo>
                    <a:pt x="2358" y="349"/>
                  </a:lnTo>
                  <a:lnTo>
                    <a:pt x="1971" y="256"/>
                  </a:lnTo>
                  <a:lnTo>
                    <a:pt x="1783" y="793"/>
                  </a:lnTo>
                  <a:lnTo>
                    <a:pt x="1890" y="799"/>
                  </a:lnTo>
                  <a:lnTo>
                    <a:pt x="1995" y="812"/>
                  </a:lnTo>
                  <a:lnTo>
                    <a:pt x="2097" y="828"/>
                  </a:lnTo>
                  <a:lnTo>
                    <a:pt x="2197" y="850"/>
                  </a:lnTo>
                  <a:lnTo>
                    <a:pt x="2293" y="877"/>
                  </a:lnTo>
                  <a:lnTo>
                    <a:pt x="2385" y="908"/>
                  </a:lnTo>
                  <a:lnTo>
                    <a:pt x="2474" y="944"/>
                  </a:lnTo>
                  <a:lnTo>
                    <a:pt x="2559" y="983"/>
                  </a:lnTo>
                  <a:lnTo>
                    <a:pt x="2640" y="1027"/>
                  </a:lnTo>
                  <a:lnTo>
                    <a:pt x="2679" y="1005"/>
                  </a:lnTo>
                  <a:lnTo>
                    <a:pt x="2720" y="985"/>
                  </a:lnTo>
                  <a:lnTo>
                    <a:pt x="2764" y="969"/>
                  </a:lnTo>
                  <a:lnTo>
                    <a:pt x="2808" y="959"/>
                  </a:lnTo>
                  <a:lnTo>
                    <a:pt x="2854" y="951"/>
                  </a:lnTo>
                  <a:lnTo>
                    <a:pt x="2902" y="949"/>
                  </a:lnTo>
                  <a:lnTo>
                    <a:pt x="2956" y="952"/>
                  </a:lnTo>
                  <a:lnTo>
                    <a:pt x="3008" y="961"/>
                  </a:lnTo>
                  <a:lnTo>
                    <a:pt x="3058" y="976"/>
                  </a:lnTo>
                  <a:lnTo>
                    <a:pt x="3107" y="995"/>
                  </a:lnTo>
                  <a:lnTo>
                    <a:pt x="3152" y="1019"/>
                  </a:lnTo>
                  <a:lnTo>
                    <a:pt x="3195" y="1049"/>
                  </a:lnTo>
                  <a:lnTo>
                    <a:pt x="3234" y="1082"/>
                  </a:lnTo>
                  <a:lnTo>
                    <a:pt x="3270" y="1119"/>
                  </a:lnTo>
                  <a:lnTo>
                    <a:pt x="3302" y="1160"/>
                  </a:lnTo>
                  <a:lnTo>
                    <a:pt x="3330" y="1204"/>
                  </a:lnTo>
                  <a:lnTo>
                    <a:pt x="3354" y="1251"/>
                  </a:lnTo>
                  <a:lnTo>
                    <a:pt x="3373" y="1301"/>
                  </a:lnTo>
                  <a:lnTo>
                    <a:pt x="3387" y="1353"/>
                  </a:lnTo>
                  <a:lnTo>
                    <a:pt x="3395" y="1407"/>
                  </a:lnTo>
                  <a:lnTo>
                    <a:pt x="3398" y="1463"/>
                  </a:lnTo>
                  <a:lnTo>
                    <a:pt x="3395" y="1523"/>
                  </a:lnTo>
                  <a:lnTo>
                    <a:pt x="3384" y="1580"/>
                  </a:lnTo>
                  <a:lnTo>
                    <a:pt x="3370" y="1636"/>
                  </a:lnTo>
                  <a:lnTo>
                    <a:pt x="3347" y="1688"/>
                  </a:lnTo>
                  <a:lnTo>
                    <a:pt x="3321" y="1738"/>
                  </a:lnTo>
                  <a:lnTo>
                    <a:pt x="3289" y="1783"/>
                  </a:lnTo>
                  <a:lnTo>
                    <a:pt x="3253" y="1825"/>
                  </a:lnTo>
                  <a:lnTo>
                    <a:pt x="3213" y="1863"/>
                  </a:lnTo>
                  <a:lnTo>
                    <a:pt x="3168" y="1895"/>
                  </a:lnTo>
                  <a:lnTo>
                    <a:pt x="3157" y="1964"/>
                  </a:lnTo>
                  <a:lnTo>
                    <a:pt x="3142" y="2032"/>
                  </a:lnTo>
                  <a:lnTo>
                    <a:pt x="3118" y="2098"/>
                  </a:lnTo>
                  <a:lnTo>
                    <a:pt x="3090" y="2162"/>
                  </a:lnTo>
                  <a:lnTo>
                    <a:pt x="3056" y="2225"/>
                  </a:lnTo>
                  <a:lnTo>
                    <a:pt x="3015" y="2286"/>
                  </a:lnTo>
                  <a:lnTo>
                    <a:pt x="2971" y="2344"/>
                  </a:lnTo>
                  <a:lnTo>
                    <a:pt x="2920" y="2399"/>
                  </a:lnTo>
                  <a:lnTo>
                    <a:pt x="2866" y="2454"/>
                  </a:lnTo>
                  <a:lnTo>
                    <a:pt x="2805" y="2505"/>
                  </a:lnTo>
                  <a:lnTo>
                    <a:pt x="2742" y="2552"/>
                  </a:lnTo>
                  <a:lnTo>
                    <a:pt x="2673" y="2597"/>
                  </a:lnTo>
                  <a:lnTo>
                    <a:pt x="2601" y="2639"/>
                  </a:lnTo>
                  <a:lnTo>
                    <a:pt x="2525" y="2678"/>
                  </a:lnTo>
                  <a:lnTo>
                    <a:pt x="2446" y="2713"/>
                  </a:lnTo>
                  <a:lnTo>
                    <a:pt x="2363" y="2745"/>
                  </a:lnTo>
                  <a:lnTo>
                    <a:pt x="2277" y="2773"/>
                  </a:lnTo>
                  <a:lnTo>
                    <a:pt x="2188" y="2797"/>
                  </a:lnTo>
                  <a:lnTo>
                    <a:pt x="2097" y="2817"/>
                  </a:lnTo>
                  <a:lnTo>
                    <a:pt x="2002" y="2833"/>
                  </a:lnTo>
                  <a:lnTo>
                    <a:pt x="1906" y="2845"/>
                  </a:lnTo>
                  <a:lnTo>
                    <a:pt x="1808" y="2852"/>
                  </a:lnTo>
                  <a:lnTo>
                    <a:pt x="1708" y="2854"/>
                  </a:lnTo>
                  <a:lnTo>
                    <a:pt x="1605" y="2851"/>
                  </a:lnTo>
                  <a:lnTo>
                    <a:pt x="1502" y="2843"/>
                  </a:lnTo>
                  <a:lnTo>
                    <a:pt x="1402" y="2832"/>
                  </a:lnTo>
                  <a:lnTo>
                    <a:pt x="1306" y="2815"/>
                  </a:lnTo>
                  <a:lnTo>
                    <a:pt x="1211" y="2792"/>
                  </a:lnTo>
                  <a:lnTo>
                    <a:pt x="1119" y="2767"/>
                  </a:lnTo>
                  <a:lnTo>
                    <a:pt x="1031" y="2737"/>
                  </a:lnTo>
                  <a:lnTo>
                    <a:pt x="946" y="2703"/>
                  </a:lnTo>
                  <a:lnTo>
                    <a:pt x="864" y="2665"/>
                  </a:lnTo>
                  <a:lnTo>
                    <a:pt x="787" y="2624"/>
                  </a:lnTo>
                  <a:lnTo>
                    <a:pt x="714" y="2579"/>
                  </a:lnTo>
                  <a:lnTo>
                    <a:pt x="644" y="2530"/>
                  </a:lnTo>
                  <a:lnTo>
                    <a:pt x="580" y="2479"/>
                  </a:lnTo>
                  <a:lnTo>
                    <a:pt x="521" y="2425"/>
                  </a:lnTo>
                  <a:lnTo>
                    <a:pt x="466" y="2368"/>
                  </a:lnTo>
                  <a:lnTo>
                    <a:pt x="417" y="2308"/>
                  </a:lnTo>
                  <a:lnTo>
                    <a:pt x="373" y="2246"/>
                  </a:lnTo>
                  <a:lnTo>
                    <a:pt x="336" y="2182"/>
                  </a:lnTo>
                  <a:lnTo>
                    <a:pt x="304" y="2116"/>
                  </a:lnTo>
                  <a:lnTo>
                    <a:pt x="279" y="2048"/>
                  </a:lnTo>
                  <a:lnTo>
                    <a:pt x="261" y="1978"/>
                  </a:lnTo>
                  <a:lnTo>
                    <a:pt x="249" y="1905"/>
                  </a:lnTo>
                  <a:lnTo>
                    <a:pt x="206" y="1877"/>
                  </a:lnTo>
                  <a:lnTo>
                    <a:pt x="165" y="1844"/>
                  </a:lnTo>
                  <a:lnTo>
                    <a:pt x="129" y="1807"/>
                  </a:lnTo>
                  <a:lnTo>
                    <a:pt x="98" y="1766"/>
                  </a:lnTo>
                  <a:lnTo>
                    <a:pt x="69" y="1722"/>
                  </a:lnTo>
                  <a:lnTo>
                    <a:pt x="45" y="1675"/>
                  </a:lnTo>
                  <a:lnTo>
                    <a:pt x="25" y="1625"/>
                  </a:lnTo>
                  <a:lnTo>
                    <a:pt x="12" y="1573"/>
                  </a:lnTo>
                  <a:lnTo>
                    <a:pt x="3" y="1519"/>
                  </a:lnTo>
                  <a:lnTo>
                    <a:pt x="0" y="1462"/>
                  </a:lnTo>
                  <a:lnTo>
                    <a:pt x="3" y="1407"/>
                  </a:lnTo>
                  <a:lnTo>
                    <a:pt x="12" y="1353"/>
                  </a:lnTo>
                  <a:lnTo>
                    <a:pt x="25" y="1301"/>
                  </a:lnTo>
                  <a:lnTo>
                    <a:pt x="45" y="1251"/>
                  </a:lnTo>
                  <a:lnTo>
                    <a:pt x="68" y="1204"/>
                  </a:lnTo>
                  <a:lnTo>
                    <a:pt x="95" y="1160"/>
                  </a:lnTo>
                  <a:lnTo>
                    <a:pt x="128" y="1119"/>
                  </a:lnTo>
                  <a:lnTo>
                    <a:pt x="164" y="1082"/>
                  </a:lnTo>
                  <a:lnTo>
                    <a:pt x="204" y="1048"/>
                  </a:lnTo>
                  <a:lnTo>
                    <a:pt x="246" y="1019"/>
                  </a:lnTo>
                  <a:lnTo>
                    <a:pt x="292" y="995"/>
                  </a:lnTo>
                  <a:lnTo>
                    <a:pt x="339" y="976"/>
                  </a:lnTo>
                  <a:lnTo>
                    <a:pt x="390" y="961"/>
                  </a:lnTo>
                  <a:lnTo>
                    <a:pt x="442" y="952"/>
                  </a:lnTo>
                  <a:lnTo>
                    <a:pt x="496" y="949"/>
                  </a:lnTo>
                  <a:lnTo>
                    <a:pt x="545" y="951"/>
                  </a:lnTo>
                  <a:lnTo>
                    <a:pt x="593" y="959"/>
                  </a:lnTo>
                  <a:lnTo>
                    <a:pt x="640" y="972"/>
                  </a:lnTo>
                  <a:lnTo>
                    <a:pt x="683" y="988"/>
                  </a:lnTo>
                  <a:lnTo>
                    <a:pt x="725" y="1008"/>
                  </a:lnTo>
                  <a:lnTo>
                    <a:pt x="766" y="1032"/>
                  </a:lnTo>
                  <a:lnTo>
                    <a:pt x="759" y="1037"/>
                  </a:lnTo>
                  <a:lnTo>
                    <a:pt x="753" y="1042"/>
                  </a:lnTo>
                  <a:lnTo>
                    <a:pt x="832" y="997"/>
                  </a:lnTo>
                  <a:lnTo>
                    <a:pt x="915" y="956"/>
                  </a:lnTo>
                  <a:lnTo>
                    <a:pt x="1003" y="920"/>
                  </a:lnTo>
                  <a:lnTo>
                    <a:pt x="1096" y="887"/>
                  </a:lnTo>
                  <a:lnTo>
                    <a:pt x="1190" y="858"/>
                  </a:lnTo>
                  <a:lnTo>
                    <a:pt x="1289" y="835"/>
                  </a:lnTo>
                  <a:lnTo>
                    <a:pt x="1390" y="816"/>
                  </a:lnTo>
                  <a:lnTo>
                    <a:pt x="1494" y="803"/>
                  </a:lnTo>
                  <a:lnTo>
                    <a:pt x="1600" y="794"/>
                  </a:lnTo>
                  <a:lnTo>
                    <a:pt x="1859" y="52"/>
                  </a:lnTo>
                  <a:lnTo>
                    <a:pt x="2413" y="184"/>
                  </a:lnTo>
                  <a:lnTo>
                    <a:pt x="2437" y="148"/>
                  </a:lnTo>
                  <a:lnTo>
                    <a:pt x="2466" y="116"/>
                  </a:lnTo>
                  <a:lnTo>
                    <a:pt x="2498" y="87"/>
                  </a:lnTo>
                  <a:lnTo>
                    <a:pt x="2532" y="61"/>
                  </a:lnTo>
                  <a:lnTo>
                    <a:pt x="2570" y="40"/>
                  </a:lnTo>
                  <a:lnTo>
                    <a:pt x="2609" y="23"/>
                  </a:lnTo>
                  <a:lnTo>
                    <a:pt x="2652" y="10"/>
                  </a:lnTo>
                  <a:lnTo>
                    <a:pt x="2695" y="2"/>
                  </a:lnTo>
                  <a:lnTo>
                    <a:pt x="274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34" name="Google Shape;11234;p24"/>
            <p:cNvSpPr/>
            <p:nvPr/>
          </p:nvSpPr>
          <p:spPr>
            <a:xfrm>
              <a:off x="2461" y="725"/>
              <a:ext cx="67" cy="65"/>
            </a:xfrm>
            <a:custGeom>
              <a:avLst/>
              <a:gdLst/>
              <a:ahLst/>
              <a:cxnLst/>
              <a:rect l="l" t="t" r="r" b="b"/>
              <a:pathLst>
                <a:path w="459" h="459" extrusionOk="0">
                  <a:moveTo>
                    <a:pt x="229" y="0"/>
                  </a:moveTo>
                  <a:lnTo>
                    <a:pt x="267" y="3"/>
                  </a:lnTo>
                  <a:lnTo>
                    <a:pt x="302" y="12"/>
                  </a:lnTo>
                  <a:lnTo>
                    <a:pt x="334" y="25"/>
                  </a:lnTo>
                  <a:lnTo>
                    <a:pt x="365" y="44"/>
                  </a:lnTo>
                  <a:lnTo>
                    <a:pt x="392" y="68"/>
                  </a:lnTo>
                  <a:lnTo>
                    <a:pt x="415" y="94"/>
                  </a:lnTo>
                  <a:lnTo>
                    <a:pt x="433" y="124"/>
                  </a:lnTo>
                  <a:lnTo>
                    <a:pt x="447" y="157"/>
                  </a:lnTo>
                  <a:lnTo>
                    <a:pt x="455" y="192"/>
                  </a:lnTo>
                  <a:lnTo>
                    <a:pt x="459" y="229"/>
                  </a:lnTo>
                  <a:lnTo>
                    <a:pt x="455" y="266"/>
                  </a:lnTo>
                  <a:lnTo>
                    <a:pt x="447" y="303"/>
                  </a:lnTo>
                  <a:lnTo>
                    <a:pt x="433" y="334"/>
                  </a:lnTo>
                  <a:lnTo>
                    <a:pt x="415" y="365"/>
                  </a:lnTo>
                  <a:lnTo>
                    <a:pt x="392" y="392"/>
                  </a:lnTo>
                  <a:lnTo>
                    <a:pt x="365" y="414"/>
                  </a:lnTo>
                  <a:lnTo>
                    <a:pt x="334" y="433"/>
                  </a:lnTo>
                  <a:lnTo>
                    <a:pt x="302" y="447"/>
                  </a:lnTo>
                  <a:lnTo>
                    <a:pt x="267" y="456"/>
                  </a:lnTo>
                  <a:lnTo>
                    <a:pt x="229" y="459"/>
                  </a:lnTo>
                  <a:lnTo>
                    <a:pt x="192" y="456"/>
                  </a:lnTo>
                  <a:lnTo>
                    <a:pt x="157" y="447"/>
                  </a:lnTo>
                  <a:lnTo>
                    <a:pt x="124" y="433"/>
                  </a:lnTo>
                  <a:lnTo>
                    <a:pt x="95" y="414"/>
                  </a:lnTo>
                  <a:lnTo>
                    <a:pt x="68" y="392"/>
                  </a:lnTo>
                  <a:lnTo>
                    <a:pt x="45" y="365"/>
                  </a:lnTo>
                  <a:lnTo>
                    <a:pt x="27" y="334"/>
                  </a:lnTo>
                  <a:lnTo>
                    <a:pt x="12" y="303"/>
                  </a:lnTo>
                  <a:lnTo>
                    <a:pt x="4" y="266"/>
                  </a:lnTo>
                  <a:lnTo>
                    <a:pt x="0" y="229"/>
                  </a:lnTo>
                  <a:lnTo>
                    <a:pt x="4" y="192"/>
                  </a:lnTo>
                  <a:lnTo>
                    <a:pt x="12" y="157"/>
                  </a:lnTo>
                  <a:lnTo>
                    <a:pt x="27" y="124"/>
                  </a:lnTo>
                  <a:lnTo>
                    <a:pt x="45" y="94"/>
                  </a:lnTo>
                  <a:lnTo>
                    <a:pt x="68" y="68"/>
                  </a:lnTo>
                  <a:lnTo>
                    <a:pt x="95" y="44"/>
                  </a:lnTo>
                  <a:lnTo>
                    <a:pt x="124" y="25"/>
                  </a:lnTo>
                  <a:lnTo>
                    <a:pt x="157" y="12"/>
                  </a:lnTo>
                  <a:lnTo>
                    <a:pt x="192" y="3"/>
                  </a:lnTo>
                  <a:lnTo>
                    <a:pt x="22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35" name="Google Shape;11235;p24"/>
            <p:cNvSpPr/>
            <p:nvPr/>
          </p:nvSpPr>
          <p:spPr>
            <a:xfrm>
              <a:off x="2341" y="828"/>
              <a:ext cx="166" cy="48"/>
            </a:xfrm>
            <a:custGeom>
              <a:avLst/>
              <a:gdLst/>
              <a:ahLst/>
              <a:cxnLst/>
              <a:rect l="l" t="t" r="r" b="b"/>
              <a:pathLst>
                <a:path w="1167" h="332" extrusionOk="0">
                  <a:moveTo>
                    <a:pt x="86" y="0"/>
                  </a:moveTo>
                  <a:lnTo>
                    <a:pt x="105" y="3"/>
                  </a:lnTo>
                  <a:lnTo>
                    <a:pt x="123" y="9"/>
                  </a:lnTo>
                  <a:lnTo>
                    <a:pt x="140" y="20"/>
                  </a:lnTo>
                  <a:lnTo>
                    <a:pt x="145" y="23"/>
                  </a:lnTo>
                  <a:lnTo>
                    <a:pt x="153" y="29"/>
                  </a:lnTo>
                  <a:lnTo>
                    <a:pt x="166" y="38"/>
                  </a:lnTo>
                  <a:lnTo>
                    <a:pt x="182" y="48"/>
                  </a:lnTo>
                  <a:lnTo>
                    <a:pt x="202" y="60"/>
                  </a:lnTo>
                  <a:lnTo>
                    <a:pt x="225" y="73"/>
                  </a:lnTo>
                  <a:lnTo>
                    <a:pt x="252" y="86"/>
                  </a:lnTo>
                  <a:lnTo>
                    <a:pt x="282" y="100"/>
                  </a:lnTo>
                  <a:lnTo>
                    <a:pt x="315" y="113"/>
                  </a:lnTo>
                  <a:lnTo>
                    <a:pt x="352" y="126"/>
                  </a:lnTo>
                  <a:lnTo>
                    <a:pt x="391" y="137"/>
                  </a:lnTo>
                  <a:lnTo>
                    <a:pt x="433" y="147"/>
                  </a:lnTo>
                  <a:lnTo>
                    <a:pt x="478" y="154"/>
                  </a:lnTo>
                  <a:lnTo>
                    <a:pt x="524" y="160"/>
                  </a:lnTo>
                  <a:lnTo>
                    <a:pt x="574" y="162"/>
                  </a:lnTo>
                  <a:lnTo>
                    <a:pt x="625" y="160"/>
                  </a:lnTo>
                  <a:lnTo>
                    <a:pt x="678" y="154"/>
                  </a:lnTo>
                  <a:lnTo>
                    <a:pt x="733" y="145"/>
                  </a:lnTo>
                  <a:lnTo>
                    <a:pt x="790" y="130"/>
                  </a:lnTo>
                  <a:lnTo>
                    <a:pt x="850" y="110"/>
                  </a:lnTo>
                  <a:lnTo>
                    <a:pt x="909" y="84"/>
                  </a:lnTo>
                  <a:lnTo>
                    <a:pt x="971" y="52"/>
                  </a:lnTo>
                  <a:lnTo>
                    <a:pt x="1033" y="14"/>
                  </a:lnTo>
                  <a:lnTo>
                    <a:pt x="1051" y="6"/>
                  </a:lnTo>
                  <a:lnTo>
                    <a:pt x="1070" y="0"/>
                  </a:lnTo>
                  <a:lnTo>
                    <a:pt x="1090" y="0"/>
                  </a:lnTo>
                  <a:lnTo>
                    <a:pt x="1108" y="5"/>
                  </a:lnTo>
                  <a:lnTo>
                    <a:pt x="1125" y="12"/>
                  </a:lnTo>
                  <a:lnTo>
                    <a:pt x="1140" y="24"/>
                  </a:lnTo>
                  <a:lnTo>
                    <a:pt x="1153" y="39"/>
                  </a:lnTo>
                  <a:lnTo>
                    <a:pt x="1162" y="57"/>
                  </a:lnTo>
                  <a:lnTo>
                    <a:pt x="1167" y="76"/>
                  </a:lnTo>
                  <a:lnTo>
                    <a:pt x="1167" y="94"/>
                  </a:lnTo>
                  <a:lnTo>
                    <a:pt x="1163" y="113"/>
                  </a:lnTo>
                  <a:lnTo>
                    <a:pt x="1155" y="130"/>
                  </a:lnTo>
                  <a:lnTo>
                    <a:pt x="1144" y="146"/>
                  </a:lnTo>
                  <a:lnTo>
                    <a:pt x="1129" y="159"/>
                  </a:lnTo>
                  <a:lnTo>
                    <a:pt x="1064" y="199"/>
                  </a:lnTo>
                  <a:lnTo>
                    <a:pt x="999" y="233"/>
                  </a:lnTo>
                  <a:lnTo>
                    <a:pt x="936" y="262"/>
                  </a:lnTo>
                  <a:lnTo>
                    <a:pt x="873" y="284"/>
                  </a:lnTo>
                  <a:lnTo>
                    <a:pt x="813" y="302"/>
                  </a:lnTo>
                  <a:lnTo>
                    <a:pt x="753" y="316"/>
                  </a:lnTo>
                  <a:lnTo>
                    <a:pt x="695" y="326"/>
                  </a:lnTo>
                  <a:lnTo>
                    <a:pt x="639" y="331"/>
                  </a:lnTo>
                  <a:lnTo>
                    <a:pt x="584" y="332"/>
                  </a:lnTo>
                  <a:lnTo>
                    <a:pt x="527" y="331"/>
                  </a:lnTo>
                  <a:lnTo>
                    <a:pt x="473" y="326"/>
                  </a:lnTo>
                  <a:lnTo>
                    <a:pt x="421" y="318"/>
                  </a:lnTo>
                  <a:lnTo>
                    <a:pt x="373" y="307"/>
                  </a:lnTo>
                  <a:lnTo>
                    <a:pt x="326" y="296"/>
                  </a:lnTo>
                  <a:lnTo>
                    <a:pt x="282" y="282"/>
                  </a:lnTo>
                  <a:lnTo>
                    <a:pt x="242" y="267"/>
                  </a:lnTo>
                  <a:lnTo>
                    <a:pt x="205" y="252"/>
                  </a:lnTo>
                  <a:lnTo>
                    <a:pt x="170" y="236"/>
                  </a:lnTo>
                  <a:lnTo>
                    <a:pt x="139" y="220"/>
                  </a:lnTo>
                  <a:lnTo>
                    <a:pt x="113" y="205"/>
                  </a:lnTo>
                  <a:lnTo>
                    <a:pt x="89" y="192"/>
                  </a:lnTo>
                  <a:lnTo>
                    <a:pt x="69" y="180"/>
                  </a:lnTo>
                  <a:lnTo>
                    <a:pt x="53" y="169"/>
                  </a:lnTo>
                  <a:lnTo>
                    <a:pt x="42" y="161"/>
                  </a:lnTo>
                  <a:lnTo>
                    <a:pt x="35" y="156"/>
                  </a:lnTo>
                  <a:lnTo>
                    <a:pt x="32" y="153"/>
                  </a:lnTo>
                  <a:lnTo>
                    <a:pt x="18" y="140"/>
                  </a:lnTo>
                  <a:lnTo>
                    <a:pt x="8" y="123"/>
                  </a:lnTo>
                  <a:lnTo>
                    <a:pt x="2" y="105"/>
                  </a:lnTo>
                  <a:lnTo>
                    <a:pt x="0" y="86"/>
                  </a:lnTo>
                  <a:lnTo>
                    <a:pt x="2" y="67"/>
                  </a:lnTo>
                  <a:lnTo>
                    <a:pt x="9" y="49"/>
                  </a:lnTo>
                  <a:lnTo>
                    <a:pt x="18" y="32"/>
                  </a:lnTo>
                  <a:lnTo>
                    <a:pt x="33" y="18"/>
                  </a:lnTo>
                  <a:lnTo>
                    <a:pt x="49" y="8"/>
                  </a:lnTo>
                  <a:lnTo>
                    <a:pt x="67" y="3"/>
                  </a:lnTo>
                  <a:lnTo>
                    <a:pt x="8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236" name="Google Shape;11236;p24"/>
          <p:cNvGrpSpPr/>
          <p:nvPr/>
        </p:nvGrpSpPr>
        <p:grpSpPr>
          <a:xfrm>
            <a:off x="17427153" y="18316540"/>
            <a:ext cx="548289" cy="527654"/>
            <a:chOff x="1854" y="572"/>
            <a:chExt cx="484" cy="466"/>
          </a:xfrm>
          <a:solidFill>
            <a:srgbClr val="006994"/>
          </a:solidFill>
        </p:grpSpPr>
        <p:sp>
          <p:nvSpPr>
            <p:cNvPr id="11237" name="Google Shape;11237;p24"/>
            <p:cNvSpPr/>
            <p:nvPr/>
          </p:nvSpPr>
          <p:spPr>
            <a:xfrm>
              <a:off x="1854" y="763"/>
              <a:ext cx="238" cy="245"/>
            </a:xfrm>
            <a:custGeom>
              <a:avLst/>
              <a:gdLst/>
              <a:ahLst/>
              <a:cxnLst/>
              <a:rect l="l" t="t" r="r" b="b"/>
              <a:pathLst>
                <a:path w="1672" h="1721" extrusionOk="0">
                  <a:moveTo>
                    <a:pt x="836" y="0"/>
                  </a:moveTo>
                  <a:lnTo>
                    <a:pt x="1170" y="664"/>
                  </a:lnTo>
                  <a:lnTo>
                    <a:pt x="913" y="512"/>
                  </a:lnTo>
                  <a:lnTo>
                    <a:pt x="627" y="1028"/>
                  </a:lnTo>
                  <a:lnTo>
                    <a:pt x="1672" y="1028"/>
                  </a:lnTo>
                  <a:lnTo>
                    <a:pt x="1672" y="1721"/>
                  </a:lnTo>
                  <a:lnTo>
                    <a:pt x="711" y="1721"/>
                  </a:lnTo>
                  <a:lnTo>
                    <a:pt x="675" y="1718"/>
                  </a:lnTo>
                  <a:lnTo>
                    <a:pt x="640" y="1709"/>
                  </a:lnTo>
                  <a:lnTo>
                    <a:pt x="603" y="1694"/>
                  </a:lnTo>
                  <a:lnTo>
                    <a:pt x="570" y="1674"/>
                  </a:lnTo>
                  <a:lnTo>
                    <a:pt x="536" y="1647"/>
                  </a:lnTo>
                  <a:lnTo>
                    <a:pt x="503" y="1615"/>
                  </a:lnTo>
                  <a:lnTo>
                    <a:pt x="473" y="1579"/>
                  </a:lnTo>
                  <a:lnTo>
                    <a:pt x="443" y="1538"/>
                  </a:lnTo>
                  <a:lnTo>
                    <a:pt x="420" y="1500"/>
                  </a:lnTo>
                  <a:lnTo>
                    <a:pt x="396" y="1459"/>
                  </a:lnTo>
                  <a:lnTo>
                    <a:pt x="370" y="1418"/>
                  </a:lnTo>
                  <a:lnTo>
                    <a:pt x="345" y="1375"/>
                  </a:lnTo>
                  <a:lnTo>
                    <a:pt x="318" y="1331"/>
                  </a:lnTo>
                  <a:lnTo>
                    <a:pt x="292" y="1287"/>
                  </a:lnTo>
                  <a:lnTo>
                    <a:pt x="266" y="1243"/>
                  </a:lnTo>
                  <a:lnTo>
                    <a:pt x="241" y="1198"/>
                  </a:lnTo>
                  <a:lnTo>
                    <a:pt x="215" y="1154"/>
                  </a:lnTo>
                  <a:lnTo>
                    <a:pt x="190" y="1112"/>
                  </a:lnTo>
                  <a:lnTo>
                    <a:pt x="167" y="1069"/>
                  </a:lnTo>
                  <a:lnTo>
                    <a:pt x="143" y="1029"/>
                  </a:lnTo>
                  <a:lnTo>
                    <a:pt x="121" y="991"/>
                  </a:lnTo>
                  <a:lnTo>
                    <a:pt x="101" y="953"/>
                  </a:lnTo>
                  <a:lnTo>
                    <a:pt x="82" y="920"/>
                  </a:lnTo>
                  <a:lnTo>
                    <a:pt x="64" y="888"/>
                  </a:lnTo>
                  <a:lnTo>
                    <a:pt x="48" y="860"/>
                  </a:lnTo>
                  <a:lnTo>
                    <a:pt x="34" y="835"/>
                  </a:lnTo>
                  <a:lnTo>
                    <a:pt x="22" y="813"/>
                  </a:lnTo>
                  <a:lnTo>
                    <a:pt x="13" y="797"/>
                  </a:lnTo>
                  <a:lnTo>
                    <a:pt x="5" y="784"/>
                  </a:lnTo>
                  <a:lnTo>
                    <a:pt x="1" y="776"/>
                  </a:lnTo>
                  <a:lnTo>
                    <a:pt x="0" y="774"/>
                  </a:lnTo>
                  <a:lnTo>
                    <a:pt x="329" y="165"/>
                  </a:lnTo>
                  <a:lnTo>
                    <a:pt x="87" y="22"/>
                  </a:lnTo>
                  <a:lnTo>
                    <a:pt x="83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38" name="Google Shape;11238;p24"/>
            <p:cNvSpPr/>
            <p:nvPr/>
          </p:nvSpPr>
          <p:spPr>
            <a:xfrm>
              <a:off x="1942" y="572"/>
              <a:ext cx="322" cy="190"/>
            </a:xfrm>
            <a:custGeom>
              <a:avLst/>
              <a:gdLst/>
              <a:ahLst/>
              <a:cxnLst/>
              <a:rect l="l" t="t" r="r" b="b"/>
              <a:pathLst>
                <a:path w="2259" h="1330" extrusionOk="0">
                  <a:moveTo>
                    <a:pt x="1302" y="0"/>
                  </a:moveTo>
                  <a:lnTo>
                    <a:pt x="1508" y="0"/>
                  </a:lnTo>
                  <a:lnTo>
                    <a:pt x="1521" y="0"/>
                  </a:lnTo>
                  <a:lnTo>
                    <a:pt x="1557" y="0"/>
                  </a:lnTo>
                  <a:lnTo>
                    <a:pt x="1588" y="0"/>
                  </a:lnTo>
                  <a:lnTo>
                    <a:pt x="1613" y="0"/>
                  </a:lnTo>
                  <a:lnTo>
                    <a:pt x="1632" y="0"/>
                  </a:lnTo>
                  <a:lnTo>
                    <a:pt x="1644" y="1"/>
                  </a:lnTo>
                  <a:lnTo>
                    <a:pt x="1647" y="1"/>
                  </a:lnTo>
                  <a:lnTo>
                    <a:pt x="2015" y="586"/>
                  </a:lnTo>
                  <a:lnTo>
                    <a:pt x="2259" y="446"/>
                  </a:lnTo>
                  <a:lnTo>
                    <a:pt x="1909" y="1108"/>
                  </a:lnTo>
                  <a:lnTo>
                    <a:pt x="1182" y="1064"/>
                  </a:lnTo>
                  <a:lnTo>
                    <a:pt x="1427" y="923"/>
                  </a:lnTo>
                  <a:lnTo>
                    <a:pt x="1118" y="422"/>
                  </a:lnTo>
                  <a:lnTo>
                    <a:pt x="604" y="1330"/>
                  </a:lnTo>
                  <a:lnTo>
                    <a:pt x="0" y="988"/>
                  </a:lnTo>
                  <a:lnTo>
                    <a:pt x="474" y="152"/>
                  </a:lnTo>
                  <a:lnTo>
                    <a:pt x="494" y="123"/>
                  </a:lnTo>
                  <a:lnTo>
                    <a:pt x="520" y="96"/>
                  </a:lnTo>
                  <a:lnTo>
                    <a:pt x="550" y="73"/>
                  </a:lnTo>
                  <a:lnTo>
                    <a:pt x="585" y="53"/>
                  </a:lnTo>
                  <a:lnTo>
                    <a:pt x="624" y="37"/>
                  </a:lnTo>
                  <a:lnTo>
                    <a:pt x="667" y="24"/>
                  </a:lnTo>
                  <a:lnTo>
                    <a:pt x="714" y="14"/>
                  </a:lnTo>
                  <a:lnTo>
                    <a:pt x="764" y="10"/>
                  </a:lnTo>
                  <a:lnTo>
                    <a:pt x="817" y="8"/>
                  </a:lnTo>
                  <a:lnTo>
                    <a:pt x="871" y="6"/>
                  </a:lnTo>
                  <a:lnTo>
                    <a:pt x="927" y="4"/>
                  </a:lnTo>
                  <a:lnTo>
                    <a:pt x="986" y="3"/>
                  </a:lnTo>
                  <a:lnTo>
                    <a:pt x="1045" y="2"/>
                  </a:lnTo>
                  <a:lnTo>
                    <a:pt x="1104" y="1"/>
                  </a:lnTo>
                  <a:lnTo>
                    <a:pt x="1163" y="1"/>
                  </a:lnTo>
                  <a:lnTo>
                    <a:pt x="1221" y="0"/>
                  </a:lnTo>
                  <a:lnTo>
                    <a:pt x="1277" y="0"/>
                  </a:lnTo>
                  <a:lnTo>
                    <a:pt x="130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39" name="Google Shape;11239;p24"/>
            <p:cNvSpPr/>
            <p:nvPr/>
          </p:nvSpPr>
          <p:spPr>
            <a:xfrm>
              <a:off x="2110" y="724"/>
              <a:ext cx="228" cy="314"/>
            </a:xfrm>
            <a:custGeom>
              <a:avLst/>
              <a:gdLst/>
              <a:ahLst/>
              <a:cxnLst/>
              <a:rect l="l" t="t" r="r" b="b"/>
              <a:pathLst>
                <a:path w="1600" h="2202" extrusionOk="0">
                  <a:moveTo>
                    <a:pt x="1116" y="0"/>
                  </a:moveTo>
                  <a:lnTo>
                    <a:pt x="1573" y="846"/>
                  </a:lnTo>
                  <a:lnTo>
                    <a:pt x="1587" y="879"/>
                  </a:lnTo>
                  <a:lnTo>
                    <a:pt x="1597" y="915"/>
                  </a:lnTo>
                  <a:lnTo>
                    <a:pt x="1600" y="953"/>
                  </a:lnTo>
                  <a:lnTo>
                    <a:pt x="1599" y="993"/>
                  </a:lnTo>
                  <a:lnTo>
                    <a:pt x="1591" y="1035"/>
                  </a:lnTo>
                  <a:lnTo>
                    <a:pt x="1580" y="1078"/>
                  </a:lnTo>
                  <a:lnTo>
                    <a:pt x="1562" y="1123"/>
                  </a:lnTo>
                  <a:lnTo>
                    <a:pt x="1539" y="1167"/>
                  </a:lnTo>
                  <a:lnTo>
                    <a:pt x="1518" y="1205"/>
                  </a:lnTo>
                  <a:lnTo>
                    <a:pt x="1495" y="1244"/>
                  </a:lnTo>
                  <a:lnTo>
                    <a:pt x="1471" y="1284"/>
                  </a:lnTo>
                  <a:lnTo>
                    <a:pt x="1447" y="1325"/>
                  </a:lnTo>
                  <a:lnTo>
                    <a:pt x="1423" y="1368"/>
                  </a:lnTo>
                  <a:lnTo>
                    <a:pt x="1397" y="1409"/>
                  </a:lnTo>
                  <a:lnTo>
                    <a:pt x="1372" y="1451"/>
                  </a:lnTo>
                  <a:lnTo>
                    <a:pt x="1346" y="1494"/>
                  </a:lnTo>
                  <a:lnTo>
                    <a:pt x="1321" y="1535"/>
                  </a:lnTo>
                  <a:lnTo>
                    <a:pt x="1295" y="1577"/>
                  </a:lnTo>
                  <a:lnTo>
                    <a:pt x="1271" y="1616"/>
                  </a:lnTo>
                  <a:lnTo>
                    <a:pt x="1247" y="1655"/>
                  </a:lnTo>
                  <a:lnTo>
                    <a:pt x="1223" y="1692"/>
                  </a:lnTo>
                  <a:lnTo>
                    <a:pt x="1202" y="1727"/>
                  </a:lnTo>
                  <a:lnTo>
                    <a:pt x="1181" y="1760"/>
                  </a:lnTo>
                  <a:lnTo>
                    <a:pt x="1161" y="1791"/>
                  </a:lnTo>
                  <a:lnTo>
                    <a:pt x="1144" y="1819"/>
                  </a:lnTo>
                  <a:lnTo>
                    <a:pt x="1127" y="1845"/>
                  </a:lnTo>
                  <a:lnTo>
                    <a:pt x="1113" y="1867"/>
                  </a:lnTo>
                  <a:lnTo>
                    <a:pt x="1101" y="1886"/>
                  </a:lnTo>
                  <a:lnTo>
                    <a:pt x="1092" y="1901"/>
                  </a:lnTo>
                  <a:lnTo>
                    <a:pt x="1084" y="1912"/>
                  </a:lnTo>
                  <a:lnTo>
                    <a:pt x="1080" y="1919"/>
                  </a:lnTo>
                  <a:lnTo>
                    <a:pt x="1079" y="1921"/>
                  </a:lnTo>
                  <a:lnTo>
                    <a:pt x="387" y="1921"/>
                  </a:lnTo>
                  <a:lnTo>
                    <a:pt x="376" y="2202"/>
                  </a:lnTo>
                  <a:lnTo>
                    <a:pt x="0" y="1555"/>
                  </a:lnTo>
                  <a:lnTo>
                    <a:pt x="422" y="976"/>
                  </a:lnTo>
                  <a:lnTo>
                    <a:pt x="413" y="1244"/>
                  </a:lnTo>
                  <a:lnTo>
                    <a:pt x="1003" y="1249"/>
                  </a:lnTo>
                  <a:lnTo>
                    <a:pt x="507" y="330"/>
                  </a:lnTo>
                  <a:lnTo>
                    <a:pt x="111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1240" name="Google Shape;11240;p24"/>
          <p:cNvSpPr/>
          <p:nvPr/>
        </p:nvSpPr>
        <p:spPr>
          <a:xfrm>
            <a:off x="12343426" y="18311440"/>
            <a:ext cx="505250" cy="539224"/>
          </a:xfrm>
          <a:custGeom>
            <a:avLst/>
            <a:gdLst/>
            <a:ahLst/>
            <a:cxnLst/>
            <a:rect l="l" t="t" r="r" b="b"/>
            <a:pathLst>
              <a:path w="3125" h="3334" extrusionOk="0">
                <a:moveTo>
                  <a:pt x="2811" y="396"/>
                </a:moveTo>
                <a:lnTo>
                  <a:pt x="430" y="1588"/>
                </a:lnTo>
                <a:lnTo>
                  <a:pt x="904" y="1896"/>
                </a:lnTo>
                <a:lnTo>
                  <a:pt x="2356" y="910"/>
                </a:lnTo>
                <a:lnTo>
                  <a:pt x="1322" y="2174"/>
                </a:lnTo>
                <a:lnTo>
                  <a:pt x="2243" y="2759"/>
                </a:lnTo>
                <a:lnTo>
                  <a:pt x="2811" y="396"/>
                </a:lnTo>
                <a:close/>
                <a:moveTo>
                  <a:pt x="3125" y="0"/>
                </a:moveTo>
                <a:lnTo>
                  <a:pt x="2382" y="3100"/>
                </a:lnTo>
                <a:lnTo>
                  <a:pt x="1783" y="2717"/>
                </a:lnTo>
                <a:lnTo>
                  <a:pt x="1272" y="3334"/>
                </a:lnTo>
                <a:lnTo>
                  <a:pt x="872" y="2112"/>
                </a:lnTo>
                <a:lnTo>
                  <a:pt x="0" y="1564"/>
                </a:lnTo>
                <a:lnTo>
                  <a:pt x="3125"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41" name="Google Shape;11241;p24"/>
          <p:cNvSpPr/>
          <p:nvPr/>
        </p:nvSpPr>
        <p:spPr>
          <a:xfrm>
            <a:off x="13625118" y="18335797"/>
            <a:ext cx="533566" cy="490514"/>
          </a:xfrm>
          <a:custGeom>
            <a:avLst/>
            <a:gdLst/>
            <a:ahLst/>
            <a:cxnLst/>
            <a:rect l="l" t="t" r="r" b="b"/>
            <a:pathLst>
              <a:path w="3765" h="3034" extrusionOk="0">
                <a:moveTo>
                  <a:pt x="1670" y="1199"/>
                </a:moveTo>
                <a:lnTo>
                  <a:pt x="1597" y="1208"/>
                </a:lnTo>
                <a:lnTo>
                  <a:pt x="1523" y="1220"/>
                </a:lnTo>
                <a:lnTo>
                  <a:pt x="1448" y="1235"/>
                </a:lnTo>
                <a:lnTo>
                  <a:pt x="1386" y="1249"/>
                </a:lnTo>
                <a:lnTo>
                  <a:pt x="1325" y="1267"/>
                </a:lnTo>
                <a:lnTo>
                  <a:pt x="1265" y="1285"/>
                </a:lnTo>
                <a:lnTo>
                  <a:pt x="1208" y="1305"/>
                </a:lnTo>
                <a:lnTo>
                  <a:pt x="1151" y="1327"/>
                </a:lnTo>
                <a:lnTo>
                  <a:pt x="1096" y="1351"/>
                </a:lnTo>
                <a:lnTo>
                  <a:pt x="1044" y="1377"/>
                </a:lnTo>
                <a:lnTo>
                  <a:pt x="992" y="1403"/>
                </a:lnTo>
                <a:lnTo>
                  <a:pt x="943" y="1431"/>
                </a:lnTo>
                <a:lnTo>
                  <a:pt x="896" y="1461"/>
                </a:lnTo>
                <a:lnTo>
                  <a:pt x="852" y="1492"/>
                </a:lnTo>
                <a:lnTo>
                  <a:pt x="810" y="1524"/>
                </a:lnTo>
                <a:lnTo>
                  <a:pt x="770" y="1557"/>
                </a:lnTo>
                <a:lnTo>
                  <a:pt x="733" y="1592"/>
                </a:lnTo>
                <a:lnTo>
                  <a:pt x="699" y="1626"/>
                </a:lnTo>
                <a:lnTo>
                  <a:pt x="667" y="1662"/>
                </a:lnTo>
                <a:lnTo>
                  <a:pt x="638" y="1699"/>
                </a:lnTo>
                <a:lnTo>
                  <a:pt x="613" y="1735"/>
                </a:lnTo>
                <a:lnTo>
                  <a:pt x="591" y="1772"/>
                </a:lnTo>
                <a:lnTo>
                  <a:pt x="572" y="1811"/>
                </a:lnTo>
                <a:lnTo>
                  <a:pt x="557" y="1849"/>
                </a:lnTo>
                <a:lnTo>
                  <a:pt x="546" y="1888"/>
                </a:lnTo>
                <a:lnTo>
                  <a:pt x="538" y="1927"/>
                </a:lnTo>
                <a:lnTo>
                  <a:pt x="534" y="1965"/>
                </a:lnTo>
                <a:lnTo>
                  <a:pt x="534" y="2005"/>
                </a:lnTo>
                <a:lnTo>
                  <a:pt x="538" y="2043"/>
                </a:lnTo>
                <a:lnTo>
                  <a:pt x="547" y="2081"/>
                </a:lnTo>
                <a:lnTo>
                  <a:pt x="559" y="2120"/>
                </a:lnTo>
                <a:lnTo>
                  <a:pt x="577" y="2158"/>
                </a:lnTo>
                <a:lnTo>
                  <a:pt x="598" y="2196"/>
                </a:lnTo>
                <a:lnTo>
                  <a:pt x="625" y="2233"/>
                </a:lnTo>
                <a:lnTo>
                  <a:pt x="655" y="2269"/>
                </a:lnTo>
                <a:lnTo>
                  <a:pt x="692" y="2305"/>
                </a:lnTo>
                <a:lnTo>
                  <a:pt x="733" y="2339"/>
                </a:lnTo>
                <a:lnTo>
                  <a:pt x="780" y="2373"/>
                </a:lnTo>
                <a:lnTo>
                  <a:pt x="831" y="2407"/>
                </a:lnTo>
                <a:lnTo>
                  <a:pt x="889" y="2438"/>
                </a:lnTo>
                <a:lnTo>
                  <a:pt x="952" y="2469"/>
                </a:lnTo>
                <a:lnTo>
                  <a:pt x="1021" y="2499"/>
                </a:lnTo>
                <a:lnTo>
                  <a:pt x="1095" y="2527"/>
                </a:lnTo>
                <a:lnTo>
                  <a:pt x="1175" y="2554"/>
                </a:lnTo>
                <a:lnTo>
                  <a:pt x="1262" y="2579"/>
                </a:lnTo>
                <a:lnTo>
                  <a:pt x="1354" y="2603"/>
                </a:lnTo>
                <a:lnTo>
                  <a:pt x="1454" y="2625"/>
                </a:lnTo>
                <a:lnTo>
                  <a:pt x="1559" y="2645"/>
                </a:lnTo>
                <a:lnTo>
                  <a:pt x="1670" y="2663"/>
                </a:lnTo>
                <a:lnTo>
                  <a:pt x="1670" y="1199"/>
                </a:lnTo>
                <a:close/>
                <a:moveTo>
                  <a:pt x="2303" y="0"/>
                </a:moveTo>
                <a:lnTo>
                  <a:pt x="2303" y="0"/>
                </a:lnTo>
                <a:lnTo>
                  <a:pt x="2303" y="904"/>
                </a:lnTo>
                <a:lnTo>
                  <a:pt x="2412" y="916"/>
                </a:lnTo>
                <a:lnTo>
                  <a:pt x="2518" y="932"/>
                </a:lnTo>
                <a:lnTo>
                  <a:pt x="2625" y="952"/>
                </a:lnTo>
                <a:lnTo>
                  <a:pt x="2730" y="975"/>
                </a:lnTo>
                <a:lnTo>
                  <a:pt x="2834" y="1002"/>
                </a:lnTo>
                <a:lnTo>
                  <a:pt x="2936" y="1033"/>
                </a:lnTo>
                <a:lnTo>
                  <a:pt x="3036" y="1070"/>
                </a:lnTo>
                <a:lnTo>
                  <a:pt x="3135" y="1109"/>
                </a:lnTo>
                <a:lnTo>
                  <a:pt x="3231" y="1152"/>
                </a:lnTo>
                <a:lnTo>
                  <a:pt x="3325" y="1201"/>
                </a:lnTo>
                <a:lnTo>
                  <a:pt x="3527" y="1075"/>
                </a:lnTo>
                <a:lnTo>
                  <a:pt x="3765" y="1588"/>
                </a:lnTo>
                <a:lnTo>
                  <a:pt x="2703" y="1588"/>
                </a:lnTo>
                <a:lnTo>
                  <a:pt x="2937" y="1441"/>
                </a:lnTo>
                <a:lnTo>
                  <a:pt x="2922" y="1433"/>
                </a:lnTo>
                <a:lnTo>
                  <a:pt x="2903" y="1423"/>
                </a:lnTo>
                <a:lnTo>
                  <a:pt x="2877" y="1410"/>
                </a:lnTo>
                <a:lnTo>
                  <a:pt x="2848" y="1395"/>
                </a:lnTo>
                <a:lnTo>
                  <a:pt x="2813" y="1379"/>
                </a:lnTo>
                <a:lnTo>
                  <a:pt x="2773" y="1360"/>
                </a:lnTo>
                <a:lnTo>
                  <a:pt x="2729" y="1342"/>
                </a:lnTo>
                <a:lnTo>
                  <a:pt x="2681" y="1324"/>
                </a:lnTo>
                <a:lnTo>
                  <a:pt x="2627" y="1305"/>
                </a:lnTo>
                <a:lnTo>
                  <a:pt x="2570" y="1286"/>
                </a:lnTo>
                <a:lnTo>
                  <a:pt x="2510" y="1268"/>
                </a:lnTo>
                <a:lnTo>
                  <a:pt x="2445" y="1250"/>
                </a:lnTo>
                <a:lnTo>
                  <a:pt x="2376" y="1234"/>
                </a:lnTo>
                <a:lnTo>
                  <a:pt x="2303" y="1220"/>
                </a:lnTo>
                <a:lnTo>
                  <a:pt x="2303" y="2686"/>
                </a:lnTo>
                <a:lnTo>
                  <a:pt x="1670" y="3034"/>
                </a:lnTo>
                <a:lnTo>
                  <a:pt x="1667" y="3034"/>
                </a:lnTo>
                <a:lnTo>
                  <a:pt x="1658" y="3032"/>
                </a:lnTo>
                <a:lnTo>
                  <a:pt x="1643" y="3030"/>
                </a:lnTo>
                <a:lnTo>
                  <a:pt x="1624" y="3026"/>
                </a:lnTo>
                <a:lnTo>
                  <a:pt x="1599" y="3021"/>
                </a:lnTo>
                <a:lnTo>
                  <a:pt x="1569" y="3016"/>
                </a:lnTo>
                <a:lnTo>
                  <a:pt x="1535" y="3008"/>
                </a:lnTo>
                <a:lnTo>
                  <a:pt x="1497" y="2999"/>
                </a:lnTo>
                <a:lnTo>
                  <a:pt x="1455" y="2990"/>
                </a:lnTo>
                <a:lnTo>
                  <a:pt x="1409" y="2979"/>
                </a:lnTo>
                <a:lnTo>
                  <a:pt x="1361" y="2967"/>
                </a:lnTo>
                <a:lnTo>
                  <a:pt x="1310" y="2954"/>
                </a:lnTo>
                <a:lnTo>
                  <a:pt x="1256" y="2940"/>
                </a:lnTo>
                <a:lnTo>
                  <a:pt x="1200" y="2924"/>
                </a:lnTo>
                <a:lnTo>
                  <a:pt x="1142" y="2905"/>
                </a:lnTo>
                <a:lnTo>
                  <a:pt x="1082" y="2886"/>
                </a:lnTo>
                <a:lnTo>
                  <a:pt x="1022" y="2866"/>
                </a:lnTo>
                <a:lnTo>
                  <a:pt x="960" y="2844"/>
                </a:lnTo>
                <a:lnTo>
                  <a:pt x="897" y="2821"/>
                </a:lnTo>
                <a:lnTo>
                  <a:pt x="835" y="2795"/>
                </a:lnTo>
                <a:lnTo>
                  <a:pt x="773" y="2769"/>
                </a:lnTo>
                <a:lnTo>
                  <a:pt x="710" y="2741"/>
                </a:lnTo>
                <a:lnTo>
                  <a:pt x="649" y="2711"/>
                </a:lnTo>
                <a:lnTo>
                  <a:pt x="588" y="2678"/>
                </a:lnTo>
                <a:lnTo>
                  <a:pt x="529" y="2645"/>
                </a:lnTo>
                <a:lnTo>
                  <a:pt x="470" y="2610"/>
                </a:lnTo>
                <a:lnTo>
                  <a:pt x="414" y="2573"/>
                </a:lnTo>
                <a:lnTo>
                  <a:pt x="361" y="2534"/>
                </a:lnTo>
                <a:lnTo>
                  <a:pt x="309" y="2493"/>
                </a:lnTo>
                <a:lnTo>
                  <a:pt x="261" y="2451"/>
                </a:lnTo>
                <a:lnTo>
                  <a:pt x="216" y="2407"/>
                </a:lnTo>
                <a:lnTo>
                  <a:pt x="174" y="2360"/>
                </a:lnTo>
                <a:lnTo>
                  <a:pt x="136" y="2312"/>
                </a:lnTo>
                <a:lnTo>
                  <a:pt x="102" y="2261"/>
                </a:lnTo>
                <a:lnTo>
                  <a:pt x="72" y="2209"/>
                </a:lnTo>
                <a:lnTo>
                  <a:pt x="47" y="2154"/>
                </a:lnTo>
                <a:lnTo>
                  <a:pt x="26" y="2097"/>
                </a:lnTo>
                <a:lnTo>
                  <a:pt x="13" y="2038"/>
                </a:lnTo>
                <a:lnTo>
                  <a:pt x="3" y="1977"/>
                </a:lnTo>
                <a:lnTo>
                  <a:pt x="0" y="1914"/>
                </a:lnTo>
                <a:lnTo>
                  <a:pt x="3" y="1851"/>
                </a:lnTo>
                <a:lnTo>
                  <a:pt x="15" y="1790"/>
                </a:lnTo>
                <a:lnTo>
                  <a:pt x="32" y="1730"/>
                </a:lnTo>
                <a:lnTo>
                  <a:pt x="57" y="1672"/>
                </a:lnTo>
                <a:lnTo>
                  <a:pt x="88" y="1614"/>
                </a:lnTo>
                <a:lnTo>
                  <a:pt x="126" y="1558"/>
                </a:lnTo>
                <a:lnTo>
                  <a:pt x="168" y="1504"/>
                </a:lnTo>
                <a:lnTo>
                  <a:pt x="217" y="1452"/>
                </a:lnTo>
                <a:lnTo>
                  <a:pt x="272" y="1402"/>
                </a:lnTo>
                <a:lnTo>
                  <a:pt x="331" y="1352"/>
                </a:lnTo>
                <a:lnTo>
                  <a:pt x="395" y="1306"/>
                </a:lnTo>
                <a:lnTo>
                  <a:pt x="464" y="1262"/>
                </a:lnTo>
                <a:lnTo>
                  <a:pt x="538" y="1218"/>
                </a:lnTo>
                <a:lnTo>
                  <a:pt x="615" y="1178"/>
                </a:lnTo>
                <a:lnTo>
                  <a:pt x="697" y="1139"/>
                </a:lnTo>
                <a:lnTo>
                  <a:pt x="782" y="1104"/>
                </a:lnTo>
                <a:lnTo>
                  <a:pt x="870" y="1071"/>
                </a:lnTo>
                <a:lnTo>
                  <a:pt x="961" y="1039"/>
                </a:lnTo>
                <a:lnTo>
                  <a:pt x="1056" y="1011"/>
                </a:lnTo>
                <a:lnTo>
                  <a:pt x="1153" y="986"/>
                </a:lnTo>
                <a:lnTo>
                  <a:pt x="1254" y="963"/>
                </a:lnTo>
                <a:lnTo>
                  <a:pt x="1355" y="943"/>
                </a:lnTo>
                <a:lnTo>
                  <a:pt x="1458" y="926"/>
                </a:lnTo>
                <a:lnTo>
                  <a:pt x="1563" y="912"/>
                </a:lnTo>
                <a:lnTo>
                  <a:pt x="1670" y="901"/>
                </a:lnTo>
                <a:lnTo>
                  <a:pt x="1670" y="348"/>
                </a:lnTo>
                <a:lnTo>
                  <a:pt x="2303"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42" name="Google Shape;11242;p24"/>
          <p:cNvSpPr/>
          <p:nvPr/>
        </p:nvSpPr>
        <p:spPr>
          <a:xfrm>
            <a:off x="14935134" y="18308611"/>
            <a:ext cx="389699" cy="544885"/>
          </a:xfrm>
          <a:custGeom>
            <a:avLst/>
            <a:gdLst/>
            <a:ahLst/>
            <a:cxnLst/>
            <a:rect l="l" t="t" r="r" b="b"/>
            <a:pathLst>
              <a:path w="2407" h="3369" extrusionOk="0">
                <a:moveTo>
                  <a:pt x="1203" y="0"/>
                </a:moveTo>
                <a:lnTo>
                  <a:pt x="1203" y="0"/>
                </a:lnTo>
                <a:lnTo>
                  <a:pt x="1255" y="2"/>
                </a:lnTo>
                <a:lnTo>
                  <a:pt x="1306" y="12"/>
                </a:lnTo>
                <a:lnTo>
                  <a:pt x="1353" y="26"/>
                </a:lnTo>
                <a:lnTo>
                  <a:pt x="1400" y="46"/>
                </a:lnTo>
                <a:lnTo>
                  <a:pt x="1443" y="70"/>
                </a:lnTo>
                <a:lnTo>
                  <a:pt x="1483" y="99"/>
                </a:lnTo>
                <a:lnTo>
                  <a:pt x="1520" y="132"/>
                </a:lnTo>
                <a:lnTo>
                  <a:pt x="1552" y="169"/>
                </a:lnTo>
                <a:lnTo>
                  <a:pt x="1581" y="209"/>
                </a:lnTo>
                <a:lnTo>
                  <a:pt x="1605" y="252"/>
                </a:lnTo>
                <a:lnTo>
                  <a:pt x="1624" y="299"/>
                </a:lnTo>
                <a:lnTo>
                  <a:pt x="1638" y="348"/>
                </a:lnTo>
                <a:lnTo>
                  <a:pt x="1647" y="398"/>
                </a:lnTo>
                <a:lnTo>
                  <a:pt x="1650" y="451"/>
                </a:lnTo>
                <a:lnTo>
                  <a:pt x="1647" y="504"/>
                </a:lnTo>
                <a:lnTo>
                  <a:pt x="1638" y="554"/>
                </a:lnTo>
                <a:lnTo>
                  <a:pt x="1624" y="602"/>
                </a:lnTo>
                <a:lnTo>
                  <a:pt x="1605" y="648"/>
                </a:lnTo>
                <a:lnTo>
                  <a:pt x="1581" y="691"/>
                </a:lnTo>
                <a:lnTo>
                  <a:pt x="1553" y="730"/>
                </a:lnTo>
                <a:lnTo>
                  <a:pt x="1520" y="768"/>
                </a:lnTo>
                <a:lnTo>
                  <a:pt x="1484" y="800"/>
                </a:lnTo>
                <a:lnTo>
                  <a:pt x="1444" y="829"/>
                </a:lnTo>
                <a:lnTo>
                  <a:pt x="1402" y="854"/>
                </a:lnTo>
                <a:lnTo>
                  <a:pt x="1408" y="858"/>
                </a:lnTo>
                <a:lnTo>
                  <a:pt x="1419" y="866"/>
                </a:lnTo>
                <a:lnTo>
                  <a:pt x="1434" y="878"/>
                </a:lnTo>
                <a:lnTo>
                  <a:pt x="1452" y="892"/>
                </a:lnTo>
                <a:lnTo>
                  <a:pt x="1472" y="910"/>
                </a:lnTo>
                <a:lnTo>
                  <a:pt x="1496" y="930"/>
                </a:lnTo>
                <a:lnTo>
                  <a:pt x="1523" y="954"/>
                </a:lnTo>
                <a:lnTo>
                  <a:pt x="1551" y="979"/>
                </a:lnTo>
                <a:lnTo>
                  <a:pt x="1582" y="1006"/>
                </a:lnTo>
                <a:lnTo>
                  <a:pt x="1615" y="1036"/>
                </a:lnTo>
                <a:lnTo>
                  <a:pt x="1649" y="1066"/>
                </a:lnTo>
                <a:lnTo>
                  <a:pt x="1685" y="1099"/>
                </a:lnTo>
                <a:lnTo>
                  <a:pt x="1721" y="1133"/>
                </a:lnTo>
                <a:lnTo>
                  <a:pt x="1760" y="1167"/>
                </a:lnTo>
                <a:lnTo>
                  <a:pt x="1798" y="1203"/>
                </a:lnTo>
                <a:lnTo>
                  <a:pt x="1838" y="1239"/>
                </a:lnTo>
                <a:lnTo>
                  <a:pt x="1877" y="1273"/>
                </a:lnTo>
                <a:lnTo>
                  <a:pt x="1917" y="1310"/>
                </a:lnTo>
                <a:lnTo>
                  <a:pt x="1956" y="1345"/>
                </a:lnTo>
                <a:lnTo>
                  <a:pt x="1994" y="1381"/>
                </a:lnTo>
                <a:lnTo>
                  <a:pt x="2032" y="1416"/>
                </a:lnTo>
                <a:lnTo>
                  <a:pt x="2069" y="1450"/>
                </a:lnTo>
                <a:lnTo>
                  <a:pt x="2105" y="1483"/>
                </a:lnTo>
                <a:lnTo>
                  <a:pt x="2138" y="1514"/>
                </a:lnTo>
                <a:lnTo>
                  <a:pt x="2170" y="1544"/>
                </a:lnTo>
                <a:lnTo>
                  <a:pt x="2202" y="1572"/>
                </a:lnTo>
                <a:lnTo>
                  <a:pt x="2230" y="1598"/>
                </a:lnTo>
                <a:lnTo>
                  <a:pt x="2256" y="1622"/>
                </a:lnTo>
                <a:lnTo>
                  <a:pt x="2278" y="1644"/>
                </a:lnTo>
                <a:lnTo>
                  <a:pt x="2299" y="1663"/>
                </a:lnTo>
                <a:lnTo>
                  <a:pt x="2316" y="1679"/>
                </a:lnTo>
                <a:lnTo>
                  <a:pt x="2330" y="1691"/>
                </a:lnTo>
                <a:lnTo>
                  <a:pt x="2340" y="1701"/>
                </a:lnTo>
                <a:lnTo>
                  <a:pt x="2346" y="1706"/>
                </a:lnTo>
                <a:lnTo>
                  <a:pt x="2348" y="1708"/>
                </a:lnTo>
                <a:lnTo>
                  <a:pt x="2370" y="1732"/>
                </a:lnTo>
                <a:lnTo>
                  <a:pt x="2387" y="1759"/>
                </a:lnTo>
                <a:lnTo>
                  <a:pt x="2398" y="1787"/>
                </a:lnTo>
                <a:lnTo>
                  <a:pt x="2405" y="1816"/>
                </a:lnTo>
                <a:lnTo>
                  <a:pt x="2407" y="1847"/>
                </a:lnTo>
                <a:lnTo>
                  <a:pt x="2402" y="1877"/>
                </a:lnTo>
                <a:lnTo>
                  <a:pt x="2394" y="1907"/>
                </a:lnTo>
                <a:lnTo>
                  <a:pt x="2380" y="1935"/>
                </a:lnTo>
                <a:lnTo>
                  <a:pt x="2360" y="1961"/>
                </a:lnTo>
                <a:lnTo>
                  <a:pt x="2338" y="1982"/>
                </a:lnTo>
                <a:lnTo>
                  <a:pt x="2313" y="1998"/>
                </a:lnTo>
                <a:lnTo>
                  <a:pt x="2286" y="2009"/>
                </a:lnTo>
                <a:lnTo>
                  <a:pt x="2258" y="2017"/>
                </a:lnTo>
                <a:lnTo>
                  <a:pt x="2230" y="2019"/>
                </a:lnTo>
                <a:lnTo>
                  <a:pt x="2204" y="2017"/>
                </a:lnTo>
                <a:lnTo>
                  <a:pt x="2179" y="2012"/>
                </a:lnTo>
                <a:lnTo>
                  <a:pt x="2155" y="2003"/>
                </a:lnTo>
                <a:lnTo>
                  <a:pt x="2132" y="1990"/>
                </a:lnTo>
                <a:lnTo>
                  <a:pt x="2110" y="1972"/>
                </a:lnTo>
                <a:lnTo>
                  <a:pt x="1643" y="1542"/>
                </a:lnTo>
                <a:lnTo>
                  <a:pt x="1643" y="1986"/>
                </a:lnTo>
                <a:lnTo>
                  <a:pt x="1639" y="2040"/>
                </a:lnTo>
                <a:lnTo>
                  <a:pt x="1631" y="2090"/>
                </a:lnTo>
                <a:lnTo>
                  <a:pt x="1616" y="2138"/>
                </a:lnTo>
                <a:lnTo>
                  <a:pt x="1596" y="2185"/>
                </a:lnTo>
                <a:lnTo>
                  <a:pt x="1571" y="2227"/>
                </a:lnTo>
                <a:lnTo>
                  <a:pt x="1571" y="3190"/>
                </a:lnTo>
                <a:lnTo>
                  <a:pt x="1568" y="3222"/>
                </a:lnTo>
                <a:lnTo>
                  <a:pt x="1561" y="3252"/>
                </a:lnTo>
                <a:lnTo>
                  <a:pt x="1548" y="3281"/>
                </a:lnTo>
                <a:lnTo>
                  <a:pt x="1529" y="3305"/>
                </a:lnTo>
                <a:lnTo>
                  <a:pt x="1509" y="3326"/>
                </a:lnTo>
                <a:lnTo>
                  <a:pt x="1484" y="3344"/>
                </a:lnTo>
                <a:lnTo>
                  <a:pt x="1456" y="3357"/>
                </a:lnTo>
                <a:lnTo>
                  <a:pt x="1427" y="3366"/>
                </a:lnTo>
                <a:lnTo>
                  <a:pt x="1394" y="3369"/>
                </a:lnTo>
                <a:lnTo>
                  <a:pt x="1363" y="3366"/>
                </a:lnTo>
                <a:lnTo>
                  <a:pt x="1333" y="3357"/>
                </a:lnTo>
                <a:lnTo>
                  <a:pt x="1306" y="3344"/>
                </a:lnTo>
                <a:lnTo>
                  <a:pt x="1281" y="3326"/>
                </a:lnTo>
                <a:lnTo>
                  <a:pt x="1259" y="3305"/>
                </a:lnTo>
                <a:lnTo>
                  <a:pt x="1242" y="3281"/>
                </a:lnTo>
                <a:lnTo>
                  <a:pt x="1229" y="3252"/>
                </a:lnTo>
                <a:lnTo>
                  <a:pt x="1221" y="3222"/>
                </a:lnTo>
                <a:lnTo>
                  <a:pt x="1217" y="3190"/>
                </a:lnTo>
                <a:lnTo>
                  <a:pt x="1217" y="2429"/>
                </a:lnTo>
                <a:lnTo>
                  <a:pt x="1213" y="2430"/>
                </a:lnTo>
                <a:lnTo>
                  <a:pt x="1208" y="2430"/>
                </a:lnTo>
                <a:lnTo>
                  <a:pt x="1203" y="2431"/>
                </a:lnTo>
                <a:lnTo>
                  <a:pt x="1198" y="2430"/>
                </a:lnTo>
                <a:lnTo>
                  <a:pt x="1194" y="2430"/>
                </a:lnTo>
                <a:lnTo>
                  <a:pt x="1188" y="2429"/>
                </a:lnTo>
                <a:lnTo>
                  <a:pt x="1188" y="3190"/>
                </a:lnTo>
                <a:lnTo>
                  <a:pt x="1185" y="3222"/>
                </a:lnTo>
                <a:lnTo>
                  <a:pt x="1177" y="3252"/>
                </a:lnTo>
                <a:lnTo>
                  <a:pt x="1165" y="3281"/>
                </a:lnTo>
                <a:lnTo>
                  <a:pt x="1146" y="3305"/>
                </a:lnTo>
                <a:lnTo>
                  <a:pt x="1126" y="3326"/>
                </a:lnTo>
                <a:lnTo>
                  <a:pt x="1101" y="3344"/>
                </a:lnTo>
                <a:lnTo>
                  <a:pt x="1073" y="3357"/>
                </a:lnTo>
                <a:lnTo>
                  <a:pt x="1044" y="3366"/>
                </a:lnTo>
                <a:lnTo>
                  <a:pt x="1011" y="3369"/>
                </a:lnTo>
                <a:lnTo>
                  <a:pt x="980" y="3366"/>
                </a:lnTo>
                <a:lnTo>
                  <a:pt x="950" y="3357"/>
                </a:lnTo>
                <a:lnTo>
                  <a:pt x="923" y="3344"/>
                </a:lnTo>
                <a:lnTo>
                  <a:pt x="898" y="3326"/>
                </a:lnTo>
                <a:lnTo>
                  <a:pt x="876" y="3305"/>
                </a:lnTo>
                <a:lnTo>
                  <a:pt x="859" y="3281"/>
                </a:lnTo>
                <a:lnTo>
                  <a:pt x="846" y="3252"/>
                </a:lnTo>
                <a:lnTo>
                  <a:pt x="837" y="3222"/>
                </a:lnTo>
                <a:lnTo>
                  <a:pt x="834" y="3190"/>
                </a:lnTo>
                <a:lnTo>
                  <a:pt x="834" y="2227"/>
                </a:lnTo>
                <a:lnTo>
                  <a:pt x="811" y="2185"/>
                </a:lnTo>
                <a:lnTo>
                  <a:pt x="791" y="2139"/>
                </a:lnTo>
                <a:lnTo>
                  <a:pt x="776" y="2090"/>
                </a:lnTo>
                <a:lnTo>
                  <a:pt x="767" y="2040"/>
                </a:lnTo>
                <a:lnTo>
                  <a:pt x="764" y="1986"/>
                </a:lnTo>
                <a:lnTo>
                  <a:pt x="764" y="1542"/>
                </a:lnTo>
                <a:lnTo>
                  <a:pt x="296" y="1972"/>
                </a:lnTo>
                <a:lnTo>
                  <a:pt x="274" y="1990"/>
                </a:lnTo>
                <a:lnTo>
                  <a:pt x="251" y="2003"/>
                </a:lnTo>
                <a:lnTo>
                  <a:pt x="228" y="2012"/>
                </a:lnTo>
                <a:lnTo>
                  <a:pt x="202" y="2017"/>
                </a:lnTo>
                <a:lnTo>
                  <a:pt x="177" y="2019"/>
                </a:lnTo>
                <a:lnTo>
                  <a:pt x="148" y="2017"/>
                </a:lnTo>
                <a:lnTo>
                  <a:pt x="120" y="2009"/>
                </a:lnTo>
                <a:lnTo>
                  <a:pt x="93" y="1998"/>
                </a:lnTo>
                <a:lnTo>
                  <a:pt x="68" y="1982"/>
                </a:lnTo>
                <a:lnTo>
                  <a:pt x="45" y="1961"/>
                </a:lnTo>
                <a:lnTo>
                  <a:pt x="27" y="1935"/>
                </a:lnTo>
                <a:lnTo>
                  <a:pt x="13" y="1907"/>
                </a:lnTo>
                <a:lnTo>
                  <a:pt x="3" y="1877"/>
                </a:lnTo>
                <a:lnTo>
                  <a:pt x="0" y="1847"/>
                </a:lnTo>
                <a:lnTo>
                  <a:pt x="1" y="1817"/>
                </a:lnTo>
                <a:lnTo>
                  <a:pt x="8" y="1787"/>
                </a:lnTo>
                <a:lnTo>
                  <a:pt x="19" y="1759"/>
                </a:lnTo>
                <a:lnTo>
                  <a:pt x="36" y="1732"/>
                </a:lnTo>
                <a:lnTo>
                  <a:pt x="57" y="1708"/>
                </a:lnTo>
                <a:lnTo>
                  <a:pt x="59" y="1706"/>
                </a:lnTo>
                <a:lnTo>
                  <a:pt x="66" y="1701"/>
                </a:lnTo>
                <a:lnTo>
                  <a:pt x="77" y="1691"/>
                </a:lnTo>
                <a:lnTo>
                  <a:pt x="90" y="1679"/>
                </a:lnTo>
                <a:lnTo>
                  <a:pt x="107" y="1663"/>
                </a:lnTo>
                <a:lnTo>
                  <a:pt x="127" y="1644"/>
                </a:lnTo>
                <a:lnTo>
                  <a:pt x="151" y="1622"/>
                </a:lnTo>
                <a:lnTo>
                  <a:pt x="177" y="1598"/>
                </a:lnTo>
                <a:lnTo>
                  <a:pt x="205" y="1572"/>
                </a:lnTo>
                <a:lnTo>
                  <a:pt x="235" y="1544"/>
                </a:lnTo>
                <a:lnTo>
                  <a:pt x="268" y="1514"/>
                </a:lnTo>
                <a:lnTo>
                  <a:pt x="302" y="1483"/>
                </a:lnTo>
                <a:lnTo>
                  <a:pt x="338" y="1450"/>
                </a:lnTo>
                <a:lnTo>
                  <a:pt x="374" y="1416"/>
                </a:lnTo>
                <a:lnTo>
                  <a:pt x="412" y="1381"/>
                </a:lnTo>
                <a:lnTo>
                  <a:pt x="451" y="1345"/>
                </a:lnTo>
                <a:lnTo>
                  <a:pt x="490" y="1310"/>
                </a:lnTo>
                <a:lnTo>
                  <a:pt x="529" y="1273"/>
                </a:lnTo>
                <a:lnTo>
                  <a:pt x="569" y="1239"/>
                </a:lnTo>
                <a:lnTo>
                  <a:pt x="608" y="1203"/>
                </a:lnTo>
                <a:lnTo>
                  <a:pt x="646" y="1167"/>
                </a:lnTo>
                <a:lnTo>
                  <a:pt x="684" y="1133"/>
                </a:lnTo>
                <a:lnTo>
                  <a:pt x="721" y="1099"/>
                </a:lnTo>
                <a:lnTo>
                  <a:pt x="757" y="1066"/>
                </a:lnTo>
                <a:lnTo>
                  <a:pt x="791" y="1036"/>
                </a:lnTo>
                <a:lnTo>
                  <a:pt x="825" y="1006"/>
                </a:lnTo>
                <a:lnTo>
                  <a:pt x="855" y="979"/>
                </a:lnTo>
                <a:lnTo>
                  <a:pt x="884" y="954"/>
                </a:lnTo>
                <a:lnTo>
                  <a:pt x="910" y="930"/>
                </a:lnTo>
                <a:lnTo>
                  <a:pt x="934" y="910"/>
                </a:lnTo>
                <a:lnTo>
                  <a:pt x="954" y="892"/>
                </a:lnTo>
                <a:lnTo>
                  <a:pt x="972" y="878"/>
                </a:lnTo>
                <a:lnTo>
                  <a:pt x="986" y="866"/>
                </a:lnTo>
                <a:lnTo>
                  <a:pt x="997" y="858"/>
                </a:lnTo>
                <a:lnTo>
                  <a:pt x="1004" y="854"/>
                </a:lnTo>
                <a:lnTo>
                  <a:pt x="962" y="829"/>
                </a:lnTo>
                <a:lnTo>
                  <a:pt x="922" y="800"/>
                </a:lnTo>
                <a:lnTo>
                  <a:pt x="886" y="768"/>
                </a:lnTo>
                <a:lnTo>
                  <a:pt x="854" y="730"/>
                </a:lnTo>
                <a:lnTo>
                  <a:pt x="826" y="691"/>
                </a:lnTo>
                <a:lnTo>
                  <a:pt x="802" y="648"/>
                </a:lnTo>
                <a:lnTo>
                  <a:pt x="782" y="602"/>
                </a:lnTo>
                <a:lnTo>
                  <a:pt x="768" y="554"/>
                </a:lnTo>
                <a:lnTo>
                  <a:pt x="759" y="504"/>
                </a:lnTo>
                <a:lnTo>
                  <a:pt x="757" y="451"/>
                </a:lnTo>
                <a:lnTo>
                  <a:pt x="759" y="398"/>
                </a:lnTo>
                <a:lnTo>
                  <a:pt x="768" y="348"/>
                </a:lnTo>
                <a:lnTo>
                  <a:pt x="782" y="299"/>
                </a:lnTo>
                <a:lnTo>
                  <a:pt x="802" y="252"/>
                </a:lnTo>
                <a:lnTo>
                  <a:pt x="826" y="209"/>
                </a:lnTo>
                <a:lnTo>
                  <a:pt x="855" y="169"/>
                </a:lnTo>
                <a:lnTo>
                  <a:pt x="887" y="132"/>
                </a:lnTo>
                <a:lnTo>
                  <a:pt x="924" y="99"/>
                </a:lnTo>
                <a:lnTo>
                  <a:pt x="964" y="70"/>
                </a:lnTo>
                <a:lnTo>
                  <a:pt x="1007" y="46"/>
                </a:lnTo>
                <a:lnTo>
                  <a:pt x="1052" y="26"/>
                </a:lnTo>
                <a:lnTo>
                  <a:pt x="1101" y="12"/>
                </a:lnTo>
                <a:lnTo>
                  <a:pt x="1150" y="2"/>
                </a:lnTo>
                <a:lnTo>
                  <a:pt x="1203"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43" name="Google Shape;11243;p24"/>
          <p:cNvSpPr/>
          <p:nvPr/>
        </p:nvSpPr>
        <p:spPr>
          <a:xfrm>
            <a:off x="875038" y="18310876"/>
            <a:ext cx="544895" cy="540357"/>
          </a:xfrm>
          <a:custGeom>
            <a:avLst/>
            <a:gdLst/>
            <a:ahLst/>
            <a:cxnLst/>
            <a:rect l="l" t="t" r="r" b="b"/>
            <a:pathLst>
              <a:path w="3370" h="3336" extrusionOk="0">
                <a:moveTo>
                  <a:pt x="373" y="369"/>
                </a:moveTo>
                <a:lnTo>
                  <a:pt x="373" y="1668"/>
                </a:lnTo>
                <a:lnTo>
                  <a:pt x="1685" y="1668"/>
                </a:lnTo>
                <a:lnTo>
                  <a:pt x="1685" y="2966"/>
                </a:lnTo>
                <a:lnTo>
                  <a:pt x="2998" y="2966"/>
                </a:lnTo>
                <a:lnTo>
                  <a:pt x="2998" y="1668"/>
                </a:lnTo>
                <a:lnTo>
                  <a:pt x="1685" y="1668"/>
                </a:lnTo>
                <a:lnTo>
                  <a:pt x="1685" y="369"/>
                </a:lnTo>
                <a:lnTo>
                  <a:pt x="373" y="369"/>
                </a:lnTo>
                <a:close/>
                <a:moveTo>
                  <a:pt x="0" y="0"/>
                </a:moveTo>
                <a:lnTo>
                  <a:pt x="3370" y="0"/>
                </a:lnTo>
                <a:lnTo>
                  <a:pt x="3370" y="3336"/>
                </a:lnTo>
                <a:lnTo>
                  <a:pt x="0" y="3336"/>
                </a:lnTo>
                <a:lnTo>
                  <a:pt x="0"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1244" name="Google Shape;11244;p24"/>
          <p:cNvGrpSpPr/>
          <p:nvPr/>
        </p:nvGrpSpPr>
        <p:grpSpPr>
          <a:xfrm>
            <a:off x="8709127" y="18307354"/>
            <a:ext cx="369254" cy="547085"/>
            <a:chOff x="-1328738" y="1311275"/>
            <a:chExt cx="517525" cy="766763"/>
          </a:xfrm>
          <a:solidFill>
            <a:srgbClr val="006994"/>
          </a:solidFill>
        </p:grpSpPr>
        <p:sp>
          <p:nvSpPr>
            <p:cNvPr id="11245" name="Google Shape;11245;p24"/>
            <p:cNvSpPr/>
            <p:nvPr/>
          </p:nvSpPr>
          <p:spPr>
            <a:xfrm>
              <a:off x="-1147763" y="1311275"/>
              <a:ext cx="155575" cy="157162"/>
            </a:xfrm>
            <a:custGeom>
              <a:avLst/>
              <a:gdLst/>
              <a:ahLst/>
              <a:cxnLst/>
              <a:rect l="l" t="t" r="r" b="b"/>
              <a:pathLst>
                <a:path w="691" h="694" extrusionOk="0">
                  <a:moveTo>
                    <a:pt x="345" y="0"/>
                  </a:moveTo>
                  <a:lnTo>
                    <a:pt x="393" y="3"/>
                  </a:lnTo>
                  <a:lnTo>
                    <a:pt x="438" y="12"/>
                  </a:lnTo>
                  <a:lnTo>
                    <a:pt x="480" y="27"/>
                  </a:lnTo>
                  <a:lnTo>
                    <a:pt x="521" y="47"/>
                  </a:lnTo>
                  <a:lnTo>
                    <a:pt x="558" y="72"/>
                  </a:lnTo>
                  <a:lnTo>
                    <a:pt x="590" y="101"/>
                  </a:lnTo>
                  <a:lnTo>
                    <a:pt x="620" y="134"/>
                  </a:lnTo>
                  <a:lnTo>
                    <a:pt x="645" y="171"/>
                  </a:lnTo>
                  <a:lnTo>
                    <a:pt x="664" y="212"/>
                  </a:lnTo>
                  <a:lnTo>
                    <a:pt x="679" y="254"/>
                  </a:lnTo>
                  <a:lnTo>
                    <a:pt x="688" y="299"/>
                  </a:lnTo>
                  <a:lnTo>
                    <a:pt x="691" y="346"/>
                  </a:lnTo>
                  <a:lnTo>
                    <a:pt x="688" y="393"/>
                  </a:lnTo>
                  <a:lnTo>
                    <a:pt x="679" y="439"/>
                  </a:lnTo>
                  <a:lnTo>
                    <a:pt x="664" y="482"/>
                  </a:lnTo>
                  <a:lnTo>
                    <a:pt x="645" y="522"/>
                  </a:lnTo>
                  <a:lnTo>
                    <a:pt x="620" y="558"/>
                  </a:lnTo>
                  <a:lnTo>
                    <a:pt x="590" y="592"/>
                  </a:lnTo>
                  <a:lnTo>
                    <a:pt x="558" y="621"/>
                  </a:lnTo>
                  <a:lnTo>
                    <a:pt x="521" y="647"/>
                  </a:lnTo>
                  <a:lnTo>
                    <a:pt x="480" y="666"/>
                  </a:lnTo>
                  <a:lnTo>
                    <a:pt x="438" y="682"/>
                  </a:lnTo>
                  <a:lnTo>
                    <a:pt x="393" y="690"/>
                  </a:lnTo>
                  <a:lnTo>
                    <a:pt x="345" y="694"/>
                  </a:lnTo>
                  <a:lnTo>
                    <a:pt x="299" y="690"/>
                  </a:lnTo>
                  <a:lnTo>
                    <a:pt x="254" y="682"/>
                  </a:lnTo>
                  <a:lnTo>
                    <a:pt x="212" y="666"/>
                  </a:lnTo>
                  <a:lnTo>
                    <a:pt x="171" y="647"/>
                  </a:lnTo>
                  <a:lnTo>
                    <a:pt x="135" y="621"/>
                  </a:lnTo>
                  <a:lnTo>
                    <a:pt x="102" y="592"/>
                  </a:lnTo>
                  <a:lnTo>
                    <a:pt x="72" y="558"/>
                  </a:lnTo>
                  <a:lnTo>
                    <a:pt x="48" y="522"/>
                  </a:lnTo>
                  <a:lnTo>
                    <a:pt x="28" y="482"/>
                  </a:lnTo>
                  <a:lnTo>
                    <a:pt x="14" y="439"/>
                  </a:lnTo>
                  <a:lnTo>
                    <a:pt x="4" y="393"/>
                  </a:lnTo>
                  <a:lnTo>
                    <a:pt x="0" y="346"/>
                  </a:lnTo>
                  <a:lnTo>
                    <a:pt x="4" y="299"/>
                  </a:lnTo>
                  <a:lnTo>
                    <a:pt x="14" y="254"/>
                  </a:lnTo>
                  <a:lnTo>
                    <a:pt x="28" y="212"/>
                  </a:lnTo>
                  <a:lnTo>
                    <a:pt x="48" y="171"/>
                  </a:lnTo>
                  <a:lnTo>
                    <a:pt x="72" y="134"/>
                  </a:lnTo>
                  <a:lnTo>
                    <a:pt x="102" y="101"/>
                  </a:lnTo>
                  <a:lnTo>
                    <a:pt x="135" y="72"/>
                  </a:lnTo>
                  <a:lnTo>
                    <a:pt x="171" y="47"/>
                  </a:lnTo>
                  <a:lnTo>
                    <a:pt x="212" y="27"/>
                  </a:lnTo>
                  <a:lnTo>
                    <a:pt x="254" y="12"/>
                  </a:lnTo>
                  <a:lnTo>
                    <a:pt x="299" y="3"/>
                  </a:lnTo>
                  <a:lnTo>
                    <a:pt x="34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46" name="Google Shape;11246;p24"/>
            <p:cNvSpPr/>
            <p:nvPr/>
          </p:nvSpPr>
          <p:spPr>
            <a:xfrm>
              <a:off x="-1192213" y="1481138"/>
              <a:ext cx="244474" cy="596900"/>
            </a:xfrm>
            <a:custGeom>
              <a:avLst/>
              <a:gdLst/>
              <a:ahLst/>
              <a:cxnLst/>
              <a:rect l="l" t="t" r="r" b="b"/>
              <a:pathLst>
                <a:path w="1080" h="2635" extrusionOk="0">
                  <a:moveTo>
                    <a:pt x="145" y="0"/>
                  </a:moveTo>
                  <a:lnTo>
                    <a:pt x="931" y="1"/>
                  </a:lnTo>
                  <a:lnTo>
                    <a:pt x="961" y="3"/>
                  </a:lnTo>
                  <a:lnTo>
                    <a:pt x="989" y="12"/>
                  </a:lnTo>
                  <a:lnTo>
                    <a:pt x="1014" y="26"/>
                  </a:lnTo>
                  <a:lnTo>
                    <a:pt x="1037" y="45"/>
                  </a:lnTo>
                  <a:lnTo>
                    <a:pt x="1055" y="66"/>
                  </a:lnTo>
                  <a:lnTo>
                    <a:pt x="1068" y="92"/>
                  </a:lnTo>
                  <a:lnTo>
                    <a:pt x="1077" y="120"/>
                  </a:lnTo>
                  <a:lnTo>
                    <a:pt x="1080" y="151"/>
                  </a:lnTo>
                  <a:lnTo>
                    <a:pt x="1080" y="1405"/>
                  </a:lnTo>
                  <a:lnTo>
                    <a:pt x="1077" y="1435"/>
                  </a:lnTo>
                  <a:lnTo>
                    <a:pt x="1068" y="1464"/>
                  </a:lnTo>
                  <a:lnTo>
                    <a:pt x="1055" y="1489"/>
                  </a:lnTo>
                  <a:lnTo>
                    <a:pt x="1037" y="1512"/>
                  </a:lnTo>
                  <a:lnTo>
                    <a:pt x="1014" y="1529"/>
                  </a:lnTo>
                  <a:lnTo>
                    <a:pt x="989" y="1543"/>
                  </a:lnTo>
                  <a:lnTo>
                    <a:pt x="961" y="1552"/>
                  </a:lnTo>
                  <a:lnTo>
                    <a:pt x="931" y="1555"/>
                  </a:lnTo>
                  <a:lnTo>
                    <a:pt x="906" y="1553"/>
                  </a:lnTo>
                  <a:lnTo>
                    <a:pt x="882" y="1547"/>
                  </a:lnTo>
                  <a:lnTo>
                    <a:pt x="860" y="1537"/>
                  </a:lnTo>
                  <a:lnTo>
                    <a:pt x="841" y="1525"/>
                  </a:lnTo>
                  <a:lnTo>
                    <a:pt x="841" y="2484"/>
                  </a:lnTo>
                  <a:lnTo>
                    <a:pt x="839" y="2515"/>
                  </a:lnTo>
                  <a:lnTo>
                    <a:pt x="830" y="2543"/>
                  </a:lnTo>
                  <a:lnTo>
                    <a:pt x="816" y="2568"/>
                  </a:lnTo>
                  <a:lnTo>
                    <a:pt x="797" y="2590"/>
                  </a:lnTo>
                  <a:lnTo>
                    <a:pt x="776" y="2609"/>
                  </a:lnTo>
                  <a:lnTo>
                    <a:pt x="749" y="2623"/>
                  </a:lnTo>
                  <a:lnTo>
                    <a:pt x="722" y="2631"/>
                  </a:lnTo>
                  <a:lnTo>
                    <a:pt x="692" y="2635"/>
                  </a:lnTo>
                  <a:lnTo>
                    <a:pt x="661" y="2631"/>
                  </a:lnTo>
                  <a:lnTo>
                    <a:pt x="633" y="2623"/>
                  </a:lnTo>
                  <a:lnTo>
                    <a:pt x="608" y="2609"/>
                  </a:lnTo>
                  <a:lnTo>
                    <a:pt x="586" y="2590"/>
                  </a:lnTo>
                  <a:lnTo>
                    <a:pt x="568" y="2568"/>
                  </a:lnTo>
                  <a:lnTo>
                    <a:pt x="555" y="2543"/>
                  </a:lnTo>
                  <a:lnTo>
                    <a:pt x="546" y="2515"/>
                  </a:lnTo>
                  <a:lnTo>
                    <a:pt x="543" y="2484"/>
                  </a:lnTo>
                  <a:lnTo>
                    <a:pt x="538" y="2484"/>
                  </a:lnTo>
                  <a:lnTo>
                    <a:pt x="535" y="2515"/>
                  </a:lnTo>
                  <a:lnTo>
                    <a:pt x="526" y="2543"/>
                  </a:lnTo>
                  <a:lnTo>
                    <a:pt x="512" y="2568"/>
                  </a:lnTo>
                  <a:lnTo>
                    <a:pt x="495" y="2590"/>
                  </a:lnTo>
                  <a:lnTo>
                    <a:pt x="472" y="2609"/>
                  </a:lnTo>
                  <a:lnTo>
                    <a:pt x="447" y="2623"/>
                  </a:lnTo>
                  <a:lnTo>
                    <a:pt x="419" y="2631"/>
                  </a:lnTo>
                  <a:lnTo>
                    <a:pt x="388" y="2635"/>
                  </a:lnTo>
                  <a:lnTo>
                    <a:pt x="359" y="2631"/>
                  </a:lnTo>
                  <a:lnTo>
                    <a:pt x="330" y="2623"/>
                  </a:lnTo>
                  <a:lnTo>
                    <a:pt x="305" y="2609"/>
                  </a:lnTo>
                  <a:lnTo>
                    <a:pt x="283" y="2590"/>
                  </a:lnTo>
                  <a:lnTo>
                    <a:pt x="264" y="2568"/>
                  </a:lnTo>
                  <a:lnTo>
                    <a:pt x="251" y="2543"/>
                  </a:lnTo>
                  <a:lnTo>
                    <a:pt x="242" y="2515"/>
                  </a:lnTo>
                  <a:lnTo>
                    <a:pt x="239" y="2484"/>
                  </a:lnTo>
                  <a:lnTo>
                    <a:pt x="239" y="1524"/>
                  </a:lnTo>
                  <a:lnTo>
                    <a:pt x="219" y="1537"/>
                  </a:lnTo>
                  <a:lnTo>
                    <a:pt x="198" y="1547"/>
                  </a:lnTo>
                  <a:lnTo>
                    <a:pt x="174" y="1553"/>
                  </a:lnTo>
                  <a:lnTo>
                    <a:pt x="149" y="1555"/>
                  </a:lnTo>
                  <a:lnTo>
                    <a:pt x="119" y="1552"/>
                  </a:lnTo>
                  <a:lnTo>
                    <a:pt x="91" y="1543"/>
                  </a:lnTo>
                  <a:lnTo>
                    <a:pt x="66" y="1529"/>
                  </a:lnTo>
                  <a:lnTo>
                    <a:pt x="43" y="1512"/>
                  </a:lnTo>
                  <a:lnTo>
                    <a:pt x="25" y="1489"/>
                  </a:lnTo>
                  <a:lnTo>
                    <a:pt x="12" y="1464"/>
                  </a:lnTo>
                  <a:lnTo>
                    <a:pt x="3" y="1435"/>
                  </a:lnTo>
                  <a:lnTo>
                    <a:pt x="0" y="1405"/>
                  </a:lnTo>
                  <a:lnTo>
                    <a:pt x="0" y="151"/>
                  </a:lnTo>
                  <a:lnTo>
                    <a:pt x="3" y="120"/>
                  </a:lnTo>
                  <a:lnTo>
                    <a:pt x="11" y="93"/>
                  </a:lnTo>
                  <a:lnTo>
                    <a:pt x="25" y="68"/>
                  </a:lnTo>
                  <a:lnTo>
                    <a:pt x="42" y="46"/>
                  </a:lnTo>
                  <a:lnTo>
                    <a:pt x="64" y="27"/>
                  </a:lnTo>
                  <a:lnTo>
                    <a:pt x="89" y="13"/>
                  </a:lnTo>
                  <a:lnTo>
                    <a:pt x="116" y="4"/>
                  </a:lnTo>
                  <a:lnTo>
                    <a:pt x="145" y="1"/>
                  </a:lnTo>
                  <a:lnTo>
                    <a:pt x="14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47" name="Google Shape;11247;p24"/>
            <p:cNvSpPr/>
            <p:nvPr/>
          </p:nvSpPr>
          <p:spPr>
            <a:xfrm>
              <a:off x="-1287463" y="1311275"/>
              <a:ext cx="128588" cy="144462"/>
            </a:xfrm>
            <a:custGeom>
              <a:avLst/>
              <a:gdLst/>
              <a:ahLst/>
              <a:cxnLst/>
              <a:rect l="l" t="t" r="r" b="b"/>
              <a:pathLst>
                <a:path w="569" h="637" extrusionOk="0">
                  <a:moveTo>
                    <a:pt x="316" y="0"/>
                  </a:moveTo>
                  <a:lnTo>
                    <a:pt x="360" y="3"/>
                  </a:lnTo>
                  <a:lnTo>
                    <a:pt x="402" y="12"/>
                  </a:lnTo>
                  <a:lnTo>
                    <a:pt x="441" y="25"/>
                  </a:lnTo>
                  <a:lnTo>
                    <a:pt x="477" y="45"/>
                  </a:lnTo>
                  <a:lnTo>
                    <a:pt x="511" y="68"/>
                  </a:lnTo>
                  <a:lnTo>
                    <a:pt x="541" y="95"/>
                  </a:lnTo>
                  <a:lnTo>
                    <a:pt x="569" y="127"/>
                  </a:lnTo>
                  <a:lnTo>
                    <a:pt x="548" y="167"/>
                  </a:lnTo>
                  <a:lnTo>
                    <a:pt x="532" y="209"/>
                  </a:lnTo>
                  <a:lnTo>
                    <a:pt x="520" y="253"/>
                  </a:lnTo>
                  <a:lnTo>
                    <a:pt x="512" y="299"/>
                  </a:lnTo>
                  <a:lnTo>
                    <a:pt x="510" y="346"/>
                  </a:lnTo>
                  <a:lnTo>
                    <a:pt x="512" y="395"/>
                  </a:lnTo>
                  <a:lnTo>
                    <a:pt x="521" y="442"/>
                  </a:lnTo>
                  <a:lnTo>
                    <a:pt x="534" y="488"/>
                  </a:lnTo>
                  <a:lnTo>
                    <a:pt x="551" y="531"/>
                  </a:lnTo>
                  <a:lnTo>
                    <a:pt x="521" y="561"/>
                  </a:lnTo>
                  <a:lnTo>
                    <a:pt x="486" y="588"/>
                  </a:lnTo>
                  <a:lnTo>
                    <a:pt x="448" y="608"/>
                  </a:lnTo>
                  <a:lnTo>
                    <a:pt x="407" y="624"/>
                  </a:lnTo>
                  <a:lnTo>
                    <a:pt x="363" y="633"/>
                  </a:lnTo>
                  <a:lnTo>
                    <a:pt x="316" y="637"/>
                  </a:lnTo>
                  <a:lnTo>
                    <a:pt x="274" y="635"/>
                  </a:lnTo>
                  <a:lnTo>
                    <a:pt x="232" y="626"/>
                  </a:lnTo>
                  <a:lnTo>
                    <a:pt x="193" y="612"/>
                  </a:lnTo>
                  <a:lnTo>
                    <a:pt x="156" y="594"/>
                  </a:lnTo>
                  <a:lnTo>
                    <a:pt x="123" y="571"/>
                  </a:lnTo>
                  <a:lnTo>
                    <a:pt x="92" y="544"/>
                  </a:lnTo>
                  <a:lnTo>
                    <a:pt x="66" y="513"/>
                  </a:lnTo>
                  <a:lnTo>
                    <a:pt x="43" y="479"/>
                  </a:lnTo>
                  <a:lnTo>
                    <a:pt x="25" y="442"/>
                  </a:lnTo>
                  <a:lnTo>
                    <a:pt x="10" y="403"/>
                  </a:lnTo>
                  <a:lnTo>
                    <a:pt x="2" y="361"/>
                  </a:lnTo>
                  <a:lnTo>
                    <a:pt x="0" y="319"/>
                  </a:lnTo>
                  <a:lnTo>
                    <a:pt x="3" y="272"/>
                  </a:lnTo>
                  <a:lnTo>
                    <a:pt x="13" y="226"/>
                  </a:lnTo>
                  <a:lnTo>
                    <a:pt x="29" y="184"/>
                  </a:lnTo>
                  <a:lnTo>
                    <a:pt x="51" y="145"/>
                  </a:lnTo>
                  <a:lnTo>
                    <a:pt x="77" y="109"/>
                  </a:lnTo>
                  <a:lnTo>
                    <a:pt x="108" y="77"/>
                  </a:lnTo>
                  <a:lnTo>
                    <a:pt x="144" y="51"/>
                  </a:lnTo>
                  <a:lnTo>
                    <a:pt x="183" y="29"/>
                  </a:lnTo>
                  <a:lnTo>
                    <a:pt x="225" y="13"/>
                  </a:lnTo>
                  <a:lnTo>
                    <a:pt x="269" y="3"/>
                  </a:lnTo>
                  <a:lnTo>
                    <a:pt x="31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48" name="Google Shape;11248;p24"/>
            <p:cNvSpPr/>
            <p:nvPr/>
          </p:nvSpPr>
          <p:spPr>
            <a:xfrm>
              <a:off x="-1328738" y="1466850"/>
              <a:ext cx="166689" cy="549273"/>
            </a:xfrm>
            <a:custGeom>
              <a:avLst/>
              <a:gdLst/>
              <a:ahLst/>
              <a:cxnLst/>
              <a:rect l="l" t="t" r="r" b="b"/>
              <a:pathLst>
                <a:path w="735" h="2422" extrusionOk="0">
                  <a:moveTo>
                    <a:pt x="332" y="0"/>
                  </a:moveTo>
                  <a:lnTo>
                    <a:pt x="375" y="0"/>
                  </a:lnTo>
                  <a:lnTo>
                    <a:pt x="467" y="0"/>
                  </a:lnTo>
                  <a:lnTo>
                    <a:pt x="514" y="0"/>
                  </a:lnTo>
                  <a:lnTo>
                    <a:pt x="560" y="0"/>
                  </a:lnTo>
                  <a:lnTo>
                    <a:pt x="605" y="0"/>
                  </a:lnTo>
                  <a:lnTo>
                    <a:pt x="578" y="22"/>
                  </a:lnTo>
                  <a:lnTo>
                    <a:pt x="554" y="47"/>
                  </a:lnTo>
                  <a:lnTo>
                    <a:pt x="533" y="75"/>
                  </a:lnTo>
                  <a:lnTo>
                    <a:pt x="517" y="106"/>
                  </a:lnTo>
                  <a:lnTo>
                    <a:pt x="505" y="138"/>
                  </a:lnTo>
                  <a:lnTo>
                    <a:pt x="497" y="173"/>
                  </a:lnTo>
                  <a:lnTo>
                    <a:pt x="494" y="211"/>
                  </a:lnTo>
                  <a:lnTo>
                    <a:pt x="494" y="1465"/>
                  </a:lnTo>
                  <a:lnTo>
                    <a:pt x="497" y="1505"/>
                  </a:lnTo>
                  <a:lnTo>
                    <a:pt x="506" y="1543"/>
                  </a:lnTo>
                  <a:lnTo>
                    <a:pt x="520" y="1579"/>
                  </a:lnTo>
                  <a:lnTo>
                    <a:pt x="540" y="1612"/>
                  </a:lnTo>
                  <a:lnTo>
                    <a:pt x="564" y="1641"/>
                  </a:lnTo>
                  <a:lnTo>
                    <a:pt x="592" y="1667"/>
                  </a:lnTo>
                  <a:lnTo>
                    <a:pt x="624" y="1688"/>
                  </a:lnTo>
                  <a:lnTo>
                    <a:pt x="657" y="1704"/>
                  </a:lnTo>
                  <a:lnTo>
                    <a:pt x="695" y="1716"/>
                  </a:lnTo>
                  <a:lnTo>
                    <a:pt x="735" y="1721"/>
                  </a:lnTo>
                  <a:lnTo>
                    <a:pt x="735" y="2381"/>
                  </a:lnTo>
                  <a:lnTo>
                    <a:pt x="714" y="2398"/>
                  </a:lnTo>
                  <a:lnTo>
                    <a:pt x="690" y="2411"/>
                  </a:lnTo>
                  <a:lnTo>
                    <a:pt x="664" y="2419"/>
                  </a:lnTo>
                  <a:lnTo>
                    <a:pt x="637" y="2422"/>
                  </a:lnTo>
                  <a:lnTo>
                    <a:pt x="608" y="2419"/>
                  </a:lnTo>
                  <a:lnTo>
                    <a:pt x="583" y="2411"/>
                  </a:lnTo>
                  <a:lnTo>
                    <a:pt x="559" y="2399"/>
                  </a:lnTo>
                  <a:lnTo>
                    <a:pt x="539" y="2381"/>
                  </a:lnTo>
                  <a:lnTo>
                    <a:pt x="522" y="2362"/>
                  </a:lnTo>
                  <a:lnTo>
                    <a:pt x="509" y="2338"/>
                  </a:lnTo>
                  <a:lnTo>
                    <a:pt x="502" y="2311"/>
                  </a:lnTo>
                  <a:lnTo>
                    <a:pt x="498" y="2284"/>
                  </a:lnTo>
                  <a:lnTo>
                    <a:pt x="495" y="2284"/>
                  </a:lnTo>
                  <a:lnTo>
                    <a:pt x="492" y="2311"/>
                  </a:lnTo>
                  <a:lnTo>
                    <a:pt x="484" y="2338"/>
                  </a:lnTo>
                  <a:lnTo>
                    <a:pt x="472" y="2362"/>
                  </a:lnTo>
                  <a:lnTo>
                    <a:pt x="455" y="2381"/>
                  </a:lnTo>
                  <a:lnTo>
                    <a:pt x="434" y="2399"/>
                  </a:lnTo>
                  <a:lnTo>
                    <a:pt x="411" y="2411"/>
                  </a:lnTo>
                  <a:lnTo>
                    <a:pt x="385" y="2419"/>
                  </a:lnTo>
                  <a:lnTo>
                    <a:pt x="358" y="2422"/>
                  </a:lnTo>
                  <a:lnTo>
                    <a:pt x="330" y="2419"/>
                  </a:lnTo>
                  <a:lnTo>
                    <a:pt x="304" y="2411"/>
                  </a:lnTo>
                  <a:lnTo>
                    <a:pt x="281" y="2399"/>
                  </a:lnTo>
                  <a:lnTo>
                    <a:pt x="260" y="2381"/>
                  </a:lnTo>
                  <a:lnTo>
                    <a:pt x="244" y="2362"/>
                  </a:lnTo>
                  <a:lnTo>
                    <a:pt x="231" y="2338"/>
                  </a:lnTo>
                  <a:lnTo>
                    <a:pt x="223" y="2311"/>
                  </a:lnTo>
                  <a:lnTo>
                    <a:pt x="220" y="2284"/>
                  </a:lnTo>
                  <a:lnTo>
                    <a:pt x="220" y="1401"/>
                  </a:lnTo>
                  <a:lnTo>
                    <a:pt x="202" y="1413"/>
                  </a:lnTo>
                  <a:lnTo>
                    <a:pt x="182" y="1422"/>
                  </a:lnTo>
                  <a:lnTo>
                    <a:pt x="160" y="1428"/>
                  </a:lnTo>
                  <a:lnTo>
                    <a:pt x="138" y="1430"/>
                  </a:lnTo>
                  <a:lnTo>
                    <a:pt x="110" y="1426"/>
                  </a:lnTo>
                  <a:lnTo>
                    <a:pt x="84" y="1419"/>
                  </a:lnTo>
                  <a:lnTo>
                    <a:pt x="61" y="1406"/>
                  </a:lnTo>
                  <a:lnTo>
                    <a:pt x="40" y="1389"/>
                  </a:lnTo>
                  <a:lnTo>
                    <a:pt x="24" y="1369"/>
                  </a:lnTo>
                  <a:lnTo>
                    <a:pt x="11" y="1346"/>
                  </a:lnTo>
                  <a:lnTo>
                    <a:pt x="3" y="1319"/>
                  </a:lnTo>
                  <a:lnTo>
                    <a:pt x="0" y="1291"/>
                  </a:lnTo>
                  <a:lnTo>
                    <a:pt x="0" y="138"/>
                  </a:lnTo>
                  <a:lnTo>
                    <a:pt x="2" y="111"/>
                  </a:lnTo>
                  <a:lnTo>
                    <a:pt x="11" y="85"/>
                  </a:lnTo>
                  <a:lnTo>
                    <a:pt x="23" y="62"/>
                  </a:lnTo>
                  <a:lnTo>
                    <a:pt x="39" y="42"/>
                  </a:lnTo>
                  <a:lnTo>
                    <a:pt x="59" y="25"/>
                  </a:lnTo>
                  <a:lnTo>
                    <a:pt x="82" y="12"/>
                  </a:lnTo>
                  <a:lnTo>
                    <a:pt x="107" y="4"/>
                  </a:lnTo>
                  <a:lnTo>
                    <a:pt x="134" y="1"/>
                  </a:lnTo>
                  <a:lnTo>
                    <a:pt x="134" y="0"/>
                  </a:lnTo>
                  <a:lnTo>
                    <a:pt x="292" y="0"/>
                  </a:lnTo>
                  <a:lnTo>
                    <a:pt x="33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49" name="Google Shape;11249;p24"/>
            <p:cNvSpPr/>
            <p:nvPr/>
          </p:nvSpPr>
          <p:spPr>
            <a:xfrm>
              <a:off x="-981076" y="1311275"/>
              <a:ext cx="128588" cy="144462"/>
            </a:xfrm>
            <a:custGeom>
              <a:avLst/>
              <a:gdLst/>
              <a:ahLst/>
              <a:cxnLst/>
              <a:rect l="l" t="t" r="r" b="b"/>
              <a:pathLst>
                <a:path w="569" h="637" extrusionOk="0">
                  <a:moveTo>
                    <a:pt x="252" y="0"/>
                  </a:moveTo>
                  <a:lnTo>
                    <a:pt x="299" y="3"/>
                  </a:lnTo>
                  <a:lnTo>
                    <a:pt x="344" y="13"/>
                  </a:lnTo>
                  <a:lnTo>
                    <a:pt x="385" y="29"/>
                  </a:lnTo>
                  <a:lnTo>
                    <a:pt x="425" y="51"/>
                  </a:lnTo>
                  <a:lnTo>
                    <a:pt x="461" y="77"/>
                  </a:lnTo>
                  <a:lnTo>
                    <a:pt x="492" y="109"/>
                  </a:lnTo>
                  <a:lnTo>
                    <a:pt x="518" y="145"/>
                  </a:lnTo>
                  <a:lnTo>
                    <a:pt x="540" y="184"/>
                  </a:lnTo>
                  <a:lnTo>
                    <a:pt x="556" y="226"/>
                  </a:lnTo>
                  <a:lnTo>
                    <a:pt x="566" y="272"/>
                  </a:lnTo>
                  <a:lnTo>
                    <a:pt x="569" y="319"/>
                  </a:lnTo>
                  <a:lnTo>
                    <a:pt x="567" y="361"/>
                  </a:lnTo>
                  <a:lnTo>
                    <a:pt x="558" y="403"/>
                  </a:lnTo>
                  <a:lnTo>
                    <a:pt x="544" y="442"/>
                  </a:lnTo>
                  <a:lnTo>
                    <a:pt x="526" y="479"/>
                  </a:lnTo>
                  <a:lnTo>
                    <a:pt x="503" y="513"/>
                  </a:lnTo>
                  <a:lnTo>
                    <a:pt x="477" y="544"/>
                  </a:lnTo>
                  <a:lnTo>
                    <a:pt x="446" y="571"/>
                  </a:lnTo>
                  <a:lnTo>
                    <a:pt x="413" y="594"/>
                  </a:lnTo>
                  <a:lnTo>
                    <a:pt x="376" y="612"/>
                  </a:lnTo>
                  <a:lnTo>
                    <a:pt x="336" y="626"/>
                  </a:lnTo>
                  <a:lnTo>
                    <a:pt x="295" y="635"/>
                  </a:lnTo>
                  <a:lnTo>
                    <a:pt x="252" y="637"/>
                  </a:lnTo>
                  <a:lnTo>
                    <a:pt x="206" y="633"/>
                  </a:lnTo>
                  <a:lnTo>
                    <a:pt x="162" y="624"/>
                  </a:lnTo>
                  <a:lnTo>
                    <a:pt x="121" y="608"/>
                  </a:lnTo>
                  <a:lnTo>
                    <a:pt x="83" y="588"/>
                  </a:lnTo>
                  <a:lnTo>
                    <a:pt x="48" y="561"/>
                  </a:lnTo>
                  <a:lnTo>
                    <a:pt x="18" y="532"/>
                  </a:lnTo>
                  <a:lnTo>
                    <a:pt x="35" y="488"/>
                  </a:lnTo>
                  <a:lnTo>
                    <a:pt x="48" y="443"/>
                  </a:lnTo>
                  <a:lnTo>
                    <a:pt x="57" y="395"/>
                  </a:lnTo>
                  <a:lnTo>
                    <a:pt x="60" y="346"/>
                  </a:lnTo>
                  <a:lnTo>
                    <a:pt x="57" y="299"/>
                  </a:lnTo>
                  <a:lnTo>
                    <a:pt x="49" y="253"/>
                  </a:lnTo>
                  <a:lnTo>
                    <a:pt x="37" y="209"/>
                  </a:lnTo>
                  <a:lnTo>
                    <a:pt x="21" y="166"/>
                  </a:lnTo>
                  <a:lnTo>
                    <a:pt x="0" y="125"/>
                  </a:lnTo>
                  <a:lnTo>
                    <a:pt x="27" y="95"/>
                  </a:lnTo>
                  <a:lnTo>
                    <a:pt x="58" y="68"/>
                  </a:lnTo>
                  <a:lnTo>
                    <a:pt x="92" y="45"/>
                  </a:lnTo>
                  <a:lnTo>
                    <a:pt x="128" y="25"/>
                  </a:lnTo>
                  <a:lnTo>
                    <a:pt x="167" y="12"/>
                  </a:lnTo>
                  <a:lnTo>
                    <a:pt x="209" y="3"/>
                  </a:lnTo>
                  <a:lnTo>
                    <a:pt x="25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50" name="Google Shape;11250;p24"/>
            <p:cNvSpPr/>
            <p:nvPr/>
          </p:nvSpPr>
          <p:spPr>
            <a:xfrm>
              <a:off x="-977901" y="1466850"/>
              <a:ext cx="166688" cy="549273"/>
            </a:xfrm>
            <a:custGeom>
              <a:avLst/>
              <a:gdLst/>
              <a:ahLst/>
              <a:cxnLst/>
              <a:rect l="l" t="t" r="r" b="b"/>
              <a:pathLst>
                <a:path w="734" h="2422" extrusionOk="0">
                  <a:moveTo>
                    <a:pt x="480" y="0"/>
                  </a:moveTo>
                  <a:lnTo>
                    <a:pt x="514" y="0"/>
                  </a:lnTo>
                  <a:lnTo>
                    <a:pt x="566" y="0"/>
                  </a:lnTo>
                  <a:lnTo>
                    <a:pt x="584" y="0"/>
                  </a:lnTo>
                  <a:lnTo>
                    <a:pt x="596" y="0"/>
                  </a:lnTo>
                  <a:lnTo>
                    <a:pt x="599" y="0"/>
                  </a:lnTo>
                  <a:lnTo>
                    <a:pt x="599" y="1"/>
                  </a:lnTo>
                  <a:lnTo>
                    <a:pt x="626" y="4"/>
                  </a:lnTo>
                  <a:lnTo>
                    <a:pt x="652" y="12"/>
                  </a:lnTo>
                  <a:lnTo>
                    <a:pt x="675" y="25"/>
                  </a:lnTo>
                  <a:lnTo>
                    <a:pt x="695" y="42"/>
                  </a:lnTo>
                  <a:lnTo>
                    <a:pt x="711" y="62"/>
                  </a:lnTo>
                  <a:lnTo>
                    <a:pt x="723" y="85"/>
                  </a:lnTo>
                  <a:lnTo>
                    <a:pt x="731" y="111"/>
                  </a:lnTo>
                  <a:lnTo>
                    <a:pt x="734" y="138"/>
                  </a:lnTo>
                  <a:lnTo>
                    <a:pt x="734" y="1291"/>
                  </a:lnTo>
                  <a:lnTo>
                    <a:pt x="731" y="1319"/>
                  </a:lnTo>
                  <a:lnTo>
                    <a:pt x="723" y="1346"/>
                  </a:lnTo>
                  <a:lnTo>
                    <a:pt x="710" y="1369"/>
                  </a:lnTo>
                  <a:lnTo>
                    <a:pt x="694" y="1389"/>
                  </a:lnTo>
                  <a:lnTo>
                    <a:pt x="673" y="1406"/>
                  </a:lnTo>
                  <a:lnTo>
                    <a:pt x="650" y="1419"/>
                  </a:lnTo>
                  <a:lnTo>
                    <a:pt x="624" y="1426"/>
                  </a:lnTo>
                  <a:lnTo>
                    <a:pt x="597" y="1430"/>
                  </a:lnTo>
                  <a:lnTo>
                    <a:pt x="574" y="1428"/>
                  </a:lnTo>
                  <a:lnTo>
                    <a:pt x="552" y="1422"/>
                  </a:lnTo>
                  <a:lnTo>
                    <a:pt x="532" y="1413"/>
                  </a:lnTo>
                  <a:lnTo>
                    <a:pt x="513" y="1401"/>
                  </a:lnTo>
                  <a:lnTo>
                    <a:pt x="513" y="2284"/>
                  </a:lnTo>
                  <a:lnTo>
                    <a:pt x="511" y="2311"/>
                  </a:lnTo>
                  <a:lnTo>
                    <a:pt x="503" y="2338"/>
                  </a:lnTo>
                  <a:lnTo>
                    <a:pt x="490" y="2362"/>
                  </a:lnTo>
                  <a:lnTo>
                    <a:pt x="474" y="2381"/>
                  </a:lnTo>
                  <a:lnTo>
                    <a:pt x="453" y="2399"/>
                  </a:lnTo>
                  <a:lnTo>
                    <a:pt x="430" y="2411"/>
                  </a:lnTo>
                  <a:lnTo>
                    <a:pt x="404" y="2419"/>
                  </a:lnTo>
                  <a:lnTo>
                    <a:pt x="376" y="2422"/>
                  </a:lnTo>
                  <a:lnTo>
                    <a:pt x="349" y="2419"/>
                  </a:lnTo>
                  <a:lnTo>
                    <a:pt x="323" y="2411"/>
                  </a:lnTo>
                  <a:lnTo>
                    <a:pt x="300" y="2399"/>
                  </a:lnTo>
                  <a:lnTo>
                    <a:pt x="279" y="2381"/>
                  </a:lnTo>
                  <a:lnTo>
                    <a:pt x="263" y="2362"/>
                  </a:lnTo>
                  <a:lnTo>
                    <a:pt x="250" y="2338"/>
                  </a:lnTo>
                  <a:lnTo>
                    <a:pt x="242" y="2311"/>
                  </a:lnTo>
                  <a:lnTo>
                    <a:pt x="239" y="2284"/>
                  </a:lnTo>
                  <a:lnTo>
                    <a:pt x="236" y="2284"/>
                  </a:lnTo>
                  <a:lnTo>
                    <a:pt x="232" y="2311"/>
                  </a:lnTo>
                  <a:lnTo>
                    <a:pt x="225" y="2338"/>
                  </a:lnTo>
                  <a:lnTo>
                    <a:pt x="212" y="2362"/>
                  </a:lnTo>
                  <a:lnTo>
                    <a:pt x="194" y="2381"/>
                  </a:lnTo>
                  <a:lnTo>
                    <a:pt x="175" y="2399"/>
                  </a:lnTo>
                  <a:lnTo>
                    <a:pt x="151" y="2411"/>
                  </a:lnTo>
                  <a:lnTo>
                    <a:pt x="125" y="2419"/>
                  </a:lnTo>
                  <a:lnTo>
                    <a:pt x="97" y="2422"/>
                  </a:lnTo>
                  <a:lnTo>
                    <a:pt x="70" y="2419"/>
                  </a:lnTo>
                  <a:lnTo>
                    <a:pt x="44" y="2411"/>
                  </a:lnTo>
                  <a:lnTo>
                    <a:pt x="20" y="2399"/>
                  </a:lnTo>
                  <a:lnTo>
                    <a:pt x="0" y="2381"/>
                  </a:lnTo>
                  <a:lnTo>
                    <a:pt x="0" y="1721"/>
                  </a:lnTo>
                  <a:lnTo>
                    <a:pt x="40" y="1716"/>
                  </a:lnTo>
                  <a:lnTo>
                    <a:pt x="77" y="1704"/>
                  </a:lnTo>
                  <a:lnTo>
                    <a:pt x="110" y="1688"/>
                  </a:lnTo>
                  <a:lnTo>
                    <a:pt x="142" y="1667"/>
                  </a:lnTo>
                  <a:lnTo>
                    <a:pt x="170" y="1641"/>
                  </a:lnTo>
                  <a:lnTo>
                    <a:pt x="193" y="1611"/>
                  </a:lnTo>
                  <a:lnTo>
                    <a:pt x="213" y="1578"/>
                  </a:lnTo>
                  <a:lnTo>
                    <a:pt x="227" y="1543"/>
                  </a:lnTo>
                  <a:lnTo>
                    <a:pt x="237" y="1505"/>
                  </a:lnTo>
                  <a:lnTo>
                    <a:pt x="239" y="1465"/>
                  </a:lnTo>
                  <a:lnTo>
                    <a:pt x="239" y="211"/>
                  </a:lnTo>
                  <a:lnTo>
                    <a:pt x="237" y="173"/>
                  </a:lnTo>
                  <a:lnTo>
                    <a:pt x="229" y="138"/>
                  </a:lnTo>
                  <a:lnTo>
                    <a:pt x="217" y="106"/>
                  </a:lnTo>
                  <a:lnTo>
                    <a:pt x="201" y="75"/>
                  </a:lnTo>
                  <a:lnTo>
                    <a:pt x="180" y="47"/>
                  </a:lnTo>
                  <a:lnTo>
                    <a:pt x="157" y="22"/>
                  </a:lnTo>
                  <a:lnTo>
                    <a:pt x="130" y="0"/>
                  </a:lnTo>
                  <a:lnTo>
                    <a:pt x="442" y="0"/>
                  </a:lnTo>
                  <a:lnTo>
                    <a:pt x="48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251" name="Google Shape;11251;p24"/>
          <p:cNvGrpSpPr/>
          <p:nvPr/>
        </p:nvGrpSpPr>
        <p:grpSpPr>
          <a:xfrm>
            <a:off x="11015533" y="18341257"/>
            <a:ext cx="551616" cy="479125"/>
            <a:chOff x="-2628900" y="2289175"/>
            <a:chExt cx="773113" cy="671513"/>
          </a:xfrm>
          <a:solidFill>
            <a:srgbClr val="006994"/>
          </a:solidFill>
        </p:grpSpPr>
        <p:sp>
          <p:nvSpPr>
            <p:cNvPr id="11252" name="Google Shape;11252;p24"/>
            <p:cNvSpPr/>
            <p:nvPr/>
          </p:nvSpPr>
          <p:spPr>
            <a:xfrm>
              <a:off x="-2192338" y="2627313"/>
              <a:ext cx="336551" cy="333375"/>
            </a:xfrm>
            <a:custGeom>
              <a:avLst/>
              <a:gdLst/>
              <a:ahLst/>
              <a:cxnLst/>
              <a:rect l="l" t="t" r="r" b="b"/>
              <a:pathLst>
                <a:path w="1482" h="1468" extrusionOk="0">
                  <a:moveTo>
                    <a:pt x="386" y="625"/>
                  </a:moveTo>
                  <a:lnTo>
                    <a:pt x="386" y="843"/>
                  </a:lnTo>
                  <a:lnTo>
                    <a:pt x="1095" y="843"/>
                  </a:lnTo>
                  <a:lnTo>
                    <a:pt x="1095" y="625"/>
                  </a:lnTo>
                  <a:lnTo>
                    <a:pt x="386" y="625"/>
                  </a:lnTo>
                  <a:close/>
                  <a:moveTo>
                    <a:pt x="742" y="0"/>
                  </a:moveTo>
                  <a:lnTo>
                    <a:pt x="808" y="4"/>
                  </a:lnTo>
                  <a:lnTo>
                    <a:pt x="874" y="12"/>
                  </a:lnTo>
                  <a:lnTo>
                    <a:pt x="938" y="27"/>
                  </a:lnTo>
                  <a:lnTo>
                    <a:pt x="999" y="47"/>
                  </a:lnTo>
                  <a:lnTo>
                    <a:pt x="1059" y="71"/>
                  </a:lnTo>
                  <a:lnTo>
                    <a:pt x="1115" y="100"/>
                  </a:lnTo>
                  <a:lnTo>
                    <a:pt x="1168" y="135"/>
                  </a:lnTo>
                  <a:lnTo>
                    <a:pt x="1219" y="173"/>
                  </a:lnTo>
                  <a:lnTo>
                    <a:pt x="1265" y="216"/>
                  </a:lnTo>
                  <a:lnTo>
                    <a:pt x="1308" y="261"/>
                  </a:lnTo>
                  <a:lnTo>
                    <a:pt x="1346" y="311"/>
                  </a:lnTo>
                  <a:lnTo>
                    <a:pt x="1381" y="364"/>
                  </a:lnTo>
                  <a:lnTo>
                    <a:pt x="1411" y="419"/>
                  </a:lnTo>
                  <a:lnTo>
                    <a:pt x="1435" y="478"/>
                  </a:lnTo>
                  <a:lnTo>
                    <a:pt x="1455" y="539"/>
                  </a:lnTo>
                  <a:lnTo>
                    <a:pt x="1470" y="602"/>
                  </a:lnTo>
                  <a:lnTo>
                    <a:pt x="1479" y="667"/>
                  </a:lnTo>
                  <a:lnTo>
                    <a:pt x="1482" y="734"/>
                  </a:lnTo>
                  <a:lnTo>
                    <a:pt x="1479" y="801"/>
                  </a:lnTo>
                  <a:lnTo>
                    <a:pt x="1470" y="866"/>
                  </a:lnTo>
                  <a:lnTo>
                    <a:pt x="1455" y="929"/>
                  </a:lnTo>
                  <a:lnTo>
                    <a:pt x="1435" y="990"/>
                  </a:lnTo>
                  <a:lnTo>
                    <a:pt x="1411" y="1049"/>
                  </a:lnTo>
                  <a:lnTo>
                    <a:pt x="1381" y="1104"/>
                  </a:lnTo>
                  <a:lnTo>
                    <a:pt x="1346" y="1157"/>
                  </a:lnTo>
                  <a:lnTo>
                    <a:pt x="1308" y="1206"/>
                  </a:lnTo>
                  <a:lnTo>
                    <a:pt x="1265" y="1252"/>
                  </a:lnTo>
                  <a:lnTo>
                    <a:pt x="1219" y="1295"/>
                  </a:lnTo>
                  <a:lnTo>
                    <a:pt x="1168" y="1333"/>
                  </a:lnTo>
                  <a:lnTo>
                    <a:pt x="1115" y="1368"/>
                  </a:lnTo>
                  <a:lnTo>
                    <a:pt x="1059" y="1397"/>
                  </a:lnTo>
                  <a:lnTo>
                    <a:pt x="999" y="1421"/>
                  </a:lnTo>
                  <a:lnTo>
                    <a:pt x="938" y="1441"/>
                  </a:lnTo>
                  <a:lnTo>
                    <a:pt x="874" y="1456"/>
                  </a:lnTo>
                  <a:lnTo>
                    <a:pt x="808" y="1464"/>
                  </a:lnTo>
                  <a:lnTo>
                    <a:pt x="742" y="1468"/>
                  </a:lnTo>
                  <a:lnTo>
                    <a:pt x="674" y="1464"/>
                  </a:lnTo>
                  <a:lnTo>
                    <a:pt x="608" y="1456"/>
                  </a:lnTo>
                  <a:lnTo>
                    <a:pt x="544" y="1441"/>
                  </a:lnTo>
                  <a:lnTo>
                    <a:pt x="483" y="1421"/>
                  </a:lnTo>
                  <a:lnTo>
                    <a:pt x="423" y="1397"/>
                  </a:lnTo>
                  <a:lnTo>
                    <a:pt x="367" y="1368"/>
                  </a:lnTo>
                  <a:lnTo>
                    <a:pt x="314" y="1333"/>
                  </a:lnTo>
                  <a:lnTo>
                    <a:pt x="263" y="1295"/>
                  </a:lnTo>
                  <a:lnTo>
                    <a:pt x="218" y="1252"/>
                  </a:lnTo>
                  <a:lnTo>
                    <a:pt x="174" y="1206"/>
                  </a:lnTo>
                  <a:lnTo>
                    <a:pt x="136" y="1157"/>
                  </a:lnTo>
                  <a:lnTo>
                    <a:pt x="101" y="1104"/>
                  </a:lnTo>
                  <a:lnTo>
                    <a:pt x="71" y="1049"/>
                  </a:lnTo>
                  <a:lnTo>
                    <a:pt x="47" y="990"/>
                  </a:lnTo>
                  <a:lnTo>
                    <a:pt x="27" y="929"/>
                  </a:lnTo>
                  <a:lnTo>
                    <a:pt x="12" y="866"/>
                  </a:lnTo>
                  <a:lnTo>
                    <a:pt x="3" y="801"/>
                  </a:lnTo>
                  <a:lnTo>
                    <a:pt x="0" y="734"/>
                  </a:lnTo>
                  <a:lnTo>
                    <a:pt x="3" y="667"/>
                  </a:lnTo>
                  <a:lnTo>
                    <a:pt x="12" y="602"/>
                  </a:lnTo>
                  <a:lnTo>
                    <a:pt x="27" y="539"/>
                  </a:lnTo>
                  <a:lnTo>
                    <a:pt x="47" y="478"/>
                  </a:lnTo>
                  <a:lnTo>
                    <a:pt x="71" y="419"/>
                  </a:lnTo>
                  <a:lnTo>
                    <a:pt x="101" y="364"/>
                  </a:lnTo>
                  <a:lnTo>
                    <a:pt x="136" y="311"/>
                  </a:lnTo>
                  <a:lnTo>
                    <a:pt x="174" y="261"/>
                  </a:lnTo>
                  <a:lnTo>
                    <a:pt x="218" y="216"/>
                  </a:lnTo>
                  <a:lnTo>
                    <a:pt x="263" y="173"/>
                  </a:lnTo>
                  <a:lnTo>
                    <a:pt x="314" y="135"/>
                  </a:lnTo>
                  <a:lnTo>
                    <a:pt x="367" y="100"/>
                  </a:lnTo>
                  <a:lnTo>
                    <a:pt x="423" y="71"/>
                  </a:lnTo>
                  <a:lnTo>
                    <a:pt x="483" y="47"/>
                  </a:lnTo>
                  <a:lnTo>
                    <a:pt x="544" y="27"/>
                  </a:lnTo>
                  <a:lnTo>
                    <a:pt x="608" y="12"/>
                  </a:lnTo>
                  <a:lnTo>
                    <a:pt x="674" y="4"/>
                  </a:lnTo>
                  <a:lnTo>
                    <a:pt x="74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53" name="Google Shape;11253;p24"/>
            <p:cNvSpPr/>
            <p:nvPr/>
          </p:nvSpPr>
          <p:spPr>
            <a:xfrm>
              <a:off x="-2628900" y="2289175"/>
              <a:ext cx="749301" cy="641349"/>
            </a:xfrm>
            <a:custGeom>
              <a:avLst/>
              <a:gdLst/>
              <a:ahLst/>
              <a:cxnLst/>
              <a:rect l="l" t="t" r="r" b="b"/>
              <a:pathLst>
                <a:path w="3305" h="2833" extrusionOk="0">
                  <a:moveTo>
                    <a:pt x="862" y="0"/>
                  </a:moveTo>
                  <a:lnTo>
                    <a:pt x="932" y="3"/>
                  </a:lnTo>
                  <a:lnTo>
                    <a:pt x="1001" y="11"/>
                  </a:lnTo>
                  <a:lnTo>
                    <a:pt x="1067" y="27"/>
                  </a:lnTo>
                  <a:lnTo>
                    <a:pt x="1132" y="48"/>
                  </a:lnTo>
                  <a:lnTo>
                    <a:pt x="1194" y="74"/>
                  </a:lnTo>
                  <a:lnTo>
                    <a:pt x="1255" y="106"/>
                  </a:lnTo>
                  <a:lnTo>
                    <a:pt x="1312" y="142"/>
                  </a:lnTo>
                  <a:lnTo>
                    <a:pt x="1367" y="183"/>
                  </a:lnTo>
                  <a:lnTo>
                    <a:pt x="1418" y="229"/>
                  </a:lnTo>
                  <a:lnTo>
                    <a:pt x="1467" y="278"/>
                  </a:lnTo>
                  <a:lnTo>
                    <a:pt x="1511" y="332"/>
                  </a:lnTo>
                  <a:lnTo>
                    <a:pt x="1553" y="390"/>
                  </a:lnTo>
                  <a:lnTo>
                    <a:pt x="1590" y="450"/>
                  </a:lnTo>
                  <a:lnTo>
                    <a:pt x="1623" y="515"/>
                  </a:lnTo>
                  <a:lnTo>
                    <a:pt x="1652" y="582"/>
                  </a:lnTo>
                  <a:lnTo>
                    <a:pt x="1681" y="515"/>
                  </a:lnTo>
                  <a:lnTo>
                    <a:pt x="1714" y="450"/>
                  </a:lnTo>
                  <a:lnTo>
                    <a:pt x="1752" y="390"/>
                  </a:lnTo>
                  <a:lnTo>
                    <a:pt x="1793" y="332"/>
                  </a:lnTo>
                  <a:lnTo>
                    <a:pt x="1838" y="278"/>
                  </a:lnTo>
                  <a:lnTo>
                    <a:pt x="1887" y="229"/>
                  </a:lnTo>
                  <a:lnTo>
                    <a:pt x="1938" y="183"/>
                  </a:lnTo>
                  <a:lnTo>
                    <a:pt x="1993" y="142"/>
                  </a:lnTo>
                  <a:lnTo>
                    <a:pt x="2050" y="106"/>
                  </a:lnTo>
                  <a:lnTo>
                    <a:pt x="2111" y="74"/>
                  </a:lnTo>
                  <a:lnTo>
                    <a:pt x="2172" y="48"/>
                  </a:lnTo>
                  <a:lnTo>
                    <a:pt x="2237" y="27"/>
                  </a:lnTo>
                  <a:lnTo>
                    <a:pt x="2304" y="11"/>
                  </a:lnTo>
                  <a:lnTo>
                    <a:pt x="2373" y="3"/>
                  </a:lnTo>
                  <a:lnTo>
                    <a:pt x="2443" y="0"/>
                  </a:lnTo>
                  <a:lnTo>
                    <a:pt x="2513" y="3"/>
                  </a:lnTo>
                  <a:lnTo>
                    <a:pt x="2582" y="13"/>
                  </a:lnTo>
                  <a:lnTo>
                    <a:pt x="2649" y="27"/>
                  </a:lnTo>
                  <a:lnTo>
                    <a:pt x="2715" y="49"/>
                  </a:lnTo>
                  <a:lnTo>
                    <a:pt x="2778" y="76"/>
                  </a:lnTo>
                  <a:lnTo>
                    <a:pt x="2838" y="108"/>
                  </a:lnTo>
                  <a:lnTo>
                    <a:pt x="2897" y="145"/>
                  </a:lnTo>
                  <a:lnTo>
                    <a:pt x="2952" y="187"/>
                  </a:lnTo>
                  <a:lnTo>
                    <a:pt x="3004" y="234"/>
                  </a:lnTo>
                  <a:lnTo>
                    <a:pt x="3051" y="285"/>
                  </a:lnTo>
                  <a:lnTo>
                    <a:pt x="3097" y="339"/>
                  </a:lnTo>
                  <a:lnTo>
                    <a:pt x="3138" y="398"/>
                  </a:lnTo>
                  <a:lnTo>
                    <a:pt x="3175" y="460"/>
                  </a:lnTo>
                  <a:lnTo>
                    <a:pt x="3208" y="525"/>
                  </a:lnTo>
                  <a:lnTo>
                    <a:pt x="3237" y="594"/>
                  </a:lnTo>
                  <a:lnTo>
                    <a:pt x="3260" y="665"/>
                  </a:lnTo>
                  <a:lnTo>
                    <a:pt x="3279" y="739"/>
                  </a:lnTo>
                  <a:lnTo>
                    <a:pt x="3293" y="815"/>
                  </a:lnTo>
                  <a:lnTo>
                    <a:pt x="3302" y="893"/>
                  </a:lnTo>
                  <a:lnTo>
                    <a:pt x="3305" y="972"/>
                  </a:lnTo>
                  <a:lnTo>
                    <a:pt x="3302" y="1060"/>
                  </a:lnTo>
                  <a:lnTo>
                    <a:pt x="3292" y="1145"/>
                  </a:lnTo>
                  <a:lnTo>
                    <a:pt x="3276" y="1228"/>
                  </a:lnTo>
                  <a:lnTo>
                    <a:pt x="3255" y="1310"/>
                  </a:lnTo>
                  <a:lnTo>
                    <a:pt x="3228" y="1389"/>
                  </a:lnTo>
                  <a:lnTo>
                    <a:pt x="3198" y="1468"/>
                  </a:lnTo>
                  <a:lnTo>
                    <a:pt x="3163" y="1545"/>
                  </a:lnTo>
                  <a:lnTo>
                    <a:pt x="3109" y="1509"/>
                  </a:lnTo>
                  <a:lnTo>
                    <a:pt x="3052" y="1478"/>
                  </a:lnTo>
                  <a:lnTo>
                    <a:pt x="2994" y="1451"/>
                  </a:lnTo>
                  <a:lnTo>
                    <a:pt x="2933" y="1428"/>
                  </a:lnTo>
                  <a:lnTo>
                    <a:pt x="2869" y="1410"/>
                  </a:lnTo>
                  <a:lnTo>
                    <a:pt x="2804" y="1398"/>
                  </a:lnTo>
                  <a:lnTo>
                    <a:pt x="2737" y="1389"/>
                  </a:lnTo>
                  <a:lnTo>
                    <a:pt x="2670" y="1386"/>
                  </a:lnTo>
                  <a:lnTo>
                    <a:pt x="2596" y="1389"/>
                  </a:lnTo>
                  <a:lnTo>
                    <a:pt x="2524" y="1399"/>
                  </a:lnTo>
                  <a:lnTo>
                    <a:pt x="2454" y="1414"/>
                  </a:lnTo>
                  <a:lnTo>
                    <a:pt x="2387" y="1435"/>
                  </a:lnTo>
                  <a:lnTo>
                    <a:pt x="2323" y="1460"/>
                  </a:lnTo>
                  <a:lnTo>
                    <a:pt x="2260" y="1490"/>
                  </a:lnTo>
                  <a:lnTo>
                    <a:pt x="2201" y="1526"/>
                  </a:lnTo>
                  <a:lnTo>
                    <a:pt x="2146" y="1566"/>
                  </a:lnTo>
                  <a:lnTo>
                    <a:pt x="2093" y="1610"/>
                  </a:lnTo>
                  <a:lnTo>
                    <a:pt x="2044" y="1658"/>
                  </a:lnTo>
                  <a:lnTo>
                    <a:pt x="1999" y="1710"/>
                  </a:lnTo>
                  <a:lnTo>
                    <a:pt x="1959" y="1765"/>
                  </a:lnTo>
                  <a:lnTo>
                    <a:pt x="1923" y="1824"/>
                  </a:lnTo>
                  <a:lnTo>
                    <a:pt x="1892" y="1885"/>
                  </a:lnTo>
                  <a:lnTo>
                    <a:pt x="1867" y="1950"/>
                  </a:lnTo>
                  <a:lnTo>
                    <a:pt x="1845" y="2016"/>
                  </a:lnTo>
                  <a:lnTo>
                    <a:pt x="1831" y="2086"/>
                  </a:lnTo>
                  <a:lnTo>
                    <a:pt x="1821" y="2156"/>
                  </a:lnTo>
                  <a:lnTo>
                    <a:pt x="1818" y="2229"/>
                  </a:lnTo>
                  <a:lnTo>
                    <a:pt x="1821" y="2300"/>
                  </a:lnTo>
                  <a:lnTo>
                    <a:pt x="1831" y="2369"/>
                  </a:lnTo>
                  <a:lnTo>
                    <a:pt x="1844" y="2436"/>
                  </a:lnTo>
                  <a:lnTo>
                    <a:pt x="1865" y="2502"/>
                  </a:lnTo>
                  <a:lnTo>
                    <a:pt x="1890" y="2565"/>
                  </a:lnTo>
                  <a:lnTo>
                    <a:pt x="1920" y="2625"/>
                  </a:lnTo>
                  <a:lnTo>
                    <a:pt x="1954" y="2683"/>
                  </a:lnTo>
                  <a:lnTo>
                    <a:pt x="1908" y="2708"/>
                  </a:lnTo>
                  <a:lnTo>
                    <a:pt x="1866" y="2732"/>
                  </a:lnTo>
                  <a:lnTo>
                    <a:pt x="1827" y="2753"/>
                  </a:lnTo>
                  <a:lnTo>
                    <a:pt x="1791" y="2771"/>
                  </a:lnTo>
                  <a:lnTo>
                    <a:pt x="1760" y="2787"/>
                  </a:lnTo>
                  <a:lnTo>
                    <a:pt x="1732" y="2801"/>
                  </a:lnTo>
                  <a:lnTo>
                    <a:pt x="1709" y="2812"/>
                  </a:lnTo>
                  <a:lnTo>
                    <a:pt x="1691" y="2822"/>
                  </a:lnTo>
                  <a:lnTo>
                    <a:pt x="1677" y="2828"/>
                  </a:lnTo>
                  <a:lnTo>
                    <a:pt x="1668" y="2831"/>
                  </a:lnTo>
                  <a:lnTo>
                    <a:pt x="1666" y="2833"/>
                  </a:lnTo>
                  <a:lnTo>
                    <a:pt x="1663" y="2831"/>
                  </a:lnTo>
                  <a:lnTo>
                    <a:pt x="1655" y="2828"/>
                  </a:lnTo>
                  <a:lnTo>
                    <a:pt x="1642" y="2822"/>
                  </a:lnTo>
                  <a:lnTo>
                    <a:pt x="1624" y="2813"/>
                  </a:lnTo>
                  <a:lnTo>
                    <a:pt x="1600" y="2803"/>
                  </a:lnTo>
                  <a:lnTo>
                    <a:pt x="1574" y="2789"/>
                  </a:lnTo>
                  <a:lnTo>
                    <a:pt x="1542" y="2774"/>
                  </a:lnTo>
                  <a:lnTo>
                    <a:pt x="1507" y="2756"/>
                  </a:lnTo>
                  <a:lnTo>
                    <a:pt x="1469" y="2736"/>
                  </a:lnTo>
                  <a:lnTo>
                    <a:pt x="1428" y="2713"/>
                  </a:lnTo>
                  <a:lnTo>
                    <a:pt x="1383" y="2689"/>
                  </a:lnTo>
                  <a:lnTo>
                    <a:pt x="1335" y="2661"/>
                  </a:lnTo>
                  <a:lnTo>
                    <a:pt x="1285" y="2632"/>
                  </a:lnTo>
                  <a:lnTo>
                    <a:pt x="1233" y="2601"/>
                  </a:lnTo>
                  <a:lnTo>
                    <a:pt x="1180" y="2568"/>
                  </a:lnTo>
                  <a:lnTo>
                    <a:pt x="1125" y="2532"/>
                  </a:lnTo>
                  <a:lnTo>
                    <a:pt x="1068" y="2495"/>
                  </a:lnTo>
                  <a:lnTo>
                    <a:pt x="1010" y="2455"/>
                  </a:lnTo>
                  <a:lnTo>
                    <a:pt x="951" y="2414"/>
                  </a:lnTo>
                  <a:lnTo>
                    <a:pt x="892" y="2370"/>
                  </a:lnTo>
                  <a:lnTo>
                    <a:pt x="833" y="2325"/>
                  </a:lnTo>
                  <a:lnTo>
                    <a:pt x="773" y="2278"/>
                  </a:lnTo>
                  <a:lnTo>
                    <a:pt x="714" y="2229"/>
                  </a:lnTo>
                  <a:lnTo>
                    <a:pt x="655" y="2178"/>
                  </a:lnTo>
                  <a:lnTo>
                    <a:pt x="598" y="2126"/>
                  </a:lnTo>
                  <a:lnTo>
                    <a:pt x="541" y="2070"/>
                  </a:lnTo>
                  <a:lnTo>
                    <a:pt x="486" y="2014"/>
                  </a:lnTo>
                  <a:lnTo>
                    <a:pt x="432" y="1955"/>
                  </a:lnTo>
                  <a:lnTo>
                    <a:pt x="380" y="1896"/>
                  </a:lnTo>
                  <a:lnTo>
                    <a:pt x="330" y="1835"/>
                  </a:lnTo>
                  <a:lnTo>
                    <a:pt x="283" y="1771"/>
                  </a:lnTo>
                  <a:lnTo>
                    <a:pt x="239" y="1707"/>
                  </a:lnTo>
                  <a:lnTo>
                    <a:pt x="196" y="1639"/>
                  </a:lnTo>
                  <a:lnTo>
                    <a:pt x="158" y="1571"/>
                  </a:lnTo>
                  <a:lnTo>
                    <a:pt x="123" y="1502"/>
                  </a:lnTo>
                  <a:lnTo>
                    <a:pt x="92" y="1430"/>
                  </a:lnTo>
                  <a:lnTo>
                    <a:pt x="65" y="1358"/>
                  </a:lnTo>
                  <a:lnTo>
                    <a:pt x="42" y="1283"/>
                  </a:lnTo>
                  <a:lnTo>
                    <a:pt x="24" y="1208"/>
                  </a:lnTo>
                  <a:lnTo>
                    <a:pt x="11" y="1131"/>
                  </a:lnTo>
                  <a:lnTo>
                    <a:pt x="3" y="1052"/>
                  </a:lnTo>
                  <a:lnTo>
                    <a:pt x="0" y="972"/>
                  </a:lnTo>
                  <a:lnTo>
                    <a:pt x="3" y="893"/>
                  </a:lnTo>
                  <a:lnTo>
                    <a:pt x="12" y="815"/>
                  </a:lnTo>
                  <a:lnTo>
                    <a:pt x="25" y="739"/>
                  </a:lnTo>
                  <a:lnTo>
                    <a:pt x="43" y="665"/>
                  </a:lnTo>
                  <a:lnTo>
                    <a:pt x="68" y="594"/>
                  </a:lnTo>
                  <a:lnTo>
                    <a:pt x="97" y="525"/>
                  </a:lnTo>
                  <a:lnTo>
                    <a:pt x="129" y="460"/>
                  </a:lnTo>
                  <a:lnTo>
                    <a:pt x="167" y="398"/>
                  </a:lnTo>
                  <a:lnTo>
                    <a:pt x="208" y="339"/>
                  </a:lnTo>
                  <a:lnTo>
                    <a:pt x="252" y="285"/>
                  </a:lnTo>
                  <a:lnTo>
                    <a:pt x="301" y="234"/>
                  </a:lnTo>
                  <a:lnTo>
                    <a:pt x="353" y="187"/>
                  </a:lnTo>
                  <a:lnTo>
                    <a:pt x="408" y="145"/>
                  </a:lnTo>
                  <a:lnTo>
                    <a:pt x="466" y="108"/>
                  </a:lnTo>
                  <a:lnTo>
                    <a:pt x="527" y="76"/>
                  </a:lnTo>
                  <a:lnTo>
                    <a:pt x="590" y="49"/>
                  </a:lnTo>
                  <a:lnTo>
                    <a:pt x="655" y="27"/>
                  </a:lnTo>
                  <a:lnTo>
                    <a:pt x="722" y="13"/>
                  </a:lnTo>
                  <a:lnTo>
                    <a:pt x="791" y="3"/>
                  </a:lnTo>
                  <a:lnTo>
                    <a:pt x="86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254" name="Google Shape;11254;p24"/>
          <p:cNvGrpSpPr/>
          <p:nvPr/>
        </p:nvGrpSpPr>
        <p:grpSpPr>
          <a:xfrm>
            <a:off x="3522283" y="18307248"/>
            <a:ext cx="497248" cy="547085"/>
            <a:chOff x="-288925" y="2457450"/>
            <a:chExt cx="696914" cy="766762"/>
          </a:xfrm>
          <a:solidFill>
            <a:srgbClr val="006994"/>
          </a:solidFill>
        </p:grpSpPr>
        <p:sp>
          <p:nvSpPr>
            <p:cNvPr id="11255" name="Google Shape;11255;p24"/>
            <p:cNvSpPr/>
            <p:nvPr/>
          </p:nvSpPr>
          <p:spPr>
            <a:xfrm>
              <a:off x="-114300" y="2457450"/>
              <a:ext cx="76200" cy="155575"/>
            </a:xfrm>
            <a:custGeom>
              <a:avLst/>
              <a:gdLst/>
              <a:ahLst/>
              <a:cxnLst/>
              <a:rect l="l" t="t" r="r" b="b"/>
              <a:pathLst>
                <a:path w="337" h="683" extrusionOk="0">
                  <a:moveTo>
                    <a:pt x="169" y="0"/>
                  </a:moveTo>
                  <a:lnTo>
                    <a:pt x="169" y="0"/>
                  </a:lnTo>
                  <a:lnTo>
                    <a:pt x="203" y="3"/>
                  </a:lnTo>
                  <a:lnTo>
                    <a:pt x="235" y="13"/>
                  </a:lnTo>
                  <a:lnTo>
                    <a:pt x="264" y="29"/>
                  </a:lnTo>
                  <a:lnTo>
                    <a:pt x="288" y="49"/>
                  </a:lnTo>
                  <a:lnTo>
                    <a:pt x="309" y="74"/>
                  </a:lnTo>
                  <a:lnTo>
                    <a:pt x="324" y="103"/>
                  </a:lnTo>
                  <a:lnTo>
                    <a:pt x="334" y="133"/>
                  </a:lnTo>
                  <a:lnTo>
                    <a:pt x="337" y="167"/>
                  </a:lnTo>
                  <a:lnTo>
                    <a:pt x="337" y="516"/>
                  </a:lnTo>
                  <a:lnTo>
                    <a:pt x="334" y="550"/>
                  </a:lnTo>
                  <a:lnTo>
                    <a:pt x="324" y="580"/>
                  </a:lnTo>
                  <a:lnTo>
                    <a:pt x="309" y="609"/>
                  </a:lnTo>
                  <a:lnTo>
                    <a:pt x="288" y="634"/>
                  </a:lnTo>
                  <a:lnTo>
                    <a:pt x="264" y="654"/>
                  </a:lnTo>
                  <a:lnTo>
                    <a:pt x="235" y="670"/>
                  </a:lnTo>
                  <a:lnTo>
                    <a:pt x="203" y="679"/>
                  </a:lnTo>
                  <a:lnTo>
                    <a:pt x="169" y="683"/>
                  </a:lnTo>
                  <a:lnTo>
                    <a:pt x="136" y="679"/>
                  </a:lnTo>
                  <a:lnTo>
                    <a:pt x="104" y="670"/>
                  </a:lnTo>
                  <a:lnTo>
                    <a:pt x="75" y="654"/>
                  </a:lnTo>
                  <a:lnTo>
                    <a:pt x="50" y="634"/>
                  </a:lnTo>
                  <a:lnTo>
                    <a:pt x="30" y="609"/>
                  </a:lnTo>
                  <a:lnTo>
                    <a:pt x="14" y="580"/>
                  </a:lnTo>
                  <a:lnTo>
                    <a:pt x="4" y="550"/>
                  </a:lnTo>
                  <a:lnTo>
                    <a:pt x="0" y="516"/>
                  </a:lnTo>
                  <a:lnTo>
                    <a:pt x="0" y="167"/>
                  </a:lnTo>
                  <a:lnTo>
                    <a:pt x="4" y="133"/>
                  </a:lnTo>
                  <a:lnTo>
                    <a:pt x="14" y="103"/>
                  </a:lnTo>
                  <a:lnTo>
                    <a:pt x="30" y="74"/>
                  </a:lnTo>
                  <a:lnTo>
                    <a:pt x="50" y="49"/>
                  </a:lnTo>
                  <a:lnTo>
                    <a:pt x="75" y="29"/>
                  </a:lnTo>
                  <a:lnTo>
                    <a:pt x="104" y="13"/>
                  </a:lnTo>
                  <a:lnTo>
                    <a:pt x="136" y="3"/>
                  </a:lnTo>
                  <a:lnTo>
                    <a:pt x="16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56" name="Google Shape;11256;p24"/>
            <p:cNvSpPr/>
            <p:nvPr/>
          </p:nvSpPr>
          <p:spPr>
            <a:xfrm>
              <a:off x="20638" y="2457450"/>
              <a:ext cx="76200" cy="155575"/>
            </a:xfrm>
            <a:custGeom>
              <a:avLst/>
              <a:gdLst/>
              <a:ahLst/>
              <a:cxnLst/>
              <a:rect l="l" t="t" r="r" b="b"/>
              <a:pathLst>
                <a:path w="337" h="683" extrusionOk="0">
                  <a:moveTo>
                    <a:pt x="169" y="0"/>
                  </a:moveTo>
                  <a:lnTo>
                    <a:pt x="169" y="0"/>
                  </a:lnTo>
                  <a:lnTo>
                    <a:pt x="203" y="3"/>
                  </a:lnTo>
                  <a:lnTo>
                    <a:pt x="234" y="13"/>
                  </a:lnTo>
                  <a:lnTo>
                    <a:pt x="262" y="29"/>
                  </a:lnTo>
                  <a:lnTo>
                    <a:pt x="288" y="49"/>
                  </a:lnTo>
                  <a:lnTo>
                    <a:pt x="309" y="74"/>
                  </a:lnTo>
                  <a:lnTo>
                    <a:pt x="324" y="103"/>
                  </a:lnTo>
                  <a:lnTo>
                    <a:pt x="334" y="133"/>
                  </a:lnTo>
                  <a:lnTo>
                    <a:pt x="337" y="167"/>
                  </a:lnTo>
                  <a:lnTo>
                    <a:pt x="337" y="516"/>
                  </a:lnTo>
                  <a:lnTo>
                    <a:pt x="334" y="550"/>
                  </a:lnTo>
                  <a:lnTo>
                    <a:pt x="324" y="580"/>
                  </a:lnTo>
                  <a:lnTo>
                    <a:pt x="309" y="609"/>
                  </a:lnTo>
                  <a:lnTo>
                    <a:pt x="288" y="634"/>
                  </a:lnTo>
                  <a:lnTo>
                    <a:pt x="262" y="654"/>
                  </a:lnTo>
                  <a:lnTo>
                    <a:pt x="234" y="670"/>
                  </a:lnTo>
                  <a:lnTo>
                    <a:pt x="203" y="679"/>
                  </a:lnTo>
                  <a:lnTo>
                    <a:pt x="169" y="683"/>
                  </a:lnTo>
                  <a:lnTo>
                    <a:pt x="134" y="679"/>
                  </a:lnTo>
                  <a:lnTo>
                    <a:pt x="104" y="670"/>
                  </a:lnTo>
                  <a:lnTo>
                    <a:pt x="75" y="654"/>
                  </a:lnTo>
                  <a:lnTo>
                    <a:pt x="49" y="634"/>
                  </a:lnTo>
                  <a:lnTo>
                    <a:pt x="29" y="609"/>
                  </a:lnTo>
                  <a:lnTo>
                    <a:pt x="13" y="580"/>
                  </a:lnTo>
                  <a:lnTo>
                    <a:pt x="3" y="550"/>
                  </a:lnTo>
                  <a:lnTo>
                    <a:pt x="0" y="516"/>
                  </a:lnTo>
                  <a:lnTo>
                    <a:pt x="0" y="167"/>
                  </a:lnTo>
                  <a:lnTo>
                    <a:pt x="3" y="133"/>
                  </a:lnTo>
                  <a:lnTo>
                    <a:pt x="13" y="103"/>
                  </a:lnTo>
                  <a:lnTo>
                    <a:pt x="29" y="74"/>
                  </a:lnTo>
                  <a:lnTo>
                    <a:pt x="49" y="49"/>
                  </a:lnTo>
                  <a:lnTo>
                    <a:pt x="75" y="29"/>
                  </a:lnTo>
                  <a:lnTo>
                    <a:pt x="104" y="13"/>
                  </a:lnTo>
                  <a:lnTo>
                    <a:pt x="134" y="3"/>
                  </a:lnTo>
                  <a:lnTo>
                    <a:pt x="16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57" name="Google Shape;11257;p24"/>
            <p:cNvSpPr/>
            <p:nvPr/>
          </p:nvSpPr>
          <p:spPr>
            <a:xfrm>
              <a:off x="157163" y="2457450"/>
              <a:ext cx="76200" cy="155575"/>
            </a:xfrm>
            <a:custGeom>
              <a:avLst/>
              <a:gdLst/>
              <a:ahLst/>
              <a:cxnLst/>
              <a:rect l="l" t="t" r="r" b="b"/>
              <a:pathLst>
                <a:path w="337" h="683" extrusionOk="0">
                  <a:moveTo>
                    <a:pt x="168" y="0"/>
                  </a:moveTo>
                  <a:lnTo>
                    <a:pt x="168" y="0"/>
                  </a:lnTo>
                  <a:lnTo>
                    <a:pt x="203" y="3"/>
                  </a:lnTo>
                  <a:lnTo>
                    <a:pt x="235" y="13"/>
                  </a:lnTo>
                  <a:lnTo>
                    <a:pt x="263" y="29"/>
                  </a:lnTo>
                  <a:lnTo>
                    <a:pt x="288" y="49"/>
                  </a:lnTo>
                  <a:lnTo>
                    <a:pt x="309" y="74"/>
                  </a:lnTo>
                  <a:lnTo>
                    <a:pt x="324" y="103"/>
                  </a:lnTo>
                  <a:lnTo>
                    <a:pt x="334" y="133"/>
                  </a:lnTo>
                  <a:lnTo>
                    <a:pt x="337" y="167"/>
                  </a:lnTo>
                  <a:lnTo>
                    <a:pt x="337" y="516"/>
                  </a:lnTo>
                  <a:lnTo>
                    <a:pt x="334" y="550"/>
                  </a:lnTo>
                  <a:lnTo>
                    <a:pt x="324" y="580"/>
                  </a:lnTo>
                  <a:lnTo>
                    <a:pt x="309" y="609"/>
                  </a:lnTo>
                  <a:lnTo>
                    <a:pt x="288" y="634"/>
                  </a:lnTo>
                  <a:lnTo>
                    <a:pt x="263" y="654"/>
                  </a:lnTo>
                  <a:lnTo>
                    <a:pt x="235" y="670"/>
                  </a:lnTo>
                  <a:lnTo>
                    <a:pt x="203" y="679"/>
                  </a:lnTo>
                  <a:lnTo>
                    <a:pt x="168" y="683"/>
                  </a:lnTo>
                  <a:lnTo>
                    <a:pt x="135" y="679"/>
                  </a:lnTo>
                  <a:lnTo>
                    <a:pt x="103" y="670"/>
                  </a:lnTo>
                  <a:lnTo>
                    <a:pt x="75" y="654"/>
                  </a:lnTo>
                  <a:lnTo>
                    <a:pt x="49" y="634"/>
                  </a:lnTo>
                  <a:lnTo>
                    <a:pt x="28" y="609"/>
                  </a:lnTo>
                  <a:lnTo>
                    <a:pt x="13" y="580"/>
                  </a:lnTo>
                  <a:lnTo>
                    <a:pt x="3" y="550"/>
                  </a:lnTo>
                  <a:lnTo>
                    <a:pt x="0" y="516"/>
                  </a:lnTo>
                  <a:lnTo>
                    <a:pt x="0" y="167"/>
                  </a:lnTo>
                  <a:lnTo>
                    <a:pt x="3" y="133"/>
                  </a:lnTo>
                  <a:lnTo>
                    <a:pt x="13" y="103"/>
                  </a:lnTo>
                  <a:lnTo>
                    <a:pt x="28" y="74"/>
                  </a:lnTo>
                  <a:lnTo>
                    <a:pt x="49" y="49"/>
                  </a:lnTo>
                  <a:lnTo>
                    <a:pt x="75" y="29"/>
                  </a:lnTo>
                  <a:lnTo>
                    <a:pt x="103" y="13"/>
                  </a:lnTo>
                  <a:lnTo>
                    <a:pt x="135" y="3"/>
                  </a:lnTo>
                  <a:lnTo>
                    <a:pt x="16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58" name="Google Shape;11258;p24"/>
            <p:cNvSpPr/>
            <p:nvPr/>
          </p:nvSpPr>
          <p:spPr>
            <a:xfrm>
              <a:off x="-288925" y="2535238"/>
              <a:ext cx="696914" cy="688974"/>
            </a:xfrm>
            <a:custGeom>
              <a:avLst/>
              <a:gdLst/>
              <a:ahLst/>
              <a:cxnLst/>
              <a:rect l="l" t="t" r="r" b="b"/>
              <a:pathLst>
                <a:path w="3072" h="3037" extrusionOk="0">
                  <a:moveTo>
                    <a:pt x="225" y="889"/>
                  </a:moveTo>
                  <a:lnTo>
                    <a:pt x="225" y="2815"/>
                  </a:lnTo>
                  <a:lnTo>
                    <a:pt x="2847" y="2815"/>
                  </a:lnTo>
                  <a:lnTo>
                    <a:pt x="2847" y="889"/>
                  </a:lnTo>
                  <a:lnTo>
                    <a:pt x="225" y="889"/>
                  </a:lnTo>
                  <a:close/>
                  <a:moveTo>
                    <a:pt x="0" y="0"/>
                  </a:moveTo>
                  <a:lnTo>
                    <a:pt x="657" y="0"/>
                  </a:lnTo>
                  <a:lnTo>
                    <a:pt x="657" y="175"/>
                  </a:lnTo>
                  <a:lnTo>
                    <a:pt x="661" y="215"/>
                  </a:lnTo>
                  <a:lnTo>
                    <a:pt x="670" y="255"/>
                  </a:lnTo>
                  <a:lnTo>
                    <a:pt x="684" y="292"/>
                  </a:lnTo>
                  <a:lnTo>
                    <a:pt x="703" y="325"/>
                  </a:lnTo>
                  <a:lnTo>
                    <a:pt x="727" y="357"/>
                  </a:lnTo>
                  <a:lnTo>
                    <a:pt x="754" y="384"/>
                  </a:lnTo>
                  <a:lnTo>
                    <a:pt x="786" y="407"/>
                  </a:lnTo>
                  <a:lnTo>
                    <a:pt x="821" y="427"/>
                  </a:lnTo>
                  <a:lnTo>
                    <a:pt x="858" y="441"/>
                  </a:lnTo>
                  <a:lnTo>
                    <a:pt x="898" y="450"/>
                  </a:lnTo>
                  <a:lnTo>
                    <a:pt x="939" y="452"/>
                  </a:lnTo>
                  <a:lnTo>
                    <a:pt x="981" y="450"/>
                  </a:lnTo>
                  <a:lnTo>
                    <a:pt x="1020" y="441"/>
                  </a:lnTo>
                  <a:lnTo>
                    <a:pt x="1058" y="427"/>
                  </a:lnTo>
                  <a:lnTo>
                    <a:pt x="1092" y="407"/>
                  </a:lnTo>
                  <a:lnTo>
                    <a:pt x="1123" y="384"/>
                  </a:lnTo>
                  <a:lnTo>
                    <a:pt x="1152" y="357"/>
                  </a:lnTo>
                  <a:lnTo>
                    <a:pt x="1175" y="325"/>
                  </a:lnTo>
                  <a:lnTo>
                    <a:pt x="1194" y="292"/>
                  </a:lnTo>
                  <a:lnTo>
                    <a:pt x="1208" y="255"/>
                  </a:lnTo>
                  <a:lnTo>
                    <a:pt x="1217" y="215"/>
                  </a:lnTo>
                  <a:lnTo>
                    <a:pt x="1220" y="175"/>
                  </a:lnTo>
                  <a:lnTo>
                    <a:pt x="1220" y="0"/>
                  </a:lnTo>
                  <a:lnTo>
                    <a:pt x="1255" y="0"/>
                  </a:lnTo>
                  <a:lnTo>
                    <a:pt x="1255" y="175"/>
                  </a:lnTo>
                  <a:lnTo>
                    <a:pt x="1259" y="215"/>
                  </a:lnTo>
                  <a:lnTo>
                    <a:pt x="1267" y="255"/>
                  </a:lnTo>
                  <a:lnTo>
                    <a:pt x="1282" y="292"/>
                  </a:lnTo>
                  <a:lnTo>
                    <a:pt x="1301" y="325"/>
                  </a:lnTo>
                  <a:lnTo>
                    <a:pt x="1325" y="357"/>
                  </a:lnTo>
                  <a:lnTo>
                    <a:pt x="1352" y="384"/>
                  </a:lnTo>
                  <a:lnTo>
                    <a:pt x="1383" y="407"/>
                  </a:lnTo>
                  <a:lnTo>
                    <a:pt x="1419" y="427"/>
                  </a:lnTo>
                  <a:lnTo>
                    <a:pt x="1455" y="441"/>
                  </a:lnTo>
                  <a:lnTo>
                    <a:pt x="1495" y="450"/>
                  </a:lnTo>
                  <a:lnTo>
                    <a:pt x="1537" y="452"/>
                  </a:lnTo>
                  <a:lnTo>
                    <a:pt x="1579" y="450"/>
                  </a:lnTo>
                  <a:lnTo>
                    <a:pt x="1618" y="441"/>
                  </a:lnTo>
                  <a:lnTo>
                    <a:pt x="1655" y="427"/>
                  </a:lnTo>
                  <a:lnTo>
                    <a:pt x="1690" y="407"/>
                  </a:lnTo>
                  <a:lnTo>
                    <a:pt x="1721" y="384"/>
                  </a:lnTo>
                  <a:lnTo>
                    <a:pt x="1748" y="357"/>
                  </a:lnTo>
                  <a:lnTo>
                    <a:pt x="1773" y="325"/>
                  </a:lnTo>
                  <a:lnTo>
                    <a:pt x="1791" y="292"/>
                  </a:lnTo>
                  <a:lnTo>
                    <a:pt x="1806" y="255"/>
                  </a:lnTo>
                  <a:lnTo>
                    <a:pt x="1815" y="215"/>
                  </a:lnTo>
                  <a:lnTo>
                    <a:pt x="1818" y="175"/>
                  </a:lnTo>
                  <a:lnTo>
                    <a:pt x="1818" y="0"/>
                  </a:lnTo>
                  <a:lnTo>
                    <a:pt x="1853" y="0"/>
                  </a:lnTo>
                  <a:lnTo>
                    <a:pt x="1853" y="175"/>
                  </a:lnTo>
                  <a:lnTo>
                    <a:pt x="1855" y="215"/>
                  </a:lnTo>
                  <a:lnTo>
                    <a:pt x="1864" y="255"/>
                  </a:lnTo>
                  <a:lnTo>
                    <a:pt x="1879" y="292"/>
                  </a:lnTo>
                  <a:lnTo>
                    <a:pt x="1898" y="325"/>
                  </a:lnTo>
                  <a:lnTo>
                    <a:pt x="1922" y="357"/>
                  </a:lnTo>
                  <a:lnTo>
                    <a:pt x="1949" y="384"/>
                  </a:lnTo>
                  <a:lnTo>
                    <a:pt x="1981" y="407"/>
                  </a:lnTo>
                  <a:lnTo>
                    <a:pt x="2015" y="427"/>
                  </a:lnTo>
                  <a:lnTo>
                    <a:pt x="2053" y="441"/>
                  </a:lnTo>
                  <a:lnTo>
                    <a:pt x="2093" y="450"/>
                  </a:lnTo>
                  <a:lnTo>
                    <a:pt x="2133" y="452"/>
                  </a:lnTo>
                  <a:lnTo>
                    <a:pt x="2175" y="450"/>
                  </a:lnTo>
                  <a:lnTo>
                    <a:pt x="2215" y="441"/>
                  </a:lnTo>
                  <a:lnTo>
                    <a:pt x="2253" y="427"/>
                  </a:lnTo>
                  <a:lnTo>
                    <a:pt x="2287" y="407"/>
                  </a:lnTo>
                  <a:lnTo>
                    <a:pt x="2318" y="384"/>
                  </a:lnTo>
                  <a:lnTo>
                    <a:pt x="2346" y="357"/>
                  </a:lnTo>
                  <a:lnTo>
                    <a:pt x="2369" y="325"/>
                  </a:lnTo>
                  <a:lnTo>
                    <a:pt x="2388" y="292"/>
                  </a:lnTo>
                  <a:lnTo>
                    <a:pt x="2403" y="255"/>
                  </a:lnTo>
                  <a:lnTo>
                    <a:pt x="2411" y="215"/>
                  </a:lnTo>
                  <a:lnTo>
                    <a:pt x="2415" y="175"/>
                  </a:lnTo>
                  <a:lnTo>
                    <a:pt x="2415" y="0"/>
                  </a:lnTo>
                  <a:lnTo>
                    <a:pt x="3072" y="0"/>
                  </a:lnTo>
                  <a:lnTo>
                    <a:pt x="3072" y="3037"/>
                  </a:lnTo>
                  <a:lnTo>
                    <a:pt x="0" y="3037"/>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59" name="Google Shape;11259;p24"/>
            <p:cNvSpPr/>
            <p:nvPr/>
          </p:nvSpPr>
          <p:spPr>
            <a:xfrm>
              <a:off x="-155575" y="2814638"/>
              <a:ext cx="195263" cy="274639"/>
            </a:xfrm>
            <a:custGeom>
              <a:avLst/>
              <a:gdLst/>
              <a:ahLst/>
              <a:cxnLst/>
              <a:rect l="l" t="t" r="r" b="b"/>
              <a:pathLst>
                <a:path w="857" h="1215" extrusionOk="0">
                  <a:moveTo>
                    <a:pt x="412" y="0"/>
                  </a:moveTo>
                  <a:lnTo>
                    <a:pt x="468" y="3"/>
                  </a:lnTo>
                  <a:lnTo>
                    <a:pt x="521" y="10"/>
                  </a:lnTo>
                  <a:lnTo>
                    <a:pt x="569" y="21"/>
                  </a:lnTo>
                  <a:lnTo>
                    <a:pt x="615" y="37"/>
                  </a:lnTo>
                  <a:lnTo>
                    <a:pt x="655" y="57"/>
                  </a:lnTo>
                  <a:lnTo>
                    <a:pt x="693" y="80"/>
                  </a:lnTo>
                  <a:lnTo>
                    <a:pt x="726" y="107"/>
                  </a:lnTo>
                  <a:lnTo>
                    <a:pt x="755" y="137"/>
                  </a:lnTo>
                  <a:lnTo>
                    <a:pt x="779" y="170"/>
                  </a:lnTo>
                  <a:lnTo>
                    <a:pt x="799" y="206"/>
                  </a:lnTo>
                  <a:lnTo>
                    <a:pt x="814" y="245"/>
                  </a:lnTo>
                  <a:lnTo>
                    <a:pt x="826" y="286"/>
                  </a:lnTo>
                  <a:lnTo>
                    <a:pt x="833" y="330"/>
                  </a:lnTo>
                  <a:lnTo>
                    <a:pt x="835" y="375"/>
                  </a:lnTo>
                  <a:lnTo>
                    <a:pt x="832" y="424"/>
                  </a:lnTo>
                  <a:lnTo>
                    <a:pt x="823" y="472"/>
                  </a:lnTo>
                  <a:lnTo>
                    <a:pt x="810" y="518"/>
                  </a:lnTo>
                  <a:lnTo>
                    <a:pt x="791" y="564"/>
                  </a:lnTo>
                  <a:lnTo>
                    <a:pt x="767" y="608"/>
                  </a:lnTo>
                  <a:lnTo>
                    <a:pt x="740" y="650"/>
                  </a:lnTo>
                  <a:lnTo>
                    <a:pt x="708" y="692"/>
                  </a:lnTo>
                  <a:lnTo>
                    <a:pt x="674" y="733"/>
                  </a:lnTo>
                  <a:lnTo>
                    <a:pt x="638" y="773"/>
                  </a:lnTo>
                  <a:lnTo>
                    <a:pt x="598" y="813"/>
                  </a:lnTo>
                  <a:lnTo>
                    <a:pt x="556" y="852"/>
                  </a:lnTo>
                  <a:lnTo>
                    <a:pt x="513" y="890"/>
                  </a:lnTo>
                  <a:lnTo>
                    <a:pt x="402" y="983"/>
                  </a:lnTo>
                  <a:lnTo>
                    <a:pt x="402" y="986"/>
                  </a:lnTo>
                  <a:lnTo>
                    <a:pt x="857" y="986"/>
                  </a:lnTo>
                  <a:lnTo>
                    <a:pt x="857" y="1215"/>
                  </a:lnTo>
                  <a:lnTo>
                    <a:pt x="0" y="1215"/>
                  </a:lnTo>
                  <a:lnTo>
                    <a:pt x="0" y="1046"/>
                  </a:lnTo>
                  <a:lnTo>
                    <a:pt x="156" y="906"/>
                  </a:lnTo>
                  <a:lnTo>
                    <a:pt x="214" y="855"/>
                  </a:lnTo>
                  <a:lnTo>
                    <a:pt x="268" y="806"/>
                  </a:lnTo>
                  <a:lnTo>
                    <a:pt x="318" y="760"/>
                  </a:lnTo>
                  <a:lnTo>
                    <a:pt x="362" y="717"/>
                  </a:lnTo>
                  <a:lnTo>
                    <a:pt x="402" y="675"/>
                  </a:lnTo>
                  <a:lnTo>
                    <a:pt x="436" y="637"/>
                  </a:lnTo>
                  <a:lnTo>
                    <a:pt x="467" y="600"/>
                  </a:lnTo>
                  <a:lnTo>
                    <a:pt x="492" y="564"/>
                  </a:lnTo>
                  <a:lnTo>
                    <a:pt x="513" y="530"/>
                  </a:lnTo>
                  <a:lnTo>
                    <a:pt x="530" y="496"/>
                  </a:lnTo>
                  <a:lnTo>
                    <a:pt x="542" y="464"/>
                  </a:lnTo>
                  <a:lnTo>
                    <a:pt x="550" y="431"/>
                  </a:lnTo>
                  <a:lnTo>
                    <a:pt x="553" y="399"/>
                  </a:lnTo>
                  <a:lnTo>
                    <a:pt x="551" y="373"/>
                  </a:lnTo>
                  <a:lnTo>
                    <a:pt x="546" y="348"/>
                  </a:lnTo>
                  <a:lnTo>
                    <a:pt x="539" y="325"/>
                  </a:lnTo>
                  <a:lnTo>
                    <a:pt x="528" y="303"/>
                  </a:lnTo>
                  <a:lnTo>
                    <a:pt x="513" y="285"/>
                  </a:lnTo>
                  <a:lnTo>
                    <a:pt x="496" y="267"/>
                  </a:lnTo>
                  <a:lnTo>
                    <a:pt x="475" y="252"/>
                  </a:lnTo>
                  <a:lnTo>
                    <a:pt x="450" y="241"/>
                  </a:lnTo>
                  <a:lnTo>
                    <a:pt x="422" y="233"/>
                  </a:lnTo>
                  <a:lnTo>
                    <a:pt x="390" y="227"/>
                  </a:lnTo>
                  <a:lnTo>
                    <a:pt x="353" y="225"/>
                  </a:lnTo>
                  <a:lnTo>
                    <a:pt x="309" y="228"/>
                  </a:lnTo>
                  <a:lnTo>
                    <a:pt x="267" y="236"/>
                  </a:lnTo>
                  <a:lnTo>
                    <a:pt x="227" y="249"/>
                  </a:lnTo>
                  <a:lnTo>
                    <a:pt x="191" y="265"/>
                  </a:lnTo>
                  <a:lnTo>
                    <a:pt x="156" y="284"/>
                  </a:lnTo>
                  <a:lnTo>
                    <a:pt x="124" y="303"/>
                  </a:lnTo>
                  <a:lnTo>
                    <a:pt x="95" y="324"/>
                  </a:lnTo>
                  <a:lnTo>
                    <a:pt x="15" y="124"/>
                  </a:lnTo>
                  <a:lnTo>
                    <a:pt x="52" y="98"/>
                  </a:lnTo>
                  <a:lnTo>
                    <a:pt x="93" y="76"/>
                  </a:lnTo>
                  <a:lnTo>
                    <a:pt x="137" y="55"/>
                  </a:lnTo>
                  <a:lnTo>
                    <a:pt x="186" y="36"/>
                  </a:lnTo>
                  <a:lnTo>
                    <a:pt x="237" y="21"/>
                  </a:lnTo>
                  <a:lnTo>
                    <a:pt x="293" y="10"/>
                  </a:lnTo>
                  <a:lnTo>
                    <a:pt x="351" y="3"/>
                  </a:lnTo>
                  <a:lnTo>
                    <a:pt x="41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60" name="Google Shape;11260;p24"/>
            <p:cNvSpPr/>
            <p:nvPr/>
          </p:nvSpPr>
          <p:spPr>
            <a:xfrm>
              <a:off x="79375" y="2814638"/>
              <a:ext cx="193674" cy="274639"/>
            </a:xfrm>
            <a:custGeom>
              <a:avLst/>
              <a:gdLst/>
              <a:ahLst/>
              <a:cxnLst/>
              <a:rect l="l" t="t" r="r" b="b"/>
              <a:pathLst>
                <a:path w="858" h="1215" extrusionOk="0">
                  <a:moveTo>
                    <a:pt x="411" y="0"/>
                  </a:moveTo>
                  <a:lnTo>
                    <a:pt x="469" y="3"/>
                  </a:lnTo>
                  <a:lnTo>
                    <a:pt x="522" y="10"/>
                  </a:lnTo>
                  <a:lnTo>
                    <a:pt x="570" y="21"/>
                  </a:lnTo>
                  <a:lnTo>
                    <a:pt x="615" y="37"/>
                  </a:lnTo>
                  <a:lnTo>
                    <a:pt x="656" y="57"/>
                  </a:lnTo>
                  <a:lnTo>
                    <a:pt x="694" y="80"/>
                  </a:lnTo>
                  <a:lnTo>
                    <a:pt x="726" y="107"/>
                  </a:lnTo>
                  <a:lnTo>
                    <a:pt x="754" y="137"/>
                  </a:lnTo>
                  <a:lnTo>
                    <a:pt x="779" y="170"/>
                  </a:lnTo>
                  <a:lnTo>
                    <a:pt x="800" y="206"/>
                  </a:lnTo>
                  <a:lnTo>
                    <a:pt x="815" y="245"/>
                  </a:lnTo>
                  <a:lnTo>
                    <a:pt x="826" y="286"/>
                  </a:lnTo>
                  <a:lnTo>
                    <a:pt x="833" y="330"/>
                  </a:lnTo>
                  <a:lnTo>
                    <a:pt x="836" y="375"/>
                  </a:lnTo>
                  <a:lnTo>
                    <a:pt x="833" y="424"/>
                  </a:lnTo>
                  <a:lnTo>
                    <a:pt x="824" y="472"/>
                  </a:lnTo>
                  <a:lnTo>
                    <a:pt x="809" y="518"/>
                  </a:lnTo>
                  <a:lnTo>
                    <a:pt x="791" y="564"/>
                  </a:lnTo>
                  <a:lnTo>
                    <a:pt x="768" y="608"/>
                  </a:lnTo>
                  <a:lnTo>
                    <a:pt x="740" y="650"/>
                  </a:lnTo>
                  <a:lnTo>
                    <a:pt x="709" y="692"/>
                  </a:lnTo>
                  <a:lnTo>
                    <a:pt x="675" y="733"/>
                  </a:lnTo>
                  <a:lnTo>
                    <a:pt x="637" y="773"/>
                  </a:lnTo>
                  <a:lnTo>
                    <a:pt x="599" y="813"/>
                  </a:lnTo>
                  <a:lnTo>
                    <a:pt x="557" y="852"/>
                  </a:lnTo>
                  <a:lnTo>
                    <a:pt x="514" y="890"/>
                  </a:lnTo>
                  <a:lnTo>
                    <a:pt x="402" y="983"/>
                  </a:lnTo>
                  <a:lnTo>
                    <a:pt x="402" y="986"/>
                  </a:lnTo>
                  <a:lnTo>
                    <a:pt x="858" y="986"/>
                  </a:lnTo>
                  <a:lnTo>
                    <a:pt x="858" y="1215"/>
                  </a:lnTo>
                  <a:lnTo>
                    <a:pt x="0" y="1215"/>
                  </a:lnTo>
                  <a:lnTo>
                    <a:pt x="0" y="1046"/>
                  </a:lnTo>
                  <a:lnTo>
                    <a:pt x="156" y="906"/>
                  </a:lnTo>
                  <a:lnTo>
                    <a:pt x="215" y="855"/>
                  </a:lnTo>
                  <a:lnTo>
                    <a:pt x="269" y="806"/>
                  </a:lnTo>
                  <a:lnTo>
                    <a:pt x="317" y="760"/>
                  </a:lnTo>
                  <a:lnTo>
                    <a:pt x="362" y="717"/>
                  </a:lnTo>
                  <a:lnTo>
                    <a:pt x="401" y="675"/>
                  </a:lnTo>
                  <a:lnTo>
                    <a:pt x="437" y="637"/>
                  </a:lnTo>
                  <a:lnTo>
                    <a:pt x="466" y="600"/>
                  </a:lnTo>
                  <a:lnTo>
                    <a:pt x="493" y="564"/>
                  </a:lnTo>
                  <a:lnTo>
                    <a:pt x="514" y="530"/>
                  </a:lnTo>
                  <a:lnTo>
                    <a:pt x="530" y="496"/>
                  </a:lnTo>
                  <a:lnTo>
                    <a:pt x="543" y="464"/>
                  </a:lnTo>
                  <a:lnTo>
                    <a:pt x="549" y="431"/>
                  </a:lnTo>
                  <a:lnTo>
                    <a:pt x="552" y="399"/>
                  </a:lnTo>
                  <a:lnTo>
                    <a:pt x="551" y="373"/>
                  </a:lnTo>
                  <a:lnTo>
                    <a:pt x="547" y="348"/>
                  </a:lnTo>
                  <a:lnTo>
                    <a:pt x="539" y="325"/>
                  </a:lnTo>
                  <a:lnTo>
                    <a:pt x="528" y="303"/>
                  </a:lnTo>
                  <a:lnTo>
                    <a:pt x="514" y="285"/>
                  </a:lnTo>
                  <a:lnTo>
                    <a:pt x="496" y="267"/>
                  </a:lnTo>
                  <a:lnTo>
                    <a:pt x="475" y="252"/>
                  </a:lnTo>
                  <a:lnTo>
                    <a:pt x="450" y="241"/>
                  </a:lnTo>
                  <a:lnTo>
                    <a:pt x="422" y="233"/>
                  </a:lnTo>
                  <a:lnTo>
                    <a:pt x="389" y="227"/>
                  </a:lnTo>
                  <a:lnTo>
                    <a:pt x="354" y="225"/>
                  </a:lnTo>
                  <a:lnTo>
                    <a:pt x="310" y="228"/>
                  </a:lnTo>
                  <a:lnTo>
                    <a:pt x="268" y="236"/>
                  </a:lnTo>
                  <a:lnTo>
                    <a:pt x="228" y="249"/>
                  </a:lnTo>
                  <a:lnTo>
                    <a:pt x="191" y="265"/>
                  </a:lnTo>
                  <a:lnTo>
                    <a:pt x="155" y="284"/>
                  </a:lnTo>
                  <a:lnTo>
                    <a:pt x="123" y="303"/>
                  </a:lnTo>
                  <a:lnTo>
                    <a:pt x="95" y="324"/>
                  </a:lnTo>
                  <a:lnTo>
                    <a:pt x="15" y="124"/>
                  </a:lnTo>
                  <a:lnTo>
                    <a:pt x="52" y="98"/>
                  </a:lnTo>
                  <a:lnTo>
                    <a:pt x="92" y="76"/>
                  </a:lnTo>
                  <a:lnTo>
                    <a:pt x="138" y="55"/>
                  </a:lnTo>
                  <a:lnTo>
                    <a:pt x="186" y="36"/>
                  </a:lnTo>
                  <a:lnTo>
                    <a:pt x="238" y="21"/>
                  </a:lnTo>
                  <a:lnTo>
                    <a:pt x="293" y="10"/>
                  </a:lnTo>
                  <a:lnTo>
                    <a:pt x="352" y="3"/>
                  </a:lnTo>
                  <a:lnTo>
                    <a:pt x="41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261" name="Google Shape;11261;p24"/>
          <p:cNvGrpSpPr/>
          <p:nvPr/>
        </p:nvGrpSpPr>
        <p:grpSpPr>
          <a:xfrm>
            <a:off x="6199212" y="18308392"/>
            <a:ext cx="451940" cy="544820"/>
            <a:chOff x="-3816350" y="2435225"/>
            <a:chExt cx="633412" cy="763588"/>
          </a:xfrm>
          <a:solidFill>
            <a:srgbClr val="006994"/>
          </a:solidFill>
        </p:grpSpPr>
        <p:sp>
          <p:nvSpPr>
            <p:cNvPr id="11262" name="Google Shape;11262;p24"/>
            <p:cNvSpPr/>
            <p:nvPr/>
          </p:nvSpPr>
          <p:spPr>
            <a:xfrm>
              <a:off x="-3816350" y="2435225"/>
              <a:ext cx="525462" cy="655638"/>
            </a:xfrm>
            <a:custGeom>
              <a:avLst/>
              <a:gdLst/>
              <a:ahLst/>
              <a:cxnLst/>
              <a:rect l="l" t="t" r="r" b="b"/>
              <a:pathLst>
                <a:path w="2319" h="2895" extrusionOk="0">
                  <a:moveTo>
                    <a:pt x="678" y="332"/>
                  </a:moveTo>
                  <a:lnTo>
                    <a:pt x="348" y="683"/>
                  </a:lnTo>
                  <a:lnTo>
                    <a:pt x="678" y="683"/>
                  </a:lnTo>
                  <a:lnTo>
                    <a:pt x="678" y="332"/>
                  </a:lnTo>
                  <a:close/>
                  <a:moveTo>
                    <a:pt x="857" y="181"/>
                  </a:moveTo>
                  <a:lnTo>
                    <a:pt x="857" y="864"/>
                  </a:lnTo>
                  <a:lnTo>
                    <a:pt x="179" y="864"/>
                  </a:lnTo>
                  <a:lnTo>
                    <a:pt x="179" y="2714"/>
                  </a:lnTo>
                  <a:lnTo>
                    <a:pt x="2140" y="2714"/>
                  </a:lnTo>
                  <a:lnTo>
                    <a:pt x="2140" y="181"/>
                  </a:lnTo>
                  <a:lnTo>
                    <a:pt x="857" y="181"/>
                  </a:lnTo>
                  <a:close/>
                  <a:moveTo>
                    <a:pt x="744" y="0"/>
                  </a:moveTo>
                  <a:lnTo>
                    <a:pt x="2319" y="0"/>
                  </a:lnTo>
                  <a:lnTo>
                    <a:pt x="2319" y="2895"/>
                  </a:lnTo>
                  <a:lnTo>
                    <a:pt x="0" y="2895"/>
                  </a:lnTo>
                  <a:lnTo>
                    <a:pt x="0" y="791"/>
                  </a:lnTo>
                  <a:lnTo>
                    <a:pt x="74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63" name="Google Shape;11263;p24"/>
            <p:cNvSpPr/>
            <p:nvPr/>
          </p:nvSpPr>
          <p:spPr>
            <a:xfrm>
              <a:off x="-3727450" y="2746375"/>
              <a:ext cx="344400" cy="459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64" name="Google Shape;11264;p24"/>
            <p:cNvSpPr/>
            <p:nvPr/>
          </p:nvSpPr>
          <p:spPr>
            <a:xfrm>
              <a:off x="-3727450" y="2836863"/>
              <a:ext cx="344400" cy="459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65" name="Google Shape;11265;p24"/>
            <p:cNvSpPr/>
            <p:nvPr/>
          </p:nvSpPr>
          <p:spPr>
            <a:xfrm>
              <a:off x="-3727450" y="2932113"/>
              <a:ext cx="344400" cy="459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66" name="Google Shape;11266;p24"/>
            <p:cNvSpPr/>
            <p:nvPr/>
          </p:nvSpPr>
          <p:spPr>
            <a:xfrm>
              <a:off x="-3708400" y="2541588"/>
              <a:ext cx="525462" cy="657225"/>
            </a:xfrm>
            <a:custGeom>
              <a:avLst/>
              <a:gdLst/>
              <a:ahLst/>
              <a:cxnLst/>
              <a:rect l="l" t="t" r="r" b="b"/>
              <a:pathLst>
                <a:path w="2319" h="2896" extrusionOk="0">
                  <a:moveTo>
                    <a:pt x="1939" y="0"/>
                  </a:moveTo>
                  <a:lnTo>
                    <a:pt x="2319" y="0"/>
                  </a:lnTo>
                  <a:lnTo>
                    <a:pt x="2319" y="2896"/>
                  </a:lnTo>
                  <a:lnTo>
                    <a:pt x="0" y="2896"/>
                  </a:lnTo>
                  <a:lnTo>
                    <a:pt x="0" y="2518"/>
                  </a:lnTo>
                  <a:lnTo>
                    <a:pt x="179" y="2518"/>
                  </a:lnTo>
                  <a:lnTo>
                    <a:pt x="179" y="2715"/>
                  </a:lnTo>
                  <a:lnTo>
                    <a:pt x="2139" y="2715"/>
                  </a:lnTo>
                  <a:lnTo>
                    <a:pt x="2139" y="181"/>
                  </a:lnTo>
                  <a:lnTo>
                    <a:pt x="1939" y="181"/>
                  </a:lnTo>
                  <a:lnTo>
                    <a:pt x="193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267" name="Google Shape;11267;p24"/>
          <p:cNvGrpSpPr/>
          <p:nvPr/>
        </p:nvGrpSpPr>
        <p:grpSpPr>
          <a:xfrm>
            <a:off x="9855036" y="18265462"/>
            <a:ext cx="386782" cy="635179"/>
            <a:chOff x="3494" y="865"/>
            <a:chExt cx="142" cy="232"/>
          </a:xfrm>
          <a:solidFill>
            <a:srgbClr val="006994"/>
          </a:solidFill>
        </p:grpSpPr>
        <p:sp>
          <p:nvSpPr>
            <p:cNvPr id="11268" name="Google Shape;11268;p24"/>
            <p:cNvSpPr/>
            <p:nvPr/>
          </p:nvSpPr>
          <p:spPr>
            <a:xfrm>
              <a:off x="3557" y="865"/>
              <a:ext cx="13" cy="17"/>
            </a:xfrm>
            <a:custGeom>
              <a:avLst/>
              <a:gdLst/>
              <a:ahLst/>
              <a:cxnLst/>
              <a:rect l="l" t="t" r="r" b="b"/>
              <a:pathLst>
                <a:path w="204" h="252" extrusionOk="0">
                  <a:moveTo>
                    <a:pt x="102" y="0"/>
                  </a:moveTo>
                  <a:lnTo>
                    <a:pt x="125" y="3"/>
                  </a:lnTo>
                  <a:lnTo>
                    <a:pt x="147" y="11"/>
                  </a:lnTo>
                  <a:lnTo>
                    <a:pt x="166" y="22"/>
                  </a:lnTo>
                  <a:lnTo>
                    <a:pt x="182" y="39"/>
                  </a:lnTo>
                  <a:lnTo>
                    <a:pt x="193" y="58"/>
                  </a:lnTo>
                  <a:lnTo>
                    <a:pt x="202" y="79"/>
                  </a:lnTo>
                  <a:lnTo>
                    <a:pt x="204" y="103"/>
                  </a:lnTo>
                  <a:lnTo>
                    <a:pt x="204" y="252"/>
                  </a:lnTo>
                  <a:lnTo>
                    <a:pt x="0" y="252"/>
                  </a:lnTo>
                  <a:lnTo>
                    <a:pt x="0" y="103"/>
                  </a:lnTo>
                  <a:lnTo>
                    <a:pt x="3" y="79"/>
                  </a:lnTo>
                  <a:lnTo>
                    <a:pt x="10" y="58"/>
                  </a:lnTo>
                  <a:lnTo>
                    <a:pt x="22" y="39"/>
                  </a:lnTo>
                  <a:lnTo>
                    <a:pt x="38" y="22"/>
                  </a:lnTo>
                  <a:lnTo>
                    <a:pt x="57" y="11"/>
                  </a:lnTo>
                  <a:lnTo>
                    <a:pt x="78" y="3"/>
                  </a:lnTo>
                  <a:lnTo>
                    <a:pt x="10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69" name="Google Shape;11269;p24"/>
            <p:cNvSpPr/>
            <p:nvPr/>
          </p:nvSpPr>
          <p:spPr>
            <a:xfrm>
              <a:off x="3494" y="889"/>
              <a:ext cx="142" cy="47"/>
            </a:xfrm>
            <a:custGeom>
              <a:avLst/>
              <a:gdLst/>
              <a:ahLst/>
              <a:cxnLst/>
              <a:rect l="l" t="t" r="r" b="b"/>
              <a:pathLst>
                <a:path w="2097" h="689" extrusionOk="0">
                  <a:moveTo>
                    <a:pt x="23" y="0"/>
                  </a:moveTo>
                  <a:lnTo>
                    <a:pt x="1843" y="0"/>
                  </a:lnTo>
                  <a:lnTo>
                    <a:pt x="1864" y="2"/>
                  </a:lnTo>
                  <a:lnTo>
                    <a:pt x="1883" y="10"/>
                  </a:lnTo>
                  <a:lnTo>
                    <a:pt x="1900" y="22"/>
                  </a:lnTo>
                  <a:lnTo>
                    <a:pt x="1913" y="38"/>
                  </a:lnTo>
                  <a:lnTo>
                    <a:pt x="2086" y="309"/>
                  </a:lnTo>
                  <a:lnTo>
                    <a:pt x="2095" y="327"/>
                  </a:lnTo>
                  <a:lnTo>
                    <a:pt x="2097" y="344"/>
                  </a:lnTo>
                  <a:lnTo>
                    <a:pt x="2095" y="363"/>
                  </a:lnTo>
                  <a:lnTo>
                    <a:pt x="2086" y="380"/>
                  </a:lnTo>
                  <a:lnTo>
                    <a:pt x="1913" y="651"/>
                  </a:lnTo>
                  <a:lnTo>
                    <a:pt x="1900" y="667"/>
                  </a:lnTo>
                  <a:lnTo>
                    <a:pt x="1883" y="679"/>
                  </a:lnTo>
                  <a:lnTo>
                    <a:pt x="1864" y="687"/>
                  </a:lnTo>
                  <a:lnTo>
                    <a:pt x="1843" y="689"/>
                  </a:lnTo>
                  <a:lnTo>
                    <a:pt x="23" y="689"/>
                  </a:lnTo>
                  <a:lnTo>
                    <a:pt x="14" y="687"/>
                  </a:lnTo>
                  <a:lnTo>
                    <a:pt x="5" y="680"/>
                  </a:lnTo>
                  <a:lnTo>
                    <a:pt x="1" y="672"/>
                  </a:lnTo>
                  <a:lnTo>
                    <a:pt x="0" y="663"/>
                  </a:lnTo>
                  <a:lnTo>
                    <a:pt x="3" y="652"/>
                  </a:lnTo>
                  <a:lnTo>
                    <a:pt x="192" y="358"/>
                  </a:lnTo>
                  <a:lnTo>
                    <a:pt x="195" y="350"/>
                  </a:lnTo>
                  <a:lnTo>
                    <a:pt x="195" y="340"/>
                  </a:lnTo>
                  <a:lnTo>
                    <a:pt x="192" y="332"/>
                  </a:lnTo>
                  <a:lnTo>
                    <a:pt x="3" y="37"/>
                  </a:lnTo>
                  <a:lnTo>
                    <a:pt x="0" y="26"/>
                  </a:lnTo>
                  <a:lnTo>
                    <a:pt x="0" y="17"/>
                  </a:lnTo>
                  <a:lnTo>
                    <a:pt x="5" y="8"/>
                  </a:lnTo>
                  <a:lnTo>
                    <a:pt x="13" y="2"/>
                  </a:lnTo>
                  <a:lnTo>
                    <a:pt x="2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70" name="Google Shape;11270;p24"/>
            <p:cNvSpPr/>
            <p:nvPr/>
          </p:nvSpPr>
          <p:spPr>
            <a:xfrm>
              <a:off x="3578" y="958"/>
              <a:ext cx="57" cy="47"/>
            </a:xfrm>
            <a:custGeom>
              <a:avLst/>
              <a:gdLst/>
              <a:ahLst/>
              <a:cxnLst/>
              <a:rect l="l" t="t" r="r" b="b"/>
              <a:pathLst>
                <a:path w="844" h="690" extrusionOk="0">
                  <a:moveTo>
                    <a:pt x="0" y="0"/>
                  </a:moveTo>
                  <a:lnTo>
                    <a:pt x="821" y="0"/>
                  </a:lnTo>
                  <a:lnTo>
                    <a:pt x="830" y="3"/>
                  </a:lnTo>
                  <a:lnTo>
                    <a:pt x="839" y="9"/>
                  </a:lnTo>
                  <a:lnTo>
                    <a:pt x="843" y="17"/>
                  </a:lnTo>
                  <a:lnTo>
                    <a:pt x="844" y="28"/>
                  </a:lnTo>
                  <a:lnTo>
                    <a:pt x="841" y="37"/>
                  </a:lnTo>
                  <a:lnTo>
                    <a:pt x="651" y="332"/>
                  </a:lnTo>
                  <a:lnTo>
                    <a:pt x="648" y="341"/>
                  </a:lnTo>
                  <a:lnTo>
                    <a:pt x="648" y="349"/>
                  </a:lnTo>
                  <a:lnTo>
                    <a:pt x="651" y="357"/>
                  </a:lnTo>
                  <a:lnTo>
                    <a:pt x="840" y="654"/>
                  </a:lnTo>
                  <a:lnTo>
                    <a:pt x="844" y="663"/>
                  </a:lnTo>
                  <a:lnTo>
                    <a:pt x="843" y="673"/>
                  </a:lnTo>
                  <a:lnTo>
                    <a:pt x="839" y="682"/>
                  </a:lnTo>
                  <a:lnTo>
                    <a:pt x="830" y="688"/>
                  </a:lnTo>
                  <a:lnTo>
                    <a:pt x="820" y="690"/>
                  </a:lnTo>
                  <a:lnTo>
                    <a:pt x="0" y="690"/>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71" name="Google Shape;11271;p24"/>
            <p:cNvSpPr/>
            <p:nvPr/>
          </p:nvSpPr>
          <p:spPr>
            <a:xfrm>
              <a:off x="3494" y="958"/>
              <a:ext cx="57" cy="47"/>
            </a:xfrm>
            <a:custGeom>
              <a:avLst/>
              <a:gdLst/>
              <a:ahLst/>
              <a:cxnLst/>
              <a:rect l="l" t="t" r="r" b="b"/>
              <a:pathLst>
                <a:path w="838" h="690" extrusionOk="0">
                  <a:moveTo>
                    <a:pt x="254" y="0"/>
                  </a:moveTo>
                  <a:lnTo>
                    <a:pt x="838" y="0"/>
                  </a:lnTo>
                  <a:lnTo>
                    <a:pt x="838" y="690"/>
                  </a:lnTo>
                  <a:lnTo>
                    <a:pt x="254" y="690"/>
                  </a:lnTo>
                  <a:lnTo>
                    <a:pt x="233" y="687"/>
                  </a:lnTo>
                  <a:lnTo>
                    <a:pt x="214" y="680"/>
                  </a:lnTo>
                  <a:lnTo>
                    <a:pt x="197" y="668"/>
                  </a:lnTo>
                  <a:lnTo>
                    <a:pt x="183" y="651"/>
                  </a:lnTo>
                  <a:lnTo>
                    <a:pt x="10" y="381"/>
                  </a:lnTo>
                  <a:lnTo>
                    <a:pt x="3" y="364"/>
                  </a:lnTo>
                  <a:lnTo>
                    <a:pt x="0" y="345"/>
                  </a:lnTo>
                  <a:lnTo>
                    <a:pt x="3" y="327"/>
                  </a:lnTo>
                  <a:lnTo>
                    <a:pt x="10" y="309"/>
                  </a:lnTo>
                  <a:lnTo>
                    <a:pt x="183" y="38"/>
                  </a:lnTo>
                  <a:lnTo>
                    <a:pt x="197" y="22"/>
                  </a:lnTo>
                  <a:lnTo>
                    <a:pt x="214" y="11"/>
                  </a:lnTo>
                  <a:lnTo>
                    <a:pt x="233" y="4"/>
                  </a:lnTo>
                  <a:lnTo>
                    <a:pt x="25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72" name="Google Shape;11272;p24"/>
            <p:cNvSpPr/>
            <p:nvPr/>
          </p:nvSpPr>
          <p:spPr>
            <a:xfrm>
              <a:off x="3533" y="942"/>
              <a:ext cx="63" cy="155"/>
            </a:xfrm>
            <a:custGeom>
              <a:avLst/>
              <a:gdLst/>
              <a:ahLst/>
              <a:cxnLst/>
              <a:rect l="l" t="t" r="r" b="b"/>
              <a:pathLst>
                <a:path w="926" h="2303" extrusionOk="0">
                  <a:moveTo>
                    <a:pt x="361" y="0"/>
                  </a:moveTo>
                  <a:lnTo>
                    <a:pt x="565" y="0"/>
                  </a:lnTo>
                  <a:lnTo>
                    <a:pt x="565" y="1945"/>
                  </a:lnTo>
                  <a:lnTo>
                    <a:pt x="786" y="1945"/>
                  </a:lnTo>
                  <a:lnTo>
                    <a:pt x="815" y="1947"/>
                  </a:lnTo>
                  <a:lnTo>
                    <a:pt x="841" y="1955"/>
                  </a:lnTo>
                  <a:lnTo>
                    <a:pt x="864" y="1968"/>
                  </a:lnTo>
                  <a:lnTo>
                    <a:pt x="885" y="1985"/>
                  </a:lnTo>
                  <a:lnTo>
                    <a:pt x="902" y="2005"/>
                  </a:lnTo>
                  <a:lnTo>
                    <a:pt x="914" y="2030"/>
                  </a:lnTo>
                  <a:lnTo>
                    <a:pt x="922" y="2056"/>
                  </a:lnTo>
                  <a:lnTo>
                    <a:pt x="926" y="2083"/>
                  </a:lnTo>
                  <a:lnTo>
                    <a:pt x="926" y="2303"/>
                  </a:lnTo>
                  <a:lnTo>
                    <a:pt x="0" y="2303"/>
                  </a:lnTo>
                  <a:lnTo>
                    <a:pt x="0" y="2083"/>
                  </a:lnTo>
                  <a:lnTo>
                    <a:pt x="3" y="2056"/>
                  </a:lnTo>
                  <a:lnTo>
                    <a:pt x="11" y="2030"/>
                  </a:lnTo>
                  <a:lnTo>
                    <a:pt x="24" y="2005"/>
                  </a:lnTo>
                  <a:lnTo>
                    <a:pt x="41" y="1985"/>
                  </a:lnTo>
                  <a:lnTo>
                    <a:pt x="62" y="1968"/>
                  </a:lnTo>
                  <a:lnTo>
                    <a:pt x="85" y="1955"/>
                  </a:lnTo>
                  <a:lnTo>
                    <a:pt x="111" y="1947"/>
                  </a:lnTo>
                  <a:lnTo>
                    <a:pt x="139" y="1945"/>
                  </a:lnTo>
                  <a:lnTo>
                    <a:pt x="361" y="1945"/>
                  </a:lnTo>
                  <a:lnTo>
                    <a:pt x="36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273" name="Google Shape;11273;p24"/>
          <p:cNvGrpSpPr/>
          <p:nvPr/>
        </p:nvGrpSpPr>
        <p:grpSpPr>
          <a:xfrm>
            <a:off x="7428560" y="18265460"/>
            <a:ext cx="507961" cy="628779"/>
            <a:chOff x="2606" y="865"/>
            <a:chExt cx="186" cy="230"/>
          </a:xfrm>
          <a:solidFill>
            <a:srgbClr val="006994"/>
          </a:solidFill>
        </p:grpSpPr>
        <p:sp>
          <p:nvSpPr>
            <p:cNvPr id="11274" name="Google Shape;11274;p24"/>
            <p:cNvSpPr/>
            <p:nvPr/>
          </p:nvSpPr>
          <p:spPr>
            <a:xfrm>
              <a:off x="2606" y="865"/>
              <a:ext cx="186" cy="191"/>
            </a:xfrm>
            <a:custGeom>
              <a:avLst/>
              <a:gdLst/>
              <a:ahLst/>
              <a:cxnLst/>
              <a:rect l="l" t="t" r="r" b="b"/>
              <a:pathLst>
                <a:path w="2754" h="2836" extrusionOk="0">
                  <a:moveTo>
                    <a:pt x="1376" y="493"/>
                  </a:moveTo>
                  <a:lnTo>
                    <a:pt x="1300" y="496"/>
                  </a:lnTo>
                  <a:lnTo>
                    <a:pt x="1227" y="506"/>
                  </a:lnTo>
                  <a:lnTo>
                    <a:pt x="1155" y="520"/>
                  </a:lnTo>
                  <a:lnTo>
                    <a:pt x="1086" y="541"/>
                  </a:lnTo>
                  <a:lnTo>
                    <a:pt x="1019" y="566"/>
                  </a:lnTo>
                  <a:lnTo>
                    <a:pt x="955" y="597"/>
                  </a:lnTo>
                  <a:lnTo>
                    <a:pt x="893" y="632"/>
                  </a:lnTo>
                  <a:lnTo>
                    <a:pt x="834" y="672"/>
                  </a:lnTo>
                  <a:lnTo>
                    <a:pt x="779" y="716"/>
                  </a:lnTo>
                  <a:lnTo>
                    <a:pt x="728" y="764"/>
                  </a:lnTo>
                  <a:lnTo>
                    <a:pt x="679" y="816"/>
                  </a:lnTo>
                  <a:lnTo>
                    <a:pt x="635" y="872"/>
                  </a:lnTo>
                  <a:lnTo>
                    <a:pt x="597" y="931"/>
                  </a:lnTo>
                  <a:lnTo>
                    <a:pt x="561" y="993"/>
                  </a:lnTo>
                  <a:lnTo>
                    <a:pt x="530" y="1059"/>
                  </a:lnTo>
                  <a:lnTo>
                    <a:pt x="505" y="1126"/>
                  </a:lnTo>
                  <a:lnTo>
                    <a:pt x="485" y="1196"/>
                  </a:lnTo>
                  <a:lnTo>
                    <a:pt x="471" y="1268"/>
                  </a:lnTo>
                  <a:lnTo>
                    <a:pt x="461" y="1342"/>
                  </a:lnTo>
                  <a:lnTo>
                    <a:pt x="459" y="1419"/>
                  </a:lnTo>
                  <a:lnTo>
                    <a:pt x="461" y="1494"/>
                  </a:lnTo>
                  <a:lnTo>
                    <a:pt x="471" y="1568"/>
                  </a:lnTo>
                  <a:lnTo>
                    <a:pt x="485" y="1640"/>
                  </a:lnTo>
                  <a:lnTo>
                    <a:pt x="505" y="1710"/>
                  </a:lnTo>
                  <a:lnTo>
                    <a:pt x="530" y="1778"/>
                  </a:lnTo>
                  <a:lnTo>
                    <a:pt x="561" y="1843"/>
                  </a:lnTo>
                  <a:lnTo>
                    <a:pt x="597" y="1905"/>
                  </a:lnTo>
                  <a:lnTo>
                    <a:pt x="635" y="1964"/>
                  </a:lnTo>
                  <a:lnTo>
                    <a:pt x="679" y="2020"/>
                  </a:lnTo>
                  <a:lnTo>
                    <a:pt x="728" y="2072"/>
                  </a:lnTo>
                  <a:lnTo>
                    <a:pt x="779" y="2120"/>
                  </a:lnTo>
                  <a:lnTo>
                    <a:pt x="834" y="2164"/>
                  </a:lnTo>
                  <a:lnTo>
                    <a:pt x="893" y="2204"/>
                  </a:lnTo>
                  <a:lnTo>
                    <a:pt x="955" y="2239"/>
                  </a:lnTo>
                  <a:lnTo>
                    <a:pt x="1019" y="2270"/>
                  </a:lnTo>
                  <a:lnTo>
                    <a:pt x="1086" y="2296"/>
                  </a:lnTo>
                  <a:lnTo>
                    <a:pt x="1155" y="2316"/>
                  </a:lnTo>
                  <a:lnTo>
                    <a:pt x="1227" y="2330"/>
                  </a:lnTo>
                  <a:lnTo>
                    <a:pt x="1300" y="2340"/>
                  </a:lnTo>
                  <a:lnTo>
                    <a:pt x="1376" y="2343"/>
                  </a:lnTo>
                  <a:lnTo>
                    <a:pt x="1450" y="2340"/>
                  </a:lnTo>
                  <a:lnTo>
                    <a:pt x="1524" y="2330"/>
                  </a:lnTo>
                  <a:lnTo>
                    <a:pt x="1595" y="2316"/>
                  </a:lnTo>
                  <a:lnTo>
                    <a:pt x="1666" y="2296"/>
                  </a:lnTo>
                  <a:lnTo>
                    <a:pt x="1732" y="2270"/>
                  </a:lnTo>
                  <a:lnTo>
                    <a:pt x="1797" y="2239"/>
                  </a:lnTo>
                  <a:lnTo>
                    <a:pt x="1859" y="2204"/>
                  </a:lnTo>
                  <a:lnTo>
                    <a:pt x="1917" y="2164"/>
                  </a:lnTo>
                  <a:lnTo>
                    <a:pt x="1972" y="2120"/>
                  </a:lnTo>
                  <a:lnTo>
                    <a:pt x="2024" y="2072"/>
                  </a:lnTo>
                  <a:lnTo>
                    <a:pt x="2072" y="2020"/>
                  </a:lnTo>
                  <a:lnTo>
                    <a:pt x="2115" y="1964"/>
                  </a:lnTo>
                  <a:lnTo>
                    <a:pt x="2155" y="1905"/>
                  </a:lnTo>
                  <a:lnTo>
                    <a:pt x="2190" y="1843"/>
                  </a:lnTo>
                  <a:lnTo>
                    <a:pt x="2220" y="1778"/>
                  </a:lnTo>
                  <a:lnTo>
                    <a:pt x="2246" y="1710"/>
                  </a:lnTo>
                  <a:lnTo>
                    <a:pt x="2266" y="1640"/>
                  </a:lnTo>
                  <a:lnTo>
                    <a:pt x="2281" y="1568"/>
                  </a:lnTo>
                  <a:lnTo>
                    <a:pt x="2289" y="1494"/>
                  </a:lnTo>
                  <a:lnTo>
                    <a:pt x="2293" y="1419"/>
                  </a:lnTo>
                  <a:lnTo>
                    <a:pt x="2289" y="1342"/>
                  </a:lnTo>
                  <a:lnTo>
                    <a:pt x="2281" y="1268"/>
                  </a:lnTo>
                  <a:lnTo>
                    <a:pt x="2266" y="1196"/>
                  </a:lnTo>
                  <a:lnTo>
                    <a:pt x="2246" y="1126"/>
                  </a:lnTo>
                  <a:lnTo>
                    <a:pt x="2220" y="1059"/>
                  </a:lnTo>
                  <a:lnTo>
                    <a:pt x="2190" y="993"/>
                  </a:lnTo>
                  <a:lnTo>
                    <a:pt x="2155" y="931"/>
                  </a:lnTo>
                  <a:lnTo>
                    <a:pt x="2115" y="872"/>
                  </a:lnTo>
                  <a:lnTo>
                    <a:pt x="2072" y="816"/>
                  </a:lnTo>
                  <a:lnTo>
                    <a:pt x="2024" y="764"/>
                  </a:lnTo>
                  <a:lnTo>
                    <a:pt x="1972" y="716"/>
                  </a:lnTo>
                  <a:lnTo>
                    <a:pt x="1917" y="672"/>
                  </a:lnTo>
                  <a:lnTo>
                    <a:pt x="1859" y="632"/>
                  </a:lnTo>
                  <a:lnTo>
                    <a:pt x="1797" y="597"/>
                  </a:lnTo>
                  <a:lnTo>
                    <a:pt x="1732" y="566"/>
                  </a:lnTo>
                  <a:lnTo>
                    <a:pt x="1666" y="541"/>
                  </a:lnTo>
                  <a:lnTo>
                    <a:pt x="1595" y="520"/>
                  </a:lnTo>
                  <a:lnTo>
                    <a:pt x="1524" y="506"/>
                  </a:lnTo>
                  <a:lnTo>
                    <a:pt x="1450" y="496"/>
                  </a:lnTo>
                  <a:lnTo>
                    <a:pt x="1376" y="493"/>
                  </a:lnTo>
                  <a:close/>
                  <a:moveTo>
                    <a:pt x="1366" y="0"/>
                  </a:moveTo>
                  <a:lnTo>
                    <a:pt x="1397" y="3"/>
                  </a:lnTo>
                  <a:lnTo>
                    <a:pt x="1426" y="10"/>
                  </a:lnTo>
                  <a:lnTo>
                    <a:pt x="1455" y="23"/>
                  </a:lnTo>
                  <a:lnTo>
                    <a:pt x="1481" y="40"/>
                  </a:lnTo>
                  <a:lnTo>
                    <a:pt x="1504" y="62"/>
                  </a:lnTo>
                  <a:lnTo>
                    <a:pt x="1552" y="116"/>
                  </a:lnTo>
                  <a:lnTo>
                    <a:pt x="1573" y="136"/>
                  </a:lnTo>
                  <a:lnTo>
                    <a:pt x="1596" y="153"/>
                  </a:lnTo>
                  <a:lnTo>
                    <a:pt x="1623" y="165"/>
                  </a:lnTo>
                  <a:lnTo>
                    <a:pt x="1649" y="173"/>
                  </a:lnTo>
                  <a:lnTo>
                    <a:pt x="1677" y="177"/>
                  </a:lnTo>
                  <a:lnTo>
                    <a:pt x="1706" y="176"/>
                  </a:lnTo>
                  <a:lnTo>
                    <a:pt x="1733" y="172"/>
                  </a:lnTo>
                  <a:lnTo>
                    <a:pt x="1761" y="163"/>
                  </a:lnTo>
                  <a:lnTo>
                    <a:pt x="1827" y="134"/>
                  </a:lnTo>
                  <a:lnTo>
                    <a:pt x="1858" y="123"/>
                  </a:lnTo>
                  <a:lnTo>
                    <a:pt x="1889" y="119"/>
                  </a:lnTo>
                  <a:lnTo>
                    <a:pt x="1920" y="120"/>
                  </a:lnTo>
                  <a:lnTo>
                    <a:pt x="1949" y="125"/>
                  </a:lnTo>
                  <a:lnTo>
                    <a:pt x="1978" y="136"/>
                  </a:lnTo>
                  <a:lnTo>
                    <a:pt x="2004" y="152"/>
                  </a:lnTo>
                  <a:lnTo>
                    <a:pt x="2028" y="171"/>
                  </a:lnTo>
                  <a:lnTo>
                    <a:pt x="2048" y="194"/>
                  </a:lnTo>
                  <a:lnTo>
                    <a:pt x="2064" y="222"/>
                  </a:lnTo>
                  <a:lnTo>
                    <a:pt x="2075" y="253"/>
                  </a:lnTo>
                  <a:lnTo>
                    <a:pt x="2095" y="321"/>
                  </a:lnTo>
                  <a:lnTo>
                    <a:pt x="2107" y="353"/>
                  </a:lnTo>
                  <a:lnTo>
                    <a:pt x="2125" y="381"/>
                  </a:lnTo>
                  <a:lnTo>
                    <a:pt x="2146" y="405"/>
                  </a:lnTo>
                  <a:lnTo>
                    <a:pt x="2171" y="425"/>
                  </a:lnTo>
                  <a:lnTo>
                    <a:pt x="2199" y="440"/>
                  </a:lnTo>
                  <a:lnTo>
                    <a:pt x="2231" y="451"/>
                  </a:lnTo>
                  <a:lnTo>
                    <a:pt x="2263" y="455"/>
                  </a:lnTo>
                  <a:lnTo>
                    <a:pt x="2335" y="458"/>
                  </a:lnTo>
                  <a:lnTo>
                    <a:pt x="2367" y="461"/>
                  </a:lnTo>
                  <a:lnTo>
                    <a:pt x="2397" y="471"/>
                  </a:lnTo>
                  <a:lnTo>
                    <a:pt x="2424" y="486"/>
                  </a:lnTo>
                  <a:lnTo>
                    <a:pt x="2449" y="504"/>
                  </a:lnTo>
                  <a:lnTo>
                    <a:pt x="2470" y="526"/>
                  </a:lnTo>
                  <a:lnTo>
                    <a:pt x="2487" y="551"/>
                  </a:lnTo>
                  <a:lnTo>
                    <a:pt x="2500" y="579"/>
                  </a:lnTo>
                  <a:lnTo>
                    <a:pt x="2508" y="608"/>
                  </a:lnTo>
                  <a:lnTo>
                    <a:pt x="2510" y="640"/>
                  </a:lnTo>
                  <a:lnTo>
                    <a:pt x="2508" y="673"/>
                  </a:lnTo>
                  <a:lnTo>
                    <a:pt x="2496" y="744"/>
                  </a:lnTo>
                  <a:lnTo>
                    <a:pt x="2493" y="774"/>
                  </a:lnTo>
                  <a:lnTo>
                    <a:pt x="2495" y="802"/>
                  </a:lnTo>
                  <a:lnTo>
                    <a:pt x="2502" y="830"/>
                  </a:lnTo>
                  <a:lnTo>
                    <a:pt x="2512" y="856"/>
                  </a:lnTo>
                  <a:lnTo>
                    <a:pt x="2526" y="881"/>
                  </a:lnTo>
                  <a:lnTo>
                    <a:pt x="2544" y="903"/>
                  </a:lnTo>
                  <a:lnTo>
                    <a:pt x="2566" y="922"/>
                  </a:lnTo>
                  <a:lnTo>
                    <a:pt x="2590" y="938"/>
                  </a:lnTo>
                  <a:lnTo>
                    <a:pt x="2653" y="972"/>
                  </a:lnTo>
                  <a:lnTo>
                    <a:pt x="2678" y="989"/>
                  </a:lnTo>
                  <a:lnTo>
                    <a:pt x="2699" y="1008"/>
                  </a:lnTo>
                  <a:lnTo>
                    <a:pt x="2717" y="1029"/>
                  </a:lnTo>
                  <a:lnTo>
                    <a:pt x="2731" y="1053"/>
                  </a:lnTo>
                  <a:lnTo>
                    <a:pt x="2741" y="1080"/>
                  </a:lnTo>
                  <a:lnTo>
                    <a:pt x="2747" y="1106"/>
                  </a:lnTo>
                  <a:lnTo>
                    <a:pt x="2749" y="1134"/>
                  </a:lnTo>
                  <a:lnTo>
                    <a:pt x="2747" y="1162"/>
                  </a:lnTo>
                  <a:lnTo>
                    <a:pt x="2741" y="1190"/>
                  </a:lnTo>
                  <a:lnTo>
                    <a:pt x="2731" y="1216"/>
                  </a:lnTo>
                  <a:lnTo>
                    <a:pt x="2716" y="1242"/>
                  </a:lnTo>
                  <a:lnTo>
                    <a:pt x="2674" y="1301"/>
                  </a:lnTo>
                  <a:lnTo>
                    <a:pt x="2657" y="1330"/>
                  </a:lnTo>
                  <a:lnTo>
                    <a:pt x="2647" y="1360"/>
                  </a:lnTo>
                  <a:lnTo>
                    <a:pt x="2641" y="1392"/>
                  </a:lnTo>
                  <a:lnTo>
                    <a:pt x="2641" y="1425"/>
                  </a:lnTo>
                  <a:lnTo>
                    <a:pt x="2648" y="1457"/>
                  </a:lnTo>
                  <a:lnTo>
                    <a:pt x="2659" y="1487"/>
                  </a:lnTo>
                  <a:lnTo>
                    <a:pt x="2676" y="1516"/>
                  </a:lnTo>
                  <a:lnTo>
                    <a:pt x="2718" y="1574"/>
                  </a:lnTo>
                  <a:lnTo>
                    <a:pt x="2734" y="1600"/>
                  </a:lnTo>
                  <a:lnTo>
                    <a:pt x="2744" y="1626"/>
                  </a:lnTo>
                  <a:lnTo>
                    <a:pt x="2752" y="1654"/>
                  </a:lnTo>
                  <a:lnTo>
                    <a:pt x="2754" y="1682"/>
                  </a:lnTo>
                  <a:lnTo>
                    <a:pt x="2752" y="1710"/>
                  </a:lnTo>
                  <a:lnTo>
                    <a:pt x="2745" y="1736"/>
                  </a:lnTo>
                  <a:lnTo>
                    <a:pt x="2736" y="1763"/>
                  </a:lnTo>
                  <a:lnTo>
                    <a:pt x="2722" y="1787"/>
                  </a:lnTo>
                  <a:lnTo>
                    <a:pt x="2704" y="1809"/>
                  </a:lnTo>
                  <a:lnTo>
                    <a:pt x="2683" y="1828"/>
                  </a:lnTo>
                  <a:lnTo>
                    <a:pt x="2659" y="1845"/>
                  </a:lnTo>
                  <a:lnTo>
                    <a:pt x="2596" y="1880"/>
                  </a:lnTo>
                  <a:lnTo>
                    <a:pt x="2572" y="1896"/>
                  </a:lnTo>
                  <a:lnTo>
                    <a:pt x="2551" y="1916"/>
                  </a:lnTo>
                  <a:lnTo>
                    <a:pt x="2533" y="1939"/>
                  </a:lnTo>
                  <a:lnTo>
                    <a:pt x="2519" y="1963"/>
                  </a:lnTo>
                  <a:lnTo>
                    <a:pt x="2510" y="1989"/>
                  </a:lnTo>
                  <a:lnTo>
                    <a:pt x="2504" y="2017"/>
                  </a:lnTo>
                  <a:lnTo>
                    <a:pt x="2502" y="2047"/>
                  </a:lnTo>
                  <a:lnTo>
                    <a:pt x="2505" y="2075"/>
                  </a:lnTo>
                  <a:lnTo>
                    <a:pt x="2517" y="2146"/>
                  </a:lnTo>
                  <a:lnTo>
                    <a:pt x="2521" y="2179"/>
                  </a:lnTo>
                  <a:lnTo>
                    <a:pt x="2518" y="2211"/>
                  </a:lnTo>
                  <a:lnTo>
                    <a:pt x="2511" y="2240"/>
                  </a:lnTo>
                  <a:lnTo>
                    <a:pt x="2498" y="2268"/>
                  </a:lnTo>
                  <a:lnTo>
                    <a:pt x="2482" y="2293"/>
                  </a:lnTo>
                  <a:lnTo>
                    <a:pt x="2462" y="2317"/>
                  </a:lnTo>
                  <a:lnTo>
                    <a:pt x="2438" y="2335"/>
                  </a:lnTo>
                  <a:lnTo>
                    <a:pt x="2410" y="2350"/>
                  </a:lnTo>
                  <a:lnTo>
                    <a:pt x="2381" y="2359"/>
                  </a:lnTo>
                  <a:lnTo>
                    <a:pt x="2348" y="2364"/>
                  </a:lnTo>
                  <a:lnTo>
                    <a:pt x="2277" y="2369"/>
                  </a:lnTo>
                  <a:lnTo>
                    <a:pt x="2243" y="2374"/>
                  </a:lnTo>
                  <a:lnTo>
                    <a:pt x="2213" y="2384"/>
                  </a:lnTo>
                  <a:lnTo>
                    <a:pt x="2184" y="2400"/>
                  </a:lnTo>
                  <a:lnTo>
                    <a:pt x="2160" y="2420"/>
                  </a:lnTo>
                  <a:lnTo>
                    <a:pt x="2139" y="2445"/>
                  </a:lnTo>
                  <a:lnTo>
                    <a:pt x="2123" y="2473"/>
                  </a:lnTo>
                  <a:lnTo>
                    <a:pt x="2111" y="2504"/>
                  </a:lnTo>
                  <a:lnTo>
                    <a:pt x="2092" y="2574"/>
                  </a:lnTo>
                  <a:lnTo>
                    <a:pt x="2081" y="2605"/>
                  </a:lnTo>
                  <a:lnTo>
                    <a:pt x="2065" y="2632"/>
                  </a:lnTo>
                  <a:lnTo>
                    <a:pt x="2045" y="2656"/>
                  </a:lnTo>
                  <a:lnTo>
                    <a:pt x="2022" y="2676"/>
                  </a:lnTo>
                  <a:lnTo>
                    <a:pt x="1995" y="2691"/>
                  </a:lnTo>
                  <a:lnTo>
                    <a:pt x="1968" y="2702"/>
                  </a:lnTo>
                  <a:lnTo>
                    <a:pt x="1938" y="2709"/>
                  </a:lnTo>
                  <a:lnTo>
                    <a:pt x="1907" y="2710"/>
                  </a:lnTo>
                  <a:lnTo>
                    <a:pt x="1877" y="2705"/>
                  </a:lnTo>
                  <a:lnTo>
                    <a:pt x="1845" y="2696"/>
                  </a:lnTo>
                  <a:lnTo>
                    <a:pt x="1779" y="2668"/>
                  </a:lnTo>
                  <a:lnTo>
                    <a:pt x="1752" y="2659"/>
                  </a:lnTo>
                  <a:lnTo>
                    <a:pt x="1723" y="2655"/>
                  </a:lnTo>
                  <a:lnTo>
                    <a:pt x="1695" y="2655"/>
                  </a:lnTo>
                  <a:lnTo>
                    <a:pt x="1667" y="2660"/>
                  </a:lnTo>
                  <a:lnTo>
                    <a:pt x="1640" y="2668"/>
                  </a:lnTo>
                  <a:lnTo>
                    <a:pt x="1615" y="2681"/>
                  </a:lnTo>
                  <a:lnTo>
                    <a:pt x="1592" y="2697"/>
                  </a:lnTo>
                  <a:lnTo>
                    <a:pt x="1571" y="2718"/>
                  </a:lnTo>
                  <a:lnTo>
                    <a:pt x="1524" y="2773"/>
                  </a:lnTo>
                  <a:lnTo>
                    <a:pt x="1501" y="2795"/>
                  </a:lnTo>
                  <a:lnTo>
                    <a:pt x="1475" y="2813"/>
                  </a:lnTo>
                  <a:lnTo>
                    <a:pt x="1446" y="2826"/>
                  </a:lnTo>
                  <a:lnTo>
                    <a:pt x="1417" y="2834"/>
                  </a:lnTo>
                  <a:lnTo>
                    <a:pt x="1387" y="2836"/>
                  </a:lnTo>
                  <a:lnTo>
                    <a:pt x="1357" y="2834"/>
                  </a:lnTo>
                  <a:lnTo>
                    <a:pt x="1327" y="2826"/>
                  </a:lnTo>
                  <a:lnTo>
                    <a:pt x="1299" y="2814"/>
                  </a:lnTo>
                  <a:lnTo>
                    <a:pt x="1273" y="2798"/>
                  </a:lnTo>
                  <a:lnTo>
                    <a:pt x="1250" y="2775"/>
                  </a:lnTo>
                  <a:lnTo>
                    <a:pt x="1201" y="2720"/>
                  </a:lnTo>
                  <a:lnTo>
                    <a:pt x="1180" y="2700"/>
                  </a:lnTo>
                  <a:lnTo>
                    <a:pt x="1156" y="2684"/>
                  </a:lnTo>
                  <a:lnTo>
                    <a:pt x="1131" y="2672"/>
                  </a:lnTo>
                  <a:lnTo>
                    <a:pt x="1104" y="2664"/>
                  </a:lnTo>
                  <a:lnTo>
                    <a:pt x="1076" y="2660"/>
                  </a:lnTo>
                  <a:lnTo>
                    <a:pt x="1048" y="2660"/>
                  </a:lnTo>
                  <a:lnTo>
                    <a:pt x="1020" y="2665"/>
                  </a:lnTo>
                  <a:lnTo>
                    <a:pt x="992" y="2675"/>
                  </a:lnTo>
                  <a:lnTo>
                    <a:pt x="926" y="2703"/>
                  </a:lnTo>
                  <a:lnTo>
                    <a:pt x="896" y="2713"/>
                  </a:lnTo>
                  <a:lnTo>
                    <a:pt x="864" y="2718"/>
                  </a:lnTo>
                  <a:lnTo>
                    <a:pt x="834" y="2717"/>
                  </a:lnTo>
                  <a:lnTo>
                    <a:pt x="803" y="2711"/>
                  </a:lnTo>
                  <a:lnTo>
                    <a:pt x="775" y="2700"/>
                  </a:lnTo>
                  <a:lnTo>
                    <a:pt x="749" y="2685"/>
                  </a:lnTo>
                  <a:lnTo>
                    <a:pt x="726" y="2666"/>
                  </a:lnTo>
                  <a:lnTo>
                    <a:pt x="706" y="2642"/>
                  </a:lnTo>
                  <a:lnTo>
                    <a:pt x="689" y="2615"/>
                  </a:lnTo>
                  <a:lnTo>
                    <a:pt x="677" y="2585"/>
                  </a:lnTo>
                  <a:lnTo>
                    <a:pt x="658" y="2515"/>
                  </a:lnTo>
                  <a:lnTo>
                    <a:pt x="646" y="2484"/>
                  </a:lnTo>
                  <a:lnTo>
                    <a:pt x="629" y="2457"/>
                  </a:lnTo>
                  <a:lnTo>
                    <a:pt x="607" y="2432"/>
                  </a:lnTo>
                  <a:lnTo>
                    <a:pt x="582" y="2412"/>
                  </a:lnTo>
                  <a:lnTo>
                    <a:pt x="553" y="2397"/>
                  </a:lnTo>
                  <a:lnTo>
                    <a:pt x="523" y="2387"/>
                  </a:lnTo>
                  <a:lnTo>
                    <a:pt x="490" y="2382"/>
                  </a:lnTo>
                  <a:lnTo>
                    <a:pt x="418" y="2379"/>
                  </a:lnTo>
                  <a:lnTo>
                    <a:pt x="386" y="2375"/>
                  </a:lnTo>
                  <a:lnTo>
                    <a:pt x="356" y="2365"/>
                  </a:lnTo>
                  <a:lnTo>
                    <a:pt x="329" y="2352"/>
                  </a:lnTo>
                  <a:lnTo>
                    <a:pt x="305" y="2334"/>
                  </a:lnTo>
                  <a:lnTo>
                    <a:pt x="284" y="2311"/>
                  </a:lnTo>
                  <a:lnTo>
                    <a:pt x="267" y="2286"/>
                  </a:lnTo>
                  <a:lnTo>
                    <a:pt x="254" y="2258"/>
                  </a:lnTo>
                  <a:lnTo>
                    <a:pt x="246" y="2229"/>
                  </a:lnTo>
                  <a:lnTo>
                    <a:pt x="243" y="2197"/>
                  </a:lnTo>
                  <a:lnTo>
                    <a:pt x="246" y="2164"/>
                  </a:lnTo>
                  <a:lnTo>
                    <a:pt x="257" y="2092"/>
                  </a:lnTo>
                  <a:lnTo>
                    <a:pt x="260" y="2064"/>
                  </a:lnTo>
                  <a:lnTo>
                    <a:pt x="258" y="2035"/>
                  </a:lnTo>
                  <a:lnTo>
                    <a:pt x="252" y="2006"/>
                  </a:lnTo>
                  <a:lnTo>
                    <a:pt x="242" y="1981"/>
                  </a:lnTo>
                  <a:lnTo>
                    <a:pt x="227" y="1957"/>
                  </a:lnTo>
                  <a:lnTo>
                    <a:pt x="209" y="1934"/>
                  </a:lnTo>
                  <a:lnTo>
                    <a:pt x="188" y="1915"/>
                  </a:lnTo>
                  <a:lnTo>
                    <a:pt x="164" y="1899"/>
                  </a:lnTo>
                  <a:lnTo>
                    <a:pt x="100" y="1864"/>
                  </a:lnTo>
                  <a:lnTo>
                    <a:pt x="76" y="1849"/>
                  </a:lnTo>
                  <a:lnTo>
                    <a:pt x="55" y="1830"/>
                  </a:lnTo>
                  <a:lnTo>
                    <a:pt x="37" y="1807"/>
                  </a:lnTo>
                  <a:lnTo>
                    <a:pt x="22" y="1783"/>
                  </a:lnTo>
                  <a:lnTo>
                    <a:pt x="13" y="1758"/>
                  </a:lnTo>
                  <a:lnTo>
                    <a:pt x="6" y="1731"/>
                  </a:lnTo>
                  <a:lnTo>
                    <a:pt x="3" y="1702"/>
                  </a:lnTo>
                  <a:lnTo>
                    <a:pt x="5" y="1675"/>
                  </a:lnTo>
                  <a:lnTo>
                    <a:pt x="12" y="1647"/>
                  </a:lnTo>
                  <a:lnTo>
                    <a:pt x="22" y="1621"/>
                  </a:lnTo>
                  <a:lnTo>
                    <a:pt x="37" y="1595"/>
                  </a:lnTo>
                  <a:lnTo>
                    <a:pt x="79" y="1536"/>
                  </a:lnTo>
                  <a:lnTo>
                    <a:pt x="96" y="1508"/>
                  </a:lnTo>
                  <a:lnTo>
                    <a:pt x="107" y="1477"/>
                  </a:lnTo>
                  <a:lnTo>
                    <a:pt x="112" y="1444"/>
                  </a:lnTo>
                  <a:lnTo>
                    <a:pt x="112" y="1412"/>
                  </a:lnTo>
                  <a:lnTo>
                    <a:pt x="106" y="1380"/>
                  </a:lnTo>
                  <a:lnTo>
                    <a:pt x="95" y="1350"/>
                  </a:lnTo>
                  <a:lnTo>
                    <a:pt x="78" y="1320"/>
                  </a:lnTo>
                  <a:lnTo>
                    <a:pt x="35" y="1262"/>
                  </a:lnTo>
                  <a:lnTo>
                    <a:pt x="20" y="1237"/>
                  </a:lnTo>
                  <a:lnTo>
                    <a:pt x="8" y="1210"/>
                  </a:lnTo>
                  <a:lnTo>
                    <a:pt x="2" y="1182"/>
                  </a:lnTo>
                  <a:lnTo>
                    <a:pt x="0" y="1155"/>
                  </a:lnTo>
                  <a:lnTo>
                    <a:pt x="2" y="1127"/>
                  </a:lnTo>
                  <a:lnTo>
                    <a:pt x="7" y="1101"/>
                  </a:lnTo>
                  <a:lnTo>
                    <a:pt x="18" y="1074"/>
                  </a:lnTo>
                  <a:lnTo>
                    <a:pt x="32" y="1050"/>
                  </a:lnTo>
                  <a:lnTo>
                    <a:pt x="48" y="1028"/>
                  </a:lnTo>
                  <a:lnTo>
                    <a:pt x="69" y="1009"/>
                  </a:lnTo>
                  <a:lnTo>
                    <a:pt x="95" y="992"/>
                  </a:lnTo>
                  <a:lnTo>
                    <a:pt x="158" y="957"/>
                  </a:lnTo>
                  <a:lnTo>
                    <a:pt x="182" y="940"/>
                  </a:lnTo>
                  <a:lnTo>
                    <a:pt x="203" y="921"/>
                  </a:lnTo>
                  <a:lnTo>
                    <a:pt x="219" y="899"/>
                  </a:lnTo>
                  <a:lnTo>
                    <a:pt x="233" y="874"/>
                  </a:lnTo>
                  <a:lnTo>
                    <a:pt x="244" y="848"/>
                  </a:lnTo>
                  <a:lnTo>
                    <a:pt x="250" y="819"/>
                  </a:lnTo>
                  <a:lnTo>
                    <a:pt x="251" y="791"/>
                  </a:lnTo>
                  <a:lnTo>
                    <a:pt x="248" y="761"/>
                  </a:lnTo>
                  <a:lnTo>
                    <a:pt x="235" y="690"/>
                  </a:lnTo>
                  <a:lnTo>
                    <a:pt x="232" y="658"/>
                  </a:lnTo>
                  <a:lnTo>
                    <a:pt x="234" y="626"/>
                  </a:lnTo>
                  <a:lnTo>
                    <a:pt x="243" y="597"/>
                  </a:lnTo>
                  <a:lnTo>
                    <a:pt x="254" y="568"/>
                  </a:lnTo>
                  <a:lnTo>
                    <a:pt x="271" y="543"/>
                  </a:lnTo>
                  <a:lnTo>
                    <a:pt x="292" y="520"/>
                  </a:lnTo>
                  <a:lnTo>
                    <a:pt x="316" y="501"/>
                  </a:lnTo>
                  <a:lnTo>
                    <a:pt x="343" y="488"/>
                  </a:lnTo>
                  <a:lnTo>
                    <a:pt x="373" y="477"/>
                  </a:lnTo>
                  <a:lnTo>
                    <a:pt x="404" y="473"/>
                  </a:lnTo>
                  <a:lnTo>
                    <a:pt x="477" y="469"/>
                  </a:lnTo>
                  <a:lnTo>
                    <a:pt x="509" y="463"/>
                  </a:lnTo>
                  <a:lnTo>
                    <a:pt x="540" y="453"/>
                  </a:lnTo>
                  <a:lnTo>
                    <a:pt x="568" y="437"/>
                  </a:lnTo>
                  <a:lnTo>
                    <a:pt x="593" y="417"/>
                  </a:lnTo>
                  <a:lnTo>
                    <a:pt x="614" y="391"/>
                  </a:lnTo>
                  <a:lnTo>
                    <a:pt x="631" y="364"/>
                  </a:lnTo>
                  <a:lnTo>
                    <a:pt x="643" y="332"/>
                  </a:lnTo>
                  <a:lnTo>
                    <a:pt x="662" y="263"/>
                  </a:lnTo>
                  <a:lnTo>
                    <a:pt x="673" y="232"/>
                  </a:lnTo>
                  <a:lnTo>
                    <a:pt x="689" y="205"/>
                  </a:lnTo>
                  <a:lnTo>
                    <a:pt x="708" y="182"/>
                  </a:lnTo>
                  <a:lnTo>
                    <a:pt x="732" y="161"/>
                  </a:lnTo>
                  <a:lnTo>
                    <a:pt x="757" y="146"/>
                  </a:lnTo>
                  <a:lnTo>
                    <a:pt x="786" y="135"/>
                  </a:lnTo>
                  <a:lnTo>
                    <a:pt x="815" y="129"/>
                  </a:lnTo>
                  <a:lnTo>
                    <a:pt x="846" y="128"/>
                  </a:lnTo>
                  <a:lnTo>
                    <a:pt x="877" y="131"/>
                  </a:lnTo>
                  <a:lnTo>
                    <a:pt x="907" y="141"/>
                  </a:lnTo>
                  <a:lnTo>
                    <a:pt x="975" y="169"/>
                  </a:lnTo>
                  <a:lnTo>
                    <a:pt x="1002" y="177"/>
                  </a:lnTo>
                  <a:lnTo>
                    <a:pt x="1030" y="182"/>
                  </a:lnTo>
                  <a:lnTo>
                    <a:pt x="1059" y="182"/>
                  </a:lnTo>
                  <a:lnTo>
                    <a:pt x="1086" y="177"/>
                  </a:lnTo>
                  <a:lnTo>
                    <a:pt x="1113" y="169"/>
                  </a:lnTo>
                  <a:lnTo>
                    <a:pt x="1138" y="156"/>
                  </a:lnTo>
                  <a:lnTo>
                    <a:pt x="1162" y="139"/>
                  </a:lnTo>
                  <a:lnTo>
                    <a:pt x="1183" y="119"/>
                  </a:lnTo>
                  <a:lnTo>
                    <a:pt x="1230" y="64"/>
                  </a:lnTo>
                  <a:lnTo>
                    <a:pt x="1253" y="42"/>
                  </a:lnTo>
                  <a:lnTo>
                    <a:pt x="1279" y="24"/>
                  </a:lnTo>
                  <a:lnTo>
                    <a:pt x="1306" y="11"/>
                  </a:lnTo>
                  <a:lnTo>
                    <a:pt x="1336" y="4"/>
                  </a:lnTo>
                  <a:lnTo>
                    <a:pt x="136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75" name="Google Shape;11275;p24"/>
            <p:cNvSpPr/>
            <p:nvPr/>
          </p:nvSpPr>
          <p:spPr>
            <a:xfrm>
              <a:off x="2719" y="1036"/>
              <a:ext cx="60" cy="59"/>
            </a:xfrm>
            <a:custGeom>
              <a:avLst/>
              <a:gdLst/>
              <a:ahLst/>
              <a:cxnLst/>
              <a:rect l="l" t="t" r="r" b="b"/>
              <a:pathLst>
                <a:path w="895" h="907" extrusionOk="0">
                  <a:moveTo>
                    <a:pt x="637" y="0"/>
                  </a:moveTo>
                  <a:lnTo>
                    <a:pt x="882" y="449"/>
                  </a:lnTo>
                  <a:lnTo>
                    <a:pt x="891" y="470"/>
                  </a:lnTo>
                  <a:lnTo>
                    <a:pt x="895" y="493"/>
                  </a:lnTo>
                  <a:lnTo>
                    <a:pt x="894" y="517"/>
                  </a:lnTo>
                  <a:lnTo>
                    <a:pt x="888" y="540"/>
                  </a:lnTo>
                  <a:lnTo>
                    <a:pt x="769" y="840"/>
                  </a:lnTo>
                  <a:lnTo>
                    <a:pt x="758" y="859"/>
                  </a:lnTo>
                  <a:lnTo>
                    <a:pt x="746" y="876"/>
                  </a:lnTo>
                  <a:lnTo>
                    <a:pt x="730" y="888"/>
                  </a:lnTo>
                  <a:lnTo>
                    <a:pt x="712" y="899"/>
                  </a:lnTo>
                  <a:lnTo>
                    <a:pt x="692" y="905"/>
                  </a:lnTo>
                  <a:lnTo>
                    <a:pt x="672" y="907"/>
                  </a:lnTo>
                  <a:lnTo>
                    <a:pt x="650" y="905"/>
                  </a:lnTo>
                  <a:lnTo>
                    <a:pt x="335" y="846"/>
                  </a:lnTo>
                  <a:lnTo>
                    <a:pt x="313" y="840"/>
                  </a:lnTo>
                  <a:lnTo>
                    <a:pt x="293" y="828"/>
                  </a:lnTo>
                  <a:lnTo>
                    <a:pt x="275" y="812"/>
                  </a:lnTo>
                  <a:lnTo>
                    <a:pt x="262" y="793"/>
                  </a:lnTo>
                  <a:lnTo>
                    <a:pt x="0" y="313"/>
                  </a:lnTo>
                  <a:lnTo>
                    <a:pt x="17" y="293"/>
                  </a:lnTo>
                  <a:lnTo>
                    <a:pt x="71" y="315"/>
                  </a:lnTo>
                  <a:lnTo>
                    <a:pt x="118" y="332"/>
                  </a:lnTo>
                  <a:lnTo>
                    <a:pt x="167" y="342"/>
                  </a:lnTo>
                  <a:lnTo>
                    <a:pt x="218" y="345"/>
                  </a:lnTo>
                  <a:lnTo>
                    <a:pt x="264" y="342"/>
                  </a:lnTo>
                  <a:lnTo>
                    <a:pt x="309" y="333"/>
                  </a:lnTo>
                  <a:lnTo>
                    <a:pt x="353" y="320"/>
                  </a:lnTo>
                  <a:lnTo>
                    <a:pt x="394" y="302"/>
                  </a:lnTo>
                  <a:lnTo>
                    <a:pt x="433" y="278"/>
                  </a:lnTo>
                  <a:lnTo>
                    <a:pt x="469" y="251"/>
                  </a:lnTo>
                  <a:lnTo>
                    <a:pt x="501" y="219"/>
                  </a:lnTo>
                  <a:lnTo>
                    <a:pt x="529" y="184"/>
                  </a:lnTo>
                  <a:lnTo>
                    <a:pt x="555" y="145"/>
                  </a:lnTo>
                  <a:lnTo>
                    <a:pt x="575" y="104"/>
                  </a:lnTo>
                  <a:lnTo>
                    <a:pt x="589" y="59"/>
                  </a:lnTo>
                  <a:lnTo>
                    <a:pt x="605" y="2"/>
                  </a:lnTo>
                  <a:lnTo>
                    <a:pt x="63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76" name="Google Shape;11276;p24"/>
            <p:cNvSpPr/>
            <p:nvPr/>
          </p:nvSpPr>
          <p:spPr>
            <a:xfrm>
              <a:off x="2617" y="1037"/>
              <a:ext cx="61" cy="58"/>
            </a:xfrm>
            <a:custGeom>
              <a:avLst/>
              <a:gdLst/>
              <a:ahLst/>
              <a:cxnLst/>
              <a:rect l="l" t="t" r="r" b="b"/>
              <a:pathLst>
                <a:path w="902" h="894" extrusionOk="0">
                  <a:moveTo>
                    <a:pt x="250" y="0"/>
                  </a:moveTo>
                  <a:lnTo>
                    <a:pt x="306" y="2"/>
                  </a:lnTo>
                  <a:lnTo>
                    <a:pt x="322" y="58"/>
                  </a:lnTo>
                  <a:lnTo>
                    <a:pt x="338" y="101"/>
                  </a:lnTo>
                  <a:lnTo>
                    <a:pt x="358" y="143"/>
                  </a:lnTo>
                  <a:lnTo>
                    <a:pt x="383" y="180"/>
                  </a:lnTo>
                  <a:lnTo>
                    <a:pt x="411" y="215"/>
                  </a:lnTo>
                  <a:lnTo>
                    <a:pt x="444" y="245"/>
                  </a:lnTo>
                  <a:lnTo>
                    <a:pt x="480" y="273"/>
                  </a:lnTo>
                  <a:lnTo>
                    <a:pt x="518" y="295"/>
                  </a:lnTo>
                  <a:lnTo>
                    <a:pt x="559" y="313"/>
                  </a:lnTo>
                  <a:lnTo>
                    <a:pt x="602" y="327"/>
                  </a:lnTo>
                  <a:lnTo>
                    <a:pt x="647" y="335"/>
                  </a:lnTo>
                  <a:lnTo>
                    <a:pt x="693" y="338"/>
                  </a:lnTo>
                  <a:lnTo>
                    <a:pt x="732" y="335"/>
                  </a:lnTo>
                  <a:lnTo>
                    <a:pt x="771" y="330"/>
                  </a:lnTo>
                  <a:lnTo>
                    <a:pt x="808" y="320"/>
                  </a:lnTo>
                  <a:lnTo>
                    <a:pt x="845" y="306"/>
                  </a:lnTo>
                  <a:lnTo>
                    <a:pt x="900" y="283"/>
                  </a:lnTo>
                  <a:lnTo>
                    <a:pt x="902" y="286"/>
                  </a:lnTo>
                  <a:lnTo>
                    <a:pt x="633" y="779"/>
                  </a:lnTo>
                  <a:lnTo>
                    <a:pt x="619" y="798"/>
                  </a:lnTo>
                  <a:lnTo>
                    <a:pt x="602" y="814"/>
                  </a:lnTo>
                  <a:lnTo>
                    <a:pt x="581" y="826"/>
                  </a:lnTo>
                  <a:lnTo>
                    <a:pt x="559" y="832"/>
                  </a:lnTo>
                  <a:lnTo>
                    <a:pt x="244" y="891"/>
                  </a:lnTo>
                  <a:lnTo>
                    <a:pt x="223" y="894"/>
                  </a:lnTo>
                  <a:lnTo>
                    <a:pt x="202" y="890"/>
                  </a:lnTo>
                  <a:lnTo>
                    <a:pt x="183" y="884"/>
                  </a:lnTo>
                  <a:lnTo>
                    <a:pt x="166" y="874"/>
                  </a:lnTo>
                  <a:lnTo>
                    <a:pt x="150" y="862"/>
                  </a:lnTo>
                  <a:lnTo>
                    <a:pt x="136" y="845"/>
                  </a:lnTo>
                  <a:lnTo>
                    <a:pt x="127" y="826"/>
                  </a:lnTo>
                  <a:lnTo>
                    <a:pt x="7" y="526"/>
                  </a:lnTo>
                  <a:lnTo>
                    <a:pt x="1" y="503"/>
                  </a:lnTo>
                  <a:lnTo>
                    <a:pt x="0" y="479"/>
                  </a:lnTo>
                  <a:lnTo>
                    <a:pt x="4" y="456"/>
                  </a:lnTo>
                  <a:lnTo>
                    <a:pt x="12" y="435"/>
                  </a:lnTo>
                  <a:lnTo>
                    <a:pt x="25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77" name="Google Shape;11277;p24"/>
            <p:cNvSpPr/>
            <p:nvPr/>
          </p:nvSpPr>
          <p:spPr>
            <a:xfrm>
              <a:off x="2656" y="912"/>
              <a:ext cx="80" cy="84"/>
            </a:xfrm>
            <a:custGeom>
              <a:avLst/>
              <a:gdLst/>
              <a:ahLst/>
              <a:cxnLst/>
              <a:rect l="l" t="t" r="r" b="b"/>
              <a:pathLst>
                <a:path w="1190" h="1239" extrusionOk="0">
                  <a:moveTo>
                    <a:pt x="653" y="0"/>
                  </a:moveTo>
                  <a:lnTo>
                    <a:pt x="664" y="0"/>
                  </a:lnTo>
                  <a:lnTo>
                    <a:pt x="674" y="2"/>
                  </a:lnTo>
                  <a:lnTo>
                    <a:pt x="687" y="4"/>
                  </a:lnTo>
                  <a:lnTo>
                    <a:pt x="700" y="8"/>
                  </a:lnTo>
                  <a:lnTo>
                    <a:pt x="712" y="13"/>
                  </a:lnTo>
                  <a:lnTo>
                    <a:pt x="725" y="19"/>
                  </a:lnTo>
                  <a:lnTo>
                    <a:pt x="737" y="28"/>
                  </a:lnTo>
                  <a:lnTo>
                    <a:pt x="749" y="38"/>
                  </a:lnTo>
                  <a:lnTo>
                    <a:pt x="759" y="50"/>
                  </a:lnTo>
                  <a:lnTo>
                    <a:pt x="769" y="65"/>
                  </a:lnTo>
                  <a:lnTo>
                    <a:pt x="777" y="82"/>
                  </a:lnTo>
                  <a:lnTo>
                    <a:pt x="784" y="102"/>
                  </a:lnTo>
                  <a:lnTo>
                    <a:pt x="787" y="124"/>
                  </a:lnTo>
                  <a:lnTo>
                    <a:pt x="789" y="150"/>
                  </a:lnTo>
                  <a:lnTo>
                    <a:pt x="787" y="178"/>
                  </a:lnTo>
                  <a:lnTo>
                    <a:pt x="783" y="210"/>
                  </a:lnTo>
                  <a:lnTo>
                    <a:pt x="775" y="245"/>
                  </a:lnTo>
                  <a:lnTo>
                    <a:pt x="764" y="284"/>
                  </a:lnTo>
                  <a:lnTo>
                    <a:pt x="751" y="322"/>
                  </a:lnTo>
                  <a:lnTo>
                    <a:pt x="743" y="356"/>
                  </a:lnTo>
                  <a:lnTo>
                    <a:pt x="735" y="385"/>
                  </a:lnTo>
                  <a:lnTo>
                    <a:pt x="731" y="409"/>
                  </a:lnTo>
                  <a:lnTo>
                    <a:pt x="729" y="430"/>
                  </a:lnTo>
                  <a:lnTo>
                    <a:pt x="728" y="447"/>
                  </a:lnTo>
                  <a:lnTo>
                    <a:pt x="728" y="461"/>
                  </a:lnTo>
                  <a:lnTo>
                    <a:pt x="730" y="471"/>
                  </a:lnTo>
                  <a:lnTo>
                    <a:pt x="733" y="480"/>
                  </a:lnTo>
                  <a:lnTo>
                    <a:pt x="737" y="486"/>
                  </a:lnTo>
                  <a:lnTo>
                    <a:pt x="742" y="491"/>
                  </a:lnTo>
                  <a:lnTo>
                    <a:pt x="746" y="493"/>
                  </a:lnTo>
                  <a:lnTo>
                    <a:pt x="750" y="494"/>
                  </a:lnTo>
                  <a:lnTo>
                    <a:pt x="754" y="494"/>
                  </a:lnTo>
                  <a:lnTo>
                    <a:pt x="758" y="494"/>
                  </a:lnTo>
                  <a:lnTo>
                    <a:pt x="761" y="493"/>
                  </a:lnTo>
                  <a:lnTo>
                    <a:pt x="763" y="493"/>
                  </a:lnTo>
                  <a:lnTo>
                    <a:pt x="764" y="492"/>
                  </a:lnTo>
                  <a:lnTo>
                    <a:pt x="790" y="486"/>
                  </a:lnTo>
                  <a:lnTo>
                    <a:pt x="815" y="481"/>
                  </a:lnTo>
                  <a:lnTo>
                    <a:pt x="818" y="481"/>
                  </a:lnTo>
                  <a:lnTo>
                    <a:pt x="827" y="479"/>
                  </a:lnTo>
                  <a:lnTo>
                    <a:pt x="840" y="477"/>
                  </a:lnTo>
                  <a:lnTo>
                    <a:pt x="857" y="474"/>
                  </a:lnTo>
                  <a:lnTo>
                    <a:pt x="878" y="470"/>
                  </a:lnTo>
                  <a:lnTo>
                    <a:pt x="902" y="468"/>
                  </a:lnTo>
                  <a:lnTo>
                    <a:pt x="929" y="465"/>
                  </a:lnTo>
                  <a:lnTo>
                    <a:pt x="956" y="464"/>
                  </a:lnTo>
                  <a:lnTo>
                    <a:pt x="984" y="464"/>
                  </a:lnTo>
                  <a:lnTo>
                    <a:pt x="1013" y="466"/>
                  </a:lnTo>
                  <a:lnTo>
                    <a:pt x="1040" y="469"/>
                  </a:lnTo>
                  <a:lnTo>
                    <a:pt x="1067" y="475"/>
                  </a:lnTo>
                  <a:lnTo>
                    <a:pt x="1091" y="482"/>
                  </a:lnTo>
                  <a:lnTo>
                    <a:pt x="1113" y="494"/>
                  </a:lnTo>
                  <a:lnTo>
                    <a:pt x="1132" y="507"/>
                  </a:lnTo>
                  <a:lnTo>
                    <a:pt x="1148" y="525"/>
                  </a:lnTo>
                  <a:lnTo>
                    <a:pt x="1159" y="543"/>
                  </a:lnTo>
                  <a:lnTo>
                    <a:pt x="1165" y="562"/>
                  </a:lnTo>
                  <a:lnTo>
                    <a:pt x="1167" y="580"/>
                  </a:lnTo>
                  <a:lnTo>
                    <a:pt x="1167" y="596"/>
                  </a:lnTo>
                  <a:lnTo>
                    <a:pt x="1165" y="612"/>
                  </a:lnTo>
                  <a:lnTo>
                    <a:pt x="1161" y="626"/>
                  </a:lnTo>
                  <a:lnTo>
                    <a:pt x="1156" y="638"/>
                  </a:lnTo>
                  <a:lnTo>
                    <a:pt x="1152" y="646"/>
                  </a:lnTo>
                  <a:lnTo>
                    <a:pt x="1149" y="653"/>
                  </a:lnTo>
                  <a:lnTo>
                    <a:pt x="1148" y="654"/>
                  </a:lnTo>
                  <a:lnTo>
                    <a:pt x="1149" y="656"/>
                  </a:lnTo>
                  <a:lnTo>
                    <a:pt x="1153" y="660"/>
                  </a:lnTo>
                  <a:lnTo>
                    <a:pt x="1160" y="667"/>
                  </a:lnTo>
                  <a:lnTo>
                    <a:pt x="1167" y="677"/>
                  </a:lnTo>
                  <a:lnTo>
                    <a:pt x="1174" y="689"/>
                  </a:lnTo>
                  <a:lnTo>
                    <a:pt x="1181" y="702"/>
                  </a:lnTo>
                  <a:lnTo>
                    <a:pt x="1186" y="718"/>
                  </a:lnTo>
                  <a:lnTo>
                    <a:pt x="1190" y="736"/>
                  </a:lnTo>
                  <a:lnTo>
                    <a:pt x="1190" y="755"/>
                  </a:lnTo>
                  <a:lnTo>
                    <a:pt x="1187" y="776"/>
                  </a:lnTo>
                  <a:lnTo>
                    <a:pt x="1179" y="798"/>
                  </a:lnTo>
                  <a:lnTo>
                    <a:pt x="1166" y="821"/>
                  </a:lnTo>
                  <a:lnTo>
                    <a:pt x="1147" y="844"/>
                  </a:lnTo>
                  <a:lnTo>
                    <a:pt x="1148" y="846"/>
                  </a:lnTo>
                  <a:lnTo>
                    <a:pt x="1151" y="853"/>
                  </a:lnTo>
                  <a:lnTo>
                    <a:pt x="1154" y="862"/>
                  </a:lnTo>
                  <a:lnTo>
                    <a:pt x="1159" y="874"/>
                  </a:lnTo>
                  <a:lnTo>
                    <a:pt x="1162" y="890"/>
                  </a:lnTo>
                  <a:lnTo>
                    <a:pt x="1164" y="907"/>
                  </a:lnTo>
                  <a:lnTo>
                    <a:pt x="1164" y="926"/>
                  </a:lnTo>
                  <a:lnTo>
                    <a:pt x="1161" y="946"/>
                  </a:lnTo>
                  <a:lnTo>
                    <a:pt x="1153" y="968"/>
                  </a:lnTo>
                  <a:lnTo>
                    <a:pt x="1141" y="989"/>
                  </a:lnTo>
                  <a:lnTo>
                    <a:pt x="1123" y="1012"/>
                  </a:lnTo>
                  <a:lnTo>
                    <a:pt x="1099" y="1033"/>
                  </a:lnTo>
                  <a:lnTo>
                    <a:pt x="1099" y="1034"/>
                  </a:lnTo>
                  <a:lnTo>
                    <a:pt x="1101" y="1039"/>
                  </a:lnTo>
                  <a:lnTo>
                    <a:pt x="1102" y="1047"/>
                  </a:lnTo>
                  <a:lnTo>
                    <a:pt x="1103" y="1056"/>
                  </a:lnTo>
                  <a:lnTo>
                    <a:pt x="1104" y="1068"/>
                  </a:lnTo>
                  <a:lnTo>
                    <a:pt x="1104" y="1080"/>
                  </a:lnTo>
                  <a:lnTo>
                    <a:pt x="1102" y="1095"/>
                  </a:lnTo>
                  <a:lnTo>
                    <a:pt x="1099" y="1110"/>
                  </a:lnTo>
                  <a:lnTo>
                    <a:pt x="1092" y="1126"/>
                  </a:lnTo>
                  <a:lnTo>
                    <a:pt x="1083" y="1142"/>
                  </a:lnTo>
                  <a:lnTo>
                    <a:pt x="1071" y="1158"/>
                  </a:lnTo>
                  <a:lnTo>
                    <a:pt x="1056" y="1173"/>
                  </a:lnTo>
                  <a:lnTo>
                    <a:pt x="1035" y="1186"/>
                  </a:lnTo>
                  <a:lnTo>
                    <a:pt x="1010" y="1200"/>
                  </a:lnTo>
                  <a:lnTo>
                    <a:pt x="980" y="1211"/>
                  </a:lnTo>
                  <a:lnTo>
                    <a:pt x="944" y="1220"/>
                  </a:lnTo>
                  <a:lnTo>
                    <a:pt x="908" y="1227"/>
                  </a:lnTo>
                  <a:lnTo>
                    <a:pt x="867" y="1230"/>
                  </a:lnTo>
                  <a:lnTo>
                    <a:pt x="824" y="1231"/>
                  </a:lnTo>
                  <a:lnTo>
                    <a:pt x="780" y="1230"/>
                  </a:lnTo>
                  <a:lnTo>
                    <a:pt x="737" y="1227"/>
                  </a:lnTo>
                  <a:lnTo>
                    <a:pt x="679" y="1227"/>
                  </a:lnTo>
                  <a:lnTo>
                    <a:pt x="622" y="1226"/>
                  </a:lnTo>
                  <a:lnTo>
                    <a:pt x="567" y="1223"/>
                  </a:lnTo>
                  <a:lnTo>
                    <a:pt x="517" y="1220"/>
                  </a:lnTo>
                  <a:lnTo>
                    <a:pt x="491" y="1215"/>
                  </a:lnTo>
                  <a:lnTo>
                    <a:pt x="468" y="1205"/>
                  </a:lnTo>
                  <a:lnTo>
                    <a:pt x="445" y="1192"/>
                  </a:lnTo>
                  <a:lnTo>
                    <a:pt x="428" y="1175"/>
                  </a:lnTo>
                  <a:lnTo>
                    <a:pt x="411" y="1156"/>
                  </a:lnTo>
                  <a:lnTo>
                    <a:pt x="396" y="1133"/>
                  </a:lnTo>
                  <a:lnTo>
                    <a:pt x="385" y="1110"/>
                  </a:lnTo>
                  <a:lnTo>
                    <a:pt x="374" y="1086"/>
                  </a:lnTo>
                  <a:lnTo>
                    <a:pt x="366" y="1060"/>
                  </a:lnTo>
                  <a:lnTo>
                    <a:pt x="358" y="1035"/>
                  </a:lnTo>
                  <a:lnTo>
                    <a:pt x="353" y="1009"/>
                  </a:lnTo>
                  <a:lnTo>
                    <a:pt x="348" y="985"/>
                  </a:lnTo>
                  <a:lnTo>
                    <a:pt x="345" y="962"/>
                  </a:lnTo>
                  <a:lnTo>
                    <a:pt x="343" y="941"/>
                  </a:lnTo>
                  <a:lnTo>
                    <a:pt x="340" y="922"/>
                  </a:lnTo>
                  <a:lnTo>
                    <a:pt x="339" y="906"/>
                  </a:lnTo>
                  <a:lnTo>
                    <a:pt x="339" y="893"/>
                  </a:lnTo>
                  <a:lnTo>
                    <a:pt x="338" y="886"/>
                  </a:lnTo>
                  <a:lnTo>
                    <a:pt x="338" y="881"/>
                  </a:lnTo>
                  <a:lnTo>
                    <a:pt x="338" y="1140"/>
                  </a:lnTo>
                  <a:lnTo>
                    <a:pt x="337" y="1162"/>
                  </a:lnTo>
                  <a:lnTo>
                    <a:pt x="335" y="1180"/>
                  </a:lnTo>
                  <a:lnTo>
                    <a:pt x="331" y="1195"/>
                  </a:lnTo>
                  <a:lnTo>
                    <a:pt x="326" y="1205"/>
                  </a:lnTo>
                  <a:lnTo>
                    <a:pt x="322" y="1214"/>
                  </a:lnTo>
                  <a:lnTo>
                    <a:pt x="317" y="1218"/>
                  </a:lnTo>
                  <a:lnTo>
                    <a:pt x="315" y="1221"/>
                  </a:lnTo>
                  <a:lnTo>
                    <a:pt x="297" y="1231"/>
                  </a:lnTo>
                  <a:lnTo>
                    <a:pt x="278" y="1237"/>
                  </a:lnTo>
                  <a:lnTo>
                    <a:pt x="257" y="1239"/>
                  </a:lnTo>
                  <a:lnTo>
                    <a:pt x="103" y="1239"/>
                  </a:lnTo>
                  <a:lnTo>
                    <a:pt x="80" y="1236"/>
                  </a:lnTo>
                  <a:lnTo>
                    <a:pt x="58" y="1229"/>
                  </a:lnTo>
                  <a:lnTo>
                    <a:pt x="39" y="1216"/>
                  </a:lnTo>
                  <a:lnTo>
                    <a:pt x="23" y="1200"/>
                  </a:lnTo>
                  <a:lnTo>
                    <a:pt x="11" y="1181"/>
                  </a:lnTo>
                  <a:lnTo>
                    <a:pt x="3" y="1159"/>
                  </a:lnTo>
                  <a:lnTo>
                    <a:pt x="0" y="1136"/>
                  </a:lnTo>
                  <a:lnTo>
                    <a:pt x="0" y="719"/>
                  </a:lnTo>
                  <a:lnTo>
                    <a:pt x="3" y="696"/>
                  </a:lnTo>
                  <a:lnTo>
                    <a:pt x="11" y="674"/>
                  </a:lnTo>
                  <a:lnTo>
                    <a:pt x="22" y="655"/>
                  </a:lnTo>
                  <a:lnTo>
                    <a:pt x="39" y="639"/>
                  </a:lnTo>
                  <a:lnTo>
                    <a:pt x="58" y="626"/>
                  </a:lnTo>
                  <a:lnTo>
                    <a:pt x="80" y="619"/>
                  </a:lnTo>
                  <a:lnTo>
                    <a:pt x="103" y="616"/>
                  </a:lnTo>
                  <a:lnTo>
                    <a:pt x="257" y="616"/>
                  </a:lnTo>
                  <a:lnTo>
                    <a:pt x="283" y="619"/>
                  </a:lnTo>
                  <a:lnTo>
                    <a:pt x="305" y="627"/>
                  </a:lnTo>
                  <a:lnTo>
                    <a:pt x="325" y="641"/>
                  </a:lnTo>
                  <a:lnTo>
                    <a:pt x="333" y="620"/>
                  </a:lnTo>
                  <a:lnTo>
                    <a:pt x="345" y="596"/>
                  </a:lnTo>
                  <a:lnTo>
                    <a:pt x="360" y="571"/>
                  </a:lnTo>
                  <a:lnTo>
                    <a:pt x="380" y="546"/>
                  </a:lnTo>
                  <a:lnTo>
                    <a:pt x="399" y="529"/>
                  </a:lnTo>
                  <a:lnTo>
                    <a:pt x="419" y="509"/>
                  </a:lnTo>
                  <a:lnTo>
                    <a:pt x="438" y="484"/>
                  </a:lnTo>
                  <a:lnTo>
                    <a:pt x="457" y="457"/>
                  </a:lnTo>
                  <a:lnTo>
                    <a:pt x="475" y="427"/>
                  </a:lnTo>
                  <a:lnTo>
                    <a:pt x="493" y="396"/>
                  </a:lnTo>
                  <a:lnTo>
                    <a:pt x="510" y="365"/>
                  </a:lnTo>
                  <a:lnTo>
                    <a:pt x="526" y="333"/>
                  </a:lnTo>
                  <a:lnTo>
                    <a:pt x="541" y="301"/>
                  </a:lnTo>
                  <a:lnTo>
                    <a:pt x="556" y="269"/>
                  </a:lnTo>
                  <a:lnTo>
                    <a:pt x="568" y="240"/>
                  </a:lnTo>
                  <a:lnTo>
                    <a:pt x="581" y="212"/>
                  </a:lnTo>
                  <a:lnTo>
                    <a:pt x="590" y="187"/>
                  </a:lnTo>
                  <a:lnTo>
                    <a:pt x="600" y="165"/>
                  </a:lnTo>
                  <a:lnTo>
                    <a:pt x="606" y="147"/>
                  </a:lnTo>
                  <a:lnTo>
                    <a:pt x="611" y="134"/>
                  </a:lnTo>
                  <a:lnTo>
                    <a:pt x="615" y="125"/>
                  </a:lnTo>
                  <a:lnTo>
                    <a:pt x="616" y="122"/>
                  </a:lnTo>
                  <a:lnTo>
                    <a:pt x="616" y="120"/>
                  </a:lnTo>
                  <a:lnTo>
                    <a:pt x="615" y="112"/>
                  </a:lnTo>
                  <a:lnTo>
                    <a:pt x="613" y="103"/>
                  </a:lnTo>
                  <a:lnTo>
                    <a:pt x="613" y="90"/>
                  </a:lnTo>
                  <a:lnTo>
                    <a:pt x="612" y="76"/>
                  </a:lnTo>
                  <a:lnTo>
                    <a:pt x="613" y="62"/>
                  </a:lnTo>
                  <a:lnTo>
                    <a:pt x="616" y="46"/>
                  </a:lnTo>
                  <a:lnTo>
                    <a:pt x="619" y="32"/>
                  </a:lnTo>
                  <a:lnTo>
                    <a:pt x="623" y="19"/>
                  </a:lnTo>
                  <a:lnTo>
                    <a:pt x="631" y="10"/>
                  </a:lnTo>
                  <a:lnTo>
                    <a:pt x="641" y="2"/>
                  </a:lnTo>
                  <a:lnTo>
                    <a:pt x="65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278" name="Google Shape;11278;p24"/>
          <p:cNvGrpSpPr/>
          <p:nvPr/>
        </p:nvGrpSpPr>
        <p:grpSpPr>
          <a:xfrm>
            <a:off x="4797148" y="18268191"/>
            <a:ext cx="628294" cy="631025"/>
            <a:chOff x="1643" y="866"/>
            <a:chExt cx="230" cy="231"/>
          </a:xfrm>
          <a:solidFill>
            <a:srgbClr val="006994"/>
          </a:solidFill>
        </p:grpSpPr>
        <p:sp>
          <p:nvSpPr>
            <p:cNvPr id="11279" name="Google Shape;11279;p24"/>
            <p:cNvSpPr/>
            <p:nvPr/>
          </p:nvSpPr>
          <p:spPr>
            <a:xfrm>
              <a:off x="1643" y="866"/>
              <a:ext cx="165" cy="109"/>
            </a:xfrm>
            <a:custGeom>
              <a:avLst/>
              <a:gdLst/>
              <a:ahLst/>
              <a:cxnLst/>
              <a:rect l="l" t="t" r="r" b="b"/>
              <a:pathLst>
                <a:path w="2445" h="1608" extrusionOk="0">
                  <a:moveTo>
                    <a:pt x="1728" y="0"/>
                  </a:moveTo>
                  <a:lnTo>
                    <a:pt x="1830" y="5"/>
                  </a:lnTo>
                  <a:lnTo>
                    <a:pt x="1931" y="16"/>
                  </a:lnTo>
                  <a:lnTo>
                    <a:pt x="2034" y="33"/>
                  </a:lnTo>
                  <a:lnTo>
                    <a:pt x="2136" y="56"/>
                  </a:lnTo>
                  <a:lnTo>
                    <a:pt x="2239" y="85"/>
                  </a:lnTo>
                  <a:lnTo>
                    <a:pt x="2342" y="120"/>
                  </a:lnTo>
                  <a:lnTo>
                    <a:pt x="2445" y="161"/>
                  </a:lnTo>
                  <a:lnTo>
                    <a:pt x="2396" y="268"/>
                  </a:lnTo>
                  <a:lnTo>
                    <a:pt x="2348" y="371"/>
                  </a:lnTo>
                  <a:lnTo>
                    <a:pt x="2300" y="474"/>
                  </a:lnTo>
                  <a:lnTo>
                    <a:pt x="2205" y="434"/>
                  </a:lnTo>
                  <a:lnTo>
                    <a:pt x="2108" y="403"/>
                  </a:lnTo>
                  <a:lnTo>
                    <a:pt x="2012" y="378"/>
                  </a:lnTo>
                  <a:lnTo>
                    <a:pt x="1916" y="361"/>
                  </a:lnTo>
                  <a:lnTo>
                    <a:pt x="1822" y="350"/>
                  </a:lnTo>
                  <a:lnTo>
                    <a:pt x="1727" y="346"/>
                  </a:lnTo>
                  <a:lnTo>
                    <a:pt x="1634" y="349"/>
                  </a:lnTo>
                  <a:lnTo>
                    <a:pt x="1542" y="357"/>
                  </a:lnTo>
                  <a:lnTo>
                    <a:pt x="1452" y="373"/>
                  </a:lnTo>
                  <a:lnTo>
                    <a:pt x="1364" y="394"/>
                  </a:lnTo>
                  <a:lnTo>
                    <a:pt x="1279" y="420"/>
                  </a:lnTo>
                  <a:lnTo>
                    <a:pt x="1194" y="452"/>
                  </a:lnTo>
                  <a:lnTo>
                    <a:pt x="1113" y="490"/>
                  </a:lnTo>
                  <a:lnTo>
                    <a:pt x="1034" y="532"/>
                  </a:lnTo>
                  <a:lnTo>
                    <a:pt x="958" y="578"/>
                  </a:lnTo>
                  <a:lnTo>
                    <a:pt x="886" y="629"/>
                  </a:lnTo>
                  <a:lnTo>
                    <a:pt x="817" y="685"/>
                  </a:lnTo>
                  <a:lnTo>
                    <a:pt x="752" y="745"/>
                  </a:lnTo>
                  <a:lnTo>
                    <a:pt x="691" y="808"/>
                  </a:lnTo>
                  <a:lnTo>
                    <a:pt x="633" y="875"/>
                  </a:lnTo>
                  <a:lnTo>
                    <a:pt x="581" y="946"/>
                  </a:lnTo>
                  <a:lnTo>
                    <a:pt x="531" y="1020"/>
                  </a:lnTo>
                  <a:lnTo>
                    <a:pt x="489" y="1097"/>
                  </a:lnTo>
                  <a:lnTo>
                    <a:pt x="450" y="1176"/>
                  </a:lnTo>
                  <a:lnTo>
                    <a:pt x="417" y="1258"/>
                  </a:lnTo>
                  <a:lnTo>
                    <a:pt x="389" y="1343"/>
                  </a:lnTo>
                  <a:lnTo>
                    <a:pt x="368" y="1429"/>
                  </a:lnTo>
                  <a:lnTo>
                    <a:pt x="353" y="1518"/>
                  </a:lnTo>
                  <a:lnTo>
                    <a:pt x="342" y="1608"/>
                  </a:lnTo>
                  <a:lnTo>
                    <a:pt x="230" y="1599"/>
                  </a:lnTo>
                  <a:lnTo>
                    <a:pt x="117" y="1589"/>
                  </a:lnTo>
                  <a:lnTo>
                    <a:pt x="0" y="1579"/>
                  </a:lnTo>
                  <a:lnTo>
                    <a:pt x="15" y="1477"/>
                  </a:lnTo>
                  <a:lnTo>
                    <a:pt x="33" y="1378"/>
                  </a:lnTo>
                  <a:lnTo>
                    <a:pt x="56" y="1282"/>
                  </a:lnTo>
                  <a:lnTo>
                    <a:pt x="84" y="1190"/>
                  </a:lnTo>
                  <a:lnTo>
                    <a:pt x="115" y="1100"/>
                  </a:lnTo>
                  <a:lnTo>
                    <a:pt x="151" y="1012"/>
                  </a:lnTo>
                  <a:lnTo>
                    <a:pt x="190" y="928"/>
                  </a:lnTo>
                  <a:lnTo>
                    <a:pt x="234" y="846"/>
                  </a:lnTo>
                  <a:lnTo>
                    <a:pt x="284" y="767"/>
                  </a:lnTo>
                  <a:lnTo>
                    <a:pt x="337" y="691"/>
                  </a:lnTo>
                  <a:lnTo>
                    <a:pt x="394" y="619"/>
                  </a:lnTo>
                  <a:lnTo>
                    <a:pt x="457" y="550"/>
                  </a:lnTo>
                  <a:lnTo>
                    <a:pt x="524" y="482"/>
                  </a:lnTo>
                  <a:lnTo>
                    <a:pt x="595" y="419"/>
                  </a:lnTo>
                  <a:lnTo>
                    <a:pt x="672" y="358"/>
                  </a:lnTo>
                  <a:lnTo>
                    <a:pt x="753" y="302"/>
                  </a:lnTo>
                  <a:lnTo>
                    <a:pt x="838" y="247"/>
                  </a:lnTo>
                  <a:lnTo>
                    <a:pt x="935" y="193"/>
                  </a:lnTo>
                  <a:lnTo>
                    <a:pt x="1033" y="145"/>
                  </a:lnTo>
                  <a:lnTo>
                    <a:pt x="1131" y="105"/>
                  </a:lnTo>
                  <a:lnTo>
                    <a:pt x="1229" y="71"/>
                  </a:lnTo>
                  <a:lnTo>
                    <a:pt x="1329" y="43"/>
                  </a:lnTo>
                  <a:lnTo>
                    <a:pt x="1428" y="24"/>
                  </a:lnTo>
                  <a:lnTo>
                    <a:pt x="1528" y="9"/>
                  </a:lnTo>
                  <a:lnTo>
                    <a:pt x="1628" y="1"/>
                  </a:lnTo>
                  <a:lnTo>
                    <a:pt x="172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80" name="Google Shape;11280;p24"/>
            <p:cNvSpPr/>
            <p:nvPr/>
          </p:nvSpPr>
          <p:spPr>
            <a:xfrm>
              <a:off x="1765" y="961"/>
              <a:ext cx="108" cy="136"/>
            </a:xfrm>
            <a:custGeom>
              <a:avLst/>
              <a:gdLst/>
              <a:ahLst/>
              <a:cxnLst/>
              <a:rect l="l" t="t" r="r" b="b"/>
              <a:pathLst>
                <a:path w="1599" h="2013" extrusionOk="0">
                  <a:moveTo>
                    <a:pt x="1575" y="0"/>
                  </a:moveTo>
                  <a:lnTo>
                    <a:pt x="1588" y="107"/>
                  </a:lnTo>
                  <a:lnTo>
                    <a:pt x="1597" y="212"/>
                  </a:lnTo>
                  <a:lnTo>
                    <a:pt x="1599" y="313"/>
                  </a:lnTo>
                  <a:lnTo>
                    <a:pt x="1596" y="413"/>
                  </a:lnTo>
                  <a:lnTo>
                    <a:pt x="1586" y="512"/>
                  </a:lnTo>
                  <a:lnTo>
                    <a:pt x="1573" y="607"/>
                  </a:lnTo>
                  <a:lnTo>
                    <a:pt x="1553" y="701"/>
                  </a:lnTo>
                  <a:lnTo>
                    <a:pt x="1529" y="792"/>
                  </a:lnTo>
                  <a:lnTo>
                    <a:pt x="1501" y="880"/>
                  </a:lnTo>
                  <a:lnTo>
                    <a:pt x="1467" y="966"/>
                  </a:lnTo>
                  <a:lnTo>
                    <a:pt x="1429" y="1050"/>
                  </a:lnTo>
                  <a:lnTo>
                    <a:pt x="1388" y="1130"/>
                  </a:lnTo>
                  <a:lnTo>
                    <a:pt x="1343" y="1208"/>
                  </a:lnTo>
                  <a:lnTo>
                    <a:pt x="1293" y="1284"/>
                  </a:lnTo>
                  <a:lnTo>
                    <a:pt x="1241" y="1355"/>
                  </a:lnTo>
                  <a:lnTo>
                    <a:pt x="1185" y="1423"/>
                  </a:lnTo>
                  <a:lnTo>
                    <a:pt x="1126" y="1488"/>
                  </a:lnTo>
                  <a:lnTo>
                    <a:pt x="1065" y="1550"/>
                  </a:lnTo>
                  <a:lnTo>
                    <a:pt x="1000" y="1609"/>
                  </a:lnTo>
                  <a:lnTo>
                    <a:pt x="935" y="1664"/>
                  </a:lnTo>
                  <a:lnTo>
                    <a:pt x="865" y="1715"/>
                  </a:lnTo>
                  <a:lnTo>
                    <a:pt x="795" y="1762"/>
                  </a:lnTo>
                  <a:lnTo>
                    <a:pt x="723" y="1806"/>
                  </a:lnTo>
                  <a:lnTo>
                    <a:pt x="650" y="1846"/>
                  </a:lnTo>
                  <a:lnTo>
                    <a:pt x="575" y="1882"/>
                  </a:lnTo>
                  <a:lnTo>
                    <a:pt x="498" y="1914"/>
                  </a:lnTo>
                  <a:lnTo>
                    <a:pt x="421" y="1942"/>
                  </a:lnTo>
                  <a:lnTo>
                    <a:pt x="343" y="1965"/>
                  </a:lnTo>
                  <a:lnTo>
                    <a:pt x="265" y="1984"/>
                  </a:lnTo>
                  <a:lnTo>
                    <a:pt x="186" y="1999"/>
                  </a:lnTo>
                  <a:lnTo>
                    <a:pt x="108" y="2008"/>
                  </a:lnTo>
                  <a:lnTo>
                    <a:pt x="30" y="2013"/>
                  </a:lnTo>
                  <a:lnTo>
                    <a:pt x="15" y="1846"/>
                  </a:lnTo>
                  <a:lnTo>
                    <a:pt x="0" y="1677"/>
                  </a:lnTo>
                  <a:lnTo>
                    <a:pt x="91" y="1665"/>
                  </a:lnTo>
                  <a:lnTo>
                    <a:pt x="179" y="1648"/>
                  </a:lnTo>
                  <a:lnTo>
                    <a:pt x="265" y="1626"/>
                  </a:lnTo>
                  <a:lnTo>
                    <a:pt x="348" y="1600"/>
                  </a:lnTo>
                  <a:lnTo>
                    <a:pt x="428" y="1568"/>
                  </a:lnTo>
                  <a:lnTo>
                    <a:pt x="506" y="1532"/>
                  </a:lnTo>
                  <a:lnTo>
                    <a:pt x="580" y="1491"/>
                  </a:lnTo>
                  <a:lnTo>
                    <a:pt x="652" y="1445"/>
                  </a:lnTo>
                  <a:lnTo>
                    <a:pt x="721" y="1395"/>
                  </a:lnTo>
                  <a:lnTo>
                    <a:pt x="787" y="1339"/>
                  </a:lnTo>
                  <a:lnTo>
                    <a:pt x="851" y="1279"/>
                  </a:lnTo>
                  <a:lnTo>
                    <a:pt x="912" y="1213"/>
                  </a:lnTo>
                  <a:lnTo>
                    <a:pt x="969" y="1143"/>
                  </a:lnTo>
                  <a:lnTo>
                    <a:pt x="1023" y="1069"/>
                  </a:lnTo>
                  <a:lnTo>
                    <a:pt x="1071" y="994"/>
                  </a:lnTo>
                  <a:lnTo>
                    <a:pt x="1113" y="916"/>
                  </a:lnTo>
                  <a:lnTo>
                    <a:pt x="1150" y="837"/>
                  </a:lnTo>
                  <a:lnTo>
                    <a:pt x="1181" y="756"/>
                  </a:lnTo>
                  <a:lnTo>
                    <a:pt x="1207" y="675"/>
                  </a:lnTo>
                  <a:lnTo>
                    <a:pt x="1228" y="592"/>
                  </a:lnTo>
                  <a:lnTo>
                    <a:pt x="1242" y="507"/>
                  </a:lnTo>
                  <a:lnTo>
                    <a:pt x="1252" y="420"/>
                  </a:lnTo>
                  <a:lnTo>
                    <a:pt x="1256" y="332"/>
                  </a:lnTo>
                  <a:lnTo>
                    <a:pt x="1255" y="243"/>
                  </a:lnTo>
                  <a:lnTo>
                    <a:pt x="1248" y="153"/>
                  </a:lnTo>
                  <a:lnTo>
                    <a:pt x="1238" y="60"/>
                  </a:lnTo>
                  <a:lnTo>
                    <a:pt x="1407" y="30"/>
                  </a:lnTo>
                  <a:lnTo>
                    <a:pt x="157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81" name="Google Shape;11281;p24"/>
            <p:cNvSpPr/>
            <p:nvPr/>
          </p:nvSpPr>
          <p:spPr>
            <a:xfrm>
              <a:off x="1644" y="989"/>
              <a:ext cx="103" cy="108"/>
            </a:xfrm>
            <a:custGeom>
              <a:avLst/>
              <a:gdLst/>
              <a:ahLst/>
              <a:cxnLst/>
              <a:rect l="l" t="t" r="r" b="b"/>
              <a:pathLst>
                <a:path w="1588" h="1599" extrusionOk="0">
                  <a:moveTo>
                    <a:pt x="328" y="0"/>
                  </a:moveTo>
                  <a:lnTo>
                    <a:pt x="348" y="102"/>
                  </a:lnTo>
                  <a:lnTo>
                    <a:pt x="371" y="200"/>
                  </a:lnTo>
                  <a:lnTo>
                    <a:pt x="398" y="292"/>
                  </a:lnTo>
                  <a:lnTo>
                    <a:pt x="429" y="382"/>
                  </a:lnTo>
                  <a:lnTo>
                    <a:pt x="465" y="467"/>
                  </a:lnTo>
                  <a:lnTo>
                    <a:pt x="505" y="548"/>
                  </a:lnTo>
                  <a:lnTo>
                    <a:pt x="549" y="624"/>
                  </a:lnTo>
                  <a:lnTo>
                    <a:pt x="597" y="697"/>
                  </a:lnTo>
                  <a:lnTo>
                    <a:pt x="648" y="765"/>
                  </a:lnTo>
                  <a:lnTo>
                    <a:pt x="703" y="829"/>
                  </a:lnTo>
                  <a:lnTo>
                    <a:pt x="764" y="889"/>
                  </a:lnTo>
                  <a:lnTo>
                    <a:pt x="828" y="944"/>
                  </a:lnTo>
                  <a:lnTo>
                    <a:pt x="896" y="997"/>
                  </a:lnTo>
                  <a:lnTo>
                    <a:pt x="968" y="1044"/>
                  </a:lnTo>
                  <a:lnTo>
                    <a:pt x="1045" y="1088"/>
                  </a:lnTo>
                  <a:lnTo>
                    <a:pt x="1124" y="1128"/>
                  </a:lnTo>
                  <a:lnTo>
                    <a:pt x="1209" y="1163"/>
                  </a:lnTo>
                  <a:lnTo>
                    <a:pt x="1297" y="1194"/>
                  </a:lnTo>
                  <a:lnTo>
                    <a:pt x="1390" y="1222"/>
                  </a:lnTo>
                  <a:lnTo>
                    <a:pt x="1486" y="1246"/>
                  </a:lnTo>
                  <a:lnTo>
                    <a:pt x="1588" y="1265"/>
                  </a:lnTo>
                  <a:lnTo>
                    <a:pt x="1573" y="1430"/>
                  </a:lnTo>
                  <a:lnTo>
                    <a:pt x="1558" y="1599"/>
                  </a:lnTo>
                  <a:lnTo>
                    <a:pt x="1461" y="1587"/>
                  </a:lnTo>
                  <a:lnTo>
                    <a:pt x="1366" y="1571"/>
                  </a:lnTo>
                  <a:lnTo>
                    <a:pt x="1273" y="1550"/>
                  </a:lnTo>
                  <a:lnTo>
                    <a:pt x="1184" y="1524"/>
                  </a:lnTo>
                  <a:lnTo>
                    <a:pt x="1096" y="1494"/>
                  </a:lnTo>
                  <a:lnTo>
                    <a:pt x="1011" y="1459"/>
                  </a:lnTo>
                  <a:lnTo>
                    <a:pt x="929" y="1420"/>
                  </a:lnTo>
                  <a:lnTo>
                    <a:pt x="851" y="1377"/>
                  </a:lnTo>
                  <a:lnTo>
                    <a:pt x="776" y="1331"/>
                  </a:lnTo>
                  <a:lnTo>
                    <a:pt x="702" y="1280"/>
                  </a:lnTo>
                  <a:lnTo>
                    <a:pt x="633" y="1227"/>
                  </a:lnTo>
                  <a:lnTo>
                    <a:pt x="566" y="1170"/>
                  </a:lnTo>
                  <a:lnTo>
                    <a:pt x="504" y="1111"/>
                  </a:lnTo>
                  <a:lnTo>
                    <a:pt x="444" y="1049"/>
                  </a:lnTo>
                  <a:lnTo>
                    <a:pt x="388" y="984"/>
                  </a:lnTo>
                  <a:lnTo>
                    <a:pt x="334" y="918"/>
                  </a:lnTo>
                  <a:lnTo>
                    <a:pt x="285" y="850"/>
                  </a:lnTo>
                  <a:lnTo>
                    <a:pt x="240" y="780"/>
                  </a:lnTo>
                  <a:lnTo>
                    <a:pt x="198" y="708"/>
                  </a:lnTo>
                  <a:lnTo>
                    <a:pt x="159" y="635"/>
                  </a:lnTo>
                  <a:lnTo>
                    <a:pt x="125" y="560"/>
                  </a:lnTo>
                  <a:lnTo>
                    <a:pt x="95" y="486"/>
                  </a:lnTo>
                  <a:lnTo>
                    <a:pt x="68" y="410"/>
                  </a:lnTo>
                  <a:lnTo>
                    <a:pt x="46" y="333"/>
                  </a:lnTo>
                  <a:lnTo>
                    <a:pt x="29" y="258"/>
                  </a:lnTo>
                  <a:lnTo>
                    <a:pt x="15" y="181"/>
                  </a:lnTo>
                  <a:lnTo>
                    <a:pt x="6" y="105"/>
                  </a:lnTo>
                  <a:lnTo>
                    <a:pt x="0" y="30"/>
                  </a:lnTo>
                  <a:lnTo>
                    <a:pt x="166" y="15"/>
                  </a:lnTo>
                  <a:lnTo>
                    <a:pt x="32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82" name="Google Shape;11282;p24"/>
            <p:cNvSpPr/>
            <p:nvPr/>
          </p:nvSpPr>
          <p:spPr>
            <a:xfrm>
              <a:off x="1810" y="886"/>
              <a:ext cx="56" cy="64"/>
            </a:xfrm>
            <a:custGeom>
              <a:avLst/>
              <a:gdLst/>
              <a:ahLst/>
              <a:cxnLst/>
              <a:rect l="l" t="t" r="r" b="b"/>
              <a:pathLst>
                <a:path w="828" h="942" extrusionOk="0">
                  <a:moveTo>
                    <a:pt x="197" y="0"/>
                  </a:moveTo>
                  <a:lnTo>
                    <a:pt x="275" y="60"/>
                  </a:lnTo>
                  <a:lnTo>
                    <a:pt x="349" y="122"/>
                  </a:lnTo>
                  <a:lnTo>
                    <a:pt x="418" y="188"/>
                  </a:lnTo>
                  <a:lnTo>
                    <a:pt x="484" y="257"/>
                  </a:lnTo>
                  <a:lnTo>
                    <a:pt x="546" y="328"/>
                  </a:lnTo>
                  <a:lnTo>
                    <a:pt x="603" y="403"/>
                  </a:lnTo>
                  <a:lnTo>
                    <a:pt x="656" y="480"/>
                  </a:lnTo>
                  <a:lnTo>
                    <a:pt x="705" y="561"/>
                  </a:lnTo>
                  <a:lnTo>
                    <a:pt x="750" y="646"/>
                  </a:lnTo>
                  <a:lnTo>
                    <a:pt x="791" y="733"/>
                  </a:lnTo>
                  <a:lnTo>
                    <a:pt x="828" y="825"/>
                  </a:lnTo>
                  <a:lnTo>
                    <a:pt x="718" y="865"/>
                  </a:lnTo>
                  <a:lnTo>
                    <a:pt x="611" y="903"/>
                  </a:lnTo>
                  <a:lnTo>
                    <a:pt x="504" y="942"/>
                  </a:lnTo>
                  <a:lnTo>
                    <a:pt x="472" y="862"/>
                  </a:lnTo>
                  <a:lnTo>
                    <a:pt x="435" y="786"/>
                  </a:lnTo>
                  <a:lnTo>
                    <a:pt x="394" y="712"/>
                  </a:lnTo>
                  <a:lnTo>
                    <a:pt x="349" y="641"/>
                  </a:lnTo>
                  <a:lnTo>
                    <a:pt x="300" y="573"/>
                  </a:lnTo>
                  <a:lnTo>
                    <a:pt x="247" y="508"/>
                  </a:lnTo>
                  <a:lnTo>
                    <a:pt x="190" y="447"/>
                  </a:lnTo>
                  <a:lnTo>
                    <a:pt x="130" y="389"/>
                  </a:lnTo>
                  <a:lnTo>
                    <a:pt x="67" y="334"/>
                  </a:lnTo>
                  <a:lnTo>
                    <a:pt x="0" y="283"/>
                  </a:lnTo>
                  <a:lnTo>
                    <a:pt x="66" y="188"/>
                  </a:lnTo>
                  <a:lnTo>
                    <a:pt x="132" y="94"/>
                  </a:lnTo>
                  <a:lnTo>
                    <a:pt x="19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83" name="Google Shape;11283;p24"/>
            <p:cNvSpPr/>
            <p:nvPr/>
          </p:nvSpPr>
          <p:spPr>
            <a:xfrm>
              <a:off x="1782" y="950"/>
              <a:ext cx="33" cy="79"/>
            </a:xfrm>
            <a:custGeom>
              <a:avLst/>
              <a:gdLst/>
              <a:ahLst/>
              <a:cxnLst/>
              <a:rect l="l" t="t" r="r" b="b"/>
              <a:pathLst>
                <a:path w="495" h="1223" extrusionOk="0">
                  <a:moveTo>
                    <a:pt x="112" y="113"/>
                  </a:moveTo>
                  <a:lnTo>
                    <a:pt x="112" y="1110"/>
                  </a:lnTo>
                  <a:lnTo>
                    <a:pt x="383" y="1110"/>
                  </a:lnTo>
                  <a:lnTo>
                    <a:pt x="383" y="113"/>
                  </a:lnTo>
                  <a:lnTo>
                    <a:pt x="112" y="113"/>
                  </a:lnTo>
                  <a:close/>
                  <a:moveTo>
                    <a:pt x="56" y="0"/>
                  </a:moveTo>
                  <a:lnTo>
                    <a:pt x="439" y="0"/>
                  </a:lnTo>
                  <a:lnTo>
                    <a:pt x="456" y="3"/>
                  </a:lnTo>
                  <a:lnTo>
                    <a:pt x="472" y="10"/>
                  </a:lnTo>
                  <a:lnTo>
                    <a:pt x="485" y="23"/>
                  </a:lnTo>
                  <a:lnTo>
                    <a:pt x="492" y="37"/>
                  </a:lnTo>
                  <a:lnTo>
                    <a:pt x="495" y="55"/>
                  </a:lnTo>
                  <a:lnTo>
                    <a:pt x="495" y="1167"/>
                  </a:lnTo>
                  <a:lnTo>
                    <a:pt x="492" y="1185"/>
                  </a:lnTo>
                  <a:lnTo>
                    <a:pt x="485" y="1200"/>
                  </a:lnTo>
                  <a:lnTo>
                    <a:pt x="472" y="1212"/>
                  </a:lnTo>
                  <a:lnTo>
                    <a:pt x="456" y="1220"/>
                  </a:lnTo>
                  <a:lnTo>
                    <a:pt x="439" y="1223"/>
                  </a:lnTo>
                  <a:lnTo>
                    <a:pt x="56" y="1223"/>
                  </a:lnTo>
                  <a:lnTo>
                    <a:pt x="38" y="1220"/>
                  </a:lnTo>
                  <a:lnTo>
                    <a:pt x="22" y="1212"/>
                  </a:lnTo>
                  <a:lnTo>
                    <a:pt x="11" y="1200"/>
                  </a:lnTo>
                  <a:lnTo>
                    <a:pt x="2" y="1185"/>
                  </a:lnTo>
                  <a:lnTo>
                    <a:pt x="0" y="1167"/>
                  </a:lnTo>
                  <a:lnTo>
                    <a:pt x="0" y="55"/>
                  </a:lnTo>
                  <a:lnTo>
                    <a:pt x="2" y="37"/>
                  </a:lnTo>
                  <a:lnTo>
                    <a:pt x="11" y="23"/>
                  </a:lnTo>
                  <a:lnTo>
                    <a:pt x="22" y="10"/>
                  </a:lnTo>
                  <a:lnTo>
                    <a:pt x="38" y="3"/>
                  </a:lnTo>
                  <a:lnTo>
                    <a:pt x="5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84" name="Google Shape;11284;p24"/>
            <p:cNvSpPr/>
            <p:nvPr/>
          </p:nvSpPr>
          <p:spPr>
            <a:xfrm>
              <a:off x="1700" y="969"/>
              <a:ext cx="33" cy="63"/>
            </a:xfrm>
            <a:custGeom>
              <a:avLst/>
              <a:gdLst/>
              <a:ahLst/>
              <a:cxnLst/>
              <a:rect l="l" t="t" r="r" b="b"/>
              <a:pathLst>
                <a:path w="495" h="928" extrusionOk="0">
                  <a:moveTo>
                    <a:pt x="112" y="728"/>
                  </a:moveTo>
                  <a:lnTo>
                    <a:pt x="112" y="815"/>
                  </a:lnTo>
                  <a:lnTo>
                    <a:pt x="199" y="815"/>
                  </a:lnTo>
                  <a:lnTo>
                    <a:pt x="112" y="728"/>
                  </a:lnTo>
                  <a:close/>
                  <a:moveTo>
                    <a:pt x="112" y="551"/>
                  </a:moveTo>
                  <a:lnTo>
                    <a:pt x="112" y="639"/>
                  </a:lnTo>
                  <a:lnTo>
                    <a:pt x="288" y="815"/>
                  </a:lnTo>
                  <a:lnTo>
                    <a:pt x="288" y="817"/>
                  </a:lnTo>
                  <a:lnTo>
                    <a:pt x="376" y="817"/>
                  </a:lnTo>
                  <a:lnTo>
                    <a:pt x="112" y="551"/>
                  </a:lnTo>
                  <a:close/>
                  <a:moveTo>
                    <a:pt x="112" y="372"/>
                  </a:moveTo>
                  <a:lnTo>
                    <a:pt x="112" y="461"/>
                  </a:lnTo>
                  <a:lnTo>
                    <a:pt x="383" y="734"/>
                  </a:lnTo>
                  <a:lnTo>
                    <a:pt x="383" y="644"/>
                  </a:lnTo>
                  <a:lnTo>
                    <a:pt x="112" y="372"/>
                  </a:lnTo>
                  <a:close/>
                  <a:moveTo>
                    <a:pt x="112" y="194"/>
                  </a:moveTo>
                  <a:lnTo>
                    <a:pt x="112" y="283"/>
                  </a:lnTo>
                  <a:lnTo>
                    <a:pt x="383" y="555"/>
                  </a:lnTo>
                  <a:lnTo>
                    <a:pt x="383" y="467"/>
                  </a:lnTo>
                  <a:lnTo>
                    <a:pt x="112" y="194"/>
                  </a:lnTo>
                  <a:close/>
                  <a:moveTo>
                    <a:pt x="119" y="113"/>
                  </a:moveTo>
                  <a:lnTo>
                    <a:pt x="383" y="378"/>
                  </a:lnTo>
                  <a:lnTo>
                    <a:pt x="383" y="288"/>
                  </a:lnTo>
                  <a:lnTo>
                    <a:pt x="208" y="113"/>
                  </a:lnTo>
                  <a:lnTo>
                    <a:pt x="119" y="113"/>
                  </a:lnTo>
                  <a:close/>
                  <a:moveTo>
                    <a:pt x="296" y="112"/>
                  </a:moveTo>
                  <a:lnTo>
                    <a:pt x="383" y="199"/>
                  </a:lnTo>
                  <a:lnTo>
                    <a:pt x="383" y="112"/>
                  </a:lnTo>
                  <a:lnTo>
                    <a:pt x="296" y="112"/>
                  </a:lnTo>
                  <a:close/>
                  <a:moveTo>
                    <a:pt x="56" y="0"/>
                  </a:moveTo>
                  <a:lnTo>
                    <a:pt x="439" y="0"/>
                  </a:lnTo>
                  <a:lnTo>
                    <a:pt x="457" y="3"/>
                  </a:lnTo>
                  <a:lnTo>
                    <a:pt x="473" y="10"/>
                  </a:lnTo>
                  <a:lnTo>
                    <a:pt x="484" y="23"/>
                  </a:lnTo>
                  <a:lnTo>
                    <a:pt x="493" y="37"/>
                  </a:lnTo>
                  <a:lnTo>
                    <a:pt x="495" y="55"/>
                  </a:lnTo>
                  <a:lnTo>
                    <a:pt x="495" y="872"/>
                  </a:lnTo>
                  <a:lnTo>
                    <a:pt x="493" y="890"/>
                  </a:lnTo>
                  <a:lnTo>
                    <a:pt x="484" y="905"/>
                  </a:lnTo>
                  <a:lnTo>
                    <a:pt x="473" y="917"/>
                  </a:lnTo>
                  <a:lnTo>
                    <a:pt x="457" y="925"/>
                  </a:lnTo>
                  <a:lnTo>
                    <a:pt x="439" y="928"/>
                  </a:lnTo>
                  <a:lnTo>
                    <a:pt x="56" y="928"/>
                  </a:lnTo>
                  <a:lnTo>
                    <a:pt x="39" y="925"/>
                  </a:lnTo>
                  <a:lnTo>
                    <a:pt x="23" y="917"/>
                  </a:lnTo>
                  <a:lnTo>
                    <a:pt x="10" y="905"/>
                  </a:lnTo>
                  <a:lnTo>
                    <a:pt x="3" y="890"/>
                  </a:lnTo>
                  <a:lnTo>
                    <a:pt x="0" y="872"/>
                  </a:lnTo>
                  <a:lnTo>
                    <a:pt x="0" y="55"/>
                  </a:lnTo>
                  <a:lnTo>
                    <a:pt x="3" y="37"/>
                  </a:lnTo>
                  <a:lnTo>
                    <a:pt x="10" y="23"/>
                  </a:lnTo>
                  <a:lnTo>
                    <a:pt x="23" y="10"/>
                  </a:lnTo>
                  <a:lnTo>
                    <a:pt x="39" y="3"/>
                  </a:lnTo>
                  <a:lnTo>
                    <a:pt x="5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85" name="Google Shape;11285;p24"/>
            <p:cNvSpPr/>
            <p:nvPr/>
          </p:nvSpPr>
          <p:spPr>
            <a:xfrm>
              <a:off x="1741" y="920"/>
              <a:ext cx="33" cy="113"/>
            </a:xfrm>
            <a:custGeom>
              <a:avLst/>
              <a:gdLst/>
              <a:ahLst/>
              <a:cxnLst/>
              <a:rect l="l" t="t" r="r" b="b"/>
              <a:pathLst>
                <a:path w="495" h="1675" extrusionOk="0">
                  <a:moveTo>
                    <a:pt x="57" y="0"/>
                  </a:moveTo>
                  <a:lnTo>
                    <a:pt x="439" y="0"/>
                  </a:lnTo>
                  <a:lnTo>
                    <a:pt x="457" y="3"/>
                  </a:lnTo>
                  <a:lnTo>
                    <a:pt x="472" y="11"/>
                  </a:lnTo>
                  <a:lnTo>
                    <a:pt x="484" y="23"/>
                  </a:lnTo>
                  <a:lnTo>
                    <a:pt x="493" y="39"/>
                  </a:lnTo>
                  <a:lnTo>
                    <a:pt x="495" y="57"/>
                  </a:lnTo>
                  <a:lnTo>
                    <a:pt x="495" y="1619"/>
                  </a:lnTo>
                  <a:lnTo>
                    <a:pt x="493" y="1637"/>
                  </a:lnTo>
                  <a:lnTo>
                    <a:pt x="484" y="1652"/>
                  </a:lnTo>
                  <a:lnTo>
                    <a:pt x="472" y="1664"/>
                  </a:lnTo>
                  <a:lnTo>
                    <a:pt x="457" y="1672"/>
                  </a:lnTo>
                  <a:lnTo>
                    <a:pt x="439" y="1675"/>
                  </a:lnTo>
                  <a:lnTo>
                    <a:pt x="57" y="1675"/>
                  </a:lnTo>
                  <a:lnTo>
                    <a:pt x="39" y="1672"/>
                  </a:lnTo>
                  <a:lnTo>
                    <a:pt x="23" y="1664"/>
                  </a:lnTo>
                  <a:lnTo>
                    <a:pt x="10" y="1652"/>
                  </a:lnTo>
                  <a:lnTo>
                    <a:pt x="3" y="1637"/>
                  </a:lnTo>
                  <a:lnTo>
                    <a:pt x="0" y="1619"/>
                  </a:lnTo>
                  <a:lnTo>
                    <a:pt x="0" y="57"/>
                  </a:lnTo>
                  <a:lnTo>
                    <a:pt x="3" y="39"/>
                  </a:lnTo>
                  <a:lnTo>
                    <a:pt x="10" y="23"/>
                  </a:lnTo>
                  <a:lnTo>
                    <a:pt x="23" y="11"/>
                  </a:lnTo>
                  <a:lnTo>
                    <a:pt x="39" y="3"/>
                  </a:lnTo>
                  <a:lnTo>
                    <a:pt x="5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1286" name="Google Shape;11286;p24"/>
          <p:cNvSpPr/>
          <p:nvPr/>
        </p:nvSpPr>
        <p:spPr>
          <a:xfrm>
            <a:off x="875038" y="20172173"/>
            <a:ext cx="405823" cy="488420"/>
          </a:xfrm>
          <a:custGeom>
            <a:avLst/>
            <a:gdLst/>
            <a:ahLst/>
            <a:cxnLst/>
            <a:rect l="l" t="t" r="r" b="b"/>
            <a:pathLst>
              <a:path w="2786" h="3352" extrusionOk="0">
                <a:moveTo>
                  <a:pt x="1393" y="0"/>
                </a:moveTo>
                <a:lnTo>
                  <a:pt x="2328" y="1142"/>
                </a:lnTo>
                <a:lnTo>
                  <a:pt x="1872" y="1142"/>
                </a:lnTo>
                <a:lnTo>
                  <a:pt x="2623" y="2059"/>
                </a:lnTo>
                <a:lnTo>
                  <a:pt x="2167" y="2059"/>
                </a:lnTo>
                <a:lnTo>
                  <a:pt x="2786" y="2813"/>
                </a:lnTo>
                <a:lnTo>
                  <a:pt x="1850" y="2813"/>
                </a:lnTo>
                <a:lnTo>
                  <a:pt x="1850" y="3352"/>
                </a:lnTo>
                <a:lnTo>
                  <a:pt x="936" y="3352"/>
                </a:lnTo>
                <a:lnTo>
                  <a:pt x="936" y="2813"/>
                </a:lnTo>
                <a:lnTo>
                  <a:pt x="0" y="2813"/>
                </a:lnTo>
                <a:lnTo>
                  <a:pt x="618" y="2059"/>
                </a:lnTo>
                <a:lnTo>
                  <a:pt x="162" y="2059"/>
                </a:lnTo>
                <a:lnTo>
                  <a:pt x="913" y="1142"/>
                </a:lnTo>
                <a:lnTo>
                  <a:pt x="458" y="1142"/>
                </a:lnTo>
                <a:lnTo>
                  <a:pt x="1393"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1287" name="Google Shape;11287;p24"/>
          <p:cNvGrpSpPr/>
          <p:nvPr/>
        </p:nvGrpSpPr>
        <p:grpSpPr>
          <a:xfrm>
            <a:off x="20160746" y="20223664"/>
            <a:ext cx="462541" cy="385176"/>
            <a:chOff x="3581" y="3065"/>
            <a:chExt cx="454" cy="378"/>
          </a:xfrm>
          <a:solidFill>
            <a:srgbClr val="006994"/>
          </a:solidFill>
        </p:grpSpPr>
        <p:sp>
          <p:nvSpPr>
            <p:cNvPr id="11288" name="Google Shape;11288;p24"/>
            <p:cNvSpPr/>
            <p:nvPr/>
          </p:nvSpPr>
          <p:spPr>
            <a:xfrm>
              <a:off x="3581" y="3065"/>
              <a:ext cx="376" cy="378"/>
            </a:xfrm>
            <a:custGeom>
              <a:avLst/>
              <a:gdLst/>
              <a:ahLst/>
              <a:cxnLst/>
              <a:rect l="l" t="t" r="r" b="b"/>
              <a:pathLst>
                <a:path w="3004" h="3022" extrusionOk="0">
                  <a:moveTo>
                    <a:pt x="0" y="0"/>
                  </a:moveTo>
                  <a:lnTo>
                    <a:pt x="406" y="0"/>
                  </a:lnTo>
                  <a:lnTo>
                    <a:pt x="406" y="2616"/>
                  </a:lnTo>
                  <a:lnTo>
                    <a:pt x="3004" y="2616"/>
                  </a:lnTo>
                  <a:lnTo>
                    <a:pt x="3004" y="3022"/>
                  </a:lnTo>
                  <a:lnTo>
                    <a:pt x="0" y="3022"/>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89" name="Google Shape;11289;p24"/>
            <p:cNvSpPr/>
            <p:nvPr/>
          </p:nvSpPr>
          <p:spPr>
            <a:xfrm>
              <a:off x="3657" y="3117"/>
              <a:ext cx="378" cy="235"/>
            </a:xfrm>
            <a:custGeom>
              <a:avLst/>
              <a:gdLst/>
              <a:ahLst/>
              <a:cxnLst/>
              <a:rect l="l" t="t" r="r" b="b"/>
              <a:pathLst>
                <a:path w="3021" h="1882" extrusionOk="0">
                  <a:moveTo>
                    <a:pt x="3021" y="0"/>
                  </a:moveTo>
                  <a:lnTo>
                    <a:pt x="2801" y="1250"/>
                  </a:lnTo>
                  <a:lnTo>
                    <a:pt x="2489" y="939"/>
                  </a:lnTo>
                  <a:lnTo>
                    <a:pt x="1544" y="1882"/>
                  </a:lnTo>
                  <a:lnTo>
                    <a:pt x="946" y="1285"/>
                  </a:lnTo>
                  <a:lnTo>
                    <a:pt x="383" y="1847"/>
                  </a:lnTo>
                  <a:lnTo>
                    <a:pt x="0" y="1464"/>
                  </a:lnTo>
                  <a:lnTo>
                    <a:pt x="946" y="519"/>
                  </a:lnTo>
                  <a:lnTo>
                    <a:pt x="1544" y="1118"/>
                  </a:lnTo>
                  <a:lnTo>
                    <a:pt x="2106" y="556"/>
                  </a:lnTo>
                  <a:lnTo>
                    <a:pt x="1771" y="221"/>
                  </a:lnTo>
                  <a:lnTo>
                    <a:pt x="302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290" name="Google Shape;11290;p24"/>
          <p:cNvGrpSpPr/>
          <p:nvPr/>
        </p:nvGrpSpPr>
        <p:grpSpPr>
          <a:xfrm>
            <a:off x="14947479" y="20173192"/>
            <a:ext cx="478897" cy="454766"/>
            <a:chOff x="3294" y="3298"/>
            <a:chExt cx="470" cy="446"/>
          </a:xfrm>
          <a:solidFill>
            <a:srgbClr val="006994"/>
          </a:solidFill>
        </p:grpSpPr>
        <p:sp>
          <p:nvSpPr>
            <p:cNvPr id="11291" name="Google Shape;11291;p24"/>
            <p:cNvSpPr/>
            <p:nvPr/>
          </p:nvSpPr>
          <p:spPr>
            <a:xfrm>
              <a:off x="3442" y="3327"/>
              <a:ext cx="144" cy="130"/>
            </a:xfrm>
            <a:custGeom>
              <a:avLst/>
              <a:gdLst/>
              <a:ahLst/>
              <a:cxnLst/>
              <a:rect l="l" t="t" r="r" b="b"/>
              <a:pathLst>
                <a:path w="1011" h="915" extrusionOk="0">
                  <a:moveTo>
                    <a:pt x="181" y="0"/>
                  </a:moveTo>
                  <a:lnTo>
                    <a:pt x="831" y="0"/>
                  </a:lnTo>
                  <a:lnTo>
                    <a:pt x="863" y="3"/>
                  </a:lnTo>
                  <a:lnTo>
                    <a:pt x="894" y="12"/>
                  </a:lnTo>
                  <a:lnTo>
                    <a:pt x="922" y="26"/>
                  </a:lnTo>
                  <a:lnTo>
                    <a:pt x="947" y="44"/>
                  </a:lnTo>
                  <a:lnTo>
                    <a:pt x="968" y="66"/>
                  </a:lnTo>
                  <a:lnTo>
                    <a:pt x="987" y="92"/>
                  </a:lnTo>
                  <a:lnTo>
                    <a:pt x="1000" y="121"/>
                  </a:lnTo>
                  <a:lnTo>
                    <a:pt x="1009" y="152"/>
                  </a:lnTo>
                  <a:lnTo>
                    <a:pt x="1011" y="185"/>
                  </a:lnTo>
                  <a:lnTo>
                    <a:pt x="1011" y="492"/>
                  </a:lnTo>
                  <a:lnTo>
                    <a:pt x="1009" y="525"/>
                  </a:lnTo>
                  <a:lnTo>
                    <a:pt x="1000" y="556"/>
                  </a:lnTo>
                  <a:lnTo>
                    <a:pt x="987" y="585"/>
                  </a:lnTo>
                  <a:lnTo>
                    <a:pt x="968" y="610"/>
                  </a:lnTo>
                  <a:lnTo>
                    <a:pt x="947" y="632"/>
                  </a:lnTo>
                  <a:lnTo>
                    <a:pt x="922" y="650"/>
                  </a:lnTo>
                  <a:lnTo>
                    <a:pt x="894" y="664"/>
                  </a:lnTo>
                  <a:lnTo>
                    <a:pt x="863" y="673"/>
                  </a:lnTo>
                  <a:lnTo>
                    <a:pt x="831" y="676"/>
                  </a:lnTo>
                  <a:lnTo>
                    <a:pt x="758" y="676"/>
                  </a:lnTo>
                  <a:lnTo>
                    <a:pt x="901" y="915"/>
                  </a:lnTo>
                  <a:lnTo>
                    <a:pt x="488" y="676"/>
                  </a:lnTo>
                  <a:lnTo>
                    <a:pt x="181" y="676"/>
                  </a:lnTo>
                  <a:lnTo>
                    <a:pt x="147" y="673"/>
                  </a:lnTo>
                  <a:lnTo>
                    <a:pt x="117" y="664"/>
                  </a:lnTo>
                  <a:lnTo>
                    <a:pt x="89" y="650"/>
                  </a:lnTo>
                  <a:lnTo>
                    <a:pt x="64" y="632"/>
                  </a:lnTo>
                  <a:lnTo>
                    <a:pt x="43" y="610"/>
                  </a:lnTo>
                  <a:lnTo>
                    <a:pt x="25" y="585"/>
                  </a:lnTo>
                  <a:lnTo>
                    <a:pt x="11" y="556"/>
                  </a:lnTo>
                  <a:lnTo>
                    <a:pt x="3" y="525"/>
                  </a:lnTo>
                  <a:lnTo>
                    <a:pt x="0" y="492"/>
                  </a:lnTo>
                  <a:lnTo>
                    <a:pt x="0" y="185"/>
                  </a:lnTo>
                  <a:lnTo>
                    <a:pt x="3" y="152"/>
                  </a:lnTo>
                  <a:lnTo>
                    <a:pt x="11" y="121"/>
                  </a:lnTo>
                  <a:lnTo>
                    <a:pt x="25" y="92"/>
                  </a:lnTo>
                  <a:lnTo>
                    <a:pt x="43" y="66"/>
                  </a:lnTo>
                  <a:lnTo>
                    <a:pt x="64" y="44"/>
                  </a:lnTo>
                  <a:lnTo>
                    <a:pt x="89" y="26"/>
                  </a:lnTo>
                  <a:lnTo>
                    <a:pt x="117" y="12"/>
                  </a:lnTo>
                  <a:lnTo>
                    <a:pt x="147" y="3"/>
                  </a:lnTo>
                  <a:lnTo>
                    <a:pt x="18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92" name="Google Shape;11292;p24"/>
            <p:cNvSpPr/>
            <p:nvPr/>
          </p:nvSpPr>
          <p:spPr>
            <a:xfrm>
              <a:off x="3294" y="3342"/>
              <a:ext cx="0" cy="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93" name="Google Shape;11293;p24"/>
            <p:cNvSpPr/>
            <p:nvPr/>
          </p:nvSpPr>
          <p:spPr>
            <a:xfrm>
              <a:off x="3294" y="3407"/>
              <a:ext cx="0" cy="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94" name="Google Shape;11294;p24"/>
            <p:cNvSpPr/>
            <p:nvPr/>
          </p:nvSpPr>
          <p:spPr>
            <a:xfrm>
              <a:off x="3294" y="3472"/>
              <a:ext cx="0" cy="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95" name="Google Shape;11295;p24"/>
            <p:cNvSpPr/>
            <p:nvPr/>
          </p:nvSpPr>
          <p:spPr>
            <a:xfrm>
              <a:off x="3294" y="3537"/>
              <a:ext cx="0" cy="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96" name="Google Shape;11296;p24"/>
            <p:cNvSpPr/>
            <p:nvPr/>
          </p:nvSpPr>
          <p:spPr>
            <a:xfrm>
              <a:off x="3294" y="3602"/>
              <a:ext cx="0" cy="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97" name="Google Shape;11297;p24"/>
            <p:cNvSpPr/>
            <p:nvPr/>
          </p:nvSpPr>
          <p:spPr>
            <a:xfrm>
              <a:off x="3345" y="3298"/>
              <a:ext cx="419" cy="425"/>
            </a:xfrm>
            <a:custGeom>
              <a:avLst/>
              <a:gdLst/>
              <a:ahLst/>
              <a:cxnLst/>
              <a:rect l="l" t="t" r="r" b="b"/>
              <a:pathLst>
                <a:path w="2938" h="2981" extrusionOk="0">
                  <a:moveTo>
                    <a:pt x="0" y="0"/>
                  </a:moveTo>
                  <a:lnTo>
                    <a:pt x="323" y="0"/>
                  </a:lnTo>
                  <a:lnTo>
                    <a:pt x="323" y="2650"/>
                  </a:lnTo>
                  <a:lnTo>
                    <a:pt x="2938" y="2650"/>
                  </a:lnTo>
                  <a:lnTo>
                    <a:pt x="2938" y="2981"/>
                  </a:lnTo>
                  <a:lnTo>
                    <a:pt x="0" y="2981"/>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98" name="Google Shape;11298;p24"/>
            <p:cNvSpPr/>
            <p:nvPr/>
          </p:nvSpPr>
          <p:spPr>
            <a:xfrm>
              <a:off x="3690" y="3744"/>
              <a:ext cx="0" cy="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299" name="Google Shape;11299;p24"/>
            <p:cNvSpPr/>
            <p:nvPr/>
          </p:nvSpPr>
          <p:spPr>
            <a:xfrm>
              <a:off x="3626" y="3744"/>
              <a:ext cx="0" cy="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00" name="Google Shape;11300;p24"/>
            <p:cNvSpPr/>
            <p:nvPr/>
          </p:nvSpPr>
          <p:spPr>
            <a:xfrm>
              <a:off x="3562" y="3744"/>
              <a:ext cx="0" cy="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01" name="Google Shape;11301;p24"/>
            <p:cNvSpPr/>
            <p:nvPr/>
          </p:nvSpPr>
          <p:spPr>
            <a:xfrm>
              <a:off x="3499" y="3744"/>
              <a:ext cx="0" cy="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02" name="Google Shape;11302;p24"/>
            <p:cNvSpPr/>
            <p:nvPr/>
          </p:nvSpPr>
          <p:spPr>
            <a:xfrm>
              <a:off x="3435" y="3744"/>
              <a:ext cx="0" cy="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03" name="Google Shape;11303;p24"/>
            <p:cNvSpPr/>
            <p:nvPr/>
          </p:nvSpPr>
          <p:spPr>
            <a:xfrm>
              <a:off x="3407" y="3395"/>
              <a:ext cx="354" cy="264"/>
            </a:xfrm>
            <a:custGeom>
              <a:avLst/>
              <a:gdLst/>
              <a:ahLst/>
              <a:cxnLst/>
              <a:rect l="l" t="t" r="r" b="b"/>
              <a:pathLst>
                <a:path w="2482" h="1851" extrusionOk="0">
                  <a:moveTo>
                    <a:pt x="2294" y="0"/>
                  </a:moveTo>
                  <a:lnTo>
                    <a:pt x="2482" y="109"/>
                  </a:lnTo>
                  <a:lnTo>
                    <a:pt x="1993" y="1003"/>
                  </a:lnTo>
                  <a:lnTo>
                    <a:pt x="1498" y="753"/>
                  </a:lnTo>
                  <a:lnTo>
                    <a:pt x="1173" y="1396"/>
                  </a:lnTo>
                  <a:lnTo>
                    <a:pt x="607" y="1120"/>
                  </a:lnTo>
                  <a:lnTo>
                    <a:pt x="186" y="1851"/>
                  </a:lnTo>
                  <a:lnTo>
                    <a:pt x="0" y="1740"/>
                  </a:lnTo>
                  <a:lnTo>
                    <a:pt x="521" y="833"/>
                  </a:lnTo>
                  <a:lnTo>
                    <a:pt x="1077" y="1105"/>
                  </a:lnTo>
                  <a:lnTo>
                    <a:pt x="1404" y="460"/>
                  </a:lnTo>
                  <a:lnTo>
                    <a:pt x="1904" y="712"/>
                  </a:lnTo>
                  <a:lnTo>
                    <a:pt x="229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304" name="Google Shape;11304;p24"/>
          <p:cNvGrpSpPr/>
          <p:nvPr/>
        </p:nvGrpSpPr>
        <p:grpSpPr>
          <a:xfrm>
            <a:off x="17577055" y="20172173"/>
            <a:ext cx="393187" cy="487049"/>
            <a:chOff x="4241" y="1501"/>
            <a:chExt cx="386" cy="478"/>
          </a:xfrm>
          <a:solidFill>
            <a:srgbClr val="006994"/>
          </a:solidFill>
        </p:grpSpPr>
        <p:sp>
          <p:nvSpPr>
            <p:cNvPr id="11305" name="Google Shape;11305;p24"/>
            <p:cNvSpPr/>
            <p:nvPr/>
          </p:nvSpPr>
          <p:spPr>
            <a:xfrm>
              <a:off x="4241" y="1501"/>
              <a:ext cx="386" cy="478"/>
            </a:xfrm>
            <a:custGeom>
              <a:avLst/>
              <a:gdLst/>
              <a:ahLst/>
              <a:cxnLst/>
              <a:rect l="l" t="t" r="r" b="b"/>
              <a:pathLst>
                <a:path w="2706" h="3352" extrusionOk="0">
                  <a:moveTo>
                    <a:pt x="790" y="385"/>
                  </a:moveTo>
                  <a:lnTo>
                    <a:pt x="406" y="791"/>
                  </a:lnTo>
                  <a:lnTo>
                    <a:pt x="790" y="791"/>
                  </a:lnTo>
                  <a:lnTo>
                    <a:pt x="790" y="385"/>
                  </a:lnTo>
                  <a:close/>
                  <a:moveTo>
                    <a:pt x="1000" y="210"/>
                  </a:moveTo>
                  <a:lnTo>
                    <a:pt x="1000" y="1001"/>
                  </a:lnTo>
                  <a:lnTo>
                    <a:pt x="208" y="1001"/>
                  </a:lnTo>
                  <a:lnTo>
                    <a:pt x="208" y="3142"/>
                  </a:lnTo>
                  <a:lnTo>
                    <a:pt x="2497" y="3142"/>
                  </a:lnTo>
                  <a:lnTo>
                    <a:pt x="2497" y="210"/>
                  </a:lnTo>
                  <a:lnTo>
                    <a:pt x="1000" y="210"/>
                  </a:lnTo>
                  <a:close/>
                  <a:moveTo>
                    <a:pt x="866" y="0"/>
                  </a:moveTo>
                  <a:lnTo>
                    <a:pt x="2706" y="0"/>
                  </a:lnTo>
                  <a:lnTo>
                    <a:pt x="2706" y="3352"/>
                  </a:lnTo>
                  <a:lnTo>
                    <a:pt x="0" y="3352"/>
                  </a:lnTo>
                  <a:lnTo>
                    <a:pt x="0" y="917"/>
                  </a:lnTo>
                  <a:lnTo>
                    <a:pt x="86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06" name="Google Shape;11306;p24"/>
            <p:cNvSpPr/>
            <p:nvPr/>
          </p:nvSpPr>
          <p:spPr>
            <a:xfrm>
              <a:off x="4348" y="1718"/>
              <a:ext cx="203" cy="154"/>
            </a:xfrm>
            <a:custGeom>
              <a:avLst/>
              <a:gdLst/>
              <a:ahLst/>
              <a:cxnLst/>
              <a:rect l="l" t="t" r="r" b="b"/>
              <a:pathLst>
                <a:path w="1427" h="1078" extrusionOk="0">
                  <a:moveTo>
                    <a:pt x="1427" y="0"/>
                  </a:moveTo>
                  <a:lnTo>
                    <a:pt x="1427" y="1078"/>
                  </a:lnTo>
                  <a:lnTo>
                    <a:pt x="998" y="782"/>
                  </a:lnTo>
                  <a:lnTo>
                    <a:pt x="998" y="1047"/>
                  </a:lnTo>
                  <a:lnTo>
                    <a:pt x="0" y="1047"/>
                  </a:lnTo>
                  <a:lnTo>
                    <a:pt x="0" y="30"/>
                  </a:lnTo>
                  <a:lnTo>
                    <a:pt x="998" y="30"/>
                  </a:lnTo>
                  <a:lnTo>
                    <a:pt x="998" y="295"/>
                  </a:lnTo>
                  <a:lnTo>
                    <a:pt x="142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307" name="Google Shape;11307;p24"/>
          <p:cNvGrpSpPr/>
          <p:nvPr/>
        </p:nvGrpSpPr>
        <p:grpSpPr>
          <a:xfrm>
            <a:off x="2128649" y="20220095"/>
            <a:ext cx="491699" cy="392428"/>
            <a:chOff x="4296" y="1301"/>
            <a:chExt cx="482" cy="385"/>
          </a:xfrm>
          <a:solidFill>
            <a:srgbClr val="006994"/>
          </a:solidFill>
        </p:grpSpPr>
        <p:sp>
          <p:nvSpPr>
            <p:cNvPr id="11308" name="Google Shape;11308;p24"/>
            <p:cNvSpPr/>
            <p:nvPr/>
          </p:nvSpPr>
          <p:spPr>
            <a:xfrm>
              <a:off x="4330" y="1301"/>
              <a:ext cx="414" cy="302"/>
            </a:xfrm>
            <a:custGeom>
              <a:avLst/>
              <a:gdLst/>
              <a:ahLst/>
              <a:cxnLst/>
              <a:rect l="l" t="t" r="r" b="b"/>
              <a:pathLst>
                <a:path w="2905" h="2117" extrusionOk="0">
                  <a:moveTo>
                    <a:pt x="326" y="318"/>
                  </a:moveTo>
                  <a:lnTo>
                    <a:pt x="326" y="1797"/>
                  </a:lnTo>
                  <a:lnTo>
                    <a:pt x="2579" y="1797"/>
                  </a:lnTo>
                  <a:lnTo>
                    <a:pt x="2579" y="318"/>
                  </a:lnTo>
                  <a:lnTo>
                    <a:pt x="326" y="318"/>
                  </a:lnTo>
                  <a:close/>
                  <a:moveTo>
                    <a:pt x="0" y="0"/>
                  </a:moveTo>
                  <a:lnTo>
                    <a:pt x="2905" y="0"/>
                  </a:lnTo>
                  <a:lnTo>
                    <a:pt x="2905" y="2117"/>
                  </a:lnTo>
                  <a:lnTo>
                    <a:pt x="0" y="2117"/>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09" name="Google Shape;11309;p24"/>
            <p:cNvSpPr/>
            <p:nvPr/>
          </p:nvSpPr>
          <p:spPr>
            <a:xfrm>
              <a:off x="4296" y="1631"/>
              <a:ext cx="482" cy="55"/>
            </a:xfrm>
            <a:custGeom>
              <a:avLst/>
              <a:gdLst/>
              <a:ahLst/>
              <a:cxnLst/>
              <a:rect l="l" t="t" r="r" b="b"/>
              <a:pathLst>
                <a:path w="3384" h="385" extrusionOk="0">
                  <a:moveTo>
                    <a:pt x="0" y="0"/>
                  </a:moveTo>
                  <a:lnTo>
                    <a:pt x="1296" y="0"/>
                  </a:lnTo>
                  <a:lnTo>
                    <a:pt x="1296" y="193"/>
                  </a:lnTo>
                  <a:lnTo>
                    <a:pt x="2088" y="193"/>
                  </a:lnTo>
                  <a:lnTo>
                    <a:pt x="2088" y="0"/>
                  </a:lnTo>
                  <a:lnTo>
                    <a:pt x="3384" y="0"/>
                  </a:lnTo>
                  <a:lnTo>
                    <a:pt x="3384" y="385"/>
                  </a:lnTo>
                  <a:lnTo>
                    <a:pt x="0" y="385"/>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10" name="Google Shape;11310;p24"/>
            <p:cNvSpPr/>
            <p:nvPr/>
          </p:nvSpPr>
          <p:spPr>
            <a:xfrm>
              <a:off x="4399" y="1377"/>
              <a:ext cx="276" cy="149"/>
            </a:xfrm>
            <a:custGeom>
              <a:avLst/>
              <a:gdLst/>
              <a:ahLst/>
              <a:cxnLst/>
              <a:rect l="l" t="t" r="r" b="b"/>
              <a:pathLst>
                <a:path w="1938" h="1048" extrusionOk="0">
                  <a:moveTo>
                    <a:pt x="1751" y="0"/>
                  </a:moveTo>
                  <a:lnTo>
                    <a:pt x="1784" y="3"/>
                  </a:lnTo>
                  <a:lnTo>
                    <a:pt x="1816" y="12"/>
                  </a:lnTo>
                  <a:lnTo>
                    <a:pt x="1846" y="25"/>
                  </a:lnTo>
                  <a:lnTo>
                    <a:pt x="1872" y="44"/>
                  </a:lnTo>
                  <a:lnTo>
                    <a:pt x="1895" y="66"/>
                  </a:lnTo>
                  <a:lnTo>
                    <a:pt x="1913" y="90"/>
                  </a:lnTo>
                  <a:lnTo>
                    <a:pt x="1926" y="120"/>
                  </a:lnTo>
                  <a:lnTo>
                    <a:pt x="1935" y="151"/>
                  </a:lnTo>
                  <a:lnTo>
                    <a:pt x="1938" y="183"/>
                  </a:lnTo>
                  <a:lnTo>
                    <a:pt x="1935" y="216"/>
                  </a:lnTo>
                  <a:lnTo>
                    <a:pt x="1926" y="247"/>
                  </a:lnTo>
                  <a:lnTo>
                    <a:pt x="1913" y="275"/>
                  </a:lnTo>
                  <a:lnTo>
                    <a:pt x="1895" y="301"/>
                  </a:lnTo>
                  <a:lnTo>
                    <a:pt x="1872" y="323"/>
                  </a:lnTo>
                  <a:lnTo>
                    <a:pt x="1846" y="342"/>
                  </a:lnTo>
                  <a:lnTo>
                    <a:pt x="1816" y="355"/>
                  </a:lnTo>
                  <a:lnTo>
                    <a:pt x="1784" y="363"/>
                  </a:lnTo>
                  <a:lnTo>
                    <a:pt x="1751" y="367"/>
                  </a:lnTo>
                  <a:lnTo>
                    <a:pt x="1740" y="365"/>
                  </a:lnTo>
                  <a:lnTo>
                    <a:pt x="1728" y="364"/>
                  </a:lnTo>
                  <a:lnTo>
                    <a:pt x="1334" y="823"/>
                  </a:lnTo>
                  <a:lnTo>
                    <a:pt x="1338" y="844"/>
                  </a:lnTo>
                  <a:lnTo>
                    <a:pt x="1339" y="866"/>
                  </a:lnTo>
                  <a:lnTo>
                    <a:pt x="1336" y="898"/>
                  </a:lnTo>
                  <a:lnTo>
                    <a:pt x="1327" y="929"/>
                  </a:lnTo>
                  <a:lnTo>
                    <a:pt x="1313" y="958"/>
                  </a:lnTo>
                  <a:lnTo>
                    <a:pt x="1295" y="983"/>
                  </a:lnTo>
                  <a:lnTo>
                    <a:pt x="1272" y="1006"/>
                  </a:lnTo>
                  <a:lnTo>
                    <a:pt x="1247" y="1024"/>
                  </a:lnTo>
                  <a:lnTo>
                    <a:pt x="1217" y="1037"/>
                  </a:lnTo>
                  <a:lnTo>
                    <a:pt x="1186" y="1045"/>
                  </a:lnTo>
                  <a:lnTo>
                    <a:pt x="1152" y="1048"/>
                  </a:lnTo>
                  <a:lnTo>
                    <a:pt x="1118" y="1045"/>
                  </a:lnTo>
                  <a:lnTo>
                    <a:pt x="1086" y="1037"/>
                  </a:lnTo>
                  <a:lnTo>
                    <a:pt x="1058" y="1024"/>
                  </a:lnTo>
                  <a:lnTo>
                    <a:pt x="1031" y="1006"/>
                  </a:lnTo>
                  <a:lnTo>
                    <a:pt x="1009" y="983"/>
                  </a:lnTo>
                  <a:lnTo>
                    <a:pt x="991" y="958"/>
                  </a:lnTo>
                  <a:lnTo>
                    <a:pt x="977" y="929"/>
                  </a:lnTo>
                  <a:lnTo>
                    <a:pt x="968" y="898"/>
                  </a:lnTo>
                  <a:lnTo>
                    <a:pt x="964" y="866"/>
                  </a:lnTo>
                  <a:lnTo>
                    <a:pt x="965" y="862"/>
                  </a:lnTo>
                  <a:lnTo>
                    <a:pt x="965" y="856"/>
                  </a:lnTo>
                  <a:lnTo>
                    <a:pt x="967" y="852"/>
                  </a:lnTo>
                  <a:lnTo>
                    <a:pt x="677" y="624"/>
                  </a:lnTo>
                  <a:lnTo>
                    <a:pt x="653" y="633"/>
                  </a:lnTo>
                  <a:lnTo>
                    <a:pt x="628" y="638"/>
                  </a:lnTo>
                  <a:lnTo>
                    <a:pt x="602" y="641"/>
                  </a:lnTo>
                  <a:lnTo>
                    <a:pt x="575" y="637"/>
                  </a:lnTo>
                  <a:lnTo>
                    <a:pt x="550" y="632"/>
                  </a:lnTo>
                  <a:lnTo>
                    <a:pt x="373" y="797"/>
                  </a:lnTo>
                  <a:lnTo>
                    <a:pt x="374" y="810"/>
                  </a:lnTo>
                  <a:lnTo>
                    <a:pt x="375" y="823"/>
                  </a:lnTo>
                  <a:lnTo>
                    <a:pt x="372" y="856"/>
                  </a:lnTo>
                  <a:lnTo>
                    <a:pt x="363" y="887"/>
                  </a:lnTo>
                  <a:lnTo>
                    <a:pt x="349" y="916"/>
                  </a:lnTo>
                  <a:lnTo>
                    <a:pt x="331" y="941"/>
                  </a:lnTo>
                  <a:lnTo>
                    <a:pt x="308" y="963"/>
                  </a:lnTo>
                  <a:lnTo>
                    <a:pt x="282" y="981"/>
                  </a:lnTo>
                  <a:lnTo>
                    <a:pt x="253" y="995"/>
                  </a:lnTo>
                  <a:lnTo>
                    <a:pt x="221" y="1003"/>
                  </a:lnTo>
                  <a:lnTo>
                    <a:pt x="188" y="1006"/>
                  </a:lnTo>
                  <a:lnTo>
                    <a:pt x="154" y="1003"/>
                  </a:lnTo>
                  <a:lnTo>
                    <a:pt x="122" y="995"/>
                  </a:lnTo>
                  <a:lnTo>
                    <a:pt x="94" y="981"/>
                  </a:lnTo>
                  <a:lnTo>
                    <a:pt x="67" y="963"/>
                  </a:lnTo>
                  <a:lnTo>
                    <a:pt x="45" y="941"/>
                  </a:lnTo>
                  <a:lnTo>
                    <a:pt x="26" y="916"/>
                  </a:lnTo>
                  <a:lnTo>
                    <a:pt x="12" y="887"/>
                  </a:lnTo>
                  <a:lnTo>
                    <a:pt x="4" y="855"/>
                  </a:lnTo>
                  <a:lnTo>
                    <a:pt x="0" y="822"/>
                  </a:lnTo>
                  <a:lnTo>
                    <a:pt x="4" y="790"/>
                  </a:lnTo>
                  <a:lnTo>
                    <a:pt x="12" y="759"/>
                  </a:lnTo>
                  <a:lnTo>
                    <a:pt x="26" y="731"/>
                  </a:lnTo>
                  <a:lnTo>
                    <a:pt x="45" y="705"/>
                  </a:lnTo>
                  <a:lnTo>
                    <a:pt x="67" y="683"/>
                  </a:lnTo>
                  <a:lnTo>
                    <a:pt x="94" y="665"/>
                  </a:lnTo>
                  <a:lnTo>
                    <a:pt x="122" y="652"/>
                  </a:lnTo>
                  <a:lnTo>
                    <a:pt x="154" y="643"/>
                  </a:lnTo>
                  <a:lnTo>
                    <a:pt x="188" y="641"/>
                  </a:lnTo>
                  <a:lnTo>
                    <a:pt x="222" y="643"/>
                  </a:lnTo>
                  <a:lnTo>
                    <a:pt x="415" y="463"/>
                  </a:lnTo>
                  <a:lnTo>
                    <a:pt x="415" y="461"/>
                  </a:lnTo>
                  <a:lnTo>
                    <a:pt x="414" y="459"/>
                  </a:lnTo>
                  <a:lnTo>
                    <a:pt x="414" y="457"/>
                  </a:lnTo>
                  <a:lnTo>
                    <a:pt x="417" y="424"/>
                  </a:lnTo>
                  <a:lnTo>
                    <a:pt x="426" y="392"/>
                  </a:lnTo>
                  <a:lnTo>
                    <a:pt x="439" y="364"/>
                  </a:lnTo>
                  <a:lnTo>
                    <a:pt x="457" y="339"/>
                  </a:lnTo>
                  <a:lnTo>
                    <a:pt x="481" y="317"/>
                  </a:lnTo>
                  <a:lnTo>
                    <a:pt x="506" y="299"/>
                  </a:lnTo>
                  <a:lnTo>
                    <a:pt x="536" y="285"/>
                  </a:lnTo>
                  <a:lnTo>
                    <a:pt x="568" y="276"/>
                  </a:lnTo>
                  <a:lnTo>
                    <a:pt x="601" y="273"/>
                  </a:lnTo>
                  <a:lnTo>
                    <a:pt x="632" y="276"/>
                  </a:lnTo>
                  <a:lnTo>
                    <a:pt x="662" y="283"/>
                  </a:lnTo>
                  <a:lnTo>
                    <a:pt x="690" y="296"/>
                  </a:lnTo>
                  <a:lnTo>
                    <a:pt x="715" y="312"/>
                  </a:lnTo>
                  <a:lnTo>
                    <a:pt x="736" y="331"/>
                  </a:lnTo>
                  <a:lnTo>
                    <a:pt x="755" y="354"/>
                  </a:lnTo>
                  <a:lnTo>
                    <a:pt x="770" y="379"/>
                  </a:lnTo>
                  <a:lnTo>
                    <a:pt x="780" y="407"/>
                  </a:lnTo>
                  <a:lnTo>
                    <a:pt x="786" y="437"/>
                  </a:lnTo>
                  <a:lnTo>
                    <a:pt x="1105" y="689"/>
                  </a:lnTo>
                  <a:lnTo>
                    <a:pt x="1128" y="684"/>
                  </a:lnTo>
                  <a:lnTo>
                    <a:pt x="1152" y="682"/>
                  </a:lnTo>
                  <a:lnTo>
                    <a:pt x="1161" y="683"/>
                  </a:lnTo>
                  <a:lnTo>
                    <a:pt x="1169" y="684"/>
                  </a:lnTo>
                  <a:lnTo>
                    <a:pt x="1568" y="220"/>
                  </a:lnTo>
                  <a:lnTo>
                    <a:pt x="1565" y="203"/>
                  </a:lnTo>
                  <a:lnTo>
                    <a:pt x="1564" y="183"/>
                  </a:lnTo>
                  <a:lnTo>
                    <a:pt x="1567" y="151"/>
                  </a:lnTo>
                  <a:lnTo>
                    <a:pt x="1575" y="120"/>
                  </a:lnTo>
                  <a:lnTo>
                    <a:pt x="1589" y="90"/>
                  </a:lnTo>
                  <a:lnTo>
                    <a:pt x="1608" y="66"/>
                  </a:lnTo>
                  <a:lnTo>
                    <a:pt x="1630" y="44"/>
                  </a:lnTo>
                  <a:lnTo>
                    <a:pt x="1657" y="25"/>
                  </a:lnTo>
                  <a:lnTo>
                    <a:pt x="1686" y="12"/>
                  </a:lnTo>
                  <a:lnTo>
                    <a:pt x="1717" y="3"/>
                  </a:lnTo>
                  <a:lnTo>
                    <a:pt x="175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1311" name="Google Shape;11311;p24"/>
          <p:cNvSpPr/>
          <p:nvPr/>
        </p:nvSpPr>
        <p:spPr>
          <a:xfrm>
            <a:off x="18819450" y="20177270"/>
            <a:ext cx="493503" cy="478218"/>
          </a:xfrm>
          <a:custGeom>
            <a:avLst/>
            <a:gdLst/>
            <a:ahLst/>
            <a:cxnLst/>
            <a:rect l="l" t="t" r="r" b="b"/>
            <a:pathLst>
              <a:path w="3387" h="3283" extrusionOk="0">
                <a:moveTo>
                  <a:pt x="3196" y="3009"/>
                </a:moveTo>
                <a:lnTo>
                  <a:pt x="3032" y="3283"/>
                </a:lnTo>
                <a:lnTo>
                  <a:pt x="2868" y="3010"/>
                </a:lnTo>
                <a:lnTo>
                  <a:pt x="3196" y="3009"/>
                </a:lnTo>
                <a:close/>
                <a:moveTo>
                  <a:pt x="585" y="2370"/>
                </a:moveTo>
                <a:lnTo>
                  <a:pt x="546" y="2371"/>
                </a:lnTo>
                <a:lnTo>
                  <a:pt x="507" y="2376"/>
                </a:lnTo>
                <a:lnTo>
                  <a:pt x="470" y="2387"/>
                </a:lnTo>
                <a:lnTo>
                  <a:pt x="434" y="2402"/>
                </a:lnTo>
                <a:lnTo>
                  <a:pt x="399" y="2421"/>
                </a:lnTo>
                <a:lnTo>
                  <a:pt x="367" y="2444"/>
                </a:lnTo>
                <a:lnTo>
                  <a:pt x="338" y="2471"/>
                </a:lnTo>
                <a:lnTo>
                  <a:pt x="312" y="2502"/>
                </a:lnTo>
                <a:lnTo>
                  <a:pt x="290" y="2536"/>
                </a:lnTo>
                <a:lnTo>
                  <a:pt x="270" y="2573"/>
                </a:lnTo>
                <a:lnTo>
                  <a:pt x="258" y="2612"/>
                </a:lnTo>
                <a:lnTo>
                  <a:pt x="249" y="2651"/>
                </a:lnTo>
                <a:lnTo>
                  <a:pt x="245" y="2691"/>
                </a:lnTo>
                <a:lnTo>
                  <a:pt x="246" y="2731"/>
                </a:lnTo>
                <a:lnTo>
                  <a:pt x="252" y="2770"/>
                </a:lnTo>
                <a:lnTo>
                  <a:pt x="263" y="2807"/>
                </a:lnTo>
                <a:lnTo>
                  <a:pt x="278" y="2844"/>
                </a:lnTo>
                <a:lnTo>
                  <a:pt x="297" y="2878"/>
                </a:lnTo>
                <a:lnTo>
                  <a:pt x="319" y="2910"/>
                </a:lnTo>
                <a:lnTo>
                  <a:pt x="347" y="2940"/>
                </a:lnTo>
                <a:lnTo>
                  <a:pt x="377" y="2965"/>
                </a:lnTo>
                <a:lnTo>
                  <a:pt x="410" y="2987"/>
                </a:lnTo>
                <a:lnTo>
                  <a:pt x="448" y="3006"/>
                </a:lnTo>
                <a:lnTo>
                  <a:pt x="487" y="3020"/>
                </a:lnTo>
                <a:lnTo>
                  <a:pt x="527" y="3029"/>
                </a:lnTo>
                <a:lnTo>
                  <a:pt x="566" y="3032"/>
                </a:lnTo>
                <a:lnTo>
                  <a:pt x="607" y="3031"/>
                </a:lnTo>
                <a:lnTo>
                  <a:pt x="645" y="3025"/>
                </a:lnTo>
                <a:lnTo>
                  <a:pt x="683" y="3014"/>
                </a:lnTo>
                <a:lnTo>
                  <a:pt x="719" y="2999"/>
                </a:lnTo>
                <a:lnTo>
                  <a:pt x="754" y="2981"/>
                </a:lnTo>
                <a:lnTo>
                  <a:pt x="786" y="2958"/>
                </a:lnTo>
                <a:lnTo>
                  <a:pt x="815" y="2931"/>
                </a:lnTo>
                <a:lnTo>
                  <a:pt x="841" y="2900"/>
                </a:lnTo>
                <a:lnTo>
                  <a:pt x="863" y="2866"/>
                </a:lnTo>
                <a:lnTo>
                  <a:pt x="881" y="2829"/>
                </a:lnTo>
                <a:lnTo>
                  <a:pt x="895" y="2790"/>
                </a:lnTo>
                <a:lnTo>
                  <a:pt x="904" y="2750"/>
                </a:lnTo>
                <a:lnTo>
                  <a:pt x="908" y="2711"/>
                </a:lnTo>
                <a:lnTo>
                  <a:pt x="906" y="2670"/>
                </a:lnTo>
                <a:lnTo>
                  <a:pt x="900" y="2632"/>
                </a:lnTo>
                <a:lnTo>
                  <a:pt x="890" y="2594"/>
                </a:lnTo>
                <a:lnTo>
                  <a:pt x="875" y="2558"/>
                </a:lnTo>
                <a:lnTo>
                  <a:pt x="856" y="2524"/>
                </a:lnTo>
                <a:lnTo>
                  <a:pt x="833" y="2492"/>
                </a:lnTo>
                <a:lnTo>
                  <a:pt x="806" y="2462"/>
                </a:lnTo>
                <a:lnTo>
                  <a:pt x="775" y="2437"/>
                </a:lnTo>
                <a:lnTo>
                  <a:pt x="741" y="2414"/>
                </a:lnTo>
                <a:lnTo>
                  <a:pt x="704" y="2396"/>
                </a:lnTo>
                <a:lnTo>
                  <a:pt x="665" y="2382"/>
                </a:lnTo>
                <a:lnTo>
                  <a:pt x="626" y="2373"/>
                </a:lnTo>
                <a:lnTo>
                  <a:pt x="585" y="2370"/>
                </a:lnTo>
                <a:close/>
                <a:moveTo>
                  <a:pt x="1941" y="2366"/>
                </a:moveTo>
                <a:lnTo>
                  <a:pt x="1901" y="2369"/>
                </a:lnTo>
                <a:lnTo>
                  <a:pt x="1860" y="2378"/>
                </a:lnTo>
                <a:lnTo>
                  <a:pt x="1821" y="2392"/>
                </a:lnTo>
                <a:lnTo>
                  <a:pt x="1784" y="2410"/>
                </a:lnTo>
                <a:lnTo>
                  <a:pt x="1751" y="2433"/>
                </a:lnTo>
                <a:lnTo>
                  <a:pt x="1720" y="2459"/>
                </a:lnTo>
                <a:lnTo>
                  <a:pt x="1694" y="2489"/>
                </a:lnTo>
                <a:lnTo>
                  <a:pt x="1672" y="2521"/>
                </a:lnTo>
                <a:lnTo>
                  <a:pt x="1652" y="2555"/>
                </a:lnTo>
                <a:lnTo>
                  <a:pt x="1638" y="2592"/>
                </a:lnTo>
                <a:lnTo>
                  <a:pt x="1628" y="2629"/>
                </a:lnTo>
                <a:lnTo>
                  <a:pt x="1622" y="2668"/>
                </a:lnTo>
                <a:lnTo>
                  <a:pt x="1621" y="2708"/>
                </a:lnTo>
                <a:lnTo>
                  <a:pt x="1625" y="2748"/>
                </a:lnTo>
                <a:lnTo>
                  <a:pt x="1633" y="2788"/>
                </a:lnTo>
                <a:lnTo>
                  <a:pt x="1647" y="2827"/>
                </a:lnTo>
                <a:lnTo>
                  <a:pt x="1666" y="2864"/>
                </a:lnTo>
                <a:lnTo>
                  <a:pt x="1688" y="2897"/>
                </a:lnTo>
                <a:lnTo>
                  <a:pt x="1715" y="2928"/>
                </a:lnTo>
                <a:lnTo>
                  <a:pt x="1745" y="2955"/>
                </a:lnTo>
                <a:lnTo>
                  <a:pt x="1777" y="2977"/>
                </a:lnTo>
                <a:lnTo>
                  <a:pt x="1810" y="2996"/>
                </a:lnTo>
                <a:lnTo>
                  <a:pt x="1848" y="3011"/>
                </a:lnTo>
                <a:lnTo>
                  <a:pt x="1885" y="3020"/>
                </a:lnTo>
                <a:lnTo>
                  <a:pt x="1924" y="3027"/>
                </a:lnTo>
                <a:lnTo>
                  <a:pt x="1963" y="3028"/>
                </a:lnTo>
                <a:lnTo>
                  <a:pt x="2003" y="3023"/>
                </a:lnTo>
                <a:lnTo>
                  <a:pt x="2043" y="3015"/>
                </a:lnTo>
                <a:lnTo>
                  <a:pt x="2082" y="3001"/>
                </a:lnTo>
                <a:lnTo>
                  <a:pt x="2119" y="2982"/>
                </a:lnTo>
                <a:lnTo>
                  <a:pt x="2153" y="2960"/>
                </a:lnTo>
                <a:lnTo>
                  <a:pt x="2184" y="2933"/>
                </a:lnTo>
                <a:lnTo>
                  <a:pt x="2210" y="2904"/>
                </a:lnTo>
                <a:lnTo>
                  <a:pt x="2233" y="2872"/>
                </a:lnTo>
                <a:lnTo>
                  <a:pt x="2252" y="2838"/>
                </a:lnTo>
                <a:lnTo>
                  <a:pt x="2267" y="2801"/>
                </a:lnTo>
                <a:lnTo>
                  <a:pt x="2276" y="2764"/>
                </a:lnTo>
                <a:lnTo>
                  <a:pt x="2282" y="2724"/>
                </a:lnTo>
                <a:lnTo>
                  <a:pt x="2283" y="2685"/>
                </a:lnTo>
                <a:lnTo>
                  <a:pt x="2279" y="2645"/>
                </a:lnTo>
                <a:lnTo>
                  <a:pt x="2271" y="2606"/>
                </a:lnTo>
                <a:lnTo>
                  <a:pt x="2256" y="2566"/>
                </a:lnTo>
                <a:lnTo>
                  <a:pt x="2238" y="2529"/>
                </a:lnTo>
                <a:lnTo>
                  <a:pt x="2216" y="2495"/>
                </a:lnTo>
                <a:lnTo>
                  <a:pt x="2189" y="2465"/>
                </a:lnTo>
                <a:lnTo>
                  <a:pt x="2159" y="2438"/>
                </a:lnTo>
                <a:lnTo>
                  <a:pt x="2128" y="2416"/>
                </a:lnTo>
                <a:lnTo>
                  <a:pt x="2094" y="2397"/>
                </a:lnTo>
                <a:lnTo>
                  <a:pt x="2057" y="2383"/>
                </a:lnTo>
                <a:lnTo>
                  <a:pt x="2019" y="2372"/>
                </a:lnTo>
                <a:lnTo>
                  <a:pt x="1980" y="2367"/>
                </a:lnTo>
                <a:lnTo>
                  <a:pt x="1941" y="2366"/>
                </a:lnTo>
                <a:close/>
                <a:moveTo>
                  <a:pt x="3378" y="0"/>
                </a:moveTo>
                <a:lnTo>
                  <a:pt x="3387" y="2688"/>
                </a:lnTo>
                <a:lnTo>
                  <a:pt x="2675" y="2691"/>
                </a:lnTo>
                <a:lnTo>
                  <a:pt x="2666" y="2"/>
                </a:lnTo>
                <a:lnTo>
                  <a:pt x="3378" y="0"/>
                </a:lnTo>
                <a:close/>
                <a:moveTo>
                  <a:pt x="1726" y="0"/>
                </a:moveTo>
                <a:lnTo>
                  <a:pt x="2064" y="147"/>
                </a:lnTo>
                <a:lnTo>
                  <a:pt x="1463" y="2017"/>
                </a:lnTo>
                <a:lnTo>
                  <a:pt x="1570" y="2268"/>
                </a:lnTo>
                <a:lnTo>
                  <a:pt x="1605" y="2239"/>
                </a:lnTo>
                <a:lnTo>
                  <a:pt x="1643" y="2211"/>
                </a:lnTo>
                <a:lnTo>
                  <a:pt x="1682" y="2188"/>
                </a:lnTo>
                <a:lnTo>
                  <a:pt x="1726" y="2166"/>
                </a:lnTo>
                <a:lnTo>
                  <a:pt x="1778" y="2147"/>
                </a:lnTo>
                <a:lnTo>
                  <a:pt x="1830" y="2133"/>
                </a:lnTo>
                <a:lnTo>
                  <a:pt x="1883" y="2124"/>
                </a:lnTo>
                <a:lnTo>
                  <a:pt x="1936" y="2120"/>
                </a:lnTo>
                <a:lnTo>
                  <a:pt x="1989" y="2121"/>
                </a:lnTo>
                <a:lnTo>
                  <a:pt x="2041" y="2127"/>
                </a:lnTo>
                <a:lnTo>
                  <a:pt x="2092" y="2138"/>
                </a:lnTo>
                <a:lnTo>
                  <a:pt x="2142" y="2153"/>
                </a:lnTo>
                <a:lnTo>
                  <a:pt x="2190" y="2172"/>
                </a:lnTo>
                <a:lnTo>
                  <a:pt x="2237" y="2195"/>
                </a:lnTo>
                <a:lnTo>
                  <a:pt x="2281" y="2223"/>
                </a:lnTo>
                <a:lnTo>
                  <a:pt x="2323" y="2255"/>
                </a:lnTo>
                <a:lnTo>
                  <a:pt x="2362" y="2291"/>
                </a:lnTo>
                <a:lnTo>
                  <a:pt x="2397" y="2330"/>
                </a:lnTo>
                <a:lnTo>
                  <a:pt x="2430" y="2373"/>
                </a:lnTo>
                <a:lnTo>
                  <a:pt x="2457" y="2420"/>
                </a:lnTo>
                <a:lnTo>
                  <a:pt x="2482" y="2470"/>
                </a:lnTo>
                <a:lnTo>
                  <a:pt x="2501" y="2522"/>
                </a:lnTo>
                <a:lnTo>
                  <a:pt x="2516" y="2575"/>
                </a:lnTo>
                <a:lnTo>
                  <a:pt x="2524" y="2628"/>
                </a:lnTo>
                <a:lnTo>
                  <a:pt x="2528" y="2681"/>
                </a:lnTo>
                <a:lnTo>
                  <a:pt x="2527" y="2733"/>
                </a:lnTo>
                <a:lnTo>
                  <a:pt x="2521" y="2786"/>
                </a:lnTo>
                <a:lnTo>
                  <a:pt x="2510" y="2837"/>
                </a:lnTo>
                <a:lnTo>
                  <a:pt x="2496" y="2887"/>
                </a:lnTo>
                <a:lnTo>
                  <a:pt x="2477" y="2934"/>
                </a:lnTo>
                <a:lnTo>
                  <a:pt x="2453" y="2981"/>
                </a:lnTo>
                <a:lnTo>
                  <a:pt x="2426" y="3026"/>
                </a:lnTo>
                <a:lnTo>
                  <a:pt x="2394" y="3067"/>
                </a:lnTo>
                <a:lnTo>
                  <a:pt x="2358" y="3106"/>
                </a:lnTo>
                <a:lnTo>
                  <a:pt x="2318" y="3141"/>
                </a:lnTo>
                <a:lnTo>
                  <a:pt x="2275" y="3174"/>
                </a:lnTo>
                <a:lnTo>
                  <a:pt x="2228" y="3202"/>
                </a:lnTo>
                <a:lnTo>
                  <a:pt x="2178" y="3226"/>
                </a:lnTo>
                <a:lnTo>
                  <a:pt x="2127" y="3245"/>
                </a:lnTo>
                <a:lnTo>
                  <a:pt x="2075" y="3260"/>
                </a:lnTo>
                <a:lnTo>
                  <a:pt x="2022" y="3268"/>
                </a:lnTo>
                <a:lnTo>
                  <a:pt x="1968" y="3273"/>
                </a:lnTo>
                <a:lnTo>
                  <a:pt x="1915" y="3272"/>
                </a:lnTo>
                <a:lnTo>
                  <a:pt x="1863" y="3265"/>
                </a:lnTo>
                <a:lnTo>
                  <a:pt x="1813" y="3255"/>
                </a:lnTo>
                <a:lnTo>
                  <a:pt x="1762" y="3240"/>
                </a:lnTo>
                <a:lnTo>
                  <a:pt x="1714" y="3221"/>
                </a:lnTo>
                <a:lnTo>
                  <a:pt x="1667" y="3197"/>
                </a:lnTo>
                <a:lnTo>
                  <a:pt x="1623" y="3170"/>
                </a:lnTo>
                <a:lnTo>
                  <a:pt x="1581" y="3138"/>
                </a:lnTo>
                <a:lnTo>
                  <a:pt x="1542" y="3102"/>
                </a:lnTo>
                <a:lnTo>
                  <a:pt x="1507" y="3063"/>
                </a:lnTo>
                <a:lnTo>
                  <a:pt x="1474" y="3019"/>
                </a:lnTo>
                <a:lnTo>
                  <a:pt x="1446" y="2973"/>
                </a:lnTo>
                <a:lnTo>
                  <a:pt x="1422" y="2923"/>
                </a:lnTo>
                <a:lnTo>
                  <a:pt x="1411" y="2894"/>
                </a:lnTo>
                <a:lnTo>
                  <a:pt x="1402" y="2865"/>
                </a:lnTo>
                <a:lnTo>
                  <a:pt x="1396" y="2844"/>
                </a:lnTo>
                <a:lnTo>
                  <a:pt x="1388" y="2821"/>
                </a:lnTo>
                <a:lnTo>
                  <a:pt x="1380" y="2794"/>
                </a:lnTo>
                <a:lnTo>
                  <a:pt x="1369" y="2767"/>
                </a:lnTo>
                <a:lnTo>
                  <a:pt x="1360" y="2738"/>
                </a:lnTo>
                <a:lnTo>
                  <a:pt x="1349" y="2708"/>
                </a:lnTo>
                <a:lnTo>
                  <a:pt x="1337" y="2679"/>
                </a:lnTo>
                <a:lnTo>
                  <a:pt x="1327" y="2649"/>
                </a:lnTo>
                <a:lnTo>
                  <a:pt x="1316" y="2621"/>
                </a:lnTo>
                <a:lnTo>
                  <a:pt x="1306" y="2594"/>
                </a:lnTo>
                <a:lnTo>
                  <a:pt x="1296" y="2568"/>
                </a:lnTo>
                <a:lnTo>
                  <a:pt x="1287" y="2546"/>
                </a:lnTo>
                <a:lnTo>
                  <a:pt x="1279" y="2526"/>
                </a:lnTo>
                <a:lnTo>
                  <a:pt x="1273" y="2510"/>
                </a:lnTo>
                <a:lnTo>
                  <a:pt x="1267" y="2497"/>
                </a:lnTo>
                <a:lnTo>
                  <a:pt x="1264" y="2490"/>
                </a:lnTo>
                <a:lnTo>
                  <a:pt x="1263" y="2487"/>
                </a:lnTo>
                <a:lnTo>
                  <a:pt x="1262" y="2490"/>
                </a:lnTo>
                <a:lnTo>
                  <a:pt x="1260" y="2497"/>
                </a:lnTo>
                <a:lnTo>
                  <a:pt x="1255" y="2510"/>
                </a:lnTo>
                <a:lnTo>
                  <a:pt x="1248" y="2526"/>
                </a:lnTo>
                <a:lnTo>
                  <a:pt x="1241" y="2546"/>
                </a:lnTo>
                <a:lnTo>
                  <a:pt x="1232" y="2570"/>
                </a:lnTo>
                <a:lnTo>
                  <a:pt x="1223" y="2595"/>
                </a:lnTo>
                <a:lnTo>
                  <a:pt x="1212" y="2621"/>
                </a:lnTo>
                <a:lnTo>
                  <a:pt x="1202" y="2650"/>
                </a:lnTo>
                <a:lnTo>
                  <a:pt x="1191" y="2680"/>
                </a:lnTo>
                <a:lnTo>
                  <a:pt x="1180" y="2710"/>
                </a:lnTo>
                <a:lnTo>
                  <a:pt x="1170" y="2739"/>
                </a:lnTo>
                <a:lnTo>
                  <a:pt x="1159" y="2768"/>
                </a:lnTo>
                <a:lnTo>
                  <a:pt x="1150" y="2796"/>
                </a:lnTo>
                <a:lnTo>
                  <a:pt x="1141" y="2822"/>
                </a:lnTo>
                <a:lnTo>
                  <a:pt x="1134" y="2845"/>
                </a:lnTo>
                <a:lnTo>
                  <a:pt x="1127" y="2866"/>
                </a:lnTo>
                <a:lnTo>
                  <a:pt x="1119" y="2895"/>
                </a:lnTo>
                <a:lnTo>
                  <a:pt x="1108" y="2924"/>
                </a:lnTo>
                <a:lnTo>
                  <a:pt x="1084" y="2975"/>
                </a:lnTo>
                <a:lnTo>
                  <a:pt x="1056" y="3021"/>
                </a:lnTo>
                <a:lnTo>
                  <a:pt x="1025" y="3064"/>
                </a:lnTo>
                <a:lnTo>
                  <a:pt x="988" y="3104"/>
                </a:lnTo>
                <a:lnTo>
                  <a:pt x="950" y="3140"/>
                </a:lnTo>
                <a:lnTo>
                  <a:pt x="909" y="3172"/>
                </a:lnTo>
                <a:lnTo>
                  <a:pt x="864" y="3200"/>
                </a:lnTo>
                <a:lnTo>
                  <a:pt x="818" y="3224"/>
                </a:lnTo>
                <a:lnTo>
                  <a:pt x="770" y="3243"/>
                </a:lnTo>
                <a:lnTo>
                  <a:pt x="720" y="3259"/>
                </a:lnTo>
                <a:lnTo>
                  <a:pt x="669" y="3270"/>
                </a:lnTo>
                <a:lnTo>
                  <a:pt x="617" y="3276"/>
                </a:lnTo>
                <a:lnTo>
                  <a:pt x="564" y="3277"/>
                </a:lnTo>
                <a:lnTo>
                  <a:pt x="511" y="3274"/>
                </a:lnTo>
                <a:lnTo>
                  <a:pt x="458" y="3265"/>
                </a:lnTo>
                <a:lnTo>
                  <a:pt x="405" y="3251"/>
                </a:lnTo>
                <a:lnTo>
                  <a:pt x="353" y="3232"/>
                </a:lnTo>
                <a:lnTo>
                  <a:pt x="303" y="3208"/>
                </a:lnTo>
                <a:lnTo>
                  <a:pt x="257" y="3180"/>
                </a:lnTo>
                <a:lnTo>
                  <a:pt x="213" y="3149"/>
                </a:lnTo>
                <a:lnTo>
                  <a:pt x="173" y="3113"/>
                </a:lnTo>
                <a:lnTo>
                  <a:pt x="138" y="3074"/>
                </a:lnTo>
                <a:lnTo>
                  <a:pt x="105" y="3033"/>
                </a:lnTo>
                <a:lnTo>
                  <a:pt x="77" y="2988"/>
                </a:lnTo>
                <a:lnTo>
                  <a:pt x="53" y="2943"/>
                </a:lnTo>
                <a:lnTo>
                  <a:pt x="34" y="2894"/>
                </a:lnTo>
                <a:lnTo>
                  <a:pt x="18" y="2844"/>
                </a:lnTo>
                <a:lnTo>
                  <a:pt x="7" y="2793"/>
                </a:lnTo>
                <a:lnTo>
                  <a:pt x="1" y="2741"/>
                </a:lnTo>
                <a:lnTo>
                  <a:pt x="0" y="2688"/>
                </a:lnTo>
                <a:lnTo>
                  <a:pt x="3" y="2635"/>
                </a:lnTo>
                <a:lnTo>
                  <a:pt x="13" y="2582"/>
                </a:lnTo>
                <a:lnTo>
                  <a:pt x="27" y="2529"/>
                </a:lnTo>
                <a:lnTo>
                  <a:pt x="46" y="2477"/>
                </a:lnTo>
                <a:lnTo>
                  <a:pt x="69" y="2427"/>
                </a:lnTo>
                <a:lnTo>
                  <a:pt x="98" y="2381"/>
                </a:lnTo>
                <a:lnTo>
                  <a:pt x="129" y="2337"/>
                </a:lnTo>
                <a:lnTo>
                  <a:pt x="164" y="2298"/>
                </a:lnTo>
                <a:lnTo>
                  <a:pt x="203" y="2262"/>
                </a:lnTo>
                <a:lnTo>
                  <a:pt x="244" y="2229"/>
                </a:lnTo>
                <a:lnTo>
                  <a:pt x="288" y="2201"/>
                </a:lnTo>
                <a:lnTo>
                  <a:pt x="335" y="2177"/>
                </a:lnTo>
                <a:lnTo>
                  <a:pt x="383" y="2158"/>
                </a:lnTo>
                <a:lnTo>
                  <a:pt x="433" y="2142"/>
                </a:lnTo>
                <a:lnTo>
                  <a:pt x="484" y="2131"/>
                </a:lnTo>
                <a:lnTo>
                  <a:pt x="536" y="2126"/>
                </a:lnTo>
                <a:lnTo>
                  <a:pt x="589" y="2124"/>
                </a:lnTo>
                <a:lnTo>
                  <a:pt x="642" y="2128"/>
                </a:lnTo>
                <a:lnTo>
                  <a:pt x="695" y="2137"/>
                </a:lnTo>
                <a:lnTo>
                  <a:pt x="748" y="2151"/>
                </a:lnTo>
                <a:lnTo>
                  <a:pt x="800" y="2170"/>
                </a:lnTo>
                <a:lnTo>
                  <a:pt x="842" y="2190"/>
                </a:lnTo>
                <a:lnTo>
                  <a:pt x="882" y="2214"/>
                </a:lnTo>
                <a:lnTo>
                  <a:pt x="921" y="2241"/>
                </a:lnTo>
                <a:lnTo>
                  <a:pt x="956" y="2270"/>
                </a:lnTo>
                <a:lnTo>
                  <a:pt x="1062" y="2018"/>
                </a:lnTo>
                <a:lnTo>
                  <a:pt x="443" y="147"/>
                </a:lnTo>
                <a:lnTo>
                  <a:pt x="785" y="2"/>
                </a:lnTo>
                <a:lnTo>
                  <a:pt x="1260" y="1548"/>
                </a:lnTo>
                <a:lnTo>
                  <a:pt x="1726"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12" name="Google Shape;11312;p24"/>
          <p:cNvSpPr/>
          <p:nvPr/>
        </p:nvSpPr>
        <p:spPr>
          <a:xfrm>
            <a:off x="4801493" y="20172682"/>
            <a:ext cx="279379" cy="487395"/>
          </a:xfrm>
          <a:custGeom>
            <a:avLst/>
            <a:gdLst/>
            <a:ahLst/>
            <a:cxnLst/>
            <a:rect l="l" t="t" r="r" b="b"/>
            <a:pathLst>
              <a:path w="1920" h="3346" extrusionOk="0">
                <a:moveTo>
                  <a:pt x="960" y="948"/>
                </a:moveTo>
                <a:lnTo>
                  <a:pt x="919" y="950"/>
                </a:lnTo>
                <a:lnTo>
                  <a:pt x="879" y="960"/>
                </a:lnTo>
                <a:lnTo>
                  <a:pt x="843" y="974"/>
                </a:lnTo>
                <a:lnTo>
                  <a:pt x="808" y="993"/>
                </a:lnTo>
                <a:lnTo>
                  <a:pt x="776" y="1017"/>
                </a:lnTo>
                <a:lnTo>
                  <a:pt x="749" y="1045"/>
                </a:lnTo>
                <a:lnTo>
                  <a:pt x="726" y="1077"/>
                </a:lnTo>
                <a:lnTo>
                  <a:pt x="706" y="1112"/>
                </a:lnTo>
                <a:lnTo>
                  <a:pt x="692" y="1149"/>
                </a:lnTo>
                <a:lnTo>
                  <a:pt x="684" y="1188"/>
                </a:lnTo>
                <a:lnTo>
                  <a:pt x="681" y="1230"/>
                </a:lnTo>
                <a:lnTo>
                  <a:pt x="684" y="1272"/>
                </a:lnTo>
                <a:lnTo>
                  <a:pt x="692" y="1312"/>
                </a:lnTo>
                <a:lnTo>
                  <a:pt x="706" y="1349"/>
                </a:lnTo>
                <a:lnTo>
                  <a:pt x="726" y="1384"/>
                </a:lnTo>
                <a:lnTo>
                  <a:pt x="749" y="1415"/>
                </a:lnTo>
                <a:lnTo>
                  <a:pt x="776" y="1443"/>
                </a:lnTo>
                <a:lnTo>
                  <a:pt x="808" y="1467"/>
                </a:lnTo>
                <a:lnTo>
                  <a:pt x="843" y="1486"/>
                </a:lnTo>
                <a:lnTo>
                  <a:pt x="879" y="1500"/>
                </a:lnTo>
                <a:lnTo>
                  <a:pt x="919" y="1509"/>
                </a:lnTo>
                <a:lnTo>
                  <a:pt x="960" y="1513"/>
                </a:lnTo>
                <a:lnTo>
                  <a:pt x="1001" y="1509"/>
                </a:lnTo>
                <a:lnTo>
                  <a:pt x="1041" y="1500"/>
                </a:lnTo>
                <a:lnTo>
                  <a:pt x="1078" y="1486"/>
                </a:lnTo>
                <a:lnTo>
                  <a:pt x="1113" y="1467"/>
                </a:lnTo>
                <a:lnTo>
                  <a:pt x="1143" y="1443"/>
                </a:lnTo>
                <a:lnTo>
                  <a:pt x="1171" y="1415"/>
                </a:lnTo>
                <a:lnTo>
                  <a:pt x="1195" y="1384"/>
                </a:lnTo>
                <a:lnTo>
                  <a:pt x="1214" y="1349"/>
                </a:lnTo>
                <a:lnTo>
                  <a:pt x="1228" y="1312"/>
                </a:lnTo>
                <a:lnTo>
                  <a:pt x="1237" y="1272"/>
                </a:lnTo>
                <a:lnTo>
                  <a:pt x="1240" y="1230"/>
                </a:lnTo>
                <a:lnTo>
                  <a:pt x="1237" y="1188"/>
                </a:lnTo>
                <a:lnTo>
                  <a:pt x="1228" y="1149"/>
                </a:lnTo>
                <a:lnTo>
                  <a:pt x="1214" y="1112"/>
                </a:lnTo>
                <a:lnTo>
                  <a:pt x="1195" y="1077"/>
                </a:lnTo>
                <a:lnTo>
                  <a:pt x="1171" y="1045"/>
                </a:lnTo>
                <a:lnTo>
                  <a:pt x="1143" y="1017"/>
                </a:lnTo>
                <a:lnTo>
                  <a:pt x="1113" y="993"/>
                </a:lnTo>
                <a:lnTo>
                  <a:pt x="1078" y="974"/>
                </a:lnTo>
                <a:lnTo>
                  <a:pt x="1041" y="960"/>
                </a:lnTo>
                <a:lnTo>
                  <a:pt x="1001" y="950"/>
                </a:lnTo>
                <a:lnTo>
                  <a:pt x="960" y="948"/>
                </a:lnTo>
                <a:close/>
                <a:moveTo>
                  <a:pt x="966" y="0"/>
                </a:moveTo>
                <a:lnTo>
                  <a:pt x="966" y="0"/>
                </a:lnTo>
                <a:lnTo>
                  <a:pt x="986" y="2"/>
                </a:lnTo>
                <a:lnTo>
                  <a:pt x="1006" y="9"/>
                </a:lnTo>
                <a:lnTo>
                  <a:pt x="1023" y="19"/>
                </a:lnTo>
                <a:lnTo>
                  <a:pt x="1038" y="34"/>
                </a:lnTo>
                <a:lnTo>
                  <a:pt x="1060" y="61"/>
                </a:lnTo>
                <a:lnTo>
                  <a:pt x="1084" y="91"/>
                </a:lnTo>
                <a:lnTo>
                  <a:pt x="1110" y="125"/>
                </a:lnTo>
                <a:lnTo>
                  <a:pt x="1137" y="164"/>
                </a:lnTo>
                <a:lnTo>
                  <a:pt x="1167" y="206"/>
                </a:lnTo>
                <a:lnTo>
                  <a:pt x="1196" y="253"/>
                </a:lnTo>
                <a:lnTo>
                  <a:pt x="1227" y="302"/>
                </a:lnTo>
                <a:lnTo>
                  <a:pt x="1258" y="356"/>
                </a:lnTo>
                <a:lnTo>
                  <a:pt x="1290" y="415"/>
                </a:lnTo>
                <a:lnTo>
                  <a:pt x="1321" y="476"/>
                </a:lnTo>
                <a:lnTo>
                  <a:pt x="1352" y="542"/>
                </a:lnTo>
                <a:lnTo>
                  <a:pt x="1382" y="612"/>
                </a:lnTo>
                <a:lnTo>
                  <a:pt x="1412" y="685"/>
                </a:lnTo>
                <a:lnTo>
                  <a:pt x="1440" y="763"/>
                </a:lnTo>
                <a:lnTo>
                  <a:pt x="1468" y="844"/>
                </a:lnTo>
                <a:lnTo>
                  <a:pt x="1493" y="930"/>
                </a:lnTo>
                <a:lnTo>
                  <a:pt x="1516" y="1019"/>
                </a:lnTo>
                <a:lnTo>
                  <a:pt x="1538" y="1113"/>
                </a:lnTo>
                <a:lnTo>
                  <a:pt x="1556" y="1209"/>
                </a:lnTo>
                <a:lnTo>
                  <a:pt x="1572" y="1310"/>
                </a:lnTo>
                <a:lnTo>
                  <a:pt x="1585" y="1415"/>
                </a:lnTo>
                <a:lnTo>
                  <a:pt x="1595" y="1524"/>
                </a:lnTo>
                <a:lnTo>
                  <a:pt x="1600" y="1637"/>
                </a:lnTo>
                <a:lnTo>
                  <a:pt x="1602" y="1753"/>
                </a:lnTo>
                <a:lnTo>
                  <a:pt x="1602" y="2178"/>
                </a:lnTo>
                <a:lnTo>
                  <a:pt x="1680" y="2231"/>
                </a:lnTo>
                <a:lnTo>
                  <a:pt x="1723" y="2263"/>
                </a:lnTo>
                <a:lnTo>
                  <a:pt x="1762" y="2301"/>
                </a:lnTo>
                <a:lnTo>
                  <a:pt x="1798" y="2340"/>
                </a:lnTo>
                <a:lnTo>
                  <a:pt x="1829" y="2383"/>
                </a:lnTo>
                <a:lnTo>
                  <a:pt x="1856" y="2429"/>
                </a:lnTo>
                <a:lnTo>
                  <a:pt x="1879" y="2477"/>
                </a:lnTo>
                <a:lnTo>
                  <a:pt x="1897" y="2526"/>
                </a:lnTo>
                <a:lnTo>
                  <a:pt x="1909" y="2578"/>
                </a:lnTo>
                <a:lnTo>
                  <a:pt x="1918" y="2631"/>
                </a:lnTo>
                <a:lnTo>
                  <a:pt x="1920" y="2687"/>
                </a:lnTo>
                <a:lnTo>
                  <a:pt x="1920" y="3194"/>
                </a:lnTo>
                <a:lnTo>
                  <a:pt x="1918" y="3212"/>
                </a:lnTo>
                <a:lnTo>
                  <a:pt x="1913" y="3228"/>
                </a:lnTo>
                <a:lnTo>
                  <a:pt x="1904" y="3242"/>
                </a:lnTo>
                <a:lnTo>
                  <a:pt x="1891" y="3256"/>
                </a:lnTo>
                <a:lnTo>
                  <a:pt x="1877" y="3266"/>
                </a:lnTo>
                <a:lnTo>
                  <a:pt x="1861" y="3272"/>
                </a:lnTo>
                <a:lnTo>
                  <a:pt x="1844" y="3275"/>
                </a:lnTo>
                <a:lnTo>
                  <a:pt x="1826" y="3274"/>
                </a:lnTo>
                <a:lnTo>
                  <a:pt x="1809" y="3270"/>
                </a:lnTo>
                <a:lnTo>
                  <a:pt x="1795" y="3261"/>
                </a:lnTo>
                <a:lnTo>
                  <a:pt x="1541" y="3092"/>
                </a:lnTo>
                <a:lnTo>
                  <a:pt x="1505" y="3069"/>
                </a:lnTo>
                <a:lnTo>
                  <a:pt x="1466" y="3051"/>
                </a:lnTo>
                <a:lnTo>
                  <a:pt x="1426" y="3038"/>
                </a:lnTo>
                <a:lnTo>
                  <a:pt x="1385" y="3027"/>
                </a:lnTo>
                <a:lnTo>
                  <a:pt x="1344" y="3021"/>
                </a:lnTo>
                <a:lnTo>
                  <a:pt x="1301" y="3019"/>
                </a:lnTo>
                <a:lnTo>
                  <a:pt x="1116" y="3019"/>
                </a:lnTo>
                <a:lnTo>
                  <a:pt x="1116" y="3265"/>
                </a:lnTo>
                <a:lnTo>
                  <a:pt x="1113" y="3287"/>
                </a:lnTo>
                <a:lnTo>
                  <a:pt x="1105" y="3306"/>
                </a:lnTo>
                <a:lnTo>
                  <a:pt x="1092" y="3322"/>
                </a:lnTo>
                <a:lnTo>
                  <a:pt x="1075" y="3335"/>
                </a:lnTo>
                <a:lnTo>
                  <a:pt x="1056" y="3343"/>
                </a:lnTo>
                <a:lnTo>
                  <a:pt x="1034" y="3346"/>
                </a:lnTo>
                <a:lnTo>
                  <a:pt x="886" y="3346"/>
                </a:lnTo>
                <a:lnTo>
                  <a:pt x="864" y="3343"/>
                </a:lnTo>
                <a:lnTo>
                  <a:pt x="845" y="3335"/>
                </a:lnTo>
                <a:lnTo>
                  <a:pt x="828" y="3322"/>
                </a:lnTo>
                <a:lnTo>
                  <a:pt x="815" y="3306"/>
                </a:lnTo>
                <a:lnTo>
                  <a:pt x="807" y="3287"/>
                </a:lnTo>
                <a:lnTo>
                  <a:pt x="805" y="3265"/>
                </a:lnTo>
                <a:lnTo>
                  <a:pt x="805" y="3019"/>
                </a:lnTo>
                <a:lnTo>
                  <a:pt x="619" y="3019"/>
                </a:lnTo>
                <a:lnTo>
                  <a:pt x="568" y="3022"/>
                </a:lnTo>
                <a:lnTo>
                  <a:pt x="518" y="3030"/>
                </a:lnTo>
                <a:lnTo>
                  <a:pt x="469" y="3045"/>
                </a:lnTo>
                <a:lnTo>
                  <a:pt x="423" y="3066"/>
                </a:lnTo>
                <a:lnTo>
                  <a:pt x="379" y="3092"/>
                </a:lnTo>
                <a:lnTo>
                  <a:pt x="126" y="3261"/>
                </a:lnTo>
                <a:lnTo>
                  <a:pt x="110" y="3270"/>
                </a:lnTo>
                <a:lnTo>
                  <a:pt x="94" y="3274"/>
                </a:lnTo>
                <a:lnTo>
                  <a:pt x="77" y="3275"/>
                </a:lnTo>
                <a:lnTo>
                  <a:pt x="59" y="3272"/>
                </a:lnTo>
                <a:lnTo>
                  <a:pt x="43" y="3266"/>
                </a:lnTo>
                <a:lnTo>
                  <a:pt x="28" y="3256"/>
                </a:lnTo>
                <a:lnTo>
                  <a:pt x="17" y="3242"/>
                </a:lnTo>
                <a:lnTo>
                  <a:pt x="7" y="3228"/>
                </a:lnTo>
                <a:lnTo>
                  <a:pt x="2" y="3212"/>
                </a:lnTo>
                <a:lnTo>
                  <a:pt x="0" y="3194"/>
                </a:lnTo>
                <a:lnTo>
                  <a:pt x="0" y="2687"/>
                </a:lnTo>
                <a:lnTo>
                  <a:pt x="3" y="2631"/>
                </a:lnTo>
                <a:lnTo>
                  <a:pt x="10" y="2578"/>
                </a:lnTo>
                <a:lnTo>
                  <a:pt x="23" y="2526"/>
                </a:lnTo>
                <a:lnTo>
                  <a:pt x="41" y="2477"/>
                </a:lnTo>
                <a:lnTo>
                  <a:pt x="64" y="2429"/>
                </a:lnTo>
                <a:lnTo>
                  <a:pt x="90" y="2382"/>
                </a:lnTo>
                <a:lnTo>
                  <a:pt x="122" y="2340"/>
                </a:lnTo>
                <a:lnTo>
                  <a:pt x="158" y="2299"/>
                </a:lnTo>
                <a:lnTo>
                  <a:pt x="197" y="2263"/>
                </a:lnTo>
                <a:lnTo>
                  <a:pt x="240" y="2231"/>
                </a:lnTo>
                <a:lnTo>
                  <a:pt x="319" y="2179"/>
                </a:lnTo>
                <a:lnTo>
                  <a:pt x="319" y="1753"/>
                </a:lnTo>
                <a:lnTo>
                  <a:pt x="320" y="1637"/>
                </a:lnTo>
                <a:lnTo>
                  <a:pt x="326" y="1523"/>
                </a:lnTo>
                <a:lnTo>
                  <a:pt x="336" y="1415"/>
                </a:lnTo>
                <a:lnTo>
                  <a:pt x="349" y="1310"/>
                </a:lnTo>
                <a:lnTo>
                  <a:pt x="365" y="1209"/>
                </a:lnTo>
                <a:lnTo>
                  <a:pt x="384" y="1112"/>
                </a:lnTo>
                <a:lnTo>
                  <a:pt x="406" y="1018"/>
                </a:lnTo>
                <a:lnTo>
                  <a:pt x="429" y="929"/>
                </a:lnTo>
                <a:lnTo>
                  <a:pt x="455" y="843"/>
                </a:lnTo>
                <a:lnTo>
                  <a:pt x="483" y="763"/>
                </a:lnTo>
                <a:lnTo>
                  <a:pt x="512" y="685"/>
                </a:lnTo>
                <a:lnTo>
                  <a:pt x="542" y="611"/>
                </a:lnTo>
                <a:lnTo>
                  <a:pt x="573" y="541"/>
                </a:lnTo>
                <a:lnTo>
                  <a:pt x="605" y="475"/>
                </a:lnTo>
                <a:lnTo>
                  <a:pt x="636" y="414"/>
                </a:lnTo>
                <a:lnTo>
                  <a:pt x="669" y="355"/>
                </a:lnTo>
                <a:lnTo>
                  <a:pt x="701" y="301"/>
                </a:lnTo>
                <a:lnTo>
                  <a:pt x="732" y="251"/>
                </a:lnTo>
                <a:lnTo>
                  <a:pt x="763" y="205"/>
                </a:lnTo>
                <a:lnTo>
                  <a:pt x="792" y="163"/>
                </a:lnTo>
                <a:lnTo>
                  <a:pt x="819" y="124"/>
                </a:lnTo>
                <a:lnTo>
                  <a:pt x="846" y="90"/>
                </a:lnTo>
                <a:lnTo>
                  <a:pt x="871" y="59"/>
                </a:lnTo>
                <a:lnTo>
                  <a:pt x="893" y="33"/>
                </a:lnTo>
                <a:lnTo>
                  <a:pt x="908" y="19"/>
                </a:lnTo>
                <a:lnTo>
                  <a:pt x="926" y="9"/>
                </a:lnTo>
                <a:lnTo>
                  <a:pt x="945" y="2"/>
                </a:lnTo>
                <a:lnTo>
                  <a:pt x="966"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13" name="Google Shape;11313;p24"/>
          <p:cNvSpPr/>
          <p:nvPr/>
        </p:nvSpPr>
        <p:spPr>
          <a:xfrm>
            <a:off x="16274503" y="20170642"/>
            <a:ext cx="454771" cy="491483"/>
          </a:xfrm>
          <a:custGeom>
            <a:avLst/>
            <a:gdLst/>
            <a:ahLst/>
            <a:cxnLst/>
            <a:rect l="l" t="t" r="r" b="b"/>
            <a:pathLst>
              <a:path w="3123" h="3371" extrusionOk="0">
                <a:moveTo>
                  <a:pt x="1562" y="0"/>
                </a:moveTo>
                <a:lnTo>
                  <a:pt x="1647" y="3"/>
                </a:lnTo>
                <a:lnTo>
                  <a:pt x="1731" y="13"/>
                </a:lnTo>
                <a:lnTo>
                  <a:pt x="1814" y="29"/>
                </a:lnTo>
                <a:lnTo>
                  <a:pt x="1893" y="51"/>
                </a:lnTo>
                <a:lnTo>
                  <a:pt x="1970" y="78"/>
                </a:lnTo>
                <a:lnTo>
                  <a:pt x="2045" y="112"/>
                </a:lnTo>
                <a:lnTo>
                  <a:pt x="2116" y="150"/>
                </a:lnTo>
                <a:lnTo>
                  <a:pt x="2183" y="194"/>
                </a:lnTo>
                <a:lnTo>
                  <a:pt x="2248" y="242"/>
                </a:lnTo>
                <a:lnTo>
                  <a:pt x="2309" y="294"/>
                </a:lnTo>
                <a:lnTo>
                  <a:pt x="2366" y="351"/>
                </a:lnTo>
                <a:lnTo>
                  <a:pt x="2418" y="412"/>
                </a:lnTo>
                <a:lnTo>
                  <a:pt x="2466" y="476"/>
                </a:lnTo>
                <a:lnTo>
                  <a:pt x="2510" y="544"/>
                </a:lnTo>
                <a:lnTo>
                  <a:pt x="2548" y="616"/>
                </a:lnTo>
                <a:lnTo>
                  <a:pt x="2582" y="690"/>
                </a:lnTo>
                <a:lnTo>
                  <a:pt x="2609" y="767"/>
                </a:lnTo>
                <a:lnTo>
                  <a:pt x="2631" y="847"/>
                </a:lnTo>
                <a:lnTo>
                  <a:pt x="2647" y="929"/>
                </a:lnTo>
                <a:lnTo>
                  <a:pt x="2657" y="1013"/>
                </a:lnTo>
                <a:lnTo>
                  <a:pt x="2660" y="1099"/>
                </a:lnTo>
                <a:lnTo>
                  <a:pt x="2657" y="1177"/>
                </a:lnTo>
                <a:lnTo>
                  <a:pt x="2648" y="1256"/>
                </a:lnTo>
                <a:lnTo>
                  <a:pt x="2634" y="1331"/>
                </a:lnTo>
                <a:lnTo>
                  <a:pt x="2615" y="1405"/>
                </a:lnTo>
                <a:lnTo>
                  <a:pt x="2634" y="1420"/>
                </a:lnTo>
                <a:lnTo>
                  <a:pt x="2656" y="1439"/>
                </a:lnTo>
                <a:lnTo>
                  <a:pt x="2681" y="1461"/>
                </a:lnTo>
                <a:lnTo>
                  <a:pt x="2708" y="1486"/>
                </a:lnTo>
                <a:lnTo>
                  <a:pt x="2738" y="1515"/>
                </a:lnTo>
                <a:lnTo>
                  <a:pt x="2768" y="1546"/>
                </a:lnTo>
                <a:lnTo>
                  <a:pt x="2800" y="1581"/>
                </a:lnTo>
                <a:lnTo>
                  <a:pt x="2832" y="1619"/>
                </a:lnTo>
                <a:lnTo>
                  <a:pt x="2866" y="1659"/>
                </a:lnTo>
                <a:lnTo>
                  <a:pt x="2899" y="1702"/>
                </a:lnTo>
                <a:lnTo>
                  <a:pt x="2931" y="1748"/>
                </a:lnTo>
                <a:lnTo>
                  <a:pt x="2962" y="1797"/>
                </a:lnTo>
                <a:lnTo>
                  <a:pt x="2992" y="1847"/>
                </a:lnTo>
                <a:lnTo>
                  <a:pt x="3020" y="1900"/>
                </a:lnTo>
                <a:lnTo>
                  <a:pt x="3045" y="1956"/>
                </a:lnTo>
                <a:lnTo>
                  <a:pt x="3068" y="2015"/>
                </a:lnTo>
                <a:lnTo>
                  <a:pt x="3087" y="2075"/>
                </a:lnTo>
                <a:lnTo>
                  <a:pt x="3103" y="2137"/>
                </a:lnTo>
                <a:lnTo>
                  <a:pt x="3114" y="2201"/>
                </a:lnTo>
                <a:lnTo>
                  <a:pt x="3120" y="2267"/>
                </a:lnTo>
                <a:lnTo>
                  <a:pt x="3123" y="2334"/>
                </a:lnTo>
                <a:lnTo>
                  <a:pt x="3118" y="2404"/>
                </a:lnTo>
                <a:lnTo>
                  <a:pt x="3108" y="2475"/>
                </a:lnTo>
                <a:lnTo>
                  <a:pt x="3092" y="2548"/>
                </a:lnTo>
                <a:lnTo>
                  <a:pt x="3069" y="2622"/>
                </a:lnTo>
                <a:lnTo>
                  <a:pt x="3067" y="2622"/>
                </a:lnTo>
                <a:lnTo>
                  <a:pt x="3060" y="2621"/>
                </a:lnTo>
                <a:lnTo>
                  <a:pt x="3048" y="2619"/>
                </a:lnTo>
                <a:lnTo>
                  <a:pt x="3034" y="2614"/>
                </a:lnTo>
                <a:lnTo>
                  <a:pt x="3016" y="2608"/>
                </a:lnTo>
                <a:lnTo>
                  <a:pt x="2994" y="2598"/>
                </a:lnTo>
                <a:lnTo>
                  <a:pt x="2970" y="2586"/>
                </a:lnTo>
                <a:lnTo>
                  <a:pt x="2944" y="2571"/>
                </a:lnTo>
                <a:lnTo>
                  <a:pt x="2915" y="2550"/>
                </a:lnTo>
                <a:lnTo>
                  <a:pt x="2886" y="2526"/>
                </a:lnTo>
                <a:lnTo>
                  <a:pt x="2855" y="2497"/>
                </a:lnTo>
                <a:lnTo>
                  <a:pt x="2824" y="2463"/>
                </a:lnTo>
                <a:lnTo>
                  <a:pt x="2792" y="2422"/>
                </a:lnTo>
                <a:lnTo>
                  <a:pt x="2760" y="2376"/>
                </a:lnTo>
                <a:lnTo>
                  <a:pt x="2730" y="2322"/>
                </a:lnTo>
                <a:lnTo>
                  <a:pt x="2707" y="2400"/>
                </a:lnTo>
                <a:lnTo>
                  <a:pt x="2680" y="2474"/>
                </a:lnTo>
                <a:lnTo>
                  <a:pt x="2648" y="2546"/>
                </a:lnTo>
                <a:lnTo>
                  <a:pt x="2611" y="2615"/>
                </a:lnTo>
                <a:lnTo>
                  <a:pt x="2571" y="2682"/>
                </a:lnTo>
                <a:lnTo>
                  <a:pt x="2526" y="2746"/>
                </a:lnTo>
                <a:lnTo>
                  <a:pt x="2477" y="2807"/>
                </a:lnTo>
                <a:lnTo>
                  <a:pt x="2528" y="2824"/>
                </a:lnTo>
                <a:lnTo>
                  <a:pt x="2574" y="2843"/>
                </a:lnTo>
                <a:lnTo>
                  <a:pt x="2616" y="2865"/>
                </a:lnTo>
                <a:lnTo>
                  <a:pt x="2655" y="2889"/>
                </a:lnTo>
                <a:lnTo>
                  <a:pt x="2688" y="2915"/>
                </a:lnTo>
                <a:lnTo>
                  <a:pt x="2716" y="2944"/>
                </a:lnTo>
                <a:lnTo>
                  <a:pt x="2739" y="2973"/>
                </a:lnTo>
                <a:lnTo>
                  <a:pt x="2755" y="3005"/>
                </a:lnTo>
                <a:lnTo>
                  <a:pt x="2765" y="3036"/>
                </a:lnTo>
                <a:lnTo>
                  <a:pt x="2768" y="3070"/>
                </a:lnTo>
                <a:lnTo>
                  <a:pt x="2765" y="3105"/>
                </a:lnTo>
                <a:lnTo>
                  <a:pt x="2754" y="3139"/>
                </a:lnTo>
                <a:lnTo>
                  <a:pt x="2735" y="3171"/>
                </a:lnTo>
                <a:lnTo>
                  <a:pt x="2711" y="3202"/>
                </a:lnTo>
                <a:lnTo>
                  <a:pt x="2682" y="3231"/>
                </a:lnTo>
                <a:lnTo>
                  <a:pt x="2646" y="3259"/>
                </a:lnTo>
                <a:lnTo>
                  <a:pt x="2604" y="3283"/>
                </a:lnTo>
                <a:lnTo>
                  <a:pt x="2559" y="3304"/>
                </a:lnTo>
                <a:lnTo>
                  <a:pt x="2509" y="3324"/>
                </a:lnTo>
                <a:lnTo>
                  <a:pt x="2455" y="3340"/>
                </a:lnTo>
                <a:lnTo>
                  <a:pt x="2397" y="3354"/>
                </a:lnTo>
                <a:lnTo>
                  <a:pt x="2337" y="3362"/>
                </a:lnTo>
                <a:lnTo>
                  <a:pt x="2274" y="3369"/>
                </a:lnTo>
                <a:lnTo>
                  <a:pt x="2210" y="3371"/>
                </a:lnTo>
                <a:lnTo>
                  <a:pt x="2141" y="3369"/>
                </a:lnTo>
                <a:lnTo>
                  <a:pt x="2074" y="3362"/>
                </a:lnTo>
                <a:lnTo>
                  <a:pt x="2011" y="3351"/>
                </a:lnTo>
                <a:lnTo>
                  <a:pt x="1951" y="3337"/>
                </a:lnTo>
                <a:lnTo>
                  <a:pt x="1896" y="3319"/>
                </a:lnTo>
                <a:lnTo>
                  <a:pt x="1844" y="3298"/>
                </a:lnTo>
                <a:lnTo>
                  <a:pt x="1797" y="3274"/>
                </a:lnTo>
                <a:lnTo>
                  <a:pt x="1756" y="3247"/>
                </a:lnTo>
                <a:lnTo>
                  <a:pt x="1721" y="3217"/>
                </a:lnTo>
                <a:lnTo>
                  <a:pt x="1669" y="3224"/>
                </a:lnTo>
                <a:lnTo>
                  <a:pt x="1615" y="3227"/>
                </a:lnTo>
                <a:lnTo>
                  <a:pt x="1561" y="3229"/>
                </a:lnTo>
                <a:lnTo>
                  <a:pt x="1480" y="3226"/>
                </a:lnTo>
                <a:lnTo>
                  <a:pt x="1401" y="3217"/>
                </a:lnTo>
                <a:lnTo>
                  <a:pt x="1365" y="3247"/>
                </a:lnTo>
                <a:lnTo>
                  <a:pt x="1325" y="3274"/>
                </a:lnTo>
                <a:lnTo>
                  <a:pt x="1278" y="3298"/>
                </a:lnTo>
                <a:lnTo>
                  <a:pt x="1227" y="3319"/>
                </a:lnTo>
                <a:lnTo>
                  <a:pt x="1171" y="3337"/>
                </a:lnTo>
                <a:lnTo>
                  <a:pt x="1111" y="3351"/>
                </a:lnTo>
                <a:lnTo>
                  <a:pt x="1048" y="3362"/>
                </a:lnTo>
                <a:lnTo>
                  <a:pt x="982" y="3369"/>
                </a:lnTo>
                <a:lnTo>
                  <a:pt x="913" y="3371"/>
                </a:lnTo>
                <a:lnTo>
                  <a:pt x="848" y="3369"/>
                </a:lnTo>
                <a:lnTo>
                  <a:pt x="785" y="3362"/>
                </a:lnTo>
                <a:lnTo>
                  <a:pt x="724" y="3354"/>
                </a:lnTo>
                <a:lnTo>
                  <a:pt x="667" y="3340"/>
                </a:lnTo>
                <a:lnTo>
                  <a:pt x="613" y="3324"/>
                </a:lnTo>
                <a:lnTo>
                  <a:pt x="564" y="3304"/>
                </a:lnTo>
                <a:lnTo>
                  <a:pt x="518" y="3283"/>
                </a:lnTo>
                <a:lnTo>
                  <a:pt x="477" y="3259"/>
                </a:lnTo>
                <a:lnTo>
                  <a:pt x="441" y="3231"/>
                </a:lnTo>
                <a:lnTo>
                  <a:pt x="411" y="3202"/>
                </a:lnTo>
                <a:lnTo>
                  <a:pt x="386" y="3171"/>
                </a:lnTo>
                <a:lnTo>
                  <a:pt x="369" y="3139"/>
                </a:lnTo>
                <a:lnTo>
                  <a:pt x="358" y="3105"/>
                </a:lnTo>
                <a:lnTo>
                  <a:pt x="353" y="3070"/>
                </a:lnTo>
                <a:lnTo>
                  <a:pt x="358" y="3036"/>
                </a:lnTo>
                <a:lnTo>
                  <a:pt x="367" y="3005"/>
                </a:lnTo>
                <a:lnTo>
                  <a:pt x="384" y="2973"/>
                </a:lnTo>
                <a:lnTo>
                  <a:pt x="407" y="2944"/>
                </a:lnTo>
                <a:lnTo>
                  <a:pt x="434" y="2915"/>
                </a:lnTo>
                <a:lnTo>
                  <a:pt x="468" y="2889"/>
                </a:lnTo>
                <a:lnTo>
                  <a:pt x="506" y="2865"/>
                </a:lnTo>
                <a:lnTo>
                  <a:pt x="549" y="2843"/>
                </a:lnTo>
                <a:lnTo>
                  <a:pt x="594" y="2824"/>
                </a:lnTo>
                <a:lnTo>
                  <a:pt x="645" y="2807"/>
                </a:lnTo>
                <a:lnTo>
                  <a:pt x="597" y="2746"/>
                </a:lnTo>
                <a:lnTo>
                  <a:pt x="552" y="2682"/>
                </a:lnTo>
                <a:lnTo>
                  <a:pt x="511" y="2615"/>
                </a:lnTo>
                <a:lnTo>
                  <a:pt x="474" y="2546"/>
                </a:lnTo>
                <a:lnTo>
                  <a:pt x="443" y="2474"/>
                </a:lnTo>
                <a:lnTo>
                  <a:pt x="415" y="2400"/>
                </a:lnTo>
                <a:lnTo>
                  <a:pt x="394" y="2322"/>
                </a:lnTo>
                <a:lnTo>
                  <a:pt x="362" y="2376"/>
                </a:lnTo>
                <a:lnTo>
                  <a:pt x="330" y="2422"/>
                </a:lnTo>
                <a:lnTo>
                  <a:pt x="299" y="2463"/>
                </a:lnTo>
                <a:lnTo>
                  <a:pt x="267" y="2497"/>
                </a:lnTo>
                <a:lnTo>
                  <a:pt x="237" y="2526"/>
                </a:lnTo>
                <a:lnTo>
                  <a:pt x="207" y="2550"/>
                </a:lnTo>
                <a:lnTo>
                  <a:pt x="179" y="2571"/>
                </a:lnTo>
                <a:lnTo>
                  <a:pt x="153" y="2586"/>
                </a:lnTo>
                <a:lnTo>
                  <a:pt x="129" y="2598"/>
                </a:lnTo>
                <a:lnTo>
                  <a:pt x="107" y="2608"/>
                </a:lnTo>
                <a:lnTo>
                  <a:pt x="88" y="2614"/>
                </a:lnTo>
                <a:lnTo>
                  <a:pt x="74" y="2619"/>
                </a:lnTo>
                <a:lnTo>
                  <a:pt x="62" y="2621"/>
                </a:lnTo>
                <a:lnTo>
                  <a:pt x="56" y="2622"/>
                </a:lnTo>
                <a:lnTo>
                  <a:pt x="53" y="2622"/>
                </a:lnTo>
                <a:lnTo>
                  <a:pt x="30" y="2548"/>
                </a:lnTo>
                <a:lnTo>
                  <a:pt x="14" y="2475"/>
                </a:lnTo>
                <a:lnTo>
                  <a:pt x="4" y="2404"/>
                </a:lnTo>
                <a:lnTo>
                  <a:pt x="0" y="2334"/>
                </a:lnTo>
                <a:lnTo>
                  <a:pt x="2" y="2267"/>
                </a:lnTo>
                <a:lnTo>
                  <a:pt x="9" y="2201"/>
                </a:lnTo>
                <a:lnTo>
                  <a:pt x="21" y="2137"/>
                </a:lnTo>
                <a:lnTo>
                  <a:pt x="36" y="2075"/>
                </a:lnTo>
                <a:lnTo>
                  <a:pt x="56" y="2015"/>
                </a:lnTo>
                <a:lnTo>
                  <a:pt x="77" y="1956"/>
                </a:lnTo>
                <a:lnTo>
                  <a:pt x="104" y="1900"/>
                </a:lnTo>
                <a:lnTo>
                  <a:pt x="131" y="1847"/>
                </a:lnTo>
                <a:lnTo>
                  <a:pt x="160" y="1797"/>
                </a:lnTo>
                <a:lnTo>
                  <a:pt x="192" y="1748"/>
                </a:lnTo>
                <a:lnTo>
                  <a:pt x="224" y="1702"/>
                </a:lnTo>
                <a:lnTo>
                  <a:pt x="257" y="1659"/>
                </a:lnTo>
                <a:lnTo>
                  <a:pt x="290" y="1619"/>
                </a:lnTo>
                <a:lnTo>
                  <a:pt x="323" y="1581"/>
                </a:lnTo>
                <a:lnTo>
                  <a:pt x="354" y="1546"/>
                </a:lnTo>
                <a:lnTo>
                  <a:pt x="386" y="1515"/>
                </a:lnTo>
                <a:lnTo>
                  <a:pt x="415" y="1486"/>
                </a:lnTo>
                <a:lnTo>
                  <a:pt x="443" y="1461"/>
                </a:lnTo>
                <a:lnTo>
                  <a:pt x="467" y="1439"/>
                </a:lnTo>
                <a:lnTo>
                  <a:pt x="489" y="1420"/>
                </a:lnTo>
                <a:lnTo>
                  <a:pt x="507" y="1405"/>
                </a:lnTo>
                <a:lnTo>
                  <a:pt x="489" y="1331"/>
                </a:lnTo>
                <a:lnTo>
                  <a:pt x="474" y="1256"/>
                </a:lnTo>
                <a:lnTo>
                  <a:pt x="466" y="1177"/>
                </a:lnTo>
                <a:lnTo>
                  <a:pt x="462" y="1099"/>
                </a:lnTo>
                <a:lnTo>
                  <a:pt x="466" y="1013"/>
                </a:lnTo>
                <a:lnTo>
                  <a:pt x="475" y="929"/>
                </a:lnTo>
                <a:lnTo>
                  <a:pt x="492" y="847"/>
                </a:lnTo>
                <a:lnTo>
                  <a:pt x="514" y="767"/>
                </a:lnTo>
                <a:lnTo>
                  <a:pt x="541" y="690"/>
                </a:lnTo>
                <a:lnTo>
                  <a:pt x="575" y="616"/>
                </a:lnTo>
                <a:lnTo>
                  <a:pt x="613" y="544"/>
                </a:lnTo>
                <a:lnTo>
                  <a:pt x="657" y="476"/>
                </a:lnTo>
                <a:lnTo>
                  <a:pt x="704" y="412"/>
                </a:lnTo>
                <a:lnTo>
                  <a:pt x="757" y="351"/>
                </a:lnTo>
                <a:lnTo>
                  <a:pt x="814" y="294"/>
                </a:lnTo>
                <a:lnTo>
                  <a:pt x="875" y="242"/>
                </a:lnTo>
                <a:lnTo>
                  <a:pt x="939" y="193"/>
                </a:lnTo>
                <a:lnTo>
                  <a:pt x="1007" y="150"/>
                </a:lnTo>
                <a:lnTo>
                  <a:pt x="1079" y="112"/>
                </a:lnTo>
                <a:lnTo>
                  <a:pt x="1153" y="78"/>
                </a:lnTo>
                <a:lnTo>
                  <a:pt x="1230" y="51"/>
                </a:lnTo>
                <a:lnTo>
                  <a:pt x="1310" y="29"/>
                </a:lnTo>
                <a:lnTo>
                  <a:pt x="1392" y="13"/>
                </a:lnTo>
                <a:lnTo>
                  <a:pt x="1476" y="3"/>
                </a:lnTo>
                <a:lnTo>
                  <a:pt x="1562"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14" name="Google Shape;11314;p24"/>
          <p:cNvSpPr/>
          <p:nvPr/>
        </p:nvSpPr>
        <p:spPr>
          <a:xfrm>
            <a:off x="13616377" y="20194604"/>
            <a:ext cx="483313" cy="443555"/>
          </a:xfrm>
          <a:custGeom>
            <a:avLst/>
            <a:gdLst/>
            <a:ahLst/>
            <a:cxnLst/>
            <a:rect l="l" t="t" r="r" b="b"/>
            <a:pathLst>
              <a:path w="3321" h="3043" extrusionOk="0">
                <a:moveTo>
                  <a:pt x="832" y="1432"/>
                </a:moveTo>
                <a:lnTo>
                  <a:pt x="261" y="1721"/>
                </a:lnTo>
                <a:lnTo>
                  <a:pt x="832" y="2011"/>
                </a:lnTo>
                <a:lnTo>
                  <a:pt x="1401" y="1721"/>
                </a:lnTo>
                <a:lnTo>
                  <a:pt x="832" y="1432"/>
                </a:lnTo>
                <a:close/>
                <a:moveTo>
                  <a:pt x="2489" y="1426"/>
                </a:moveTo>
                <a:lnTo>
                  <a:pt x="1920" y="1717"/>
                </a:lnTo>
                <a:lnTo>
                  <a:pt x="2489" y="2007"/>
                </a:lnTo>
                <a:lnTo>
                  <a:pt x="3059" y="1717"/>
                </a:lnTo>
                <a:lnTo>
                  <a:pt x="2489" y="1426"/>
                </a:lnTo>
                <a:close/>
                <a:moveTo>
                  <a:pt x="1662" y="133"/>
                </a:moveTo>
                <a:lnTo>
                  <a:pt x="1093" y="423"/>
                </a:lnTo>
                <a:lnTo>
                  <a:pt x="1662" y="714"/>
                </a:lnTo>
                <a:lnTo>
                  <a:pt x="2233" y="423"/>
                </a:lnTo>
                <a:lnTo>
                  <a:pt x="1662" y="133"/>
                </a:lnTo>
                <a:close/>
                <a:moveTo>
                  <a:pt x="1662" y="0"/>
                </a:moveTo>
                <a:lnTo>
                  <a:pt x="1662" y="0"/>
                </a:lnTo>
                <a:lnTo>
                  <a:pt x="2494" y="423"/>
                </a:lnTo>
                <a:lnTo>
                  <a:pt x="2494" y="1296"/>
                </a:lnTo>
                <a:lnTo>
                  <a:pt x="3321" y="1717"/>
                </a:lnTo>
                <a:lnTo>
                  <a:pt x="3321" y="2615"/>
                </a:lnTo>
                <a:lnTo>
                  <a:pt x="2489" y="3038"/>
                </a:lnTo>
                <a:lnTo>
                  <a:pt x="1662" y="2617"/>
                </a:lnTo>
                <a:lnTo>
                  <a:pt x="1662" y="2619"/>
                </a:lnTo>
                <a:lnTo>
                  <a:pt x="832" y="3043"/>
                </a:lnTo>
                <a:lnTo>
                  <a:pt x="0" y="2619"/>
                </a:lnTo>
                <a:lnTo>
                  <a:pt x="0" y="1721"/>
                </a:lnTo>
                <a:lnTo>
                  <a:pt x="832" y="1298"/>
                </a:lnTo>
                <a:lnTo>
                  <a:pt x="832" y="423"/>
                </a:lnTo>
                <a:lnTo>
                  <a:pt x="1662"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15" name="Google Shape;11315;p24"/>
          <p:cNvSpPr/>
          <p:nvPr/>
        </p:nvSpPr>
        <p:spPr>
          <a:xfrm>
            <a:off x="12428025" y="20171151"/>
            <a:ext cx="340565" cy="490445"/>
          </a:xfrm>
          <a:custGeom>
            <a:avLst/>
            <a:gdLst/>
            <a:ahLst/>
            <a:cxnLst/>
            <a:rect l="l" t="t" r="r" b="b"/>
            <a:pathLst>
              <a:path w="2337" h="3370" extrusionOk="0">
                <a:moveTo>
                  <a:pt x="678" y="617"/>
                </a:moveTo>
                <a:lnTo>
                  <a:pt x="665" y="658"/>
                </a:lnTo>
                <a:lnTo>
                  <a:pt x="655" y="702"/>
                </a:lnTo>
                <a:lnTo>
                  <a:pt x="648" y="746"/>
                </a:lnTo>
                <a:lnTo>
                  <a:pt x="646" y="791"/>
                </a:lnTo>
                <a:lnTo>
                  <a:pt x="648" y="848"/>
                </a:lnTo>
                <a:lnTo>
                  <a:pt x="658" y="904"/>
                </a:lnTo>
                <a:lnTo>
                  <a:pt x="672" y="957"/>
                </a:lnTo>
                <a:lnTo>
                  <a:pt x="692" y="1007"/>
                </a:lnTo>
                <a:lnTo>
                  <a:pt x="717" y="1055"/>
                </a:lnTo>
                <a:lnTo>
                  <a:pt x="747" y="1100"/>
                </a:lnTo>
                <a:lnTo>
                  <a:pt x="780" y="1141"/>
                </a:lnTo>
                <a:lnTo>
                  <a:pt x="819" y="1180"/>
                </a:lnTo>
                <a:lnTo>
                  <a:pt x="860" y="1213"/>
                </a:lnTo>
                <a:lnTo>
                  <a:pt x="905" y="1243"/>
                </a:lnTo>
                <a:lnTo>
                  <a:pt x="953" y="1267"/>
                </a:lnTo>
                <a:lnTo>
                  <a:pt x="1003" y="1288"/>
                </a:lnTo>
                <a:lnTo>
                  <a:pt x="1057" y="1302"/>
                </a:lnTo>
                <a:lnTo>
                  <a:pt x="1111" y="1310"/>
                </a:lnTo>
                <a:lnTo>
                  <a:pt x="1168" y="1314"/>
                </a:lnTo>
                <a:lnTo>
                  <a:pt x="1225" y="1310"/>
                </a:lnTo>
                <a:lnTo>
                  <a:pt x="1280" y="1302"/>
                </a:lnTo>
                <a:lnTo>
                  <a:pt x="1334" y="1288"/>
                </a:lnTo>
                <a:lnTo>
                  <a:pt x="1384" y="1267"/>
                </a:lnTo>
                <a:lnTo>
                  <a:pt x="1432" y="1243"/>
                </a:lnTo>
                <a:lnTo>
                  <a:pt x="1477" y="1213"/>
                </a:lnTo>
                <a:lnTo>
                  <a:pt x="1518" y="1180"/>
                </a:lnTo>
                <a:lnTo>
                  <a:pt x="1555" y="1141"/>
                </a:lnTo>
                <a:lnTo>
                  <a:pt x="1589" y="1100"/>
                </a:lnTo>
                <a:lnTo>
                  <a:pt x="1619" y="1055"/>
                </a:lnTo>
                <a:lnTo>
                  <a:pt x="1644" y="1007"/>
                </a:lnTo>
                <a:lnTo>
                  <a:pt x="1663" y="957"/>
                </a:lnTo>
                <a:lnTo>
                  <a:pt x="1679" y="904"/>
                </a:lnTo>
                <a:lnTo>
                  <a:pt x="1687" y="848"/>
                </a:lnTo>
                <a:lnTo>
                  <a:pt x="1691" y="791"/>
                </a:lnTo>
                <a:lnTo>
                  <a:pt x="1688" y="746"/>
                </a:lnTo>
                <a:lnTo>
                  <a:pt x="1682" y="702"/>
                </a:lnTo>
                <a:lnTo>
                  <a:pt x="1671" y="658"/>
                </a:lnTo>
                <a:lnTo>
                  <a:pt x="1658" y="617"/>
                </a:lnTo>
                <a:lnTo>
                  <a:pt x="678" y="617"/>
                </a:lnTo>
                <a:close/>
                <a:moveTo>
                  <a:pt x="1168" y="0"/>
                </a:moveTo>
                <a:lnTo>
                  <a:pt x="1168" y="0"/>
                </a:lnTo>
                <a:lnTo>
                  <a:pt x="1240" y="3"/>
                </a:lnTo>
                <a:lnTo>
                  <a:pt x="1311" y="13"/>
                </a:lnTo>
                <a:lnTo>
                  <a:pt x="1380" y="28"/>
                </a:lnTo>
                <a:lnTo>
                  <a:pt x="1445" y="50"/>
                </a:lnTo>
                <a:lnTo>
                  <a:pt x="1509" y="76"/>
                </a:lnTo>
                <a:lnTo>
                  <a:pt x="1569" y="109"/>
                </a:lnTo>
                <a:lnTo>
                  <a:pt x="1627" y="145"/>
                </a:lnTo>
                <a:lnTo>
                  <a:pt x="1681" y="187"/>
                </a:lnTo>
                <a:lnTo>
                  <a:pt x="1731" y="233"/>
                </a:lnTo>
                <a:lnTo>
                  <a:pt x="1777" y="282"/>
                </a:lnTo>
                <a:lnTo>
                  <a:pt x="1818" y="337"/>
                </a:lnTo>
                <a:lnTo>
                  <a:pt x="1855" y="393"/>
                </a:lnTo>
                <a:lnTo>
                  <a:pt x="1887" y="455"/>
                </a:lnTo>
                <a:lnTo>
                  <a:pt x="1913" y="518"/>
                </a:lnTo>
                <a:lnTo>
                  <a:pt x="1935" y="583"/>
                </a:lnTo>
                <a:lnTo>
                  <a:pt x="1950" y="652"/>
                </a:lnTo>
                <a:lnTo>
                  <a:pt x="1960" y="723"/>
                </a:lnTo>
                <a:lnTo>
                  <a:pt x="1963" y="795"/>
                </a:lnTo>
                <a:lnTo>
                  <a:pt x="1961" y="856"/>
                </a:lnTo>
                <a:lnTo>
                  <a:pt x="1959" y="915"/>
                </a:lnTo>
                <a:lnTo>
                  <a:pt x="1962" y="973"/>
                </a:lnTo>
                <a:lnTo>
                  <a:pt x="1970" y="1031"/>
                </a:lnTo>
                <a:lnTo>
                  <a:pt x="1982" y="1088"/>
                </a:lnTo>
                <a:lnTo>
                  <a:pt x="1992" y="1122"/>
                </a:lnTo>
                <a:lnTo>
                  <a:pt x="2004" y="1156"/>
                </a:lnTo>
                <a:lnTo>
                  <a:pt x="2017" y="1188"/>
                </a:lnTo>
                <a:lnTo>
                  <a:pt x="2033" y="1220"/>
                </a:lnTo>
                <a:lnTo>
                  <a:pt x="2051" y="1249"/>
                </a:lnTo>
                <a:lnTo>
                  <a:pt x="2071" y="1276"/>
                </a:lnTo>
                <a:lnTo>
                  <a:pt x="2094" y="1299"/>
                </a:lnTo>
                <a:lnTo>
                  <a:pt x="2121" y="1320"/>
                </a:lnTo>
                <a:lnTo>
                  <a:pt x="2149" y="1335"/>
                </a:lnTo>
                <a:lnTo>
                  <a:pt x="2181" y="1346"/>
                </a:lnTo>
                <a:lnTo>
                  <a:pt x="2180" y="1347"/>
                </a:lnTo>
                <a:lnTo>
                  <a:pt x="2175" y="1352"/>
                </a:lnTo>
                <a:lnTo>
                  <a:pt x="2168" y="1357"/>
                </a:lnTo>
                <a:lnTo>
                  <a:pt x="2156" y="1365"/>
                </a:lnTo>
                <a:lnTo>
                  <a:pt x="2141" y="1374"/>
                </a:lnTo>
                <a:lnTo>
                  <a:pt x="2124" y="1385"/>
                </a:lnTo>
                <a:lnTo>
                  <a:pt x="2102" y="1395"/>
                </a:lnTo>
                <a:lnTo>
                  <a:pt x="2076" y="1406"/>
                </a:lnTo>
                <a:lnTo>
                  <a:pt x="2045" y="1418"/>
                </a:lnTo>
                <a:lnTo>
                  <a:pt x="2011" y="1430"/>
                </a:lnTo>
                <a:lnTo>
                  <a:pt x="1973" y="1441"/>
                </a:lnTo>
                <a:lnTo>
                  <a:pt x="1930" y="1452"/>
                </a:lnTo>
                <a:lnTo>
                  <a:pt x="1882" y="1462"/>
                </a:lnTo>
                <a:lnTo>
                  <a:pt x="1829" y="1470"/>
                </a:lnTo>
                <a:lnTo>
                  <a:pt x="1771" y="1476"/>
                </a:lnTo>
                <a:lnTo>
                  <a:pt x="1708" y="1480"/>
                </a:lnTo>
                <a:lnTo>
                  <a:pt x="1639" y="1483"/>
                </a:lnTo>
                <a:lnTo>
                  <a:pt x="1565" y="1483"/>
                </a:lnTo>
                <a:lnTo>
                  <a:pt x="1515" y="1509"/>
                </a:lnTo>
                <a:lnTo>
                  <a:pt x="1463" y="1533"/>
                </a:lnTo>
                <a:lnTo>
                  <a:pt x="1705" y="1533"/>
                </a:lnTo>
                <a:lnTo>
                  <a:pt x="1758" y="1535"/>
                </a:lnTo>
                <a:lnTo>
                  <a:pt x="1811" y="1544"/>
                </a:lnTo>
                <a:lnTo>
                  <a:pt x="1861" y="1558"/>
                </a:lnTo>
                <a:lnTo>
                  <a:pt x="1909" y="1578"/>
                </a:lnTo>
                <a:lnTo>
                  <a:pt x="1955" y="1603"/>
                </a:lnTo>
                <a:lnTo>
                  <a:pt x="1997" y="1631"/>
                </a:lnTo>
                <a:lnTo>
                  <a:pt x="2037" y="1664"/>
                </a:lnTo>
                <a:lnTo>
                  <a:pt x="2071" y="1702"/>
                </a:lnTo>
                <a:lnTo>
                  <a:pt x="2103" y="1742"/>
                </a:lnTo>
                <a:lnTo>
                  <a:pt x="2130" y="1787"/>
                </a:lnTo>
                <a:lnTo>
                  <a:pt x="2152" y="1834"/>
                </a:lnTo>
                <a:lnTo>
                  <a:pt x="2170" y="1884"/>
                </a:lnTo>
                <a:lnTo>
                  <a:pt x="2182" y="1936"/>
                </a:lnTo>
                <a:lnTo>
                  <a:pt x="2330" y="2826"/>
                </a:lnTo>
                <a:lnTo>
                  <a:pt x="2337" y="2877"/>
                </a:lnTo>
                <a:lnTo>
                  <a:pt x="2337" y="2928"/>
                </a:lnTo>
                <a:lnTo>
                  <a:pt x="2331" y="2977"/>
                </a:lnTo>
                <a:lnTo>
                  <a:pt x="2320" y="3027"/>
                </a:lnTo>
                <a:lnTo>
                  <a:pt x="2304" y="3075"/>
                </a:lnTo>
                <a:lnTo>
                  <a:pt x="2283" y="3120"/>
                </a:lnTo>
                <a:lnTo>
                  <a:pt x="2257" y="3164"/>
                </a:lnTo>
                <a:lnTo>
                  <a:pt x="2226" y="3205"/>
                </a:lnTo>
                <a:lnTo>
                  <a:pt x="2190" y="3242"/>
                </a:lnTo>
                <a:lnTo>
                  <a:pt x="2152" y="3275"/>
                </a:lnTo>
                <a:lnTo>
                  <a:pt x="2111" y="3303"/>
                </a:lnTo>
                <a:lnTo>
                  <a:pt x="2066" y="3326"/>
                </a:lnTo>
                <a:lnTo>
                  <a:pt x="2019" y="3345"/>
                </a:lnTo>
                <a:lnTo>
                  <a:pt x="1971" y="3359"/>
                </a:lnTo>
                <a:lnTo>
                  <a:pt x="1921" y="3367"/>
                </a:lnTo>
                <a:lnTo>
                  <a:pt x="1870" y="3370"/>
                </a:lnTo>
                <a:lnTo>
                  <a:pt x="466" y="3370"/>
                </a:lnTo>
                <a:lnTo>
                  <a:pt x="415" y="3367"/>
                </a:lnTo>
                <a:lnTo>
                  <a:pt x="365" y="3359"/>
                </a:lnTo>
                <a:lnTo>
                  <a:pt x="317" y="3345"/>
                </a:lnTo>
                <a:lnTo>
                  <a:pt x="270" y="3326"/>
                </a:lnTo>
                <a:lnTo>
                  <a:pt x="225" y="3303"/>
                </a:lnTo>
                <a:lnTo>
                  <a:pt x="183" y="3275"/>
                </a:lnTo>
                <a:lnTo>
                  <a:pt x="145" y="3242"/>
                </a:lnTo>
                <a:lnTo>
                  <a:pt x="109" y="3205"/>
                </a:lnTo>
                <a:lnTo>
                  <a:pt x="79" y="3164"/>
                </a:lnTo>
                <a:lnTo>
                  <a:pt x="52" y="3120"/>
                </a:lnTo>
                <a:lnTo>
                  <a:pt x="32" y="3075"/>
                </a:lnTo>
                <a:lnTo>
                  <a:pt x="15" y="3028"/>
                </a:lnTo>
                <a:lnTo>
                  <a:pt x="6" y="2979"/>
                </a:lnTo>
                <a:lnTo>
                  <a:pt x="0" y="2928"/>
                </a:lnTo>
                <a:lnTo>
                  <a:pt x="0" y="2877"/>
                </a:lnTo>
                <a:lnTo>
                  <a:pt x="6" y="2826"/>
                </a:lnTo>
                <a:lnTo>
                  <a:pt x="154" y="1937"/>
                </a:lnTo>
                <a:lnTo>
                  <a:pt x="166" y="1884"/>
                </a:lnTo>
                <a:lnTo>
                  <a:pt x="182" y="1834"/>
                </a:lnTo>
                <a:lnTo>
                  <a:pt x="205" y="1787"/>
                </a:lnTo>
                <a:lnTo>
                  <a:pt x="233" y="1742"/>
                </a:lnTo>
                <a:lnTo>
                  <a:pt x="264" y="1702"/>
                </a:lnTo>
                <a:lnTo>
                  <a:pt x="299" y="1665"/>
                </a:lnTo>
                <a:lnTo>
                  <a:pt x="338" y="1631"/>
                </a:lnTo>
                <a:lnTo>
                  <a:pt x="381" y="1603"/>
                </a:lnTo>
                <a:lnTo>
                  <a:pt x="427" y="1579"/>
                </a:lnTo>
                <a:lnTo>
                  <a:pt x="475" y="1559"/>
                </a:lnTo>
                <a:lnTo>
                  <a:pt x="525" y="1545"/>
                </a:lnTo>
                <a:lnTo>
                  <a:pt x="577" y="1536"/>
                </a:lnTo>
                <a:lnTo>
                  <a:pt x="632" y="1533"/>
                </a:lnTo>
                <a:lnTo>
                  <a:pt x="874" y="1533"/>
                </a:lnTo>
                <a:lnTo>
                  <a:pt x="821" y="1510"/>
                </a:lnTo>
                <a:lnTo>
                  <a:pt x="771" y="1483"/>
                </a:lnTo>
                <a:lnTo>
                  <a:pt x="696" y="1483"/>
                </a:lnTo>
                <a:lnTo>
                  <a:pt x="628" y="1480"/>
                </a:lnTo>
                <a:lnTo>
                  <a:pt x="564" y="1476"/>
                </a:lnTo>
                <a:lnTo>
                  <a:pt x="506" y="1470"/>
                </a:lnTo>
                <a:lnTo>
                  <a:pt x="454" y="1462"/>
                </a:lnTo>
                <a:lnTo>
                  <a:pt x="406" y="1452"/>
                </a:lnTo>
                <a:lnTo>
                  <a:pt x="362" y="1441"/>
                </a:lnTo>
                <a:lnTo>
                  <a:pt x="324" y="1430"/>
                </a:lnTo>
                <a:lnTo>
                  <a:pt x="290" y="1418"/>
                </a:lnTo>
                <a:lnTo>
                  <a:pt x="260" y="1406"/>
                </a:lnTo>
                <a:lnTo>
                  <a:pt x="234" y="1395"/>
                </a:lnTo>
                <a:lnTo>
                  <a:pt x="212" y="1385"/>
                </a:lnTo>
                <a:lnTo>
                  <a:pt x="194" y="1374"/>
                </a:lnTo>
                <a:lnTo>
                  <a:pt x="180" y="1365"/>
                </a:lnTo>
                <a:lnTo>
                  <a:pt x="169" y="1357"/>
                </a:lnTo>
                <a:lnTo>
                  <a:pt x="162" y="1352"/>
                </a:lnTo>
                <a:lnTo>
                  <a:pt x="157" y="1347"/>
                </a:lnTo>
                <a:lnTo>
                  <a:pt x="155" y="1346"/>
                </a:lnTo>
                <a:lnTo>
                  <a:pt x="186" y="1337"/>
                </a:lnTo>
                <a:lnTo>
                  <a:pt x="213" y="1321"/>
                </a:lnTo>
                <a:lnTo>
                  <a:pt x="238" y="1302"/>
                </a:lnTo>
                <a:lnTo>
                  <a:pt x="261" y="1280"/>
                </a:lnTo>
                <a:lnTo>
                  <a:pt x="281" y="1255"/>
                </a:lnTo>
                <a:lnTo>
                  <a:pt x="298" y="1226"/>
                </a:lnTo>
                <a:lnTo>
                  <a:pt x="314" y="1197"/>
                </a:lnTo>
                <a:lnTo>
                  <a:pt x="328" y="1165"/>
                </a:lnTo>
                <a:lnTo>
                  <a:pt x="340" y="1134"/>
                </a:lnTo>
                <a:lnTo>
                  <a:pt x="349" y="1101"/>
                </a:lnTo>
                <a:lnTo>
                  <a:pt x="365" y="1040"/>
                </a:lnTo>
                <a:lnTo>
                  <a:pt x="373" y="979"/>
                </a:lnTo>
                <a:lnTo>
                  <a:pt x="377" y="917"/>
                </a:lnTo>
                <a:lnTo>
                  <a:pt x="374" y="854"/>
                </a:lnTo>
                <a:lnTo>
                  <a:pt x="372" y="795"/>
                </a:lnTo>
                <a:lnTo>
                  <a:pt x="376" y="723"/>
                </a:lnTo>
                <a:lnTo>
                  <a:pt x="385" y="652"/>
                </a:lnTo>
                <a:lnTo>
                  <a:pt x="401" y="583"/>
                </a:lnTo>
                <a:lnTo>
                  <a:pt x="422" y="518"/>
                </a:lnTo>
                <a:lnTo>
                  <a:pt x="449" y="453"/>
                </a:lnTo>
                <a:lnTo>
                  <a:pt x="481" y="393"/>
                </a:lnTo>
                <a:lnTo>
                  <a:pt x="518" y="336"/>
                </a:lnTo>
                <a:lnTo>
                  <a:pt x="560" y="282"/>
                </a:lnTo>
                <a:lnTo>
                  <a:pt x="606" y="232"/>
                </a:lnTo>
                <a:lnTo>
                  <a:pt x="655" y="186"/>
                </a:lnTo>
                <a:lnTo>
                  <a:pt x="709" y="145"/>
                </a:lnTo>
                <a:lnTo>
                  <a:pt x="766" y="108"/>
                </a:lnTo>
                <a:lnTo>
                  <a:pt x="827" y="76"/>
                </a:lnTo>
                <a:lnTo>
                  <a:pt x="891" y="50"/>
                </a:lnTo>
                <a:lnTo>
                  <a:pt x="956" y="28"/>
                </a:lnTo>
                <a:lnTo>
                  <a:pt x="1025" y="13"/>
                </a:lnTo>
                <a:lnTo>
                  <a:pt x="1096" y="3"/>
                </a:lnTo>
                <a:lnTo>
                  <a:pt x="1168"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1316" name="Google Shape;11316;p24"/>
          <p:cNvGrpSpPr/>
          <p:nvPr/>
        </p:nvGrpSpPr>
        <p:grpSpPr>
          <a:xfrm>
            <a:off x="7204877" y="20172885"/>
            <a:ext cx="394665" cy="488487"/>
            <a:chOff x="-2971800" y="7292975"/>
            <a:chExt cx="614360" cy="760409"/>
          </a:xfrm>
          <a:solidFill>
            <a:srgbClr val="006994"/>
          </a:solidFill>
        </p:grpSpPr>
        <p:sp>
          <p:nvSpPr>
            <p:cNvPr id="11317" name="Google Shape;11317;p24"/>
            <p:cNvSpPr/>
            <p:nvPr/>
          </p:nvSpPr>
          <p:spPr>
            <a:xfrm>
              <a:off x="-2971800" y="7292975"/>
              <a:ext cx="614360" cy="760409"/>
            </a:xfrm>
            <a:custGeom>
              <a:avLst/>
              <a:gdLst/>
              <a:ahLst/>
              <a:cxnLst/>
              <a:rect l="l" t="t" r="r" b="b"/>
              <a:pathLst>
                <a:path w="2711" h="3351" extrusionOk="0">
                  <a:moveTo>
                    <a:pt x="791" y="385"/>
                  </a:moveTo>
                  <a:lnTo>
                    <a:pt x="407" y="792"/>
                  </a:lnTo>
                  <a:lnTo>
                    <a:pt x="791" y="792"/>
                  </a:lnTo>
                  <a:lnTo>
                    <a:pt x="791" y="385"/>
                  </a:lnTo>
                  <a:close/>
                  <a:moveTo>
                    <a:pt x="1001" y="210"/>
                  </a:moveTo>
                  <a:lnTo>
                    <a:pt x="1001" y="1001"/>
                  </a:lnTo>
                  <a:lnTo>
                    <a:pt x="210" y="1001"/>
                  </a:lnTo>
                  <a:lnTo>
                    <a:pt x="210" y="3142"/>
                  </a:lnTo>
                  <a:lnTo>
                    <a:pt x="2500" y="3142"/>
                  </a:lnTo>
                  <a:lnTo>
                    <a:pt x="2500" y="210"/>
                  </a:lnTo>
                  <a:lnTo>
                    <a:pt x="1001" y="210"/>
                  </a:lnTo>
                  <a:close/>
                  <a:moveTo>
                    <a:pt x="869" y="0"/>
                  </a:moveTo>
                  <a:lnTo>
                    <a:pt x="2711" y="0"/>
                  </a:lnTo>
                  <a:lnTo>
                    <a:pt x="2711" y="3351"/>
                  </a:lnTo>
                  <a:lnTo>
                    <a:pt x="0" y="3351"/>
                  </a:lnTo>
                  <a:lnTo>
                    <a:pt x="0" y="916"/>
                  </a:lnTo>
                  <a:lnTo>
                    <a:pt x="86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18" name="Google Shape;11318;p24"/>
            <p:cNvSpPr/>
            <p:nvPr/>
          </p:nvSpPr>
          <p:spPr>
            <a:xfrm>
              <a:off x="-2822575" y="7607300"/>
              <a:ext cx="315914" cy="347664"/>
            </a:xfrm>
            <a:custGeom>
              <a:avLst/>
              <a:gdLst/>
              <a:ahLst/>
              <a:cxnLst/>
              <a:rect l="l" t="t" r="r" b="b"/>
              <a:pathLst>
                <a:path w="1389" h="1529" extrusionOk="0">
                  <a:moveTo>
                    <a:pt x="25" y="0"/>
                  </a:moveTo>
                  <a:lnTo>
                    <a:pt x="671" y="0"/>
                  </a:lnTo>
                  <a:lnTo>
                    <a:pt x="671" y="189"/>
                  </a:lnTo>
                  <a:lnTo>
                    <a:pt x="619" y="189"/>
                  </a:lnTo>
                  <a:lnTo>
                    <a:pt x="597" y="189"/>
                  </a:lnTo>
                  <a:lnTo>
                    <a:pt x="581" y="190"/>
                  </a:lnTo>
                  <a:lnTo>
                    <a:pt x="567" y="192"/>
                  </a:lnTo>
                  <a:lnTo>
                    <a:pt x="560" y="194"/>
                  </a:lnTo>
                  <a:lnTo>
                    <a:pt x="554" y="195"/>
                  </a:lnTo>
                  <a:lnTo>
                    <a:pt x="551" y="197"/>
                  </a:lnTo>
                  <a:lnTo>
                    <a:pt x="550" y="198"/>
                  </a:lnTo>
                  <a:lnTo>
                    <a:pt x="549" y="198"/>
                  </a:lnTo>
                  <a:lnTo>
                    <a:pt x="550" y="199"/>
                  </a:lnTo>
                  <a:lnTo>
                    <a:pt x="551" y="201"/>
                  </a:lnTo>
                  <a:lnTo>
                    <a:pt x="552" y="204"/>
                  </a:lnTo>
                  <a:lnTo>
                    <a:pt x="552" y="207"/>
                  </a:lnTo>
                  <a:lnTo>
                    <a:pt x="553" y="211"/>
                  </a:lnTo>
                  <a:lnTo>
                    <a:pt x="554" y="214"/>
                  </a:lnTo>
                  <a:lnTo>
                    <a:pt x="556" y="219"/>
                  </a:lnTo>
                  <a:lnTo>
                    <a:pt x="561" y="230"/>
                  </a:lnTo>
                  <a:lnTo>
                    <a:pt x="568" y="243"/>
                  </a:lnTo>
                  <a:lnTo>
                    <a:pt x="574" y="255"/>
                  </a:lnTo>
                  <a:lnTo>
                    <a:pt x="582" y="268"/>
                  </a:lnTo>
                  <a:lnTo>
                    <a:pt x="591" y="284"/>
                  </a:lnTo>
                  <a:lnTo>
                    <a:pt x="728" y="506"/>
                  </a:lnTo>
                  <a:lnTo>
                    <a:pt x="872" y="287"/>
                  </a:lnTo>
                  <a:lnTo>
                    <a:pt x="891" y="258"/>
                  </a:lnTo>
                  <a:lnTo>
                    <a:pt x="905" y="229"/>
                  </a:lnTo>
                  <a:lnTo>
                    <a:pt x="911" y="211"/>
                  </a:lnTo>
                  <a:lnTo>
                    <a:pt x="913" y="194"/>
                  </a:lnTo>
                  <a:lnTo>
                    <a:pt x="907" y="193"/>
                  </a:lnTo>
                  <a:lnTo>
                    <a:pt x="895" y="191"/>
                  </a:lnTo>
                  <a:lnTo>
                    <a:pt x="877" y="189"/>
                  </a:lnTo>
                  <a:lnTo>
                    <a:pt x="859" y="189"/>
                  </a:lnTo>
                  <a:lnTo>
                    <a:pt x="807" y="189"/>
                  </a:lnTo>
                  <a:lnTo>
                    <a:pt x="800" y="137"/>
                  </a:lnTo>
                  <a:lnTo>
                    <a:pt x="800" y="0"/>
                  </a:lnTo>
                  <a:lnTo>
                    <a:pt x="1341" y="0"/>
                  </a:lnTo>
                  <a:lnTo>
                    <a:pt x="1341" y="189"/>
                  </a:lnTo>
                  <a:lnTo>
                    <a:pt x="1271" y="189"/>
                  </a:lnTo>
                  <a:lnTo>
                    <a:pt x="1252" y="190"/>
                  </a:lnTo>
                  <a:lnTo>
                    <a:pt x="1233" y="193"/>
                  </a:lnTo>
                  <a:lnTo>
                    <a:pt x="1219" y="200"/>
                  </a:lnTo>
                  <a:lnTo>
                    <a:pt x="1204" y="209"/>
                  </a:lnTo>
                  <a:lnTo>
                    <a:pt x="1185" y="225"/>
                  </a:lnTo>
                  <a:lnTo>
                    <a:pt x="1166" y="246"/>
                  </a:lnTo>
                  <a:lnTo>
                    <a:pt x="1150" y="264"/>
                  </a:lnTo>
                  <a:lnTo>
                    <a:pt x="1134" y="285"/>
                  </a:lnTo>
                  <a:lnTo>
                    <a:pt x="1118" y="310"/>
                  </a:lnTo>
                  <a:lnTo>
                    <a:pt x="847" y="698"/>
                  </a:lnTo>
                  <a:lnTo>
                    <a:pt x="1197" y="1258"/>
                  </a:lnTo>
                  <a:lnTo>
                    <a:pt x="1214" y="1279"/>
                  </a:lnTo>
                  <a:lnTo>
                    <a:pt x="1228" y="1296"/>
                  </a:lnTo>
                  <a:lnTo>
                    <a:pt x="1242" y="1309"/>
                  </a:lnTo>
                  <a:lnTo>
                    <a:pt x="1253" y="1317"/>
                  </a:lnTo>
                  <a:lnTo>
                    <a:pt x="1263" y="1324"/>
                  </a:lnTo>
                  <a:lnTo>
                    <a:pt x="1279" y="1333"/>
                  </a:lnTo>
                  <a:lnTo>
                    <a:pt x="1297" y="1338"/>
                  </a:lnTo>
                  <a:lnTo>
                    <a:pt x="1312" y="1340"/>
                  </a:lnTo>
                  <a:lnTo>
                    <a:pt x="1389" y="1340"/>
                  </a:lnTo>
                  <a:lnTo>
                    <a:pt x="1389" y="1529"/>
                  </a:lnTo>
                  <a:lnTo>
                    <a:pt x="747" y="1529"/>
                  </a:lnTo>
                  <a:lnTo>
                    <a:pt x="747" y="1340"/>
                  </a:lnTo>
                  <a:lnTo>
                    <a:pt x="810" y="1340"/>
                  </a:lnTo>
                  <a:lnTo>
                    <a:pt x="831" y="1339"/>
                  </a:lnTo>
                  <a:lnTo>
                    <a:pt x="847" y="1338"/>
                  </a:lnTo>
                  <a:lnTo>
                    <a:pt x="859" y="1335"/>
                  </a:lnTo>
                  <a:lnTo>
                    <a:pt x="867" y="1333"/>
                  </a:lnTo>
                  <a:lnTo>
                    <a:pt x="872" y="1330"/>
                  </a:lnTo>
                  <a:lnTo>
                    <a:pt x="875" y="1328"/>
                  </a:lnTo>
                  <a:lnTo>
                    <a:pt x="876" y="1328"/>
                  </a:lnTo>
                  <a:lnTo>
                    <a:pt x="874" y="1316"/>
                  </a:lnTo>
                  <a:lnTo>
                    <a:pt x="874" y="1315"/>
                  </a:lnTo>
                  <a:lnTo>
                    <a:pt x="873" y="1313"/>
                  </a:lnTo>
                  <a:lnTo>
                    <a:pt x="872" y="1310"/>
                  </a:lnTo>
                  <a:lnTo>
                    <a:pt x="871" y="1306"/>
                  </a:lnTo>
                  <a:lnTo>
                    <a:pt x="869" y="1301"/>
                  </a:lnTo>
                  <a:lnTo>
                    <a:pt x="862" y="1288"/>
                  </a:lnTo>
                  <a:lnTo>
                    <a:pt x="852" y="1270"/>
                  </a:lnTo>
                  <a:lnTo>
                    <a:pt x="664" y="967"/>
                  </a:lnTo>
                  <a:lnTo>
                    <a:pt x="487" y="1228"/>
                  </a:lnTo>
                  <a:lnTo>
                    <a:pt x="479" y="1240"/>
                  </a:lnTo>
                  <a:lnTo>
                    <a:pt x="473" y="1253"/>
                  </a:lnTo>
                  <a:lnTo>
                    <a:pt x="457" y="1282"/>
                  </a:lnTo>
                  <a:lnTo>
                    <a:pt x="448" y="1311"/>
                  </a:lnTo>
                  <a:lnTo>
                    <a:pt x="445" y="1321"/>
                  </a:lnTo>
                  <a:lnTo>
                    <a:pt x="444" y="1330"/>
                  </a:lnTo>
                  <a:lnTo>
                    <a:pt x="451" y="1333"/>
                  </a:lnTo>
                  <a:lnTo>
                    <a:pt x="462" y="1335"/>
                  </a:lnTo>
                  <a:lnTo>
                    <a:pt x="476" y="1338"/>
                  </a:lnTo>
                  <a:lnTo>
                    <a:pt x="496" y="1339"/>
                  </a:lnTo>
                  <a:lnTo>
                    <a:pt x="522" y="1340"/>
                  </a:lnTo>
                  <a:lnTo>
                    <a:pt x="574" y="1340"/>
                  </a:lnTo>
                  <a:lnTo>
                    <a:pt x="580" y="1393"/>
                  </a:lnTo>
                  <a:lnTo>
                    <a:pt x="580" y="1529"/>
                  </a:lnTo>
                  <a:lnTo>
                    <a:pt x="0" y="1529"/>
                  </a:lnTo>
                  <a:lnTo>
                    <a:pt x="0" y="1340"/>
                  </a:lnTo>
                  <a:lnTo>
                    <a:pt x="65" y="1340"/>
                  </a:lnTo>
                  <a:lnTo>
                    <a:pt x="91" y="1338"/>
                  </a:lnTo>
                  <a:lnTo>
                    <a:pt x="114" y="1335"/>
                  </a:lnTo>
                  <a:lnTo>
                    <a:pt x="131" y="1328"/>
                  </a:lnTo>
                  <a:lnTo>
                    <a:pt x="146" y="1318"/>
                  </a:lnTo>
                  <a:lnTo>
                    <a:pt x="164" y="1303"/>
                  </a:lnTo>
                  <a:lnTo>
                    <a:pt x="182" y="1285"/>
                  </a:lnTo>
                  <a:lnTo>
                    <a:pt x="198" y="1266"/>
                  </a:lnTo>
                  <a:lnTo>
                    <a:pt x="213" y="1246"/>
                  </a:lnTo>
                  <a:lnTo>
                    <a:pt x="229" y="1222"/>
                  </a:lnTo>
                  <a:lnTo>
                    <a:pt x="542" y="774"/>
                  </a:lnTo>
                  <a:lnTo>
                    <a:pt x="232" y="268"/>
                  </a:lnTo>
                  <a:lnTo>
                    <a:pt x="212" y="242"/>
                  </a:lnTo>
                  <a:lnTo>
                    <a:pt x="192" y="220"/>
                  </a:lnTo>
                  <a:lnTo>
                    <a:pt x="170" y="206"/>
                  </a:lnTo>
                  <a:lnTo>
                    <a:pt x="149" y="197"/>
                  </a:lnTo>
                  <a:lnTo>
                    <a:pt x="126" y="191"/>
                  </a:lnTo>
                  <a:lnTo>
                    <a:pt x="104" y="189"/>
                  </a:lnTo>
                  <a:lnTo>
                    <a:pt x="25" y="189"/>
                  </a:lnTo>
                  <a:lnTo>
                    <a:pt x="2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1319" name="Google Shape;11319;p24"/>
          <p:cNvSpPr/>
          <p:nvPr/>
        </p:nvSpPr>
        <p:spPr>
          <a:xfrm>
            <a:off x="9771937" y="20170642"/>
            <a:ext cx="468017" cy="491478"/>
          </a:xfrm>
          <a:custGeom>
            <a:avLst/>
            <a:gdLst/>
            <a:ahLst/>
            <a:cxnLst/>
            <a:rect l="l" t="t" r="r" b="b"/>
            <a:pathLst>
              <a:path w="3217" h="3376" extrusionOk="0">
                <a:moveTo>
                  <a:pt x="1608" y="259"/>
                </a:moveTo>
                <a:lnTo>
                  <a:pt x="506" y="819"/>
                </a:lnTo>
                <a:lnTo>
                  <a:pt x="1608" y="1381"/>
                </a:lnTo>
                <a:lnTo>
                  <a:pt x="2711" y="819"/>
                </a:lnTo>
                <a:lnTo>
                  <a:pt x="1608" y="259"/>
                </a:lnTo>
                <a:close/>
                <a:moveTo>
                  <a:pt x="1608" y="0"/>
                </a:moveTo>
                <a:lnTo>
                  <a:pt x="3217" y="819"/>
                </a:lnTo>
                <a:lnTo>
                  <a:pt x="3217" y="2556"/>
                </a:lnTo>
                <a:lnTo>
                  <a:pt x="1608" y="3376"/>
                </a:lnTo>
                <a:lnTo>
                  <a:pt x="0" y="2556"/>
                </a:lnTo>
                <a:lnTo>
                  <a:pt x="0" y="819"/>
                </a:lnTo>
                <a:lnTo>
                  <a:pt x="1608"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1320" name="Google Shape;11320;p24"/>
          <p:cNvGrpSpPr/>
          <p:nvPr/>
        </p:nvGrpSpPr>
        <p:grpSpPr>
          <a:xfrm>
            <a:off x="11087637" y="20201452"/>
            <a:ext cx="492567" cy="431381"/>
            <a:chOff x="-1108075" y="7272338"/>
            <a:chExt cx="766761" cy="671515"/>
          </a:xfrm>
          <a:solidFill>
            <a:srgbClr val="006994"/>
          </a:solidFill>
        </p:grpSpPr>
        <p:sp>
          <p:nvSpPr>
            <p:cNvPr id="11321" name="Google Shape;11321;p24"/>
            <p:cNvSpPr/>
            <p:nvPr/>
          </p:nvSpPr>
          <p:spPr>
            <a:xfrm>
              <a:off x="-1108075" y="7272338"/>
              <a:ext cx="247651" cy="671515"/>
            </a:xfrm>
            <a:custGeom>
              <a:avLst/>
              <a:gdLst/>
              <a:ahLst/>
              <a:cxnLst/>
              <a:rect l="l" t="t" r="r" b="b"/>
              <a:pathLst>
                <a:path w="1095" h="2962" extrusionOk="0">
                  <a:moveTo>
                    <a:pt x="290" y="0"/>
                  </a:moveTo>
                  <a:lnTo>
                    <a:pt x="805" y="0"/>
                  </a:lnTo>
                  <a:lnTo>
                    <a:pt x="805" y="1226"/>
                  </a:lnTo>
                  <a:lnTo>
                    <a:pt x="1095" y="1226"/>
                  </a:lnTo>
                  <a:lnTo>
                    <a:pt x="1095" y="1737"/>
                  </a:lnTo>
                  <a:lnTo>
                    <a:pt x="805" y="1737"/>
                  </a:lnTo>
                  <a:lnTo>
                    <a:pt x="805" y="2962"/>
                  </a:lnTo>
                  <a:lnTo>
                    <a:pt x="290" y="2962"/>
                  </a:lnTo>
                  <a:lnTo>
                    <a:pt x="290" y="1737"/>
                  </a:lnTo>
                  <a:lnTo>
                    <a:pt x="0" y="1737"/>
                  </a:lnTo>
                  <a:lnTo>
                    <a:pt x="0" y="1226"/>
                  </a:lnTo>
                  <a:lnTo>
                    <a:pt x="290" y="1226"/>
                  </a:lnTo>
                  <a:lnTo>
                    <a:pt x="29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22" name="Google Shape;11322;p24"/>
            <p:cNvSpPr/>
            <p:nvPr/>
          </p:nvSpPr>
          <p:spPr>
            <a:xfrm>
              <a:off x="-849313" y="7272338"/>
              <a:ext cx="247651" cy="671515"/>
            </a:xfrm>
            <a:custGeom>
              <a:avLst/>
              <a:gdLst/>
              <a:ahLst/>
              <a:cxnLst/>
              <a:rect l="l" t="t" r="r" b="b"/>
              <a:pathLst>
                <a:path w="1095" h="2962" extrusionOk="0">
                  <a:moveTo>
                    <a:pt x="290" y="0"/>
                  </a:moveTo>
                  <a:lnTo>
                    <a:pt x="806" y="0"/>
                  </a:lnTo>
                  <a:lnTo>
                    <a:pt x="806" y="228"/>
                  </a:lnTo>
                  <a:lnTo>
                    <a:pt x="1095" y="228"/>
                  </a:lnTo>
                  <a:lnTo>
                    <a:pt x="1095" y="739"/>
                  </a:lnTo>
                  <a:lnTo>
                    <a:pt x="806" y="739"/>
                  </a:lnTo>
                  <a:lnTo>
                    <a:pt x="806" y="2962"/>
                  </a:lnTo>
                  <a:lnTo>
                    <a:pt x="290" y="2962"/>
                  </a:lnTo>
                  <a:lnTo>
                    <a:pt x="290" y="739"/>
                  </a:lnTo>
                  <a:lnTo>
                    <a:pt x="0" y="739"/>
                  </a:lnTo>
                  <a:lnTo>
                    <a:pt x="0" y="228"/>
                  </a:lnTo>
                  <a:lnTo>
                    <a:pt x="290" y="228"/>
                  </a:lnTo>
                  <a:lnTo>
                    <a:pt x="29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23" name="Google Shape;11323;p24"/>
            <p:cNvSpPr/>
            <p:nvPr/>
          </p:nvSpPr>
          <p:spPr>
            <a:xfrm>
              <a:off x="-588963" y="7272338"/>
              <a:ext cx="247649" cy="671515"/>
            </a:xfrm>
            <a:custGeom>
              <a:avLst/>
              <a:gdLst/>
              <a:ahLst/>
              <a:cxnLst/>
              <a:rect l="l" t="t" r="r" b="b"/>
              <a:pathLst>
                <a:path w="1094" h="2962" extrusionOk="0">
                  <a:moveTo>
                    <a:pt x="288" y="0"/>
                  </a:moveTo>
                  <a:lnTo>
                    <a:pt x="805" y="0"/>
                  </a:lnTo>
                  <a:lnTo>
                    <a:pt x="805" y="1995"/>
                  </a:lnTo>
                  <a:lnTo>
                    <a:pt x="1094" y="1995"/>
                  </a:lnTo>
                  <a:lnTo>
                    <a:pt x="1094" y="2506"/>
                  </a:lnTo>
                  <a:lnTo>
                    <a:pt x="805" y="2506"/>
                  </a:lnTo>
                  <a:lnTo>
                    <a:pt x="805" y="2962"/>
                  </a:lnTo>
                  <a:lnTo>
                    <a:pt x="288" y="2962"/>
                  </a:lnTo>
                  <a:lnTo>
                    <a:pt x="288" y="2506"/>
                  </a:lnTo>
                  <a:lnTo>
                    <a:pt x="0" y="2506"/>
                  </a:lnTo>
                  <a:lnTo>
                    <a:pt x="0" y="1995"/>
                  </a:lnTo>
                  <a:lnTo>
                    <a:pt x="288" y="1995"/>
                  </a:lnTo>
                  <a:lnTo>
                    <a:pt x="28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324" name="Google Shape;11324;p24"/>
          <p:cNvGrpSpPr/>
          <p:nvPr/>
        </p:nvGrpSpPr>
        <p:grpSpPr>
          <a:xfrm>
            <a:off x="3469144" y="20111036"/>
            <a:ext cx="489331" cy="616162"/>
            <a:chOff x="1157" y="1352"/>
            <a:chExt cx="179" cy="225"/>
          </a:xfrm>
          <a:solidFill>
            <a:srgbClr val="006994"/>
          </a:solidFill>
        </p:grpSpPr>
        <p:sp>
          <p:nvSpPr>
            <p:cNvPr id="11325" name="Google Shape;11325;p24"/>
            <p:cNvSpPr/>
            <p:nvPr/>
          </p:nvSpPr>
          <p:spPr>
            <a:xfrm>
              <a:off x="1219" y="1352"/>
              <a:ext cx="53" cy="53"/>
            </a:xfrm>
            <a:custGeom>
              <a:avLst/>
              <a:gdLst/>
              <a:ahLst/>
              <a:cxnLst/>
              <a:rect l="l" t="t" r="r" b="b"/>
              <a:pathLst>
                <a:path w="788" h="789" extrusionOk="0">
                  <a:moveTo>
                    <a:pt x="409" y="215"/>
                  </a:moveTo>
                  <a:lnTo>
                    <a:pt x="381" y="215"/>
                  </a:lnTo>
                  <a:lnTo>
                    <a:pt x="353" y="220"/>
                  </a:lnTo>
                  <a:lnTo>
                    <a:pt x="328" y="228"/>
                  </a:lnTo>
                  <a:lnTo>
                    <a:pt x="302" y="240"/>
                  </a:lnTo>
                  <a:lnTo>
                    <a:pt x="280" y="257"/>
                  </a:lnTo>
                  <a:lnTo>
                    <a:pt x="261" y="276"/>
                  </a:lnTo>
                  <a:lnTo>
                    <a:pt x="243" y="299"/>
                  </a:lnTo>
                  <a:lnTo>
                    <a:pt x="230" y="325"/>
                  </a:lnTo>
                  <a:lnTo>
                    <a:pt x="221" y="352"/>
                  </a:lnTo>
                  <a:lnTo>
                    <a:pt x="217" y="381"/>
                  </a:lnTo>
                  <a:lnTo>
                    <a:pt x="217" y="408"/>
                  </a:lnTo>
                  <a:lnTo>
                    <a:pt x="221" y="436"/>
                  </a:lnTo>
                  <a:lnTo>
                    <a:pt x="230" y="462"/>
                  </a:lnTo>
                  <a:lnTo>
                    <a:pt x="242" y="487"/>
                  </a:lnTo>
                  <a:lnTo>
                    <a:pt x="259" y="509"/>
                  </a:lnTo>
                  <a:lnTo>
                    <a:pt x="278" y="530"/>
                  </a:lnTo>
                  <a:lnTo>
                    <a:pt x="300" y="546"/>
                  </a:lnTo>
                  <a:lnTo>
                    <a:pt x="327" y="560"/>
                  </a:lnTo>
                  <a:lnTo>
                    <a:pt x="354" y="568"/>
                  </a:lnTo>
                  <a:lnTo>
                    <a:pt x="383" y="573"/>
                  </a:lnTo>
                  <a:lnTo>
                    <a:pt x="410" y="573"/>
                  </a:lnTo>
                  <a:lnTo>
                    <a:pt x="438" y="568"/>
                  </a:lnTo>
                  <a:lnTo>
                    <a:pt x="464" y="560"/>
                  </a:lnTo>
                  <a:lnTo>
                    <a:pt x="489" y="548"/>
                  </a:lnTo>
                  <a:lnTo>
                    <a:pt x="511" y="532"/>
                  </a:lnTo>
                  <a:lnTo>
                    <a:pt x="530" y="512"/>
                  </a:lnTo>
                  <a:lnTo>
                    <a:pt x="548" y="489"/>
                  </a:lnTo>
                  <a:lnTo>
                    <a:pt x="561" y="463"/>
                  </a:lnTo>
                  <a:lnTo>
                    <a:pt x="570" y="436"/>
                  </a:lnTo>
                  <a:lnTo>
                    <a:pt x="574" y="407"/>
                  </a:lnTo>
                  <a:lnTo>
                    <a:pt x="574" y="379"/>
                  </a:lnTo>
                  <a:lnTo>
                    <a:pt x="570" y="352"/>
                  </a:lnTo>
                  <a:lnTo>
                    <a:pt x="562" y="326"/>
                  </a:lnTo>
                  <a:lnTo>
                    <a:pt x="550" y="301"/>
                  </a:lnTo>
                  <a:lnTo>
                    <a:pt x="533" y="279"/>
                  </a:lnTo>
                  <a:lnTo>
                    <a:pt x="513" y="259"/>
                  </a:lnTo>
                  <a:lnTo>
                    <a:pt x="491" y="242"/>
                  </a:lnTo>
                  <a:lnTo>
                    <a:pt x="464" y="228"/>
                  </a:lnTo>
                  <a:lnTo>
                    <a:pt x="437" y="219"/>
                  </a:lnTo>
                  <a:lnTo>
                    <a:pt x="409" y="215"/>
                  </a:lnTo>
                  <a:close/>
                  <a:moveTo>
                    <a:pt x="274" y="0"/>
                  </a:moveTo>
                  <a:lnTo>
                    <a:pt x="284" y="1"/>
                  </a:lnTo>
                  <a:lnTo>
                    <a:pt x="294" y="5"/>
                  </a:lnTo>
                  <a:lnTo>
                    <a:pt x="302" y="12"/>
                  </a:lnTo>
                  <a:lnTo>
                    <a:pt x="309" y="23"/>
                  </a:lnTo>
                  <a:lnTo>
                    <a:pt x="329" y="71"/>
                  </a:lnTo>
                  <a:lnTo>
                    <a:pt x="373" y="65"/>
                  </a:lnTo>
                  <a:lnTo>
                    <a:pt x="417" y="65"/>
                  </a:lnTo>
                  <a:lnTo>
                    <a:pt x="462" y="72"/>
                  </a:lnTo>
                  <a:lnTo>
                    <a:pt x="483" y="23"/>
                  </a:lnTo>
                  <a:lnTo>
                    <a:pt x="489" y="13"/>
                  </a:lnTo>
                  <a:lnTo>
                    <a:pt x="498" y="6"/>
                  </a:lnTo>
                  <a:lnTo>
                    <a:pt x="507" y="2"/>
                  </a:lnTo>
                  <a:lnTo>
                    <a:pt x="518" y="1"/>
                  </a:lnTo>
                  <a:lnTo>
                    <a:pt x="529" y="4"/>
                  </a:lnTo>
                  <a:lnTo>
                    <a:pt x="579" y="25"/>
                  </a:lnTo>
                  <a:lnTo>
                    <a:pt x="588" y="31"/>
                  </a:lnTo>
                  <a:lnTo>
                    <a:pt x="595" y="39"/>
                  </a:lnTo>
                  <a:lnTo>
                    <a:pt x="599" y="49"/>
                  </a:lnTo>
                  <a:lnTo>
                    <a:pt x="599" y="60"/>
                  </a:lnTo>
                  <a:lnTo>
                    <a:pt x="597" y="70"/>
                  </a:lnTo>
                  <a:lnTo>
                    <a:pt x="577" y="120"/>
                  </a:lnTo>
                  <a:lnTo>
                    <a:pt x="604" y="141"/>
                  </a:lnTo>
                  <a:lnTo>
                    <a:pt x="629" y="163"/>
                  </a:lnTo>
                  <a:lnTo>
                    <a:pt x="651" y="188"/>
                  </a:lnTo>
                  <a:lnTo>
                    <a:pt x="671" y="215"/>
                  </a:lnTo>
                  <a:lnTo>
                    <a:pt x="720" y="195"/>
                  </a:lnTo>
                  <a:lnTo>
                    <a:pt x="731" y="193"/>
                  </a:lnTo>
                  <a:lnTo>
                    <a:pt x="742" y="194"/>
                  </a:lnTo>
                  <a:lnTo>
                    <a:pt x="751" y="198"/>
                  </a:lnTo>
                  <a:lnTo>
                    <a:pt x="759" y="204"/>
                  </a:lnTo>
                  <a:lnTo>
                    <a:pt x="765" y="214"/>
                  </a:lnTo>
                  <a:lnTo>
                    <a:pt x="785" y="264"/>
                  </a:lnTo>
                  <a:lnTo>
                    <a:pt x="788" y="274"/>
                  </a:lnTo>
                  <a:lnTo>
                    <a:pt x="787" y="285"/>
                  </a:lnTo>
                  <a:lnTo>
                    <a:pt x="782" y="294"/>
                  </a:lnTo>
                  <a:lnTo>
                    <a:pt x="776" y="303"/>
                  </a:lnTo>
                  <a:lnTo>
                    <a:pt x="766" y="309"/>
                  </a:lnTo>
                  <a:lnTo>
                    <a:pt x="718" y="328"/>
                  </a:lnTo>
                  <a:lnTo>
                    <a:pt x="724" y="373"/>
                  </a:lnTo>
                  <a:lnTo>
                    <a:pt x="724" y="418"/>
                  </a:lnTo>
                  <a:lnTo>
                    <a:pt x="718" y="463"/>
                  </a:lnTo>
                  <a:lnTo>
                    <a:pt x="766" y="483"/>
                  </a:lnTo>
                  <a:lnTo>
                    <a:pt x="776" y="489"/>
                  </a:lnTo>
                  <a:lnTo>
                    <a:pt x="782" y="497"/>
                  </a:lnTo>
                  <a:lnTo>
                    <a:pt x="786" y="507"/>
                  </a:lnTo>
                  <a:lnTo>
                    <a:pt x="787" y="518"/>
                  </a:lnTo>
                  <a:lnTo>
                    <a:pt x="785" y="529"/>
                  </a:lnTo>
                  <a:lnTo>
                    <a:pt x="764" y="578"/>
                  </a:lnTo>
                  <a:lnTo>
                    <a:pt x="759" y="589"/>
                  </a:lnTo>
                  <a:lnTo>
                    <a:pt x="750" y="595"/>
                  </a:lnTo>
                  <a:lnTo>
                    <a:pt x="741" y="599"/>
                  </a:lnTo>
                  <a:lnTo>
                    <a:pt x="730" y="600"/>
                  </a:lnTo>
                  <a:lnTo>
                    <a:pt x="718" y="597"/>
                  </a:lnTo>
                  <a:lnTo>
                    <a:pt x="671" y="577"/>
                  </a:lnTo>
                  <a:lnTo>
                    <a:pt x="650" y="605"/>
                  </a:lnTo>
                  <a:lnTo>
                    <a:pt x="628" y="630"/>
                  </a:lnTo>
                  <a:lnTo>
                    <a:pt x="602" y="654"/>
                  </a:lnTo>
                  <a:lnTo>
                    <a:pt x="575" y="673"/>
                  </a:lnTo>
                  <a:lnTo>
                    <a:pt x="595" y="721"/>
                  </a:lnTo>
                  <a:lnTo>
                    <a:pt x="597" y="732"/>
                  </a:lnTo>
                  <a:lnTo>
                    <a:pt x="596" y="742"/>
                  </a:lnTo>
                  <a:lnTo>
                    <a:pt x="592" y="753"/>
                  </a:lnTo>
                  <a:lnTo>
                    <a:pt x="585" y="761"/>
                  </a:lnTo>
                  <a:lnTo>
                    <a:pt x="576" y="766"/>
                  </a:lnTo>
                  <a:lnTo>
                    <a:pt x="526" y="787"/>
                  </a:lnTo>
                  <a:lnTo>
                    <a:pt x="515" y="789"/>
                  </a:lnTo>
                  <a:lnTo>
                    <a:pt x="505" y="788"/>
                  </a:lnTo>
                  <a:lnTo>
                    <a:pt x="495" y="784"/>
                  </a:lnTo>
                  <a:lnTo>
                    <a:pt x="486" y="777"/>
                  </a:lnTo>
                  <a:lnTo>
                    <a:pt x="481" y="768"/>
                  </a:lnTo>
                  <a:lnTo>
                    <a:pt x="462" y="720"/>
                  </a:lnTo>
                  <a:lnTo>
                    <a:pt x="417" y="727"/>
                  </a:lnTo>
                  <a:lnTo>
                    <a:pt x="373" y="727"/>
                  </a:lnTo>
                  <a:lnTo>
                    <a:pt x="327" y="720"/>
                  </a:lnTo>
                  <a:lnTo>
                    <a:pt x="307" y="768"/>
                  </a:lnTo>
                  <a:lnTo>
                    <a:pt x="300" y="777"/>
                  </a:lnTo>
                  <a:lnTo>
                    <a:pt x="292" y="784"/>
                  </a:lnTo>
                  <a:lnTo>
                    <a:pt x="283" y="788"/>
                  </a:lnTo>
                  <a:lnTo>
                    <a:pt x="272" y="789"/>
                  </a:lnTo>
                  <a:lnTo>
                    <a:pt x="261" y="786"/>
                  </a:lnTo>
                  <a:lnTo>
                    <a:pt x="211" y="766"/>
                  </a:lnTo>
                  <a:lnTo>
                    <a:pt x="202" y="760"/>
                  </a:lnTo>
                  <a:lnTo>
                    <a:pt x="195" y="752"/>
                  </a:lnTo>
                  <a:lnTo>
                    <a:pt x="191" y="741"/>
                  </a:lnTo>
                  <a:lnTo>
                    <a:pt x="190" y="730"/>
                  </a:lnTo>
                  <a:lnTo>
                    <a:pt x="193" y="720"/>
                  </a:lnTo>
                  <a:lnTo>
                    <a:pt x="213" y="672"/>
                  </a:lnTo>
                  <a:lnTo>
                    <a:pt x="184" y="652"/>
                  </a:lnTo>
                  <a:lnTo>
                    <a:pt x="159" y="628"/>
                  </a:lnTo>
                  <a:lnTo>
                    <a:pt x="137" y="603"/>
                  </a:lnTo>
                  <a:lnTo>
                    <a:pt x="117" y="576"/>
                  </a:lnTo>
                  <a:lnTo>
                    <a:pt x="70" y="595"/>
                  </a:lnTo>
                  <a:lnTo>
                    <a:pt x="59" y="598"/>
                  </a:lnTo>
                  <a:lnTo>
                    <a:pt x="48" y="597"/>
                  </a:lnTo>
                  <a:lnTo>
                    <a:pt x="39" y="593"/>
                  </a:lnTo>
                  <a:lnTo>
                    <a:pt x="31" y="586"/>
                  </a:lnTo>
                  <a:lnTo>
                    <a:pt x="25" y="576"/>
                  </a:lnTo>
                  <a:lnTo>
                    <a:pt x="5" y="527"/>
                  </a:lnTo>
                  <a:lnTo>
                    <a:pt x="1" y="512"/>
                  </a:lnTo>
                  <a:lnTo>
                    <a:pt x="5" y="499"/>
                  </a:lnTo>
                  <a:lnTo>
                    <a:pt x="11" y="489"/>
                  </a:lnTo>
                  <a:lnTo>
                    <a:pt x="21" y="481"/>
                  </a:lnTo>
                  <a:lnTo>
                    <a:pt x="70" y="461"/>
                  </a:lnTo>
                  <a:lnTo>
                    <a:pt x="63" y="417"/>
                  </a:lnTo>
                  <a:lnTo>
                    <a:pt x="63" y="371"/>
                  </a:lnTo>
                  <a:lnTo>
                    <a:pt x="70" y="326"/>
                  </a:lnTo>
                  <a:lnTo>
                    <a:pt x="22" y="306"/>
                  </a:lnTo>
                  <a:lnTo>
                    <a:pt x="13" y="299"/>
                  </a:lnTo>
                  <a:lnTo>
                    <a:pt x="6" y="291"/>
                  </a:lnTo>
                  <a:lnTo>
                    <a:pt x="1" y="282"/>
                  </a:lnTo>
                  <a:lnTo>
                    <a:pt x="0" y="271"/>
                  </a:lnTo>
                  <a:lnTo>
                    <a:pt x="3" y="260"/>
                  </a:lnTo>
                  <a:lnTo>
                    <a:pt x="24" y="210"/>
                  </a:lnTo>
                  <a:lnTo>
                    <a:pt x="30" y="201"/>
                  </a:lnTo>
                  <a:lnTo>
                    <a:pt x="38" y="194"/>
                  </a:lnTo>
                  <a:lnTo>
                    <a:pt x="48" y="189"/>
                  </a:lnTo>
                  <a:lnTo>
                    <a:pt x="59" y="189"/>
                  </a:lnTo>
                  <a:lnTo>
                    <a:pt x="70" y="192"/>
                  </a:lnTo>
                  <a:lnTo>
                    <a:pt x="118" y="212"/>
                  </a:lnTo>
                  <a:lnTo>
                    <a:pt x="139" y="184"/>
                  </a:lnTo>
                  <a:lnTo>
                    <a:pt x="161" y="159"/>
                  </a:lnTo>
                  <a:lnTo>
                    <a:pt x="187" y="137"/>
                  </a:lnTo>
                  <a:lnTo>
                    <a:pt x="214" y="117"/>
                  </a:lnTo>
                  <a:lnTo>
                    <a:pt x="194" y="68"/>
                  </a:lnTo>
                  <a:lnTo>
                    <a:pt x="192" y="58"/>
                  </a:lnTo>
                  <a:lnTo>
                    <a:pt x="193" y="47"/>
                  </a:lnTo>
                  <a:lnTo>
                    <a:pt x="197" y="38"/>
                  </a:lnTo>
                  <a:lnTo>
                    <a:pt x="204" y="30"/>
                  </a:lnTo>
                  <a:lnTo>
                    <a:pt x="213" y="24"/>
                  </a:lnTo>
                  <a:lnTo>
                    <a:pt x="263" y="3"/>
                  </a:lnTo>
                  <a:lnTo>
                    <a:pt x="27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26" name="Google Shape;11326;p24"/>
            <p:cNvSpPr/>
            <p:nvPr/>
          </p:nvSpPr>
          <p:spPr>
            <a:xfrm>
              <a:off x="1280" y="1365"/>
              <a:ext cx="45" cy="45"/>
            </a:xfrm>
            <a:custGeom>
              <a:avLst/>
              <a:gdLst/>
              <a:ahLst/>
              <a:cxnLst/>
              <a:rect l="l" t="t" r="r" b="b"/>
              <a:pathLst>
                <a:path w="695" h="695" extrusionOk="0">
                  <a:moveTo>
                    <a:pt x="353" y="190"/>
                  </a:moveTo>
                  <a:lnTo>
                    <a:pt x="326" y="191"/>
                  </a:lnTo>
                  <a:lnTo>
                    <a:pt x="299" y="197"/>
                  </a:lnTo>
                  <a:lnTo>
                    <a:pt x="275" y="207"/>
                  </a:lnTo>
                  <a:lnTo>
                    <a:pt x="252" y="221"/>
                  </a:lnTo>
                  <a:lnTo>
                    <a:pt x="231" y="240"/>
                  </a:lnTo>
                  <a:lnTo>
                    <a:pt x="215" y="262"/>
                  </a:lnTo>
                  <a:lnTo>
                    <a:pt x="202" y="288"/>
                  </a:lnTo>
                  <a:lnTo>
                    <a:pt x="193" y="314"/>
                  </a:lnTo>
                  <a:lnTo>
                    <a:pt x="190" y="342"/>
                  </a:lnTo>
                  <a:lnTo>
                    <a:pt x="191" y="369"/>
                  </a:lnTo>
                  <a:lnTo>
                    <a:pt x="197" y="396"/>
                  </a:lnTo>
                  <a:lnTo>
                    <a:pt x="207" y="421"/>
                  </a:lnTo>
                  <a:lnTo>
                    <a:pt x="221" y="443"/>
                  </a:lnTo>
                  <a:lnTo>
                    <a:pt x="239" y="464"/>
                  </a:lnTo>
                  <a:lnTo>
                    <a:pt x="262" y="481"/>
                  </a:lnTo>
                  <a:lnTo>
                    <a:pt x="287" y="494"/>
                  </a:lnTo>
                  <a:lnTo>
                    <a:pt x="314" y="503"/>
                  </a:lnTo>
                  <a:lnTo>
                    <a:pt x="341" y="507"/>
                  </a:lnTo>
                  <a:lnTo>
                    <a:pt x="369" y="506"/>
                  </a:lnTo>
                  <a:lnTo>
                    <a:pt x="395" y="499"/>
                  </a:lnTo>
                  <a:lnTo>
                    <a:pt x="420" y="489"/>
                  </a:lnTo>
                  <a:lnTo>
                    <a:pt x="443" y="474"/>
                  </a:lnTo>
                  <a:lnTo>
                    <a:pt x="463" y="457"/>
                  </a:lnTo>
                  <a:lnTo>
                    <a:pt x="480" y="434"/>
                  </a:lnTo>
                  <a:lnTo>
                    <a:pt x="494" y="409"/>
                  </a:lnTo>
                  <a:lnTo>
                    <a:pt x="503" y="381"/>
                  </a:lnTo>
                  <a:lnTo>
                    <a:pt x="506" y="354"/>
                  </a:lnTo>
                  <a:lnTo>
                    <a:pt x="505" y="326"/>
                  </a:lnTo>
                  <a:lnTo>
                    <a:pt x="499" y="301"/>
                  </a:lnTo>
                  <a:lnTo>
                    <a:pt x="489" y="275"/>
                  </a:lnTo>
                  <a:lnTo>
                    <a:pt x="473" y="252"/>
                  </a:lnTo>
                  <a:lnTo>
                    <a:pt x="456" y="232"/>
                  </a:lnTo>
                  <a:lnTo>
                    <a:pt x="434" y="215"/>
                  </a:lnTo>
                  <a:lnTo>
                    <a:pt x="408" y="202"/>
                  </a:lnTo>
                  <a:lnTo>
                    <a:pt x="381" y="193"/>
                  </a:lnTo>
                  <a:lnTo>
                    <a:pt x="353" y="190"/>
                  </a:lnTo>
                  <a:close/>
                  <a:moveTo>
                    <a:pt x="244" y="0"/>
                  </a:moveTo>
                  <a:lnTo>
                    <a:pt x="256" y="3"/>
                  </a:lnTo>
                  <a:lnTo>
                    <a:pt x="265" y="9"/>
                  </a:lnTo>
                  <a:lnTo>
                    <a:pt x="272" y="19"/>
                  </a:lnTo>
                  <a:lnTo>
                    <a:pt x="289" y="63"/>
                  </a:lnTo>
                  <a:lnTo>
                    <a:pt x="328" y="58"/>
                  </a:lnTo>
                  <a:lnTo>
                    <a:pt x="368" y="58"/>
                  </a:lnTo>
                  <a:lnTo>
                    <a:pt x="407" y="63"/>
                  </a:lnTo>
                  <a:lnTo>
                    <a:pt x="426" y="20"/>
                  </a:lnTo>
                  <a:lnTo>
                    <a:pt x="433" y="10"/>
                  </a:lnTo>
                  <a:lnTo>
                    <a:pt x="442" y="4"/>
                  </a:lnTo>
                  <a:lnTo>
                    <a:pt x="454" y="0"/>
                  </a:lnTo>
                  <a:lnTo>
                    <a:pt x="466" y="4"/>
                  </a:lnTo>
                  <a:lnTo>
                    <a:pt x="510" y="22"/>
                  </a:lnTo>
                  <a:lnTo>
                    <a:pt x="520" y="29"/>
                  </a:lnTo>
                  <a:lnTo>
                    <a:pt x="526" y="38"/>
                  </a:lnTo>
                  <a:lnTo>
                    <a:pt x="528" y="50"/>
                  </a:lnTo>
                  <a:lnTo>
                    <a:pt x="526" y="63"/>
                  </a:lnTo>
                  <a:lnTo>
                    <a:pt x="508" y="105"/>
                  </a:lnTo>
                  <a:lnTo>
                    <a:pt x="539" y="130"/>
                  </a:lnTo>
                  <a:lnTo>
                    <a:pt x="568" y="157"/>
                  </a:lnTo>
                  <a:lnTo>
                    <a:pt x="591" y="189"/>
                  </a:lnTo>
                  <a:lnTo>
                    <a:pt x="634" y="171"/>
                  </a:lnTo>
                  <a:lnTo>
                    <a:pt x="646" y="168"/>
                  </a:lnTo>
                  <a:lnTo>
                    <a:pt x="658" y="171"/>
                  </a:lnTo>
                  <a:lnTo>
                    <a:pt x="669" y="178"/>
                  </a:lnTo>
                  <a:lnTo>
                    <a:pt x="675" y="188"/>
                  </a:lnTo>
                  <a:lnTo>
                    <a:pt x="693" y="232"/>
                  </a:lnTo>
                  <a:lnTo>
                    <a:pt x="695" y="243"/>
                  </a:lnTo>
                  <a:lnTo>
                    <a:pt x="693" y="255"/>
                  </a:lnTo>
                  <a:lnTo>
                    <a:pt x="686" y="265"/>
                  </a:lnTo>
                  <a:lnTo>
                    <a:pt x="676" y="271"/>
                  </a:lnTo>
                  <a:lnTo>
                    <a:pt x="633" y="290"/>
                  </a:lnTo>
                  <a:lnTo>
                    <a:pt x="639" y="328"/>
                  </a:lnTo>
                  <a:lnTo>
                    <a:pt x="639" y="368"/>
                  </a:lnTo>
                  <a:lnTo>
                    <a:pt x="633" y="408"/>
                  </a:lnTo>
                  <a:lnTo>
                    <a:pt x="676" y="426"/>
                  </a:lnTo>
                  <a:lnTo>
                    <a:pt x="686" y="433"/>
                  </a:lnTo>
                  <a:lnTo>
                    <a:pt x="692" y="442"/>
                  </a:lnTo>
                  <a:lnTo>
                    <a:pt x="694" y="455"/>
                  </a:lnTo>
                  <a:lnTo>
                    <a:pt x="692" y="467"/>
                  </a:lnTo>
                  <a:lnTo>
                    <a:pt x="674" y="511"/>
                  </a:lnTo>
                  <a:lnTo>
                    <a:pt x="667" y="521"/>
                  </a:lnTo>
                  <a:lnTo>
                    <a:pt x="656" y="527"/>
                  </a:lnTo>
                  <a:lnTo>
                    <a:pt x="645" y="529"/>
                  </a:lnTo>
                  <a:lnTo>
                    <a:pt x="633" y="527"/>
                  </a:lnTo>
                  <a:lnTo>
                    <a:pt x="591" y="509"/>
                  </a:lnTo>
                  <a:lnTo>
                    <a:pt x="573" y="533"/>
                  </a:lnTo>
                  <a:lnTo>
                    <a:pt x="553" y="555"/>
                  </a:lnTo>
                  <a:lnTo>
                    <a:pt x="530" y="576"/>
                  </a:lnTo>
                  <a:lnTo>
                    <a:pt x="507" y="593"/>
                  </a:lnTo>
                  <a:lnTo>
                    <a:pt x="524" y="635"/>
                  </a:lnTo>
                  <a:lnTo>
                    <a:pt x="526" y="647"/>
                  </a:lnTo>
                  <a:lnTo>
                    <a:pt x="524" y="658"/>
                  </a:lnTo>
                  <a:lnTo>
                    <a:pt x="518" y="668"/>
                  </a:lnTo>
                  <a:lnTo>
                    <a:pt x="508" y="675"/>
                  </a:lnTo>
                  <a:lnTo>
                    <a:pt x="464" y="693"/>
                  </a:lnTo>
                  <a:lnTo>
                    <a:pt x="452" y="695"/>
                  </a:lnTo>
                  <a:lnTo>
                    <a:pt x="440" y="693"/>
                  </a:lnTo>
                  <a:lnTo>
                    <a:pt x="430" y="687"/>
                  </a:lnTo>
                  <a:lnTo>
                    <a:pt x="423" y="677"/>
                  </a:lnTo>
                  <a:lnTo>
                    <a:pt x="406" y="635"/>
                  </a:lnTo>
                  <a:lnTo>
                    <a:pt x="367" y="640"/>
                  </a:lnTo>
                  <a:lnTo>
                    <a:pt x="327" y="640"/>
                  </a:lnTo>
                  <a:lnTo>
                    <a:pt x="287" y="635"/>
                  </a:lnTo>
                  <a:lnTo>
                    <a:pt x="270" y="677"/>
                  </a:lnTo>
                  <a:lnTo>
                    <a:pt x="263" y="687"/>
                  </a:lnTo>
                  <a:lnTo>
                    <a:pt x="253" y="693"/>
                  </a:lnTo>
                  <a:lnTo>
                    <a:pt x="241" y="695"/>
                  </a:lnTo>
                  <a:lnTo>
                    <a:pt x="229" y="693"/>
                  </a:lnTo>
                  <a:lnTo>
                    <a:pt x="186" y="675"/>
                  </a:lnTo>
                  <a:lnTo>
                    <a:pt x="175" y="667"/>
                  </a:lnTo>
                  <a:lnTo>
                    <a:pt x="169" y="657"/>
                  </a:lnTo>
                  <a:lnTo>
                    <a:pt x="167" y="646"/>
                  </a:lnTo>
                  <a:lnTo>
                    <a:pt x="169" y="634"/>
                  </a:lnTo>
                  <a:lnTo>
                    <a:pt x="187" y="592"/>
                  </a:lnTo>
                  <a:lnTo>
                    <a:pt x="162" y="574"/>
                  </a:lnTo>
                  <a:lnTo>
                    <a:pt x="140" y="554"/>
                  </a:lnTo>
                  <a:lnTo>
                    <a:pt x="119" y="532"/>
                  </a:lnTo>
                  <a:lnTo>
                    <a:pt x="102" y="508"/>
                  </a:lnTo>
                  <a:lnTo>
                    <a:pt x="60" y="525"/>
                  </a:lnTo>
                  <a:lnTo>
                    <a:pt x="48" y="527"/>
                  </a:lnTo>
                  <a:lnTo>
                    <a:pt x="37" y="525"/>
                  </a:lnTo>
                  <a:lnTo>
                    <a:pt x="27" y="519"/>
                  </a:lnTo>
                  <a:lnTo>
                    <a:pt x="21" y="509"/>
                  </a:lnTo>
                  <a:lnTo>
                    <a:pt x="3" y="465"/>
                  </a:lnTo>
                  <a:lnTo>
                    <a:pt x="0" y="453"/>
                  </a:lnTo>
                  <a:lnTo>
                    <a:pt x="3" y="440"/>
                  </a:lnTo>
                  <a:lnTo>
                    <a:pt x="10" y="431"/>
                  </a:lnTo>
                  <a:lnTo>
                    <a:pt x="21" y="424"/>
                  </a:lnTo>
                  <a:lnTo>
                    <a:pt x="63" y="407"/>
                  </a:lnTo>
                  <a:lnTo>
                    <a:pt x="57" y="368"/>
                  </a:lnTo>
                  <a:lnTo>
                    <a:pt x="57" y="328"/>
                  </a:lnTo>
                  <a:lnTo>
                    <a:pt x="63" y="288"/>
                  </a:lnTo>
                  <a:lnTo>
                    <a:pt x="21" y="270"/>
                  </a:lnTo>
                  <a:lnTo>
                    <a:pt x="11" y="263"/>
                  </a:lnTo>
                  <a:lnTo>
                    <a:pt x="4" y="253"/>
                  </a:lnTo>
                  <a:lnTo>
                    <a:pt x="2" y="242"/>
                  </a:lnTo>
                  <a:lnTo>
                    <a:pt x="4" y="230"/>
                  </a:lnTo>
                  <a:lnTo>
                    <a:pt x="23" y="186"/>
                  </a:lnTo>
                  <a:lnTo>
                    <a:pt x="29" y="176"/>
                  </a:lnTo>
                  <a:lnTo>
                    <a:pt x="39" y="170"/>
                  </a:lnTo>
                  <a:lnTo>
                    <a:pt x="50" y="167"/>
                  </a:lnTo>
                  <a:lnTo>
                    <a:pt x="63" y="170"/>
                  </a:lnTo>
                  <a:lnTo>
                    <a:pt x="105" y="188"/>
                  </a:lnTo>
                  <a:lnTo>
                    <a:pt x="124" y="162"/>
                  </a:lnTo>
                  <a:lnTo>
                    <a:pt x="143" y="141"/>
                  </a:lnTo>
                  <a:lnTo>
                    <a:pt x="165" y="121"/>
                  </a:lnTo>
                  <a:lnTo>
                    <a:pt x="189" y="104"/>
                  </a:lnTo>
                  <a:lnTo>
                    <a:pt x="171" y="61"/>
                  </a:lnTo>
                  <a:lnTo>
                    <a:pt x="169" y="48"/>
                  </a:lnTo>
                  <a:lnTo>
                    <a:pt x="171" y="37"/>
                  </a:lnTo>
                  <a:lnTo>
                    <a:pt x="177" y="27"/>
                  </a:lnTo>
                  <a:lnTo>
                    <a:pt x="188" y="21"/>
                  </a:lnTo>
                  <a:lnTo>
                    <a:pt x="231" y="3"/>
                  </a:lnTo>
                  <a:lnTo>
                    <a:pt x="24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27" name="Google Shape;11327;p24"/>
            <p:cNvSpPr/>
            <p:nvPr/>
          </p:nvSpPr>
          <p:spPr>
            <a:xfrm>
              <a:off x="1157" y="1408"/>
              <a:ext cx="179" cy="169"/>
            </a:xfrm>
            <a:custGeom>
              <a:avLst/>
              <a:gdLst/>
              <a:ahLst/>
              <a:cxnLst/>
              <a:rect l="l" t="t" r="r" b="b"/>
              <a:pathLst>
                <a:path w="2653" h="2511" extrusionOk="0">
                  <a:moveTo>
                    <a:pt x="1139" y="0"/>
                  </a:moveTo>
                  <a:lnTo>
                    <a:pt x="1240" y="319"/>
                  </a:lnTo>
                  <a:lnTo>
                    <a:pt x="1299" y="152"/>
                  </a:lnTo>
                  <a:lnTo>
                    <a:pt x="1282" y="127"/>
                  </a:lnTo>
                  <a:lnTo>
                    <a:pt x="1270" y="105"/>
                  </a:lnTo>
                  <a:lnTo>
                    <a:pt x="1262" y="87"/>
                  </a:lnTo>
                  <a:lnTo>
                    <a:pt x="1257" y="69"/>
                  </a:lnTo>
                  <a:lnTo>
                    <a:pt x="1255" y="55"/>
                  </a:lnTo>
                  <a:lnTo>
                    <a:pt x="1256" y="43"/>
                  </a:lnTo>
                  <a:lnTo>
                    <a:pt x="1259" y="33"/>
                  </a:lnTo>
                  <a:lnTo>
                    <a:pt x="1264" y="24"/>
                  </a:lnTo>
                  <a:lnTo>
                    <a:pt x="1270" y="17"/>
                  </a:lnTo>
                  <a:lnTo>
                    <a:pt x="1278" y="12"/>
                  </a:lnTo>
                  <a:lnTo>
                    <a:pt x="1286" y="8"/>
                  </a:lnTo>
                  <a:lnTo>
                    <a:pt x="1294" y="5"/>
                  </a:lnTo>
                  <a:lnTo>
                    <a:pt x="1303" y="3"/>
                  </a:lnTo>
                  <a:lnTo>
                    <a:pt x="1311" y="1"/>
                  </a:lnTo>
                  <a:lnTo>
                    <a:pt x="1317" y="1"/>
                  </a:lnTo>
                  <a:lnTo>
                    <a:pt x="1323" y="0"/>
                  </a:lnTo>
                  <a:lnTo>
                    <a:pt x="1326" y="0"/>
                  </a:lnTo>
                  <a:lnTo>
                    <a:pt x="1330" y="0"/>
                  </a:lnTo>
                  <a:lnTo>
                    <a:pt x="1335" y="1"/>
                  </a:lnTo>
                  <a:lnTo>
                    <a:pt x="1342" y="1"/>
                  </a:lnTo>
                  <a:lnTo>
                    <a:pt x="1350" y="3"/>
                  </a:lnTo>
                  <a:lnTo>
                    <a:pt x="1358" y="5"/>
                  </a:lnTo>
                  <a:lnTo>
                    <a:pt x="1367" y="8"/>
                  </a:lnTo>
                  <a:lnTo>
                    <a:pt x="1375" y="12"/>
                  </a:lnTo>
                  <a:lnTo>
                    <a:pt x="1382" y="17"/>
                  </a:lnTo>
                  <a:lnTo>
                    <a:pt x="1389" y="24"/>
                  </a:lnTo>
                  <a:lnTo>
                    <a:pt x="1394" y="33"/>
                  </a:lnTo>
                  <a:lnTo>
                    <a:pt x="1397" y="43"/>
                  </a:lnTo>
                  <a:lnTo>
                    <a:pt x="1397" y="55"/>
                  </a:lnTo>
                  <a:lnTo>
                    <a:pt x="1396" y="69"/>
                  </a:lnTo>
                  <a:lnTo>
                    <a:pt x="1391" y="87"/>
                  </a:lnTo>
                  <a:lnTo>
                    <a:pt x="1383" y="105"/>
                  </a:lnTo>
                  <a:lnTo>
                    <a:pt x="1371" y="127"/>
                  </a:lnTo>
                  <a:lnTo>
                    <a:pt x="1354" y="152"/>
                  </a:lnTo>
                  <a:lnTo>
                    <a:pt x="1413" y="319"/>
                  </a:lnTo>
                  <a:lnTo>
                    <a:pt x="1513" y="0"/>
                  </a:lnTo>
                  <a:lnTo>
                    <a:pt x="1516" y="1"/>
                  </a:lnTo>
                  <a:lnTo>
                    <a:pt x="1523" y="4"/>
                  </a:lnTo>
                  <a:lnTo>
                    <a:pt x="1535" y="10"/>
                  </a:lnTo>
                  <a:lnTo>
                    <a:pt x="1552" y="17"/>
                  </a:lnTo>
                  <a:lnTo>
                    <a:pt x="1571" y="25"/>
                  </a:lnTo>
                  <a:lnTo>
                    <a:pt x="1592" y="37"/>
                  </a:lnTo>
                  <a:lnTo>
                    <a:pt x="1617" y="49"/>
                  </a:lnTo>
                  <a:lnTo>
                    <a:pt x="1643" y="63"/>
                  </a:lnTo>
                  <a:lnTo>
                    <a:pt x="1670" y="78"/>
                  </a:lnTo>
                  <a:lnTo>
                    <a:pt x="1697" y="95"/>
                  </a:lnTo>
                  <a:lnTo>
                    <a:pt x="1726" y="113"/>
                  </a:lnTo>
                  <a:lnTo>
                    <a:pt x="1752" y="132"/>
                  </a:lnTo>
                  <a:lnTo>
                    <a:pt x="1767" y="144"/>
                  </a:lnTo>
                  <a:lnTo>
                    <a:pt x="1780" y="155"/>
                  </a:lnTo>
                  <a:lnTo>
                    <a:pt x="1792" y="165"/>
                  </a:lnTo>
                  <a:lnTo>
                    <a:pt x="1804" y="176"/>
                  </a:lnTo>
                  <a:lnTo>
                    <a:pt x="1818" y="190"/>
                  </a:lnTo>
                  <a:lnTo>
                    <a:pt x="1821" y="193"/>
                  </a:lnTo>
                  <a:lnTo>
                    <a:pt x="1824" y="198"/>
                  </a:lnTo>
                  <a:lnTo>
                    <a:pt x="1850" y="181"/>
                  </a:lnTo>
                  <a:lnTo>
                    <a:pt x="1875" y="165"/>
                  </a:lnTo>
                  <a:lnTo>
                    <a:pt x="1900" y="151"/>
                  </a:lnTo>
                  <a:lnTo>
                    <a:pt x="1924" y="137"/>
                  </a:lnTo>
                  <a:lnTo>
                    <a:pt x="1947" y="126"/>
                  </a:lnTo>
                  <a:lnTo>
                    <a:pt x="1968" y="116"/>
                  </a:lnTo>
                  <a:lnTo>
                    <a:pt x="1986" y="107"/>
                  </a:lnTo>
                  <a:lnTo>
                    <a:pt x="2000" y="100"/>
                  </a:lnTo>
                  <a:lnTo>
                    <a:pt x="2012" y="96"/>
                  </a:lnTo>
                  <a:lnTo>
                    <a:pt x="2019" y="93"/>
                  </a:lnTo>
                  <a:lnTo>
                    <a:pt x="2021" y="92"/>
                  </a:lnTo>
                  <a:lnTo>
                    <a:pt x="2110" y="372"/>
                  </a:lnTo>
                  <a:lnTo>
                    <a:pt x="2163" y="225"/>
                  </a:lnTo>
                  <a:lnTo>
                    <a:pt x="2148" y="202"/>
                  </a:lnTo>
                  <a:lnTo>
                    <a:pt x="2136" y="181"/>
                  </a:lnTo>
                  <a:lnTo>
                    <a:pt x="2129" y="164"/>
                  </a:lnTo>
                  <a:lnTo>
                    <a:pt x="2125" y="149"/>
                  </a:lnTo>
                  <a:lnTo>
                    <a:pt x="2124" y="136"/>
                  </a:lnTo>
                  <a:lnTo>
                    <a:pt x="2125" y="125"/>
                  </a:lnTo>
                  <a:lnTo>
                    <a:pt x="2129" y="116"/>
                  </a:lnTo>
                  <a:lnTo>
                    <a:pt x="2134" y="109"/>
                  </a:lnTo>
                  <a:lnTo>
                    <a:pt x="2141" y="104"/>
                  </a:lnTo>
                  <a:lnTo>
                    <a:pt x="2149" y="99"/>
                  </a:lnTo>
                  <a:lnTo>
                    <a:pt x="2157" y="96"/>
                  </a:lnTo>
                  <a:lnTo>
                    <a:pt x="2164" y="94"/>
                  </a:lnTo>
                  <a:lnTo>
                    <a:pt x="2172" y="93"/>
                  </a:lnTo>
                  <a:lnTo>
                    <a:pt x="2178" y="92"/>
                  </a:lnTo>
                  <a:lnTo>
                    <a:pt x="2183" y="92"/>
                  </a:lnTo>
                  <a:lnTo>
                    <a:pt x="2187" y="92"/>
                  </a:lnTo>
                  <a:lnTo>
                    <a:pt x="2190" y="92"/>
                  </a:lnTo>
                  <a:lnTo>
                    <a:pt x="2195" y="92"/>
                  </a:lnTo>
                  <a:lnTo>
                    <a:pt x="2202" y="93"/>
                  </a:lnTo>
                  <a:lnTo>
                    <a:pt x="2210" y="94"/>
                  </a:lnTo>
                  <a:lnTo>
                    <a:pt x="2218" y="96"/>
                  </a:lnTo>
                  <a:lnTo>
                    <a:pt x="2225" y="99"/>
                  </a:lnTo>
                  <a:lnTo>
                    <a:pt x="2233" y="104"/>
                  </a:lnTo>
                  <a:lnTo>
                    <a:pt x="2239" y="109"/>
                  </a:lnTo>
                  <a:lnTo>
                    <a:pt x="2244" y="116"/>
                  </a:lnTo>
                  <a:lnTo>
                    <a:pt x="2248" y="125"/>
                  </a:lnTo>
                  <a:lnTo>
                    <a:pt x="2249" y="136"/>
                  </a:lnTo>
                  <a:lnTo>
                    <a:pt x="2249" y="149"/>
                  </a:lnTo>
                  <a:lnTo>
                    <a:pt x="2245" y="164"/>
                  </a:lnTo>
                  <a:lnTo>
                    <a:pt x="2238" y="181"/>
                  </a:lnTo>
                  <a:lnTo>
                    <a:pt x="2227" y="202"/>
                  </a:lnTo>
                  <a:lnTo>
                    <a:pt x="2212" y="225"/>
                  </a:lnTo>
                  <a:lnTo>
                    <a:pt x="2263" y="372"/>
                  </a:lnTo>
                  <a:lnTo>
                    <a:pt x="2352" y="92"/>
                  </a:lnTo>
                  <a:lnTo>
                    <a:pt x="2355" y="93"/>
                  </a:lnTo>
                  <a:lnTo>
                    <a:pt x="2363" y="96"/>
                  </a:lnTo>
                  <a:lnTo>
                    <a:pt x="2375" y="101"/>
                  </a:lnTo>
                  <a:lnTo>
                    <a:pt x="2392" y="109"/>
                  </a:lnTo>
                  <a:lnTo>
                    <a:pt x="2411" y="118"/>
                  </a:lnTo>
                  <a:lnTo>
                    <a:pt x="2433" y="129"/>
                  </a:lnTo>
                  <a:lnTo>
                    <a:pt x="2458" y="143"/>
                  </a:lnTo>
                  <a:lnTo>
                    <a:pt x="2484" y="157"/>
                  </a:lnTo>
                  <a:lnTo>
                    <a:pt x="2511" y="172"/>
                  </a:lnTo>
                  <a:lnTo>
                    <a:pt x="2537" y="189"/>
                  </a:lnTo>
                  <a:lnTo>
                    <a:pt x="2563" y="208"/>
                  </a:lnTo>
                  <a:lnTo>
                    <a:pt x="2580" y="221"/>
                  </a:lnTo>
                  <a:lnTo>
                    <a:pt x="2593" y="232"/>
                  </a:lnTo>
                  <a:lnTo>
                    <a:pt x="2606" y="244"/>
                  </a:lnTo>
                  <a:lnTo>
                    <a:pt x="2621" y="260"/>
                  </a:lnTo>
                  <a:lnTo>
                    <a:pt x="2631" y="272"/>
                  </a:lnTo>
                  <a:lnTo>
                    <a:pt x="2638" y="290"/>
                  </a:lnTo>
                  <a:lnTo>
                    <a:pt x="2644" y="313"/>
                  </a:lnTo>
                  <a:lnTo>
                    <a:pt x="2648" y="339"/>
                  </a:lnTo>
                  <a:lnTo>
                    <a:pt x="2651" y="369"/>
                  </a:lnTo>
                  <a:lnTo>
                    <a:pt x="2652" y="401"/>
                  </a:lnTo>
                  <a:lnTo>
                    <a:pt x="2653" y="436"/>
                  </a:lnTo>
                  <a:lnTo>
                    <a:pt x="2652" y="471"/>
                  </a:lnTo>
                  <a:lnTo>
                    <a:pt x="2651" y="508"/>
                  </a:lnTo>
                  <a:lnTo>
                    <a:pt x="2649" y="545"/>
                  </a:lnTo>
                  <a:lnTo>
                    <a:pt x="2645" y="580"/>
                  </a:lnTo>
                  <a:lnTo>
                    <a:pt x="2642" y="615"/>
                  </a:lnTo>
                  <a:lnTo>
                    <a:pt x="2637" y="648"/>
                  </a:lnTo>
                  <a:lnTo>
                    <a:pt x="2633" y="678"/>
                  </a:lnTo>
                  <a:lnTo>
                    <a:pt x="2627" y="705"/>
                  </a:lnTo>
                  <a:lnTo>
                    <a:pt x="2621" y="728"/>
                  </a:lnTo>
                  <a:lnTo>
                    <a:pt x="2614" y="752"/>
                  </a:lnTo>
                  <a:lnTo>
                    <a:pt x="2605" y="778"/>
                  </a:lnTo>
                  <a:lnTo>
                    <a:pt x="2595" y="804"/>
                  </a:lnTo>
                  <a:lnTo>
                    <a:pt x="2584" y="831"/>
                  </a:lnTo>
                  <a:lnTo>
                    <a:pt x="2573" y="856"/>
                  </a:lnTo>
                  <a:lnTo>
                    <a:pt x="2561" y="882"/>
                  </a:lnTo>
                  <a:lnTo>
                    <a:pt x="2550" y="905"/>
                  </a:lnTo>
                  <a:lnTo>
                    <a:pt x="2539" y="928"/>
                  </a:lnTo>
                  <a:lnTo>
                    <a:pt x="2529" y="947"/>
                  </a:lnTo>
                  <a:lnTo>
                    <a:pt x="2520" y="964"/>
                  </a:lnTo>
                  <a:lnTo>
                    <a:pt x="2513" y="978"/>
                  </a:lnTo>
                  <a:lnTo>
                    <a:pt x="2507" y="990"/>
                  </a:lnTo>
                  <a:lnTo>
                    <a:pt x="2503" y="997"/>
                  </a:lnTo>
                  <a:lnTo>
                    <a:pt x="2501" y="999"/>
                  </a:lnTo>
                  <a:lnTo>
                    <a:pt x="2486" y="1040"/>
                  </a:lnTo>
                  <a:lnTo>
                    <a:pt x="2475" y="1082"/>
                  </a:lnTo>
                  <a:lnTo>
                    <a:pt x="2468" y="1127"/>
                  </a:lnTo>
                  <a:lnTo>
                    <a:pt x="2355" y="2243"/>
                  </a:lnTo>
                  <a:lnTo>
                    <a:pt x="2351" y="2260"/>
                  </a:lnTo>
                  <a:lnTo>
                    <a:pt x="2344" y="2275"/>
                  </a:lnTo>
                  <a:lnTo>
                    <a:pt x="2333" y="2288"/>
                  </a:lnTo>
                  <a:lnTo>
                    <a:pt x="2318" y="2297"/>
                  </a:lnTo>
                  <a:lnTo>
                    <a:pt x="2303" y="2303"/>
                  </a:lnTo>
                  <a:lnTo>
                    <a:pt x="2286" y="2305"/>
                  </a:lnTo>
                  <a:lnTo>
                    <a:pt x="2090" y="2305"/>
                  </a:lnTo>
                  <a:lnTo>
                    <a:pt x="2072" y="2303"/>
                  </a:lnTo>
                  <a:lnTo>
                    <a:pt x="2056" y="2297"/>
                  </a:lnTo>
                  <a:lnTo>
                    <a:pt x="2043" y="2288"/>
                  </a:lnTo>
                  <a:lnTo>
                    <a:pt x="2032" y="2275"/>
                  </a:lnTo>
                  <a:lnTo>
                    <a:pt x="2025" y="2260"/>
                  </a:lnTo>
                  <a:lnTo>
                    <a:pt x="2020" y="2243"/>
                  </a:lnTo>
                  <a:lnTo>
                    <a:pt x="1907" y="1127"/>
                  </a:lnTo>
                  <a:lnTo>
                    <a:pt x="1900" y="1082"/>
                  </a:lnTo>
                  <a:lnTo>
                    <a:pt x="1889" y="1040"/>
                  </a:lnTo>
                  <a:lnTo>
                    <a:pt x="1873" y="999"/>
                  </a:lnTo>
                  <a:lnTo>
                    <a:pt x="1872" y="997"/>
                  </a:lnTo>
                  <a:lnTo>
                    <a:pt x="1869" y="991"/>
                  </a:lnTo>
                  <a:lnTo>
                    <a:pt x="1864" y="981"/>
                  </a:lnTo>
                  <a:lnTo>
                    <a:pt x="1857" y="967"/>
                  </a:lnTo>
                  <a:lnTo>
                    <a:pt x="1849" y="952"/>
                  </a:lnTo>
                  <a:lnTo>
                    <a:pt x="1839" y="934"/>
                  </a:lnTo>
                  <a:lnTo>
                    <a:pt x="1829" y="913"/>
                  </a:lnTo>
                  <a:lnTo>
                    <a:pt x="1818" y="891"/>
                  </a:lnTo>
                  <a:lnTo>
                    <a:pt x="1807" y="868"/>
                  </a:lnTo>
                  <a:lnTo>
                    <a:pt x="1797" y="843"/>
                  </a:lnTo>
                  <a:lnTo>
                    <a:pt x="1786" y="819"/>
                  </a:lnTo>
                  <a:lnTo>
                    <a:pt x="1774" y="847"/>
                  </a:lnTo>
                  <a:lnTo>
                    <a:pt x="1761" y="876"/>
                  </a:lnTo>
                  <a:lnTo>
                    <a:pt x="1749" y="903"/>
                  </a:lnTo>
                  <a:lnTo>
                    <a:pt x="1737" y="929"/>
                  </a:lnTo>
                  <a:lnTo>
                    <a:pt x="1725" y="952"/>
                  </a:lnTo>
                  <a:lnTo>
                    <a:pt x="1713" y="973"/>
                  </a:lnTo>
                  <a:lnTo>
                    <a:pt x="1704" y="993"/>
                  </a:lnTo>
                  <a:lnTo>
                    <a:pt x="1696" y="1008"/>
                  </a:lnTo>
                  <a:lnTo>
                    <a:pt x="1690" y="1019"/>
                  </a:lnTo>
                  <a:lnTo>
                    <a:pt x="1686" y="1026"/>
                  </a:lnTo>
                  <a:lnTo>
                    <a:pt x="1684" y="1029"/>
                  </a:lnTo>
                  <a:lnTo>
                    <a:pt x="1667" y="1076"/>
                  </a:lnTo>
                  <a:lnTo>
                    <a:pt x="1653" y="1124"/>
                  </a:lnTo>
                  <a:lnTo>
                    <a:pt x="1646" y="1174"/>
                  </a:lnTo>
                  <a:lnTo>
                    <a:pt x="1517" y="2440"/>
                  </a:lnTo>
                  <a:lnTo>
                    <a:pt x="1513" y="2459"/>
                  </a:lnTo>
                  <a:lnTo>
                    <a:pt x="1504" y="2475"/>
                  </a:lnTo>
                  <a:lnTo>
                    <a:pt x="1492" y="2490"/>
                  </a:lnTo>
                  <a:lnTo>
                    <a:pt x="1476" y="2501"/>
                  </a:lnTo>
                  <a:lnTo>
                    <a:pt x="1458" y="2508"/>
                  </a:lnTo>
                  <a:lnTo>
                    <a:pt x="1439" y="2511"/>
                  </a:lnTo>
                  <a:lnTo>
                    <a:pt x="1215" y="2511"/>
                  </a:lnTo>
                  <a:lnTo>
                    <a:pt x="1196" y="2508"/>
                  </a:lnTo>
                  <a:lnTo>
                    <a:pt x="1177" y="2501"/>
                  </a:lnTo>
                  <a:lnTo>
                    <a:pt x="1162" y="2490"/>
                  </a:lnTo>
                  <a:lnTo>
                    <a:pt x="1150" y="2475"/>
                  </a:lnTo>
                  <a:lnTo>
                    <a:pt x="1141" y="2459"/>
                  </a:lnTo>
                  <a:lnTo>
                    <a:pt x="1137" y="2440"/>
                  </a:lnTo>
                  <a:lnTo>
                    <a:pt x="1008" y="1174"/>
                  </a:lnTo>
                  <a:lnTo>
                    <a:pt x="1001" y="1124"/>
                  </a:lnTo>
                  <a:lnTo>
                    <a:pt x="987" y="1076"/>
                  </a:lnTo>
                  <a:lnTo>
                    <a:pt x="970" y="1029"/>
                  </a:lnTo>
                  <a:lnTo>
                    <a:pt x="968" y="1026"/>
                  </a:lnTo>
                  <a:lnTo>
                    <a:pt x="964" y="1019"/>
                  </a:lnTo>
                  <a:lnTo>
                    <a:pt x="958" y="1008"/>
                  </a:lnTo>
                  <a:lnTo>
                    <a:pt x="950" y="993"/>
                  </a:lnTo>
                  <a:lnTo>
                    <a:pt x="941" y="974"/>
                  </a:lnTo>
                  <a:lnTo>
                    <a:pt x="929" y="953"/>
                  </a:lnTo>
                  <a:lnTo>
                    <a:pt x="918" y="929"/>
                  </a:lnTo>
                  <a:lnTo>
                    <a:pt x="906" y="903"/>
                  </a:lnTo>
                  <a:lnTo>
                    <a:pt x="893" y="876"/>
                  </a:lnTo>
                  <a:lnTo>
                    <a:pt x="881" y="848"/>
                  </a:lnTo>
                  <a:lnTo>
                    <a:pt x="868" y="819"/>
                  </a:lnTo>
                  <a:lnTo>
                    <a:pt x="858" y="844"/>
                  </a:lnTo>
                  <a:lnTo>
                    <a:pt x="847" y="868"/>
                  </a:lnTo>
                  <a:lnTo>
                    <a:pt x="836" y="891"/>
                  </a:lnTo>
                  <a:lnTo>
                    <a:pt x="826" y="913"/>
                  </a:lnTo>
                  <a:lnTo>
                    <a:pt x="815" y="934"/>
                  </a:lnTo>
                  <a:lnTo>
                    <a:pt x="806" y="952"/>
                  </a:lnTo>
                  <a:lnTo>
                    <a:pt x="798" y="967"/>
                  </a:lnTo>
                  <a:lnTo>
                    <a:pt x="791" y="981"/>
                  </a:lnTo>
                  <a:lnTo>
                    <a:pt x="786" y="991"/>
                  </a:lnTo>
                  <a:lnTo>
                    <a:pt x="782" y="997"/>
                  </a:lnTo>
                  <a:lnTo>
                    <a:pt x="781" y="999"/>
                  </a:lnTo>
                  <a:lnTo>
                    <a:pt x="766" y="1040"/>
                  </a:lnTo>
                  <a:lnTo>
                    <a:pt x="754" y="1082"/>
                  </a:lnTo>
                  <a:lnTo>
                    <a:pt x="747" y="1127"/>
                  </a:lnTo>
                  <a:lnTo>
                    <a:pt x="634" y="2243"/>
                  </a:lnTo>
                  <a:lnTo>
                    <a:pt x="630" y="2260"/>
                  </a:lnTo>
                  <a:lnTo>
                    <a:pt x="622" y="2275"/>
                  </a:lnTo>
                  <a:lnTo>
                    <a:pt x="612" y="2288"/>
                  </a:lnTo>
                  <a:lnTo>
                    <a:pt x="598" y="2297"/>
                  </a:lnTo>
                  <a:lnTo>
                    <a:pt x="583" y="2303"/>
                  </a:lnTo>
                  <a:lnTo>
                    <a:pt x="565" y="2305"/>
                  </a:lnTo>
                  <a:lnTo>
                    <a:pt x="368" y="2305"/>
                  </a:lnTo>
                  <a:lnTo>
                    <a:pt x="352" y="2303"/>
                  </a:lnTo>
                  <a:lnTo>
                    <a:pt x="336" y="2297"/>
                  </a:lnTo>
                  <a:lnTo>
                    <a:pt x="322" y="2288"/>
                  </a:lnTo>
                  <a:lnTo>
                    <a:pt x="311" y="2275"/>
                  </a:lnTo>
                  <a:lnTo>
                    <a:pt x="303" y="2260"/>
                  </a:lnTo>
                  <a:lnTo>
                    <a:pt x="300" y="2243"/>
                  </a:lnTo>
                  <a:lnTo>
                    <a:pt x="186" y="1127"/>
                  </a:lnTo>
                  <a:lnTo>
                    <a:pt x="180" y="1082"/>
                  </a:lnTo>
                  <a:lnTo>
                    <a:pt x="169" y="1040"/>
                  </a:lnTo>
                  <a:lnTo>
                    <a:pt x="153" y="999"/>
                  </a:lnTo>
                  <a:lnTo>
                    <a:pt x="151" y="997"/>
                  </a:lnTo>
                  <a:lnTo>
                    <a:pt x="147" y="990"/>
                  </a:lnTo>
                  <a:lnTo>
                    <a:pt x="142" y="978"/>
                  </a:lnTo>
                  <a:lnTo>
                    <a:pt x="134" y="964"/>
                  </a:lnTo>
                  <a:lnTo>
                    <a:pt x="125" y="947"/>
                  </a:lnTo>
                  <a:lnTo>
                    <a:pt x="115" y="928"/>
                  </a:lnTo>
                  <a:lnTo>
                    <a:pt x="105" y="905"/>
                  </a:lnTo>
                  <a:lnTo>
                    <a:pt x="93" y="882"/>
                  </a:lnTo>
                  <a:lnTo>
                    <a:pt x="81" y="856"/>
                  </a:lnTo>
                  <a:lnTo>
                    <a:pt x="70" y="830"/>
                  </a:lnTo>
                  <a:lnTo>
                    <a:pt x="59" y="804"/>
                  </a:lnTo>
                  <a:lnTo>
                    <a:pt x="49" y="778"/>
                  </a:lnTo>
                  <a:lnTo>
                    <a:pt x="40" y="752"/>
                  </a:lnTo>
                  <a:lnTo>
                    <a:pt x="32" y="727"/>
                  </a:lnTo>
                  <a:lnTo>
                    <a:pt x="26" y="705"/>
                  </a:lnTo>
                  <a:lnTo>
                    <a:pt x="21" y="677"/>
                  </a:lnTo>
                  <a:lnTo>
                    <a:pt x="16" y="648"/>
                  </a:lnTo>
                  <a:lnTo>
                    <a:pt x="12" y="615"/>
                  </a:lnTo>
                  <a:lnTo>
                    <a:pt x="8" y="580"/>
                  </a:lnTo>
                  <a:lnTo>
                    <a:pt x="5" y="544"/>
                  </a:lnTo>
                  <a:lnTo>
                    <a:pt x="2" y="508"/>
                  </a:lnTo>
                  <a:lnTo>
                    <a:pt x="1" y="471"/>
                  </a:lnTo>
                  <a:lnTo>
                    <a:pt x="0" y="436"/>
                  </a:lnTo>
                  <a:lnTo>
                    <a:pt x="1" y="401"/>
                  </a:lnTo>
                  <a:lnTo>
                    <a:pt x="2" y="369"/>
                  </a:lnTo>
                  <a:lnTo>
                    <a:pt x="5" y="339"/>
                  </a:lnTo>
                  <a:lnTo>
                    <a:pt x="10" y="313"/>
                  </a:lnTo>
                  <a:lnTo>
                    <a:pt x="15" y="290"/>
                  </a:lnTo>
                  <a:lnTo>
                    <a:pt x="22" y="272"/>
                  </a:lnTo>
                  <a:lnTo>
                    <a:pt x="32" y="260"/>
                  </a:lnTo>
                  <a:lnTo>
                    <a:pt x="47" y="244"/>
                  </a:lnTo>
                  <a:lnTo>
                    <a:pt x="60" y="232"/>
                  </a:lnTo>
                  <a:lnTo>
                    <a:pt x="73" y="221"/>
                  </a:lnTo>
                  <a:lnTo>
                    <a:pt x="89" y="208"/>
                  </a:lnTo>
                  <a:lnTo>
                    <a:pt x="116" y="189"/>
                  </a:lnTo>
                  <a:lnTo>
                    <a:pt x="143" y="172"/>
                  </a:lnTo>
                  <a:lnTo>
                    <a:pt x="170" y="157"/>
                  </a:lnTo>
                  <a:lnTo>
                    <a:pt x="195" y="143"/>
                  </a:lnTo>
                  <a:lnTo>
                    <a:pt x="220" y="129"/>
                  </a:lnTo>
                  <a:lnTo>
                    <a:pt x="242" y="118"/>
                  </a:lnTo>
                  <a:lnTo>
                    <a:pt x="261" y="109"/>
                  </a:lnTo>
                  <a:lnTo>
                    <a:pt x="278" y="101"/>
                  </a:lnTo>
                  <a:lnTo>
                    <a:pt x="290" y="96"/>
                  </a:lnTo>
                  <a:lnTo>
                    <a:pt x="298" y="93"/>
                  </a:lnTo>
                  <a:lnTo>
                    <a:pt x="301" y="92"/>
                  </a:lnTo>
                  <a:lnTo>
                    <a:pt x="389" y="372"/>
                  </a:lnTo>
                  <a:lnTo>
                    <a:pt x="441" y="225"/>
                  </a:lnTo>
                  <a:lnTo>
                    <a:pt x="426" y="202"/>
                  </a:lnTo>
                  <a:lnTo>
                    <a:pt x="416" y="181"/>
                  </a:lnTo>
                  <a:lnTo>
                    <a:pt x="409" y="164"/>
                  </a:lnTo>
                  <a:lnTo>
                    <a:pt x="405" y="149"/>
                  </a:lnTo>
                  <a:lnTo>
                    <a:pt x="404" y="136"/>
                  </a:lnTo>
                  <a:lnTo>
                    <a:pt x="405" y="125"/>
                  </a:lnTo>
                  <a:lnTo>
                    <a:pt x="409" y="116"/>
                  </a:lnTo>
                  <a:lnTo>
                    <a:pt x="414" y="109"/>
                  </a:lnTo>
                  <a:lnTo>
                    <a:pt x="421" y="104"/>
                  </a:lnTo>
                  <a:lnTo>
                    <a:pt x="428" y="99"/>
                  </a:lnTo>
                  <a:lnTo>
                    <a:pt x="436" y="96"/>
                  </a:lnTo>
                  <a:lnTo>
                    <a:pt x="443" y="94"/>
                  </a:lnTo>
                  <a:lnTo>
                    <a:pt x="450" y="93"/>
                  </a:lnTo>
                  <a:lnTo>
                    <a:pt x="458" y="92"/>
                  </a:lnTo>
                  <a:lnTo>
                    <a:pt x="463" y="92"/>
                  </a:lnTo>
                  <a:lnTo>
                    <a:pt x="467" y="92"/>
                  </a:lnTo>
                  <a:lnTo>
                    <a:pt x="470" y="92"/>
                  </a:lnTo>
                  <a:lnTo>
                    <a:pt x="475" y="92"/>
                  </a:lnTo>
                  <a:lnTo>
                    <a:pt x="482" y="93"/>
                  </a:lnTo>
                  <a:lnTo>
                    <a:pt x="489" y="94"/>
                  </a:lnTo>
                  <a:lnTo>
                    <a:pt x="497" y="96"/>
                  </a:lnTo>
                  <a:lnTo>
                    <a:pt x="504" y="99"/>
                  </a:lnTo>
                  <a:lnTo>
                    <a:pt x="511" y="104"/>
                  </a:lnTo>
                  <a:lnTo>
                    <a:pt x="519" y="109"/>
                  </a:lnTo>
                  <a:lnTo>
                    <a:pt x="524" y="116"/>
                  </a:lnTo>
                  <a:lnTo>
                    <a:pt x="528" y="125"/>
                  </a:lnTo>
                  <a:lnTo>
                    <a:pt x="529" y="136"/>
                  </a:lnTo>
                  <a:lnTo>
                    <a:pt x="528" y="149"/>
                  </a:lnTo>
                  <a:lnTo>
                    <a:pt x="525" y="164"/>
                  </a:lnTo>
                  <a:lnTo>
                    <a:pt x="517" y="181"/>
                  </a:lnTo>
                  <a:lnTo>
                    <a:pt x="506" y="202"/>
                  </a:lnTo>
                  <a:lnTo>
                    <a:pt x="491" y="225"/>
                  </a:lnTo>
                  <a:lnTo>
                    <a:pt x="543" y="372"/>
                  </a:lnTo>
                  <a:lnTo>
                    <a:pt x="631" y="92"/>
                  </a:lnTo>
                  <a:lnTo>
                    <a:pt x="634" y="93"/>
                  </a:lnTo>
                  <a:lnTo>
                    <a:pt x="642" y="96"/>
                  </a:lnTo>
                  <a:lnTo>
                    <a:pt x="653" y="100"/>
                  </a:lnTo>
                  <a:lnTo>
                    <a:pt x="668" y="107"/>
                  </a:lnTo>
                  <a:lnTo>
                    <a:pt x="685" y="116"/>
                  </a:lnTo>
                  <a:lnTo>
                    <a:pt x="706" y="126"/>
                  </a:lnTo>
                  <a:lnTo>
                    <a:pt x="729" y="137"/>
                  </a:lnTo>
                  <a:lnTo>
                    <a:pt x="752" y="151"/>
                  </a:lnTo>
                  <a:lnTo>
                    <a:pt x="778" y="165"/>
                  </a:lnTo>
                  <a:lnTo>
                    <a:pt x="803" y="181"/>
                  </a:lnTo>
                  <a:lnTo>
                    <a:pt x="829" y="198"/>
                  </a:lnTo>
                  <a:lnTo>
                    <a:pt x="832" y="193"/>
                  </a:lnTo>
                  <a:lnTo>
                    <a:pt x="835" y="190"/>
                  </a:lnTo>
                  <a:lnTo>
                    <a:pt x="848" y="176"/>
                  </a:lnTo>
                  <a:lnTo>
                    <a:pt x="860" y="165"/>
                  </a:lnTo>
                  <a:lnTo>
                    <a:pt x="871" y="155"/>
                  </a:lnTo>
                  <a:lnTo>
                    <a:pt x="885" y="144"/>
                  </a:lnTo>
                  <a:lnTo>
                    <a:pt x="900" y="132"/>
                  </a:lnTo>
                  <a:lnTo>
                    <a:pt x="927" y="113"/>
                  </a:lnTo>
                  <a:lnTo>
                    <a:pt x="955" y="95"/>
                  </a:lnTo>
                  <a:lnTo>
                    <a:pt x="982" y="78"/>
                  </a:lnTo>
                  <a:lnTo>
                    <a:pt x="1010" y="63"/>
                  </a:lnTo>
                  <a:lnTo>
                    <a:pt x="1035" y="49"/>
                  </a:lnTo>
                  <a:lnTo>
                    <a:pt x="1060" y="37"/>
                  </a:lnTo>
                  <a:lnTo>
                    <a:pt x="1082" y="26"/>
                  </a:lnTo>
                  <a:lnTo>
                    <a:pt x="1101" y="17"/>
                  </a:lnTo>
                  <a:lnTo>
                    <a:pt x="1116" y="10"/>
                  </a:lnTo>
                  <a:lnTo>
                    <a:pt x="1129" y="4"/>
                  </a:lnTo>
                  <a:lnTo>
                    <a:pt x="1137" y="1"/>
                  </a:lnTo>
                  <a:lnTo>
                    <a:pt x="113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28" name="Google Shape;11328;p24"/>
            <p:cNvSpPr/>
            <p:nvPr/>
          </p:nvSpPr>
          <p:spPr>
            <a:xfrm>
              <a:off x="1165" y="1365"/>
              <a:ext cx="47" cy="45"/>
            </a:xfrm>
            <a:custGeom>
              <a:avLst/>
              <a:gdLst/>
              <a:ahLst/>
              <a:cxnLst/>
              <a:rect l="l" t="t" r="r" b="b"/>
              <a:pathLst>
                <a:path w="694" h="696" extrusionOk="0">
                  <a:moveTo>
                    <a:pt x="341" y="190"/>
                  </a:moveTo>
                  <a:lnTo>
                    <a:pt x="313" y="194"/>
                  </a:lnTo>
                  <a:lnTo>
                    <a:pt x="286" y="202"/>
                  </a:lnTo>
                  <a:lnTo>
                    <a:pt x="260" y="215"/>
                  </a:lnTo>
                  <a:lnTo>
                    <a:pt x="239" y="233"/>
                  </a:lnTo>
                  <a:lnTo>
                    <a:pt x="221" y="253"/>
                  </a:lnTo>
                  <a:lnTo>
                    <a:pt x="206" y="275"/>
                  </a:lnTo>
                  <a:lnTo>
                    <a:pt x="195" y="301"/>
                  </a:lnTo>
                  <a:lnTo>
                    <a:pt x="190" y="327"/>
                  </a:lnTo>
                  <a:lnTo>
                    <a:pt x="188" y="355"/>
                  </a:lnTo>
                  <a:lnTo>
                    <a:pt x="192" y="382"/>
                  </a:lnTo>
                  <a:lnTo>
                    <a:pt x="200" y="410"/>
                  </a:lnTo>
                  <a:lnTo>
                    <a:pt x="214" y="435"/>
                  </a:lnTo>
                  <a:lnTo>
                    <a:pt x="231" y="457"/>
                  </a:lnTo>
                  <a:lnTo>
                    <a:pt x="251" y="475"/>
                  </a:lnTo>
                  <a:lnTo>
                    <a:pt x="274" y="489"/>
                  </a:lnTo>
                  <a:lnTo>
                    <a:pt x="299" y="499"/>
                  </a:lnTo>
                  <a:lnTo>
                    <a:pt x="325" y="506"/>
                  </a:lnTo>
                  <a:lnTo>
                    <a:pt x="353" y="508"/>
                  </a:lnTo>
                  <a:lnTo>
                    <a:pt x="380" y="503"/>
                  </a:lnTo>
                  <a:lnTo>
                    <a:pt x="408" y="495"/>
                  </a:lnTo>
                  <a:lnTo>
                    <a:pt x="433" y="482"/>
                  </a:lnTo>
                  <a:lnTo>
                    <a:pt x="455" y="465"/>
                  </a:lnTo>
                  <a:lnTo>
                    <a:pt x="473" y="444"/>
                  </a:lnTo>
                  <a:lnTo>
                    <a:pt x="487" y="421"/>
                  </a:lnTo>
                  <a:lnTo>
                    <a:pt x="497" y="397"/>
                  </a:lnTo>
                  <a:lnTo>
                    <a:pt x="503" y="370"/>
                  </a:lnTo>
                  <a:lnTo>
                    <a:pt x="504" y="343"/>
                  </a:lnTo>
                  <a:lnTo>
                    <a:pt x="501" y="315"/>
                  </a:lnTo>
                  <a:lnTo>
                    <a:pt x="493" y="288"/>
                  </a:lnTo>
                  <a:lnTo>
                    <a:pt x="480" y="262"/>
                  </a:lnTo>
                  <a:lnTo>
                    <a:pt x="463" y="241"/>
                  </a:lnTo>
                  <a:lnTo>
                    <a:pt x="442" y="222"/>
                  </a:lnTo>
                  <a:lnTo>
                    <a:pt x="419" y="208"/>
                  </a:lnTo>
                  <a:lnTo>
                    <a:pt x="395" y="198"/>
                  </a:lnTo>
                  <a:lnTo>
                    <a:pt x="368" y="192"/>
                  </a:lnTo>
                  <a:lnTo>
                    <a:pt x="341" y="190"/>
                  </a:lnTo>
                  <a:close/>
                  <a:moveTo>
                    <a:pt x="451" y="0"/>
                  </a:moveTo>
                  <a:lnTo>
                    <a:pt x="464" y="3"/>
                  </a:lnTo>
                  <a:lnTo>
                    <a:pt x="507" y="21"/>
                  </a:lnTo>
                  <a:lnTo>
                    <a:pt x="517" y="27"/>
                  </a:lnTo>
                  <a:lnTo>
                    <a:pt x="524" y="37"/>
                  </a:lnTo>
                  <a:lnTo>
                    <a:pt x="526" y="48"/>
                  </a:lnTo>
                  <a:lnTo>
                    <a:pt x="524" y="61"/>
                  </a:lnTo>
                  <a:lnTo>
                    <a:pt x="507" y="104"/>
                  </a:lnTo>
                  <a:lnTo>
                    <a:pt x="531" y="122"/>
                  </a:lnTo>
                  <a:lnTo>
                    <a:pt x="553" y="141"/>
                  </a:lnTo>
                  <a:lnTo>
                    <a:pt x="573" y="163"/>
                  </a:lnTo>
                  <a:lnTo>
                    <a:pt x="591" y="188"/>
                  </a:lnTo>
                  <a:lnTo>
                    <a:pt x="633" y="171"/>
                  </a:lnTo>
                  <a:lnTo>
                    <a:pt x="646" y="167"/>
                  </a:lnTo>
                  <a:lnTo>
                    <a:pt x="657" y="170"/>
                  </a:lnTo>
                  <a:lnTo>
                    <a:pt x="667" y="177"/>
                  </a:lnTo>
                  <a:lnTo>
                    <a:pt x="674" y="187"/>
                  </a:lnTo>
                  <a:lnTo>
                    <a:pt x="692" y="231"/>
                  </a:lnTo>
                  <a:lnTo>
                    <a:pt x="694" y="243"/>
                  </a:lnTo>
                  <a:lnTo>
                    <a:pt x="692" y="254"/>
                  </a:lnTo>
                  <a:lnTo>
                    <a:pt x="686" y="264"/>
                  </a:lnTo>
                  <a:lnTo>
                    <a:pt x="676" y="270"/>
                  </a:lnTo>
                  <a:lnTo>
                    <a:pt x="633" y="289"/>
                  </a:lnTo>
                  <a:lnTo>
                    <a:pt x="640" y="328"/>
                  </a:lnTo>
                  <a:lnTo>
                    <a:pt x="640" y="368"/>
                  </a:lnTo>
                  <a:lnTo>
                    <a:pt x="635" y="408"/>
                  </a:lnTo>
                  <a:lnTo>
                    <a:pt x="676" y="425"/>
                  </a:lnTo>
                  <a:lnTo>
                    <a:pt x="685" y="431"/>
                  </a:lnTo>
                  <a:lnTo>
                    <a:pt x="692" y="441"/>
                  </a:lnTo>
                  <a:lnTo>
                    <a:pt x="694" y="453"/>
                  </a:lnTo>
                  <a:lnTo>
                    <a:pt x="692" y="465"/>
                  </a:lnTo>
                  <a:lnTo>
                    <a:pt x="674" y="509"/>
                  </a:lnTo>
                  <a:lnTo>
                    <a:pt x="667" y="519"/>
                  </a:lnTo>
                  <a:lnTo>
                    <a:pt x="658" y="525"/>
                  </a:lnTo>
                  <a:lnTo>
                    <a:pt x="646" y="527"/>
                  </a:lnTo>
                  <a:lnTo>
                    <a:pt x="635" y="525"/>
                  </a:lnTo>
                  <a:lnTo>
                    <a:pt x="593" y="509"/>
                  </a:lnTo>
                  <a:lnTo>
                    <a:pt x="576" y="532"/>
                  </a:lnTo>
                  <a:lnTo>
                    <a:pt x="555" y="554"/>
                  </a:lnTo>
                  <a:lnTo>
                    <a:pt x="533" y="575"/>
                  </a:lnTo>
                  <a:lnTo>
                    <a:pt x="508" y="593"/>
                  </a:lnTo>
                  <a:lnTo>
                    <a:pt x="526" y="635"/>
                  </a:lnTo>
                  <a:lnTo>
                    <a:pt x="528" y="647"/>
                  </a:lnTo>
                  <a:lnTo>
                    <a:pt x="526" y="658"/>
                  </a:lnTo>
                  <a:lnTo>
                    <a:pt x="520" y="668"/>
                  </a:lnTo>
                  <a:lnTo>
                    <a:pt x="509" y="675"/>
                  </a:lnTo>
                  <a:lnTo>
                    <a:pt x="466" y="694"/>
                  </a:lnTo>
                  <a:lnTo>
                    <a:pt x="454" y="696"/>
                  </a:lnTo>
                  <a:lnTo>
                    <a:pt x="442" y="694"/>
                  </a:lnTo>
                  <a:lnTo>
                    <a:pt x="432" y="687"/>
                  </a:lnTo>
                  <a:lnTo>
                    <a:pt x="425" y="677"/>
                  </a:lnTo>
                  <a:lnTo>
                    <a:pt x="408" y="636"/>
                  </a:lnTo>
                  <a:lnTo>
                    <a:pt x="368" y="641"/>
                  </a:lnTo>
                  <a:lnTo>
                    <a:pt x="327" y="641"/>
                  </a:lnTo>
                  <a:lnTo>
                    <a:pt x="289" y="636"/>
                  </a:lnTo>
                  <a:lnTo>
                    <a:pt x="271" y="677"/>
                  </a:lnTo>
                  <a:lnTo>
                    <a:pt x="264" y="687"/>
                  </a:lnTo>
                  <a:lnTo>
                    <a:pt x="254" y="693"/>
                  </a:lnTo>
                  <a:lnTo>
                    <a:pt x="243" y="696"/>
                  </a:lnTo>
                  <a:lnTo>
                    <a:pt x="231" y="694"/>
                  </a:lnTo>
                  <a:lnTo>
                    <a:pt x="187" y="676"/>
                  </a:lnTo>
                  <a:lnTo>
                    <a:pt x="178" y="668"/>
                  </a:lnTo>
                  <a:lnTo>
                    <a:pt x="172" y="659"/>
                  </a:lnTo>
                  <a:lnTo>
                    <a:pt x="169" y="647"/>
                  </a:lnTo>
                  <a:lnTo>
                    <a:pt x="171" y="636"/>
                  </a:lnTo>
                  <a:lnTo>
                    <a:pt x="188" y="594"/>
                  </a:lnTo>
                  <a:lnTo>
                    <a:pt x="157" y="570"/>
                  </a:lnTo>
                  <a:lnTo>
                    <a:pt x="129" y="542"/>
                  </a:lnTo>
                  <a:lnTo>
                    <a:pt x="104" y="510"/>
                  </a:lnTo>
                  <a:lnTo>
                    <a:pt x="62" y="527"/>
                  </a:lnTo>
                  <a:lnTo>
                    <a:pt x="50" y="530"/>
                  </a:lnTo>
                  <a:lnTo>
                    <a:pt x="39" y="528"/>
                  </a:lnTo>
                  <a:lnTo>
                    <a:pt x="28" y="521"/>
                  </a:lnTo>
                  <a:lnTo>
                    <a:pt x="21" y="511"/>
                  </a:lnTo>
                  <a:lnTo>
                    <a:pt x="3" y="467"/>
                  </a:lnTo>
                  <a:lnTo>
                    <a:pt x="1" y="455"/>
                  </a:lnTo>
                  <a:lnTo>
                    <a:pt x="3" y="443"/>
                  </a:lnTo>
                  <a:lnTo>
                    <a:pt x="9" y="433"/>
                  </a:lnTo>
                  <a:lnTo>
                    <a:pt x="19" y="427"/>
                  </a:lnTo>
                  <a:lnTo>
                    <a:pt x="62" y="409"/>
                  </a:lnTo>
                  <a:lnTo>
                    <a:pt x="56" y="369"/>
                  </a:lnTo>
                  <a:lnTo>
                    <a:pt x="56" y="328"/>
                  </a:lnTo>
                  <a:lnTo>
                    <a:pt x="62" y="290"/>
                  </a:lnTo>
                  <a:lnTo>
                    <a:pt x="18" y="272"/>
                  </a:lnTo>
                  <a:lnTo>
                    <a:pt x="8" y="265"/>
                  </a:lnTo>
                  <a:lnTo>
                    <a:pt x="2" y="255"/>
                  </a:lnTo>
                  <a:lnTo>
                    <a:pt x="0" y="244"/>
                  </a:lnTo>
                  <a:lnTo>
                    <a:pt x="2" y="232"/>
                  </a:lnTo>
                  <a:lnTo>
                    <a:pt x="20" y="188"/>
                  </a:lnTo>
                  <a:lnTo>
                    <a:pt x="27" y="178"/>
                  </a:lnTo>
                  <a:lnTo>
                    <a:pt x="37" y="172"/>
                  </a:lnTo>
                  <a:lnTo>
                    <a:pt x="49" y="168"/>
                  </a:lnTo>
                  <a:lnTo>
                    <a:pt x="60" y="171"/>
                  </a:lnTo>
                  <a:lnTo>
                    <a:pt x="104" y="189"/>
                  </a:lnTo>
                  <a:lnTo>
                    <a:pt x="121" y="165"/>
                  </a:lnTo>
                  <a:lnTo>
                    <a:pt x="140" y="143"/>
                  </a:lnTo>
                  <a:lnTo>
                    <a:pt x="163" y="124"/>
                  </a:lnTo>
                  <a:lnTo>
                    <a:pt x="187" y="105"/>
                  </a:lnTo>
                  <a:lnTo>
                    <a:pt x="169" y="63"/>
                  </a:lnTo>
                  <a:lnTo>
                    <a:pt x="167" y="50"/>
                  </a:lnTo>
                  <a:lnTo>
                    <a:pt x="169" y="38"/>
                  </a:lnTo>
                  <a:lnTo>
                    <a:pt x="175" y="29"/>
                  </a:lnTo>
                  <a:lnTo>
                    <a:pt x="185" y="22"/>
                  </a:lnTo>
                  <a:lnTo>
                    <a:pt x="229" y="4"/>
                  </a:lnTo>
                  <a:lnTo>
                    <a:pt x="241" y="0"/>
                  </a:lnTo>
                  <a:lnTo>
                    <a:pt x="252" y="4"/>
                  </a:lnTo>
                  <a:lnTo>
                    <a:pt x="262" y="10"/>
                  </a:lnTo>
                  <a:lnTo>
                    <a:pt x="269" y="20"/>
                  </a:lnTo>
                  <a:lnTo>
                    <a:pt x="287" y="63"/>
                  </a:lnTo>
                  <a:lnTo>
                    <a:pt x="327" y="58"/>
                  </a:lnTo>
                  <a:lnTo>
                    <a:pt x="366" y="58"/>
                  </a:lnTo>
                  <a:lnTo>
                    <a:pt x="406" y="63"/>
                  </a:lnTo>
                  <a:lnTo>
                    <a:pt x="423" y="19"/>
                  </a:lnTo>
                  <a:lnTo>
                    <a:pt x="430" y="10"/>
                  </a:lnTo>
                  <a:lnTo>
                    <a:pt x="440" y="3"/>
                  </a:lnTo>
                  <a:lnTo>
                    <a:pt x="45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329" name="Google Shape;11329;p24"/>
          <p:cNvGrpSpPr/>
          <p:nvPr/>
        </p:nvGrpSpPr>
        <p:grpSpPr>
          <a:xfrm>
            <a:off x="5928411" y="20111036"/>
            <a:ext cx="434367" cy="615124"/>
            <a:chOff x="2057" y="1352"/>
            <a:chExt cx="159" cy="225"/>
          </a:xfrm>
          <a:solidFill>
            <a:srgbClr val="006994"/>
          </a:solidFill>
        </p:grpSpPr>
        <p:sp>
          <p:nvSpPr>
            <p:cNvPr id="11330" name="Google Shape;11330;p24"/>
            <p:cNvSpPr/>
            <p:nvPr/>
          </p:nvSpPr>
          <p:spPr>
            <a:xfrm>
              <a:off x="2073" y="1392"/>
              <a:ext cx="28" cy="37"/>
            </a:xfrm>
            <a:custGeom>
              <a:avLst/>
              <a:gdLst/>
              <a:ahLst/>
              <a:cxnLst/>
              <a:rect l="l" t="t" r="r" b="b"/>
              <a:pathLst>
                <a:path w="427" h="549" extrusionOk="0">
                  <a:moveTo>
                    <a:pt x="210" y="0"/>
                  </a:moveTo>
                  <a:lnTo>
                    <a:pt x="214" y="0"/>
                  </a:lnTo>
                  <a:lnTo>
                    <a:pt x="219" y="0"/>
                  </a:lnTo>
                  <a:lnTo>
                    <a:pt x="226" y="0"/>
                  </a:lnTo>
                  <a:lnTo>
                    <a:pt x="235" y="1"/>
                  </a:lnTo>
                  <a:lnTo>
                    <a:pt x="247" y="2"/>
                  </a:lnTo>
                  <a:lnTo>
                    <a:pt x="261" y="4"/>
                  </a:lnTo>
                  <a:lnTo>
                    <a:pt x="275" y="7"/>
                  </a:lnTo>
                  <a:lnTo>
                    <a:pt x="290" y="12"/>
                  </a:lnTo>
                  <a:lnTo>
                    <a:pt x="306" y="18"/>
                  </a:lnTo>
                  <a:lnTo>
                    <a:pt x="323" y="26"/>
                  </a:lnTo>
                  <a:lnTo>
                    <a:pt x="339" y="36"/>
                  </a:lnTo>
                  <a:lnTo>
                    <a:pt x="355" y="49"/>
                  </a:lnTo>
                  <a:lnTo>
                    <a:pt x="370" y="63"/>
                  </a:lnTo>
                  <a:lnTo>
                    <a:pt x="385" y="80"/>
                  </a:lnTo>
                  <a:lnTo>
                    <a:pt x="397" y="102"/>
                  </a:lnTo>
                  <a:lnTo>
                    <a:pt x="408" y="125"/>
                  </a:lnTo>
                  <a:lnTo>
                    <a:pt x="416" y="153"/>
                  </a:lnTo>
                  <a:lnTo>
                    <a:pt x="422" y="183"/>
                  </a:lnTo>
                  <a:lnTo>
                    <a:pt x="425" y="218"/>
                  </a:lnTo>
                  <a:lnTo>
                    <a:pt x="426" y="220"/>
                  </a:lnTo>
                  <a:lnTo>
                    <a:pt x="426" y="225"/>
                  </a:lnTo>
                  <a:lnTo>
                    <a:pt x="427" y="234"/>
                  </a:lnTo>
                  <a:lnTo>
                    <a:pt x="427" y="246"/>
                  </a:lnTo>
                  <a:lnTo>
                    <a:pt x="427" y="260"/>
                  </a:lnTo>
                  <a:lnTo>
                    <a:pt x="427" y="278"/>
                  </a:lnTo>
                  <a:lnTo>
                    <a:pt x="426" y="296"/>
                  </a:lnTo>
                  <a:lnTo>
                    <a:pt x="424" y="316"/>
                  </a:lnTo>
                  <a:lnTo>
                    <a:pt x="422" y="338"/>
                  </a:lnTo>
                  <a:lnTo>
                    <a:pt x="418" y="359"/>
                  </a:lnTo>
                  <a:lnTo>
                    <a:pt x="413" y="382"/>
                  </a:lnTo>
                  <a:lnTo>
                    <a:pt x="406" y="405"/>
                  </a:lnTo>
                  <a:lnTo>
                    <a:pt x="398" y="426"/>
                  </a:lnTo>
                  <a:lnTo>
                    <a:pt x="388" y="448"/>
                  </a:lnTo>
                  <a:lnTo>
                    <a:pt x="375" y="468"/>
                  </a:lnTo>
                  <a:lnTo>
                    <a:pt x="360" y="488"/>
                  </a:lnTo>
                  <a:lnTo>
                    <a:pt x="343" y="504"/>
                  </a:lnTo>
                  <a:lnTo>
                    <a:pt x="324" y="519"/>
                  </a:lnTo>
                  <a:lnTo>
                    <a:pt x="301" y="531"/>
                  </a:lnTo>
                  <a:lnTo>
                    <a:pt x="276" y="540"/>
                  </a:lnTo>
                  <a:lnTo>
                    <a:pt x="247" y="547"/>
                  </a:lnTo>
                  <a:lnTo>
                    <a:pt x="216" y="549"/>
                  </a:lnTo>
                  <a:lnTo>
                    <a:pt x="213" y="549"/>
                  </a:lnTo>
                  <a:lnTo>
                    <a:pt x="181" y="547"/>
                  </a:lnTo>
                  <a:lnTo>
                    <a:pt x="153" y="540"/>
                  </a:lnTo>
                  <a:lnTo>
                    <a:pt x="127" y="531"/>
                  </a:lnTo>
                  <a:lnTo>
                    <a:pt x="104" y="519"/>
                  </a:lnTo>
                  <a:lnTo>
                    <a:pt x="85" y="504"/>
                  </a:lnTo>
                  <a:lnTo>
                    <a:pt x="67" y="487"/>
                  </a:lnTo>
                  <a:lnTo>
                    <a:pt x="53" y="468"/>
                  </a:lnTo>
                  <a:lnTo>
                    <a:pt x="41" y="448"/>
                  </a:lnTo>
                  <a:lnTo>
                    <a:pt x="30" y="426"/>
                  </a:lnTo>
                  <a:lnTo>
                    <a:pt x="21" y="404"/>
                  </a:lnTo>
                  <a:lnTo>
                    <a:pt x="15" y="382"/>
                  </a:lnTo>
                  <a:lnTo>
                    <a:pt x="9" y="359"/>
                  </a:lnTo>
                  <a:lnTo>
                    <a:pt x="6" y="338"/>
                  </a:lnTo>
                  <a:lnTo>
                    <a:pt x="3" y="316"/>
                  </a:lnTo>
                  <a:lnTo>
                    <a:pt x="1" y="296"/>
                  </a:lnTo>
                  <a:lnTo>
                    <a:pt x="0" y="278"/>
                  </a:lnTo>
                  <a:lnTo>
                    <a:pt x="0" y="260"/>
                  </a:lnTo>
                  <a:lnTo>
                    <a:pt x="0" y="246"/>
                  </a:lnTo>
                  <a:lnTo>
                    <a:pt x="1" y="234"/>
                  </a:lnTo>
                  <a:lnTo>
                    <a:pt x="2" y="225"/>
                  </a:lnTo>
                  <a:lnTo>
                    <a:pt x="2" y="220"/>
                  </a:lnTo>
                  <a:lnTo>
                    <a:pt x="2" y="218"/>
                  </a:lnTo>
                  <a:lnTo>
                    <a:pt x="5" y="183"/>
                  </a:lnTo>
                  <a:lnTo>
                    <a:pt x="11" y="153"/>
                  </a:lnTo>
                  <a:lnTo>
                    <a:pt x="20" y="125"/>
                  </a:lnTo>
                  <a:lnTo>
                    <a:pt x="31" y="102"/>
                  </a:lnTo>
                  <a:lnTo>
                    <a:pt x="44" y="80"/>
                  </a:lnTo>
                  <a:lnTo>
                    <a:pt x="58" y="63"/>
                  </a:lnTo>
                  <a:lnTo>
                    <a:pt x="72" y="49"/>
                  </a:lnTo>
                  <a:lnTo>
                    <a:pt x="89" y="36"/>
                  </a:lnTo>
                  <a:lnTo>
                    <a:pt x="105" y="26"/>
                  </a:lnTo>
                  <a:lnTo>
                    <a:pt x="122" y="18"/>
                  </a:lnTo>
                  <a:lnTo>
                    <a:pt x="137" y="12"/>
                  </a:lnTo>
                  <a:lnTo>
                    <a:pt x="154" y="7"/>
                  </a:lnTo>
                  <a:lnTo>
                    <a:pt x="168" y="4"/>
                  </a:lnTo>
                  <a:lnTo>
                    <a:pt x="181" y="2"/>
                  </a:lnTo>
                  <a:lnTo>
                    <a:pt x="193" y="1"/>
                  </a:lnTo>
                  <a:lnTo>
                    <a:pt x="203" y="0"/>
                  </a:lnTo>
                  <a:lnTo>
                    <a:pt x="21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31" name="Google Shape;11331;p24"/>
            <p:cNvSpPr/>
            <p:nvPr/>
          </p:nvSpPr>
          <p:spPr>
            <a:xfrm>
              <a:off x="2121" y="1392"/>
              <a:ext cx="29" cy="37"/>
            </a:xfrm>
            <a:custGeom>
              <a:avLst/>
              <a:gdLst/>
              <a:ahLst/>
              <a:cxnLst/>
              <a:rect l="l" t="t" r="r" b="b"/>
              <a:pathLst>
                <a:path w="427" h="548" extrusionOk="0">
                  <a:moveTo>
                    <a:pt x="218" y="0"/>
                  </a:moveTo>
                  <a:lnTo>
                    <a:pt x="225" y="0"/>
                  </a:lnTo>
                  <a:lnTo>
                    <a:pt x="234" y="0"/>
                  </a:lnTo>
                  <a:lnTo>
                    <a:pt x="247" y="1"/>
                  </a:lnTo>
                  <a:lnTo>
                    <a:pt x="260" y="4"/>
                  </a:lnTo>
                  <a:lnTo>
                    <a:pt x="274" y="7"/>
                  </a:lnTo>
                  <a:lnTo>
                    <a:pt x="289" y="11"/>
                  </a:lnTo>
                  <a:lnTo>
                    <a:pt x="306" y="17"/>
                  </a:lnTo>
                  <a:lnTo>
                    <a:pt x="322" y="25"/>
                  </a:lnTo>
                  <a:lnTo>
                    <a:pt x="339" y="35"/>
                  </a:lnTo>
                  <a:lnTo>
                    <a:pt x="354" y="48"/>
                  </a:lnTo>
                  <a:lnTo>
                    <a:pt x="370" y="63"/>
                  </a:lnTo>
                  <a:lnTo>
                    <a:pt x="384" y="80"/>
                  </a:lnTo>
                  <a:lnTo>
                    <a:pt x="396" y="101"/>
                  </a:lnTo>
                  <a:lnTo>
                    <a:pt x="407" y="124"/>
                  </a:lnTo>
                  <a:lnTo>
                    <a:pt x="415" y="152"/>
                  </a:lnTo>
                  <a:lnTo>
                    <a:pt x="423" y="182"/>
                  </a:lnTo>
                  <a:lnTo>
                    <a:pt x="426" y="217"/>
                  </a:lnTo>
                  <a:lnTo>
                    <a:pt x="426" y="219"/>
                  </a:lnTo>
                  <a:lnTo>
                    <a:pt x="426" y="225"/>
                  </a:lnTo>
                  <a:lnTo>
                    <a:pt x="427" y="234"/>
                  </a:lnTo>
                  <a:lnTo>
                    <a:pt x="427" y="245"/>
                  </a:lnTo>
                  <a:lnTo>
                    <a:pt x="427" y="260"/>
                  </a:lnTo>
                  <a:lnTo>
                    <a:pt x="427" y="277"/>
                  </a:lnTo>
                  <a:lnTo>
                    <a:pt x="426" y="295"/>
                  </a:lnTo>
                  <a:lnTo>
                    <a:pt x="425" y="315"/>
                  </a:lnTo>
                  <a:lnTo>
                    <a:pt x="422" y="337"/>
                  </a:lnTo>
                  <a:lnTo>
                    <a:pt x="417" y="359"/>
                  </a:lnTo>
                  <a:lnTo>
                    <a:pt x="412" y="382"/>
                  </a:lnTo>
                  <a:lnTo>
                    <a:pt x="405" y="404"/>
                  </a:lnTo>
                  <a:lnTo>
                    <a:pt x="397" y="426"/>
                  </a:lnTo>
                  <a:lnTo>
                    <a:pt x="387" y="448"/>
                  </a:lnTo>
                  <a:lnTo>
                    <a:pt x="375" y="467"/>
                  </a:lnTo>
                  <a:lnTo>
                    <a:pt x="360" y="487"/>
                  </a:lnTo>
                  <a:lnTo>
                    <a:pt x="343" y="504"/>
                  </a:lnTo>
                  <a:lnTo>
                    <a:pt x="323" y="518"/>
                  </a:lnTo>
                  <a:lnTo>
                    <a:pt x="301" y="530"/>
                  </a:lnTo>
                  <a:lnTo>
                    <a:pt x="275" y="539"/>
                  </a:lnTo>
                  <a:lnTo>
                    <a:pt x="247" y="546"/>
                  </a:lnTo>
                  <a:lnTo>
                    <a:pt x="215" y="548"/>
                  </a:lnTo>
                  <a:lnTo>
                    <a:pt x="212" y="548"/>
                  </a:lnTo>
                  <a:lnTo>
                    <a:pt x="180" y="546"/>
                  </a:lnTo>
                  <a:lnTo>
                    <a:pt x="152" y="539"/>
                  </a:lnTo>
                  <a:lnTo>
                    <a:pt x="127" y="530"/>
                  </a:lnTo>
                  <a:lnTo>
                    <a:pt x="104" y="518"/>
                  </a:lnTo>
                  <a:lnTo>
                    <a:pt x="85" y="504"/>
                  </a:lnTo>
                  <a:lnTo>
                    <a:pt x="68" y="487"/>
                  </a:lnTo>
                  <a:lnTo>
                    <a:pt x="52" y="468"/>
                  </a:lnTo>
                  <a:lnTo>
                    <a:pt x="40" y="448"/>
                  </a:lnTo>
                  <a:lnTo>
                    <a:pt x="30" y="426"/>
                  </a:lnTo>
                  <a:lnTo>
                    <a:pt x="22" y="404"/>
                  </a:lnTo>
                  <a:lnTo>
                    <a:pt x="15" y="382"/>
                  </a:lnTo>
                  <a:lnTo>
                    <a:pt x="10" y="359"/>
                  </a:lnTo>
                  <a:lnTo>
                    <a:pt x="6" y="337"/>
                  </a:lnTo>
                  <a:lnTo>
                    <a:pt x="3" y="315"/>
                  </a:lnTo>
                  <a:lnTo>
                    <a:pt x="1" y="296"/>
                  </a:lnTo>
                  <a:lnTo>
                    <a:pt x="0" y="277"/>
                  </a:lnTo>
                  <a:lnTo>
                    <a:pt x="0" y="260"/>
                  </a:lnTo>
                  <a:lnTo>
                    <a:pt x="0" y="245"/>
                  </a:lnTo>
                  <a:lnTo>
                    <a:pt x="0" y="234"/>
                  </a:lnTo>
                  <a:lnTo>
                    <a:pt x="1" y="225"/>
                  </a:lnTo>
                  <a:lnTo>
                    <a:pt x="1" y="219"/>
                  </a:lnTo>
                  <a:lnTo>
                    <a:pt x="2" y="217"/>
                  </a:lnTo>
                  <a:lnTo>
                    <a:pt x="6" y="182"/>
                  </a:lnTo>
                  <a:lnTo>
                    <a:pt x="12" y="152"/>
                  </a:lnTo>
                  <a:lnTo>
                    <a:pt x="20" y="125"/>
                  </a:lnTo>
                  <a:lnTo>
                    <a:pt x="31" y="101"/>
                  </a:lnTo>
                  <a:lnTo>
                    <a:pt x="43" y="80"/>
                  </a:lnTo>
                  <a:lnTo>
                    <a:pt x="57" y="63"/>
                  </a:lnTo>
                  <a:lnTo>
                    <a:pt x="73" y="49"/>
                  </a:lnTo>
                  <a:lnTo>
                    <a:pt x="89" y="35"/>
                  </a:lnTo>
                  <a:lnTo>
                    <a:pt x="105" y="26"/>
                  </a:lnTo>
                  <a:lnTo>
                    <a:pt x="121" y="18"/>
                  </a:lnTo>
                  <a:lnTo>
                    <a:pt x="138" y="12"/>
                  </a:lnTo>
                  <a:lnTo>
                    <a:pt x="153" y="7"/>
                  </a:lnTo>
                  <a:lnTo>
                    <a:pt x="167" y="4"/>
                  </a:lnTo>
                  <a:lnTo>
                    <a:pt x="180" y="2"/>
                  </a:lnTo>
                  <a:lnTo>
                    <a:pt x="193" y="1"/>
                  </a:lnTo>
                  <a:lnTo>
                    <a:pt x="202" y="0"/>
                  </a:lnTo>
                  <a:lnTo>
                    <a:pt x="209" y="0"/>
                  </a:lnTo>
                  <a:lnTo>
                    <a:pt x="214" y="0"/>
                  </a:lnTo>
                  <a:lnTo>
                    <a:pt x="21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32" name="Google Shape;11332;p24"/>
            <p:cNvSpPr/>
            <p:nvPr/>
          </p:nvSpPr>
          <p:spPr>
            <a:xfrm>
              <a:off x="2170" y="1392"/>
              <a:ext cx="28" cy="37"/>
            </a:xfrm>
            <a:custGeom>
              <a:avLst/>
              <a:gdLst/>
              <a:ahLst/>
              <a:cxnLst/>
              <a:rect l="l" t="t" r="r" b="b"/>
              <a:pathLst>
                <a:path w="427" h="548" extrusionOk="0">
                  <a:moveTo>
                    <a:pt x="217" y="0"/>
                  </a:moveTo>
                  <a:lnTo>
                    <a:pt x="225" y="0"/>
                  </a:lnTo>
                  <a:lnTo>
                    <a:pt x="235" y="0"/>
                  </a:lnTo>
                  <a:lnTo>
                    <a:pt x="246" y="1"/>
                  </a:lnTo>
                  <a:lnTo>
                    <a:pt x="259" y="4"/>
                  </a:lnTo>
                  <a:lnTo>
                    <a:pt x="273" y="7"/>
                  </a:lnTo>
                  <a:lnTo>
                    <a:pt x="290" y="11"/>
                  </a:lnTo>
                  <a:lnTo>
                    <a:pt x="305" y="17"/>
                  </a:lnTo>
                  <a:lnTo>
                    <a:pt x="322" y="25"/>
                  </a:lnTo>
                  <a:lnTo>
                    <a:pt x="338" y="35"/>
                  </a:lnTo>
                  <a:lnTo>
                    <a:pt x="354" y="48"/>
                  </a:lnTo>
                  <a:lnTo>
                    <a:pt x="369" y="63"/>
                  </a:lnTo>
                  <a:lnTo>
                    <a:pt x="383" y="80"/>
                  </a:lnTo>
                  <a:lnTo>
                    <a:pt x="396" y="101"/>
                  </a:lnTo>
                  <a:lnTo>
                    <a:pt x="407" y="124"/>
                  </a:lnTo>
                  <a:lnTo>
                    <a:pt x="416" y="152"/>
                  </a:lnTo>
                  <a:lnTo>
                    <a:pt x="422" y="182"/>
                  </a:lnTo>
                  <a:lnTo>
                    <a:pt x="425" y="217"/>
                  </a:lnTo>
                  <a:lnTo>
                    <a:pt x="425" y="219"/>
                  </a:lnTo>
                  <a:lnTo>
                    <a:pt x="426" y="225"/>
                  </a:lnTo>
                  <a:lnTo>
                    <a:pt x="426" y="234"/>
                  </a:lnTo>
                  <a:lnTo>
                    <a:pt x="427" y="245"/>
                  </a:lnTo>
                  <a:lnTo>
                    <a:pt x="427" y="260"/>
                  </a:lnTo>
                  <a:lnTo>
                    <a:pt x="426" y="277"/>
                  </a:lnTo>
                  <a:lnTo>
                    <a:pt x="426" y="295"/>
                  </a:lnTo>
                  <a:lnTo>
                    <a:pt x="424" y="315"/>
                  </a:lnTo>
                  <a:lnTo>
                    <a:pt x="421" y="337"/>
                  </a:lnTo>
                  <a:lnTo>
                    <a:pt x="417" y="359"/>
                  </a:lnTo>
                  <a:lnTo>
                    <a:pt x="412" y="382"/>
                  </a:lnTo>
                  <a:lnTo>
                    <a:pt x="406" y="404"/>
                  </a:lnTo>
                  <a:lnTo>
                    <a:pt x="396" y="426"/>
                  </a:lnTo>
                  <a:lnTo>
                    <a:pt x="386" y="448"/>
                  </a:lnTo>
                  <a:lnTo>
                    <a:pt x="374" y="467"/>
                  </a:lnTo>
                  <a:lnTo>
                    <a:pt x="360" y="487"/>
                  </a:lnTo>
                  <a:lnTo>
                    <a:pt x="343" y="504"/>
                  </a:lnTo>
                  <a:lnTo>
                    <a:pt x="322" y="518"/>
                  </a:lnTo>
                  <a:lnTo>
                    <a:pt x="300" y="530"/>
                  </a:lnTo>
                  <a:lnTo>
                    <a:pt x="274" y="539"/>
                  </a:lnTo>
                  <a:lnTo>
                    <a:pt x="246" y="546"/>
                  </a:lnTo>
                  <a:lnTo>
                    <a:pt x="214" y="548"/>
                  </a:lnTo>
                  <a:lnTo>
                    <a:pt x="211" y="548"/>
                  </a:lnTo>
                  <a:lnTo>
                    <a:pt x="180" y="546"/>
                  </a:lnTo>
                  <a:lnTo>
                    <a:pt x="151" y="539"/>
                  </a:lnTo>
                  <a:lnTo>
                    <a:pt x="126" y="530"/>
                  </a:lnTo>
                  <a:lnTo>
                    <a:pt x="103" y="518"/>
                  </a:lnTo>
                  <a:lnTo>
                    <a:pt x="84" y="504"/>
                  </a:lnTo>
                  <a:lnTo>
                    <a:pt x="67" y="487"/>
                  </a:lnTo>
                  <a:lnTo>
                    <a:pt x="53" y="468"/>
                  </a:lnTo>
                  <a:lnTo>
                    <a:pt x="40" y="448"/>
                  </a:lnTo>
                  <a:lnTo>
                    <a:pt x="29" y="426"/>
                  </a:lnTo>
                  <a:lnTo>
                    <a:pt x="21" y="404"/>
                  </a:lnTo>
                  <a:lnTo>
                    <a:pt x="14" y="382"/>
                  </a:lnTo>
                  <a:lnTo>
                    <a:pt x="9" y="359"/>
                  </a:lnTo>
                  <a:lnTo>
                    <a:pt x="5" y="337"/>
                  </a:lnTo>
                  <a:lnTo>
                    <a:pt x="3" y="315"/>
                  </a:lnTo>
                  <a:lnTo>
                    <a:pt x="1" y="296"/>
                  </a:lnTo>
                  <a:lnTo>
                    <a:pt x="0" y="277"/>
                  </a:lnTo>
                  <a:lnTo>
                    <a:pt x="0" y="260"/>
                  </a:lnTo>
                  <a:lnTo>
                    <a:pt x="0" y="245"/>
                  </a:lnTo>
                  <a:lnTo>
                    <a:pt x="1" y="234"/>
                  </a:lnTo>
                  <a:lnTo>
                    <a:pt x="1" y="225"/>
                  </a:lnTo>
                  <a:lnTo>
                    <a:pt x="2" y="219"/>
                  </a:lnTo>
                  <a:lnTo>
                    <a:pt x="2" y="217"/>
                  </a:lnTo>
                  <a:lnTo>
                    <a:pt x="5" y="182"/>
                  </a:lnTo>
                  <a:lnTo>
                    <a:pt x="11" y="152"/>
                  </a:lnTo>
                  <a:lnTo>
                    <a:pt x="19" y="125"/>
                  </a:lnTo>
                  <a:lnTo>
                    <a:pt x="30" y="101"/>
                  </a:lnTo>
                  <a:lnTo>
                    <a:pt x="42" y="80"/>
                  </a:lnTo>
                  <a:lnTo>
                    <a:pt x="57" y="63"/>
                  </a:lnTo>
                  <a:lnTo>
                    <a:pt x="72" y="49"/>
                  </a:lnTo>
                  <a:lnTo>
                    <a:pt x="88" y="35"/>
                  </a:lnTo>
                  <a:lnTo>
                    <a:pt x="105" y="26"/>
                  </a:lnTo>
                  <a:lnTo>
                    <a:pt x="121" y="18"/>
                  </a:lnTo>
                  <a:lnTo>
                    <a:pt x="137" y="12"/>
                  </a:lnTo>
                  <a:lnTo>
                    <a:pt x="152" y="7"/>
                  </a:lnTo>
                  <a:lnTo>
                    <a:pt x="168" y="4"/>
                  </a:lnTo>
                  <a:lnTo>
                    <a:pt x="181" y="2"/>
                  </a:lnTo>
                  <a:lnTo>
                    <a:pt x="192" y="1"/>
                  </a:lnTo>
                  <a:lnTo>
                    <a:pt x="201" y="0"/>
                  </a:lnTo>
                  <a:lnTo>
                    <a:pt x="208" y="0"/>
                  </a:lnTo>
                  <a:lnTo>
                    <a:pt x="213" y="0"/>
                  </a:lnTo>
                  <a:lnTo>
                    <a:pt x="21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33" name="Google Shape;11333;p24"/>
            <p:cNvSpPr/>
            <p:nvPr/>
          </p:nvSpPr>
          <p:spPr>
            <a:xfrm>
              <a:off x="2057" y="1433"/>
              <a:ext cx="159" cy="144"/>
            </a:xfrm>
            <a:custGeom>
              <a:avLst/>
              <a:gdLst/>
              <a:ahLst/>
              <a:cxnLst/>
              <a:rect l="l" t="t" r="r" b="b"/>
              <a:pathLst>
                <a:path w="2355" h="2135" extrusionOk="0">
                  <a:moveTo>
                    <a:pt x="451" y="0"/>
                  </a:moveTo>
                  <a:lnTo>
                    <a:pt x="454" y="0"/>
                  </a:lnTo>
                  <a:lnTo>
                    <a:pt x="459" y="0"/>
                  </a:lnTo>
                  <a:lnTo>
                    <a:pt x="465" y="1"/>
                  </a:lnTo>
                  <a:lnTo>
                    <a:pt x="472" y="3"/>
                  </a:lnTo>
                  <a:lnTo>
                    <a:pt x="480" y="5"/>
                  </a:lnTo>
                  <a:lnTo>
                    <a:pt x="487" y="8"/>
                  </a:lnTo>
                  <a:lnTo>
                    <a:pt x="494" y="12"/>
                  </a:lnTo>
                  <a:lnTo>
                    <a:pt x="502" y="17"/>
                  </a:lnTo>
                  <a:lnTo>
                    <a:pt x="507" y="24"/>
                  </a:lnTo>
                  <a:lnTo>
                    <a:pt x="510" y="33"/>
                  </a:lnTo>
                  <a:lnTo>
                    <a:pt x="512" y="43"/>
                  </a:lnTo>
                  <a:lnTo>
                    <a:pt x="511" y="56"/>
                  </a:lnTo>
                  <a:lnTo>
                    <a:pt x="507" y="70"/>
                  </a:lnTo>
                  <a:lnTo>
                    <a:pt x="499" y="87"/>
                  </a:lnTo>
                  <a:lnTo>
                    <a:pt x="489" y="107"/>
                  </a:lnTo>
                  <a:lnTo>
                    <a:pt x="474" y="129"/>
                  </a:lnTo>
                  <a:lnTo>
                    <a:pt x="524" y="271"/>
                  </a:lnTo>
                  <a:lnTo>
                    <a:pt x="610" y="1"/>
                  </a:lnTo>
                  <a:lnTo>
                    <a:pt x="612" y="2"/>
                  </a:lnTo>
                  <a:lnTo>
                    <a:pt x="621" y="5"/>
                  </a:lnTo>
                  <a:lnTo>
                    <a:pt x="633" y="10"/>
                  </a:lnTo>
                  <a:lnTo>
                    <a:pt x="648" y="17"/>
                  </a:lnTo>
                  <a:lnTo>
                    <a:pt x="667" y="26"/>
                  </a:lnTo>
                  <a:lnTo>
                    <a:pt x="689" y="37"/>
                  </a:lnTo>
                  <a:lnTo>
                    <a:pt x="712" y="50"/>
                  </a:lnTo>
                  <a:lnTo>
                    <a:pt x="736" y="63"/>
                  </a:lnTo>
                  <a:lnTo>
                    <a:pt x="762" y="78"/>
                  </a:lnTo>
                  <a:lnTo>
                    <a:pt x="788" y="95"/>
                  </a:lnTo>
                  <a:lnTo>
                    <a:pt x="814" y="113"/>
                  </a:lnTo>
                  <a:lnTo>
                    <a:pt x="815" y="113"/>
                  </a:lnTo>
                  <a:lnTo>
                    <a:pt x="840" y="95"/>
                  </a:lnTo>
                  <a:lnTo>
                    <a:pt x="866" y="78"/>
                  </a:lnTo>
                  <a:lnTo>
                    <a:pt x="892" y="63"/>
                  </a:lnTo>
                  <a:lnTo>
                    <a:pt x="917" y="50"/>
                  </a:lnTo>
                  <a:lnTo>
                    <a:pt x="940" y="37"/>
                  </a:lnTo>
                  <a:lnTo>
                    <a:pt x="961" y="26"/>
                  </a:lnTo>
                  <a:lnTo>
                    <a:pt x="981" y="17"/>
                  </a:lnTo>
                  <a:lnTo>
                    <a:pt x="996" y="10"/>
                  </a:lnTo>
                  <a:lnTo>
                    <a:pt x="1008" y="5"/>
                  </a:lnTo>
                  <a:lnTo>
                    <a:pt x="1015" y="2"/>
                  </a:lnTo>
                  <a:lnTo>
                    <a:pt x="1018" y="1"/>
                  </a:lnTo>
                  <a:lnTo>
                    <a:pt x="1104" y="271"/>
                  </a:lnTo>
                  <a:lnTo>
                    <a:pt x="1154" y="129"/>
                  </a:lnTo>
                  <a:lnTo>
                    <a:pt x="1139" y="107"/>
                  </a:lnTo>
                  <a:lnTo>
                    <a:pt x="1128" y="87"/>
                  </a:lnTo>
                  <a:lnTo>
                    <a:pt x="1122" y="70"/>
                  </a:lnTo>
                  <a:lnTo>
                    <a:pt x="1118" y="56"/>
                  </a:lnTo>
                  <a:lnTo>
                    <a:pt x="1117" y="43"/>
                  </a:lnTo>
                  <a:lnTo>
                    <a:pt x="1118" y="32"/>
                  </a:lnTo>
                  <a:lnTo>
                    <a:pt x="1122" y="24"/>
                  </a:lnTo>
                  <a:lnTo>
                    <a:pt x="1127" y="17"/>
                  </a:lnTo>
                  <a:lnTo>
                    <a:pt x="1133" y="12"/>
                  </a:lnTo>
                  <a:lnTo>
                    <a:pt x="1140" y="8"/>
                  </a:lnTo>
                  <a:lnTo>
                    <a:pt x="1148" y="5"/>
                  </a:lnTo>
                  <a:lnTo>
                    <a:pt x="1156" y="3"/>
                  </a:lnTo>
                  <a:lnTo>
                    <a:pt x="1163" y="1"/>
                  </a:lnTo>
                  <a:lnTo>
                    <a:pt x="1169" y="0"/>
                  </a:lnTo>
                  <a:lnTo>
                    <a:pt x="1174" y="0"/>
                  </a:lnTo>
                  <a:lnTo>
                    <a:pt x="1177" y="0"/>
                  </a:lnTo>
                  <a:lnTo>
                    <a:pt x="1181" y="0"/>
                  </a:lnTo>
                  <a:lnTo>
                    <a:pt x="1186" y="0"/>
                  </a:lnTo>
                  <a:lnTo>
                    <a:pt x="1193" y="1"/>
                  </a:lnTo>
                  <a:lnTo>
                    <a:pt x="1200" y="3"/>
                  </a:lnTo>
                  <a:lnTo>
                    <a:pt x="1207" y="5"/>
                  </a:lnTo>
                  <a:lnTo>
                    <a:pt x="1216" y="8"/>
                  </a:lnTo>
                  <a:lnTo>
                    <a:pt x="1223" y="12"/>
                  </a:lnTo>
                  <a:lnTo>
                    <a:pt x="1229" y="17"/>
                  </a:lnTo>
                  <a:lnTo>
                    <a:pt x="1234" y="24"/>
                  </a:lnTo>
                  <a:lnTo>
                    <a:pt x="1237" y="33"/>
                  </a:lnTo>
                  <a:lnTo>
                    <a:pt x="1239" y="43"/>
                  </a:lnTo>
                  <a:lnTo>
                    <a:pt x="1238" y="56"/>
                  </a:lnTo>
                  <a:lnTo>
                    <a:pt x="1234" y="70"/>
                  </a:lnTo>
                  <a:lnTo>
                    <a:pt x="1227" y="87"/>
                  </a:lnTo>
                  <a:lnTo>
                    <a:pt x="1217" y="107"/>
                  </a:lnTo>
                  <a:lnTo>
                    <a:pt x="1201" y="129"/>
                  </a:lnTo>
                  <a:lnTo>
                    <a:pt x="1252" y="271"/>
                  </a:lnTo>
                  <a:lnTo>
                    <a:pt x="1338" y="1"/>
                  </a:lnTo>
                  <a:lnTo>
                    <a:pt x="1340" y="2"/>
                  </a:lnTo>
                  <a:lnTo>
                    <a:pt x="1348" y="5"/>
                  </a:lnTo>
                  <a:lnTo>
                    <a:pt x="1360" y="10"/>
                  </a:lnTo>
                  <a:lnTo>
                    <a:pt x="1375" y="17"/>
                  </a:lnTo>
                  <a:lnTo>
                    <a:pt x="1395" y="26"/>
                  </a:lnTo>
                  <a:lnTo>
                    <a:pt x="1416" y="37"/>
                  </a:lnTo>
                  <a:lnTo>
                    <a:pt x="1439" y="50"/>
                  </a:lnTo>
                  <a:lnTo>
                    <a:pt x="1465" y="63"/>
                  </a:lnTo>
                  <a:lnTo>
                    <a:pt x="1490" y="78"/>
                  </a:lnTo>
                  <a:lnTo>
                    <a:pt x="1516" y="95"/>
                  </a:lnTo>
                  <a:lnTo>
                    <a:pt x="1541" y="113"/>
                  </a:lnTo>
                  <a:lnTo>
                    <a:pt x="1542" y="113"/>
                  </a:lnTo>
                  <a:lnTo>
                    <a:pt x="1568" y="95"/>
                  </a:lnTo>
                  <a:lnTo>
                    <a:pt x="1594" y="78"/>
                  </a:lnTo>
                  <a:lnTo>
                    <a:pt x="1619" y="63"/>
                  </a:lnTo>
                  <a:lnTo>
                    <a:pt x="1644" y="50"/>
                  </a:lnTo>
                  <a:lnTo>
                    <a:pt x="1667" y="37"/>
                  </a:lnTo>
                  <a:lnTo>
                    <a:pt x="1689" y="26"/>
                  </a:lnTo>
                  <a:lnTo>
                    <a:pt x="1708" y="17"/>
                  </a:lnTo>
                  <a:lnTo>
                    <a:pt x="1723" y="10"/>
                  </a:lnTo>
                  <a:lnTo>
                    <a:pt x="1735" y="5"/>
                  </a:lnTo>
                  <a:lnTo>
                    <a:pt x="1744" y="2"/>
                  </a:lnTo>
                  <a:lnTo>
                    <a:pt x="1746" y="1"/>
                  </a:lnTo>
                  <a:lnTo>
                    <a:pt x="1831" y="271"/>
                  </a:lnTo>
                  <a:lnTo>
                    <a:pt x="1882" y="129"/>
                  </a:lnTo>
                  <a:lnTo>
                    <a:pt x="1867" y="107"/>
                  </a:lnTo>
                  <a:lnTo>
                    <a:pt x="1857" y="87"/>
                  </a:lnTo>
                  <a:lnTo>
                    <a:pt x="1849" y="70"/>
                  </a:lnTo>
                  <a:lnTo>
                    <a:pt x="1845" y="56"/>
                  </a:lnTo>
                  <a:lnTo>
                    <a:pt x="1844" y="43"/>
                  </a:lnTo>
                  <a:lnTo>
                    <a:pt x="1846" y="32"/>
                  </a:lnTo>
                  <a:lnTo>
                    <a:pt x="1849" y="24"/>
                  </a:lnTo>
                  <a:lnTo>
                    <a:pt x="1854" y="17"/>
                  </a:lnTo>
                  <a:lnTo>
                    <a:pt x="1861" y="12"/>
                  </a:lnTo>
                  <a:lnTo>
                    <a:pt x="1868" y="8"/>
                  </a:lnTo>
                  <a:lnTo>
                    <a:pt x="1876" y="5"/>
                  </a:lnTo>
                  <a:lnTo>
                    <a:pt x="1883" y="3"/>
                  </a:lnTo>
                  <a:lnTo>
                    <a:pt x="1890" y="1"/>
                  </a:lnTo>
                  <a:lnTo>
                    <a:pt x="1897" y="0"/>
                  </a:lnTo>
                  <a:lnTo>
                    <a:pt x="1902" y="0"/>
                  </a:lnTo>
                  <a:lnTo>
                    <a:pt x="1905" y="0"/>
                  </a:lnTo>
                  <a:lnTo>
                    <a:pt x="1909" y="0"/>
                  </a:lnTo>
                  <a:lnTo>
                    <a:pt x="1915" y="0"/>
                  </a:lnTo>
                  <a:lnTo>
                    <a:pt x="1921" y="1"/>
                  </a:lnTo>
                  <a:lnTo>
                    <a:pt x="1928" y="3"/>
                  </a:lnTo>
                  <a:lnTo>
                    <a:pt x="1935" y="5"/>
                  </a:lnTo>
                  <a:lnTo>
                    <a:pt x="1943" y="8"/>
                  </a:lnTo>
                  <a:lnTo>
                    <a:pt x="1950" y="12"/>
                  </a:lnTo>
                  <a:lnTo>
                    <a:pt x="1956" y="17"/>
                  </a:lnTo>
                  <a:lnTo>
                    <a:pt x="1961" y="24"/>
                  </a:lnTo>
                  <a:lnTo>
                    <a:pt x="1965" y="33"/>
                  </a:lnTo>
                  <a:lnTo>
                    <a:pt x="1966" y="43"/>
                  </a:lnTo>
                  <a:lnTo>
                    <a:pt x="1965" y="56"/>
                  </a:lnTo>
                  <a:lnTo>
                    <a:pt x="1961" y="70"/>
                  </a:lnTo>
                  <a:lnTo>
                    <a:pt x="1955" y="87"/>
                  </a:lnTo>
                  <a:lnTo>
                    <a:pt x="1944" y="107"/>
                  </a:lnTo>
                  <a:lnTo>
                    <a:pt x="1930" y="129"/>
                  </a:lnTo>
                  <a:lnTo>
                    <a:pt x="1980" y="271"/>
                  </a:lnTo>
                  <a:lnTo>
                    <a:pt x="2065" y="1"/>
                  </a:lnTo>
                  <a:lnTo>
                    <a:pt x="2068" y="2"/>
                  </a:lnTo>
                  <a:lnTo>
                    <a:pt x="2075" y="5"/>
                  </a:lnTo>
                  <a:lnTo>
                    <a:pt x="2087" y="10"/>
                  </a:lnTo>
                  <a:lnTo>
                    <a:pt x="2104" y="17"/>
                  </a:lnTo>
                  <a:lnTo>
                    <a:pt x="2122" y="26"/>
                  </a:lnTo>
                  <a:lnTo>
                    <a:pt x="2143" y="37"/>
                  </a:lnTo>
                  <a:lnTo>
                    <a:pt x="2167" y="50"/>
                  </a:lnTo>
                  <a:lnTo>
                    <a:pt x="2192" y="63"/>
                  </a:lnTo>
                  <a:lnTo>
                    <a:pt x="2218" y="78"/>
                  </a:lnTo>
                  <a:lnTo>
                    <a:pt x="2243" y="95"/>
                  </a:lnTo>
                  <a:lnTo>
                    <a:pt x="2269" y="113"/>
                  </a:lnTo>
                  <a:lnTo>
                    <a:pt x="2285" y="125"/>
                  </a:lnTo>
                  <a:lnTo>
                    <a:pt x="2298" y="136"/>
                  </a:lnTo>
                  <a:lnTo>
                    <a:pt x="2310" y="148"/>
                  </a:lnTo>
                  <a:lnTo>
                    <a:pt x="2324" y="163"/>
                  </a:lnTo>
                  <a:lnTo>
                    <a:pt x="2334" y="175"/>
                  </a:lnTo>
                  <a:lnTo>
                    <a:pt x="2341" y="192"/>
                  </a:lnTo>
                  <a:lnTo>
                    <a:pt x="2346" y="214"/>
                  </a:lnTo>
                  <a:lnTo>
                    <a:pt x="2350" y="239"/>
                  </a:lnTo>
                  <a:lnTo>
                    <a:pt x="2353" y="267"/>
                  </a:lnTo>
                  <a:lnTo>
                    <a:pt x="2355" y="299"/>
                  </a:lnTo>
                  <a:lnTo>
                    <a:pt x="2355" y="332"/>
                  </a:lnTo>
                  <a:lnTo>
                    <a:pt x="2355" y="366"/>
                  </a:lnTo>
                  <a:lnTo>
                    <a:pt x="2353" y="402"/>
                  </a:lnTo>
                  <a:lnTo>
                    <a:pt x="2351" y="437"/>
                  </a:lnTo>
                  <a:lnTo>
                    <a:pt x="2348" y="471"/>
                  </a:lnTo>
                  <a:lnTo>
                    <a:pt x="2344" y="505"/>
                  </a:lnTo>
                  <a:lnTo>
                    <a:pt x="2340" y="536"/>
                  </a:lnTo>
                  <a:lnTo>
                    <a:pt x="2335" y="565"/>
                  </a:lnTo>
                  <a:lnTo>
                    <a:pt x="2330" y="591"/>
                  </a:lnTo>
                  <a:lnTo>
                    <a:pt x="2323" y="614"/>
                  </a:lnTo>
                  <a:lnTo>
                    <a:pt x="2316" y="637"/>
                  </a:lnTo>
                  <a:lnTo>
                    <a:pt x="2308" y="662"/>
                  </a:lnTo>
                  <a:lnTo>
                    <a:pt x="2298" y="687"/>
                  </a:lnTo>
                  <a:lnTo>
                    <a:pt x="2288" y="712"/>
                  </a:lnTo>
                  <a:lnTo>
                    <a:pt x="2277" y="737"/>
                  </a:lnTo>
                  <a:lnTo>
                    <a:pt x="2265" y="761"/>
                  </a:lnTo>
                  <a:lnTo>
                    <a:pt x="2255" y="785"/>
                  </a:lnTo>
                  <a:lnTo>
                    <a:pt x="2244" y="806"/>
                  </a:lnTo>
                  <a:lnTo>
                    <a:pt x="2235" y="825"/>
                  </a:lnTo>
                  <a:lnTo>
                    <a:pt x="2226" y="842"/>
                  </a:lnTo>
                  <a:lnTo>
                    <a:pt x="2219" y="856"/>
                  </a:lnTo>
                  <a:lnTo>
                    <a:pt x="2214" y="866"/>
                  </a:lnTo>
                  <a:lnTo>
                    <a:pt x="2210" y="872"/>
                  </a:lnTo>
                  <a:lnTo>
                    <a:pt x="2208" y="874"/>
                  </a:lnTo>
                  <a:lnTo>
                    <a:pt x="2193" y="915"/>
                  </a:lnTo>
                  <a:lnTo>
                    <a:pt x="2182" y="956"/>
                  </a:lnTo>
                  <a:lnTo>
                    <a:pt x="2176" y="999"/>
                  </a:lnTo>
                  <a:lnTo>
                    <a:pt x="2066" y="2074"/>
                  </a:lnTo>
                  <a:lnTo>
                    <a:pt x="2062" y="2093"/>
                  </a:lnTo>
                  <a:lnTo>
                    <a:pt x="2052" y="2110"/>
                  </a:lnTo>
                  <a:lnTo>
                    <a:pt x="2038" y="2123"/>
                  </a:lnTo>
                  <a:lnTo>
                    <a:pt x="2019" y="2132"/>
                  </a:lnTo>
                  <a:lnTo>
                    <a:pt x="2000" y="2135"/>
                  </a:lnTo>
                  <a:lnTo>
                    <a:pt x="1811" y="2135"/>
                  </a:lnTo>
                  <a:lnTo>
                    <a:pt x="1791" y="2132"/>
                  </a:lnTo>
                  <a:lnTo>
                    <a:pt x="1774" y="2123"/>
                  </a:lnTo>
                  <a:lnTo>
                    <a:pt x="1760" y="2110"/>
                  </a:lnTo>
                  <a:lnTo>
                    <a:pt x="1750" y="2093"/>
                  </a:lnTo>
                  <a:lnTo>
                    <a:pt x="1745" y="2074"/>
                  </a:lnTo>
                  <a:lnTo>
                    <a:pt x="1635" y="999"/>
                  </a:lnTo>
                  <a:lnTo>
                    <a:pt x="1629" y="956"/>
                  </a:lnTo>
                  <a:lnTo>
                    <a:pt x="1617" y="915"/>
                  </a:lnTo>
                  <a:lnTo>
                    <a:pt x="1602" y="874"/>
                  </a:lnTo>
                  <a:lnTo>
                    <a:pt x="1601" y="872"/>
                  </a:lnTo>
                  <a:lnTo>
                    <a:pt x="1597" y="865"/>
                  </a:lnTo>
                  <a:lnTo>
                    <a:pt x="1592" y="855"/>
                  </a:lnTo>
                  <a:lnTo>
                    <a:pt x="1584" y="841"/>
                  </a:lnTo>
                  <a:lnTo>
                    <a:pt x="1575" y="823"/>
                  </a:lnTo>
                  <a:lnTo>
                    <a:pt x="1566" y="803"/>
                  </a:lnTo>
                  <a:lnTo>
                    <a:pt x="1554" y="782"/>
                  </a:lnTo>
                  <a:lnTo>
                    <a:pt x="1543" y="757"/>
                  </a:lnTo>
                  <a:lnTo>
                    <a:pt x="1532" y="782"/>
                  </a:lnTo>
                  <a:lnTo>
                    <a:pt x="1521" y="803"/>
                  </a:lnTo>
                  <a:lnTo>
                    <a:pt x="1511" y="823"/>
                  </a:lnTo>
                  <a:lnTo>
                    <a:pt x="1501" y="841"/>
                  </a:lnTo>
                  <a:lnTo>
                    <a:pt x="1494" y="855"/>
                  </a:lnTo>
                  <a:lnTo>
                    <a:pt x="1488" y="865"/>
                  </a:lnTo>
                  <a:lnTo>
                    <a:pt x="1485" y="872"/>
                  </a:lnTo>
                  <a:lnTo>
                    <a:pt x="1483" y="874"/>
                  </a:lnTo>
                  <a:lnTo>
                    <a:pt x="1468" y="915"/>
                  </a:lnTo>
                  <a:lnTo>
                    <a:pt x="1458" y="956"/>
                  </a:lnTo>
                  <a:lnTo>
                    <a:pt x="1452" y="999"/>
                  </a:lnTo>
                  <a:lnTo>
                    <a:pt x="1342" y="2074"/>
                  </a:lnTo>
                  <a:lnTo>
                    <a:pt x="1337" y="2093"/>
                  </a:lnTo>
                  <a:lnTo>
                    <a:pt x="1327" y="2110"/>
                  </a:lnTo>
                  <a:lnTo>
                    <a:pt x="1312" y="2123"/>
                  </a:lnTo>
                  <a:lnTo>
                    <a:pt x="1295" y="2132"/>
                  </a:lnTo>
                  <a:lnTo>
                    <a:pt x="1276" y="2135"/>
                  </a:lnTo>
                  <a:lnTo>
                    <a:pt x="1079" y="2135"/>
                  </a:lnTo>
                  <a:lnTo>
                    <a:pt x="1060" y="2132"/>
                  </a:lnTo>
                  <a:lnTo>
                    <a:pt x="1042" y="2123"/>
                  </a:lnTo>
                  <a:lnTo>
                    <a:pt x="1027" y="2110"/>
                  </a:lnTo>
                  <a:lnTo>
                    <a:pt x="1017" y="2093"/>
                  </a:lnTo>
                  <a:lnTo>
                    <a:pt x="1013" y="2074"/>
                  </a:lnTo>
                  <a:lnTo>
                    <a:pt x="903" y="999"/>
                  </a:lnTo>
                  <a:lnTo>
                    <a:pt x="897" y="956"/>
                  </a:lnTo>
                  <a:lnTo>
                    <a:pt x="886" y="915"/>
                  </a:lnTo>
                  <a:lnTo>
                    <a:pt x="871" y="874"/>
                  </a:lnTo>
                  <a:lnTo>
                    <a:pt x="870" y="872"/>
                  </a:lnTo>
                  <a:lnTo>
                    <a:pt x="866" y="865"/>
                  </a:lnTo>
                  <a:lnTo>
                    <a:pt x="860" y="855"/>
                  </a:lnTo>
                  <a:lnTo>
                    <a:pt x="852" y="841"/>
                  </a:lnTo>
                  <a:lnTo>
                    <a:pt x="843" y="823"/>
                  </a:lnTo>
                  <a:lnTo>
                    <a:pt x="833" y="803"/>
                  </a:lnTo>
                  <a:lnTo>
                    <a:pt x="823" y="782"/>
                  </a:lnTo>
                  <a:lnTo>
                    <a:pt x="812" y="757"/>
                  </a:lnTo>
                  <a:lnTo>
                    <a:pt x="801" y="782"/>
                  </a:lnTo>
                  <a:lnTo>
                    <a:pt x="789" y="803"/>
                  </a:lnTo>
                  <a:lnTo>
                    <a:pt x="779" y="823"/>
                  </a:lnTo>
                  <a:lnTo>
                    <a:pt x="770" y="841"/>
                  </a:lnTo>
                  <a:lnTo>
                    <a:pt x="763" y="855"/>
                  </a:lnTo>
                  <a:lnTo>
                    <a:pt x="757" y="865"/>
                  </a:lnTo>
                  <a:lnTo>
                    <a:pt x="753" y="872"/>
                  </a:lnTo>
                  <a:lnTo>
                    <a:pt x="752" y="874"/>
                  </a:lnTo>
                  <a:lnTo>
                    <a:pt x="736" y="915"/>
                  </a:lnTo>
                  <a:lnTo>
                    <a:pt x="726" y="956"/>
                  </a:lnTo>
                  <a:lnTo>
                    <a:pt x="719" y="999"/>
                  </a:lnTo>
                  <a:lnTo>
                    <a:pt x="610" y="2074"/>
                  </a:lnTo>
                  <a:lnTo>
                    <a:pt x="605" y="2093"/>
                  </a:lnTo>
                  <a:lnTo>
                    <a:pt x="595" y="2110"/>
                  </a:lnTo>
                  <a:lnTo>
                    <a:pt x="581" y="2123"/>
                  </a:lnTo>
                  <a:lnTo>
                    <a:pt x="564" y="2132"/>
                  </a:lnTo>
                  <a:lnTo>
                    <a:pt x="543" y="2135"/>
                  </a:lnTo>
                  <a:lnTo>
                    <a:pt x="354" y="2135"/>
                  </a:lnTo>
                  <a:lnTo>
                    <a:pt x="335" y="2132"/>
                  </a:lnTo>
                  <a:lnTo>
                    <a:pt x="317" y="2123"/>
                  </a:lnTo>
                  <a:lnTo>
                    <a:pt x="303" y="2110"/>
                  </a:lnTo>
                  <a:lnTo>
                    <a:pt x="293" y="2093"/>
                  </a:lnTo>
                  <a:lnTo>
                    <a:pt x="288" y="2074"/>
                  </a:lnTo>
                  <a:lnTo>
                    <a:pt x="178" y="999"/>
                  </a:lnTo>
                  <a:lnTo>
                    <a:pt x="172" y="956"/>
                  </a:lnTo>
                  <a:lnTo>
                    <a:pt x="161" y="915"/>
                  </a:lnTo>
                  <a:lnTo>
                    <a:pt x="146" y="874"/>
                  </a:lnTo>
                  <a:lnTo>
                    <a:pt x="144" y="872"/>
                  </a:lnTo>
                  <a:lnTo>
                    <a:pt x="141" y="866"/>
                  </a:lnTo>
                  <a:lnTo>
                    <a:pt x="135" y="856"/>
                  </a:lnTo>
                  <a:lnTo>
                    <a:pt x="128" y="842"/>
                  </a:lnTo>
                  <a:lnTo>
                    <a:pt x="120" y="825"/>
                  </a:lnTo>
                  <a:lnTo>
                    <a:pt x="110" y="806"/>
                  </a:lnTo>
                  <a:lnTo>
                    <a:pt x="100" y="785"/>
                  </a:lnTo>
                  <a:lnTo>
                    <a:pt x="88" y="761"/>
                  </a:lnTo>
                  <a:lnTo>
                    <a:pt x="77" y="737"/>
                  </a:lnTo>
                  <a:lnTo>
                    <a:pt x="67" y="712"/>
                  </a:lnTo>
                  <a:lnTo>
                    <a:pt x="56" y="687"/>
                  </a:lnTo>
                  <a:lnTo>
                    <a:pt x="47" y="662"/>
                  </a:lnTo>
                  <a:lnTo>
                    <a:pt x="39" y="637"/>
                  </a:lnTo>
                  <a:lnTo>
                    <a:pt x="32" y="614"/>
                  </a:lnTo>
                  <a:lnTo>
                    <a:pt x="25" y="591"/>
                  </a:lnTo>
                  <a:lnTo>
                    <a:pt x="20" y="565"/>
                  </a:lnTo>
                  <a:lnTo>
                    <a:pt x="15" y="536"/>
                  </a:lnTo>
                  <a:lnTo>
                    <a:pt x="11" y="505"/>
                  </a:lnTo>
                  <a:lnTo>
                    <a:pt x="8" y="471"/>
                  </a:lnTo>
                  <a:lnTo>
                    <a:pt x="5" y="437"/>
                  </a:lnTo>
                  <a:lnTo>
                    <a:pt x="2" y="402"/>
                  </a:lnTo>
                  <a:lnTo>
                    <a:pt x="1" y="366"/>
                  </a:lnTo>
                  <a:lnTo>
                    <a:pt x="0" y="333"/>
                  </a:lnTo>
                  <a:lnTo>
                    <a:pt x="0" y="332"/>
                  </a:lnTo>
                  <a:lnTo>
                    <a:pt x="1" y="299"/>
                  </a:lnTo>
                  <a:lnTo>
                    <a:pt x="3" y="267"/>
                  </a:lnTo>
                  <a:lnTo>
                    <a:pt x="5" y="239"/>
                  </a:lnTo>
                  <a:lnTo>
                    <a:pt x="10" y="214"/>
                  </a:lnTo>
                  <a:lnTo>
                    <a:pt x="15" y="192"/>
                  </a:lnTo>
                  <a:lnTo>
                    <a:pt x="22" y="175"/>
                  </a:lnTo>
                  <a:lnTo>
                    <a:pt x="32" y="163"/>
                  </a:lnTo>
                  <a:lnTo>
                    <a:pt x="46" y="148"/>
                  </a:lnTo>
                  <a:lnTo>
                    <a:pt x="58" y="136"/>
                  </a:lnTo>
                  <a:lnTo>
                    <a:pt x="71" y="125"/>
                  </a:lnTo>
                  <a:lnTo>
                    <a:pt x="87" y="113"/>
                  </a:lnTo>
                  <a:lnTo>
                    <a:pt x="113" y="95"/>
                  </a:lnTo>
                  <a:lnTo>
                    <a:pt x="138" y="78"/>
                  </a:lnTo>
                  <a:lnTo>
                    <a:pt x="164" y="63"/>
                  </a:lnTo>
                  <a:lnTo>
                    <a:pt x="189" y="50"/>
                  </a:lnTo>
                  <a:lnTo>
                    <a:pt x="213" y="37"/>
                  </a:lnTo>
                  <a:lnTo>
                    <a:pt x="234" y="26"/>
                  </a:lnTo>
                  <a:lnTo>
                    <a:pt x="252" y="17"/>
                  </a:lnTo>
                  <a:lnTo>
                    <a:pt x="269" y="10"/>
                  </a:lnTo>
                  <a:lnTo>
                    <a:pt x="281" y="5"/>
                  </a:lnTo>
                  <a:lnTo>
                    <a:pt x="288" y="2"/>
                  </a:lnTo>
                  <a:lnTo>
                    <a:pt x="291" y="1"/>
                  </a:lnTo>
                  <a:lnTo>
                    <a:pt x="376" y="271"/>
                  </a:lnTo>
                  <a:lnTo>
                    <a:pt x="426" y="129"/>
                  </a:lnTo>
                  <a:lnTo>
                    <a:pt x="412" y="107"/>
                  </a:lnTo>
                  <a:lnTo>
                    <a:pt x="401" y="87"/>
                  </a:lnTo>
                  <a:lnTo>
                    <a:pt x="394" y="70"/>
                  </a:lnTo>
                  <a:lnTo>
                    <a:pt x="391" y="56"/>
                  </a:lnTo>
                  <a:lnTo>
                    <a:pt x="390" y="43"/>
                  </a:lnTo>
                  <a:lnTo>
                    <a:pt x="391" y="32"/>
                  </a:lnTo>
                  <a:lnTo>
                    <a:pt x="395" y="24"/>
                  </a:lnTo>
                  <a:lnTo>
                    <a:pt x="400" y="17"/>
                  </a:lnTo>
                  <a:lnTo>
                    <a:pt x="406" y="12"/>
                  </a:lnTo>
                  <a:lnTo>
                    <a:pt x="413" y="8"/>
                  </a:lnTo>
                  <a:lnTo>
                    <a:pt x="420" y="5"/>
                  </a:lnTo>
                  <a:lnTo>
                    <a:pt x="428" y="3"/>
                  </a:lnTo>
                  <a:lnTo>
                    <a:pt x="435" y="1"/>
                  </a:lnTo>
                  <a:lnTo>
                    <a:pt x="441" y="0"/>
                  </a:lnTo>
                  <a:lnTo>
                    <a:pt x="447" y="0"/>
                  </a:lnTo>
                  <a:lnTo>
                    <a:pt x="45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34" name="Google Shape;11334;p24"/>
            <p:cNvSpPr/>
            <p:nvPr/>
          </p:nvSpPr>
          <p:spPr>
            <a:xfrm>
              <a:off x="2097" y="1352"/>
              <a:ext cx="29" cy="37"/>
            </a:xfrm>
            <a:custGeom>
              <a:avLst/>
              <a:gdLst/>
              <a:ahLst/>
              <a:cxnLst/>
              <a:rect l="l" t="t" r="r" b="b"/>
              <a:pathLst>
                <a:path w="428" h="549" extrusionOk="0">
                  <a:moveTo>
                    <a:pt x="219" y="0"/>
                  </a:moveTo>
                  <a:lnTo>
                    <a:pt x="226" y="0"/>
                  </a:lnTo>
                  <a:lnTo>
                    <a:pt x="235" y="1"/>
                  </a:lnTo>
                  <a:lnTo>
                    <a:pt x="247" y="2"/>
                  </a:lnTo>
                  <a:lnTo>
                    <a:pt x="261" y="4"/>
                  </a:lnTo>
                  <a:lnTo>
                    <a:pt x="275" y="7"/>
                  </a:lnTo>
                  <a:lnTo>
                    <a:pt x="290" y="12"/>
                  </a:lnTo>
                  <a:lnTo>
                    <a:pt x="306" y="18"/>
                  </a:lnTo>
                  <a:lnTo>
                    <a:pt x="323" y="26"/>
                  </a:lnTo>
                  <a:lnTo>
                    <a:pt x="339" y="37"/>
                  </a:lnTo>
                  <a:lnTo>
                    <a:pt x="355" y="49"/>
                  </a:lnTo>
                  <a:lnTo>
                    <a:pt x="371" y="63"/>
                  </a:lnTo>
                  <a:lnTo>
                    <a:pt x="385" y="81"/>
                  </a:lnTo>
                  <a:lnTo>
                    <a:pt x="397" y="102"/>
                  </a:lnTo>
                  <a:lnTo>
                    <a:pt x="408" y="125"/>
                  </a:lnTo>
                  <a:lnTo>
                    <a:pt x="416" y="153"/>
                  </a:lnTo>
                  <a:lnTo>
                    <a:pt x="422" y="183"/>
                  </a:lnTo>
                  <a:lnTo>
                    <a:pt x="426" y="218"/>
                  </a:lnTo>
                  <a:lnTo>
                    <a:pt x="427" y="220"/>
                  </a:lnTo>
                  <a:lnTo>
                    <a:pt x="427" y="225"/>
                  </a:lnTo>
                  <a:lnTo>
                    <a:pt x="428" y="234"/>
                  </a:lnTo>
                  <a:lnTo>
                    <a:pt x="428" y="246"/>
                  </a:lnTo>
                  <a:lnTo>
                    <a:pt x="428" y="261"/>
                  </a:lnTo>
                  <a:lnTo>
                    <a:pt x="428" y="278"/>
                  </a:lnTo>
                  <a:lnTo>
                    <a:pt x="427" y="296"/>
                  </a:lnTo>
                  <a:lnTo>
                    <a:pt x="424" y="317"/>
                  </a:lnTo>
                  <a:lnTo>
                    <a:pt x="422" y="338"/>
                  </a:lnTo>
                  <a:lnTo>
                    <a:pt x="418" y="359"/>
                  </a:lnTo>
                  <a:lnTo>
                    <a:pt x="413" y="382"/>
                  </a:lnTo>
                  <a:lnTo>
                    <a:pt x="406" y="405"/>
                  </a:lnTo>
                  <a:lnTo>
                    <a:pt x="398" y="427"/>
                  </a:lnTo>
                  <a:lnTo>
                    <a:pt x="388" y="448"/>
                  </a:lnTo>
                  <a:lnTo>
                    <a:pt x="375" y="468"/>
                  </a:lnTo>
                  <a:lnTo>
                    <a:pt x="360" y="488"/>
                  </a:lnTo>
                  <a:lnTo>
                    <a:pt x="343" y="504"/>
                  </a:lnTo>
                  <a:lnTo>
                    <a:pt x="324" y="519"/>
                  </a:lnTo>
                  <a:lnTo>
                    <a:pt x="301" y="532"/>
                  </a:lnTo>
                  <a:lnTo>
                    <a:pt x="276" y="541"/>
                  </a:lnTo>
                  <a:lnTo>
                    <a:pt x="247" y="547"/>
                  </a:lnTo>
                  <a:lnTo>
                    <a:pt x="216" y="549"/>
                  </a:lnTo>
                  <a:lnTo>
                    <a:pt x="213" y="549"/>
                  </a:lnTo>
                  <a:lnTo>
                    <a:pt x="181" y="547"/>
                  </a:lnTo>
                  <a:lnTo>
                    <a:pt x="153" y="541"/>
                  </a:lnTo>
                  <a:lnTo>
                    <a:pt x="127" y="532"/>
                  </a:lnTo>
                  <a:lnTo>
                    <a:pt x="105" y="519"/>
                  </a:lnTo>
                  <a:lnTo>
                    <a:pt x="85" y="505"/>
                  </a:lnTo>
                  <a:lnTo>
                    <a:pt x="68" y="488"/>
                  </a:lnTo>
                  <a:lnTo>
                    <a:pt x="53" y="468"/>
                  </a:lnTo>
                  <a:lnTo>
                    <a:pt x="41" y="448"/>
                  </a:lnTo>
                  <a:lnTo>
                    <a:pt x="31" y="427"/>
                  </a:lnTo>
                  <a:lnTo>
                    <a:pt x="23" y="405"/>
                  </a:lnTo>
                  <a:lnTo>
                    <a:pt x="16" y="383"/>
                  </a:lnTo>
                  <a:lnTo>
                    <a:pt x="10" y="360"/>
                  </a:lnTo>
                  <a:lnTo>
                    <a:pt x="6" y="338"/>
                  </a:lnTo>
                  <a:lnTo>
                    <a:pt x="3" y="317"/>
                  </a:lnTo>
                  <a:lnTo>
                    <a:pt x="2" y="296"/>
                  </a:lnTo>
                  <a:lnTo>
                    <a:pt x="1" y="278"/>
                  </a:lnTo>
                  <a:lnTo>
                    <a:pt x="0" y="261"/>
                  </a:lnTo>
                  <a:lnTo>
                    <a:pt x="1" y="246"/>
                  </a:lnTo>
                  <a:lnTo>
                    <a:pt x="1" y="234"/>
                  </a:lnTo>
                  <a:lnTo>
                    <a:pt x="2" y="225"/>
                  </a:lnTo>
                  <a:lnTo>
                    <a:pt x="2" y="220"/>
                  </a:lnTo>
                  <a:lnTo>
                    <a:pt x="2" y="218"/>
                  </a:lnTo>
                  <a:lnTo>
                    <a:pt x="5" y="183"/>
                  </a:lnTo>
                  <a:lnTo>
                    <a:pt x="11" y="153"/>
                  </a:lnTo>
                  <a:lnTo>
                    <a:pt x="21" y="125"/>
                  </a:lnTo>
                  <a:lnTo>
                    <a:pt x="31" y="102"/>
                  </a:lnTo>
                  <a:lnTo>
                    <a:pt x="44" y="81"/>
                  </a:lnTo>
                  <a:lnTo>
                    <a:pt x="58" y="63"/>
                  </a:lnTo>
                  <a:lnTo>
                    <a:pt x="73" y="49"/>
                  </a:lnTo>
                  <a:lnTo>
                    <a:pt x="89" y="37"/>
                  </a:lnTo>
                  <a:lnTo>
                    <a:pt x="105" y="26"/>
                  </a:lnTo>
                  <a:lnTo>
                    <a:pt x="121" y="18"/>
                  </a:lnTo>
                  <a:lnTo>
                    <a:pt x="138" y="12"/>
                  </a:lnTo>
                  <a:lnTo>
                    <a:pt x="154" y="7"/>
                  </a:lnTo>
                  <a:lnTo>
                    <a:pt x="168" y="4"/>
                  </a:lnTo>
                  <a:lnTo>
                    <a:pt x="181" y="2"/>
                  </a:lnTo>
                  <a:lnTo>
                    <a:pt x="194" y="1"/>
                  </a:lnTo>
                  <a:lnTo>
                    <a:pt x="203" y="0"/>
                  </a:lnTo>
                  <a:lnTo>
                    <a:pt x="210" y="0"/>
                  </a:lnTo>
                  <a:lnTo>
                    <a:pt x="214" y="0"/>
                  </a:lnTo>
                  <a:lnTo>
                    <a:pt x="21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35" name="Google Shape;11335;p24"/>
            <p:cNvSpPr/>
            <p:nvPr/>
          </p:nvSpPr>
          <p:spPr>
            <a:xfrm>
              <a:off x="2146" y="1352"/>
              <a:ext cx="28" cy="37"/>
            </a:xfrm>
            <a:custGeom>
              <a:avLst/>
              <a:gdLst/>
              <a:ahLst/>
              <a:cxnLst/>
              <a:rect l="l" t="t" r="r" b="b"/>
              <a:pathLst>
                <a:path w="427" h="549" extrusionOk="0">
                  <a:moveTo>
                    <a:pt x="218" y="0"/>
                  </a:moveTo>
                  <a:lnTo>
                    <a:pt x="225" y="0"/>
                  </a:lnTo>
                  <a:lnTo>
                    <a:pt x="235" y="1"/>
                  </a:lnTo>
                  <a:lnTo>
                    <a:pt x="246" y="2"/>
                  </a:lnTo>
                  <a:lnTo>
                    <a:pt x="259" y="4"/>
                  </a:lnTo>
                  <a:lnTo>
                    <a:pt x="274" y="7"/>
                  </a:lnTo>
                  <a:lnTo>
                    <a:pt x="290" y="12"/>
                  </a:lnTo>
                  <a:lnTo>
                    <a:pt x="306" y="18"/>
                  </a:lnTo>
                  <a:lnTo>
                    <a:pt x="322" y="26"/>
                  </a:lnTo>
                  <a:lnTo>
                    <a:pt x="338" y="37"/>
                  </a:lnTo>
                  <a:lnTo>
                    <a:pt x="355" y="49"/>
                  </a:lnTo>
                  <a:lnTo>
                    <a:pt x="370" y="63"/>
                  </a:lnTo>
                  <a:lnTo>
                    <a:pt x="384" y="81"/>
                  </a:lnTo>
                  <a:lnTo>
                    <a:pt x="396" y="102"/>
                  </a:lnTo>
                  <a:lnTo>
                    <a:pt x="408" y="125"/>
                  </a:lnTo>
                  <a:lnTo>
                    <a:pt x="416" y="153"/>
                  </a:lnTo>
                  <a:lnTo>
                    <a:pt x="422" y="183"/>
                  </a:lnTo>
                  <a:lnTo>
                    <a:pt x="425" y="218"/>
                  </a:lnTo>
                  <a:lnTo>
                    <a:pt x="426" y="220"/>
                  </a:lnTo>
                  <a:lnTo>
                    <a:pt x="426" y="225"/>
                  </a:lnTo>
                  <a:lnTo>
                    <a:pt x="427" y="234"/>
                  </a:lnTo>
                  <a:lnTo>
                    <a:pt x="427" y="246"/>
                  </a:lnTo>
                  <a:lnTo>
                    <a:pt x="427" y="261"/>
                  </a:lnTo>
                  <a:lnTo>
                    <a:pt x="427" y="278"/>
                  </a:lnTo>
                  <a:lnTo>
                    <a:pt x="426" y="296"/>
                  </a:lnTo>
                  <a:lnTo>
                    <a:pt x="424" y="317"/>
                  </a:lnTo>
                  <a:lnTo>
                    <a:pt x="422" y="338"/>
                  </a:lnTo>
                  <a:lnTo>
                    <a:pt x="418" y="359"/>
                  </a:lnTo>
                  <a:lnTo>
                    <a:pt x="413" y="382"/>
                  </a:lnTo>
                  <a:lnTo>
                    <a:pt x="406" y="405"/>
                  </a:lnTo>
                  <a:lnTo>
                    <a:pt x="397" y="427"/>
                  </a:lnTo>
                  <a:lnTo>
                    <a:pt x="387" y="448"/>
                  </a:lnTo>
                  <a:lnTo>
                    <a:pt x="374" y="468"/>
                  </a:lnTo>
                  <a:lnTo>
                    <a:pt x="360" y="488"/>
                  </a:lnTo>
                  <a:lnTo>
                    <a:pt x="342" y="504"/>
                  </a:lnTo>
                  <a:lnTo>
                    <a:pt x="323" y="519"/>
                  </a:lnTo>
                  <a:lnTo>
                    <a:pt x="301" y="532"/>
                  </a:lnTo>
                  <a:lnTo>
                    <a:pt x="275" y="541"/>
                  </a:lnTo>
                  <a:lnTo>
                    <a:pt x="247" y="547"/>
                  </a:lnTo>
                  <a:lnTo>
                    <a:pt x="215" y="549"/>
                  </a:lnTo>
                  <a:lnTo>
                    <a:pt x="212" y="549"/>
                  </a:lnTo>
                  <a:lnTo>
                    <a:pt x="181" y="547"/>
                  </a:lnTo>
                  <a:lnTo>
                    <a:pt x="151" y="541"/>
                  </a:lnTo>
                  <a:lnTo>
                    <a:pt x="126" y="532"/>
                  </a:lnTo>
                  <a:lnTo>
                    <a:pt x="103" y="519"/>
                  </a:lnTo>
                  <a:lnTo>
                    <a:pt x="84" y="505"/>
                  </a:lnTo>
                  <a:lnTo>
                    <a:pt x="67" y="488"/>
                  </a:lnTo>
                  <a:lnTo>
                    <a:pt x="53" y="468"/>
                  </a:lnTo>
                  <a:lnTo>
                    <a:pt x="39" y="448"/>
                  </a:lnTo>
                  <a:lnTo>
                    <a:pt x="29" y="427"/>
                  </a:lnTo>
                  <a:lnTo>
                    <a:pt x="21" y="405"/>
                  </a:lnTo>
                  <a:lnTo>
                    <a:pt x="14" y="383"/>
                  </a:lnTo>
                  <a:lnTo>
                    <a:pt x="9" y="360"/>
                  </a:lnTo>
                  <a:lnTo>
                    <a:pt x="5" y="338"/>
                  </a:lnTo>
                  <a:lnTo>
                    <a:pt x="3" y="317"/>
                  </a:lnTo>
                  <a:lnTo>
                    <a:pt x="1" y="296"/>
                  </a:lnTo>
                  <a:lnTo>
                    <a:pt x="0" y="278"/>
                  </a:lnTo>
                  <a:lnTo>
                    <a:pt x="0" y="261"/>
                  </a:lnTo>
                  <a:lnTo>
                    <a:pt x="0" y="246"/>
                  </a:lnTo>
                  <a:lnTo>
                    <a:pt x="1" y="234"/>
                  </a:lnTo>
                  <a:lnTo>
                    <a:pt x="1" y="225"/>
                  </a:lnTo>
                  <a:lnTo>
                    <a:pt x="2" y="220"/>
                  </a:lnTo>
                  <a:lnTo>
                    <a:pt x="2" y="218"/>
                  </a:lnTo>
                  <a:lnTo>
                    <a:pt x="5" y="183"/>
                  </a:lnTo>
                  <a:lnTo>
                    <a:pt x="11" y="153"/>
                  </a:lnTo>
                  <a:lnTo>
                    <a:pt x="20" y="125"/>
                  </a:lnTo>
                  <a:lnTo>
                    <a:pt x="30" y="102"/>
                  </a:lnTo>
                  <a:lnTo>
                    <a:pt x="43" y="81"/>
                  </a:lnTo>
                  <a:lnTo>
                    <a:pt x="57" y="63"/>
                  </a:lnTo>
                  <a:lnTo>
                    <a:pt x="72" y="49"/>
                  </a:lnTo>
                  <a:lnTo>
                    <a:pt x="88" y="37"/>
                  </a:lnTo>
                  <a:lnTo>
                    <a:pt x="104" y="26"/>
                  </a:lnTo>
                  <a:lnTo>
                    <a:pt x="121" y="18"/>
                  </a:lnTo>
                  <a:lnTo>
                    <a:pt x="137" y="12"/>
                  </a:lnTo>
                  <a:lnTo>
                    <a:pt x="153" y="7"/>
                  </a:lnTo>
                  <a:lnTo>
                    <a:pt x="167" y="4"/>
                  </a:lnTo>
                  <a:lnTo>
                    <a:pt x="181" y="2"/>
                  </a:lnTo>
                  <a:lnTo>
                    <a:pt x="192" y="1"/>
                  </a:lnTo>
                  <a:lnTo>
                    <a:pt x="202" y="0"/>
                  </a:lnTo>
                  <a:lnTo>
                    <a:pt x="209" y="0"/>
                  </a:lnTo>
                  <a:lnTo>
                    <a:pt x="213" y="0"/>
                  </a:lnTo>
                  <a:lnTo>
                    <a:pt x="21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336" name="Google Shape;11336;p24"/>
          <p:cNvGrpSpPr/>
          <p:nvPr/>
        </p:nvGrpSpPr>
        <p:grpSpPr>
          <a:xfrm>
            <a:off x="8447805" y="20111036"/>
            <a:ext cx="480112" cy="615294"/>
            <a:chOff x="2979" y="1352"/>
            <a:chExt cx="176" cy="225"/>
          </a:xfrm>
          <a:solidFill>
            <a:srgbClr val="006994"/>
          </a:solidFill>
        </p:grpSpPr>
        <p:sp>
          <p:nvSpPr>
            <p:cNvPr id="11337" name="Google Shape;11337;p24"/>
            <p:cNvSpPr/>
            <p:nvPr/>
          </p:nvSpPr>
          <p:spPr>
            <a:xfrm>
              <a:off x="2992" y="1420"/>
              <a:ext cx="24" cy="31"/>
            </a:xfrm>
            <a:custGeom>
              <a:avLst/>
              <a:gdLst/>
              <a:ahLst/>
              <a:cxnLst/>
              <a:rect l="l" t="t" r="r" b="b"/>
              <a:pathLst>
                <a:path w="362" h="466" extrusionOk="0">
                  <a:moveTo>
                    <a:pt x="177" y="0"/>
                  </a:moveTo>
                  <a:lnTo>
                    <a:pt x="181" y="0"/>
                  </a:lnTo>
                  <a:lnTo>
                    <a:pt x="185" y="0"/>
                  </a:lnTo>
                  <a:lnTo>
                    <a:pt x="193" y="0"/>
                  </a:lnTo>
                  <a:lnTo>
                    <a:pt x="202" y="1"/>
                  </a:lnTo>
                  <a:lnTo>
                    <a:pt x="214" y="3"/>
                  </a:lnTo>
                  <a:lnTo>
                    <a:pt x="228" y="5"/>
                  </a:lnTo>
                  <a:lnTo>
                    <a:pt x="243" y="9"/>
                  </a:lnTo>
                  <a:lnTo>
                    <a:pt x="258" y="15"/>
                  </a:lnTo>
                  <a:lnTo>
                    <a:pt x="273" y="23"/>
                  </a:lnTo>
                  <a:lnTo>
                    <a:pt x="289" y="32"/>
                  </a:lnTo>
                  <a:lnTo>
                    <a:pt x="304" y="44"/>
                  </a:lnTo>
                  <a:lnTo>
                    <a:pt x="318" y="59"/>
                  </a:lnTo>
                  <a:lnTo>
                    <a:pt x="331" y="78"/>
                  </a:lnTo>
                  <a:lnTo>
                    <a:pt x="342" y="98"/>
                  </a:lnTo>
                  <a:lnTo>
                    <a:pt x="351" y="123"/>
                  </a:lnTo>
                  <a:lnTo>
                    <a:pt x="357" y="152"/>
                  </a:lnTo>
                  <a:lnTo>
                    <a:pt x="361" y="185"/>
                  </a:lnTo>
                  <a:lnTo>
                    <a:pt x="361" y="187"/>
                  </a:lnTo>
                  <a:lnTo>
                    <a:pt x="361" y="193"/>
                  </a:lnTo>
                  <a:lnTo>
                    <a:pt x="362" y="202"/>
                  </a:lnTo>
                  <a:lnTo>
                    <a:pt x="362" y="214"/>
                  </a:lnTo>
                  <a:lnTo>
                    <a:pt x="362" y="228"/>
                  </a:lnTo>
                  <a:lnTo>
                    <a:pt x="361" y="245"/>
                  </a:lnTo>
                  <a:lnTo>
                    <a:pt x="360" y="263"/>
                  </a:lnTo>
                  <a:lnTo>
                    <a:pt x="358" y="283"/>
                  </a:lnTo>
                  <a:lnTo>
                    <a:pt x="355" y="304"/>
                  </a:lnTo>
                  <a:lnTo>
                    <a:pt x="350" y="324"/>
                  </a:lnTo>
                  <a:lnTo>
                    <a:pt x="343" y="345"/>
                  </a:lnTo>
                  <a:lnTo>
                    <a:pt x="335" y="366"/>
                  </a:lnTo>
                  <a:lnTo>
                    <a:pt x="325" y="385"/>
                  </a:lnTo>
                  <a:lnTo>
                    <a:pt x="313" y="405"/>
                  </a:lnTo>
                  <a:lnTo>
                    <a:pt x="298" y="421"/>
                  </a:lnTo>
                  <a:lnTo>
                    <a:pt x="281" y="436"/>
                  </a:lnTo>
                  <a:lnTo>
                    <a:pt x="261" y="448"/>
                  </a:lnTo>
                  <a:lnTo>
                    <a:pt x="238" y="457"/>
                  </a:lnTo>
                  <a:lnTo>
                    <a:pt x="211" y="464"/>
                  </a:lnTo>
                  <a:lnTo>
                    <a:pt x="182" y="466"/>
                  </a:lnTo>
                  <a:lnTo>
                    <a:pt x="180" y="466"/>
                  </a:lnTo>
                  <a:lnTo>
                    <a:pt x="150" y="464"/>
                  </a:lnTo>
                  <a:lnTo>
                    <a:pt x="124" y="457"/>
                  </a:lnTo>
                  <a:lnTo>
                    <a:pt x="101" y="447"/>
                  </a:lnTo>
                  <a:lnTo>
                    <a:pt x="81" y="435"/>
                  </a:lnTo>
                  <a:lnTo>
                    <a:pt x="64" y="421"/>
                  </a:lnTo>
                  <a:lnTo>
                    <a:pt x="49" y="403"/>
                  </a:lnTo>
                  <a:lnTo>
                    <a:pt x="37" y="385"/>
                  </a:lnTo>
                  <a:lnTo>
                    <a:pt x="27" y="366"/>
                  </a:lnTo>
                  <a:lnTo>
                    <a:pt x="18" y="345"/>
                  </a:lnTo>
                  <a:lnTo>
                    <a:pt x="12" y="324"/>
                  </a:lnTo>
                  <a:lnTo>
                    <a:pt x="7" y="304"/>
                  </a:lnTo>
                  <a:lnTo>
                    <a:pt x="4" y="282"/>
                  </a:lnTo>
                  <a:lnTo>
                    <a:pt x="2" y="263"/>
                  </a:lnTo>
                  <a:lnTo>
                    <a:pt x="0" y="245"/>
                  </a:lnTo>
                  <a:lnTo>
                    <a:pt x="0" y="228"/>
                  </a:lnTo>
                  <a:lnTo>
                    <a:pt x="0" y="213"/>
                  </a:lnTo>
                  <a:lnTo>
                    <a:pt x="0" y="202"/>
                  </a:lnTo>
                  <a:lnTo>
                    <a:pt x="1" y="193"/>
                  </a:lnTo>
                  <a:lnTo>
                    <a:pt x="1" y="187"/>
                  </a:lnTo>
                  <a:lnTo>
                    <a:pt x="1" y="185"/>
                  </a:lnTo>
                  <a:lnTo>
                    <a:pt x="5" y="152"/>
                  </a:lnTo>
                  <a:lnTo>
                    <a:pt x="11" y="123"/>
                  </a:lnTo>
                  <a:lnTo>
                    <a:pt x="20" y="98"/>
                  </a:lnTo>
                  <a:lnTo>
                    <a:pt x="31" y="78"/>
                  </a:lnTo>
                  <a:lnTo>
                    <a:pt x="44" y="59"/>
                  </a:lnTo>
                  <a:lnTo>
                    <a:pt x="58" y="44"/>
                  </a:lnTo>
                  <a:lnTo>
                    <a:pt x="73" y="32"/>
                  </a:lnTo>
                  <a:lnTo>
                    <a:pt x="88" y="23"/>
                  </a:lnTo>
                  <a:lnTo>
                    <a:pt x="105" y="15"/>
                  </a:lnTo>
                  <a:lnTo>
                    <a:pt x="120" y="9"/>
                  </a:lnTo>
                  <a:lnTo>
                    <a:pt x="134" y="5"/>
                  </a:lnTo>
                  <a:lnTo>
                    <a:pt x="147" y="3"/>
                  </a:lnTo>
                  <a:lnTo>
                    <a:pt x="160" y="1"/>
                  </a:lnTo>
                  <a:lnTo>
                    <a:pt x="169" y="0"/>
                  </a:lnTo>
                  <a:lnTo>
                    <a:pt x="17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38" name="Google Shape;11338;p24"/>
            <p:cNvSpPr/>
            <p:nvPr/>
          </p:nvSpPr>
          <p:spPr>
            <a:xfrm>
              <a:off x="3033" y="1420"/>
              <a:ext cx="24" cy="31"/>
            </a:xfrm>
            <a:custGeom>
              <a:avLst/>
              <a:gdLst/>
              <a:ahLst/>
              <a:cxnLst/>
              <a:rect l="l" t="t" r="r" b="b"/>
              <a:pathLst>
                <a:path w="361" h="466" extrusionOk="0">
                  <a:moveTo>
                    <a:pt x="177" y="0"/>
                  </a:moveTo>
                  <a:lnTo>
                    <a:pt x="181" y="0"/>
                  </a:lnTo>
                  <a:lnTo>
                    <a:pt x="186" y="0"/>
                  </a:lnTo>
                  <a:lnTo>
                    <a:pt x="193" y="0"/>
                  </a:lnTo>
                  <a:lnTo>
                    <a:pt x="203" y="1"/>
                  </a:lnTo>
                  <a:lnTo>
                    <a:pt x="214" y="3"/>
                  </a:lnTo>
                  <a:lnTo>
                    <a:pt x="227" y="5"/>
                  </a:lnTo>
                  <a:lnTo>
                    <a:pt x="243" y="9"/>
                  </a:lnTo>
                  <a:lnTo>
                    <a:pt x="258" y="15"/>
                  </a:lnTo>
                  <a:lnTo>
                    <a:pt x="273" y="23"/>
                  </a:lnTo>
                  <a:lnTo>
                    <a:pt x="289" y="32"/>
                  </a:lnTo>
                  <a:lnTo>
                    <a:pt x="305" y="44"/>
                  </a:lnTo>
                  <a:lnTo>
                    <a:pt x="318" y="59"/>
                  </a:lnTo>
                  <a:lnTo>
                    <a:pt x="331" y="78"/>
                  </a:lnTo>
                  <a:lnTo>
                    <a:pt x="342" y="98"/>
                  </a:lnTo>
                  <a:lnTo>
                    <a:pt x="351" y="123"/>
                  </a:lnTo>
                  <a:lnTo>
                    <a:pt x="357" y="152"/>
                  </a:lnTo>
                  <a:lnTo>
                    <a:pt x="360" y="185"/>
                  </a:lnTo>
                  <a:lnTo>
                    <a:pt x="360" y="187"/>
                  </a:lnTo>
                  <a:lnTo>
                    <a:pt x="361" y="193"/>
                  </a:lnTo>
                  <a:lnTo>
                    <a:pt x="361" y="202"/>
                  </a:lnTo>
                  <a:lnTo>
                    <a:pt x="361" y="214"/>
                  </a:lnTo>
                  <a:lnTo>
                    <a:pt x="361" y="228"/>
                  </a:lnTo>
                  <a:lnTo>
                    <a:pt x="361" y="245"/>
                  </a:lnTo>
                  <a:lnTo>
                    <a:pt x="359" y="263"/>
                  </a:lnTo>
                  <a:lnTo>
                    <a:pt x="357" y="283"/>
                  </a:lnTo>
                  <a:lnTo>
                    <a:pt x="354" y="304"/>
                  </a:lnTo>
                  <a:lnTo>
                    <a:pt x="349" y="324"/>
                  </a:lnTo>
                  <a:lnTo>
                    <a:pt x="343" y="345"/>
                  </a:lnTo>
                  <a:lnTo>
                    <a:pt x="335" y="366"/>
                  </a:lnTo>
                  <a:lnTo>
                    <a:pt x="325" y="385"/>
                  </a:lnTo>
                  <a:lnTo>
                    <a:pt x="313" y="405"/>
                  </a:lnTo>
                  <a:lnTo>
                    <a:pt x="297" y="421"/>
                  </a:lnTo>
                  <a:lnTo>
                    <a:pt x="280" y="436"/>
                  </a:lnTo>
                  <a:lnTo>
                    <a:pt x="261" y="448"/>
                  </a:lnTo>
                  <a:lnTo>
                    <a:pt x="237" y="457"/>
                  </a:lnTo>
                  <a:lnTo>
                    <a:pt x="212" y="464"/>
                  </a:lnTo>
                  <a:lnTo>
                    <a:pt x="183" y="466"/>
                  </a:lnTo>
                  <a:lnTo>
                    <a:pt x="180" y="466"/>
                  </a:lnTo>
                  <a:lnTo>
                    <a:pt x="150" y="464"/>
                  </a:lnTo>
                  <a:lnTo>
                    <a:pt x="124" y="457"/>
                  </a:lnTo>
                  <a:lnTo>
                    <a:pt x="101" y="448"/>
                  </a:lnTo>
                  <a:lnTo>
                    <a:pt x="81" y="436"/>
                  </a:lnTo>
                  <a:lnTo>
                    <a:pt x="64" y="421"/>
                  </a:lnTo>
                  <a:lnTo>
                    <a:pt x="50" y="405"/>
                  </a:lnTo>
                  <a:lnTo>
                    <a:pt x="37" y="385"/>
                  </a:lnTo>
                  <a:lnTo>
                    <a:pt x="27" y="366"/>
                  </a:lnTo>
                  <a:lnTo>
                    <a:pt x="19" y="345"/>
                  </a:lnTo>
                  <a:lnTo>
                    <a:pt x="12" y="324"/>
                  </a:lnTo>
                  <a:lnTo>
                    <a:pt x="8" y="304"/>
                  </a:lnTo>
                  <a:lnTo>
                    <a:pt x="4" y="283"/>
                  </a:lnTo>
                  <a:lnTo>
                    <a:pt x="2" y="263"/>
                  </a:lnTo>
                  <a:lnTo>
                    <a:pt x="1" y="245"/>
                  </a:lnTo>
                  <a:lnTo>
                    <a:pt x="0" y="228"/>
                  </a:lnTo>
                  <a:lnTo>
                    <a:pt x="0" y="214"/>
                  </a:lnTo>
                  <a:lnTo>
                    <a:pt x="0" y="202"/>
                  </a:lnTo>
                  <a:lnTo>
                    <a:pt x="1" y="193"/>
                  </a:lnTo>
                  <a:lnTo>
                    <a:pt x="1" y="187"/>
                  </a:lnTo>
                  <a:lnTo>
                    <a:pt x="2" y="185"/>
                  </a:lnTo>
                  <a:lnTo>
                    <a:pt x="5" y="152"/>
                  </a:lnTo>
                  <a:lnTo>
                    <a:pt x="11" y="123"/>
                  </a:lnTo>
                  <a:lnTo>
                    <a:pt x="20" y="98"/>
                  </a:lnTo>
                  <a:lnTo>
                    <a:pt x="31" y="78"/>
                  </a:lnTo>
                  <a:lnTo>
                    <a:pt x="43" y="59"/>
                  </a:lnTo>
                  <a:lnTo>
                    <a:pt x="58" y="44"/>
                  </a:lnTo>
                  <a:lnTo>
                    <a:pt x="73" y="32"/>
                  </a:lnTo>
                  <a:lnTo>
                    <a:pt x="89" y="23"/>
                  </a:lnTo>
                  <a:lnTo>
                    <a:pt x="104" y="15"/>
                  </a:lnTo>
                  <a:lnTo>
                    <a:pt x="120" y="9"/>
                  </a:lnTo>
                  <a:lnTo>
                    <a:pt x="134" y="5"/>
                  </a:lnTo>
                  <a:lnTo>
                    <a:pt x="148" y="3"/>
                  </a:lnTo>
                  <a:lnTo>
                    <a:pt x="159" y="1"/>
                  </a:lnTo>
                  <a:lnTo>
                    <a:pt x="169" y="0"/>
                  </a:lnTo>
                  <a:lnTo>
                    <a:pt x="17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39" name="Google Shape;11339;p24"/>
            <p:cNvSpPr/>
            <p:nvPr/>
          </p:nvSpPr>
          <p:spPr>
            <a:xfrm>
              <a:off x="3074" y="1420"/>
              <a:ext cx="24" cy="31"/>
            </a:xfrm>
            <a:custGeom>
              <a:avLst/>
              <a:gdLst/>
              <a:ahLst/>
              <a:cxnLst/>
              <a:rect l="l" t="t" r="r" b="b"/>
              <a:pathLst>
                <a:path w="362" h="466" extrusionOk="0">
                  <a:moveTo>
                    <a:pt x="176" y="0"/>
                  </a:moveTo>
                  <a:lnTo>
                    <a:pt x="181" y="0"/>
                  </a:lnTo>
                  <a:lnTo>
                    <a:pt x="185" y="0"/>
                  </a:lnTo>
                  <a:lnTo>
                    <a:pt x="192" y="0"/>
                  </a:lnTo>
                  <a:lnTo>
                    <a:pt x="203" y="1"/>
                  </a:lnTo>
                  <a:lnTo>
                    <a:pt x="215" y="3"/>
                  </a:lnTo>
                  <a:lnTo>
                    <a:pt x="228" y="5"/>
                  </a:lnTo>
                  <a:lnTo>
                    <a:pt x="242" y="9"/>
                  </a:lnTo>
                  <a:lnTo>
                    <a:pt x="257" y="15"/>
                  </a:lnTo>
                  <a:lnTo>
                    <a:pt x="274" y="23"/>
                  </a:lnTo>
                  <a:lnTo>
                    <a:pt x="289" y="32"/>
                  </a:lnTo>
                  <a:lnTo>
                    <a:pt x="304" y="44"/>
                  </a:lnTo>
                  <a:lnTo>
                    <a:pt x="318" y="59"/>
                  </a:lnTo>
                  <a:lnTo>
                    <a:pt x="332" y="78"/>
                  </a:lnTo>
                  <a:lnTo>
                    <a:pt x="342" y="98"/>
                  </a:lnTo>
                  <a:lnTo>
                    <a:pt x="351" y="123"/>
                  </a:lnTo>
                  <a:lnTo>
                    <a:pt x="357" y="152"/>
                  </a:lnTo>
                  <a:lnTo>
                    <a:pt x="360" y="185"/>
                  </a:lnTo>
                  <a:lnTo>
                    <a:pt x="361" y="187"/>
                  </a:lnTo>
                  <a:lnTo>
                    <a:pt x="361" y="193"/>
                  </a:lnTo>
                  <a:lnTo>
                    <a:pt x="362" y="202"/>
                  </a:lnTo>
                  <a:lnTo>
                    <a:pt x="362" y="214"/>
                  </a:lnTo>
                  <a:lnTo>
                    <a:pt x="362" y="228"/>
                  </a:lnTo>
                  <a:lnTo>
                    <a:pt x="361" y="245"/>
                  </a:lnTo>
                  <a:lnTo>
                    <a:pt x="360" y="263"/>
                  </a:lnTo>
                  <a:lnTo>
                    <a:pt x="358" y="283"/>
                  </a:lnTo>
                  <a:lnTo>
                    <a:pt x="354" y="304"/>
                  </a:lnTo>
                  <a:lnTo>
                    <a:pt x="350" y="324"/>
                  </a:lnTo>
                  <a:lnTo>
                    <a:pt x="343" y="345"/>
                  </a:lnTo>
                  <a:lnTo>
                    <a:pt x="335" y="366"/>
                  </a:lnTo>
                  <a:lnTo>
                    <a:pt x="324" y="385"/>
                  </a:lnTo>
                  <a:lnTo>
                    <a:pt x="312" y="405"/>
                  </a:lnTo>
                  <a:lnTo>
                    <a:pt x="298" y="421"/>
                  </a:lnTo>
                  <a:lnTo>
                    <a:pt x="281" y="436"/>
                  </a:lnTo>
                  <a:lnTo>
                    <a:pt x="260" y="448"/>
                  </a:lnTo>
                  <a:lnTo>
                    <a:pt x="238" y="457"/>
                  </a:lnTo>
                  <a:lnTo>
                    <a:pt x="212" y="464"/>
                  </a:lnTo>
                  <a:lnTo>
                    <a:pt x="182" y="466"/>
                  </a:lnTo>
                  <a:lnTo>
                    <a:pt x="179" y="466"/>
                  </a:lnTo>
                  <a:lnTo>
                    <a:pt x="150" y="464"/>
                  </a:lnTo>
                  <a:lnTo>
                    <a:pt x="124" y="457"/>
                  </a:lnTo>
                  <a:lnTo>
                    <a:pt x="101" y="448"/>
                  </a:lnTo>
                  <a:lnTo>
                    <a:pt x="82" y="436"/>
                  </a:lnTo>
                  <a:lnTo>
                    <a:pt x="64" y="421"/>
                  </a:lnTo>
                  <a:lnTo>
                    <a:pt x="49" y="405"/>
                  </a:lnTo>
                  <a:lnTo>
                    <a:pt x="37" y="385"/>
                  </a:lnTo>
                  <a:lnTo>
                    <a:pt x="27" y="366"/>
                  </a:lnTo>
                  <a:lnTo>
                    <a:pt x="19" y="345"/>
                  </a:lnTo>
                  <a:lnTo>
                    <a:pt x="13" y="324"/>
                  </a:lnTo>
                  <a:lnTo>
                    <a:pt x="8" y="304"/>
                  </a:lnTo>
                  <a:lnTo>
                    <a:pt x="4" y="283"/>
                  </a:lnTo>
                  <a:lnTo>
                    <a:pt x="2" y="263"/>
                  </a:lnTo>
                  <a:lnTo>
                    <a:pt x="0" y="245"/>
                  </a:lnTo>
                  <a:lnTo>
                    <a:pt x="0" y="228"/>
                  </a:lnTo>
                  <a:lnTo>
                    <a:pt x="0" y="214"/>
                  </a:lnTo>
                  <a:lnTo>
                    <a:pt x="0" y="202"/>
                  </a:lnTo>
                  <a:lnTo>
                    <a:pt x="0" y="193"/>
                  </a:lnTo>
                  <a:lnTo>
                    <a:pt x="1" y="187"/>
                  </a:lnTo>
                  <a:lnTo>
                    <a:pt x="1" y="185"/>
                  </a:lnTo>
                  <a:lnTo>
                    <a:pt x="4" y="152"/>
                  </a:lnTo>
                  <a:lnTo>
                    <a:pt x="12" y="123"/>
                  </a:lnTo>
                  <a:lnTo>
                    <a:pt x="20" y="98"/>
                  </a:lnTo>
                  <a:lnTo>
                    <a:pt x="31" y="78"/>
                  </a:lnTo>
                  <a:lnTo>
                    <a:pt x="44" y="59"/>
                  </a:lnTo>
                  <a:lnTo>
                    <a:pt x="58" y="44"/>
                  </a:lnTo>
                  <a:lnTo>
                    <a:pt x="74" y="32"/>
                  </a:lnTo>
                  <a:lnTo>
                    <a:pt x="89" y="23"/>
                  </a:lnTo>
                  <a:lnTo>
                    <a:pt x="105" y="15"/>
                  </a:lnTo>
                  <a:lnTo>
                    <a:pt x="120" y="9"/>
                  </a:lnTo>
                  <a:lnTo>
                    <a:pt x="135" y="5"/>
                  </a:lnTo>
                  <a:lnTo>
                    <a:pt x="148" y="3"/>
                  </a:lnTo>
                  <a:lnTo>
                    <a:pt x="160" y="1"/>
                  </a:lnTo>
                  <a:lnTo>
                    <a:pt x="169" y="0"/>
                  </a:lnTo>
                  <a:lnTo>
                    <a:pt x="17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40" name="Google Shape;11340;p24"/>
            <p:cNvSpPr/>
            <p:nvPr/>
          </p:nvSpPr>
          <p:spPr>
            <a:xfrm>
              <a:off x="3115" y="1420"/>
              <a:ext cx="24" cy="31"/>
            </a:xfrm>
            <a:custGeom>
              <a:avLst/>
              <a:gdLst/>
              <a:ahLst/>
              <a:cxnLst/>
              <a:rect l="l" t="t" r="r" b="b"/>
              <a:pathLst>
                <a:path w="362" h="466" extrusionOk="0">
                  <a:moveTo>
                    <a:pt x="177" y="0"/>
                  </a:moveTo>
                  <a:lnTo>
                    <a:pt x="181" y="0"/>
                  </a:lnTo>
                  <a:lnTo>
                    <a:pt x="185" y="0"/>
                  </a:lnTo>
                  <a:lnTo>
                    <a:pt x="193" y="0"/>
                  </a:lnTo>
                  <a:lnTo>
                    <a:pt x="202" y="1"/>
                  </a:lnTo>
                  <a:lnTo>
                    <a:pt x="214" y="3"/>
                  </a:lnTo>
                  <a:lnTo>
                    <a:pt x="228" y="5"/>
                  </a:lnTo>
                  <a:lnTo>
                    <a:pt x="243" y="9"/>
                  </a:lnTo>
                  <a:lnTo>
                    <a:pt x="258" y="15"/>
                  </a:lnTo>
                  <a:lnTo>
                    <a:pt x="273" y="23"/>
                  </a:lnTo>
                  <a:lnTo>
                    <a:pt x="289" y="32"/>
                  </a:lnTo>
                  <a:lnTo>
                    <a:pt x="304" y="44"/>
                  </a:lnTo>
                  <a:lnTo>
                    <a:pt x="318" y="59"/>
                  </a:lnTo>
                  <a:lnTo>
                    <a:pt x="331" y="78"/>
                  </a:lnTo>
                  <a:lnTo>
                    <a:pt x="342" y="98"/>
                  </a:lnTo>
                  <a:lnTo>
                    <a:pt x="351" y="123"/>
                  </a:lnTo>
                  <a:lnTo>
                    <a:pt x="358" y="152"/>
                  </a:lnTo>
                  <a:lnTo>
                    <a:pt x="361" y="185"/>
                  </a:lnTo>
                  <a:lnTo>
                    <a:pt x="361" y="187"/>
                  </a:lnTo>
                  <a:lnTo>
                    <a:pt x="361" y="193"/>
                  </a:lnTo>
                  <a:lnTo>
                    <a:pt x="362" y="202"/>
                  </a:lnTo>
                  <a:lnTo>
                    <a:pt x="362" y="214"/>
                  </a:lnTo>
                  <a:lnTo>
                    <a:pt x="362" y="228"/>
                  </a:lnTo>
                  <a:lnTo>
                    <a:pt x="362" y="245"/>
                  </a:lnTo>
                  <a:lnTo>
                    <a:pt x="360" y="263"/>
                  </a:lnTo>
                  <a:lnTo>
                    <a:pt x="358" y="283"/>
                  </a:lnTo>
                  <a:lnTo>
                    <a:pt x="355" y="304"/>
                  </a:lnTo>
                  <a:lnTo>
                    <a:pt x="350" y="324"/>
                  </a:lnTo>
                  <a:lnTo>
                    <a:pt x="343" y="345"/>
                  </a:lnTo>
                  <a:lnTo>
                    <a:pt x="335" y="366"/>
                  </a:lnTo>
                  <a:lnTo>
                    <a:pt x="325" y="385"/>
                  </a:lnTo>
                  <a:lnTo>
                    <a:pt x="313" y="405"/>
                  </a:lnTo>
                  <a:lnTo>
                    <a:pt x="298" y="421"/>
                  </a:lnTo>
                  <a:lnTo>
                    <a:pt x="280" y="436"/>
                  </a:lnTo>
                  <a:lnTo>
                    <a:pt x="261" y="448"/>
                  </a:lnTo>
                  <a:lnTo>
                    <a:pt x="238" y="457"/>
                  </a:lnTo>
                  <a:lnTo>
                    <a:pt x="211" y="464"/>
                  </a:lnTo>
                  <a:lnTo>
                    <a:pt x="182" y="466"/>
                  </a:lnTo>
                  <a:lnTo>
                    <a:pt x="180" y="466"/>
                  </a:lnTo>
                  <a:lnTo>
                    <a:pt x="150" y="464"/>
                  </a:lnTo>
                  <a:lnTo>
                    <a:pt x="124" y="457"/>
                  </a:lnTo>
                  <a:lnTo>
                    <a:pt x="101" y="448"/>
                  </a:lnTo>
                  <a:lnTo>
                    <a:pt x="81" y="436"/>
                  </a:lnTo>
                  <a:lnTo>
                    <a:pt x="64" y="421"/>
                  </a:lnTo>
                  <a:lnTo>
                    <a:pt x="49" y="405"/>
                  </a:lnTo>
                  <a:lnTo>
                    <a:pt x="37" y="385"/>
                  </a:lnTo>
                  <a:lnTo>
                    <a:pt x="26" y="366"/>
                  </a:lnTo>
                  <a:lnTo>
                    <a:pt x="18" y="345"/>
                  </a:lnTo>
                  <a:lnTo>
                    <a:pt x="12" y="324"/>
                  </a:lnTo>
                  <a:lnTo>
                    <a:pt x="7" y="304"/>
                  </a:lnTo>
                  <a:lnTo>
                    <a:pt x="4" y="283"/>
                  </a:lnTo>
                  <a:lnTo>
                    <a:pt x="2" y="263"/>
                  </a:lnTo>
                  <a:lnTo>
                    <a:pt x="1" y="245"/>
                  </a:lnTo>
                  <a:lnTo>
                    <a:pt x="0" y="228"/>
                  </a:lnTo>
                  <a:lnTo>
                    <a:pt x="0" y="214"/>
                  </a:lnTo>
                  <a:lnTo>
                    <a:pt x="0" y="202"/>
                  </a:lnTo>
                  <a:lnTo>
                    <a:pt x="1" y="193"/>
                  </a:lnTo>
                  <a:lnTo>
                    <a:pt x="1" y="187"/>
                  </a:lnTo>
                  <a:lnTo>
                    <a:pt x="1" y="185"/>
                  </a:lnTo>
                  <a:lnTo>
                    <a:pt x="5" y="152"/>
                  </a:lnTo>
                  <a:lnTo>
                    <a:pt x="11" y="123"/>
                  </a:lnTo>
                  <a:lnTo>
                    <a:pt x="20" y="98"/>
                  </a:lnTo>
                  <a:lnTo>
                    <a:pt x="32" y="77"/>
                  </a:lnTo>
                  <a:lnTo>
                    <a:pt x="44" y="59"/>
                  </a:lnTo>
                  <a:lnTo>
                    <a:pt x="58" y="44"/>
                  </a:lnTo>
                  <a:lnTo>
                    <a:pt x="73" y="32"/>
                  </a:lnTo>
                  <a:lnTo>
                    <a:pt x="88" y="23"/>
                  </a:lnTo>
                  <a:lnTo>
                    <a:pt x="105" y="15"/>
                  </a:lnTo>
                  <a:lnTo>
                    <a:pt x="120" y="9"/>
                  </a:lnTo>
                  <a:lnTo>
                    <a:pt x="134" y="5"/>
                  </a:lnTo>
                  <a:lnTo>
                    <a:pt x="147" y="2"/>
                  </a:lnTo>
                  <a:lnTo>
                    <a:pt x="160" y="1"/>
                  </a:lnTo>
                  <a:lnTo>
                    <a:pt x="170" y="0"/>
                  </a:lnTo>
                  <a:lnTo>
                    <a:pt x="17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41" name="Google Shape;11341;p24"/>
            <p:cNvSpPr/>
            <p:nvPr/>
          </p:nvSpPr>
          <p:spPr>
            <a:xfrm>
              <a:off x="2979" y="1455"/>
              <a:ext cx="176" cy="122"/>
            </a:xfrm>
            <a:custGeom>
              <a:avLst/>
              <a:gdLst/>
              <a:ahLst/>
              <a:cxnLst/>
              <a:rect l="l" t="t" r="r" b="b"/>
              <a:pathLst>
                <a:path w="2603" h="1810" extrusionOk="0">
                  <a:moveTo>
                    <a:pt x="384" y="0"/>
                  </a:moveTo>
                  <a:lnTo>
                    <a:pt x="389" y="0"/>
                  </a:lnTo>
                  <a:lnTo>
                    <a:pt x="395" y="1"/>
                  </a:lnTo>
                  <a:lnTo>
                    <a:pt x="402" y="3"/>
                  </a:lnTo>
                  <a:lnTo>
                    <a:pt x="410" y="5"/>
                  </a:lnTo>
                  <a:lnTo>
                    <a:pt x="417" y="9"/>
                  </a:lnTo>
                  <a:lnTo>
                    <a:pt x="424" y="14"/>
                  </a:lnTo>
                  <a:lnTo>
                    <a:pt x="428" y="21"/>
                  </a:lnTo>
                  <a:lnTo>
                    <a:pt x="431" y="30"/>
                  </a:lnTo>
                  <a:lnTo>
                    <a:pt x="432" y="40"/>
                  </a:lnTo>
                  <a:lnTo>
                    <a:pt x="430" y="53"/>
                  </a:lnTo>
                  <a:lnTo>
                    <a:pt x="424" y="69"/>
                  </a:lnTo>
                  <a:lnTo>
                    <a:pt x="414" y="87"/>
                  </a:lnTo>
                  <a:lnTo>
                    <a:pt x="400" y="108"/>
                  </a:lnTo>
                  <a:lnTo>
                    <a:pt x="443" y="229"/>
                  </a:lnTo>
                  <a:lnTo>
                    <a:pt x="515" y="0"/>
                  </a:lnTo>
                  <a:lnTo>
                    <a:pt x="518" y="1"/>
                  </a:lnTo>
                  <a:lnTo>
                    <a:pt x="526" y="5"/>
                  </a:lnTo>
                  <a:lnTo>
                    <a:pt x="538" y="10"/>
                  </a:lnTo>
                  <a:lnTo>
                    <a:pt x="554" y="17"/>
                  </a:lnTo>
                  <a:lnTo>
                    <a:pt x="572" y="26"/>
                  </a:lnTo>
                  <a:lnTo>
                    <a:pt x="593" y="37"/>
                  </a:lnTo>
                  <a:lnTo>
                    <a:pt x="617" y="49"/>
                  </a:lnTo>
                  <a:lnTo>
                    <a:pt x="640" y="64"/>
                  </a:lnTo>
                  <a:lnTo>
                    <a:pt x="663" y="79"/>
                  </a:lnTo>
                  <a:lnTo>
                    <a:pt x="688" y="95"/>
                  </a:lnTo>
                  <a:lnTo>
                    <a:pt x="711" y="79"/>
                  </a:lnTo>
                  <a:lnTo>
                    <a:pt x="735" y="64"/>
                  </a:lnTo>
                  <a:lnTo>
                    <a:pt x="759" y="49"/>
                  </a:lnTo>
                  <a:lnTo>
                    <a:pt x="781" y="37"/>
                  </a:lnTo>
                  <a:lnTo>
                    <a:pt x="803" y="26"/>
                  </a:lnTo>
                  <a:lnTo>
                    <a:pt x="821" y="17"/>
                  </a:lnTo>
                  <a:lnTo>
                    <a:pt x="837" y="10"/>
                  </a:lnTo>
                  <a:lnTo>
                    <a:pt x="849" y="5"/>
                  </a:lnTo>
                  <a:lnTo>
                    <a:pt x="856" y="1"/>
                  </a:lnTo>
                  <a:lnTo>
                    <a:pt x="859" y="0"/>
                  </a:lnTo>
                  <a:lnTo>
                    <a:pt x="932" y="229"/>
                  </a:lnTo>
                  <a:lnTo>
                    <a:pt x="974" y="108"/>
                  </a:lnTo>
                  <a:lnTo>
                    <a:pt x="960" y="87"/>
                  </a:lnTo>
                  <a:lnTo>
                    <a:pt x="951" y="69"/>
                  </a:lnTo>
                  <a:lnTo>
                    <a:pt x="945" y="53"/>
                  </a:lnTo>
                  <a:lnTo>
                    <a:pt x="943" y="40"/>
                  </a:lnTo>
                  <a:lnTo>
                    <a:pt x="944" y="30"/>
                  </a:lnTo>
                  <a:lnTo>
                    <a:pt x="947" y="21"/>
                  </a:lnTo>
                  <a:lnTo>
                    <a:pt x="952" y="14"/>
                  </a:lnTo>
                  <a:lnTo>
                    <a:pt x="958" y="9"/>
                  </a:lnTo>
                  <a:lnTo>
                    <a:pt x="965" y="6"/>
                  </a:lnTo>
                  <a:lnTo>
                    <a:pt x="972" y="3"/>
                  </a:lnTo>
                  <a:lnTo>
                    <a:pt x="979" y="1"/>
                  </a:lnTo>
                  <a:lnTo>
                    <a:pt x="985" y="1"/>
                  </a:lnTo>
                  <a:lnTo>
                    <a:pt x="991" y="0"/>
                  </a:lnTo>
                  <a:lnTo>
                    <a:pt x="995" y="0"/>
                  </a:lnTo>
                  <a:lnTo>
                    <a:pt x="998" y="0"/>
                  </a:lnTo>
                  <a:lnTo>
                    <a:pt x="1003" y="0"/>
                  </a:lnTo>
                  <a:lnTo>
                    <a:pt x="1010" y="1"/>
                  </a:lnTo>
                  <a:lnTo>
                    <a:pt x="1017" y="3"/>
                  </a:lnTo>
                  <a:lnTo>
                    <a:pt x="1024" y="5"/>
                  </a:lnTo>
                  <a:lnTo>
                    <a:pt x="1031" y="9"/>
                  </a:lnTo>
                  <a:lnTo>
                    <a:pt x="1037" y="14"/>
                  </a:lnTo>
                  <a:lnTo>
                    <a:pt x="1042" y="21"/>
                  </a:lnTo>
                  <a:lnTo>
                    <a:pt x="1045" y="30"/>
                  </a:lnTo>
                  <a:lnTo>
                    <a:pt x="1046" y="40"/>
                  </a:lnTo>
                  <a:lnTo>
                    <a:pt x="1043" y="53"/>
                  </a:lnTo>
                  <a:lnTo>
                    <a:pt x="1038" y="69"/>
                  </a:lnTo>
                  <a:lnTo>
                    <a:pt x="1029" y="87"/>
                  </a:lnTo>
                  <a:lnTo>
                    <a:pt x="1015" y="108"/>
                  </a:lnTo>
                  <a:lnTo>
                    <a:pt x="1058" y="229"/>
                  </a:lnTo>
                  <a:lnTo>
                    <a:pt x="1130" y="0"/>
                  </a:lnTo>
                  <a:lnTo>
                    <a:pt x="1133" y="1"/>
                  </a:lnTo>
                  <a:lnTo>
                    <a:pt x="1140" y="5"/>
                  </a:lnTo>
                  <a:lnTo>
                    <a:pt x="1152" y="10"/>
                  </a:lnTo>
                  <a:lnTo>
                    <a:pt x="1168" y="17"/>
                  </a:lnTo>
                  <a:lnTo>
                    <a:pt x="1187" y="26"/>
                  </a:lnTo>
                  <a:lnTo>
                    <a:pt x="1208" y="37"/>
                  </a:lnTo>
                  <a:lnTo>
                    <a:pt x="1230" y="49"/>
                  </a:lnTo>
                  <a:lnTo>
                    <a:pt x="1254" y="64"/>
                  </a:lnTo>
                  <a:lnTo>
                    <a:pt x="1278" y="79"/>
                  </a:lnTo>
                  <a:lnTo>
                    <a:pt x="1301" y="95"/>
                  </a:lnTo>
                  <a:lnTo>
                    <a:pt x="1325" y="79"/>
                  </a:lnTo>
                  <a:lnTo>
                    <a:pt x="1349" y="64"/>
                  </a:lnTo>
                  <a:lnTo>
                    <a:pt x="1373" y="49"/>
                  </a:lnTo>
                  <a:lnTo>
                    <a:pt x="1396" y="37"/>
                  </a:lnTo>
                  <a:lnTo>
                    <a:pt x="1416" y="26"/>
                  </a:lnTo>
                  <a:lnTo>
                    <a:pt x="1436" y="17"/>
                  </a:lnTo>
                  <a:lnTo>
                    <a:pt x="1451" y="10"/>
                  </a:lnTo>
                  <a:lnTo>
                    <a:pt x="1463" y="5"/>
                  </a:lnTo>
                  <a:lnTo>
                    <a:pt x="1471" y="1"/>
                  </a:lnTo>
                  <a:lnTo>
                    <a:pt x="1473" y="0"/>
                  </a:lnTo>
                  <a:lnTo>
                    <a:pt x="1546" y="229"/>
                  </a:lnTo>
                  <a:lnTo>
                    <a:pt x="1588" y="108"/>
                  </a:lnTo>
                  <a:lnTo>
                    <a:pt x="1575" y="87"/>
                  </a:lnTo>
                  <a:lnTo>
                    <a:pt x="1565" y="69"/>
                  </a:lnTo>
                  <a:lnTo>
                    <a:pt x="1559" y="53"/>
                  </a:lnTo>
                  <a:lnTo>
                    <a:pt x="1557" y="40"/>
                  </a:lnTo>
                  <a:lnTo>
                    <a:pt x="1557" y="30"/>
                  </a:lnTo>
                  <a:lnTo>
                    <a:pt x="1560" y="21"/>
                  </a:lnTo>
                  <a:lnTo>
                    <a:pt x="1566" y="14"/>
                  </a:lnTo>
                  <a:lnTo>
                    <a:pt x="1572" y="9"/>
                  </a:lnTo>
                  <a:lnTo>
                    <a:pt x="1579" y="6"/>
                  </a:lnTo>
                  <a:lnTo>
                    <a:pt x="1586" y="3"/>
                  </a:lnTo>
                  <a:lnTo>
                    <a:pt x="1593" y="1"/>
                  </a:lnTo>
                  <a:lnTo>
                    <a:pt x="1600" y="1"/>
                  </a:lnTo>
                  <a:lnTo>
                    <a:pt x="1605" y="0"/>
                  </a:lnTo>
                  <a:lnTo>
                    <a:pt x="1608" y="0"/>
                  </a:lnTo>
                  <a:lnTo>
                    <a:pt x="1612" y="0"/>
                  </a:lnTo>
                  <a:lnTo>
                    <a:pt x="1617" y="0"/>
                  </a:lnTo>
                  <a:lnTo>
                    <a:pt x="1623" y="1"/>
                  </a:lnTo>
                  <a:lnTo>
                    <a:pt x="1631" y="3"/>
                  </a:lnTo>
                  <a:lnTo>
                    <a:pt x="1639" y="5"/>
                  </a:lnTo>
                  <a:lnTo>
                    <a:pt x="1646" y="9"/>
                  </a:lnTo>
                  <a:lnTo>
                    <a:pt x="1652" y="14"/>
                  </a:lnTo>
                  <a:lnTo>
                    <a:pt x="1657" y="21"/>
                  </a:lnTo>
                  <a:lnTo>
                    <a:pt x="1660" y="30"/>
                  </a:lnTo>
                  <a:lnTo>
                    <a:pt x="1660" y="40"/>
                  </a:lnTo>
                  <a:lnTo>
                    <a:pt x="1658" y="53"/>
                  </a:lnTo>
                  <a:lnTo>
                    <a:pt x="1653" y="69"/>
                  </a:lnTo>
                  <a:lnTo>
                    <a:pt x="1643" y="87"/>
                  </a:lnTo>
                  <a:lnTo>
                    <a:pt x="1630" y="108"/>
                  </a:lnTo>
                  <a:lnTo>
                    <a:pt x="1671" y="229"/>
                  </a:lnTo>
                  <a:lnTo>
                    <a:pt x="1743" y="0"/>
                  </a:lnTo>
                  <a:lnTo>
                    <a:pt x="1746" y="1"/>
                  </a:lnTo>
                  <a:lnTo>
                    <a:pt x="1755" y="5"/>
                  </a:lnTo>
                  <a:lnTo>
                    <a:pt x="1767" y="10"/>
                  </a:lnTo>
                  <a:lnTo>
                    <a:pt x="1782" y="17"/>
                  </a:lnTo>
                  <a:lnTo>
                    <a:pt x="1801" y="26"/>
                  </a:lnTo>
                  <a:lnTo>
                    <a:pt x="1822" y="37"/>
                  </a:lnTo>
                  <a:lnTo>
                    <a:pt x="1845" y="49"/>
                  </a:lnTo>
                  <a:lnTo>
                    <a:pt x="1868" y="64"/>
                  </a:lnTo>
                  <a:lnTo>
                    <a:pt x="1893" y="79"/>
                  </a:lnTo>
                  <a:lnTo>
                    <a:pt x="1916" y="95"/>
                  </a:lnTo>
                  <a:lnTo>
                    <a:pt x="1939" y="79"/>
                  </a:lnTo>
                  <a:lnTo>
                    <a:pt x="1963" y="64"/>
                  </a:lnTo>
                  <a:lnTo>
                    <a:pt x="1987" y="49"/>
                  </a:lnTo>
                  <a:lnTo>
                    <a:pt x="2010" y="37"/>
                  </a:lnTo>
                  <a:lnTo>
                    <a:pt x="2031" y="26"/>
                  </a:lnTo>
                  <a:lnTo>
                    <a:pt x="2049" y="17"/>
                  </a:lnTo>
                  <a:lnTo>
                    <a:pt x="2065" y="10"/>
                  </a:lnTo>
                  <a:lnTo>
                    <a:pt x="2078" y="5"/>
                  </a:lnTo>
                  <a:lnTo>
                    <a:pt x="2085" y="1"/>
                  </a:lnTo>
                  <a:lnTo>
                    <a:pt x="2088" y="0"/>
                  </a:lnTo>
                  <a:lnTo>
                    <a:pt x="2160" y="229"/>
                  </a:lnTo>
                  <a:lnTo>
                    <a:pt x="2203" y="108"/>
                  </a:lnTo>
                  <a:lnTo>
                    <a:pt x="2188" y="87"/>
                  </a:lnTo>
                  <a:lnTo>
                    <a:pt x="2179" y="69"/>
                  </a:lnTo>
                  <a:lnTo>
                    <a:pt x="2173" y="53"/>
                  </a:lnTo>
                  <a:lnTo>
                    <a:pt x="2171" y="40"/>
                  </a:lnTo>
                  <a:lnTo>
                    <a:pt x="2172" y="30"/>
                  </a:lnTo>
                  <a:lnTo>
                    <a:pt x="2175" y="21"/>
                  </a:lnTo>
                  <a:lnTo>
                    <a:pt x="2180" y="14"/>
                  </a:lnTo>
                  <a:lnTo>
                    <a:pt x="2186" y="9"/>
                  </a:lnTo>
                  <a:lnTo>
                    <a:pt x="2193" y="6"/>
                  </a:lnTo>
                  <a:lnTo>
                    <a:pt x="2201" y="3"/>
                  </a:lnTo>
                  <a:lnTo>
                    <a:pt x="2208" y="1"/>
                  </a:lnTo>
                  <a:lnTo>
                    <a:pt x="2214" y="1"/>
                  </a:lnTo>
                  <a:lnTo>
                    <a:pt x="2220" y="0"/>
                  </a:lnTo>
                  <a:lnTo>
                    <a:pt x="2223" y="0"/>
                  </a:lnTo>
                  <a:lnTo>
                    <a:pt x="2226" y="0"/>
                  </a:lnTo>
                  <a:lnTo>
                    <a:pt x="2232" y="0"/>
                  </a:lnTo>
                  <a:lnTo>
                    <a:pt x="2238" y="1"/>
                  </a:lnTo>
                  <a:lnTo>
                    <a:pt x="2245" y="3"/>
                  </a:lnTo>
                  <a:lnTo>
                    <a:pt x="2252" y="5"/>
                  </a:lnTo>
                  <a:lnTo>
                    <a:pt x="2259" y="9"/>
                  </a:lnTo>
                  <a:lnTo>
                    <a:pt x="2266" y="14"/>
                  </a:lnTo>
                  <a:lnTo>
                    <a:pt x="2271" y="21"/>
                  </a:lnTo>
                  <a:lnTo>
                    <a:pt x="2274" y="30"/>
                  </a:lnTo>
                  <a:lnTo>
                    <a:pt x="2275" y="40"/>
                  </a:lnTo>
                  <a:lnTo>
                    <a:pt x="2273" y="53"/>
                  </a:lnTo>
                  <a:lnTo>
                    <a:pt x="2267" y="69"/>
                  </a:lnTo>
                  <a:lnTo>
                    <a:pt x="2257" y="87"/>
                  </a:lnTo>
                  <a:lnTo>
                    <a:pt x="2243" y="108"/>
                  </a:lnTo>
                  <a:lnTo>
                    <a:pt x="2286" y="229"/>
                  </a:lnTo>
                  <a:lnTo>
                    <a:pt x="2358" y="0"/>
                  </a:lnTo>
                  <a:lnTo>
                    <a:pt x="2361" y="1"/>
                  </a:lnTo>
                  <a:lnTo>
                    <a:pt x="2368" y="5"/>
                  </a:lnTo>
                  <a:lnTo>
                    <a:pt x="2380" y="10"/>
                  </a:lnTo>
                  <a:lnTo>
                    <a:pt x="2397" y="17"/>
                  </a:lnTo>
                  <a:lnTo>
                    <a:pt x="2415" y="26"/>
                  </a:lnTo>
                  <a:lnTo>
                    <a:pt x="2436" y="37"/>
                  </a:lnTo>
                  <a:lnTo>
                    <a:pt x="2459" y="49"/>
                  </a:lnTo>
                  <a:lnTo>
                    <a:pt x="2483" y="64"/>
                  </a:lnTo>
                  <a:lnTo>
                    <a:pt x="2506" y="79"/>
                  </a:lnTo>
                  <a:lnTo>
                    <a:pt x="2530" y="95"/>
                  </a:lnTo>
                  <a:lnTo>
                    <a:pt x="2543" y="105"/>
                  </a:lnTo>
                  <a:lnTo>
                    <a:pt x="2554" y="115"/>
                  </a:lnTo>
                  <a:lnTo>
                    <a:pt x="2565" y="125"/>
                  </a:lnTo>
                  <a:lnTo>
                    <a:pt x="2577" y="137"/>
                  </a:lnTo>
                  <a:lnTo>
                    <a:pt x="2585" y="148"/>
                  </a:lnTo>
                  <a:lnTo>
                    <a:pt x="2592" y="164"/>
                  </a:lnTo>
                  <a:lnTo>
                    <a:pt x="2596" y="185"/>
                  </a:lnTo>
                  <a:lnTo>
                    <a:pt x="2600" y="208"/>
                  </a:lnTo>
                  <a:lnTo>
                    <a:pt x="2602" y="235"/>
                  </a:lnTo>
                  <a:lnTo>
                    <a:pt x="2603" y="264"/>
                  </a:lnTo>
                  <a:lnTo>
                    <a:pt x="2603" y="295"/>
                  </a:lnTo>
                  <a:lnTo>
                    <a:pt x="2603" y="326"/>
                  </a:lnTo>
                  <a:lnTo>
                    <a:pt x="2601" y="358"/>
                  </a:lnTo>
                  <a:lnTo>
                    <a:pt x="2599" y="389"/>
                  </a:lnTo>
                  <a:lnTo>
                    <a:pt x="2596" y="420"/>
                  </a:lnTo>
                  <a:lnTo>
                    <a:pt x="2592" y="449"/>
                  </a:lnTo>
                  <a:lnTo>
                    <a:pt x="2588" y="476"/>
                  </a:lnTo>
                  <a:lnTo>
                    <a:pt x="2584" y="499"/>
                  </a:lnTo>
                  <a:lnTo>
                    <a:pt x="2578" y="520"/>
                  </a:lnTo>
                  <a:lnTo>
                    <a:pt x="2572" y="541"/>
                  </a:lnTo>
                  <a:lnTo>
                    <a:pt x="2564" y="564"/>
                  </a:lnTo>
                  <a:lnTo>
                    <a:pt x="2555" y="587"/>
                  </a:lnTo>
                  <a:lnTo>
                    <a:pt x="2545" y="609"/>
                  </a:lnTo>
                  <a:lnTo>
                    <a:pt x="2535" y="633"/>
                  </a:lnTo>
                  <a:lnTo>
                    <a:pt x="2526" y="654"/>
                  </a:lnTo>
                  <a:lnTo>
                    <a:pt x="2515" y="675"/>
                  </a:lnTo>
                  <a:lnTo>
                    <a:pt x="2506" y="693"/>
                  </a:lnTo>
                  <a:lnTo>
                    <a:pt x="2498" y="709"/>
                  </a:lnTo>
                  <a:lnTo>
                    <a:pt x="2491" y="722"/>
                  </a:lnTo>
                  <a:lnTo>
                    <a:pt x="2486" y="733"/>
                  </a:lnTo>
                  <a:lnTo>
                    <a:pt x="2482" y="739"/>
                  </a:lnTo>
                  <a:lnTo>
                    <a:pt x="2481" y="741"/>
                  </a:lnTo>
                  <a:lnTo>
                    <a:pt x="2468" y="775"/>
                  </a:lnTo>
                  <a:lnTo>
                    <a:pt x="2459" y="810"/>
                  </a:lnTo>
                  <a:lnTo>
                    <a:pt x="2454" y="846"/>
                  </a:lnTo>
                  <a:lnTo>
                    <a:pt x="2361" y="1758"/>
                  </a:lnTo>
                  <a:lnTo>
                    <a:pt x="2356" y="1775"/>
                  </a:lnTo>
                  <a:lnTo>
                    <a:pt x="2348" y="1788"/>
                  </a:lnTo>
                  <a:lnTo>
                    <a:pt x="2336" y="1800"/>
                  </a:lnTo>
                  <a:lnTo>
                    <a:pt x="2321" y="1807"/>
                  </a:lnTo>
                  <a:lnTo>
                    <a:pt x="2304" y="1810"/>
                  </a:lnTo>
                  <a:lnTo>
                    <a:pt x="2143" y="1810"/>
                  </a:lnTo>
                  <a:lnTo>
                    <a:pt x="2126" y="1807"/>
                  </a:lnTo>
                  <a:lnTo>
                    <a:pt x="2111" y="1800"/>
                  </a:lnTo>
                  <a:lnTo>
                    <a:pt x="2099" y="1788"/>
                  </a:lnTo>
                  <a:lnTo>
                    <a:pt x="2091" y="1774"/>
                  </a:lnTo>
                  <a:lnTo>
                    <a:pt x="2087" y="1758"/>
                  </a:lnTo>
                  <a:lnTo>
                    <a:pt x="1993" y="846"/>
                  </a:lnTo>
                  <a:lnTo>
                    <a:pt x="1988" y="810"/>
                  </a:lnTo>
                  <a:lnTo>
                    <a:pt x="1979" y="775"/>
                  </a:lnTo>
                  <a:lnTo>
                    <a:pt x="1966" y="741"/>
                  </a:lnTo>
                  <a:lnTo>
                    <a:pt x="1965" y="739"/>
                  </a:lnTo>
                  <a:lnTo>
                    <a:pt x="1962" y="734"/>
                  </a:lnTo>
                  <a:lnTo>
                    <a:pt x="1957" y="724"/>
                  </a:lnTo>
                  <a:lnTo>
                    <a:pt x="1951" y="712"/>
                  </a:lnTo>
                  <a:lnTo>
                    <a:pt x="1942" y="697"/>
                  </a:lnTo>
                  <a:lnTo>
                    <a:pt x="1934" y="681"/>
                  </a:lnTo>
                  <a:lnTo>
                    <a:pt x="1925" y="661"/>
                  </a:lnTo>
                  <a:lnTo>
                    <a:pt x="1916" y="641"/>
                  </a:lnTo>
                  <a:lnTo>
                    <a:pt x="1906" y="661"/>
                  </a:lnTo>
                  <a:lnTo>
                    <a:pt x="1897" y="681"/>
                  </a:lnTo>
                  <a:lnTo>
                    <a:pt x="1889" y="697"/>
                  </a:lnTo>
                  <a:lnTo>
                    <a:pt x="1881" y="712"/>
                  </a:lnTo>
                  <a:lnTo>
                    <a:pt x="1874" y="724"/>
                  </a:lnTo>
                  <a:lnTo>
                    <a:pt x="1869" y="734"/>
                  </a:lnTo>
                  <a:lnTo>
                    <a:pt x="1866" y="739"/>
                  </a:lnTo>
                  <a:lnTo>
                    <a:pt x="1865" y="741"/>
                  </a:lnTo>
                  <a:lnTo>
                    <a:pt x="1853" y="775"/>
                  </a:lnTo>
                  <a:lnTo>
                    <a:pt x="1843" y="810"/>
                  </a:lnTo>
                  <a:lnTo>
                    <a:pt x="1838" y="846"/>
                  </a:lnTo>
                  <a:lnTo>
                    <a:pt x="1745" y="1758"/>
                  </a:lnTo>
                  <a:lnTo>
                    <a:pt x="1740" y="1775"/>
                  </a:lnTo>
                  <a:lnTo>
                    <a:pt x="1732" y="1788"/>
                  </a:lnTo>
                  <a:lnTo>
                    <a:pt x="1720" y="1800"/>
                  </a:lnTo>
                  <a:lnTo>
                    <a:pt x="1706" y="1807"/>
                  </a:lnTo>
                  <a:lnTo>
                    <a:pt x="1689" y="1810"/>
                  </a:lnTo>
                  <a:lnTo>
                    <a:pt x="1528" y="1810"/>
                  </a:lnTo>
                  <a:lnTo>
                    <a:pt x="1512" y="1807"/>
                  </a:lnTo>
                  <a:lnTo>
                    <a:pt x="1496" y="1800"/>
                  </a:lnTo>
                  <a:lnTo>
                    <a:pt x="1484" y="1788"/>
                  </a:lnTo>
                  <a:lnTo>
                    <a:pt x="1476" y="1774"/>
                  </a:lnTo>
                  <a:lnTo>
                    <a:pt x="1471" y="1758"/>
                  </a:lnTo>
                  <a:lnTo>
                    <a:pt x="1380" y="846"/>
                  </a:lnTo>
                  <a:lnTo>
                    <a:pt x="1374" y="810"/>
                  </a:lnTo>
                  <a:lnTo>
                    <a:pt x="1364" y="775"/>
                  </a:lnTo>
                  <a:lnTo>
                    <a:pt x="1352" y="741"/>
                  </a:lnTo>
                  <a:lnTo>
                    <a:pt x="1351" y="739"/>
                  </a:lnTo>
                  <a:lnTo>
                    <a:pt x="1348" y="734"/>
                  </a:lnTo>
                  <a:lnTo>
                    <a:pt x="1343" y="724"/>
                  </a:lnTo>
                  <a:lnTo>
                    <a:pt x="1336" y="712"/>
                  </a:lnTo>
                  <a:lnTo>
                    <a:pt x="1329" y="697"/>
                  </a:lnTo>
                  <a:lnTo>
                    <a:pt x="1320" y="681"/>
                  </a:lnTo>
                  <a:lnTo>
                    <a:pt x="1311" y="661"/>
                  </a:lnTo>
                  <a:lnTo>
                    <a:pt x="1301" y="641"/>
                  </a:lnTo>
                  <a:lnTo>
                    <a:pt x="1292" y="661"/>
                  </a:lnTo>
                  <a:lnTo>
                    <a:pt x="1283" y="681"/>
                  </a:lnTo>
                  <a:lnTo>
                    <a:pt x="1274" y="697"/>
                  </a:lnTo>
                  <a:lnTo>
                    <a:pt x="1267" y="712"/>
                  </a:lnTo>
                  <a:lnTo>
                    <a:pt x="1260" y="724"/>
                  </a:lnTo>
                  <a:lnTo>
                    <a:pt x="1256" y="734"/>
                  </a:lnTo>
                  <a:lnTo>
                    <a:pt x="1253" y="739"/>
                  </a:lnTo>
                  <a:lnTo>
                    <a:pt x="1251" y="741"/>
                  </a:lnTo>
                  <a:lnTo>
                    <a:pt x="1238" y="775"/>
                  </a:lnTo>
                  <a:lnTo>
                    <a:pt x="1229" y="810"/>
                  </a:lnTo>
                  <a:lnTo>
                    <a:pt x="1224" y="846"/>
                  </a:lnTo>
                  <a:lnTo>
                    <a:pt x="1131" y="1758"/>
                  </a:lnTo>
                  <a:lnTo>
                    <a:pt x="1127" y="1775"/>
                  </a:lnTo>
                  <a:lnTo>
                    <a:pt x="1118" y="1788"/>
                  </a:lnTo>
                  <a:lnTo>
                    <a:pt x="1106" y="1800"/>
                  </a:lnTo>
                  <a:lnTo>
                    <a:pt x="1091" y="1807"/>
                  </a:lnTo>
                  <a:lnTo>
                    <a:pt x="1074" y="1810"/>
                  </a:lnTo>
                  <a:lnTo>
                    <a:pt x="913" y="1810"/>
                  </a:lnTo>
                  <a:lnTo>
                    <a:pt x="896" y="1807"/>
                  </a:lnTo>
                  <a:lnTo>
                    <a:pt x="882" y="1800"/>
                  </a:lnTo>
                  <a:lnTo>
                    <a:pt x="870" y="1788"/>
                  </a:lnTo>
                  <a:lnTo>
                    <a:pt x="861" y="1774"/>
                  </a:lnTo>
                  <a:lnTo>
                    <a:pt x="856" y="1758"/>
                  </a:lnTo>
                  <a:lnTo>
                    <a:pt x="765" y="846"/>
                  </a:lnTo>
                  <a:lnTo>
                    <a:pt x="760" y="810"/>
                  </a:lnTo>
                  <a:lnTo>
                    <a:pt x="751" y="775"/>
                  </a:lnTo>
                  <a:lnTo>
                    <a:pt x="738" y="741"/>
                  </a:lnTo>
                  <a:lnTo>
                    <a:pt x="737" y="739"/>
                  </a:lnTo>
                  <a:lnTo>
                    <a:pt x="734" y="734"/>
                  </a:lnTo>
                  <a:lnTo>
                    <a:pt x="728" y="724"/>
                  </a:lnTo>
                  <a:lnTo>
                    <a:pt x="722" y="712"/>
                  </a:lnTo>
                  <a:lnTo>
                    <a:pt x="714" y="697"/>
                  </a:lnTo>
                  <a:lnTo>
                    <a:pt x="706" y="681"/>
                  </a:lnTo>
                  <a:lnTo>
                    <a:pt x="697" y="661"/>
                  </a:lnTo>
                  <a:lnTo>
                    <a:pt x="688" y="641"/>
                  </a:lnTo>
                  <a:lnTo>
                    <a:pt x="678" y="661"/>
                  </a:lnTo>
                  <a:lnTo>
                    <a:pt x="668" y="681"/>
                  </a:lnTo>
                  <a:lnTo>
                    <a:pt x="660" y="697"/>
                  </a:lnTo>
                  <a:lnTo>
                    <a:pt x="652" y="712"/>
                  </a:lnTo>
                  <a:lnTo>
                    <a:pt x="646" y="724"/>
                  </a:lnTo>
                  <a:lnTo>
                    <a:pt x="641" y="734"/>
                  </a:lnTo>
                  <a:lnTo>
                    <a:pt x="638" y="739"/>
                  </a:lnTo>
                  <a:lnTo>
                    <a:pt x="637" y="741"/>
                  </a:lnTo>
                  <a:lnTo>
                    <a:pt x="624" y="775"/>
                  </a:lnTo>
                  <a:lnTo>
                    <a:pt x="615" y="810"/>
                  </a:lnTo>
                  <a:lnTo>
                    <a:pt x="610" y="846"/>
                  </a:lnTo>
                  <a:lnTo>
                    <a:pt x="517" y="1758"/>
                  </a:lnTo>
                  <a:lnTo>
                    <a:pt x="512" y="1775"/>
                  </a:lnTo>
                  <a:lnTo>
                    <a:pt x="504" y="1788"/>
                  </a:lnTo>
                  <a:lnTo>
                    <a:pt x="492" y="1800"/>
                  </a:lnTo>
                  <a:lnTo>
                    <a:pt x="476" y="1807"/>
                  </a:lnTo>
                  <a:lnTo>
                    <a:pt x="460" y="1810"/>
                  </a:lnTo>
                  <a:lnTo>
                    <a:pt x="299" y="1810"/>
                  </a:lnTo>
                  <a:lnTo>
                    <a:pt x="282" y="1807"/>
                  </a:lnTo>
                  <a:lnTo>
                    <a:pt x="267" y="1800"/>
                  </a:lnTo>
                  <a:lnTo>
                    <a:pt x="255" y="1788"/>
                  </a:lnTo>
                  <a:lnTo>
                    <a:pt x="247" y="1774"/>
                  </a:lnTo>
                  <a:lnTo>
                    <a:pt x="243" y="1758"/>
                  </a:lnTo>
                  <a:lnTo>
                    <a:pt x="151" y="846"/>
                  </a:lnTo>
                  <a:lnTo>
                    <a:pt x="145" y="810"/>
                  </a:lnTo>
                  <a:lnTo>
                    <a:pt x="136" y="775"/>
                  </a:lnTo>
                  <a:lnTo>
                    <a:pt x="124" y="741"/>
                  </a:lnTo>
                  <a:lnTo>
                    <a:pt x="123" y="739"/>
                  </a:lnTo>
                  <a:lnTo>
                    <a:pt x="119" y="733"/>
                  </a:lnTo>
                  <a:lnTo>
                    <a:pt x="114" y="722"/>
                  </a:lnTo>
                  <a:lnTo>
                    <a:pt x="107" y="709"/>
                  </a:lnTo>
                  <a:lnTo>
                    <a:pt x="99" y="693"/>
                  </a:lnTo>
                  <a:lnTo>
                    <a:pt x="89" y="675"/>
                  </a:lnTo>
                  <a:lnTo>
                    <a:pt x="79" y="654"/>
                  </a:lnTo>
                  <a:lnTo>
                    <a:pt x="69" y="633"/>
                  </a:lnTo>
                  <a:lnTo>
                    <a:pt x="59" y="609"/>
                  </a:lnTo>
                  <a:lnTo>
                    <a:pt x="50" y="587"/>
                  </a:lnTo>
                  <a:lnTo>
                    <a:pt x="41" y="564"/>
                  </a:lnTo>
                  <a:lnTo>
                    <a:pt x="32" y="541"/>
                  </a:lnTo>
                  <a:lnTo>
                    <a:pt x="26" y="520"/>
                  </a:lnTo>
                  <a:lnTo>
                    <a:pt x="21" y="499"/>
                  </a:lnTo>
                  <a:lnTo>
                    <a:pt x="16" y="476"/>
                  </a:lnTo>
                  <a:lnTo>
                    <a:pt x="12" y="449"/>
                  </a:lnTo>
                  <a:lnTo>
                    <a:pt x="9" y="420"/>
                  </a:lnTo>
                  <a:lnTo>
                    <a:pt x="6" y="389"/>
                  </a:lnTo>
                  <a:lnTo>
                    <a:pt x="3" y="358"/>
                  </a:lnTo>
                  <a:lnTo>
                    <a:pt x="1" y="326"/>
                  </a:lnTo>
                  <a:lnTo>
                    <a:pt x="0" y="295"/>
                  </a:lnTo>
                  <a:lnTo>
                    <a:pt x="0" y="264"/>
                  </a:lnTo>
                  <a:lnTo>
                    <a:pt x="1" y="235"/>
                  </a:lnTo>
                  <a:lnTo>
                    <a:pt x="4" y="208"/>
                  </a:lnTo>
                  <a:lnTo>
                    <a:pt x="7" y="185"/>
                  </a:lnTo>
                  <a:lnTo>
                    <a:pt x="12" y="164"/>
                  </a:lnTo>
                  <a:lnTo>
                    <a:pt x="18" y="148"/>
                  </a:lnTo>
                  <a:lnTo>
                    <a:pt x="26" y="137"/>
                  </a:lnTo>
                  <a:lnTo>
                    <a:pt x="38" y="125"/>
                  </a:lnTo>
                  <a:lnTo>
                    <a:pt x="49" y="116"/>
                  </a:lnTo>
                  <a:lnTo>
                    <a:pt x="60" y="105"/>
                  </a:lnTo>
                  <a:lnTo>
                    <a:pt x="73" y="95"/>
                  </a:lnTo>
                  <a:lnTo>
                    <a:pt x="97" y="79"/>
                  </a:lnTo>
                  <a:lnTo>
                    <a:pt x="121" y="64"/>
                  </a:lnTo>
                  <a:lnTo>
                    <a:pt x="144" y="49"/>
                  </a:lnTo>
                  <a:lnTo>
                    <a:pt x="167" y="37"/>
                  </a:lnTo>
                  <a:lnTo>
                    <a:pt x="188" y="26"/>
                  </a:lnTo>
                  <a:lnTo>
                    <a:pt x="207" y="17"/>
                  </a:lnTo>
                  <a:lnTo>
                    <a:pt x="222" y="10"/>
                  </a:lnTo>
                  <a:lnTo>
                    <a:pt x="235" y="5"/>
                  </a:lnTo>
                  <a:lnTo>
                    <a:pt x="243" y="1"/>
                  </a:lnTo>
                  <a:lnTo>
                    <a:pt x="245" y="0"/>
                  </a:lnTo>
                  <a:lnTo>
                    <a:pt x="317" y="229"/>
                  </a:lnTo>
                  <a:lnTo>
                    <a:pt x="360" y="108"/>
                  </a:lnTo>
                  <a:lnTo>
                    <a:pt x="346" y="87"/>
                  </a:lnTo>
                  <a:lnTo>
                    <a:pt x="336" y="69"/>
                  </a:lnTo>
                  <a:lnTo>
                    <a:pt x="331" y="53"/>
                  </a:lnTo>
                  <a:lnTo>
                    <a:pt x="329" y="40"/>
                  </a:lnTo>
                  <a:lnTo>
                    <a:pt x="329" y="30"/>
                  </a:lnTo>
                  <a:lnTo>
                    <a:pt x="332" y="21"/>
                  </a:lnTo>
                  <a:lnTo>
                    <a:pt x="337" y="14"/>
                  </a:lnTo>
                  <a:lnTo>
                    <a:pt x="343" y="9"/>
                  </a:lnTo>
                  <a:lnTo>
                    <a:pt x="350" y="6"/>
                  </a:lnTo>
                  <a:lnTo>
                    <a:pt x="358" y="3"/>
                  </a:lnTo>
                  <a:lnTo>
                    <a:pt x="365" y="1"/>
                  </a:lnTo>
                  <a:lnTo>
                    <a:pt x="372" y="1"/>
                  </a:lnTo>
                  <a:lnTo>
                    <a:pt x="377" y="0"/>
                  </a:lnTo>
                  <a:lnTo>
                    <a:pt x="380" y="0"/>
                  </a:lnTo>
                  <a:lnTo>
                    <a:pt x="38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42" name="Google Shape;11342;p24"/>
            <p:cNvSpPr/>
            <p:nvPr/>
          </p:nvSpPr>
          <p:spPr>
            <a:xfrm>
              <a:off x="3013" y="1386"/>
              <a:ext cx="24" cy="31"/>
            </a:xfrm>
            <a:custGeom>
              <a:avLst/>
              <a:gdLst/>
              <a:ahLst/>
              <a:cxnLst/>
              <a:rect l="l" t="t" r="r" b="b"/>
              <a:pathLst>
                <a:path w="362" h="465" extrusionOk="0">
                  <a:moveTo>
                    <a:pt x="185" y="0"/>
                  </a:moveTo>
                  <a:lnTo>
                    <a:pt x="193" y="1"/>
                  </a:lnTo>
                  <a:lnTo>
                    <a:pt x="202" y="1"/>
                  </a:lnTo>
                  <a:lnTo>
                    <a:pt x="214" y="3"/>
                  </a:lnTo>
                  <a:lnTo>
                    <a:pt x="228" y="5"/>
                  </a:lnTo>
                  <a:lnTo>
                    <a:pt x="242" y="9"/>
                  </a:lnTo>
                  <a:lnTo>
                    <a:pt x="258" y="14"/>
                  </a:lnTo>
                  <a:lnTo>
                    <a:pt x="273" y="23"/>
                  </a:lnTo>
                  <a:lnTo>
                    <a:pt x="288" y="32"/>
                  </a:lnTo>
                  <a:lnTo>
                    <a:pt x="304" y="44"/>
                  </a:lnTo>
                  <a:lnTo>
                    <a:pt x="318" y="59"/>
                  </a:lnTo>
                  <a:lnTo>
                    <a:pt x="331" y="76"/>
                  </a:lnTo>
                  <a:lnTo>
                    <a:pt x="342" y="98"/>
                  </a:lnTo>
                  <a:lnTo>
                    <a:pt x="350" y="123"/>
                  </a:lnTo>
                  <a:lnTo>
                    <a:pt x="357" y="152"/>
                  </a:lnTo>
                  <a:lnTo>
                    <a:pt x="361" y="184"/>
                  </a:lnTo>
                  <a:lnTo>
                    <a:pt x="361" y="186"/>
                  </a:lnTo>
                  <a:lnTo>
                    <a:pt x="361" y="193"/>
                  </a:lnTo>
                  <a:lnTo>
                    <a:pt x="362" y="202"/>
                  </a:lnTo>
                  <a:lnTo>
                    <a:pt x="362" y="214"/>
                  </a:lnTo>
                  <a:lnTo>
                    <a:pt x="362" y="228"/>
                  </a:lnTo>
                  <a:lnTo>
                    <a:pt x="361" y="244"/>
                  </a:lnTo>
                  <a:lnTo>
                    <a:pt x="360" y="263"/>
                  </a:lnTo>
                  <a:lnTo>
                    <a:pt x="358" y="283"/>
                  </a:lnTo>
                  <a:lnTo>
                    <a:pt x="354" y="304"/>
                  </a:lnTo>
                  <a:lnTo>
                    <a:pt x="349" y="324"/>
                  </a:lnTo>
                  <a:lnTo>
                    <a:pt x="342" y="345"/>
                  </a:lnTo>
                  <a:lnTo>
                    <a:pt x="334" y="366"/>
                  </a:lnTo>
                  <a:lnTo>
                    <a:pt x="325" y="386"/>
                  </a:lnTo>
                  <a:lnTo>
                    <a:pt x="312" y="404"/>
                  </a:lnTo>
                  <a:lnTo>
                    <a:pt x="298" y="421"/>
                  </a:lnTo>
                  <a:lnTo>
                    <a:pt x="280" y="436"/>
                  </a:lnTo>
                  <a:lnTo>
                    <a:pt x="261" y="448"/>
                  </a:lnTo>
                  <a:lnTo>
                    <a:pt x="238" y="457"/>
                  </a:lnTo>
                  <a:lnTo>
                    <a:pt x="211" y="463"/>
                  </a:lnTo>
                  <a:lnTo>
                    <a:pt x="182" y="465"/>
                  </a:lnTo>
                  <a:lnTo>
                    <a:pt x="180" y="465"/>
                  </a:lnTo>
                  <a:lnTo>
                    <a:pt x="150" y="463"/>
                  </a:lnTo>
                  <a:lnTo>
                    <a:pt x="124" y="457"/>
                  </a:lnTo>
                  <a:lnTo>
                    <a:pt x="101" y="448"/>
                  </a:lnTo>
                  <a:lnTo>
                    <a:pt x="81" y="436"/>
                  </a:lnTo>
                  <a:lnTo>
                    <a:pt x="64" y="421"/>
                  </a:lnTo>
                  <a:lnTo>
                    <a:pt x="49" y="404"/>
                  </a:lnTo>
                  <a:lnTo>
                    <a:pt x="37" y="386"/>
                  </a:lnTo>
                  <a:lnTo>
                    <a:pt x="26" y="366"/>
                  </a:lnTo>
                  <a:lnTo>
                    <a:pt x="18" y="345"/>
                  </a:lnTo>
                  <a:lnTo>
                    <a:pt x="12" y="324"/>
                  </a:lnTo>
                  <a:lnTo>
                    <a:pt x="7" y="304"/>
                  </a:lnTo>
                  <a:lnTo>
                    <a:pt x="4" y="283"/>
                  </a:lnTo>
                  <a:lnTo>
                    <a:pt x="2" y="263"/>
                  </a:lnTo>
                  <a:lnTo>
                    <a:pt x="0" y="244"/>
                  </a:lnTo>
                  <a:lnTo>
                    <a:pt x="0" y="228"/>
                  </a:lnTo>
                  <a:lnTo>
                    <a:pt x="0" y="214"/>
                  </a:lnTo>
                  <a:lnTo>
                    <a:pt x="0" y="202"/>
                  </a:lnTo>
                  <a:lnTo>
                    <a:pt x="1" y="193"/>
                  </a:lnTo>
                  <a:lnTo>
                    <a:pt x="1" y="186"/>
                  </a:lnTo>
                  <a:lnTo>
                    <a:pt x="1" y="184"/>
                  </a:lnTo>
                  <a:lnTo>
                    <a:pt x="5" y="152"/>
                  </a:lnTo>
                  <a:lnTo>
                    <a:pt x="11" y="123"/>
                  </a:lnTo>
                  <a:lnTo>
                    <a:pt x="20" y="99"/>
                  </a:lnTo>
                  <a:lnTo>
                    <a:pt x="30" y="78"/>
                  </a:lnTo>
                  <a:lnTo>
                    <a:pt x="44" y="59"/>
                  </a:lnTo>
                  <a:lnTo>
                    <a:pt x="58" y="45"/>
                  </a:lnTo>
                  <a:lnTo>
                    <a:pt x="73" y="33"/>
                  </a:lnTo>
                  <a:lnTo>
                    <a:pt x="88" y="23"/>
                  </a:lnTo>
                  <a:lnTo>
                    <a:pt x="105" y="15"/>
                  </a:lnTo>
                  <a:lnTo>
                    <a:pt x="120" y="9"/>
                  </a:lnTo>
                  <a:lnTo>
                    <a:pt x="134" y="5"/>
                  </a:lnTo>
                  <a:lnTo>
                    <a:pt x="147" y="3"/>
                  </a:lnTo>
                  <a:lnTo>
                    <a:pt x="159" y="1"/>
                  </a:lnTo>
                  <a:lnTo>
                    <a:pt x="169" y="1"/>
                  </a:lnTo>
                  <a:lnTo>
                    <a:pt x="177" y="0"/>
                  </a:lnTo>
                  <a:lnTo>
                    <a:pt x="181" y="0"/>
                  </a:lnTo>
                  <a:lnTo>
                    <a:pt x="18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43" name="Google Shape;11343;p24"/>
            <p:cNvSpPr/>
            <p:nvPr/>
          </p:nvSpPr>
          <p:spPr>
            <a:xfrm>
              <a:off x="3054" y="1386"/>
              <a:ext cx="24" cy="31"/>
            </a:xfrm>
            <a:custGeom>
              <a:avLst/>
              <a:gdLst/>
              <a:ahLst/>
              <a:cxnLst/>
              <a:rect l="l" t="t" r="r" b="b"/>
              <a:pathLst>
                <a:path w="361" h="465" extrusionOk="0">
                  <a:moveTo>
                    <a:pt x="186" y="0"/>
                  </a:moveTo>
                  <a:lnTo>
                    <a:pt x="193" y="1"/>
                  </a:lnTo>
                  <a:lnTo>
                    <a:pt x="203" y="1"/>
                  </a:lnTo>
                  <a:lnTo>
                    <a:pt x="214" y="3"/>
                  </a:lnTo>
                  <a:lnTo>
                    <a:pt x="227" y="5"/>
                  </a:lnTo>
                  <a:lnTo>
                    <a:pt x="242" y="9"/>
                  </a:lnTo>
                  <a:lnTo>
                    <a:pt x="258" y="14"/>
                  </a:lnTo>
                  <a:lnTo>
                    <a:pt x="273" y="23"/>
                  </a:lnTo>
                  <a:lnTo>
                    <a:pt x="289" y="32"/>
                  </a:lnTo>
                  <a:lnTo>
                    <a:pt x="303" y="44"/>
                  </a:lnTo>
                  <a:lnTo>
                    <a:pt x="318" y="59"/>
                  </a:lnTo>
                  <a:lnTo>
                    <a:pt x="331" y="76"/>
                  </a:lnTo>
                  <a:lnTo>
                    <a:pt x="342" y="98"/>
                  </a:lnTo>
                  <a:lnTo>
                    <a:pt x="351" y="123"/>
                  </a:lnTo>
                  <a:lnTo>
                    <a:pt x="357" y="152"/>
                  </a:lnTo>
                  <a:lnTo>
                    <a:pt x="360" y="184"/>
                  </a:lnTo>
                  <a:lnTo>
                    <a:pt x="360" y="186"/>
                  </a:lnTo>
                  <a:lnTo>
                    <a:pt x="360" y="193"/>
                  </a:lnTo>
                  <a:lnTo>
                    <a:pt x="361" y="202"/>
                  </a:lnTo>
                  <a:lnTo>
                    <a:pt x="361" y="214"/>
                  </a:lnTo>
                  <a:lnTo>
                    <a:pt x="361" y="228"/>
                  </a:lnTo>
                  <a:lnTo>
                    <a:pt x="361" y="244"/>
                  </a:lnTo>
                  <a:lnTo>
                    <a:pt x="359" y="263"/>
                  </a:lnTo>
                  <a:lnTo>
                    <a:pt x="357" y="283"/>
                  </a:lnTo>
                  <a:lnTo>
                    <a:pt x="354" y="304"/>
                  </a:lnTo>
                  <a:lnTo>
                    <a:pt x="349" y="324"/>
                  </a:lnTo>
                  <a:lnTo>
                    <a:pt x="343" y="345"/>
                  </a:lnTo>
                  <a:lnTo>
                    <a:pt x="335" y="366"/>
                  </a:lnTo>
                  <a:lnTo>
                    <a:pt x="325" y="386"/>
                  </a:lnTo>
                  <a:lnTo>
                    <a:pt x="313" y="404"/>
                  </a:lnTo>
                  <a:lnTo>
                    <a:pt x="297" y="421"/>
                  </a:lnTo>
                  <a:lnTo>
                    <a:pt x="280" y="436"/>
                  </a:lnTo>
                  <a:lnTo>
                    <a:pt x="261" y="448"/>
                  </a:lnTo>
                  <a:lnTo>
                    <a:pt x="237" y="457"/>
                  </a:lnTo>
                  <a:lnTo>
                    <a:pt x="212" y="463"/>
                  </a:lnTo>
                  <a:lnTo>
                    <a:pt x="181" y="465"/>
                  </a:lnTo>
                  <a:lnTo>
                    <a:pt x="179" y="465"/>
                  </a:lnTo>
                  <a:lnTo>
                    <a:pt x="150" y="463"/>
                  </a:lnTo>
                  <a:lnTo>
                    <a:pt x="124" y="457"/>
                  </a:lnTo>
                  <a:lnTo>
                    <a:pt x="101" y="448"/>
                  </a:lnTo>
                  <a:lnTo>
                    <a:pt x="81" y="436"/>
                  </a:lnTo>
                  <a:lnTo>
                    <a:pt x="64" y="421"/>
                  </a:lnTo>
                  <a:lnTo>
                    <a:pt x="49" y="404"/>
                  </a:lnTo>
                  <a:lnTo>
                    <a:pt x="37" y="386"/>
                  </a:lnTo>
                  <a:lnTo>
                    <a:pt x="27" y="366"/>
                  </a:lnTo>
                  <a:lnTo>
                    <a:pt x="19" y="345"/>
                  </a:lnTo>
                  <a:lnTo>
                    <a:pt x="12" y="324"/>
                  </a:lnTo>
                  <a:lnTo>
                    <a:pt x="8" y="304"/>
                  </a:lnTo>
                  <a:lnTo>
                    <a:pt x="4" y="283"/>
                  </a:lnTo>
                  <a:lnTo>
                    <a:pt x="2" y="263"/>
                  </a:lnTo>
                  <a:lnTo>
                    <a:pt x="1" y="244"/>
                  </a:lnTo>
                  <a:lnTo>
                    <a:pt x="0" y="228"/>
                  </a:lnTo>
                  <a:lnTo>
                    <a:pt x="0" y="214"/>
                  </a:lnTo>
                  <a:lnTo>
                    <a:pt x="0" y="202"/>
                  </a:lnTo>
                  <a:lnTo>
                    <a:pt x="1" y="193"/>
                  </a:lnTo>
                  <a:lnTo>
                    <a:pt x="1" y="186"/>
                  </a:lnTo>
                  <a:lnTo>
                    <a:pt x="1" y="184"/>
                  </a:lnTo>
                  <a:lnTo>
                    <a:pt x="5" y="152"/>
                  </a:lnTo>
                  <a:lnTo>
                    <a:pt x="11" y="123"/>
                  </a:lnTo>
                  <a:lnTo>
                    <a:pt x="19" y="99"/>
                  </a:lnTo>
                  <a:lnTo>
                    <a:pt x="30" y="78"/>
                  </a:lnTo>
                  <a:lnTo>
                    <a:pt x="43" y="59"/>
                  </a:lnTo>
                  <a:lnTo>
                    <a:pt x="58" y="45"/>
                  </a:lnTo>
                  <a:lnTo>
                    <a:pt x="73" y="33"/>
                  </a:lnTo>
                  <a:lnTo>
                    <a:pt x="88" y="23"/>
                  </a:lnTo>
                  <a:lnTo>
                    <a:pt x="104" y="15"/>
                  </a:lnTo>
                  <a:lnTo>
                    <a:pt x="120" y="9"/>
                  </a:lnTo>
                  <a:lnTo>
                    <a:pt x="134" y="5"/>
                  </a:lnTo>
                  <a:lnTo>
                    <a:pt x="147" y="3"/>
                  </a:lnTo>
                  <a:lnTo>
                    <a:pt x="159" y="1"/>
                  </a:lnTo>
                  <a:lnTo>
                    <a:pt x="168" y="1"/>
                  </a:lnTo>
                  <a:lnTo>
                    <a:pt x="176" y="0"/>
                  </a:lnTo>
                  <a:lnTo>
                    <a:pt x="180" y="0"/>
                  </a:lnTo>
                  <a:lnTo>
                    <a:pt x="18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44" name="Google Shape;11344;p24"/>
            <p:cNvSpPr/>
            <p:nvPr/>
          </p:nvSpPr>
          <p:spPr>
            <a:xfrm>
              <a:off x="3095" y="1386"/>
              <a:ext cx="24" cy="31"/>
            </a:xfrm>
            <a:custGeom>
              <a:avLst/>
              <a:gdLst/>
              <a:ahLst/>
              <a:cxnLst/>
              <a:rect l="l" t="t" r="r" b="b"/>
              <a:pathLst>
                <a:path w="362" h="465" extrusionOk="0">
                  <a:moveTo>
                    <a:pt x="185" y="0"/>
                  </a:moveTo>
                  <a:lnTo>
                    <a:pt x="192" y="1"/>
                  </a:lnTo>
                  <a:lnTo>
                    <a:pt x="202" y="1"/>
                  </a:lnTo>
                  <a:lnTo>
                    <a:pt x="215" y="3"/>
                  </a:lnTo>
                  <a:lnTo>
                    <a:pt x="228" y="5"/>
                  </a:lnTo>
                  <a:lnTo>
                    <a:pt x="242" y="9"/>
                  </a:lnTo>
                  <a:lnTo>
                    <a:pt x="257" y="14"/>
                  </a:lnTo>
                  <a:lnTo>
                    <a:pt x="274" y="23"/>
                  </a:lnTo>
                  <a:lnTo>
                    <a:pt x="289" y="32"/>
                  </a:lnTo>
                  <a:lnTo>
                    <a:pt x="304" y="44"/>
                  </a:lnTo>
                  <a:lnTo>
                    <a:pt x="318" y="59"/>
                  </a:lnTo>
                  <a:lnTo>
                    <a:pt x="331" y="76"/>
                  </a:lnTo>
                  <a:lnTo>
                    <a:pt x="342" y="98"/>
                  </a:lnTo>
                  <a:lnTo>
                    <a:pt x="351" y="123"/>
                  </a:lnTo>
                  <a:lnTo>
                    <a:pt x="357" y="152"/>
                  </a:lnTo>
                  <a:lnTo>
                    <a:pt x="360" y="184"/>
                  </a:lnTo>
                  <a:lnTo>
                    <a:pt x="361" y="186"/>
                  </a:lnTo>
                  <a:lnTo>
                    <a:pt x="361" y="193"/>
                  </a:lnTo>
                  <a:lnTo>
                    <a:pt x="362" y="202"/>
                  </a:lnTo>
                  <a:lnTo>
                    <a:pt x="362" y="214"/>
                  </a:lnTo>
                  <a:lnTo>
                    <a:pt x="362" y="228"/>
                  </a:lnTo>
                  <a:lnTo>
                    <a:pt x="361" y="244"/>
                  </a:lnTo>
                  <a:lnTo>
                    <a:pt x="360" y="263"/>
                  </a:lnTo>
                  <a:lnTo>
                    <a:pt x="358" y="283"/>
                  </a:lnTo>
                  <a:lnTo>
                    <a:pt x="354" y="304"/>
                  </a:lnTo>
                  <a:lnTo>
                    <a:pt x="350" y="324"/>
                  </a:lnTo>
                  <a:lnTo>
                    <a:pt x="343" y="345"/>
                  </a:lnTo>
                  <a:lnTo>
                    <a:pt x="335" y="366"/>
                  </a:lnTo>
                  <a:lnTo>
                    <a:pt x="324" y="386"/>
                  </a:lnTo>
                  <a:lnTo>
                    <a:pt x="312" y="404"/>
                  </a:lnTo>
                  <a:lnTo>
                    <a:pt x="298" y="421"/>
                  </a:lnTo>
                  <a:lnTo>
                    <a:pt x="281" y="436"/>
                  </a:lnTo>
                  <a:lnTo>
                    <a:pt x="260" y="448"/>
                  </a:lnTo>
                  <a:lnTo>
                    <a:pt x="238" y="457"/>
                  </a:lnTo>
                  <a:lnTo>
                    <a:pt x="212" y="463"/>
                  </a:lnTo>
                  <a:lnTo>
                    <a:pt x="182" y="465"/>
                  </a:lnTo>
                  <a:lnTo>
                    <a:pt x="179" y="465"/>
                  </a:lnTo>
                  <a:lnTo>
                    <a:pt x="150" y="463"/>
                  </a:lnTo>
                  <a:lnTo>
                    <a:pt x="124" y="457"/>
                  </a:lnTo>
                  <a:lnTo>
                    <a:pt x="101" y="448"/>
                  </a:lnTo>
                  <a:lnTo>
                    <a:pt x="82" y="436"/>
                  </a:lnTo>
                  <a:lnTo>
                    <a:pt x="64" y="421"/>
                  </a:lnTo>
                  <a:lnTo>
                    <a:pt x="49" y="404"/>
                  </a:lnTo>
                  <a:lnTo>
                    <a:pt x="37" y="386"/>
                  </a:lnTo>
                  <a:lnTo>
                    <a:pt x="27" y="366"/>
                  </a:lnTo>
                  <a:lnTo>
                    <a:pt x="19" y="345"/>
                  </a:lnTo>
                  <a:lnTo>
                    <a:pt x="12" y="324"/>
                  </a:lnTo>
                  <a:lnTo>
                    <a:pt x="7" y="304"/>
                  </a:lnTo>
                  <a:lnTo>
                    <a:pt x="4" y="283"/>
                  </a:lnTo>
                  <a:lnTo>
                    <a:pt x="2" y="263"/>
                  </a:lnTo>
                  <a:lnTo>
                    <a:pt x="0" y="244"/>
                  </a:lnTo>
                  <a:lnTo>
                    <a:pt x="0" y="228"/>
                  </a:lnTo>
                  <a:lnTo>
                    <a:pt x="0" y="214"/>
                  </a:lnTo>
                  <a:lnTo>
                    <a:pt x="0" y="202"/>
                  </a:lnTo>
                  <a:lnTo>
                    <a:pt x="0" y="193"/>
                  </a:lnTo>
                  <a:lnTo>
                    <a:pt x="1" y="186"/>
                  </a:lnTo>
                  <a:lnTo>
                    <a:pt x="1" y="184"/>
                  </a:lnTo>
                  <a:lnTo>
                    <a:pt x="4" y="152"/>
                  </a:lnTo>
                  <a:lnTo>
                    <a:pt x="11" y="123"/>
                  </a:lnTo>
                  <a:lnTo>
                    <a:pt x="20" y="99"/>
                  </a:lnTo>
                  <a:lnTo>
                    <a:pt x="31" y="78"/>
                  </a:lnTo>
                  <a:lnTo>
                    <a:pt x="44" y="59"/>
                  </a:lnTo>
                  <a:lnTo>
                    <a:pt x="58" y="45"/>
                  </a:lnTo>
                  <a:lnTo>
                    <a:pt x="73" y="33"/>
                  </a:lnTo>
                  <a:lnTo>
                    <a:pt x="89" y="23"/>
                  </a:lnTo>
                  <a:lnTo>
                    <a:pt x="105" y="15"/>
                  </a:lnTo>
                  <a:lnTo>
                    <a:pt x="120" y="9"/>
                  </a:lnTo>
                  <a:lnTo>
                    <a:pt x="134" y="5"/>
                  </a:lnTo>
                  <a:lnTo>
                    <a:pt x="148" y="3"/>
                  </a:lnTo>
                  <a:lnTo>
                    <a:pt x="160" y="1"/>
                  </a:lnTo>
                  <a:lnTo>
                    <a:pt x="169" y="1"/>
                  </a:lnTo>
                  <a:lnTo>
                    <a:pt x="176" y="0"/>
                  </a:lnTo>
                  <a:lnTo>
                    <a:pt x="181" y="0"/>
                  </a:lnTo>
                  <a:lnTo>
                    <a:pt x="18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45" name="Google Shape;11345;p24"/>
            <p:cNvSpPr/>
            <p:nvPr/>
          </p:nvSpPr>
          <p:spPr>
            <a:xfrm>
              <a:off x="3033" y="1352"/>
              <a:ext cx="24" cy="31"/>
            </a:xfrm>
            <a:custGeom>
              <a:avLst/>
              <a:gdLst/>
              <a:ahLst/>
              <a:cxnLst/>
              <a:rect l="l" t="t" r="r" b="b"/>
              <a:pathLst>
                <a:path w="361" h="465" extrusionOk="0">
                  <a:moveTo>
                    <a:pt x="186" y="0"/>
                  </a:moveTo>
                  <a:lnTo>
                    <a:pt x="193" y="0"/>
                  </a:lnTo>
                  <a:lnTo>
                    <a:pt x="203" y="0"/>
                  </a:lnTo>
                  <a:lnTo>
                    <a:pt x="214" y="2"/>
                  </a:lnTo>
                  <a:lnTo>
                    <a:pt x="227" y="4"/>
                  </a:lnTo>
                  <a:lnTo>
                    <a:pt x="243" y="8"/>
                  </a:lnTo>
                  <a:lnTo>
                    <a:pt x="258" y="14"/>
                  </a:lnTo>
                  <a:lnTo>
                    <a:pt x="273" y="22"/>
                  </a:lnTo>
                  <a:lnTo>
                    <a:pt x="289" y="32"/>
                  </a:lnTo>
                  <a:lnTo>
                    <a:pt x="305" y="43"/>
                  </a:lnTo>
                  <a:lnTo>
                    <a:pt x="318" y="58"/>
                  </a:lnTo>
                  <a:lnTo>
                    <a:pt x="331" y="76"/>
                  </a:lnTo>
                  <a:lnTo>
                    <a:pt x="342" y="98"/>
                  </a:lnTo>
                  <a:lnTo>
                    <a:pt x="351" y="122"/>
                  </a:lnTo>
                  <a:lnTo>
                    <a:pt x="357" y="151"/>
                  </a:lnTo>
                  <a:lnTo>
                    <a:pt x="360" y="183"/>
                  </a:lnTo>
                  <a:lnTo>
                    <a:pt x="360" y="185"/>
                  </a:lnTo>
                  <a:lnTo>
                    <a:pt x="361" y="192"/>
                  </a:lnTo>
                  <a:lnTo>
                    <a:pt x="361" y="201"/>
                  </a:lnTo>
                  <a:lnTo>
                    <a:pt x="361" y="213"/>
                  </a:lnTo>
                  <a:lnTo>
                    <a:pt x="361" y="227"/>
                  </a:lnTo>
                  <a:lnTo>
                    <a:pt x="361" y="244"/>
                  </a:lnTo>
                  <a:lnTo>
                    <a:pt x="359" y="263"/>
                  </a:lnTo>
                  <a:lnTo>
                    <a:pt x="357" y="282"/>
                  </a:lnTo>
                  <a:lnTo>
                    <a:pt x="354" y="303"/>
                  </a:lnTo>
                  <a:lnTo>
                    <a:pt x="349" y="324"/>
                  </a:lnTo>
                  <a:lnTo>
                    <a:pt x="343" y="344"/>
                  </a:lnTo>
                  <a:lnTo>
                    <a:pt x="335" y="365"/>
                  </a:lnTo>
                  <a:lnTo>
                    <a:pt x="325" y="385"/>
                  </a:lnTo>
                  <a:lnTo>
                    <a:pt x="313" y="403"/>
                  </a:lnTo>
                  <a:lnTo>
                    <a:pt x="297" y="421"/>
                  </a:lnTo>
                  <a:lnTo>
                    <a:pt x="280" y="435"/>
                  </a:lnTo>
                  <a:lnTo>
                    <a:pt x="261" y="447"/>
                  </a:lnTo>
                  <a:lnTo>
                    <a:pt x="238" y="456"/>
                  </a:lnTo>
                  <a:lnTo>
                    <a:pt x="212" y="462"/>
                  </a:lnTo>
                  <a:lnTo>
                    <a:pt x="183" y="465"/>
                  </a:lnTo>
                  <a:lnTo>
                    <a:pt x="180" y="465"/>
                  </a:lnTo>
                  <a:lnTo>
                    <a:pt x="150" y="462"/>
                  </a:lnTo>
                  <a:lnTo>
                    <a:pt x="124" y="456"/>
                  </a:lnTo>
                  <a:lnTo>
                    <a:pt x="101" y="447"/>
                  </a:lnTo>
                  <a:lnTo>
                    <a:pt x="81" y="435"/>
                  </a:lnTo>
                  <a:lnTo>
                    <a:pt x="64" y="421"/>
                  </a:lnTo>
                  <a:lnTo>
                    <a:pt x="50" y="403"/>
                  </a:lnTo>
                  <a:lnTo>
                    <a:pt x="37" y="385"/>
                  </a:lnTo>
                  <a:lnTo>
                    <a:pt x="27" y="365"/>
                  </a:lnTo>
                  <a:lnTo>
                    <a:pt x="19" y="344"/>
                  </a:lnTo>
                  <a:lnTo>
                    <a:pt x="12" y="324"/>
                  </a:lnTo>
                  <a:lnTo>
                    <a:pt x="8" y="303"/>
                  </a:lnTo>
                  <a:lnTo>
                    <a:pt x="4" y="282"/>
                  </a:lnTo>
                  <a:lnTo>
                    <a:pt x="2" y="263"/>
                  </a:lnTo>
                  <a:lnTo>
                    <a:pt x="1" y="244"/>
                  </a:lnTo>
                  <a:lnTo>
                    <a:pt x="0" y="227"/>
                  </a:lnTo>
                  <a:lnTo>
                    <a:pt x="0" y="213"/>
                  </a:lnTo>
                  <a:lnTo>
                    <a:pt x="0" y="201"/>
                  </a:lnTo>
                  <a:lnTo>
                    <a:pt x="1" y="192"/>
                  </a:lnTo>
                  <a:lnTo>
                    <a:pt x="1" y="185"/>
                  </a:lnTo>
                  <a:lnTo>
                    <a:pt x="2" y="183"/>
                  </a:lnTo>
                  <a:lnTo>
                    <a:pt x="5" y="151"/>
                  </a:lnTo>
                  <a:lnTo>
                    <a:pt x="11" y="122"/>
                  </a:lnTo>
                  <a:lnTo>
                    <a:pt x="20" y="98"/>
                  </a:lnTo>
                  <a:lnTo>
                    <a:pt x="31" y="76"/>
                  </a:lnTo>
                  <a:lnTo>
                    <a:pt x="43" y="58"/>
                  </a:lnTo>
                  <a:lnTo>
                    <a:pt x="58" y="44"/>
                  </a:lnTo>
                  <a:lnTo>
                    <a:pt x="73" y="32"/>
                  </a:lnTo>
                  <a:lnTo>
                    <a:pt x="89" y="22"/>
                  </a:lnTo>
                  <a:lnTo>
                    <a:pt x="104" y="14"/>
                  </a:lnTo>
                  <a:lnTo>
                    <a:pt x="120" y="8"/>
                  </a:lnTo>
                  <a:lnTo>
                    <a:pt x="134" y="5"/>
                  </a:lnTo>
                  <a:lnTo>
                    <a:pt x="148" y="2"/>
                  </a:lnTo>
                  <a:lnTo>
                    <a:pt x="159" y="0"/>
                  </a:lnTo>
                  <a:lnTo>
                    <a:pt x="169" y="0"/>
                  </a:lnTo>
                  <a:lnTo>
                    <a:pt x="177" y="0"/>
                  </a:lnTo>
                  <a:lnTo>
                    <a:pt x="181" y="0"/>
                  </a:lnTo>
                  <a:lnTo>
                    <a:pt x="18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46" name="Google Shape;11346;p24"/>
            <p:cNvSpPr/>
            <p:nvPr/>
          </p:nvSpPr>
          <p:spPr>
            <a:xfrm>
              <a:off x="3074" y="1352"/>
              <a:ext cx="24" cy="31"/>
            </a:xfrm>
            <a:custGeom>
              <a:avLst/>
              <a:gdLst/>
              <a:ahLst/>
              <a:cxnLst/>
              <a:rect l="l" t="t" r="r" b="b"/>
              <a:pathLst>
                <a:path w="363" h="465" extrusionOk="0">
                  <a:moveTo>
                    <a:pt x="186" y="0"/>
                  </a:moveTo>
                  <a:lnTo>
                    <a:pt x="193" y="0"/>
                  </a:lnTo>
                  <a:lnTo>
                    <a:pt x="204" y="0"/>
                  </a:lnTo>
                  <a:lnTo>
                    <a:pt x="215" y="2"/>
                  </a:lnTo>
                  <a:lnTo>
                    <a:pt x="229" y="4"/>
                  </a:lnTo>
                  <a:lnTo>
                    <a:pt x="243" y="8"/>
                  </a:lnTo>
                  <a:lnTo>
                    <a:pt x="258" y="14"/>
                  </a:lnTo>
                  <a:lnTo>
                    <a:pt x="275" y="22"/>
                  </a:lnTo>
                  <a:lnTo>
                    <a:pt x="290" y="32"/>
                  </a:lnTo>
                  <a:lnTo>
                    <a:pt x="305" y="43"/>
                  </a:lnTo>
                  <a:lnTo>
                    <a:pt x="319" y="58"/>
                  </a:lnTo>
                  <a:lnTo>
                    <a:pt x="332" y="76"/>
                  </a:lnTo>
                  <a:lnTo>
                    <a:pt x="343" y="98"/>
                  </a:lnTo>
                  <a:lnTo>
                    <a:pt x="352" y="122"/>
                  </a:lnTo>
                  <a:lnTo>
                    <a:pt x="358" y="151"/>
                  </a:lnTo>
                  <a:lnTo>
                    <a:pt x="361" y="183"/>
                  </a:lnTo>
                  <a:lnTo>
                    <a:pt x="361" y="185"/>
                  </a:lnTo>
                  <a:lnTo>
                    <a:pt x="362" y="192"/>
                  </a:lnTo>
                  <a:lnTo>
                    <a:pt x="362" y="201"/>
                  </a:lnTo>
                  <a:lnTo>
                    <a:pt x="363" y="213"/>
                  </a:lnTo>
                  <a:lnTo>
                    <a:pt x="363" y="227"/>
                  </a:lnTo>
                  <a:lnTo>
                    <a:pt x="362" y="244"/>
                  </a:lnTo>
                  <a:lnTo>
                    <a:pt x="361" y="263"/>
                  </a:lnTo>
                  <a:lnTo>
                    <a:pt x="358" y="282"/>
                  </a:lnTo>
                  <a:lnTo>
                    <a:pt x="355" y="303"/>
                  </a:lnTo>
                  <a:lnTo>
                    <a:pt x="350" y="324"/>
                  </a:lnTo>
                  <a:lnTo>
                    <a:pt x="344" y="344"/>
                  </a:lnTo>
                  <a:lnTo>
                    <a:pt x="336" y="365"/>
                  </a:lnTo>
                  <a:lnTo>
                    <a:pt x="326" y="385"/>
                  </a:lnTo>
                  <a:lnTo>
                    <a:pt x="313" y="403"/>
                  </a:lnTo>
                  <a:lnTo>
                    <a:pt x="299" y="421"/>
                  </a:lnTo>
                  <a:lnTo>
                    <a:pt x="282" y="435"/>
                  </a:lnTo>
                  <a:lnTo>
                    <a:pt x="262" y="447"/>
                  </a:lnTo>
                  <a:lnTo>
                    <a:pt x="238" y="456"/>
                  </a:lnTo>
                  <a:lnTo>
                    <a:pt x="213" y="462"/>
                  </a:lnTo>
                  <a:lnTo>
                    <a:pt x="183" y="465"/>
                  </a:lnTo>
                  <a:lnTo>
                    <a:pt x="180" y="465"/>
                  </a:lnTo>
                  <a:lnTo>
                    <a:pt x="151" y="462"/>
                  </a:lnTo>
                  <a:lnTo>
                    <a:pt x="124" y="456"/>
                  </a:lnTo>
                  <a:lnTo>
                    <a:pt x="102" y="447"/>
                  </a:lnTo>
                  <a:lnTo>
                    <a:pt x="82" y="435"/>
                  </a:lnTo>
                  <a:lnTo>
                    <a:pt x="64" y="421"/>
                  </a:lnTo>
                  <a:lnTo>
                    <a:pt x="50" y="403"/>
                  </a:lnTo>
                  <a:lnTo>
                    <a:pt x="38" y="385"/>
                  </a:lnTo>
                  <a:lnTo>
                    <a:pt x="28" y="365"/>
                  </a:lnTo>
                  <a:lnTo>
                    <a:pt x="20" y="344"/>
                  </a:lnTo>
                  <a:lnTo>
                    <a:pt x="14" y="324"/>
                  </a:lnTo>
                  <a:lnTo>
                    <a:pt x="9" y="303"/>
                  </a:lnTo>
                  <a:lnTo>
                    <a:pt x="6" y="282"/>
                  </a:lnTo>
                  <a:lnTo>
                    <a:pt x="2" y="263"/>
                  </a:lnTo>
                  <a:lnTo>
                    <a:pt x="1" y="244"/>
                  </a:lnTo>
                  <a:lnTo>
                    <a:pt x="0" y="227"/>
                  </a:lnTo>
                  <a:lnTo>
                    <a:pt x="0" y="213"/>
                  </a:lnTo>
                  <a:lnTo>
                    <a:pt x="1" y="201"/>
                  </a:lnTo>
                  <a:lnTo>
                    <a:pt x="1" y="192"/>
                  </a:lnTo>
                  <a:lnTo>
                    <a:pt x="2" y="185"/>
                  </a:lnTo>
                  <a:lnTo>
                    <a:pt x="2" y="183"/>
                  </a:lnTo>
                  <a:lnTo>
                    <a:pt x="6" y="151"/>
                  </a:lnTo>
                  <a:lnTo>
                    <a:pt x="12" y="122"/>
                  </a:lnTo>
                  <a:lnTo>
                    <a:pt x="21" y="98"/>
                  </a:lnTo>
                  <a:lnTo>
                    <a:pt x="32" y="76"/>
                  </a:lnTo>
                  <a:lnTo>
                    <a:pt x="45" y="58"/>
                  </a:lnTo>
                  <a:lnTo>
                    <a:pt x="59" y="44"/>
                  </a:lnTo>
                  <a:lnTo>
                    <a:pt x="75" y="32"/>
                  </a:lnTo>
                  <a:lnTo>
                    <a:pt x="90" y="22"/>
                  </a:lnTo>
                  <a:lnTo>
                    <a:pt x="105" y="14"/>
                  </a:lnTo>
                  <a:lnTo>
                    <a:pt x="120" y="8"/>
                  </a:lnTo>
                  <a:lnTo>
                    <a:pt x="136" y="5"/>
                  </a:lnTo>
                  <a:lnTo>
                    <a:pt x="149" y="2"/>
                  </a:lnTo>
                  <a:lnTo>
                    <a:pt x="160" y="0"/>
                  </a:lnTo>
                  <a:lnTo>
                    <a:pt x="170" y="0"/>
                  </a:lnTo>
                  <a:lnTo>
                    <a:pt x="177" y="0"/>
                  </a:lnTo>
                  <a:lnTo>
                    <a:pt x="181" y="0"/>
                  </a:lnTo>
                  <a:lnTo>
                    <a:pt x="18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347" name="Google Shape;11347;p24"/>
          <p:cNvGrpSpPr/>
          <p:nvPr/>
        </p:nvGrpSpPr>
        <p:grpSpPr>
          <a:xfrm>
            <a:off x="16403050" y="22026071"/>
            <a:ext cx="558357" cy="551419"/>
            <a:chOff x="819150" y="-1422400"/>
            <a:chExt cx="766763" cy="757236"/>
          </a:xfrm>
          <a:solidFill>
            <a:srgbClr val="006994"/>
          </a:solidFill>
        </p:grpSpPr>
        <p:sp>
          <p:nvSpPr>
            <p:cNvPr id="11348" name="Google Shape;11348;p24"/>
            <p:cNvSpPr/>
            <p:nvPr/>
          </p:nvSpPr>
          <p:spPr>
            <a:xfrm>
              <a:off x="1168400" y="-1077913"/>
              <a:ext cx="417513" cy="412749"/>
            </a:xfrm>
            <a:custGeom>
              <a:avLst/>
              <a:gdLst/>
              <a:ahLst/>
              <a:cxnLst/>
              <a:rect l="l" t="t" r="r" b="b"/>
              <a:pathLst>
                <a:path w="1839" h="1819" extrusionOk="0">
                  <a:moveTo>
                    <a:pt x="740" y="268"/>
                  </a:moveTo>
                  <a:lnTo>
                    <a:pt x="689" y="273"/>
                  </a:lnTo>
                  <a:lnTo>
                    <a:pt x="639" y="284"/>
                  </a:lnTo>
                  <a:lnTo>
                    <a:pt x="591" y="299"/>
                  </a:lnTo>
                  <a:lnTo>
                    <a:pt x="544" y="319"/>
                  </a:lnTo>
                  <a:lnTo>
                    <a:pt x="497" y="345"/>
                  </a:lnTo>
                  <a:lnTo>
                    <a:pt x="455" y="375"/>
                  </a:lnTo>
                  <a:lnTo>
                    <a:pt x="415" y="410"/>
                  </a:lnTo>
                  <a:lnTo>
                    <a:pt x="378" y="451"/>
                  </a:lnTo>
                  <a:lnTo>
                    <a:pt x="347" y="493"/>
                  </a:lnTo>
                  <a:lnTo>
                    <a:pt x="322" y="538"/>
                  </a:lnTo>
                  <a:lnTo>
                    <a:pt x="301" y="585"/>
                  </a:lnTo>
                  <a:lnTo>
                    <a:pt x="286" y="633"/>
                  </a:lnTo>
                  <a:lnTo>
                    <a:pt x="276" y="682"/>
                  </a:lnTo>
                  <a:lnTo>
                    <a:pt x="270" y="732"/>
                  </a:lnTo>
                  <a:lnTo>
                    <a:pt x="270" y="782"/>
                  </a:lnTo>
                  <a:lnTo>
                    <a:pt x="276" y="832"/>
                  </a:lnTo>
                  <a:lnTo>
                    <a:pt x="286" y="881"/>
                  </a:lnTo>
                  <a:lnTo>
                    <a:pt x="301" y="930"/>
                  </a:lnTo>
                  <a:lnTo>
                    <a:pt x="322" y="977"/>
                  </a:lnTo>
                  <a:lnTo>
                    <a:pt x="347" y="1022"/>
                  </a:lnTo>
                  <a:lnTo>
                    <a:pt x="378" y="1064"/>
                  </a:lnTo>
                  <a:lnTo>
                    <a:pt x="415" y="1104"/>
                  </a:lnTo>
                  <a:lnTo>
                    <a:pt x="455" y="1140"/>
                  </a:lnTo>
                  <a:lnTo>
                    <a:pt x="497" y="1170"/>
                  </a:lnTo>
                  <a:lnTo>
                    <a:pt x="544" y="1195"/>
                  </a:lnTo>
                  <a:lnTo>
                    <a:pt x="591" y="1216"/>
                  </a:lnTo>
                  <a:lnTo>
                    <a:pt x="639" y="1231"/>
                  </a:lnTo>
                  <a:lnTo>
                    <a:pt x="689" y="1241"/>
                  </a:lnTo>
                  <a:lnTo>
                    <a:pt x="740" y="1246"/>
                  </a:lnTo>
                  <a:lnTo>
                    <a:pt x="790" y="1246"/>
                  </a:lnTo>
                  <a:lnTo>
                    <a:pt x="841" y="1241"/>
                  </a:lnTo>
                  <a:lnTo>
                    <a:pt x="891" y="1231"/>
                  </a:lnTo>
                  <a:lnTo>
                    <a:pt x="939" y="1216"/>
                  </a:lnTo>
                  <a:lnTo>
                    <a:pt x="986" y="1195"/>
                  </a:lnTo>
                  <a:lnTo>
                    <a:pt x="1033" y="1170"/>
                  </a:lnTo>
                  <a:lnTo>
                    <a:pt x="1076" y="1140"/>
                  </a:lnTo>
                  <a:lnTo>
                    <a:pt x="1115" y="1104"/>
                  </a:lnTo>
                  <a:lnTo>
                    <a:pt x="1152" y="1064"/>
                  </a:lnTo>
                  <a:lnTo>
                    <a:pt x="1183" y="1022"/>
                  </a:lnTo>
                  <a:lnTo>
                    <a:pt x="1208" y="977"/>
                  </a:lnTo>
                  <a:lnTo>
                    <a:pt x="1229" y="930"/>
                  </a:lnTo>
                  <a:lnTo>
                    <a:pt x="1244" y="881"/>
                  </a:lnTo>
                  <a:lnTo>
                    <a:pt x="1254" y="832"/>
                  </a:lnTo>
                  <a:lnTo>
                    <a:pt x="1260" y="782"/>
                  </a:lnTo>
                  <a:lnTo>
                    <a:pt x="1260" y="732"/>
                  </a:lnTo>
                  <a:lnTo>
                    <a:pt x="1254" y="682"/>
                  </a:lnTo>
                  <a:lnTo>
                    <a:pt x="1244" y="633"/>
                  </a:lnTo>
                  <a:lnTo>
                    <a:pt x="1229" y="585"/>
                  </a:lnTo>
                  <a:lnTo>
                    <a:pt x="1208" y="538"/>
                  </a:lnTo>
                  <a:lnTo>
                    <a:pt x="1183" y="493"/>
                  </a:lnTo>
                  <a:lnTo>
                    <a:pt x="1152" y="451"/>
                  </a:lnTo>
                  <a:lnTo>
                    <a:pt x="1115" y="410"/>
                  </a:lnTo>
                  <a:lnTo>
                    <a:pt x="1076" y="375"/>
                  </a:lnTo>
                  <a:lnTo>
                    <a:pt x="1033" y="345"/>
                  </a:lnTo>
                  <a:lnTo>
                    <a:pt x="986" y="319"/>
                  </a:lnTo>
                  <a:lnTo>
                    <a:pt x="939" y="299"/>
                  </a:lnTo>
                  <a:lnTo>
                    <a:pt x="891" y="284"/>
                  </a:lnTo>
                  <a:lnTo>
                    <a:pt x="841" y="273"/>
                  </a:lnTo>
                  <a:lnTo>
                    <a:pt x="790" y="268"/>
                  </a:lnTo>
                  <a:lnTo>
                    <a:pt x="740" y="268"/>
                  </a:lnTo>
                  <a:close/>
                  <a:moveTo>
                    <a:pt x="796" y="0"/>
                  </a:moveTo>
                  <a:lnTo>
                    <a:pt x="858" y="6"/>
                  </a:lnTo>
                  <a:lnTo>
                    <a:pt x="919" y="16"/>
                  </a:lnTo>
                  <a:lnTo>
                    <a:pt x="980" y="30"/>
                  </a:lnTo>
                  <a:lnTo>
                    <a:pt x="1038" y="49"/>
                  </a:lnTo>
                  <a:lnTo>
                    <a:pt x="1097" y="74"/>
                  </a:lnTo>
                  <a:lnTo>
                    <a:pt x="1153" y="104"/>
                  </a:lnTo>
                  <a:lnTo>
                    <a:pt x="1207" y="138"/>
                  </a:lnTo>
                  <a:lnTo>
                    <a:pt x="1257" y="177"/>
                  </a:lnTo>
                  <a:lnTo>
                    <a:pt x="1306" y="221"/>
                  </a:lnTo>
                  <a:lnTo>
                    <a:pt x="1350" y="268"/>
                  </a:lnTo>
                  <a:lnTo>
                    <a:pt x="1390" y="319"/>
                  </a:lnTo>
                  <a:lnTo>
                    <a:pt x="1424" y="371"/>
                  </a:lnTo>
                  <a:lnTo>
                    <a:pt x="1454" y="425"/>
                  </a:lnTo>
                  <a:lnTo>
                    <a:pt x="1478" y="481"/>
                  </a:lnTo>
                  <a:lnTo>
                    <a:pt x="1498" y="539"/>
                  </a:lnTo>
                  <a:lnTo>
                    <a:pt x="1513" y="598"/>
                  </a:lnTo>
                  <a:lnTo>
                    <a:pt x="1523" y="658"/>
                  </a:lnTo>
                  <a:lnTo>
                    <a:pt x="1528" y="718"/>
                  </a:lnTo>
                  <a:lnTo>
                    <a:pt x="1530" y="778"/>
                  </a:lnTo>
                  <a:lnTo>
                    <a:pt x="1525" y="838"/>
                  </a:lnTo>
                  <a:lnTo>
                    <a:pt x="1516" y="898"/>
                  </a:lnTo>
                  <a:lnTo>
                    <a:pt x="1502" y="956"/>
                  </a:lnTo>
                  <a:lnTo>
                    <a:pt x="1483" y="1014"/>
                  </a:lnTo>
                  <a:lnTo>
                    <a:pt x="1460" y="1071"/>
                  </a:lnTo>
                  <a:lnTo>
                    <a:pt x="1760" y="1368"/>
                  </a:lnTo>
                  <a:lnTo>
                    <a:pt x="1784" y="1394"/>
                  </a:lnTo>
                  <a:lnTo>
                    <a:pt x="1803" y="1423"/>
                  </a:lnTo>
                  <a:lnTo>
                    <a:pt x="1818" y="1454"/>
                  </a:lnTo>
                  <a:lnTo>
                    <a:pt x="1830" y="1486"/>
                  </a:lnTo>
                  <a:lnTo>
                    <a:pt x="1837" y="1520"/>
                  </a:lnTo>
                  <a:lnTo>
                    <a:pt x="1839" y="1555"/>
                  </a:lnTo>
                  <a:lnTo>
                    <a:pt x="1837" y="1590"/>
                  </a:lnTo>
                  <a:lnTo>
                    <a:pt x="1830" y="1624"/>
                  </a:lnTo>
                  <a:lnTo>
                    <a:pt x="1818" y="1656"/>
                  </a:lnTo>
                  <a:lnTo>
                    <a:pt x="1803" y="1687"/>
                  </a:lnTo>
                  <a:lnTo>
                    <a:pt x="1784" y="1716"/>
                  </a:lnTo>
                  <a:lnTo>
                    <a:pt x="1760" y="1743"/>
                  </a:lnTo>
                  <a:lnTo>
                    <a:pt x="1730" y="1768"/>
                  </a:lnTo>
                  <a:lnTo>
                    <a:pt x="1698" y="1788"/>
                  </a:lnTo>
                  <a:lnTo>
                    <a:pt x="1663" y="1804"/>
                  </a:lnTo>
                  <a:lnTo>
                    <a:pt x="1626" y="1815"/>
                  </a:lnTo>
                  <a:lnTo>
                    <a:pt x="1590" y="1819"/>
                  </a:lnTo>
                  <a:lnTo>
                    <a:pt x="1553" y="1819"/>
                  </a:lnTo>
                  <a:lnTo>
                    <a:pt x="1515" y="1815"/>
                  </a:lnTo>
                  <a:lnTo>
                    <a:pt x="1479" y="1804"/>
                  </a:lnTo>
                  <a:lnTo>
                    <a:pt x="1445" y="1788"/>
                  </a:lnTo>
                  <a:lnTo>
                    <a:pt x="1412" y="1768"/>
                  </a:lnTo>
                  <a:lnTo>
                    <a:pt x="1382" y="1743"/>
                  </a:lnTo>
                  <a:lnTo>
                    <a:pt x="1082" y="1446"/>
                  </a:lnTo>
                  <a:lnTo>
                    <a:pt x="1025" y="1469"/>
                  </a:lnTo>
                  <a:lnTo>
                    <a:pt x="967" y="1487"/>
                  </a:lnTo>
                  <a:lnTo>
                    <a:pt x="907" y="1501"/>
                  </a:lnTo>
                  <a:lnTo>
                    <a:pt x="847" y="1509"/>
                  </a:lnTo>
                  <a:lnTo>
                    <a:pt x="786" y="1514"/>
                  </a:lnTo>
                  <a:lnTo>
                    <a:pt x="725" y="1513"/>
                  </a:lnTo>
                  <a:lnTo>
                    <a:pt x="665" y="1508"/>
                  </a:lnTo>
                  <a:lnTo>
                    <a:pt x="604" y="1497"/>
                  </a:lnTo>
                  <a:lnTo>
                    <a:pt x="545" y="1482"/>
                  </a:lnTo>
                  <a:lnTo>
                    <a:pt x="486" y="1462"/>
                  </a:lnTo>
                  <a:lnTo>
                    <a:pt x="430" y="1438"/>
                  </a:lnTo>
                  <a:lnTo>
                    <a:pt x="375" y="1409"/>
                  </a:lnTo>
                  <a:lnTo>
                    <a:pt x="322" y="1375"/>
                  </a:lnTo>
                  <a:lnTo>
                    <a:pt x="271" y="1336"/>
                  </a:lnTo>
                  <a:lnTo>
                    <a:pt x="224" y="1293"/>
                  </a:lnTo>
                  <a:lnTo>
                    <a:pt x="179" y="1244"/>
                  </a:lnTo>
                  <a:lnTo>
                    <a:pt x="139" y="1194"/>
                  </a:lnTo>
                  <a:lnTo>
                    <a:pt x="105" y="1141"/>
                  </a:lnTo>
                  <a:lnTo>
                    <a:pt x="75" y="1085"/>
                  </a:lnTo>
                  <a:lnTo>
                    <a:pt x="50" y="1027"/>
                  </a:lnTo>
                  <a:lnTo>
                    <a:pt x="30" y="970"/>
                  </a:lnTo>
                  <a:lnTo>
                    <a:pt x="15" y="910"/>
                  </a:lnTo>
                  <a:lnTo>
                    <a:pt x="5" y="849"/>
                  </a:lnTo>
                  <a:lnTo>
                    <a:pt x="0" y="787"/>
                  </a:lnTo>
                  <a:lnTo>
                    <a:pt x="0" y="726"/>
                  </a:lnTo>
                  <a:lnTo>
                    <a:pt x="5" y="665"/>
                  </a:lnTo>
                  <a:lnTo>
                    <a:pt x="15" y="604"/>
                  </a:lnTo>
                  <a:lnTo>
                    <a:pt x="30" y="545"/>
                  </a:lnTo>
                  <a:lnTo>
                    <a:pt x="50" y="487"/>
                  </a:lnTo>
                  <a:lnTo>
                    <a:pt x="74" y="429"/>
                  </a:lnTo>
                  <a:lnTo>
                    <a:pt x="104" y="374"/>
                  </a:lnTo>
                  <a:lnTo>
                    <a:pt x="139" y="321"/>
                  </a:lnTo>
                  <a:lnTo>
                    <a:pt x="179" y="270"/>
                  </a:lnTo>
                  <a:lnTo>
                    <a:pt x="223" y="222"/>
                  </a:lnTo>
                  <a:lnTo>
                    <a:pt x="271" y="177"/>
                  </a:lnTo>
                  <a:lnTo>
                    <a:pt x="323" y="138"/>
                  </a:lnTo>
                  <a:lnTo>
                    <a:pt x="377" y="104"/>
                  </a:lnTo>
                  <a:lnTo>
                    <a:pt x="433" y="74"/>
                  </a:lnTo>
                  <a:lnTo>
                    <a:pt x="491" y="49"/>
                  </a:lnTo>
                  <a:lnTo>
                    <a:pt x="550" y="30"/>
                  </a:lnTo>
                  <a:lnTo>
                    <a:pt x="611" y="16"/>
                  </a:lnTo>
                  <a:lnTo>
                    <a:pt x="672" y="6"/>
                  </a:lnTo>
                  <a:lnTo>
                    <a:pt x="734" y="0"/>
                  </a:lnTo>
                  <a:lnTo>
                    <a:pt x="79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49" name="Google Shape;11349;p24"/>
            <p:cNvSpPr/>
            <p:nvPr/>
          </p:nvSpPr>
          <p:spPr>
            <a:xfrm>
              <a:off x="1204913" y="-1346200"/>
              <a:ext cx="374651" cy="474663"/>
            </a:xfrm>
            <a:custGeom>
              <a:avLst/>
              <a:gdLst/>
              <a:ahLst/>
              <a:cxnLst/>
              <a:rect l="l" t="t" r="r" b="b"/>
              <a:pathLst>
                <a:path w="1655" h="2089" extrusionOk="0">
                  <a:moveTo>
                    <a:pt x="346" y="0"/>
                  </a:moveTo>
                  <a:lnTo>
                    <a:pt x="503" y="30"/>
                  </a:lnTo>
                  <a:lnTo>
                    <a:pt x="638" y="150"/>
                  </a:lnTo>
                  <a:lnTo>
                    <a:pt x="679" y="255"/>
                  </a:lnTo>
                  <a:lnTo>
                    <a:pt x="709" y="354"/>
                  </a:lnTo>
                  <a:lnTo>
                    <a:pt x="922" y="543"/>
                  </a:lnTo>
                  <a:lnTo>
                    <a:pt x="977" y="561"/>
                  </a:lnTo>
                  <a:lnTo>
                    <a:pt x="1053" y="442"/>
                  </a:lnTo>
                  <a:lnTo>
                    <a:pt x="1321" y="418"/>
                  </a:lnTo>
                  <a:lnTo>
                    <a:pt x="1370" y="402"/>
                  </a:lnTo>
                  <a:lnTo>
                    <a:pt x="1422" y="482"/>
                  </a:lnTo>
                  <a:lnTo>
                    <a:pt x="1470" y="566"/>
                  </a:lnTo>
                  <a:lnTo>
                    <a:pt x="1511" y="654"/>
                  </a:lnTo>
                  <a:lnTo>
                    <a:pt x="1548" y="743"/>
                  </a:lnTo>
                  <a:lnTo>
                    <a:pt x="1580" y="835"/>
                  </a:lnTo>
                  <a:lnTo>
                    <a:pt x="1606" y="929"/>
                  </a:lnTo>
                  <a:lnTo>
                    <a:pt x="1627" y="1025"/>
                  </a:lnTo>
                  <a:lnTo>
                    <a:pt x="1643" y="1125"/>
                  </a:lnTo>
                  <a:lnTo>
                    <a:pt x="1651" y="1225"/>
                  </a:lnTo>
                  <a:lnTo>
                    <a:pt x="1655" y="1326"/>
                  </a:lnTo>
                  <a:lnTo>
                    <a:pt x="1651" y="1429"/>
                  </a:lnTo>
                  <a:lnTo>
                    <a:pt x="1643" y="1530"/>
                  </a:lnTo>
                  <a:lnTo>
                    <a:pt x="1627" y="1628"/>
                  </a:lnTo>
                  <a:lnTo>
                    <a:pt x="1605" y="1725"/>
                  </a:lnTo>
                  <a:lnTo>
                    <a:pt x="1579" y="1820"/>
                  </a:lnTo>
                  <a:lnTo>
                    <a:pt x="1546" y="1913"/>
                  </a:lnTo>
                  <a:lnTo>
                    <a:pt x="1508" y="2002"/>
                  </a:lnTo>
                  <a:lnTo>
                    <a:pt x="1466" y="2089"/>
                  </a:lnTo>
                  <a:lnTo>
                    <a:pt x="1475" y="2021"/>
                  </a:lnTo>
                  <a:lnTo>
                    <a:pt x="1480" y="1951"/>
                  </a:lnTo>
                  <a:lnTo>
                    <a:pt x="1477" y="1882"/>
                  </a:lnTo>
                  <a:lnTo>
                    <a:pt x="1471" y="1814"/>
                  </a:lnTo>
                  <a:lnTo>
                    <a:pt x="1457" y="1746"/>
                  </a:lnTo>
                  <a:lnTo>
                    <a:pt x="1440" y="1680"/>
                  </a:lnTo>
                  <a:lnTo>
                    <a:pt x="1418" y="1615"/>
                  </a:lnTo>
                  <a:lnTo>
                    <a:pt x="1389" y="1552"/>
                  </a:lnTo>
                  <a:lnTo>
                    <a:pt x="1356" y="1491"/>
                  </a:lnTo>
                  <a:lnTo>
                    <a:pt x="1318" y="1433"/>
                  </a:lnTo>
                  <a:lnTo>
                    <a:pt x="1274" y="1378"/>
                  </a:lnTo>
                  <a:lnTo>
                    <a:pt x="1225" y="1325"/>
                  </a:lnTo>
                  <a:lnTo>
                    <a:pt x="1174" y="1279"/>
                  </a:lnTo>
                  <a:lnTo>
                    <a:pt x="1120" y="1237"/>
                  </a:lnTo>
                  <a:lnTo>
                    <a:pt x="1063" y="1199"/>
                  </a:lnTo>
                  <a:lnTo>
                    <a:pt x="1004" y="1166"/>
                  </a:lnTo>
                  <a:lnTo>
                    <a:pt x="942" y="1138"/>
                  </a:lnTo>
                  <a:lnTo>
                    <a:pt x="878" y="1115"/>
                  </a:lnTo>
                  <a:lnTo>
                    <a:pt x="813" y="1096"/>
                  </a:lnTo>
                  <a:lnTo>
                    <a:pt x="746" y="1083"/>
                  </a:lnTo>
                  <a:lnTo>
                    <a:pt x="676" y="1076"/>
                  </a:lnTo>
                  <a:lnTo>
                    <a:pt x="607" y="1072"/>
                  </a:lnTo>
                  <a:lnTo>
                    <a:pt x="531" y="1076"/>
                  </a:lnTo>
                  <a:lnTo>
                    <a:pt x="456" y="1085"/>
                  </a:lnTo>
                  <a:lnTo>
                    <a:pt x="382" y="1102"/>
                  </a:lnTo>
                  <a:lnTo>
                    <a:pt x="311" y="1123"/>
                  </a:lnTo>
                  <a:lnTo>
                    <a:pt x="241" y="1152"/>
                  </a:lnTo>
                  <a:lnTo>
                    <a:pt x="175" y="1186"/>
                  </a:lnTo>
                  <a:lnTo>
                    <a:pt x="370" y="954"/>
                  </a:lnTo>
                  <a:lnTo>
                    <a:pt x="648" y="815"/>
                  </a:lnTo>
                  <a:lnTo>
                    <a:pt x="810" y="836"/>
                  </a:lnTo>
                  <a:lnTo>
                    <a:pt x="824" y="757"/>
                  </a:lnTo>
                  <a:lnTo>
                    <a:pt x="625" y="558"/>
                  </a:lnTo>
                  <a:lnTo>
                    <a:pt x="549" y="408"/>
                  </a:lnTo>
                  <a:lnTo>
                    <a:pt x="438" y="408"/>
                  </a:lnTo>
                  <a:lnTo>
                    <a:pt x="370" y="368"/>
                  </a:lnTo>
                  <a:lnTo>
                    <a:pt x="223" y="346"/>
                  </a:lnTo>
                  <a:lnTo>
                    <a:pt x="192" y="521"/>
                  </a:lnTo>
                  <a:lnTo>
                    <a:pt x="13" y="486"/>
                  </a:lnTo>
                  <a:lnTo>
                    <a:pt x="0" y="377"/>
                  </a:lnTo>
                  <a:lnTo>
                    <a:pt x="137" y="346"/>
                  </a:lnTo>
                  <a:lnTo>
                    <a:pt x="182" y="152"/>
                  </a:lnTo>
                  <a:lnTo>
                    <a:pt x="318" y="208"/>
                  </a:lnTo>
                  <a:lnTo>
                    <a:pt x="315" y="290"/>
                  </a:lnTo>
                  <a:lnTo>
                    <a:pt x="419" y="333"/>
                  </a:lnTo>
                  <a:lnTo>
                    <a:pt x="488" y="353"/>
                  </a:lnTo>
                  <a:lnTo>
                    <a:pt x="573" y="309"/>
                  </a:lnTo>
                  <a:lnTo>
                    <a:pt x="497" y="221"/>
                  </a:lnTo>
                  <a:lnTo>
                    <a:pt x="343" y="71"/>
                  </a:lnTo>
                  <a:lnTo>
                    <a:pt x="34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50" name="Google Shape;11350;p24"/>
            <p:cNvSpPr/>
            <p:nvPr/>
          </p:nvSpPr>
          <p:spPr>
            <a:xfrm>
              <a:off x="1160463" y="-1065213"/>
              <a:ext cx="52388" cy="44450"/>
            </a:xfrm>
            <a:custGeom>
              <a:avLst/>
              <a:gdLst/>
              <a:ahLst/>
              <a:cxnLst/>
              <a:rect l="l" t="t" r="r" b="b"/>
              <a:pathLst>
                <a:path w="229" h="197" extrusionOk="0">
                  <a:moveTo>
                    <a:pt x="130" y="0"/>
                  </a:moveTo>
                  <a:lnTo>
                    <a:pt x="229" y="45"/>
                  </a:lnTo>
                  <a:lnTo>
                    <a:pt x="205" y="66"/>
                  </a:lnTo>
                  <a:lnTo>
                    <a:pt x="182" y="89"/>
                  </a:lnTo>
                  <a:lnTo>
                    <a:pt x="162" y="109"/>
                  </a:lnTo>
                  <a:lnTo>
                    <a:pt x="143" y="131"/>
                  </a:lnTo>
                  <a:lnTo>
                    <a:pt x="89" y="132"/>
                  </a:lnTo>
                  <a:lnTo>
                    <a:pt x="32" y="197"/>
                  </a:lnTo>
                  <a:lnTo>
                    <a:pt x="0" y="61"/>
                  </a:lnTo>
                  <a:lnTo>
                    <a:pt x="13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51" name="Google Shape;11351;p24"/>
            <p:cNvSpPr/>
            <p:nvPr/>
          </p:nvSpPr>
          <p:spPr>
            <a:xfrm>
              <a:off x="1289050" y="-714375"/>
              <a:ext cx="92075" cy="34925"/>
            </a:xfrm>
            <a:custGeom>
              <a:avLst/>
              <a:gdLst/>
              <a:ahLst/>
              <a:cxnLst/>
              <a:rect l="l" t="t" r="r" b="b"/>
              <a:pathLst>
                <a:path w="404" h="154" extrusionOk="0">
                  <a:moveTo>
                    <a:pt x="404" y="0"/>
                  </a:moveTo>
                  <a:lnTo>
                    <a:pt x="327" y="38"/>
                  </a:lnTo>
                  <a:lnTo>
                    <a:pt x="249" y="73"/>
                  </a:lnTo>
                  <a:lnTo>
                    <a:pt x="168" y="105"/>
                  </a:lnTo>
                  <a:lnTo>
                    <a:pt x="85" y="131"/>
                  </a:lnTo>
                  <a:lnTo>
                    <a:pt x="0" y="154"/>
                  </a:lnTo>
                  <a:lnTo>
                    <a:pt x="31" y="44"/>
                  </a:lnTo>
                  <a:lnTo>
                    <a:pt x="92" y="5"/>
                  </a:lnTo>
                  <a:lnTo>
                    <a:pt x="163" y="13"/>
                  </a:lnTo>
                  <a:lnTo>
                    <a:pt x="236" y="17"/>
                  </a:lnTo>
                  <a:lnTo>
                    <a:pt x="292" y="14"/>
                  </a:lnTo>
                  <a:lnTo>
                    <a:pt x="348" y="9"/>
                  </a:lnTo>
                  <a:lnTo>
                    <a:pt x="40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52" name="Google Shape;11352;p24"/>
            <p:cNvSpPr/>
            <p:nvPr/>
          </p:nvSpPr>
          <p:spPr>
            <a:xfrm>
              <a:off x="819150" y="-1241425"/>
              <a:ext cx="428624" cy="573086"/>
            </a:xfrm>
            <a:custGeom>
              <a:avLst/>
              <a:gdLst/>
              <a:ahLst/>
              <a:cxnLst/>
              <a:rect l="l" t="t" r="r" b="b"/>
              <a:pathLst>
                <a:path w="1890" h="2526" extrusionOk="0">
                  <a:moveTo>
                    <a:pt x="351" y="0"/>
                  </a:moveTo>
                  <a:lnTo>
                    <a:pt x="230" y="95"/>
                  </a:lnTo>
                  <a:lnTo>
                    <a:pt x="325" y="157"/>
                  </a:lnTo>
                  <a:lnTo>
                    <a:pt x="513" y="157"/>
                  </a:lnTo>
                  <a:lnTo>
                    <a:pt x="794" y="107"/>
                  </a:lnTo>
                  <a:lnTo>
                    <a:pt x="969" y="390"/>
                  </a:lnTo>
                  <a:lnTo>
                    <a:pt x="969" y="656"/>
                  </a:lnTo>
                  <a:lnTo>
                    <a:pt x="1211" y="979"/>
                  </a:lnTo>
                  <a:lnTo>
                    <a:pt x="1251" y="979"/>
                  </a:lnTo>
                  <a:lnTo>
                    <a:pt x="1251" y="864"/>
                  </a:lnTo>
                  <a:lnTo>
                    <a:pt x="1344" y="1056"/>
                  </a:lnTo>
                  <a:lnTo>
                    <a:pt x="1524" y="1097"/>
                  </a:lnTo>
                  <a:lnTo>
                    <a:pt x="1497" y="1155"/>
                  </a:lnTo>
                  <a:lnTo>
                    <a:pt x="1475" y="1216"/>
                  </a:lnTo>
                  <a:lnTo>
                    <a:pt x="1457" y="1280"/>
                  </a:lnTo>
                  <a:lnTo>
                    <a:pt x="1444" y="1344"/>
                  </a:lnTo>
                  <a:lnTo>
                    <a:pt x="1436" y="1409"/>
                  </a:lnTo>
                  <a:lnTo>
                    <a:pt x="1434" y="1476"/>
                  </a:lnTo>
                  <a:lnTo>
                    <a:pt x="1436" y="1546"/>
                  </a:lnTo>
                  <a:lnTo>
                    <a:pt x="1445" y="1613"/>
                  </a:lnTo>
                  <a:lnTo>
                    <a:pt x="1459" y="1680"/>
                  </a:lnTo>
                  <a:lnTo>
                    <a:pt x="1477" y="1745"/>
                  </a:lnTo>
                  <a:lnTo>
                    <a:pt x="1500" y="1807"/>
                  </a:lnTo>
                  <a:lnTo>
                    <a:pt x="1529" y="1870"/>
                  </a:lnTo>
                  <a:lnTo>
                    <a:pt x="1562" y="1928"/>
                  </a:lnTo>
                  <a:lnTo>
                    <a:pt x="1601" y="1984"/>
                  </a:lnTo>
                  <a:lnTo>
                    <a:pt x="1644" y="2037"/>
                  </a:lnTo>
                  <a:lnTo>
                    <a:pt x="1691" y="2089"/>
                  </a:lnTo>
                  <a:lnTo>
                    <a:pt x="1737" y="2131"/>
                  </a:lnTo>
                  <a:lnTo>
                    <a:pt x="1786" y="2170"/>
                  </a:lnTo>
                  <a:lnTo>
                    <a:pt x="1837" y="2205"/>
                  </a:lnTo>
                  <a:lnTo>
                    <a:pt x="1890" y="2236"/>
                  </a:lnTo>
                  <a:lnTo>
                    <a:pt x="1885" y="2257"/>
                  </a:lnTo>
                  <a:lnTo>
                    <a:pt x="1880" y="2274"/>
                  </a:lnTo>
                  <a:lnTo>
                    <a:pt x="1877" y="2289"/>
                  </a:lnTo>
                  <a:lnTo>
                    <a:pt x="1874" y="2300"/>
                  </a:lnTo>
                  <a:lnTo>
                    <a:pt x="1872" y="2308"/>
                  </a:lnTo>
                  <a:lnTo>
                    <a:pt x="1872" y="2310"/>
                  </a:lnTo>
                  <a:lnTo>
                    <a:pt x="1889" y="2512"/>
                  </a:lnTo>
                  <a:lnTo>
                    <a:pt x="1820" y="2519"/>
                  </a:lnTo>
                  <a:lnTo>
                    <a:pt x="1749" y="2524"/>
                  </a:lnTo>
                  <a:lnTo>
                    <a:pt x="1679" y="2526"/>
                  </a:lnTo>
                  <a:lnTo>
                    <a:pt x="1572" y="2523"/>
                  </a:lnTo>
                  <a:lnTo>
                    <a:pt x="1468" y="2513"/>
                  </a:lnTo>
                  <a:lnTo>
                    <a:pt x="1366" y="2496"/>
                  </a:lnTo>
                  <a:lnTo>
                    <a:pt x="1266" y="2475"/>
                  </a:lnTo>
                  <a:lnTo>
                    <a:pt x="1168" y="2447"/>
                  </a:lnTo>
                  <a:lnTo>
                    <a:pt x="1072" y="2414"/>
                  </a:lnTo>
                  <a:lnTo>
                    <a:pt x="979" y="2375"/>
                  </a:lnTo>
                  <a:lnTo>
                    <a:pt x="889" y="2331"/>
                  </a:lnTo>
                  <a:lnTo>
                    <a:pt x="803" y="2282"/>
                  </a:lnTo>
                  <a:lnTo>
                    <a:pt x="719" y="2228"/>
                  </a:lnTo>
                  <a:lnTo>
                    <a:pt x="640" y="2169"/>
                  </a:lnTo>
                  <a:lnTo>
                    <a:pt x="564" y="2106"/>
                  </a:lnTo>
                  <a:lnTo>
                    <a:pt x="491" y="2040"/>
                  </a:lnTo>
                  <a:lnTo>
                    <a:pt x="424" y="1968"/>
                  </a:lnTo>
                  <a:lnTo>
                    <a:pt x="360" y="1892"/>
                  </a:lnTo>
                  <a:lnTo>
                    <a:pt x="301" y="1814"/>
                  </a:lnTo>
                  <a:lnTo>
                    <a:pt x="247" y="1731"/>
                  </a:lnTo>
                  <a:lnTo>
                    <a:pt x="197" y="1645"/>
                  </a:lnTo>
                  <a:lnTo>
                    <a:pt x="152" y="1557"/>
                  </a:lnTo>
                  <a:lnTo>
                    <a:pt x="113" y="1465"/>
                  </a:lnTo>
                  <a:lnTo>
                    <a:pt x="79" y="1370"/>
                  </a:lnTo>
                  <a:lnTo>
                    <a:pt x="52" y="1273"/>
                  </a:lnTo>
                  <a:lnTo>
                    <a:pt x="30" y="1174"/>
                  </a:lnTo>
                  <a:lnTo>
                    <a:pt x="13" y="1073"/>
                  </a:lnTo>
                  <a:lnTo>
                    <a:pt x="3" y="970"/>
                  </a:lnTo>
                  <a:lnTo>
                    <a:pt x="0" y="864"/>
                  </a:lnTo>
                  <a:lnTo>
                    <a:pt x="3" y="763"/>
                  </a:lnTo>
                  <a:lnTo>
                    <a:pt x="12" y="664"/>
                  </a:lnTo>
                  <a:lnTo>
                    <a:pt x="27" y="567"/>
                  </a:lnTo>
                  <a:lnTo>
                    <a:pt x="48" y="471"/>
                  </a:lnTo>
                  <a:lnTo>
                    <a:pt x="75" y="377"/>
                  </a:lnTo>
                  <a:lnTo>
                    <a:pt x="106" y="285"/>
                  </a:lnTo>
                  <a:lnTo>
                    <a:pt x="143" y="197"/>
                  </a:lnTo>
                  <a:lnTo>
                    <a:pt x="184" y="111"/>
                  </a:lnTo>
                  <a:lnTo>
                    <a:pt x="230" y="27"/>
                  </a:lnTo>
                  <a:lnTo>
                    <a:pt x="35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53" name="Google Shape;11353;p24"/>
            <p:cNvSpPr/>
            <p:nvPr/>
          </p:nvSpPr>
          <p:spPr>
            <a:xfrm>
              <a:off x="906463" y="-1422400"/>
              <a:ext cx="455611" cy="138114"/>
            </a:xfrm>
            <a:custGeom>
              <a:avLst/>
              <a:gdLst/>
              <a:ahLst/>
              <a:cxnLst/>
              <a:rect l="l" t="t" r="r" b="b"/>
              <a:pathLst>
                <a:path w="2009" h="604" extrusionOk="0">
                  <a:moveTo>
                    <a:pt x="857" y="178"/>
                  </a:moveTo>
                  <a:lnTo>
                    <a:pt x="854" y="185"/>
                  </a:lnTo>
                  <a:lnTo>
                    <a:pt x="848" y="194"/>
                  </a:lnTo>
                  <a:lnTo>
                    <a:pt x="837" y="204"/>
                  </a:lnTo>
                  <a:lnTo>
                    <a:pt x="823" y="214"/>
                  </a:lnTo>
                  <a:lnTo>
                    <a:pt x="809" y="225"/>
                  </a:lnTo>
                  <a:lnTo>
                    <a:pt x="795" y="235"/>
                  </a:lnTo>
                  <a:lnTo>
                    <a:pt x="780" y="246"/>
                  </a:lnTo>
                  <a:lnTo>
                    <a:pt x="767" y="254"/>
                  </a:lnTo>
                  <a:lnTo>
                    <a:pt x="757" y="261"/>
                  </a:lnTo>
                  <a:lnTo>
                    <a:pt x="750" y="266"/>
                  </a:lnTo>
                  <a:lnTo>
                    <a:pt x="747" y="267"/>
                  </a:lnTo>
                  <a:lnTo>
                    <a:pt x="857" y="331"/>
                  </a:lnTo>
                  <a:lnTo>
                    <a:pt x="1087" y="271"/>
                  </a:lnTo>
                  <a:lnTo>
                    <a:pt x="1033" y="178"/>
                  </a:lnTo>
                  <a:lnTo>
                    <a:pt x="933" y="210"/>
                  </a:lnTo>
                  <a:lnTo>
                    <a:pt x="857" y="178"/>
                  </a:lnTo>
                  <a:close/>
                  <a:moveTo>
                    <a:pt x="1537" y="72"/>
                  </a:moveTo>
                  <a:lnTo>
                    <a:pt x="1365" y="165"/>
                  </a:lnTo>
                  <a:lnTo>
                    <a:pt x="1267" y="226"/>
                  </a:lnTo>
                  <a:lnTo>
                    <a:pt x="1336" y="270"/>
                  </a:lnTo>
                  <a:lnTo>
                    <a:pt x="1488" y="255"/>
                  </a:lnTo>
                  <a:lnTo>
                    <a:pt x="1647" y="135"/>
                  </a:lnTo>
                  <a:lnTo>
                    <a:pt x="1537" y="72"/>
                  </a:lnTo>
                  <a:close/>
                  <a:moveTo>
                    <a:pt x="1295" y="0"/>
                  </a:moveTo>
                  <a:lnTo>
                    <a:pt x="1295" y="0"/>
                  </a:lnTo>
                  <a:lnTo>
                    <a:pt x="1390" y="3"/>
                  </a:lnTo>
                  <a:lnTo>
                    <a:pt x="1483" y="11"/>
                  </a:lnTo>
                  <a:lnTo>
                    <a:pt x="1576" y="24"/>
                  </a:lnTo>
                  <a:lnTo>
                    <a:pt x="1666" y="42"/>
                  </a:lnTo>
                  <a:lnTo>
                    <a:pt x="1755" y="65"/>
                  </a:lnTo>
                  <a:lnTo>
                    <a:pt x="1842" y="92"/>
                  </a:lnTo>
                  <a:lnTo>
                    <a:pt x="1926" y="124"/>
                  </a:lnTo>
                  <a:lnTo>
                    <a:pt x="2009" y="160"/>
                  </a:lnTo>
                  <a:lnTo>
                    <a:pt x="1948" y="169"/>
                  </a:lnTo>
                  <a:lnTo>
                    <a:pt x="1784" y="145"/>
                  </a:lnTo>
                  <a:lnTo>
                    <a:pt x="1668" y="221"/>
                  </a:lnTo>
                  <a:lnTo>
                    <a:pt x="1586" y="311"/>
                  </a:lnTo>
                  <a:lnTo>
                    <a:pt x="1285" y="339"/>
                  </a:lnTo>
                  <a:lnTo>
                    <a:pt x="1162" y="319"/>
                  </a:lnTo>
                  <a:lnTo>
                    <a:pt x="1077" y="450"/>
                  </a:lnTo>
                  <a:lnTo>
                    <a:pt x="830" y="464"/>
                  </a:lnTo>
                  <a:lnTo>
                    <a:pt x="676" y="421"/>
                  </a:lnTo>
                  <a:lnTo>
                    <a:pt x="538" y="495"/>
                  </a:lnTo>
                  <a:lnTo>
                    <a:pt x="239" y="536"/>
                  </a:lnTo>
                  <a:lnTo>
                    <a:pt x="0" y="604"/>
                  </a:lnTo>
                  <a:lnTo>
                    <a:pt x="0" y="604"/>
                  </a:lnTo>
                  <a:lnTo>
                    <a:pt x="63" y="532"/>
                  </a:lnTo>
                  <a:lnTo>
                    <a:pt x="131" y="464"/>
                  </a:lnTo>
                  <a:lnTo>
                    <a:pt x="203" y="400"/>
                  </a:lnTo>
                  <a:lnTo>
                    <a:pt x="278" y="339"/>
                  </a:lnTo>
                  <a:lnTo>
                    <a:pt x="356" y="283"/>
                  </a:lnTo>
                  <a:lnTo>
                    <a:pt x="439" y="232"/>
                  </a:lnTo>
                  <a:lnTo>
                    <a:pt x="524" y="185"/>
                  </a:lnTo>
                  <a:lnTo>
                    <a:pt x="612" y="144"/>
                  </a:lnTo>
                  <a:lnTo>
                    <a:pt x="702" y="107"/>
                  </a:lnTo>
                  <a:lnTo>
                    <a:pt x="796" y="75"/>
                  </a:lnTo>
                  <a:lnTo>
                    <a:pt x="892" y="49"/>
                  </a:lnTo>
                  <a:lnTo>
                    <a:pt x="990" y="27"/>
                  </a:lnTo>
                  <a:lnTo>
                    <a:pt x="1089" y="13"/>
                  </a:lnTo>
                  <a:lnTo>
                    <a:pt x="1191" y="3"/>
                  </a:lnTo>
                  <a:lnTo>
                    <a:pt x="129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354" name="Google Shape;11354;p24"/>
          <p:cNvGrpSpPr/>
          <p:nvPr/>
        </p:nvGrpSpPr>
        <p:grpSpPr>
          <a:xfrm>
            <a:off x="13862065" y="22026625"/>
            <a:ext cx="542171" cy="550256"/>
            <a:chOff x="220663" y="-596900"/>
            <a:chExt cx="744536" cy="755638"/>
          </a:xfrm>
          <a:solidFill>
            <a:srgbClr val="006994"/>
          </a:solidFill>
        </p:grpSpPr>
        <p:sp>
          <p:nvSpPr>
            <p:cNvPr id="11355" name="Google Shape;11355;p24"/>
            <p:cNvSpPr/>
            <p:nvPr/>
          </p:nvSpPr>
          <p:spPr>
            <a:xfrm>
              <a:off x="220663" y="-525463"/>
              <a:ext cx="47700" cy="492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56" name="Google Shape;11356;p24"/>
            <p:cNvSpPr/>
            <p:nvPr/>
          </p:nvSpPr>
          <p:spPr>
            <a:xfrm>
              <a:off x="220663" y="-422275"/>
              <a:ext cx="47700" cy="492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57" name="Google Shape;11357;p24"/>
            <p:cNvSpPr/>
            <p:nvPr/>
          </p:nvSpPr>
          <p:spPr>
            <a:xfrm>
              <a:off x="220663" y="-320675"/>
              <a:ext cx="47700" cy="507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58" name="Google Shape;11358;p24"/>
            <p:cNvSpPr/>
            <p:nvPr/>
          </p:nvSpPr>
          <p:spPr>
            <a:xfrm>
              <a:off x="220663" y="-217488"/>
              <a:ext cx="47700" cy="507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59" name="Google Shape;11359;p24"/>
            <p:cNvSpPr/>
            <p:nvPr/>
          </p:nvSpPr>
          <p:spPr>
            <a:xfrm>
              <a:off x="220663" y="-114300"/>
              <a:ext cx="47700" cy="507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60" name="Google Shape;11360;p24"/>
            <p:cNvSpPr/>
            <p:nvPr/>
          </p:nvSpPr>
          <p:spPr>
            <a:xfrm>
              <a:off x="300038" y="-596900"/>
              <a:ext cx="665161" cy="674689"/>
            </a:xfrm>
            <a:custGeom>
              <a:avLst/>
              <a:gdLst/>
              <a:ahLst/>
              <a:cxnLst/>
              <a:rect l="l" t="t" r="r" b="b"/>
              <a:pathLst>
                <a:path w="2929" h="2972" extrusionOk="0">
                  <a:moveTo>
                    <a:pt x="0" y="0"/>
                  </a:moveTo>
                  <a:lnTo>
                    <a:pt x="323" y="0"/>
                  </a:lnTo>
                  <a:lnTo>
                    <a:pt x="323" y="2642"/>
                  </a:lnTo>
                  <a:lnTo>
                    <a:pt x="2929" y="2642"/>
                  </a:lnTo>
                  <a:lnTo>
                    <a:pt x="2929" y="2972"/>
                  </a:lnTo>
                  <a:lnTo>
                    <a:pt x="0" y="2972"/>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61" name="Google Shape;11361;p24"/>
            <p:cNvSpPr/>
            <p:nvPr/>
          </p:nvSpPr>
          <p:spPr>
            <a:xfrm>
              <a:off x="847725" y="109538"/>
              <a:ext cx="47700" cy="492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62" name="Google Shape;11362;p24"/>
            <p:cNvSpPr/>
            <p:nvPr/>
          </p:nvSpPr>
          <p:spPr>
            <a:xfrm>
              <a:off x="746125" y="109538"/>
              <a:ext cx="49200" cy="492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63" name="Google Shape;11363;p24"/>
            <p:cNvSpPr/>
            <p:nvPr/>
          </p:nvSpPr>
          <p:spPr>
            <a:xfrm>
              <a:off x="646113" y="109538"/>
              <a:ext cx="47700" cy="492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64" name="Google Shape;11364;p24"/>
            <p:cNvSpPr/>
            <p:nvPr/>
          </p:nvSpPr>
          <p:spPr>
            <a:xfrm>
              <a:off x="544513" y="109538"/>
              <a:ext cx="49200" cy="492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65" name="Google Shape;11365;p24"/>
            <p:cNvSpPr/>
            <p:nvPr/>
          </p:nvSpPr>
          <p:spPr>
            <a:xfrm>
              <a:off x="442913" y="109538"/>
              <a:ext cx="49200" cy="492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66" name="Google Shape;11366;p24"/>
            <p:cNvSpPr/>
            <p:nvPr/>
          </p:nvSpPr>
          <p:spPr>
            <a:xfrm>
              <a:off x="393700" y="-520700"/>
              <a:ext cx="549273" cy="498476"/>
            </a:xfrm>
            <a:custGeom>
              <a:avLst/>
              <a:gdLst/>
              <a:ahLst/>
              <a:cxnLst/>
              <a:rect l="l" t="t" r="r" b="b"/>
              <a:pathLst>
                <a:path w="2420" h="2200" extrusionOk="0">
                  <a:moveTo>
                    <a:pt x="184" y="0"/>
                  </a:moveTo>
                  <a:lnTo>
                    <a:pt x="718" y="910"/>
                  </a:lnTo>
                  <a:lnTo>
                    <a:pt x="1066" y="655"/>
                  </a:lnTo>
                  <a:lnTo>
                    <a:pt x="1483" y="1295"/>
                  </a:lnTo>
                  <a:lnTo>
                    <a:pt x="1895" y="925"/>
                  </a:lnTo>
                  <a:lnTo>
                    <a:pt x="2420" y="2109"/>
                  </a:lnTo>
                  <a:lnTo>
                    <a:pt x="2224" y="2200"/>
                  </a:lnTo>
                  <a:lnTo>
                    <a:pt x="1818" y="1287"/>
                  </a:lnTo>
                  <a:lnTo>
                    <a:pt x="1441" y="1626"/>
                  </a:lnTo>
                  <a:lnTo>
                    <a:pt x="1010" y="966"/>
                  </a:lnTo>
                  <a:lnTo>
                    <a:pt x="653" y="1228"/>
                  </a:lnTo>
                  <a:lnTo>
                    <a:pt x="0" y="114"/>
                  </a:lnTo>
                  <a:lnTo>
                    <a:pt x="18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367" name="Google Shape;11367;p24"/>
          <p:cNvGrpSpPr/>
          <p:nvPr/>
        </p:nvGrpSpPr>
        <p:grpSpPr>
          <a:xfrm>
            <a:off x="20082785" y="22026668"/>
            <a:ext cx="539858" cy="550266"/>
            <a:chOff x="-508000" y="-2051051"/>
            <a:chExt cx="741360" cy="755653"/>
          </a:xfrm>
          <a:solidFill>
            <a:srgbClr val="006994"/>
          </a:solidFill>
        </p:grpSpPr>
        <p:sp>
          <p:nvSpPr>
            <p:cNvPr id="11368" name="Google Shape;11368;p24"/>
            <p:cNvSpPr/>
            <p:nvPr/>
          </p:nvSpPr>
          <p:spPr>
            <a:xfrm>
              <a:off x="-508000" y="-2051051"/>
              <a:ext cx="741360" cy="755653"/>
            </a:xfrm>
            <a:custGeom>
              <a:avLst/>
              <a:gdLst/>
              <a:ahLst/>
              <a:cxnLst/>
              <a:rect l="l" t="t" r="r" b="b"/>
              <a:pathLst>
                <a:path w="3269" h="3335" extrusionOk="0">
                  <a:moveTo>
                    <a:pt x="1664" y="325"/>
                  </a:moveTo>
                  <a:lnTo>
                    <a:pt x="1342" y="668"/>
                  </a:lnTo>
                  <a:lnTo>
                    <a:pt x="1664" y="668"/>
                  </a:lnTo>
                  <a:lnTo>
                    <a:pt x="1664" y="325"/>
                  </a:lnTo>
                  <a:close/>
                  <a:moveTo>
                    <a:pt x="1728" y="0"/>
                  </a:moveTo>
                  <a:lnTo>
                    <a:pt x="3269" y="0"/>
                  </a:lnTo>
                  <a:lnTo>
                    <a:pt x="3269" y="3335"/>
                  </a:lnTo>
                  <a:lnTo>
                    <a:pt x="0" y="3335"/>
                  </a:lnTo>
                  <a:lnTo>
                    <a:pt x="0" y="1709"/>
                  </a:lnTo>
                  <a:lnTo>
                    <a:pt x="1389" y="3056"/>
                  </a:lnTo>
                  <a:lnTo>
                    <a:pt x="2779" y="1709"/>
                  </a:lnTo>
                  <a:lnTo>
                    <a:pt x="2779" y="3158"/>
                  </a:lnTo>
                  <a:lnTo>
                    <a:pt x="3094" y="3158"/>
                  </a:lnTo>
                  <a:lnTo>
                    <a:pt x="3094" y="176"/>
                  </a:lnTo>
                  <a:lnTo>
                    <a:pt x="1839" y="176"/>
                  </a:lnTo>
                  <a:lnTo>
                    <a:pt x="1839" y="846"/>
                  </a:lnTo>
                  <a:lnTo>
                    <a:pt x="1177" y="846"/>
                  </a:lnTo>
                  <a:lnTo>
                    <a:pt x="1177" y="1540"/>
                  </a:lnTo>
                  <a:lnTo>
                    <a:pt x="2688" y="1540"/>
                  </a:lnTo>
                  <a:lnTo>
                    <a:pt x="1389" y="2799"/>
                  </a:lnTo>
                  <a:lnTo>
                    <a:pt x="91" y="1540"/>
                  </a:lnTo>
                  <a:lnTo>
                    <a:pt x="1001" y="1540"/>
                  </a:lnTo>
                  <a:lnTo>
                    <a:pt x="1001" y="774"/>
                  </a:lnTo>
                  <a:lnTo>
                    <a:pt x="172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69" name="Google Shape;11369;p24"/>
            <p:cNvSpPr/>
            <p:nvPr/>
          </p:nvSpPr>
          <p:spPr>
            <a:xfrm>
              <a:off x="-34925" y="-1925638"/>
              <a:ext cx="169800" cy="492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70" name="Google Shape;11370;p24"/>
            <p:cNvSpPr/>
            <p:nvPr/>
          </p:nvSpPr>
          <p:spPr>
            <a:xfrm>
              <a:off x="-34925" y="-1814513"/>
              <a:ext cx="169800" cy="492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371" name="Google Shape;11371;p24"/>
          <p:cNvGrpSpPr/>
          <p:nvPr/>
        </p:nvGrpSpPr>
        <p:grpSpPr>
          <a:xfrm>
            <a:off x="18831962" y="22024910"/>
            <a:ext cx="531813" cy="553731"/>
            <a:chOff x="-1073150" y="-1223963"/>
            <a:chExt cx="730312" cy="760411"/>
          </a:xfrm>
          <a:solidFill>
            <a:srgbClr val="006994"/>
          </a:solidFill>
        </p:grpSpPr>
        <p:sp>
          <p:nvSpPr>
            <p:cNvPr id="11372" name="Google Shape;11372;p24"/>
            <p:cNvSpPr/>
            <p:nvPr/>
          </p:nvSpPr>
          <p:spPr>
            <a:xfrm>
              <a:off x="-1073150" y="-1223963"/>
              <a:ext cx="466724" cy="760411"/>
            </a:xfrm>
            <a:custGeom>
              <a:avLst/>
              <a:gdLst/>
              <a:ahLst/>
              <a:cxnLst/>
              <a:rect l="l" t="t" r="r" b="b"/>
              <a:pathLst>
                <a:path w="2061" h="3355" extrusionOk="0">
                  <a:moveTo>
                    <a:pt x="1350" y="2751"/>
                  </a:moveTo>
                  <a:lnTo>
                    <a:pt x="1350" y="3064"/>
                  </a:lnTo>
                  <a:lnTo>
                    <a:pt x="1660" y="3064"/>
                  </a:lnTo>
                  <a:lnTo>
                    <a:pt x="1660" y="2751"/>
                  </a:lnTo>
                  <a:lnTo>
                    <a:pt x="1350" y="2751"/>
                  </a:lnTo>
                  <a:close/>
                  <a:moveTo>
                    <a:pt x="876" y="2751"/>
                  </a:moveTo>
                  <a:lnTo>
                    <a:pt x="876" y="3064"/>
                  </a:lnTo>
                  <a:lnTo>
                    <a:pt x="1186" y="3064"/>
                  </a:lnTo>
                  <a:lnTo>
                    <a:pt x="1186" y="2751"/>
                  </a:lnTo>
                  <a:lnTo>
                    <a:pt x="876" y="2751"/>
                  </a:lnTo>
                  <a:close/>
                  <a:moveTo>
                    <a:pt x="402" y="2751"/>
                  </a:moveTo>
                  <a:lnTo>
                    <a:pt x="402" y="3064"/>
                  </a:lnTo>
                  <a:lnTo>
                    <a:pt x="712" y="3064"/>
                  </a:lnTo>
                  <a:lnTo>
                    <a:pt x="712" y="2751"/>
                  </a:lnTo>
                  <a:lnTo>
                    <a:pt x="402" y="2751"/>
                  </a:lnTo>
                  <a:close/>
                  <a:moveTo>
                    <a:pt x="1350" y="2225"/>
                  </a:moveTo>
                  <a:lnTo>
                    <a:pt x="1350" y="2538"/>
                  </a:lnTo>
                  <a:lnTo>
                    <a:pt x="1660" y="2538"/>
                  </a:lnTo>
                  <a:lnTo>
                    <a:pt x="1660" y="2225"/>
                  </a:lnTo>
                  <a:lnTo>
                    <a:pt x="1350" y="2225"/>
                  </a:lnTo>
                  <a:close/>
                  <a:moveTo>
                    <a:pt x="876" y="2225"/>
                  </a:moveTo>
                  <a:lnTo>
                    <a:pt x="876" y="2538"/>
                  </a:lnTo>
                  <a:lnTo>
                    <a:pt x="1186" y="2538"/>
                  </a:lnTo>
                  <a:lnTo>
                    <a:pt x="1186" y="2225"/>
                  </a:lnTo>
                  <a:lnTo>
                    <a:pt x="876" y="2225"/>
                  </a:lnTo>
                  <a:close/>
                  <a:moveTo>
                    <a:pt x="402" y="2225"/>
                  </a:moveTo>
                  <a:lnTo>
                    <a:pt x="402" y="2538"/>
                  </a:lnTo>
                  <a:lnTo>
                    <a:pt x="712" y="2538"/>
                  </a:lnTo>
                  <a:lnTo>
                    <a:pt x="712" y="2225"/>
                  </a:lnTo>
                  <a:lnTo>
                    <a:pt x="402" y="2225"/>
                  </a:lnTo>
                  <a:close/>
                  <a:moveTo>
                    <a:pt x="1350" y="1701"/>
                  </a:moveTo>
                  <a:lnTo>
                    <a:pt x="1350" y="2014"/>
                  </a:lnTo>
                  <a:lnTo>
                    <a:pt x="1660" y="2014"/>
                  </a:lnTo>
                  <a:lnTo>
                    <a:pt x="1660" y="1701"/>
                  </a:lnTo>
                  <a:lnTo>
                    <a:pt x="1350" y="1701"/>
                  </a:lnTo>
                  <a:close/>
                  <a:moveTo>
                    <a:pt x="876" y="1701"/>
                  </a:moveTo>
                  <a:lnTo>
                    <a:pt x="876" y="2014"/>
                  </a:lnTo>
                  <a:lnTo>
                    <a:pt x="1186" y="2014"/>
                  </a:lnTo>
                  <a:lnTo>
                    <a:pt x="1186" y="1701"/>
                  </a:lnTo>
                  <a:lnTo>
                    <a:pt x="876" y="1701"/>
                  </a:lnTo>
                  <a:close/>
                  <a:moveTo>
                    <a:pt x="402" y="1701"/>
                  </a:moveTo>
                  <a:lnTo>
                    <a:pt x="402" y="2014"/>
                  </a:lnTo>
                  <a:lnTo>
                    <a:pt x="712" y="2014"/>
                  </a:lnTo>
                  <a:lnTo>
                    <a:pt x="712" y="1701"/>
                  </a:lnTo>
                  <a:lnTo>
                    <a:pt x="402" y="1701"/>
                  </a:lnTo>
                  <a:close/>
                  <a:moveTo>
                    <a:pt x="718" y="217"/>
                  </a:moveTo>
                  <a:lnTo>
                    <a:pt x="503" y="446"/>
                  </a:lnTo>
                  <a:lnTo>
                    <a:pt x="718" y="446"/>
                  </a:lnTo>
                  <a:lnTo>
                    <a:pt x="718" y="217"/>
                  </a:lnTo>
                  <a:close/>
                  <a:moveTo>
                    <a:pt x="834" y="119"/>
                  </a:moveTo>
                  <a:lnTo>
                    <a:pt x="834" y="564"/>
                  </a:lnTo>
                  <a:lnTo>
                    <a:pt x="393" y="564"/>
                  </a:lnTo>
                  <a:lnTo>
                    <a:pt x="393" y="1410"/>
                  </a:lnTo>
                  <a:lnTo>
                    <a:pt x="1668" y="1410"/>
                  </a:lnTo>
                  <a:lnTo>
                    <a:pt x="1668" y="119"/>
                  </a:lnTo>
                  <a:lnTo>
                    <a:pt x="834" y="119"/>
                  </a:lnTo>
                  <a:close/>
                  <a:moveTo>
                    <a:pt x="1237" y="0"/>
                  </a:moveTo>
                  <a:lnTo>
                    <a:pt x="1785" y="0"/>
                  </a:lnTo>
                  <a:lnTo>
                    <a:pt x="1785" y="1410"/>
                  </a:lnTo>
                  <a:lnTo>
                    <a:pt x="2061" y="1410"/>
                  </a:lnTo>
                  <a:lnTo>
                    <a:pt x="2061" y="3355"/>
                  </a:lnTo>
                  <a:lnTo>
                    <a:pt x="0" y="3355"/>
                  </a:lnTo>
                  <a:lnTo>
                    <a:pt x="0" y="1410"/>
                  </a:lnTo>
                  <a:lnTo>
                    <a:pt x="276" y="1410"/>
                  </a:lnTo>
                  <a:lnTo>
                    <a:pt x="276" y="516"/>
                  </a:lnTo>
                  <a:lnTo>
                    <a:pt x="760" y="0"/>
                  </a:lnTo>
                  <a:lnTo>
                    <a:pt x="123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73" name="Google Shape;11373;p24"/>
            <p:cNvSpPr/>
            <p:nvPr/>
          </p:nvSpPr>
          <p:spPr>
            <a:xfrm>
              <a:off x="-554038" y="-1222376"/>
              <a:ext cx="211200" cy="7572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374" name="Google Shape;11374;p24"/>
          <p:cNvGrpSpPr/>
          <p:nvPr/>
        </p:nvGrpSpPr>
        <p:grpSpPr>
          <a:xfrm>
            <a:off x="17680539" y="22023716"/>
            <a:ext cx="432352" cy="556043"/>
            <a:chOff x="-1114425" y="95250"/>
            <a:chExt cx="593727" cy="763586"/>
          </a:xfrm>
          <a:solidFill>
            <a:srgbClr val="006994"/>
          </a:solidFill>
        </p:grpSpPr>
        <p:sp>
          <p:nvSpPr>
            <p:cNvPr id="11375" name="Google Shape;11375;p24"/>
            <p:cNvSpPr/>
            <p:nvPr/>
          </p:nvSpPr>
          <p:spPr>
            <a:xfrm>
              <a:off x="-1114425" y="95250"/>
              <a:ext cx="593727" cy="763586"/>
            </a:xfrm>
            <a:custGeom>
              <a:avLst/>
              <a:gdLst/>
              <a:ahLst/>
              <a:cxnLst/>
              <a:rect l="l" t="t" r="r" b="b"/>
              <a:pathLst>
                <a:path w="2619" h="3364" extrusionOk="0">
                  <a:moveTo>
                    <a:pt x="328" y="324"/>
                  </a:moveTo>
                  <a:lnTo>
                    <a:pt x="328" y="2565"/>
                  </a:lnTo>
                  <a:lnTo>
                    <a:pt x="2291" y="2565"/>
                  </a:lnTo>
                  <a:lnTo>
                    <a:pt x="2291" y="324"/>
                  </a:lnTo>
                  <a:lnTo>
                    <a:pt x="328" y="324"/>
                  </a:lnTo>
                  <a:close/>
                  <a:moveTo>
                    <a:pt x="0" y="0"/>
                  </a:moveTo>
                  <a:lnTo>
                    <a:pt x="2619" y="0"/>
                  </a:lnTo>
                  <a:lnTo>
                    <a:pt x="2619" y="2890"/>
                  </a:lnTo>
                  <a:lnTo>
                    <a:pt x="1957" y="2890"/>
                  </a:lnTo>
                  <a:lnTo>
                    <a:pt x="2166" y="3175"/>
                  </a:lnTo>
                  <a:lnTo>
                    <a:pt x="1899" y="3364"/>
                  </a:lnTo>
                  <a:lnTo>
                    <a:pt x="1555" y="2890"/>
                  </a:lnTo>
                  <a:lnTo>
                    <a:pt x="1064" y="2890"/>
                  </a:lnTo>
                  <a:lnTo>
                    <a:pt x="759" y="3314"/>
                  </a:lnTo>
                  <a:lnTo>
                    <a:pt x="491" y="3126"/>
                  </a:lnTo>
                  <a:lnTo>
                    <a:pt x="661" y="2890"/>
                  </a:lnTo>
                  <a:lnTo>
                    <a:pt x="0" y="2890"/>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76" name="Google Shape;11376;p24"/>
            <p:cNvSpPr/>
            <p:nvPr/>
          </p:nvSpPr>
          <p:spPr>
            <a:xfrm>
              <a:off x="-973138" y="477838"/>
              <a:ext cx="81000" cy="1365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77" name="Google Shape;11377;p24"/>
            <p:cNvSpPr/>
            <p:nvPr/>
          </p:nvSpPr>
          <p:spPr>
            <a:xfrm>
              <a:off x="-857250" y="411163"/>
              <a:ext cx="81000" cy="2031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78" name="Google Shape;11378;p24"/>
            <p:cNvSpPr/>
            <p:nvPr/>
          </p:nvSpPr>
          <p:spPr>
            <a:xfrm>
              <a:off x="-742950" y="352425"/>
              <a:ext cx="82500" cy="2619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79" name="Google Shape;11379;p24"/>
            <p:cNvSpPr/>
            <p:nvPr/>
          </p:nvSpPr>
          <p:spPr>
            <a:xfrm>
              <a:off x="-979488" y="214313"/>
              <a:ext cx="311152" cy="223839"/>
            </a:xfrm>
            <a:custGeom>
              <a:avLst/>
              <a:gdLst/>
              <a:ahLst/>
              <a:cxnLst/>
              <a:rect l="l" t="t" r="r" b="b"/>
              <a:pathLst>
                <a:path w="1368" h="985" extrusionOk="0">
                  <a:moveTo>
                    <a:pt x="1027" y="0"/>
                  </a:moveTo>
                  <a:lnTo>
                    <a:pt x="1368" y="70"/>
                  </a:lnTo>
                  <a:lnTo>
                    <a:pt x="1295" y="406"/>
                  </a:lnTo>
                  <a:lnTo>
                    <a:pt x="1220" y="292"/>
                  </a:lnTo>
                  <a:lnTo>
                    <a:pt x="118" y="985"/>
                  </a:lnTo>
                  <a:lnTo>
                    <a:pt x="0" y="803"/>
                  </a:lnTo>
                  <a:lnTo>
                    <a:pt x="1100" y="110"/>
                  </a:lnTo>
                  <a:lnTo>
                    <a:pt x="102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380" name="Google Shape;11380;p24"/>
          <p:cNvGrpSpPr/>
          <p:nvPr/>
        </p:nvGrpSpPr>
        <p:grpSpPr>
          <a:xfrm>
            <a:off x="12607853" y="22025460"/>
            <a:ext cx="535234" cy="552580"/>
            <a:chOff x="-3343275" y="-307975"/>
            <a:chExt cx="735010" cy="758830"/>
          </a:xfrm>
          <a:solidFill>
            <a:srgbClr val="006994"/>
          </a:solidFill>
        </p:grpSpPr>
        <p:sp>
          <p:nvSpPr>
            <p:cNvPr id="11381" name="Google Shape;11381;p24"/>
            <p:cNvSpPr/>
            <p:nvPr/>
          </p:nvSpPr>
          <p:spPr>
            <a:xfrm>
              <a:off x="-3343275" y="-307975"/>
              <a:ext cx="735010" cy="758830"/>
            </a:xfrm>
            <a:custGeom>
              <a:avLst/>
              <a:gdLst/>
              <a:ahLst/>
              <a:cxnLst/>
              <a:rect l="l" t="t" r="r" b="b"/>
              <a:pathLst>
                <a:path w="3243" h="3345" extrusionOk="0">
                  <a:moveTo>
                    <a:pt x="1152" y="325"/>
                  </a:moveTo>
                  <a:lnTo>
                    <a:pt x="831" y="666"/>
                  </a:lnTo>
                  <a:lnTo>
                    <a:pt x="1152" y="666"/>
                  </a:lnTo>
                  <a:lnTo>
                    <a:pt x="1152" y="325"/>
                  </a:lnTo>
                  <a:close/>
                  <a:moveTo>
                    <a:pt x="1327" y="177"/>
                  </a:moveTo>
                  <a:lnTo>
                    <a:pt x="1327" y="843"/>
                  </a:lnTo>
                  <a:lnTo>
                    <a:pt x="666" y="843"/>
                  </a:lnTo>
                  <a:lnTo>
                    <a:pt x="666" y="2095"/>
                  </a:lnTo>
                  <a:lnTo>
                    <a:pt x="1622" y="3020"/>
                  </a:lnTo>
                  <a:lnTo>
                    <a:pt x="2578" y="2095"/>
                  </a:lnTo>
                  <a:lnTo>
                    <a:pt x="2578" y="177"/>
                  </a:lnTo>
                  <a:lnTo>
                    <a:pt x="1327" y="177"/>
                  </a:lnTo>
                  <a:close/>
                  <a:moveTo>
                    <a:pt x="1216" y="0"/>
                  </a:moveTo>
                  <a:lnTo>
                    <a:pt x="2752" y="0"/>
                  </a:lnTo>
                  <a:lnTo>
                    <a:pt x="2752" y="963"/>
                  </a:lnTo>
                  <a:lnTo>
                    <a:pt x="3138" y="1336"/>
                  </a:lnTo>
                  <a:lnTo>
                    <a:pt x="2752" y="1336"/>
                  </a:lnTo>
                  <a:lnTo>
                    <a:pt x="2752" y="1926"/>
                  </a:lnTo>
                  <a:lnTo>
                    <a:pt x="3243" y="1452"/>
                  </a:lnTo>
                  <a:lnTo>
                    <a:pt x="3243" y="3345"/>
                  </a:lnTo>
                  <a:lnTo>
                    <a:pt x="0" y="3345"/>
                  </a:lnTo>
                  <a:lnTo>
                    <a:pt x="0" y="1452"/>
                  </a:lnTo>
                  <a:lnTo>
                    <a:pt x="491" y="1926"/>
                  </a:lnTo>
                  <a:lnTo>
                    <a:pt x="491" y="1336"/>
                  </a:lnTo>
                  <a:lnTo>
                    <a:pt x="106" y="1336"/>
                  </a:lnTo>
                  <a:lnTo>
                    <a:pt x="491" y="963"/>
                  </a:lnTo>
                  <a:lnTo>
                    <a:pt x="491" y="772"/>
                  </a:lnTo>
                  <a:lnTo>
                    <a:pt x="121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82" name="Google Shape;11382;p24"/>
            <p:cNvSpPr/>
            <p:nvPr/>
          </p:nvSpPr>
          <p:spPr>
            <a:xfrm>
              <a:off x="-3105150" y="-53975"/>
              <a:ext cx="261900" cy="492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83" name="Google Shape;11383;p24"/>
            <p:cNvSpPr/>
            <p:nvPr/>
          </p:nvSpPr>
          <p:spPr>
            <a:xfrm>
              <a:off x="-3105150" y="57150"/>
              <a:ext cx="261900" cy="492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1384" name="Google Shape;11384;p24"/>
          <p:cNvSpPr/>
          <p:nvPr/>
        </p:nvSpPr>
        <p:spPr>
          <a:xfrm>
            <a:off x="11328007" y="22024297"/>
            <a:ext cx="560684" cy="554904"/>
          </a:xfrm>
          <a:custGeom>
            <a:avLst/>
            <a:gdLst/>
            <a:ahLst/>
            <a:cxnLst/>
            <a:rect l="l" t="t" r="r" b="b"/>
            <a:pathLst>
              <a:path w="3395" h="3360" extrusionOk="0">
                <a:moveTo>
                  <a:pt x="1322" y="2587"/>
                </a:moveTo>
                <a:lnTo>
                  <a:pt x="963" y="2941"/>
                </a:lnTo>
                <a:lnTo>
                  <a:pt x="1048" y="2987"/>
                </a:lnTo>
                <a:lnTo>
                  <a:pt x="1136" y="3026"/>
                </a:lnTo>
                <a:lnTo>
                  <a:pt x="1226" y="3059"/>
                </a:lnTo>
                <a:lnTo>
                  <a:pt x="1317" y="3086"/>
                </a:lnTo>
                <a:lnTo>
                  <a:pt x="1410" y="3108"/>
                </a:lnTo>
                <a:lnTo>
                  <a:pt x="1504" y="3123"/>
                </a:lnTo>
                <a:lnTo>
                  <a:pt x="1598" y="3132"/>
                </a:lnTo>
                <a:lnTo>
                  <a:pt x="1692" y="3135"/>
                </a:lnTo>
                <a:lnTo>
                  <a:pt x="1787" y="3133"/>
                </a:lnTo>
                <a:lnTo>
                  <a:pt x="1882" y="3124"/>
                </a:lnTo>
                <a:lnTo>
                  <a:pt x="1975" y="3109"/>
                </a:lnTo>
                <a:lnTo>
                  <a:pt x="2069" y="3090"/>
                </a:lnTo>
                <a:lnTo>
                  <a:pt x="2160" y="3062"/>
                </a:lnTo>
                <a:lnTo>
                  <a:pt x="2250" y="3030"/>
                </a:lnTo>
                <a:lnTo>
                  <a:pt x="2339" y="2991"/>
                </a:lnTo>
                <a:lnTo>
                  <a:pt x="2425" y="2947"/>
                </a:lnTo>
                <a:lnTo>
                  <a:pt x="2067" y="2590"/>
                </a:lnTo>
                <a:lnTo>
                  <a:pt x="1994" y="2615"/>
                </a:lnTo>
                <a:lnTo>
                  <a:pt x="1920" y="2635"/>
                </a:lnTo>
                <a:lnTo>
                  <a:pt x="1845" y="2649"/>
                </a:lnTo>
                <a:lnTo>
                  <a:pt x="1770" y="2658"/>
                </a:lnTo>
                <a:lnTo>
                  <a:pt x="1694" y="2660"/>
                </a:lnTo>
                <a:lnTo>
                  <a:pt x="1618" y="2657"/>
                </a:lnTo>
                <a:lnTo>
                  <a:pt x="1543" y="2648"/>
                </a:lnTo>
                <a:lnTo>
                  <a:pt x="1468" y="2634"/>
                </a:lnTo>
                <a:lnTo>
                  <a:pt x="1395" y="2613"/>
                </a:lnTo>
                <a:lnTo>
                  <a:pt x="1322" y="2587"/>
                </a:lnTo>
                <a:close/>
                <a:moveTo>
                  <a:pt x="2978" y="960"/>
                </a:moveTo>
                <a:lnTo>
                  <a:pt x="2617" y="1315"/>
                </a:lnTo>
                <a:lnTo>
                  <a:pt x="2644" y="1385"/>
                </a:lnTo>
                <a:lnTo>
                  <a:pt x="2664" y="1458"/>
                </a:lnTo>
                <a:lnTo>
                  <a:pt x="2678" y="1533"/>
                </a:lnTo>
                <a:lnTo>
                  <a:pt x="2686" y="1608"/>
                </a:lnTo>
                <a:lnTo>
                  <a:pt x="2689" y="1683"/>
                </a:lnTo>
                <a:lnTo>
                  <a:pt x="2686" y="1758"/>
                </a:lnTo>
                <a:lnTo>
                  <a:pt x="2677" y="1832"/>
                </a:lnTo>
                <a:lnTo>
                  <a:pt x="2662" y="1907"/>
                </a:lnTo>
                <a:lnTo>
                  <a:pt x="2642" y="1980"/>
                </a:lnTo>
                <a:lnTo>
                  <a:pt x="2615" y="2051"/>
                </a:lnTo>
                <a:lnTo>
                  <a:pt x="2973" y="2407"/>
                </a:lnTo>
                <a:lnTo>
                  <a:pt x="3018" y="2322"/>
                </a:lnTo>
                <a:lnTo>
                  <a:pt x="3058" y="2236"/>
                </a:lnTo>
                <a:lnTo>
                  <a:pt x="3091" y="2146"/>
                </a:lnTo>
                <a:lnTo>
                  <a:pt x="3119" y="2056"/>
                </a:lnTo>
                <a:lnTo>
                  <a:pt x="3141" y="1964"/>
                </a:lnTo>
                <a:lnTo>
                  <a:pt x="3156" y="1872"/>
                </a:lnTo>
                <a:lnTo>
                  <a:pt x="3166" y="1778"/>
                </a:lnTo>
                <a:lnTo>
                  <a:pt x="3169" y="1684"/>
                </a:lnTo>
                <a:lnTo>
                  <a:pt x="3166" y="1590"/>
                </a:lnTo>
                <a:lnTo>
                  <a:pt x="3157" y="1498"/>
                </a:lnTo>
                <a:lnTo>
                  <a:pt x="3143" y="1405"/>
                </a:lnTo>
                <a:lnTo>
                  <a:pt x="3122" y="1312"/>
                </a:lnTo>
                <a:lnTo>
                  <a:pt x="3094" y="1222"/>
                </a:lnTo>
                <a:lnTo>
                  <a:pt x="3061" y="1132"/>
                </a:lnTo>
                <a:lnTo>
                  <a:pt x="3023" y="1045"/>
                </a:lnTo>
                <a:lnTo>
                  <a:pt x="2978" y="960"/>
                </a:lnTo>
                <a:close/>
                <a:moveTo>
                  <a:pt x="423" y="952"/>
                </a:moveTo>
                <a:lnTo>
                  <a:pt x="378" y="1037"/>
                </a:lnTo>
                <a:lnTo>
                  <a:pt x="338" y="1124"/>
                </a:lnTo>
                <a:lnTo>
                  <a:pt x="304" y="1212"/>
                </a:lnTo>
                <a:lnTo>
                  <a:pt x="276" y="1303"/>
                </a:lnTo>
                <a:lnTo>
                  <a:pt x="254" y="1394"/>
                </a:lnTo>
                <a:lnTo>
                  <a:pt x="239" y="1487"/>
                </a:lnTo>
                <a:lnTo>
                  <a:pt x="230" y="1581"/>
                </a:lnTo>
                <a:lnTo>
                  <a:pt x="227" y="1674"/>
                </a:lnTo>
                <a:lnTo>
                  <a:pt x="229" y="1768"/>
                </a:lnTo>
                <a:lnTo>
                  <a:pt x="238" y="1862"/>
                </a:lnTo>
                <a:lnTo>
                  <a:pt x="253" y="1955"/>
                </a:lnTo>
                <a:lnTo>
                  <a:pt x="273" y="2046"/>
                </a:lnTo>
                <a:lnTo>
                  <a:pt x="301" y="2137"/>
                </a:lnTo>
                <a:lnTo>
                  <a:pt x="334" y="2226"/>
                </a:lnTo>
                <a:lnTo>
                  <a:pt x="372" y="2313"/>
                </a:lnTo>
                <a:lnTo>
                  <a:pt x="417" y="2398"/>
                </a:lnTo>
                <a:lnTo>
                  <a:pt x="778" y="2044"/>
                </a:lnTo>
                <a:lnTo>
                  <a:pt x="752" y="1973"/>
                </a:lnTo>
                <a:lnTo>
                  <a:pt x="733" y="1900"/>
                </a:lnTo>
                <a:lnTo>
                  <a:pt x="718" y="1826"/>
                </a:lnTo>
                <a:lnTo>
                  <a:pt x="709" y="1751"/>
                </a:lnTo>
                <a:lnTo>
                  <a:pt x="707" y="1677"/>
                </a:lnTo>
                <a:lnTo>
                  <a:pt x="710" y="1601"/>
                </a:lnTo>
                <a:lnTo>
                  <a:pt x="719" y="1526"/>
                </a:lnTo>
                <a:lnTo>
                  <a:pt x="734" y="1452"/>
                </a:lnTo>
                <a:lnTo>
                  <a:pt x="755" y="1379"/>
                </a:lnTo>
                <a:lnTo>
                  <a:pt x="781" y="1308"/>
                </a:lnTo>
                <a:lnTo>
                  <a:pt x="423" y="952"/>
                </a:lnTo>
                <a:close/>
                <a:moveTo>
                  <a:pt x="1669" y="921"/>
                </a:moveTo>
                <a:lnTo>
                  <a:pt x="1607" y="926"/>
                </a:lnTo>
                <a:lnTo>
                  <a:pt x="1547" y="936"/>
                </a:lnTo>
                <a:lnTo>
                  <a:pt x="1486" y="950"/>
                </a:lnTo>
                <a:lnTo>
                  <a:pt x="1427" y="970"/>
                </a:lnTo>
                <a:lnTo>
                  <a:pt x="1368" y="994"/>
                </a:lnTo>
                <a:lnTo>
                  <a:pt x="1312" y="1023"/>
                </a:lnTo>
                <a:lnTo>
                  <a:pt x="1258" y="1057"/>
                </a:lnTo>
                <a:lnTo>
                  <a:pt x="1206" y="1097"/>
                </a:lnTo>
                <a:lnTo>
                  <a:pt x="1157" y="1141"/>
                </a:lnTo>
                <a:lnTo>
                  <a:pt x="1113" y="1189"/>
                </a:lnTo>
                <a:lnTo>
                  <a:pt x="1073" y="1239"/>
                </a:lnTo>
                <a:lnTo>
                  <a:pt x="1038" y="1293"/>
                </a:lnTo>
                <a:lnTo>
                  <a:pt x="1008" y="1348"/>
                </a:lnTo>
                <a:lnTo>
                  <a:pt x="983" y="1406"/>
                </a:lnTo>
                <a:lnTo>
                  <a:pt x="963" y="1465"/>
                </a:lnTo>
                <a:lnTo>
                  <a:pt x="947" y="1524"/>
                </a:lnTo>
                <a:lnTo>
                  <a:pt x="937" y="1585"/>
                </a:lnTo>
                <a:lnTo>
                  <a:pt x="932" y="1646"/>
                </a:lnTo>
                <a:lnTo>
                  <a:pt x="932" y="1707"/>
                </a:lnTo>
                <a:lnTo>
                  <a:pt x="936" y="1769"/>
                </a:lnTo>
                <a:lnTo>
                  <a:pt x="946" y="1829"/>
                </a:lnTo>
                <a:lnTo>
                  <a:pt x="961" y="1889"/>
                </a:lnTo>
                <a:lnTo>
                  <a:pt x="980" y="1948"/>
                </a:lnTo>
                <a:lnTo>
                  <a:pt x="1006" y="2006"/>
                </a:lnTo>
                <a:lnTo>
                  <a:pt x="1034" y="2061"/>
                </a:lnTo>
                <a:lnTo>
                  <a:pt x="1070" y="2115"/>
                </a:lnTo>
                <a:lnTo>
                  <a:pt x="1109" y="2166"/>
                </a:lnTo>
                <a:lnTo>
                  <a:pt x="1153" y="2214"/>
                </a:lnTo>
                <a:lnTo>
                  <a:pt x="1202" y="2259"/>
                </a:lnTo>
                <a:lnTo>
                  <a:pt x="1254" y="2298"/>
                </a:lnTo>
                <a:lnTo>
                  <a:pt x="1308" y="2333"/>
                </a:lnTo>
                <a:lnTo>
                  <a:pt x="1364" y="2362"/>
                </a:lnTo>
                <a:lnTo>
                  <a:pt x="1421" y="2387"/>
                </a:lnTo>
                <a:lnTo>
                  <a:pt x="1481" y="2407"/>
                </a:lnTo>
                <a:lnTo>
                  <a:pt x="1541" y="2422"/>
                </a:lnTo>
                <a:lnTo>
                  <a:pt x="1602" y="2432"/>
                </a:lnTo>
                <a:lnTo>
                  <a:pt x="1663" y="2438"/>
                </a:lnTo>
                <a:lnTo>
                  <a:pt x="1726" y="2438"/>
                </a:lnTo>
                <a:lnTo>
                  <a:pt x="1788" y="2433"/>
                </a:lnTo>
                <a:lnTo>
                  <a:pt x="1850" y="2423"/>
                </a:lnTo>
                <a:lnTo>
                  <a:pt x="1910" y="2409"/>
                </a:lnTo>
                <a:lnTo>
                  <a:pt x="1970" y="2390"/>
                </a:lnTo>
                <a:lnTo>
                  <a:pt x="2027" y="2365"/>
                </a:lnTo>
                <a:lnTo>
                  <a:pt x="2083" y="2335"/>
                </a:lnTo>
                <a:lnTo>
                  <a:pt x="2137" y="2301"/>
                </a:lnTo>
                <a:lnTo>
                  <a:pt x="2189" y="2262"/>
                </a:lnTo>
                <a:lnTo>
                  <a:pt x="2238" y="2217"/>
                </a:lnTo>
                <a:lnTo>
                  <a:pt x="2283" y="2169"/>
                </a:lnTo>
                <a:lnTo>
                  <a:pt x="2323" y="2119"/>
                </a:lnTo>
                <a:lnTo>
                  <a:pt x="2357" y="2066"/>
                </a:lnTo>
                <a:lnTo>
                  <a:pt x="2388" y="2010"/>
                </a:lnTo>
                <a:lnTo>
                  <a:pt x="2413" y="1953"/>
                </a:lnTo>
                <a:lnTo>
                  <a:pt x="2433" y="1895"/>
                </a:lnTo>
                <a:lnTo>
                  <a:pt x="2448" y="1835"/>
                </a:lnTo>
                <a:lnTo>
                  <a:pt x="2459" y="1774"/>
                </a:lnTo>
                <a:lnTo>
                  <a:pt x="2463" y="1713"/>
                </a:lnTo>
                <a:lnTo>
                  <a:pt x="2464" y="1651"/>
                </a:lnTo>
                <a:lnTo>
                  <a:pt x="2459" y="1590"/>
                </a:lnTo>
                <a:lnTo>
                  <a:pt x="2449" y="1529"/>
                </a:lnTo>
                <a:lnTo>
                  <a:pt x="2435" y="1469"/>
                </a:lnTo>
                <a:lnTo>
                  <a:pt x="2415" y="1411"/>
                </a:lnTo>
                <a:lnTo>
                  <a:pt x="2391" y="1353"/>
                </a:lnTo>
                <a:lnTo>
                  <a:pt x="2361" y="1297"/>
                </a:lnTo>
                <a:lnTo>
                  <a:pt x="2326" y="1244"/>
                </a:lnTo>
                <a:lnTo>
                  <a:pt x="2286" y="1192"/>
                </a:lnTo>
                <a:lnTo>
                  <a:pt x="2242" y="1144"/>
                </a:lnTo>
                <a:lnTo>
                  <a:pt x="2193" y="1100"/>
                </a:lnTo>
                <a:lnTo>
                  <a:pt x="2142" y="1061"/>
                </a:lnTo>
                <a:lnTo>
                  <a:pt x="2088" y="1026"/>
                </a:lnTo>
                <a:lnTo>
                  <a:pt x="2032" y="996"/>
                </a:lnTo>
                <a:lnTo>
                  <a:pt x="1974" y="971"/>
                </a:lnTo>
                <a:lnTo>
                  <a:pt x="1915" y="952"/>
                </a:lnTo>
                <a:lnTo>
                  <a:pt x="1854" y="936"/>
                </a:lnTo>
                <a:lnTo>
                  <a:pt x="1793" y="926"/>
                </a:lnTo>
                <a:lnTo>
                  <a:pt x="1732" y="922"/>
                </a:lnTo>
                <a:lnTo>
                  <a:pt x="1669" y="921"/>
                </a:lnTo>
                <a:close/>
                <a:moveTo>
                  <a:pt x="1703" y="223"/>
                </a:moveTo>
                <a:lnTo>
                  <a:pt x="1608" y="226"/>
                </a:lnTo>
                <a:lnTo>
                  <a:pt x="1514" y="235"/>
                </a:lnTo>
                <a:lnTo>
                  <a:pt x="1420" y="249"/>
                </a:lnTo>
                <a:lnTo>
                  <a:pt x="1327" y="270"/>
                </a:lnTo>
                <a:lnTo>
                  <a:pt x="1236" y="296"/>
                </a:lnTo>
                <a:lnTo>
                  <a:pt x="1146" y="329"/>
                </a:lnTo>
                <a:lnTo>
                  <a:pt x="1057" y="368"/>
                </a:lnTo>
                <a:lnTo>
                  <a:pt x="970" y="413"/>
                </a:lnTo>
                <a:lnTo>
                  <a:pt x="1329" y="769"/>
                </a:lnTo>
                <a:lnTo>
                  <a:pt x="1401" y="743"/>
                </a:lnTo>
                <a:lnTo>
                  <a:pt x="1475" y="724"/>
                </a:lnTo>
                <a:lnTo>
                  <a:pt x="1550" y="709"/>
                </a:lnTo>
                <a:lnTo>
                  <a:pt x="1625" y="702"/>
                </a:lnTo>
                <a:lnTo>
                  <a:pt x="1701" y="699"/>
                </a:lnTo>
                <a:lnTo>
                  <a:pt x="1777" y="702"/>
                </a:lnTo>
                <a:lnTo>
                  <a:pt x="1853" y="711"/>
                </a:lnTo>
                <a:lnTo>
                  <a:pt x="1927" y="725"/>
                </a:lnTo>
                <a:lnTo>
                  <a:pt x="2001" y="745"/>
                </a:lnTo>
                <a:lnTo>
                  <a:pt x="2073" y="772"/>
                </a:lnTo>
                <a:lnTo>
                  <a:pt x="2433" y="417"/>
                </a:lnTo>
                <a:lnTo>
                  <a:pt x="2348" y="373"/>
                </a:lnTo>
                <a:lnTo>
                  <a:pt x="2259" y="333"/>
                </a:lnTo>
                <a:lnTo>
                  <a:pt x="2170" y="301"/>
                </a:lnTo>
                <a:lnTo>
                  <a:pt x="2079" y="273"/>
                </a:lnTo>
                <a:lnTo>
                  <a:pt x="1985" y="252"/>
                </a:lnTo>
                <a:lnTo>
                  <a:pt x="1891" y="236"/>
                </a:lnTo>
                <a:lnTo>
                  <a:pt x="1798" y="226"/>
                </a:lnTo>
                <a:lnTo>
                  <a:pt x="1703" y="223"/>
                </a:lnTo>
                <a:close/>
                <a:moveTo>
                  <a:pt x="1698" y="0"/>
                </a:moveTo>
                <a:lnTo>
                  <a:pt x="1709" y="0"/>
                </a:lnTo>
                <a:lnTo>
                  <a:pt x="1797" y="2"/>
                </a:lnTo>
                <a:lnTo>
                  <a:pt x="1889" y="9"/>
                </a:lnTo>
                <a:lnTo>
                  <a:pt x="1982" y="23"/>
                </a:lnTo>
                <a:lnTo>
                  <a:pt x="2073" y="41"/>
                </a:lnTo>
                <a:lnTo>
                  <a:pt x="2165" y="64"/>
                </a:lnTo>
                <a:lnTo>
                  <a:pt x="2254" y="91"/>
                </a:lnTo>
                <a:lnTo>
                  <a:pt x="2342" y="124"/>
                </a:lnTo>
                <a:lnTo>
                  <a:pt x="2429" y="162"/>
                </a:lnTo>
                <a:lnTo>
                  <a:pt x="2514" y="206"/>
                </a:lnTo>
                <a:lnTo>
                  <a:pt x="2597" y="254"/>
                </a:lnTo>
                <a:lnTo>
                  <a:pt x="2677" y="306"/>
                </a:lnTo>
                <a:lnTo>
                  <a:pt x="2755" y="364"/>
                </a:lnTo>
                <a:lnTo>
                  <a:pt x="2830" y="427"/>
                </a:lnTo>
                <a:lnTo>
                  <a:pt x="2903" y="496"/>
                </a:lnTo>
                <a:lnTo>
                  <a:pt x="2971" y="568"/>
                </a:lnTo>
                <a:lnTo>
                  <a:pt x="3034" y="642"/>
                </a:lnTo>
                <a:lnTo>
                  <a:pt x="3092" y="720"/>
                </a:lnTo>
                <a:lnTo>
                  <a:pt x="3145" y="800"/>
                </a:lnTo>
                <a:lnTo>
                  <a:pt x="3193" y="883"/>
                </a:lnTo>
                <a:lnTo>
                  <a:pt x="3235" y="967"/>
                </a:lnTo>
                <a:lnTo>
                  <a:pt x="3273" y="1053"/>
                </a:lnTo>
                <a:lnTo>
                  <a:pt x="3306" y="1140"/>
                </a:lnTo>
                <a:lnTo>
                  <a:pt x="3334" y="1228"/>
                </a:lnTo>
                <a:lnTo>
                  <a:pt x="3356" y="1319"/>
                </a:lnTo>
                <a:lnTo>
                  <a:pt x="3373" y="1409"/>
                </a:lnTo>
                <a:lnTo>
                  <a:pt x="3386" y="1501"/>
                </a:lnTo>
                <a:lnTo>
                  <a:pt x="3393" y="1594"/>
                </a:lnTo>
                <a:lnTo>
                  <a:pt x="3395" y="1685"/>
                </a:lnTo>
                <a:lnTo>
                  <a:pt x="3393" y="1777"/>
                </a:lnTo>
                <a:lnTo>
                  <a:pt x="3384" y="1870"/>
                </a:lnTo>
                <a:lnTo>
                  <a:pt x="3372" y="1961"/>
                </a:lnTo>
                <a:lnTo>
                  <a:pt x="3353" y="2052"/>
                </a:lnTo>
                <a:lnTo>
                  <a:pt x="3330" y="2141"/>
                </a:lnTo>
                <a:lnTo>
                  <a:pt x="3302" y="2229"/>
                </a:lnTo>
                <a:lnTo>
                  <a:pt x="3269" y="2318"/>
                </a:lnTo>
                <a:lnTo>
                  <a:pt x="3230" y="2403"/>
                </a:lnTo>
                <a:lnTo>
                  <a:pt x="3187" y="2487"/>
                </a:lnTo>
                <a:lnTo>
                  <a:pt x="3139" y="2568"/>
                </a:lnTo>
                <a:lnTo>
                  <a:pt x="3085" y="2648"/>
                </a:lnTo>
                <a:lnTo>
                  <a:pt x="3026" y="2725"/>
                </a:lnTo>
                <a:lnTo>
                  <a:pt x="2962" y="2800"/>
                </a:lnTo>
                <a:lnTo>
                  <a:pt x="2894" y="2872"/>
                </a:lnTo>
                <a:lnTo>
                  <a:pt x="2821" y="2939"/>
                </a:lnTo>
                <a:lnTo>
                  <a:pt x="2745" y="3001"/>
                </a:lnTo>
                <a:lnTo>
                  <a:pt x="2667" y="3059"/>
                </a:lnTo>
                <a:lnTo>
                  <a:pt x="2587" y="3111"/>
                </a:lnTo>
                <a:lnTo>
                  <a:pt x="2503" y="3159"/>
                </a:lnTo>
                <a:lnTo>
                  <a:pt x="2418" y="3202"/>
                </a:lnTo>
                <a:lnTo>
                  <a:pt x="2331" y="3239"/>
                </a:lnTo>
                <a:lnTo>
                  <a:pt x="2243" y="3271"/>
                </a:lnTo>
                <a:lnTo>
                  <a:pt x="2153" y="3299"/>
                </a:lnTo>
                <a:lnTo>
                  <a:pt x="2062" y="3321"/>
                </a:lnTo>
                <a:lnTo>
                  <a:pt x="1970" y="3338"/>
                </a:lnTo>
                <a:lnTo>
                  <a:pt x="1878" y="3350"/>
                </a:lnTo>
                <a:lnTo>
                  <a:pt x="1785" y="3358"/>
                </a:lnTo>
                <a:lnTo>
                  <a:pt x="1692" y="3360"/>
                </a:lnTo>
                <a:lnTo>
                  <a:pt x="1598" y="3357"/>
                </a:lnTo>
                <a:lnTo>
                  <a:pt x="1506" y="3349"/>
                </a:lnTo>
                <a:lnTo>
                  <a:pt x="1413" y="3336"/>
                </a:lnTo>
                <a:lnTo>
                  <a:pt x="1322" y="3319"/>
                </a:lnTo>
                <a:lnTo>
                  <a:pt x="1232" y="3296"/>
                </a:lnTo>
                <a:lnTo>
                  <a:pt x="1141" y="3267"/>
                </a:lnTo>
                <a:lnTo>
                  <a:pt x="1053" y="3235"/>
                </a:lnTo>
                <a:lnTo>
                  <a:pt x="967" y="3196"/>
                </a:lnTo>
                <a:lnTo>
                  <a:pt x="882" y="3154"/>
                </a:lnTo>
                <a:lnTo>
                  <a:pt x="799" y="3106"/>
                </a:lnTo>
                <a:lnTo>
                  <a:pt x="718" y="3053"/>
                </a:lnTo>
                <a:lnTo>
                  <a:pt x="641" y="2995"/>
                </a:lnTo>
                <a:lnTo>
                  <a:pt x="565" y="2931"/>
                </a:lnTo>
                <a:lnTo>
                  <a:pt x="492" y="2864"/>
                </a:lnTo>
                <a:lnTo>
                  <a:pt x="425" y="2791"/>
                </a:lnTo>
                <a:lnTo>
                  <a:pt x="361" y="2717"/>
                </a:lnTo>
                <a:lnTo>
                  <a:pt x="304" y="2638"/>
                </a:lnTo>
                <a:lnTo>
                  <a:pt x="251" y="2559"/>
                </a:lnTo>
                <a:lnTo>
                  <a:pt x="203" y="2477"/>
                </a:lnTo>
                <a:lnTo>
                  <a:pt x="160" y="2392"/>
                </a:lnTo>
                <a:lnTo>
                  <a:pt x="122" y="2307"/>
                </a:lnTo>
                <a:lnTo>
                  <a:pt x="89" y="2218"/>
                </a:lnTo>
                <a:lnTo>
                  <a:pt x="62" y="2130"/>
                </a:lnTo>
                <a:lnTo>
                  <a:pt x="40" y="2040"/>
                </a:lnTo>
                <a:lnTo>
                  <a:pt x="22" y="1949"/>
                </a:lnTo>
                <a:lnTo>
                  <a:pt x="10" y="1858"/>
                </a:lnTo>
                <a:lnTo>
                  <a:pt x="2" y="1766"/>
                </a:lnTo>
                <a:lnTo>
                  <a:pt x="0" y="1673"/>
                </a:lnTo>
                <a:lnTo>
                  <a:pt x="3" y="1582"/>
                </a:lnTo>
                <a:lnTo>
                  <a:pt x="11" y="1490"/>
                </a:lnTo>
                <a:lnTo>
                  <a:pt x="24" y="1399"/>
                </a:lnTo>
                <a:lnTo>
                  <a:pt x="42" y="1308"/>
                </a:lnTo>
                <a:lnTo>
                  <a:pt x="65" y="1218"/>
                </a:lnTo>
                <a:lnTo>
                  <a:pt x="94" y="1129"/>
                </a:lnTo>
                <a:lnTo>
                  <a:pt x="127" y="1042"/>
                </a:lnTo>
                <a:lnTo>
                  <a:pt x="165" y="956"/>
                </a:lnTo>
                <a:lnTo>
                  <a:pt x="208" y="872"/>
                </a:lnTo>
                <a:lnTo>
                  <a:pt x="257" y="790"/>
                </a:lnTo>
                <a:lnTo>
                  <a:pt x="311" y="711"/>
                </a:lnTo>
                <a:lnTo>
                  <a:pt x="369" y="633"/>
                </a:lnTo>
                <a:lnTo>
                  <a:pt x="433" y="559"/>
                </a:lnTo>
                <a:lnTo>
                  <a:pt x="501" y="488"/>
                </a:lnTo>
                <a:lnTo>
                  <a:pt x="574" y="421"/>
                </a:lnTo>
                <a:lnTo>
                  <a:pt x="650" y="357"/>
                </a:lnTo>
                <a:lnTo>
                  <a:pt x="728" y="300"/>
                </a:lnTo>
                <a:lnTo>
                  <a:pt x="810" y="247"/>
                </a:lnTo>
                <a:lnTo>
                  <a:pt x="892" y="200"/>
                </a:lnTo>
                <a:lnTo>
                  <a:pt x="977" y="158"/>
                </a:lnTo>
                <a:lnTo>
                  <a:pt x="1064" y="121"/>
                </a:lnTo>
                <a:lnTo>
                  <a:pt x="1152" y="88"/>
                </a:lnTo>
                <a:lnTo>
                  <a:pt x="1243" y="61"/>
                </a:lnTo>
                <a:lnTo>
                  <a:pt x="1333" y="38"/>
                </a:lnTo>
                <a:lnTo>
                  <a:pt x="1425" y="20"/>
                </a:lnTo>
                <a:lnTo>
                  <a:pt x="1518" y="8"/>
                </a:lnTo>
                <a:lnTo>
                  <a:pt x="1611" y="2"/>
                </a:lnTo>
                <a:lnTo>
                  <a:pt x="1698"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85" name="Google Shape;11385;p24"/>
          <p:cNvSpPr/>
          <p:nvPr/>
        </p:nvSpPr>
        <p:spPr>
          <a:xfrm>
            <a:off x="10049415" y="22024875"/>
            <a:ext cx="559528" cy="553748"/>
          </a:xfrm>
          <a:custGeom>
            <a:avLst/>
            <a:gdLst/>
            <a:ahLst/>
            <a:cxnLst/>
            <a:rect l="l" t="t" r="r" b="b"/>
            <a:pathLst>
              <a:path w="3386" h="3353" extrusionOk="0">
                <a:moveTo>
                  <a:pt x="2458" y="2726"/>
                </a:moveTo>
                <a:lnTo>
                  <a:pt x="2429" y="2786"/>
                </a:lnTo>
                <a:lnTo>
                  <a:pt x="2399" y="2842"/>
                </a:lnTo>
                <a:lnTo>
                  <a:pt x="2461" y="2805"/>
                </a:lnTo>
                <a:lnTo>
                  <a:pt x="2522" y="2763"/>
                </a:lnTo>
                <a:lnTo>
                  <a:pt x="2491" y="2745"/>
                </a:lnTo>
                <a:lnTo>
                  <a:pt x="2458" y="2726"/>
                </a:lnTo>
                <a:close/>
                <a:moveTo>
                  <a:pt x="930" y="2725"/>
                </a:moveTo>
                <a:lnTo>
                  <a:pt x="898" y="2744"/>
                </a:lnTo>
                <a:lnTo>
                  <a:pt x="866" y="2763"/>
                </a:lnTo>
                <a:lnTo>
                  <a:pt x="925" y="2805"/>
                </a:lnTo>
                <a:lnTo>
                  <a:pt x="988" y="2843"/>
                </a:lnTo>
                <a:lnTo>
                  <a:pt x="958" y="2785"/>
                </a:lnTo>
                <a:lnTo>
                  <a:pt x="930" y="2725"/>
                </a:lnTo>
                <a:close/>
                <a:moveTo>
                  <a:pt x="1843" y="2545"/>
                </a:moveTo>
                <a:lnTo>
                  <a:pt x="1843" y="2991"/>
                </a:lnTo>
                <a:lnTo>
                  <a:pt x="1888" y="2965"/>
                </a:lnTo>
                <a:lnTo>
                  <a:pt x="1933" y="2932"/>
                </a:lnTo>
                <a:lnTo>
                  <a:pt x="1977" y="2893"/>
                </a:lnTo>
                <a:lnTo>
                  <a:pt x="2020" y="2848"/>
                </a:lnTo>
                <a:lnTo>
                  <a:pt x="2061" y="2796"/>
                </a:lnTo>
                <a:lnTo>
                  <a:pt x="2101" y="2739"/>
                </a:lnTo>
                <a:lnTo>
                  <a:pt x="2138" y="2676"/>
                </a:lnTo>
                <a:lnTo>
                  <a:pt x="2175" y="2607"/>
                </a:lnTo>
                <a:lnTo>
                  <a:pt x="2094" y="2585"/>
                </a:lnTo>
                <a:lnTo>
                  <a:pt x="2013" y="2568"/>
                </a:lnTo>
                <a:lnTo>
                  <a:pt x="1928" y="2555"/>
                </a:lnTo>
                <a:lnTo>
                  <a:pt x="1843" y="2545"/>
                </a:lnTo>
                <a:close/>
                <a:moveTo>
                  <a:pt x="1544" y="2545"/>
                </a:moveTo>
                <a:lnTo>
                  <a:pt x="1459" y="2555"/>
                </a:lnTo>
                <a:lnTo>
                  <a:pt x="1375" y="2568"/>
                </a:lnTo>
                <a:lnTo>
                  <a:pt x="1293" y="2585"/>
                </a:lnTo>
                <a:lnTo>
                  <a:pt x="1213" y="2607"/>
                </a:lnTo>
                <a:lnTo>
                  <a:pt x="1248" y="2676"/>
                </a:lnTo>
                <a:lnTo>
                  <a:pt x="1286" y="2739"/>
                </a:lnTo>
                <a:lnTo>
                  <a:pt x="1325" y="2796"/>
                </a:lnTo>
                <a:lnTo>
                  <a:pt x="1366" y="2848"/>
                </a:lnTo>
                <a:lnTo>
                  <a:pt x="1409" y="2893"/>
                </a:lnTo>
                <a:lnTo>
                  <a:pt x="1453" y="2932"/>
                </a:lnTo>
                <a:lnTo>
                  <a:pt x="1498" y="2965"/>
                </a:lnTo>
                <a:lnTo>
                  <a:pt x="1544" y="2991"/>
                </a:lnTo>
                <a:lnTo>
                  <a:pt x="1544" y="2545"/>
                </a:lnTo>
                <a:close/>
                <a:moveTo>
                  <a:pt x="2660" y="1839"/>
                </a:moveTo>
                <a:lnTo>
                  <a:pt x="2652" y="1961"/>
                </a:lnTo>
                <a:lnTo>
                  <a:pt x="2638" y="2080"/>
                </a:lnTo>
                <a:lnTo>
                  <a:pt x="2620" y="2196"/>
                </a:lnTo>
                <a:lnTo>
                  <a:pt x="2597" y="2308"/>
                </a:lnTo>
                <a:lnTo>
                  <a:pt x="2569" y="2418"/>
                </a:lnTo>
                <a:lnTo>
                  <a:pt x="2637" y="2457"/>
                </a:lnTo>
                <a:lnTo>
                  <a:pt x="2702" y="2497"/>
                </a:lnTo>
                <a:lnTo>
                  <a:pt x="2763" y="2542"/>
                </a:lnTo>
                <a:lnTo>
                  <a:pt x="2819" y="2473"/>
                </a:lnTo>
                <a:lnTo>
                  <a:pt x="2870" y="2401"/>
                </a:lnTo>
                <a:lnTo>
                  <a:pt x="2915" y="2327"/>
                </a:lnTo>
                <a:lnTo>
                  <a:pt x="2956" y="2251"/>
                </a:lnTo>
                <a:lnTo>
                  <a:pt x="2991" y="2172"/>
                </a:lnTo>
                <a:lnTo>
                  <a:pt x="3021" y="2092"/>
                </a:lnTo>
                <a:lnTo>
                  <a:pt x="3045" y="2009"/>
                </a:lnTo>
                <a:lnTo>
                  <a:pt x="3064" y="1925"/>
                </a:lnTo>
                <a:lnTo>
                  <a:pt x="3078" y="1839"/>
                </a:lnTo>
                <a:lnTo>
                  <a:pt x="2660" y="1839"/>
                </a:lnTo>
                <a:close/>
                <a:moveTo>
                  <a:pt x="1843" y="1839"/>
                </a:moveTo>
                <a:lnTo>
                  <a:pt x="1843" y="2221"/>
                </a:lnTo>
                <a:lnTo>
                  <a:pt x="1934" y="2229"/>
                </a:lnTo>
                <a:lnTo>
                  <a:pt x="2026" y="2242"/>
                </a:lnTo>
                <a:lnTo>
                  <a:pt x="2115" y="2258"/>
                </a:lnTo>
                <a:lnTo>
                  <a:pt x="2201" y="2279"/>
                </a:lnTo>
                <a:lnTo>
                  <a:pt x="2286" y="2303"/>
                </a:lnTo>
                <a:lnTo>
                  <a:pt x="2309" y="2215"/>
                </a:lnTo>
                <a:lnTo>
                  <a:pt x="2328" y="2123"/>
                </a:lnTo>
                <a:lnTo>
                  <a:pt x="2343" y="2030"/>
                </a:lnTo>
                <a:lnTo>
                  <a:pt x="2354" y="1936"/>
                </a:lnTo>
                <a:lnTo>
                  <a:pt x="2363" y="1839"/>
                </a:lnTo>
                <a:lnTo>
                  <a:pt x="1843" y="1839"/>
                </a:lnTo>
                <a:close/>
                <a:moveTo>
                  <a:pt x="1024" y="1839"/>
                </a:moveTo>
                <a:lnTo>
                  <a:pt x="1032" y="1936"/>
                </a:lnTo>
                <a:lnTo>
                  <a:pt x="1044" y="2030"/>
                </a:lnTo>
                <a:lnTo>
                  <a:pt x="1059" y="2123"/>
                </a:lnTo>
                <a:lnTo>
                  <a:pt x="1078" y="2214"/>
                </a:lnTo>
                <a:lnTo>
                  <a:pt x="1100" y="2302"/>
                </a:lnTo>
                <a:lnTo>
                  <a:pt x="1185" y="2278"/>
                </a:lnTo>
                <a:lnTo>
                  <a:pt x="1272" y="2257"/>
                </a:lnTo>
                <a:lnTo>
                  <a:pt x="1362" y="2241"/>
                </a:lnTo>
                <a:lnTo>
                  <a:pt x="1452" y="2229"/>
                </a:lnTo>
                <a:lnTo>
                  <a:pt x="1544" y="2221"/>
                </a:lnTo>
                <a:lnTo>
                  <a:pt x="1544" y="1839"/>
                </a:lnTo>
                <a:lnTo>
                  <a:pt x="1024" y="1839"/>
                </a:lnTo>
                <a:close/>
                <a:moveTo>
                  <a:pt x="308" y="1839"/>
                </a:moveTo>
                <a:lnTo>
                  <a:pt x="323" y="1925"/>
                </a:lnTo>
                <a:lnTo>
                  <a:pt x="341" y="2009"/>
                </a:lnTo>
                <a:lnTo>
                  <a:pt x="366" y="2092"/>
                </a:lnTo>
                <a:lnTo>
                  <a:pt x="395" y="2172"/>
                </a:lnTo>
                <a:lnTo>
                  <a:pt x="431" y="2251"/>
                </a:lnTo>
                <a:lnTo>
                  <a:pt x="471" y="2327"/>
                </a:lnTo>
                <a:lnTo>
                  <a:pt x="518" y="2401"/>
                </a:lnTo>
                <a:lnTo>
                  <a:pt x="568" y="2473"/>
                </a:lnTo>
                <a:lnTo>
                  <a:pt x="623" y="2542"/>
                </a:lnTo>
                <a:lnTo>
                  <a:pt x="686" y="2498"/>
                </a:lnTo>
                <a:lnTo>
                  <a:pt x="750" y="2457"/>
                </a:lnTo>
                <a:lnTo>
                  <a:pt x="817" y="2419"/>
                </a:lnTo>
                <a:lnTo>
                  <a:pt x="790" y="2308"/>
                </a:lnTo>
                <a:lnTo>
                  <a:pt x="767" y="2196"/>
                </a:lnTo>
                <a:lnTo>
                  <a:pt x="749" y="2080"/>
                </a:lnTo>
                <a:lnTo>
                  <a:pt x="735" y="1961"/>
                </a:lnTo>
                <a:lnTo>
                  <a:pt x="726" y="1839"/>
                </a:lnTo>
                <a:lnTo>
                  <a:pt x="308" y="1839"/>
                </a:lnTo>
                <a:close/>
                <a:moveTo>
                  <a:pt x="2286" y="1050"/>
                </a:moveTo>
                <a:lnTo>
                  <a:pt x="2202" y="1075"/>
                </a:lnTo>
                <a:lnTo>
                  <a:pt x="2115" y="1095"/>
                </a:lnTo>
                <a:lnTo>
                  <a:pt x="2026" y="1111"/>
                </a:lnTo>
                <a:lnTo>
                  <a:pt x="1936" y="1124"/>
                </a:lnTo>
                <a:lnTo>
                  <a:pt x="1843" y="1133"/>
                </a:lnTo>
                <a:lnTo>
                  <a:pt x="1843" y="1515"/>
                </a:lnTo>
                <a:lnTo>
                  <a:pt x="2363" y="1515"/>
                </a:lnTo>
                <a:lnTo>
                  <a:pt x="2354" y="1418"/>
                </a:lnTo>
                <a:lnTo>
                  <a:pt x="2343" y="1323"/>
                </a:lnTo>
                <a:lnTo>
                  <a:pt x="2328" y="1230"/>
                </a:lnTo>
                <a:lnTo>
                  <a:pt x="2309" y="1140"/>
                </a:lnTo>
                <a:lnTo>
                  <a:pt x="2286" y="1050"/>
                </a:lnTo>
                <a:close/>
                <a:moveTo>
                  <a:pt x="1099" y="1050"/>
                </a:moveTo>
                <a:lnTo>
                  <a:pt x="1077" y="1140"/>
                </a:lnTo>
                <a:lnTo>
                  <a:pt x="1059" y="1230"/>
                </a:lnTo>
                <a:lnTo>
                  <a:pt x="1044" y="1323"/>
                </a:lnTo>
                <a:lnTo>
                  <a:pt x="1032" y="1418"/>
                </a:lnTo>
                <a:lnTo>
                  <a:pt x="1024" y="1515"/>
                </a:lnTo>
                <a:lnTo>
                  <a:pt x="1544" y="1515"/>
                </a:lnTo>
                <a:lnTo>
                  <a:pt x="1544" y="1133"/>
                </a:lnTo>
                <a:lnTo>
                  <a:pt x="1452" y="1124"/>
                </a:lnTo>
                <a:lnTo>
                  <a:pt x="1362" y="1111"/>
                </a:lnTo>
                <a:lnTo>
                  <a:pt x="1272" y="1095"/>
                </a:lnTo>
                <a:lnTo>
                  <a:pt x="1185" y="1075"/>
                </a:lnTo>
                <a:lnTo>
                  <a:pt x="1099" y="1050"/>
                </a:lnTo>
                <a:close/>
                <a:moveTo>
                  <a:pt x="623" y="813"/>
                </a:moveTo>
                <a:lnTo>
                  <a:pt x="568" y="881"/>
                </a:lnTo>
                <a:lnTo>
                  <a:pt x="518" y="952"/>
                </a:lnTo>
                <a:lnTo>
                  <a:pt x="471" y="1026"/>
                </a:lnTo>
                <a:lnTo>
                  <a:pt x="431" y="1103"/>
                </a:lnTo>
                <a:lnTo>
                  <a:pt x="396" y="1181"/>
                </a:lnTo>
                <a:lnTo>
                  <a:pt x="366" y="1262"/>
                </a:lnTo>
                <a:lnTo>
                  <a:pt x="341" y="1345"/>
                </a:lnTo>
                <a:lnTo>
                  <a:pt x="323" y="1429"/>
                </a:lnTo>
                <a:lnTo>
                  <a:pt x="309" y="1515"/>
                </a:lnTo>
                <a:lnTo>
                  <a:pt x="726" y="1515"/>
                </a:lnTo>
                <a:lnTo>
                  <a:pt x="735" y="1393"/>
                </a:lnTo>
                <a:lnTo>
                  <a:pt x="748" y="1274"/>
                </a:lnTo>
                <a:lnTo>
                  <a:pt x="767" y="1157"/>
                </a:lnTo>
                <a:lnTo>
                  <a:pt x="790" y="1045"/>
                </a:lnTo>
                <a:lnTo>
                  <a:pt x="817" y="935"/>
                </a:lnTo>
                <a:lnTo>
                  <a:pt x="750" y="897"/>
                </a:lnTo>
                <a:lnTo>
                  <a:pt x="685" y="856"/>
                </a:lnTo>
                <a:lnTo>
                  <a:pt x="623" y="813"/>
                </a:lnTo>
                <a:close/>
                <a:moveTo>
                  <a:pt x="2763" y="811"/>
                </a:moveTo>
                <a:lnTo>
                  <a:pt x="2700" y="855"/>
                </a:lnTo>
                <a:lnTo>
                  <a:pt x="2636" y="897"/>
                </a:lnTo>
                <a:lnTo>
                  <a:pt x="2568" y="935"/>
                </a:lnTo>
                <a:lnTo>
                  <a:pt x="2597" y="1045"/>
                </a:lnTo>
                <a:lnTo>
                  <a:pt x="2620" y="1157"/>
                </a:lnTo>
                <a:lnTo>
                  <a:pt x="2638" y="1274"/>
                </a:lnTo>
                <a:lnTo>
                  <a:pt x="2652" y="1393"/>
                </a:lnTo>
                <a:lnTo>
                  <a:pt x="2660" y="1515"/>
                </a:lnTo>
                <a:lnTo>
                  <a:pt x="3078" y="1515"/>
                </a:lnTo>
                <a:lnTo>
                  <a:pt x="3064" y="1429"/>
                </a:lnTo>
                <a:lnTo>
                  <a:pt x="3045" y="1345"/>
                </a:lnTo>
                <a:lnTo>
                  <a:pt x="3021" y="1262"/>
                </a:lnTo>
                <a:lnTo>
                  <a:pt x="2991" y="1181"/>
                </a:lnTo>
                <a:lnTo>
                  <a:pt x="2956" y="1103"/>
                </a:lnTo>
                <a:lnTo>
                  <a:pt x="2915" y="1025"/>
                </a:lnTo>
                <a:lnTo>
                  <a:pt x="2869" y="951"/>
                </a:lnTo>
                <a:lnTo>
                  <a:pt x="2818" y="880"/>
                </a:lnTo>
                <a:lnTo>
                  <a:pt x="2763" y="811"/>
                </a:lnTo>
                <a:close/>
                <a:moveTo>
                  <a:pt x="2399" y="512"/>
                </a:moveTo>
                <a:lnTo>
                  <a:pt x="2429" y="568"/>
                </a:lnTo>
                <a:lnTo>
                  <a:pt x="2458" y="628"/>
                </a:lnTo>
                <a:lnTo>
                  <a:pt x="2522" y="590"/>
                </a:lnTo>
                <a:lnTo>
                  <a:pt x="2461" y="549"/>
                </a:lnTo>
                <a:lnTo>
                  <a:pt x="2399" y="512"/>
                </a:lnTo>
                <a:close/>
                <a:moveTo>
                  <a:pt x="988" y="512"/>
                </a:moveTo>
                <a:lnTo>
                  <a:pt x="925" y="549"/>
                </a:lnTo>
                <a:lnTo>
                  <a:pt x="866" y="590"/>
                </a:lnTo>
                <a:lnTo>
                  <a:pt x="897" y="609"/>
                </a:lnTo>
                <a:lnTo>
                  <a:pt x="930" y="627"/>
                </a:lnTo>
                <a:lnTo>
                  <a:pt x="958" y="568"/>
                </a:lnTo>
                <a:lnTo>
                  <a:pt x="988" y="512"/>
                </a:lnTo>
                <a:close/>
                <a:moveTo>
                  <a:pt x="1843" y="363"/>
                </a:moveTo>
                <a:lnTo>
                  <a:pt x="1843" y="808"/>
                </a:lnTo>
                <a:lnTo>
                  <a:pt x="1928" y="798"/>
                </a:lnTo>
                <a:lnTo>
                  <a:pt x="2012" y="785"/>
                </a:lnTo>
                <a:lnTo>
                  <a:pt x="2094" y="768"/>
                </a:lnTo>
                <a:lnTo>
                  <a:pt x="2175" y="746"/>
                </a:lnTo>
                <a:lnTo>
                  <a:pt x="2138" y="677"/>
                </a:lnTo>
                <a:lnTo>
                  <a:pt x="2101" y="614"/>
                </a:lnTo>
                <a:lnTo>
                  <a:pt x="2061" y="556"/>
                </a:lnTo>
                <a:lnTo>
                  <a:pt x="2020" y="505"/>
                </a:lnTo>
                <a:lnTo>
                  <a:pt x="1977" y="460"/>
                </a:lnTo>
                <a:lnTo>
                  <a:pt x="1933" y="421"/>
                </a:lnTo>
                <a:lnTo>
                  <a:pt x="1888" y="388"/>
                </a:lnTo>
                <a:lnTo>
                  <a:pt x="1843" y="363"/>
                </a:lnTo>
                <a:close/>
                <a:moveTo>
                  <a:pt x="1544" y="362"/>
                </a:moveTo>
                <a:lnTo>
                  <a:pt x="1498" y="388"/>
                </a:lnTo>
                <a:lnTo>
                  <a:pt x="1453" y="421"/>
                </a:lnTo>
                <a:lnTo>
                  <a:pt x="1409" y="460"/>
                </a:lnTo>
                <a:lnTo>
                  <a:pt x="1366" y="505"/>
                </a:lnTo>
                <a:lnTo>
                  <a:pt x="1325" y="556"/>
                </a:lnTo>
                <a:lnTo>
                  <a:pt x="1286" y="614"/>
                </a:lnTo>
                <a:lnTo>
                  <a:pt x="1248" y="677"/>
                </a:lnTo>
                <a:lnTo>
                  <a:pt x="1213" y="746"/>
                </a:lnTo>
                <a:lnTo>
                  <a:pt x="1292" y="768"/>
                </a:lnTo>
                <a:lnTo>
                  <a:pt x="1375" y="785"/>
                </a:lnTo>
                <a:lnTo>
                  <a:pt x="1459" y="798"/>
                </a:lnTo>
                <a:lnTo>
                  <a:pt x="1544" y="808"/>
                </a:lnTo>
                <a:lnTo>
                  <a:pt x="1544" y="362"/>
                </a:lnTo>
                <a:close/>
                <a:moveTo>
                  <a:pt x="1693" y="0"/>
                </a:moveTo>
                <a:lnTo>
                  <a:pt x="1693" y="0"/>
                </a:lnTo>
                <a:lnTo>
                  <a:pt x="1800" y="4"/>
                </a:lnTo>
                <a:lnTo>
                  <a:pt x="1906" y="13"/>
                </a:lnTo>
                <a:lnTo>
                  <a:pt x="2009" y="30"/>
                </a:lnTo>
                <a:lnTo>
                  <a:pt x="2110" y="52"/>
                </a:lnTo>
                <a:lnTo>
                  <a:pt x="2209" y="80"/>
                </a:lnTo>
                <a:lnTo>
                  <a:pt x="2305" y="114"/>
                </a:lnTo>
                <a:lnTo>
                  <a:pt x="2398" y="153"/>
                </a:lnTo>
                <a:lnTo>
                  <a:pt x="2489" y="198"/>
                </a:lnTo>
                <a:lnTo>
                  <a:pt x="2577" y="247"/>
                </a:lnTo>
                <a:lnTo>
                  <a:pt x="2660" y="301"/>
                </a:lnTo>
                <a:lnTo>
                  <a:pt x="2741" y="360"/>
                </a:lnTo>
                <a:lnTo>
                  <a:pt x="2818" y="424"/>
                </a:lnTo>
                <a:lnTo>
                  <a:pt x="2891" y="492"/>
                </a:lnTo>
                <a:lnTo>
                  <a:pt x="2959" y="564"/>
                </a:lnTo>
                <a:lnTo>
                  <a:pt x="3023" y="640"/>
                </a:lnTo>
                <a:lnTo>
                  <a:pt x="3083" y="720"/>
                </a:lnTo>
                <a:lnTo>
                  <a:pt x="3137" y="803"/>
                </a:lnTo>
                <a:lnTo>
                  <a:pt x="3188" y="889"/>
                </a:lnTo>
                <a:lnTo>
                  <a:pt x="3233" y="979"/>
                </a:lnTo>
                <a:lnTo>
                  <a:pt x="3273" y="1071"/>
                </a:lnTo>
                <a:lnTo>
                  <a:pt x="3307" y="1167"/>
                </a:lnTo>
                <a:lnTo>
                  <a:pt x="3335" y="1264"/>
                </a:lnTo>
                <a:lnTo>
                  <a:pt x="3358" y="1364"/>
                </a:lnTo>
                <a:lnTo>
                  <a:pt x="3373" y="1467"/>
                </a:lnTo>
                <a:lnTo>
                  <a:pt x="3383" y="1570"/>
                </a:lnTo>
                <a:lnTo>
                  <a:pt x="3386" y="1677"/>
                </a:lnTo>
                <a:lnTo>
                  <a:pt x="3383" y="1783"/>
                </a:lnTo>
                <a:lnTo>
                  <a:pt x="3373" y="1887"/>
                </a:lnTo>
                <a:lnTo>
                  <a:pt x="3358" y="1989"/>
                </a:lnTo>
                <a:lnTo>
                  <a:pt x="3335" y="2089"/>
                </a:lnTo>
                <a:lnTo>
                  <a:pt x="3307" y="2186"/>
                </a:lnTo>
                <a:lnTo>
                  <a:pt x="3273" y="2282"/>
                </a:lnTo>
                <a:lnTo>
                  <a:pt x="3233" y="2374"/>
                </a:lnTo>
                <a:lnTo>
                  <a:pt x="3188" y="2464"/>
                </a:lnTo>
                <a:lnTo>
                  <a:pt x="3137" y="2551"/>
                </a:lnTo>
                <a:lnTo>
                  <a:pt x="3083" y="2633"/>
                </a:lnTo>
                <a:lnTo>
                  <a:pt x="3023" y="2713"/>
                </a:lnTo>
                <a:lnTo>
                  <a:pt x="2959" y="2789"/>
                </a:lnTo>
                <a:lnTo>
                  <a:pt x="2891" y="2861"/>
                </a:lnTo>
                <a:lnTo>
                  <a:pt x="2818" y="2929"/>
                </a:lnTo>
                <a:lnTo>
                  <a:pt x="2741" y="2993"/>
                </a:lnTo>
                <a:lnTo>
                  <a:pt x="2660" y="3052"/>
                </a:lnTo>
                <a:lnTo>
                  <a:pt x="2577" y="3107"/>
                </a:lnTo>
                <a:lnTo>
                  <a:pt x="2489" y="3156"/>
                </a:lnTo>
                <a:lnTo>
                  <a:pt x="2398" y="3200"/>
                </a:lnTo>
                <a:lnTo>
                  <a:pt x="2305" y="3240"/>
                </a:lnTo>
                <a:lnTo>
                  <a:pt x="2209" y="3273"/>
                </a:lnTo>
                <a:lnTo>
                  <a:pt x="2110" y="3302"/>
                </a:lnTo>
                <a:lnTo>
                  <a:pt x="2009" y="3324"/>
                </a:lnTo>
                <a:lnTo>
                  <a:pt x="1906" y="3340"/>
                </a:lnTo>
                <a:lnTo>
                  <a:pt x="1800" y="3350"/>
                </a:lnTo>
                <a:lnTo>
                  <a:pt x="1693" y="3353"/>
                </a:lnTo>
                <a:lnTo>
                  <a:pt x="1586" y="3350"/>
                </a:lnTo>
                <a:lnTo>
                  <a:pt x="1482" y="3340"/>
                </a:lnTo>
                <a:lnTo>
                  <a:pt x="1378" y="3324"/>
                </a:lnTo>
                <a:lnTo>
                  <a:pt x="1277" y="3302"/>
                </a:lnTo>
                <a:lnTo>
                  <a:pt x="1179" y="3273"/>
                </a:lnTo>
                <a:lnTo>
                  <a:pt x="1082" y="3240"/>
                </a:lnTo>
                <a:lnTo>
                  <a:pt x="988" y="3200"/>
                </a:lnTo>
                <a:lnTo>
                  <a:pt x="898" y="3156"/>
                </a:lnTo>
                <a:lnTo>
                  <a:pt x="811" y="3107"/>
                </a:lnTo>
                <a:lnTo>
                  <a:pt x="727" y="3052"/>
                </a:lnTo>
                <a:lnTo>
                  <a:pt x="647" y="2993"/>
                </a:lnTo>
                <a:lnTo>
                  <a:pt x="569" y="2929"/>
                </a:lnTo>
                <a:lnTo>
                  <a:pt x="497" y="2861"/>
                </a:lnTo>
                <a:lnTo>
                  <a:pt x="427" y="2789"/>
                </a:lnTo>
                <a:lnTo>
                  <a:pt x="363" y="2713"/>
                </a:lnTo>
                <a:lnTo>
                  <a:pt x="304" y="2633"/>
                </a:lnTo>
                <a:lnTo>
                  <a:pt x="249" y="2551"/>
                </a:lnTo>
                <a:lnTo>
                  <a:pt x="198" y="2464"/>
                </a:lnTo>
                <a:lnTo>
                  <a:pt x="154" y="2374"/>
                </a:lnTo>
                <a:lnTo>
                  <a:pt x="114" y="2282"/>
                </a:lnTo>
                <a:lnTo>
                  <a:pt x="80" y="2186"/>
                </a:lnTo>
                <a:lnTo>
                  <a:pt x="52" y="2089"/>
                </a:lnTo>
                <a:lnTo>
                  <a:pt x="30" y="1989"/>
                </a:lnTo>
                <a:lnTo>
                  <a:pt x="13" y="1887"/>
                </a:lnTo>
                <a:lnTo>
                  <a:pt x="3" y="1783"/>
                </a:lnTo>
                <a:lnTo>
                  <a:pt x="0" y="1677"/>
                </a:lnTo>
                <a:lnTo>
                  <a:pt x="3" y="1570"/>
                </a:lnTo>
                <a:lnTo>
                  <a:pt x="13" y="1467"/>
                </a:lnTo>
                <a:lnTo>
                  <a:pt x="30" y="1364"/>
                </a:lnTo>
                <a:lnTo>
                  <a:pt x="52" y="1264"/>
                </a:lnTo>
                <a:lnTo>
                  <a:pt x="80" y="1167"/>
                </a:lnTo>
                <a:lnTo>
                  <a:pt x="114" y="1071"/>
                </a:lnTo>
                <a:lnTo>
                  <a:pt x="154" y="979"/>
                </a:lnTo>
                <a:lnTo>
                  <a:pt x="198" y="889"/>
                </a:lnTo>
                <a:lnTo>
                  <a:pt x="249" y="803"/>
                </a:lnTo>
                <a:lnTo>
                  <a:pt x="304" y="720"/>
                </a:lnTo>
                <a:lnTo>
                  <a:pt x="363" y="640"/>
                </a:lnTo>
                <a:lnTo>
                  <a:pt x="427" y="564"/>
                </a:lnTo>
                <a:lnTo>
                  <a:pt x="497" y="492"/>
                </a:lnTo>
                <a:lnTo>
                  <a:pt x="569" y="424"/>
                </a:lnTo>
                <a:lnTo>
                  <a:pt x="647" y="360"/>
                </a:lnTo>
                <a:lnTo>
                  <a:pt x="727" y="301"/>
                </a:lnTo>
                <a:lnTo>
                  <a:pt x="811" y="247"/>
                </a:lnTo>
                <a:lnTo>
                  <a:pt x="898" y="198"/>
                </a:lnTo>
                <a:lnTo>
                  <a:pt x="988" y="153"/>
                </a:lnTo>
                <a:lnTo>
                  <a:pt x="1082" y="114"/>
                </a:lnTo>
                <a:lnTo>
                  <a:pt x="1179" y="80"/>
                </a:lnTo>
                <a:lnTo>
                  <a:pt x="1277" y="52"/>
                </a:lnTo>
                <a:lnTo>
                  <a:pt x="1378" y="30"/>
                </a:lnTo>
                <a:lnTo>
                  <a:pt x="1482" y="13"/>
                </a:lnTo>
                <a:lnTo>
                  <a:pt x="1586" y="4"/>
                </a:lnTo>
                <a:lnTo>
                  <a:pt x="1693"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86" name="Google Shape;11386;p24"/>
          <p:cNvSpPr/>
          <p:nvPr/>
        </p:nvSpPr>
        <p:spPr>
          <a:xfrm>
            <a:off x="15123324" y="22077475"/>
            <a:ext cx="560697" cy="448556"/>
          </a:xfrm>
          <a:custGeom>
            <a:avLst/>
            <a:gdLst/>
            <a:ahLst/>
            <a:cxnLst/>
            <a:rect l="l" t="t" r="r" b="b"/>
            <a:pathLst>
              <a:path w="3396" h="2717" extrusionOk="0">
                <a:moveTo>
                  <a:pt x="0" y="2329"/>
                </a:moveTo>
                <a:lnTo>
                  <a:pt x="1300" y="2329"/>
                </a:lnTo>
                <a:lnTo>
                  <a:pt x="1300" y="2522"/>
                </a:lnTo>
                <a:lnTo>
                  <a:pt x="2096" y="2522"/>
                </a:lnTo>
                <a:lnTo>
                  <a:pt x="2096" y="2329"/>
                </a:lnTo>
                <a:lnTo>
                  <a:pt x="3396" y="2329"/>
                </a:lnTo>
                <a:lnTo>
                  <a:pt x="3396" y="2717"/>
                </a:lnTo>
                <a:lnTo>
                  <a:pt x="0" y="2717"/>
                </a:lnTo>
                <a:lnTo>
                  <a:pt x="0" y="2329"/>
                </a:lnTo>
                <a:close/>
                <a:moveTo>
                  <a:pt x="2152" y="734"/>
                </a:moveTo>
                <a:lnTo>
                  <a:pt x="2487" y="1063"/>
                </a:lnTo>
                <a:lnTo>
                  <a:pt x="2147" y="1399"/>
                </a:lnTo>
                <a:lnTo>
                  <a:pt x="2020" y="1274"/>
                </a:lnTo>
                <a:lnTo>
                  <a:pt x="2234" y="1063"/>
                </a:lnTo>
                <a:lnTo>
                  <a:pt x="2026" y="859"/>
                </a:lnTo>
                <a:lnTo>
                  <a:pt x="2152" y="734"/>
                </a:lnTo>
                <a:close/>
                <a:moveTo>
                  <a:pt x="1244" y="734"/>
                </a:moveTo>
                <a:lnTo>
                  <a:pt x="1370" y="859"/>
                </a:lnTo>
                <a:lnTo>
                  <a:pt x="1161" y="1063"/>
                </a:lnTo>
                <a:lnTo>
                  <a:pt x="1376" y="1274"/>
                </a:lnTo>
                <a:lnTo>
                  <a:pt x="1250" y="1399"/>
                </a:lnTo>
                <a:lnTo>
                  <a:pt x="909" y="1063"/>
                </a:lnTo>
                <a:lnTo>
                  <a:pt x="1244" y="734"/>
                </a:lnTo>
                <a:close/>
                <a:moveTo>
                  <a:pt x="1831" y="594"/>
                </a:moveTo>
                <a:lnTo>
                  <a:pt x="1995" y="664"/>
                </a:lnTo>
                <a:lnTo>
                  <a:pt x="1613" y="1538"/>
                </a:lnTo>
                <a:lnTo>
                  <a:pt x="1448" y="1468"/>
                </a:lnTo>
                <a:lnTo>
                  <a:pt x="1831" y="594"/>
                </a:lnTo>
                <a:close/>
                <a:moveTo>
                  <a:pt x="568" y="322"/>
                </a:moveTo>
                <a:lnTo>
                  <a:pt x="568" y="1813"/>
                </a:lnTo>
                <a:lnTo>
                  <a:pt x="2827" y="1813"/>
                </a:lnTo>
                <a:lnTo>
                  <a:pt x="2827" y="322"/>
                </a:lnTo>
                <a:lnTo>
                  <a:pt x="568" y="322"/>
                </a:lnTo>
                <a:close/>
                <a:moveTo>
                  <a:pt x="241" y="0"/>
                </a:moveTo>
                <a:lnTo>
                  <a:pt x="3155" y="0"/>
                </a:lnTo>
                <a:lnTo>
                  <a:pt x="3155" y="2134"/>
                </a:lnTo>
                <a:lnTo>
                  <a:pt x="241" y="2134"/>
                </a:lnTo>
                <a:lnTo>
                  <a:pt x="241"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1387" name="Google Shape;11387;p24"/>
          <p:cNvGrpSpPr/>
          <p:nvPr/>
        </p:nvGrpSpPr>
        <p:grpSpPr>
          <a:xfrm>
            <a:off x="5978170" y="22023593"/>
            <a:ext cx="457782" cy="556043"/>
            <a:chOff x="-1971675" y="4640263"/>
            <a:chExt cx="628649" cy="763586"/>
          </a:xfrm>
          <a:solidFill>
            <a:srgbClr val="006994"/>
          </a:solidFill>
        </p:grpSpPr>
        <p:sp>
          <p:nvSpPr>
            <p:cNvPr id="11388" name="Google Shape;11388;p24"/>
            <p:cNvSpPr/>
            <p:nvPr/>
          </p:nvSpPr>
          <p:spPr>
            <a:xfrm>
              <a:off x="-1971675" y="4640263"/>
              <a:ext cx="628649" cy="763586"/>
            </a:xfrm>
            <a:custGeom>
              <a:avLst/>
              <a:gdLst/>
              <a:ahLst/>
              <a:cxnLst/>
              <a:rect l="l" t="t" r="r" b="b"/>
              <a:pathLst>
                <a:path w="2775" h="3366" extrusionOk="0">
                  <a:moveTo>
                    <a:pt x="527" y="351"/>
                  </a:moveTo>
                  <a:lnTo>
                    <a:pt x="1168" y="1684"/>
                  </a:lnTo>
                  <a:lnTo>
                    <a:pt x="527" y="3015"/>
                  </a:lnTo>
                  <a:lnTo>
                    <a:pt x="776" y="3015"/>
                  </a:lnTo>
                  <a:lnTo>
                    <a:pt x="1213" y="2107"/>
                  </a:lnTo>
                  <a:lnTo>
                    <a:pt x="1561" y="2107"/>
                  </a:lnTo>
                  <a:lnTo>
                    <a:pt x="1998" y="3015"/>
                  </a:lnTo>
                  <a:lnTo>
                    <a:pt x="2247" y="3015"/>
                  </a:lnTo>
                  <a:lnTo>
                    <a:pt x="1607" y="1683"/>
                  </a:lnTo>
                  <a:lnTo>
                    <a:pt x="2247" y="351"/>
                  </a:lnTo>
                  <a:lnTo>
                    <a:pt x="527" y="351"/>
                  </a:lnTo>
                  <a:close/>
                  <a:moveTo>
                    <a:pt x="0" y="0"/>
                  </a:moveTo>
                  <a:lnTo>
                    <a:pt x="2775" y="0"/>
                  </a:lnTo>
                  <a:lnTo>
                    <a:pt x="2775" y="351"/>
                  </a:lnTo>
                  <a:lnTo>
                    <a:pt x="2508" y="351"/>
                  </a:lnTo>
                  <a:lnTo>
                    <a:pt x="1867" y="1683"/>
                  </a:lnTo>
                  <a:lnTo>
                    <a:pt x="2508" y="3015"/>
                  </a:lnTo>
                  <a:lnTo>
                    <a:pt x="2775" y="3015"/>
                  </a:lnTo>
                  <a:lnTo>
                    <a:pt x="2775" y="3366"/>
                  </a:lnTo>
                  <a:lnTo>
                    <a:pt x="0" y="3366"/>
                  </a:lnTo>
                  <a:lnTo>
                    <a:pt x="0" y="3015"/>
                  </a:lnTo>
                  <a:lnTo>
                    <a:pt x="267" y="3015"/>
                  </a:lnTo>
                  <a:lnTo>
                    <a:pt x="907" y="1684"/>
                  </a:lnTo>
                  <a:lnTo>
                    <a:pt x="267" y="351"/>
                  </a:lnTo>
                  <a:lnTo>
                    <a:pt x="0" y="351"/>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89" name="Google Shape;11389;p24"/>
            <p:cNvSpPr/>
            <p:nvPr/>
          </p:nvSpPr>
          <p:spPr>
            <a:xfrm>
              <a:off x="-1717675" y="4881563"/>
              <a:ext cx="120650" cy="71438"/>
            </a:xfrm>
            <a:custGeom>
              <a:avLst/>
              <a:gdLst/>
              <a:ahLst/>
              <a:cxnLst/>
              <a:rect l="l" t="t" r="r" b="b"/>
              <a:pathLst>
                <a:path w="536" h="313" extrusionOk="0">
                  <a:moveTo>
                    <a:pt x="0" y="0"/>
                  </a:moveTo>
                  <a:lnTo>
                    <a:pt x="536" y="0"/>
                  </a:lnTo>
                  <a:lnTo>
                    <a:pt x="386" y="313"/>
                  </a:lnTo>
                  <a:lnTo>
                    <a:pt x="150" y="313"/>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390" name="Google Shape;11390;p24"/>
          <p:cNvGrpSpPr/>
          <p:nvPr/>
        </p:nvGrpSpPr>
        <p:grpSpPr>
          <a:xfrm>
            <a:off x="2071638" y="22026442"/>
            <a:ext cx="529456" cy="550265"/>
            <a:chOff x="-2855913" y="5629276"/>
            <a:chExt cx="727074" cy="755651"/>
          </a:xfrm>
          <a:solidFill>
            <a:srgbClr val="006994"/>
          </a:solidFill>
        </p:grpSpPr>
        <p:sp>
          <p:nvSpPr>
            <p:cNvPr id="11391" name="Google Shape;11391;p24"/>
            <p:cNvSpPr/>
            <p:nvPr/>
          </p:nvSpPr>
          <p:spPr>
            <a:xfrm>
              <a:off x="-2855913" y="5629276"/>
              <a:ext cx="604836" cy="755651"/>
            </a:xfrm>
            <a:custGeom>
              <a:avLst/>
              <a:gdLst/>
              <a:ahLst/>
              <a:cxnLst/>
              <a:rect l="l" t="t" r="r" b="b"/>
              <a:pathLst>
                <a:path w="2667" h="3334" extrusionOk="0">
                  <a:moveTo>
                    <a:pt x="779" y="384"/>
                  </a:moveTo>
                  <a:lnTo>
                    <a:pt x="400" y="787"/>
                  </a:lnTo>
                  <a:lnTo>
                    <a:pt x="779" y="787"/>
                  </a:lnTo>
                  <a:lnTo>
                    <a:pt x="779" y="384"/>
                  </a:lnTo>
                  <a:close/>
                  <a:moveTo>
                    <a:pt x="855" y="0"/>
                  </a:moveTo>
                  <a:lnTo>
                    <a:pt x="2667" y="0"/>
                  </a:lnTo>
                  <a:lnTo>
                    <a:pt x="2667" y="1531"/>
                  </a:lnTo>
                  <a:lnTo>
                    <a:pt x="2618" y="1503"/>
                  </a:lnTo>
                  <a:lnTo>
                    <a:pt x="2567" y="1479"/>
                  </a:lnTo>
                  <a:lnTo>
                    <a:pt x="2514" y="1461"/>
                  </a:lnTo>
                  <a:lnTo>
                    <a:pt x="2461" y="1446"/>
                  </a:lnTo>
                  <a:lnTo>
                    <a:pt x="2461" y="208"/>
                  </a:lnTo>
                  <a:lnTo>
                    <a:pt x="986" y="208"/>
                  </a:lnTo>
                  <a:lnTo>
                    <a:pt x="986" y="995"/>
                  </a:lnTo>
                  <a:lnTo>
                    <a:pt x="206" y="995"/>
                  </a:lnTo>
                  <a:lnTo>
                    <a:pt x="206" y="3126"/>
                  </a:lnTo>
                  <a:lnTo>
                    <a:pt x="2461" y="3126"/>
                  </a:lnTo>
                  <a:lnTo>
                    <a:pt x="2461" y="2905"/>
                  </a:lnTo>
                  <a:lnTo>
                    <a:pt x="2492" y="2899"/>
                  </a:lnTo>
                  <a:lnTo>
                    <a:pt x="2521" y="2891"/>
                  </a:lnTo>
                  <a:lnTo>
                    <a:pt x="2667" y="3039"/>
                  </a:lnTo>
                  <a:lnTo>
                    <a:pt x="2667" y="3334"/>
                  </a:lnTo>
                  <a:lnTo>
                    <a:pt x="0" y="3334"/>
                  </a:lnTo>
                  <a:lnTo>
                    <a:pt x="0" y="911"/>
                  </a:lnTo>
                  <a:lnTo>
                    <a:pt x="85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92" name="Google Shape;11392;p24"/>
            <p:cNvSpPr/>
            <p:nvPr/>
          </p:nvSpPr>
          <p:spPr>
            <a:xfrm>
              <a:off x="-2752725" y="5988051"/>
              <a:ext cx="311149" cy="52388"/>
            </a:xfrm>
            <a:custGeom>
              <a:avLst/>
              <a:gdLst/>
              <a:ahLst/>
              <a:cxnLst/>
              <a:rect l="l" t="t" r="r" b="b"/>
              <a:pathLst>
                <a:path w="1375" h="235" extrusionOk="0">
                  <a:moveTo>
                    <a:pt x="0" y="0"/>
                  </a:moveTo>
                  <a:lnTo>
                    <a:pt x="1375" y="0"/>
                  </a:lnTo>
                  <a:lnTo>
                    <a:pt x="1338" y="30"/>
                  </a:lnTo>
                  <a:lnTo>
                    <a:pt x="1304" y="63"/>
                  </a:lnTo>
                  <a:lnTo>
                    <a:pt x="1267" y="102"/>
                  </a:lnTo>
                  <a:lnTo>
                    <a:pt x="1234" y="145"/>
                  </a:lnTo>
                  <a:lnTo>
                    <a:pt x="1204" y="188"/>
                  </a:lnTo>
                  <a:lnTo>
                    <a:pt x="1177" y="235"/>
                  </a:lnTo>
                  <a:lnTo>
                    <a:pt x="0" y="235"/>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93" name="Google Shape;11393;p24"/>
            <p:cNvSpPr/>
            <p:nvPr/>
          </p:nvSpPr>
          <p:spPr>
            <a:xfrm>
              <a:off x="-2752725" y="6092826"/>
              <a:ext cx="247651" cy="52388"/>
            </a:xfrm>
            <a:custGeom>
              <a:avLst/>
              <a:gdLst/>
              <a:ahLst/>
              <a:cxnLst/>
              <a:rect l="l" t="t" r="r" b="b"/>
              <a:pathLst>
                <a:path w="1098" h="235" extrusionOk="0">
                  <a:moveTo>
                    <a:pt x="0" y="0"/>
                  </a:moveTo>
                  <a:lnTo>
                    <a:pt x="1098" y="0"/>
                  </a:lnTo>
                  <a:lnTo>
                    <a:pt x="1089" y="66"/>
                  </a:lnTo>
                  <a:lnTo>
                    <a:pt x="1086" y="132"/>
                  </a:lnTo>
                  <a:lnTo>
                    <a:pt x="1088" y="183"/>
                  </a:lnTo>
                  <a:lnTo>
                    <a:pt x="1093" y="235"/>
                  </a:lnTo>
                  <a:lnTo>
                    <a:pt x="0" y="235"/>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94" name="Google Shape;11394;p24"/>
            <p:cNvSpPr/>
            <p:nvPr/>
          </p:nvSpPr>
          <p:spPr>
            <a:xfrm>
              <a:off x="-2752725" y="6202363"/>
              <a:ext cx="309562" cy="53975"/>
            </a:xfrm>
            <a:custGeom>
              <a:avLst/>
              <a:gdLst/>
              <a:ahLst/>
              <a:cxnLst/>
              <a:rect l="l" t="t" r="r" b="b"/>
              <a:pathLst>
                <a:path w="1365" h="236" extrusionOk="0">
                  <a:moveTo>
                    <a:pt x="0" y="0"/>
                  </a:moveTo>
                  <a:lnTo>
                    <a:pt x="1172" y="0"/>
                  </a:lnTo>
                  <a:lnTo>
                    <a:pt x="1200" y="48"/>
                  </a:lnTo>
                  <a:lnTo>
                    <a:pt x="1232" y="95"/>
                  </a:lnTo>
                  <a:lnTo>
                    <a:pt x="1266" y="139"/>
                  </a:lnTo>
                  <a:lnTo>
                    <a:pt x="1304" y="180"/>
                  </a:lnTo>
                  <a:lnTo>
                    <a:pt x="1334" y="209"/>
                  </a:lnTo>
                  <a:lnTo>
                    <a:pt x="1365" y="236"/>
                  </a:lnTo>
                  <a:lnTo>
                    <a:pt x="0" y="236"/>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95" name="Google Shape;11395;p24"/>
            <p:cNvSpPr/>
            <p:nvPr/>
          </p:nvSpPr>
          <p:spPr>
            <a:xfrm>
              <a:off x="-2479675" y="5980113"/>
              <a:ext cx="350836" cy="355598"/>
            </a:xfrm>
            <a:custGeom>
              <a:avLst/>
              <a:gdLst/>
              <a:ahLst/>
              <a:cxnLst/>
              <a:rect l="l" t="t" r="r" b="b"/>
              <a:pathLst>
                <a:path w="1547" h="1563" extrusionOk="0">
                  <a:moveTo>
                    <a:pt x="622" y="222"/>
                  </a:moveTo>
                  <a:lnTo>
                    <a:pt x="578" y="224"/>
                  </a:lnTo>
                  <a:lnTo>
                    <a:pt x="534" y="231"/>
                  </a:lnTo>
                  <a:lnTo>
                    <a:pt x="492" y="243"/>
                  </a:lnTo>
                  <a:lnTo>
                    <a:pt x="450" y="261"/>
                  </a:lnTo>
                  <a:lnTo>
                    <a:pt x="410" y="283"/>
                  </a:lnTo>
                  <a:lnTo>
                    <a:pt x="372" y="309"/>
                  </a:lnTo>
                  <a:lnTo>
                    <a:pt x="337" y="341"/>
                  </a:lnTo>
                  <a:lnTo>
                    <a:pt x="306" y="376"/>
                  </a:lnTo>
                  <a:lnTo>
                    <a:pt x="279" y="415"/>
                  </a:lnTo>
                  <a:lnTo>
                    <a:pt x="258" y="455"/>
                  </a:lnTo>
                  <a:lnTo>
                    <a:pt x="241" y="496"/>
                  </a:lnTo>
                  <a:lnTo>
                    <a:pt x="228" y="540"/>
                  </a:lnTo>
                  <a:lnTo>
                    <a:pt x="222" y="584"/>
                  </a:lnTo>
                  <a:lnTo>
                    <a:pt x="220" y="628"/>
                  </a:lnTo>
                  <a:lnTo>
                    <a:pt x="222" y="673"/>
                  </a:lnTo>
                  <a:lnTo>
                    <a:pt x="228" y="718"/>
                  </a:lnTo>
                  <a:lnTo>
                    <a:pt x="241" y="760"/>
                  </a:lnTo>
                  <a:lnTo>
                    <a:pt x="258" y="803"/>
                  </a:lnTo>
                  <a:lnTo>
                    <a:pt x="279" y="843"/>
                  </a:lnTo>
                  <a:lnTo>
                    <a:pt x="306" y="881"/>
                  </a:lnTo>
                  <a:lnTo>
                    <a:pt x="337" y="916"/>
                  </a:lnTo>
                  <a:lnTo>
                    <a:pt x="372" y="948"/>
                  </a:lnTo>
                  <a:lnTo>
                    <a:pt x="410" y="975"/>
                  </a:lnTo>
                  <a:lnTo>
                    <a:pt x="450" y="997"/>
                  </a:lnTo>
                  <a:lnTo>
                    <a:pt x="492" y="1014"/>
                  </a:lnTo>
                  <a:lnTo>
                    <a:pt x="534" y="1026"/>
                  </a:lnTo>
                  <a:lnTo>
                    <a:pt x="578" y="1033"/>
                  </a:lnTo>
                  <a:lnTo>
                    <a:pt x="622" y="1036"/>
                  </a:lnTo>
                  <a:lnTo>
                    <a:pt x="667" y="1033"/>
                  </a:lnTo>
                  <a:lnTo>
                    <a:pt x="710" y="1026"/>
                  </a:lnTo>
                  <a:lnTo>
                    <a:pt x="753" y="1014"/>
                  </a:lnTo>
                  <a:lnTo>
                    <a:pt x="794" y="997"/>
                  </a:lnTo>
                  <a:lnTo>
                    <a:pt x="834" y="975"/>
                  </a:lnTo>
                  <a:lnTo>
                    <a:pt x="872" y="948"/>
                  </a:lnTo>
                  <a:lnTo>
                    <a:pt x="907" y="916"/>
                  </a:lnTo>
                  <a:lnTo>
                    <a:pt x="939" y="881"/>
                  </a:lnTo>
                  <a:lnTo>
                    <a:pt x="964" y="843"/>
                  </a:lnTo>
                  <a:lnTo>
                    <a:pt x="986" y="803"/>
                  </a:lnTo>
                  <a:lnTo>
                    <a:pt x="1003" y="760"/>
                  </a:lnTo>
                  <a:lnTo>
                    <a:pt x="1015" y="718"/>
                  </a:lnTo>
                  <a:lnTo>
                    <a:pt x="1023" y="673"/>
                  </a:lnTo>
                  <a:lnTo>
                    <a:pt x="1025" y="628"/>
                  </a:lnTo>
                  <a:lnTo>
                    <a:pt x="1023" y="584"/>
                  </a:lnTo>
                  <a:lnTo>
                    <a:pt x="1015" y="540"/>
                  </a:lnTo>
                  <a:lnTo>
                    <a:pt x="1003" y="496"/>
                  </a:lnTo>
                  <a:lnTo>
                    <a:pt x="986" y="455"/>
                  </a:lnTo>
                  <a:lnTo>
                    <a:pt x="964" y="415"/>
                  </a:lnTo>
                  <a:lnTo>
                    <a:pt x="939" y="376"/>
                  </a:lnTo>
                  <a:lnTo>
                    <a:pt x="907" y="341"/>
                  </a:lnTo>
                  <a:lnTo>
                    <a:pt x="872" y="309"/>
                  </a:lnTo>
                  <a:lnTo>
                    <a:pt x="834" y="283"/>
                  </a:lnTo>
                  <a:lnTo>
                    <a:pt x="794" y="261"/>
                  </a:lnTo>
                  <a:lnTo>
                    <a:pt x="753" y="243"/>
                  </a:lnTo>
                  <a:lnTo>
                    <a:pt x="710" y="231"/>
                  </a:lnTo>
                  <a:lnTo>
                    <a:pt x="667" y="224"/>
                  </a:lnTo>
                  <a:lnTo>
                    <a:pt x="622" y="222"/>
                  </a:lnTo>
                  <a:close/>
                  <a:moveTo>
                    <a:pt x="594" y="0"/>
                  </a:moveTo>
                  <a:lnTo>
                    <a:pt x="650" y="0"/>
                  </a:lnTo>
                  <a:lnTo>
                    <a:pt x="707" y="5"/>
                  </a:lnTo>
                  <a:lnTo>
                    <a:pt x="762" y="16"/>
                  </a:lnTo>
                  <a:lnTo>
                    <a:pt x="817" y="31"/>
                  </a:lnTo>
                  <a:lnTo>
                    <a:pt x="870" y="50"/>
                  </a:lnTo>
                  <a:lnTo>
                    <a:pt x="921" y="77"/>
                  </a:lnTo>
                  <a:lnTo>
                    <a:pt x="971" y="107"/>
                  </a:lnTo>
                  <a:lnTo>
                    <a:pt x="1018" y="142"/>
                  </a:lnTo>
                  <a:lnTo>
                    <a:pt x="1063" y="184"/>
                  </a:lnTo>
                  <a:lnTo>
                    <a:pt x="1104" y="229"/>
                  </a:lnTo>
                  <a:lnTo>
                    <a:pt x="1139" y="277"/>
                  </a:lnTo>
                  <a:lnTo>
                    <a:pt x="1170" y="329"/>
                  </a:lnTo>
                  <a:lnTo>
                    <a:pt x="1195" y="382"/>
                  </a:lnTo>
                  <a:lnTo>
                    <a:pt x="1215" y="436"/>
                  </a:lnTo>
                  <a:lnTo>
                    <a:pt x="1230" y="492"/>
                  </a:lnTo>
                  <a:lnTo>
                    <a:pt x="1240" y="550"/>
                  </a:lnTo>
                  <a:lnTo>
                    <a:pt x="1244" y="608"/>
                  </a:lnTo>
                  <a:lnTo>
                    <a:pt x="1243" y="665"/>
                  </a:lnTo>
                  <a:lnTo>
                    <a:pt x="1238" y="722"/>
                  </a:lnTo>
                  <a:lnTo>
                    <a:pt x="1226" y="779"/>
                  </a:lnTo>
                  <a:lnTo>
                    <a:pt x="1209" y="836"/>
                  </a:lnTo>
                  <a:lnTo>
                    <a:pt x="1188" y="890"/>
                  </a:lnTo>
                  <a:lnTo>
                    <a:pt x="1547" y="1252"/>
                  </a:lnTo>
                  <a:lnTo>
                    <a:pt x="1240" y="1563"/>
                  </a:lnTo>
                  <a:lnTo>
                    <a:pt x="880" y="1201"/>
                  </a:lnTo>
                  <a:lnTo>
                    <a:pt x="826" y="1223"/>
                  </a:lnTo>
                  <a:lnTo>
                    <a:pt x="771" y="1239"/>
                  </a:lnTo>
                  <a:lnTo>
                    <a:pt x="715" y="1250"/>
                  </a:lnTo>
                  <a:lnTo>
                    <a:pt x="658" y="1256"/>
                  </a:lnTo>
                  <a:lnTo>
                    <a:pt x="601" y="1256"/>
                  </a:lnTo>
                  <a:lnTo>
                    <a:pt x="544" y="1252"/>
                  </a:lnTo>
                  <a:lnTo>
                    <a:pt x="487" y="1242"/>
                  </a:lnTo>
                  <a:lnTo>
                    <a:pt x="431" y="1228"/>
                  </a:lnTo>
                  <a:lnTo>
                    <a:pt x="377" y="1207"/>
                  </a:lnTo>
                  <a:lnTo>
                    <a:pt x="326" y="1182"/>
                  </a:lnTo>
                  <a:lnTo>
                    <a:pt x="275" y="1151"/>
                  </a:lnTo>
                  <a:lnTo>
                    <a:pt x="226" y="1115"/>
                  </a:lnTo>
                  <a:lnTo>
                    <a:pt x="182" y="1073"/>
                  </a:lnTo>
                  <a:lnTo>
                    <a:pt x="141" y="1028"/>
                  </a:lnTo>
                  <a:lnTo>
                    <a:pt x="105" y="981"/>
                  </a:lnTo>
                  <a:lnTo>
                    <a:pt x="75" y="930"/>
                  </a:lnTo>
                  <a:lnTo>
                    <a:pt x="50" y="879"/>
                  </a:lnTo>
                  <a:lnTo>
                    <a:pt x="30" y="825"/>
                  </a:lnTo>
                  <a:lnTo>
                    <a:pt x="15" y="770"/>
                  </a:lnTo>
                  <a:lnTo>
                    <a:pt x="5" y="713"/>
                  </a:lnTo>
                  <a:lnTo>
                    <a:pt x="0" y="657"/>
                  </a:lnTo>
                  <a:lnTo>
                    <a:pt x="0" y="600"/>
                  </a:lnTo>
                  <a:lnTo>
                    <a:pt x="5" y="543"/>
                  </a:lnTo>
                  <a:lnTo>
                    <a:pt x="15" y="488"/>
                  </a:lnTo>
                  <a:lnTo>
                    <a:pt x="30" y="432"/>
                  </a:lnTo>
                  <a:lnTo>
                    <a:pt x="50" y="378"/>
                  </a:lnTo>
                  <a:lnTo>
                    <a:pt x="75" y="326"/>
                  </a:lnTo>
                  <a:lnTo>
                    <a:pt x="105" y="276"/>
                  </a:lnTo>
                  <a:lnTo>
                    <a:pt x="141" y="228"/>
                  </a:lnTo>
                  <a:lnTo>
                    <a:pt x="182" y="184"/>
                  </a:lnTo>
                  <a:lnTo>
                    <a:pt x="226" y="142"/>
                  </a:lnTo>
                  <a:lnTo>
                    <a:pt x="273" y="107"/>
                  </a:lnTo>
                  <a:lnTo>
                    <a:pt x="322" y="77"/>
                  </a:lnTo>
                  <a:lnTo>
                    <a:pt x="374" y="50"/>
                  </a:lnTo>
                  <a:lnTo>
                    <a:pt x="428" y="31"/>
                  </a:lnTo>
                  <a:lnTo>
                    <a:pt x="482" y="16"/>
                  </a:lnTo>
                  <a:lnTo>
                    <a:pt x="538" y="5"/>
                  </a:lnTo>
                  <a:lnTo>
                    <a:pt x="59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1396" name="Google Shape;11396;p24"/>
          <p:cNvSpPr/>
          <p:nvPr/>
        </p:nvSpPr>
        <p:spPr>
          <a:xfrm>
            <a:off x="875038" y="22023718"/>
            <a:ext cx="477449" cy="556058"/>
          </a:xfrm>
          <a:custGeom>
            <a:avLst/>
            <a:gdLst/>
            <a:ahLst/>
            <a:cxnLst/>
            <a:rect l="l" t="t" r="r" b="b"/>
            <a:pathLst>
              <a:path w="2891" h="3365" extrusionOk="0">
                <a:moveTo>
                  <a:pt x="1139" y="1826"/>
                </a:moveTo>
                <a:lnTo>
                  <a:pt x="1081" y="1831"/>
                </a:lnTo>
                <a:lnTo>
                  <a:pt x="1026" y="1840"/>
                </a:lnTo>
                <a:lnTo>
                  <a:pt x="972" y="1855"/>
                </a:lnTo>
                <a:lnTo>
                  <a:pt x="921" y="1875"/>
                </a:lnTo>
                <a:lnTo>
                  <a:pt x="872" y="1900"/>
                </a:lnTo>
                <a:lnTo>
                  <a:pt x="827" y="1928"/>
                </a:lnTo>
                <a:lnTo>
                  <a:pt x="786" y="1961"/>
                </a:lnTo>
                <a:lnTo>
                  <a:pt x="747" y="1998"/>
                </a:lnTo>
                <a:lnTo>
                  <a:pt x="713" y="2037"/>
                </a:lnTo>
                <a:lnTo>
                  <a:pt x="684" y="2080"/>
                </a:lnTo>
                <a:lnTo>
                  <a:pt x="659" y="2124"/>
                </a:lnTo>
                <a:lnTo>
                  <a:pt x="638" y="2171"/>
                </a:lnTo>
                <a:lnTo>
                  <a:pt x="624" y="2220"/>
                </a:lnTo>
                <a:lnTo>
                  <a:pt x="613" y="2269"/>
                </a:lnTo>
                <a:lnTo>
                  <a:pt x="610" y="2320"/>
                </a:lnTo>
                <a:lnTo>
                  <a:pt x="611" y="2365"/>
                </a:lnTo>
                <a:lnTo>
                  <a:pt x="616" y="2409"/>
                </a:lnTo>
                <a:lnTo>
                  <a:pt x="624" y="2449"/>
                </a:lnTo>
                <a:lnTo>
                  <a:pt x="636" y="2487"/>
                </a:lnTo>
                <a:lnTo>
                  <a:pt x="652" y="2521"/>
                </a:lnTo>
                <a:lnTo>
                  <a:pt x="671" y="2554"/>
                </a:lnTo>
                <a:lnTo>
                  <a:pt x="694" y="2583"/>
                </a:lnTo>
                <a:lnTo>
                  <a:pt x="720" y="2610"/>
                </a:lnTo>
                <a:lnTo>
                  <a:pt x="750" y="2633"/>
                </a:lnTo>
                <a:lnTo>
                  <a:pt x="768" y="2645"/>
                </a:lnTo>
                <a:lnTo>
                  <a:pt x="786" y="2656"/>
                </a:lnTo>
                <a:lnTo>
                  <a:pt x="804" y="2665"/>
                </a:lnTo>
                <a:lnTo>
                  <a:pt x="824" y="2674"/>
                </a:lnTo>
                <a:lnTo>
                  <a:pt x="846" y="2682"/>
                </a:lnTo>
                <a:lnTo>
                  <a:pt x="872" y="2689"/>
                </a:lnTo>
                <a:lnTo>
                  <a:pt x="900" y="2695"/>
                </a:lnTo>
                <a:lnTo>
                  <a:pt x="933" y="2699"/>
                </a:lnTo>
                <a:lnTo>
                  <a:pt x="970" y="2702"/>
                </a:lnTo>
                <a:lnTo>
                  <a:pt x="1013" y="2705"/>
                </a:lnTo>
                <a:lnTo>
                  <a:pt x="1063" y="2706"/>
                </a:lnTo>
                <a:lnTo>
                  <a:pt x="1105" y="2703"/>
                </a:lnTo>
                <a:lnTo>
                  <a:pt x="1150" y="2696"/>
                </a:lnTo>
                <a:lnTo>
                  <a:pt x="1196" y="2685"/>
                </a:lnTo>
                <a:lnTo>
                  <a:pt x="1241" y="2671"/>
                </a:lnTo>
                <a:lnTo>
                  <a:pt x="1287" y="2653"/>
                </a:lnTo>
                <a:lnTo>
                  <a:pt x="1334" y="2632"/>
                </a:lnTo>
                <a:lnTo>
                  <a:pt x="1379" y="2610"/>
                </a:lnTo>
                <a:lnTo>
                  <a:pt x="1426" y="2586"/>
                </a:lnTo>
                <a:lnTo>
                  <a:pt x="1472" y="2560"/>
                </a:lnTo>
                <a:lnTo>
                  <a:pt x="1518" y="2534"/>
                </a:lnTo>
                <a:lnTo>
                  <a:pt x="1562" y="2506"/>
                </a:lnTo>
                <a:lnTo>
                  <a:pt x="1606" y="2480"/>
                </a:lnTo>
                <a:lnTo>
                  <a:pt x="1648" y="2453"/>
                </a:lnTo>
                <a:lnTo>
                  <a:pt x="1691" y="2428"/>
                </a:lnTo>
                <a:lnTo>
                  <a:pt x="1731" y="2403"/>
                </a:lnTo>
                <a:lnTo>
                  <a:pt x="1770" y="2381"/>
                </a:lnTo>
                <a:lnTo>
                  <a:pt x="1807" y="2362"/>
                </a:lnTo>
                <a:lnTo>
                  <a:pt x="1842" y="2345"/>
                </a:lnTo>
                <a:lnTo>
                  <a:pt x="1877" y="2330"/>
                </a:lnTo>
                <a:lnTo>
                  <a:pt x="1908" y="2321"/>
                </a:lnTo>
                <a:lnTo>
                  <a:pt x="1937" y="2314"/>
                </a:lnTo>
                <a:lnTo>
                  <a:pt x="1963" y="2312"/>
                </a:lnTo>
                <a:lnTo>
                  <a:pt x="1987" y="2316"/>
                </a:lnTo>
                <a:lnTo>
                  <a:pt x="2012" y="2326"/>
                </a:lnTo>
                <a:lnTo>
                  <a:pt x="2038" y="2340"/>
                </a:lnTo>
                <a:lnTo>
                  <a:pt x="2065" y="2358"/>
                </a:lnTo>
                <a:lnTo>
                  <a:pt x="2093" y="2379"/>
                </a:lnTo>
                <a:lnTo>
                  <a:pt x="2121" y="2403"/>
                </a:lnTo>
                <a:lnTo>
                  <a:pt x="2149" y="2430"/>
                </a:lnTo>
                <a:lnTo>
                  <a:pt x="2178" y="2457"/>
                </a:lnTo>
                <a:lnTo>
                  <a:pt x="2206" y="2486"/>
                </a:lnTo>
                <a:lnTo>
                  <a:pt x="2235" y="2516"/>
                </a:lnTo>
                <a:lnTo>
                  <a:pt x="2263" y="2544"/>
                </a:lnTo>
                <a:lnTo>
                  <a:pt x="2290" y="2573"/>
                </a:lnTo>
                <a:lnTo>
                  <a:pt x="2317" y="2600"/>
                </a:lnTo>
                <a:lnTo>
                  <a:pt x="2343" y="2624"/>
                </a:lnTo>
                <a:lnTo>
                  <a:pt x="2368" y="2645"/>
                </a:lnTo>
                <a:lnTo>
                  <a:pt x="2391" y="2664"/>
                </a:lnTo>
                <a:lnTo>
                  <a:pt x="2413" y="2678"/>
                </a:lnTo>
                <a:lnTo>
                  <a:pt x="2434" y="2688"/>
                </a:lnTo>
                <a:lnTo>
                  <a:pt x="2454" y="2692"/>
                </a:lnTo>
                <a:lnTo>
                  <a:pt x="2482" y="2693"/>
                </a:lnTo>
                <a:lnTo>
                  <a:pt x="2508" y="2689"/>
                </a:lnTo>
                <a:lnTo>
                  <a:pt x="2532" y="2681"/>
                </a:lnTo>
                <a:lnTo>
                  <a:pt x="2554" y="2670"/>
                </a:lnTo>
                <a:lnTo>
                  <a:pt x="2576" y="2654"/>
                </a:lnTo>
                <a:lnTo>
                  <a:pt x="2597" y="2633"/>
                </a:lnTo>
                <a:lnTo>
                  <a:pt x="2619" y="2608"/>
                </a:lnTo>
                <a:lnTo>
                  <a:pt x="2643" y="2578"/>
                </a:lnTo>
                <a:lnTo>
                  <a:pt x="2667" y="2543"/>
                </a:lnTo>
                <a:lnTo>
                  <a:pt x="2690" y="2503"/>
                </a:lnTo>
                <a:lnTo>
                  <a:pt x="2711" y="2458"/>
                </a:lnTo>
                <a:lnTo>
                  <a:pt x="2729" y="2412"/>
                </a:lnTo>
                <a:lnTo>
                  <a:pt x="2743" y="2364"/>
                </a:lnTo>
                <a:lnTo>
                  <a:pt x="2755" y="2316"/>
                </a:lnTo>
                <a:lnTo>
                  <a:pt x="2764" y="2270"/>
                </a:lnTo>
                <a:lnTo>
                  <a:pt x="2770" y="2225"/>
                </a:lnTo>
                <a:lnTo>
                  <a:pt x="2773" y="2184"/>
                </a:lnTo>
                <a:lnTo>
                  <a:pt x="2776" y="2148"/>
                </a:lnTo>
                <a:lnTo>
                  <a:pt x="2774" y="2127"/>
                </a:lnTo>
                <a:lnTo>
                  <a:pt x="2772" y="2104"/>
                </a:lnTo>
                <a:lnTo>
                  <a:pt x="2769" y="2081"/>
                </a:lnTo>
                <a:lnTo>
                  <a:pt x="2764" y="2057"/>
                </a:lnTo>
                <a:lnTo>
                  <a:pt x="2758" y="2033"/>
                </a:lnTo>
                <a:lnTo>
                  <a:pt x="2750" y="2009"/>
                </a:lnTo>
                <a:lnTo>
                  <a:pt x="2739" y="1987"/>
                </a:lnTo>
                <a:lnTo>
                  <a:pt x="2727" y="1964"/>
                </a:lnTo>
                <a:lnTo>
                  <a:pt x="2712" y="1944"/>
                </a:lnTo>
                <a:lnTo>
                  <a:pt x="2695" y="1925"/>
                </a:lnTo>
                <a:lnTo>
                  <a:pt x="2676" y="1909"/>
                </a:lnTo>
                <a:lnTo>
                  <a:pt x="2654" y="1896"/>
                </a:lnTo>
                <a:lnTo>
                  <a:pt x="2629" y="1887"/>
                </a:lnTo>
                <a:lnTo>
                  <a:pt x="2602" y="1880"/>
                </a:lnTo>
                <a:lnTo>
                  <a:pt x="2571" y="1878"/>
                </a:lnTo>
                <a:lnTo>
                  <a:pt x="2546" y="1880"/>
                </a:lnTo>
                <a:lnTo>
                  <a:pt x="2519" y="1888"/>
                </a:lnTo>
                <a:lnTo>
                  <a:pt x="2490" y="1900"/>
                </a:lnTo>
                <a:lnTo>
                  <a:pt x="2459" y="1914"/>
                </a:lnTo>
                <a:lnTo>
                  <a:pt x="2427" y="1932"/>
                </a:lnTo>
                <a:lnTo>
                  <a:pt x="2393" y="1954"/>
                </a:lnTo>
                <a:lnTo>
                  <a:pt x="2357" y="1976"/>
                </a:lnTo>
                <a:lnTo>
                  <a:pt x="2322" y="2000"/>
                </a:lnTo>
                <a:lnTo>
                  <a:pt x="2286" y="2025"/>
                </a:lnTo>
                <a:lnTo>
                  <a:pt x="2249" y="2050"/>
                </a:lnTo>
                <a:lnTo>
                  <a:pt x="2213" y="2076"/>
                </a:lnTo>
                <a:lnTo>
                  <a:pt x="2178" y="2099"/>
                </a:lnTo>
                <a:lnTo>
                  <a:pt x="2142" y="2122"/>
                </a:lnTo>
                <a:lnTo>
                  <a:pt x="2107" y="2143"/>
                </a:lnTo>
                <a:lnTo>
                  <a:pt x="2074" y="2162"/>
                </a:lnTo>
                <a:lnTo>
                  <a:pt x="2042" y="2177"/>
                </a:lnTo>
                <a:lnTo>
                  <a:pt x="2012" y="2189"/>
                </a:lnTo>
                <a:lnTo>
                  <a:pt x="1984" y="2197"/>
                </a:lnTo>
                <a:lnTo>
                  <a:pt x="1957" y="2200"/>
                </a:lnTo>
                <a:lnTo>
                  <a:pt x="1926" y="2197"/>
                </a:lnTo>
                <a:lnTo>
                  <a:pt x="1895" y="2189"/>
                </a:lnTo>
                <a:lnTo>
                  <a:pt x="1862" y="2175"/>
                </a:lnTo>
                <a:lnTo>
                  <a:pt x="1829" y="2158"/>
                </a:lnTo>
                <a:lnTo>
                  <a:pt x="1794" y="2136"/>
                </a:lnTo>
                <a:lnTo>
                  <a:pt x="1756" y="2113"/>
                </a:lnTo>
                <a:lnTo>
                  <a:pt x="1719" y="2085"/>
                </a:lnTo>
                <a:lnTo>
                  <a:pt x="1679" y="2058"/>
                </a:lnTo>
                <a:lnTo>
                  <a:pt x="1638" y="2028"/>
                </a:lnTo>
                <a:lnTo>
                  <a:pt x="1595" y="1998"/>
                </a:lnTo>
                <a:lnTo>
                  <a:pt x="1552" y="1968"/>
                </a:lnTo>
                <a:lnTo>
                  <a:pt x="1506" y="1941"/>
                </a:lnTo>
                <a:lnTo>
                  <a:pt x="1458" y="1914"/>
                </a:lnTo>
                <a:lnTo>
                  <a:pt x="1410" y="1890"/>
                </a:lnTo>
                <a:lnTo>
                  <a:pt x="1359" y="1869"/>
                </a:lnTo>
                <a:lnTo>
                  <a:pt x="1307" y="1851"/>
                </a:lnTo>
                <a:lnTo>
                  <a:pt x="1253" y="1838"/>
                </a:lnTo>
                <a:lnTo>
                  <a:pt x="1197" y="1830"/>
                </a:lnTo>
                <a:lnTo>
                  <a:pt x="1139" y="1826"/>
                </a:lnTo>
                <a:close/>
                <a:moveTo>
                  <a:pt x="1327" y="0"/>
                </a:moveTo>
                <a:lnTo>
                  <a:pt x="1362" y="42"/>
                </a:lnTo>
                <a:lnTo>
                  <a:pt x="1398" y="86"/>
                </a:lnTo>
                <a:lnTo>
                  <a:pt x="1434" y="128"/>
                </a:lnTo>
                <a:lnTo>
                  <a:pt x="1472" y="171"/>
                </a:lnTo>
                <a:lnTo>
                  <a:pt x="1508" y="212"/>
                </a:lnTo>
                <a:lnTo>
                  <a:pt x="1544" y="250"/>
                </a:lnTo>
                <a:lnTo>
                  <a:pt x="1580" y="286"/>
                </a:lnTo>
                <a:lnTo>
                  <a:pt x="1614" y="319"/>
                </a:lnTo>
                <a:lnTo>
                  <a:pt x="1646" y="347"/>
                </a:lnTo>
                <a:lnTo>
                  <a:pt x="1677" y="370"/>
                </a:lnTo>
                <a:lnTo>
                  <a:pt x="1738" y="407"/>
                </a:lnTo>
                <a:lnTo>
                  <a:pt x="1797" y="440"/>
                </a:lnTo>
                <a:lnTo>
                  <a:pt x="1857" y="470"/>
                </a:lnTo>
                <a:lnTo>
                  <a:pt x="1917" y="497"/>
                </a:lnTo>
                <a:lnTo>
                  <a:pt x="1978" y="526"/>
                </a:lnTo>
                <a:lnTo>
                  <a:pt x="2040" y="556"/>
                </a:lnTo>
                <a:lnTo>
                  <a:pt x="2102" y="589"/>
                </a:lnTo>
                <a:lnTo>
                  <a:pt x="2165" y="626"/>
                </a:lnTo>
                <a:lnTo>
                  <a:pt x="2178" y="634"/>
                </a:lnTo>
                <a:lnTo>
                  <a:pt x="2194" y="645"/>
                </a:lnTo>
                <a:lnTo>
                  <a:pt x="2214" y="659"/>
                </a:lnTo>
                <a:lnTo>
                  <a:pt x="2237" y="675"/>
                </a:lnTo>
                <a:lnTo>
                  <a:pt x="2263" y="693"/>
                </a:lnTo>
                <a:lnTo>
                  <a:pt x="2291" y="714"/>
                </a:lnTo>
                <a:lnTo>
                  <a:pt x="2321" y="738"/>
                </a:lnTo>
                <a:lnTo>
                  <a:pt x="2353" y="765"/>
                </a:lnTo>
                <a:lnTo>
                  <a:pt x="2386" y="794"/>
                </a:lnTo>
                <a:lnTo>
                  <a:pt x="2422" y="826"/>
                </a:lnTo>
                <a:lnTo>
                  <a:pt x="2457" y="861"/>
                </a:lnTo>
                <a:lnTo>
                  <a:pt x="2493" y="899"/>
                </a:lnTo>
                <a:lnTo>
                  <a:pt x="2530" y="941"/>
                </a:lnTo>
                <a:lnTo>
                  <a:pt x="2566" y="984"/>
                </a:lnTo>
                <a:lnTo>
                  <a:pt x="2602" y="1032"/>
                </a:lnTo>
                <a:lnTo>
                  <a:pt x="2636" y="1082"/>
                </a:lnTo>
                <a:lnTo>
                  <a:pt x="2671" y="1136"/>
                </a:lnTo>
                <a:lnTo>
                  <a:pt x="2704" y="1192"/>
                </a:lnTo>
                <a:lnTo>
                  <a:pt x="2735" y="1252"/>
                </a:lnTo>
                <a:lnTo>
                  <a:pt x="2764" y="1314"/>
                </a:lnTo>
                <a:lnTo>
                  <a:pt x="2791" y="1381"/>
                </a:lnTo>
                <a:lnTo>
                  <a:pt x="2816" y="1450"/>
                </a:lnTo>
                <a:lnTo>
                  <a:pt x="2837" y="1523"/>
                </a:lnTo>
                <a:lnTo>
                  <a:pt x="2855" y="1599"/>
                </a:lnTo>
                <a:lnTo>
                  <a:pt x="2870" y="1679"/>
                </a:lnTo>
                <a:lnTo>
                  <a:pt x="2881" y="1763"/>
                </a:lnTo>
                <a:lnTo>
                  <a:pt x="2888" y="1849"/>
                </a:lnTo>
                <a:lnTo>
                  <a:pt x="2891" y="1939"/>
                </a:lnTo>
                <a:lnTo>
                  <a:pt x="2888" y="2033"/>
                </a:lnTo>
                <a:lnTo>
                  <a:pt x="2879" y="2125"/>
                </a:lnTo>
                <a:lnTo>
                  <a:pt x="2867" y="2215"/>
                </a:lnTo>
                <a:lnTo>
                  <a:pt x="2848" y="2300"/>
                </a:lnTo>
                <a:lnTo>
                  <a:pt x="2825" y="2384"/>
                </a:lnTo>
                <a:lnTo>
                  <a:pt x="2798" y="2466"/>
                </a:lnTo>
                <a:lnTo>
                  <a:pt x="2766" y="2543"/>
                </a:lnTo>
                <a:lnTo>
                  <a:pt x="2730" y="2619"/>
                </a:lnTo>
                <a:lnTo>
                  <a:pt x="2689" y="2691"/>
                </a:lnTo>
                <a:lnTo>
                  <a:pt x="2645" y="2760"/>
                </a:lnTo>
                <a:lnTo>
                  <a:pt x="2597" y="2825"/>
                </a:lnTo>
                <a:lnTo>
                  <a:pt x="2545" y="2887"/>
                </a:lnTo>
                <a:lnTo>
                  <a:pt x="2490" y="2946"/>
                </a:lnTo>
                <a:lnTo>
                  <a:pt x="2432" y="3002"/>
                </a:lnTo>
                <a:lnTo>
                  <a:pt x="2371" y="3053"/>
                </a:lnTo>
                <a:lnTo>
                  <a:pt x="2306" y="3101"/>
                </a:lnTo>
                <a:lnTo>
                  <a:pt x="2240" y="3146"/>
                </a:lnTo>
                <a:lnTo>
                  <a:pt x="2170" y="3186"/>
                </a:lnTo>
                <a:lnTo>
                  <a:pt x="2099" y="3223"/>
                </a:lnTo>
                <a:lnTo>
                  <a:pt x="2024" y="3256"/>
                </a:lnTo>
                <a:lnTo>
                  <a:pt x="1948" y="3285"/>
                </a:lnTo>
                <a:lnTo>
                  <a:pt x="1870" y="3309"/>
                </a:lnTo>
                <a:lnTo>
                  <a:pt x="1790" y="3329"/>
                </a:lnTo>
                <a:lnTo>
                  <a:pt x="1708" y="3344"/>
                </a:lnTo>
                <a:lnTo>
                  <a:pt x="1626" y="3356"/>
                </a:lnTo>
                <a:lnTo>
                  <a:pt x="1542" y="3363"/>
                </a:lnTo>
                <a:lnTo>
                  <a:pt x="1457" y="3365"/>
                </a:lnTo>
                <a:lnTo>
                  <a:pt x="1370" y="3362"/>
                </a:lnTo>
                <a:lnTo>
                  <a:pt x="1282" y="3355"/>
                </a:lnTo>
                <a:lnTo>
                  <a:pt x="1196" y="3341"/>
                </a:lnTo>
                <a:lnTo>
                  <a:pt x="1112" y="3323"/>
                </a:lnTo>
                <a:lnTo>
                  <a:pt x="1029" y="3300"/>
                </a:lnTo>
                <a:lnTo>
                  <a:pt x="947" y="3272"/>
                </a:lnTo>
                <a:lnTo>
                  <a:pt x="867" y="3239"/>
                </a:lnTo>
                <a:lnTo>
                  <a:pt x="789" y="3202"/>
                </a:lnTo>
                <a:lnTo>
                  <a:pt x="714" y="3161"/>
                </a:lnTo>
                <a:lnTo>
                  <a:pt x="641" y="3115"/>
                </a:lnTo>
                <a:lnTo>
                  <a:pt x="572" y="3064"/>
                </a:lnTo>
                <a:lnTo>
                  <a:pt x="504" y="3011"/>
                </a:lnTo>
                <a:lnTo>
                  <a:pt x="441" y="2953"/>
                </a:lnTo>
                <a:lnTo>
                  <a:pt x="381" y="2891"/>
                </a:lnTo>
                <a:lnTo>
                  <a:pt x="324" y="2827"/>
                </a:lnTo>
                <a:lnTo>
                  <a:pt x="272" y="2758"/>
                </a:lnTo>
                <a:lnTo>
                  <a:pt x="223" y="2687"/>
                </a:lnTo>
                <a:lnTo>
                  <a:pt x="179" y="2611"/>
                </a:lnTo>
                <a:lnTo>
                  <a:pt x="138" y="2533"/>
                </a:lnTo>
                <a:lnTo>
                  <a:pt x="103" y="2452"/>
                </a:lnTo>
                <a:lnTo>
                  <a:pt x="73" y="2368"/>
                </a:lnTo>
                <a:lnTo>
                  <a:pt x="47" y="2282"/>
                </a:lnTo>
                <a:lnTo>
                  <a:pt x="27" y="2193"/>
                </a:lnTo>
                <a:lnTo>
                  <a:pt x="11" y="2102"/>
                </a:lnTo>
                <a:lnTo>
                  <a:pt x="3" y="2009"/>
                </a:lnTo>
                <a:lnTo>
                  <a:pt x="0" y="1913"/>
                </a:lnTo>
                <a:lnTo>
                  <a:pt x="2" y="1825"/>
                </a:lnTo>
                <a:lnTo>
                  <a:pt x="9" y="1740"/>
                </a:lnTo>
                <a:lnTo>
                  <a:pt x="21" y="1660"/>
                </a:lnTo>
                <a:lnTo>
                  <a:pt x="35" y="1582"/>
                </a:lnTo>
                <a:lnTo>
                  <a:pt x="54" y="1507"/>
                </a:lnTo>
                <a:lnTo>
                  <a:pt x="77" y="1436"/>
                </a:lnTo>
                <a:lnTo>
                  <a:pt x="102" y="1368"/>
                </a:lnTo>
                <a:lnTo>
                  <a:pt x="130" y="1303"/>
                </a:lnTo>
                <a:lnTo>
                  <a:pt x="160" y="1241"/>
                </a:lnTo>
                <a:lnTo>
                  <a:pt x="192" y="1183"/>
                </a:lnTo>
                <a:lnTo>
                  <a:pt x="225" y="1127"/>
                </a:lnTo>
                <a:lnTo>
                  <a:pt x="261" y="1075"/>
                </a:lnTo>
                <a:lnTo>
                  <a:pt x="297" y="1026"/>
                </a:lnTo>
                <a:lnTo>
                  <a:pt x="334" y="979"/>
                </a:lnTo>
                <a:lnTo>
                  <a:pt x="372" y="935"/>
                </a:lnTo>
                <a:lnTo>
                  <a:pt x="410" y="895"/>
                </a:lnTo>
                <a:lnTo>
                  <a:pt x="447" y="858"/>
                </a:lnTo>
                <a:lnTo>
                  <a:pt x="485" y="823"/>
                </a:lnTo>
                <a:lnTo>
                  <a:pt x="520" y="791"/>
                </a:lnTo>
                <a:lnTo>
                  <a:pt x="555" y="762"/>
                </a:lnTo>
                <a:lnTo>
                  <a:pt x="590" y="736"/>
                </a:lnTo>
                <a:lnTo>
                  <a:pt x="621" y="712"/>
                </a:lnTo>
                <a:lnTo>
                  <a:pt x="651" y="692"/>
                </a:lnTo>
                <a:lnTo>
                  <a:pt x="678" y="673"/>
                </a:lnTo>
                <a:lnTo>
                  <a:pt x="703" y="658"/>
                </a:lnTo>
                <a:lnTo>
                  <a:pt x="725" y="645"/>
                </a:lnTo>
                <a:lnTo>
                  <a:pt x="743" y="634"/>
                </a:lnTo>
                <a:lnTo>
                  <a:pt x="758" y="626"/>
                </a:lnTo>
                <a:lnTo>
                  <a:pt x="795" y="606"/>
                </a:lnTo>
                <a:lnTo>
                  <a:pt x="830" y="587"/>
                </a:lnTo>
                <a:lnTo>
                  <a:pt x="866" y="568"/>
                </a:lnTo>
                <a:lnTo>
                  <a:pt x="900" y="550"/>
                </a:lnTo>
                <a:lnTo>
                  <a:pt x="934" y="532"/>
                </a:lnTo>
                <a:lnTo>
                  <a:pt x="968" y="512"/>
                </a:lnTo>
                <a:lnTo>
                  <a:pt x="1004" y="491"/>
                </a:lnTo>
                <a:lnTo>
                  <a:pt x="1041" y="469"/>
                </a:lnTo>
                <a:lnTo>
                  <a:pt x="1078" y="442"/>
                </a:lnTo>
                <a:lnTo>
                  <a:pt x="1119" y="414"/>
                </a:lnTo>
                <a:lnTo>
                  <a:pt x="1161" y="380"/>
                </a:lnTo>
                <a:lnTo>
                  <a:pt x="1183" y="360"/>
                </a:lnTo>
                <a:lnTo>
                  <a:pt x="1203" y="337"/>
                </a:lnTo>
                <a:lnTo>
                  <a:pt x="1222" y="311"/>
                </a:lnTo>
                <a:lnTo>
                  <a:pt x="1238" y="282"/>
                </a:lnTo>
                <a:lnTo>
                  <a:pt x="1254" y="248"/>
                </a:lnTo>
                <a:lnTo>
                  <a:pt x="1269" y="211"/>
                </a:lnTo>
                <a:lnTo>
                  <a:pt x="1284" y="168"/>
                </a:lnTo>
                <a:lnTo>
                  <a:pt x="1297" y="119"/>
                </a:lnTo>
                <a:lnTo>
                  <a:pt x="1312" y="63"/>
                </a:lnTo>
                <a:lnTo>
                  <a:pt x="1327"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1397" name="Google Shape;11397;p24"/>
          <p:cNvGrpSpPr/>
          <p:nvPr/>
        </p:nvGrpSpPr>
        <p:grpSpPr>
          <a:xfrm>
            <a:off x="3320188" y="22125286"/>
            <a:ext cx="556047" cy="352584"/>
            <a:chOff x="-3917950" y="6556375"/>
            <a:chExt cx="763591" cy="484186"/>
          </a:xfrm>
          <a:solidFill>
            <a:srgbClr val="006994"/>
          </a:solidFill>
        </p:grpSpPr>
        <p:sp>
          <p:nvSpPr>
            <p:cNvPr id="11398" name="Google Shape;11398;p24"/>
            <p:cNvSpPr/>
            <p:nvPr/>
          </p:nvSpPr>
          <p:spPr>
            <a:xfrm>
              <a:off x="-3892550" y="6556375"/>
              <a:ext cx="714371" cy="339725"/>
            </a:xfrm>
            <a:custGeom>
              <a:avLst/>
              <a:gdLst/>
              <a:ahLst/>
              <a:cxnLst/>
              <a:rect l="l" t="t" r="r" b="b"/>
              <a:pathLst>
                <a:path w="3151" h="1497" extrusionOk="0">
                  <a:moveTo>
                    <a:pt x="0" y="0"/>
                  </a:moveTo>
                  <a:lnTo>
                    <a:pt x="3151" y="0"/>
                  </a:lnTo>
                  <a:lnTo>
                    <a:pt x="1576" y="1497"/>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399" name="Google Shape;11399;p24"/>
            <p:cNvSpPr/>
            <p:nvPr/>
          </p:nvSpPr>
          <p:spPr>
            <a:xfrm>
              <a:off x="-3917950" y="6602413"/>
              <a:ext cx="763591" cy="438148"/>
            </a:xfrm>
            <a:custGeom>
              <a:avLst/>
              <a:gdLst/>
              <a:ahLst/>
              <a:cxnLst/>
              <a:rect l="l" t="t" r="r" b="b"/>
              <a:pathLst>
                <a:path w="3370" h="1933" extrusionOk="0">
                  <a:moveTo>
                    <a:pt x="0" y="0"/>
                  </a:moveTo>
                  <a:lnTo>
                    <a:pt x="1685" y="1602"/>
                  </a:lnTo>
                  <a:lnTo>
                    <a:pt x="3370" y="0"/>
                  </a:lnTo>
                  <a:lnTo>
                    <a:pt x="3370" y="1933"/>
                  </a:lnTo>
                  <a:lnTo>
                    <a:pt x="0" y="1933"/>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400" name="Google Shape;11400;p24"/>
          <p:cNvGrpSpPr/>
          <p:nvPr/>
        </p:nvGrpSpPr>
        <p:grpSpPr>
          <a:xfrm>
            <a:off x="8603543" y="21934752"/>
            <a:ext cx="728154" cy="731732"/>
            <a:chOff x="3036" y="1821"/>
            <a:chExt cx="266" cy="268"/>
          </a:xfrm>
          <a:solidFill>
            <a:srgbClr val="006994"/>
          </a:solidFill>
        </p:grpSpPr>
        <p:sp>
          <p:nvSpPr>
            <p:cNvPr id="11401" name="Google Shape;11401;p24"/>
            <p:cNvSpPr/>
            <p:nvPr/>
          </p:nvSpPr>
          <p:spPr>
            <a:xfrm>
              <a:off x="3036" y="1821"/>
              <a:ext cx="198" cy="199"/>
            </a:xfrm>
            <a:custGeom>
              <a:avLst/>
              <a:gdLst/>
              <a:ahLst/>
              <a:cxnLst/>
              <a:rect l="l" t="t" r="r" b="b"/>
              <a:pathLst>
                <a:path w="2557" h="2566" extrusionOk="0">
                  <a:moveTo>
                    <a:pt x="1242" y="165"/>
                  </a:moveTo>
                  <a:lnTo>
                    <a:pt x="1167" y="170"/>
                  </a:lnTo>
                  <a:lnTo>
                    <a:pt x="1093" y="180"/>
                  </a:lnTo>
                  <a:lnTo>
                    <a:pt x="1020" y="195"/>
                  </a:lnTo>
                  <a:lnTo>
                    <a:pt x="947" y="215"/>
                  </a:lnTo>
                  <a:lnTo>
                    <a:pt x="877" y="239"/>
                  </a:lnTo>
                  <a:lnTo>
                    <a:pt x="807" y="268"/>
                  </a:lnTo>
                  <a:lnTo>
                    <a:pt x="739" y="303"/>
                  </a:lnTo>
                  <a:lnTo>
                    <a:pt x="673" y="343"/>
                  </a:lnTo>
                  <a:lnTo>
                    <a:pt x="609" y="388"/>
                  </a:lnTo>
                  <a:lnTo>
                    <a:pt x="548" y="437"/>
                  </a:lnTo>
                  <a:lnTo>
                    <a:pt x="490" y="491"/>
                  </a:lnTo>
                  <a:lnTo>
                    <a:pt x="436" y="550"/>
                  </a:lnTo>
                  <a:lnTo>
                    <a:pt x="386" y="612"/>
                  </a:lnTo>
                  <a:lnTo>
                    <a:pt x="342" y="675"/>
                  </a:lnTo>
                  <a:lnTo>
                    <a:pt x="303" y="741"/>
                  </a:lnTo>
                  <a:lnTo>
                    <a:pt x="268" y="809"/>
                  </a:lnTo>
                  <a:lnTo>
                    <a:pt x="239" y="879"/>
                  </a:lnTo>
                  <a:lnTo>
                    <a:pt x="214" y="950"/>
                  </a:lnTo>
                  <a:lnTo>
                    <a:pt x="195" y="1023"/>
                  </a:lnTo>
                  <a:lnTo>
                    <a:pt x="180" y="1096"/>
                  </a:lnTo>
                  <a:lnTo>
                    <a:pt x="169" y="1171"/>
                  </a:lnTo>
                  <a:lnTo>
                    <a:pt x="164" y="1245"/>
                  </a:lnTo>
                  <a:lnTo>
                    <a:pt x="164" y="1320"/>
                  </a:lnTo>
                  <a:lnTo>
                    <a:pt x="169" y="1395"/>
                  </a:lnTo>
                  <a:lnTo>
                    <a:pt x="180" y="1469"/>
                  </a:lnTo>
                  <a:lnTo>
                    <a:pt x="195" y="1543"/>
                  </a:lnTo>
                  <a:lnTo>
                    <a:pt x="214" y="1615"/>
                  </a:lnTo>
                  <a:lnTo>
                    <a:pt x="239" y="1686"/>
                  </a:lnTo>
                  <a:lnTo>
                    <a:pt x="268" y="1756"/>
                  </a:lnTo>
                  <a:lnTo>
                    <a:pt x="303" y="1825"/>
                  </a:lnTo>
                  <a:lnTo>
                    <a:pt x="342" y="1890"/>
                  </a:lnTo>
                  <a:lnTo>
                    <a:pt x="386" y="1954"/>
                  </a:lnTo>
                  <a:lnTo>
                    <a:pt x="436" y="2016"/>
                  </a:lnTo>
                  <a:lnTo>
                    <a:pt x="490" y="2074"/>
                  </a:lnTo>
                  <a:lnTo>
                    <a:pt x="546" y="2127"/>
                  </a:lnTo>
                  <a:lnTo>
                    <a:pt x="604" y="2174"/>
                  </a:lnTo>
                  <a:lnTo>
                    <a:pt x="665" y="2217"/>
                  </a:lnTo>
                  <a:lnTo>
                    <a:pt x="728" y="2255"/>
                  </a:lnTo>
                  <a:lnTo>
                    <a:pt x="792" y="2290"/>
                  </a:lnTo>
                  <a:lnTo>
                    <a:pt x="859" y="2320"/>
                  </a:lnTo>
                  <a:lnTo>
                    <a:pt x="927" y="2344"/>
                  </a:lnTo>
                  <a:lnTo>
                    <a:pt x="996" y="2365"/>
                  </a:lnTo>
                  <a:lnTo>
                    <a:pt x="1066" y="2381"/>
                  </a:lnTo>
                  <a:lnTo>
                    <a:pt x="1137" y="2392"/>
                  </a:lnTo>
                  <a:lnTo>
                    <a:pt x="1207" y="2399"/>
                  </a:lnTo>
                  <a:lnTo>
                    <a:pt x="1279" y="2401"/>
                  </a:lnTo>
                  <a:lnTo>
                    <a:pt x="1350" y="2399"/>
                  </a:lnTo>
                  <a:lnTo>
                    <a:pt x="1422" y="2392"/>
                  </a:lnTo>
                  <a:lnTo>
                    <a:pt x="1492" y="2381"/>
                  </a:lnTo>
                  <a:lnTo>
                    <a:pt x="1562" y="2365"/>
                  </a:lnTo>
                  <a:lnTo>
                    <a:pt x="1631" y="2344"/>
                  </a:lnTo>
                  <a:lnTo>
                    <a:pt x="1698" y="2320"/>
                  </a:lnTo>
                  <a:lnTo>
                    <a:pt x="1765" y="2290"/>
                  </a:lnTo>
                  <a:lnTo>
                    <a:pt x="1830" y="2255"/>
                  </a:lnTo>
                  <a:lnTo>
                    <a:pt x="1892" y="2217"/>
                  </a:lnTo>
                  <a:lnTo>
                    <a:pt x="1953" y="2174"/>
                  </a:lnTo>
                  <a:lnTo>
                    <a:pt x="2012" y="2127"/>
                  </a:lnTo>
                  <a:lnTo>
                    <a:pt x="2068" y="2074"/>
                  </a:lnTo>
                  <a:lnTo>
                    <a:pt x="2122" y="2016"/>
                  </a:lnTo>
                  <a:lnTo>
                    <a:pt x="2171" y="1954"/>
                  </a:lnTo>
                  <a:lnTo>
                    <a:pt x="2215" y="1890"/>
                  </a:lnTo>
                  <a:lnTo>
                    <a:pt x="2255" y="1825"/>
                  </a:lnTo>
                  <a:lnTo>
                    <a:pt x="2289" y="1756"/>
                  </a:lnTo>
                  <a:lnTo>
                    <a:pt x="2319" y="1686"/>
                  </a:lnTo>
                  <a:lnTo>
                    <a:pt x="2344" y="1615"/>
                  </a:lnTo>
                  <a:lnTo>
                    <a:pt x="2364" y="1543"/>
                  </a:lnTo>
                  <a:lnTo>
                    <a:pt x="2378" y="1469"/>
                  </a:lnTo>
                  <a:lnTo>
                    <a:pt x="2388" y="1395"/>
                  </a:lnTo>
                  <a:lnTo>
                    <a:pt x="2393" y="1320"/>
                  </a:lnTo>
                  <a:lnTo>
                    <a:pt x="2393" y="1245"/>
                  </a:lnTo>
                  <a:lnTo>
                    <a:pt x="2388" y="1171"/>
                  </a:lnTo>
                  <a:lnTo>
                    <a:pt x="2378" y="1096"/>
                  </a:lnTo>
                  <a:lnTo>
                    <a:pt x="2364" y="1023"/>
                  </a:lnTo>
                  <a:lnTo>
                    <a:pt x="2344" y="950"/>
                  </a:lnTo>
                  <a:lnTo>
                    <a:pt x="2319" y="879"/>
                  </a:lnTo>
                  <a:lnTo>
                    <a:pt x="2289" y="809"/>
                  </a:lnTo>
                  <a:lnTo>
                    <a:pt x="2255" y="741"/>
                  </a:lnTo>
                  <a:lnTo>
                    <a:pt x="2215" y="675"/>
                  </a:lnTo>
                  <a:lnTo>
                    <a:pt x="2171" y="612"/>
                  </a:lnTo>
                  <a:lnTo>
                    <a:pt x="2122" y="550"/>
                  </a:lnTo>
                  <a:lnTo>
                    <a:pt x="2068" y="491"/>
                  </a:lnTo>
                  <a:lnTo>
                    <a:pt x="2009" y="437"/>
                  </a:lnTo>
                  <a:lnTo>
                    <a:pt x="1948" y="388"/>
                  </a:lnTo>
                  <a:lnTo>
                    <a:pt x="1885" y="343"/>
                  </a:lnTo>
                  <a:lnTo>
                    <a:pt x="1818" y="303"/>
                  </a:lnTo>
                  <a:lnTo>
                    <a:pt x="1751" y="268"/>
                  </a:lnTo>
                  <a:lnTo>
                    <a:pt x="1681" y="239"/>
                  </a:lnTo>
                  <a:lnTo>
                    <a:pt x="1610" y="215"/>
                  </a:lnTo>
                  <a:lnTo>
                    <a:pt x="1537" y="195"/>
                  </a:lnTo>
                  <a:lnTo>
                    <a:pt x="1464" y="180"/>
                  </a:lnTo>
                  <a:lnTo>
                    <a:pt x="1390" y="170"/>
                  </a:lnTo>
                  <a:lnTo>
                    <a:pt x="1316" y="165"/>
                  </a:lnTo>
                  <a:lnTo>
                    <a:pt x="1242" y="165"/>
                  </a:lnTo>
                  <a:close/>
                  <a:moveTo>
                    <a:pt x="1240" y="0"/>
                  </a:moveTo>
                  <a:lnTo>
                    <a:pt x="1319" y="0"/>
                  </a:lnTo>
                  <a:lnTo>
                    <a:pt x="1396" y="6"/>
                  </a:lnTo>
                  <a:lnTo>
                    <a:pt x="1474" y="15"/>
                  </a:lnTo>
                  <a:lnTo>
                    <a:pt x="1552" y="29"/>
                  </a:lnTo>
                  <a:lnTo>
                    <a:pt x="1629" y="49"/>
                  </a:lnTo>
                  <a:lnTo>
                    <a:pt x="1705" y="72"/>
                  </a:lnTo>
                  <a:lnTo>
                    <a:pt x="1778" y="102"/>
                  </a:lnTo>
                  <a:lnTo>
                    <a:pt x="1852" y="135"/>
                  </a:lnTo>
                  <a:lnTo>
                    <a:pt x="1923" y="173"/>
                  </a:lnTo>
                  <a:lnTo>
                    <a:pt x="1991" y="217"/>
                  </a:lnTo>
                  <a:lnTo>
                    <a:pt x="2058" y="264"/>
                  </a:lnTo>
                  <a:lnTo>
                    <a:pt x="2123" y="317"/>
                  </a:lnTo>
                  <a:lnTo>
                    <a:pt x="2184" y="375"/>
                  </a:lnTo>
                  <a:lnTo>
                    <a:pt x="2241" y="436"/>
                  </a:lnTo>
                  <a:lnTo>
                    <a:pt x="2294" y="501"/>
                  </a:lnTo>
                  <a:lnTo>
                    <a:pt x="2341" y="568"/>
                  </a:lnTo>
                  <a:lnTo>
                    <a:pt x="2385" y="637"/>
                  </a:lnTo>
                  <a:lnTo>
                    <a:pt x="2422" y="708"/>
                  </a:lnTo>
                  <a:lnTo>
                    <a:pt x="2456" y="782"/>
                  </a:lnTo>
                  <a:lnTo>
                    <a:pt x="2486" y="855"/>
                  </a:lnTo>
                  <a:lnTo>
                    <a:pt x="2509" y="931"/>
                  </a:lnTo>
                  <a:lnTo>
                    <a:pt x="2529" y="1009"/>
                  </a:lnTo>
                  <a:lnTo>
                    <a:pt x="2542" y="1087"/>
                  </a:lnTo>
                  <a:lnTo>
                    <a:pt x="2552" y="1165"/>
                  </a:lnTo>
                  <a:lnTo>
                    <a:pt x="2557" y="1243"/>
                  </a:lnTo>
                  <a:lnTo>
                    <a:pt x="2557" y="1322"/>
                  </a:lnTo>
                  <a:lnTo>
                    <a:pt x="2552" y="1401"/>
                  </a:lnTo>
                  <a:lnTo>
                    <a:pt x="2542" y="1479"/>
                  </a:lnTo>
                  <a:lnTo>
                    <a:pt x="2529" y="1558"/>
                  </a:lnTo>
                  <a:lnTo>
                    <a:pt x="2509" y="1635"/>
                  </a:lnTo>
                  <a:lnTo>
                    <a:pt x="2486" y="1710"/>
                  </a:lnTo>
                  <a:lnTo>
                    <a:pt x="2456" y="1785"/>
                  </a:lnTo>
                  <a:lnTo>
                    <a:pt x="2422" y="1857"/>
                  </a:lnTo>
                  <a:lnTo>
                    <a:pt x="2385" y="1929"/>
                  </a:lnTo>
                  <a:lnTo>
                    <a:pt x="2341" y="1998"/>
                  </a:lnTo>
                  <a:lnTo>
                    <a:pt x="2294" y="2064"/>
                  </a:lnTo>
                  <a:lnTo>
                    <a:pt x="2241" y="2129"/>
                  </a:lnTo>
                  <a:lnTo>
                    <a:pt x="2184" y="2191"/>
                  </a:lnTo>
                  <a:lnTo>
                    <a:pt x="2123" y="2248"/>
                  </a:lnTo>
                  <a:lnTo>
                    <a:pt x="2058" y="2301"/>
                  </a:lnTo>
                  <a:lnTo>
                    <a:pt x="1991" y="2349"/>
                  </a:lnTo>
                  <a:lnTo>
                    <a:pt x="1923" y="2393"/>
                  </a:lnTo>
                  <a:lnTo>
                    <a:pt x="1852" y="2431"/>
                  </a:lnTo>
                  <a:lnTo>
                    <a:pt x="1778" y="2464"/>
                  </a:lnTo>
                  <a:lnTo>
                    <a:pt x="1705" y="2493"/>
                  </a:lnTo>
                  <a:lnTo>
                    <a:pt x="1629" y="2517"/>
                  </a:lnTo>
                  <a:lnTo>
                    <a:pt x="1552" y="2536"/>
                  </a:lnTo>
                  <a:lnTo>
                    <a:pt x="1474" y="2551"/>
                  </a:lnTo>
                  <a:lnTo>
                    <a:pt x="1396" y="2560"/>
                  </a:lnTo>
                  <a:lnTo>
                    <a:pt x="1319" y="2566"/>
                  </a:lnTo>
                  <a:lnTo>
                    <a:pt x="1240" y="2566"/>
                  </a:lnTo>
                  <a:lnTo>
                    <a:pt x="1161" y="2560"/>
                  </a:lnTo>
                  <a:lnTo>
                    <a:pt x="1083" y="2551"/>
                  </a:lnTo>
                  <a:lnTo>
                    <a:pt x="1005" y="2536"/>
                  </a:lnTo>
                  <a:lnTo>
                    <a:pt x="928" y="2517"/>
                  </a:lnTo>
                  <a:lnTo>
                    <a:pt x="853" y="2493"/>
                  </a:lnTo>
                  <a:lnTo>
                    <a:pt x="779" y="2464"/>
                  </a:lnTo>
                  <a:lnTo>
                    <a:pt x="706" y="2431"/>
                  </a:lnTo>
                  <a:lnTo>
                    <a:pt x="635" y="2393"/>
                  </a:lnTo>
                  <a:lnTo>
                    <a:pt x="566" y="2349"/>
                  </a:lnTo>
                  <a:lnTo>
                    <a:pt x="500" y="2301"/>
                  </a:lnTo>
                  <a:lnTo>
                    <a:pt x="436" y="2248"/>
                  </a:lnTo>
                  <a:lnTo>
                    <a:pt x="374" y="2191"/>
                  </a:lnTo>
                  <a:lnTo>
                    <a:pt x="317" y="2129"/>
                  </a:lnTo>
                  <a:lnTo>
                    <a:pt x="264" y="2064"/>
                  </a:lnTo>
                  <a:lnTo>
                    <a:pt x="216" y="1998"/>
                  </a:lnTo>
                  <a:lnTo>
                    <a:pt x="173" y="1929"/>
                  </a:lnTo>
                  <a:lnTo>
                    <a:pt x="135" y="1857"/>
                  </a:lnTo>
                  <a:lnTo>
                    <a:pt x="101" y="1785"/>
                  </a:lnTo>
                  <a:lnTo>
                    <a:pt x="73" y="1710"/>
                  </a:lnTo>
                  <a:lnTo>
                    <a:pt x="48" y="1635"/>
                  </a:lnTo>
                  <a:lnTo>
                    <a:pt x="29" y="1558"/>
                  </a:lnTo>
                  <a:lnTo>
                    <a:pt x="15" y="1479"/>
                  </a:lnTo>
                  <a:lnTo>
                    <a:pt x="5" y="1401"/>
                  </a:lnTo>
                  <a:lnTo>
                    <a:pt x="0" y="1322"/>
                  </a:lnTo>
                  <a:lnTo>
                    <a:pt x="0" y="1243"/>
                  </a:lnTo>
                  <a:lnTo>
                    <a:pt x="5" y="1165"/>
                  </a:lnTo>
                  <a:lnTo>
                    <a:pt x="15" y="1087"/>
                  </a:lnTo>
                  <a:lnTo>
                    <a:pt x="29" y="1009"/>
                  </a:lnTo>
                  <a:lnTo>
                    <a:pt x="48" y="931"/>
                  </a:lnTo>
                  <a:lnTo>
                    <a:pt x="73" y="855"/>
                  </a:lnTo>
                  <a:lnTo>
                    <a:pt x="101" y="782"/>
                  </a:lnTo>
                  <a:lnTo>
                    <a:pt x="135" y="708"/>
                  </a:lnTo>
                  <a:lnTo>
                    <a:pt x="173" y="637"/>
                  </a:lnTo>
                  <a:lnTo>
                    <a:pt x="216" y="568"/>
                  </a:lnTo>
                  <a:lnTo>
                    <a:pt x="264" y="501"/>
                  </a:lnTo>
                  <a:lnTo>
                    <a:pt x="317" y="436"/>
                  </a:lnTo>
                  <a:lnTo>
                    <a:pt x="374" y="375"/>
                  </a:lnTo>
                  <a:lnTo>
                    <a:pt x="436" y="317"/>
                  </a:lnTo>
                  <a:lnTo>
                    <a:pt x="500" y="264"/>
                  </a:lnTo>
                  <a:lnTo>
                    <a:pt x="566" y="217"/>
                  </a:lnTo>
                  <a:lnTo>
                    <a:pt x="635" y="173"/>
                  </a:lnTo>
                  <a:lnTo>
                    <a:pt x="706" y="135"/>
                  </a:lnTo>
                  <a:lnTo>
                    <a:pt x="779" y="102"/>
                  </a:lnTo>
                  <a:lnTo>
                    <a:pt x="853" y="72"/>
                  </a:lnTo>
                  <a:lnTo>
                    <a:pt x="928" y="49"/>
                  </a:lnTo>
                  <a:lnTo>
                    <a:pt x="1005" y="29"/>
                  </a:lnTo>
                  <a:lnTo>
                    <a:pt x="1083" y="15"/>
                  </a:lnTo>
                  <a:lnTo>
                    <a:pt x="1161" y="6"/>
                  </a:lnTo>
                  <a:lnTo>
                    <a:pt x="124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02" name="Google Shape;11402;p24"/>
            <p:cNvSpPr/>
            <p:nvPr/>
          </p:nvSpPr>
          <p:spPr>
            <a:xfrm>
              <a:off x="3197" y="1983"/>
              <a:ext cx="105" cy="106"/>
            </a:xfrm>
            <a:custGeom>
              <a:avLst/>
              <a:gdLst/>
              <a:ahLst/>
              <a:cxnLst/>
              <a:rect l="l" t="t" r="r" b="b"/>
              <a:pathLst>
                <a:path w="1361" h="1365" extrusionOk="0">
                  <a:moveTo>
                    <a:pt x="375" y="0"/>
                  </a:moveTo>
                  <a:lnTo>
                    <a:pt x="376" y="1"/>
                  </a:lnTo>
                  <a:lnTo>
                    <a:pt x="1336" y="965"/>
                  </a:lnTo>
                  <a:lnTo>
                    <a:pt x="1348" y="980"/>
                  </a:lnTo>
                  <a:lnTo>
                    <a:pt x="1356" y="998"/>
                  </a:lnTo>
                  <a:lnTo>
                    <a:pt x="1361" y="1016"/>
                  </a:lnTo>
                  <a:lnTo>
                    <a:pt x="1361" y="1035"/>
                  </a:lnTo>
                  <a:lnTo>
                    <a:pt x="1356" y="1053"/>
                  </a:lnTo>
                  <a:lnTo>
                    <a:pt x="1348" y="1071"/>
                  </a:lnTo>
                  <a:lnTo>
                    <a:pt x="1336" y="1085"/>
                  </a:lnTo>
                  <a:lnTo>
                    <a:pt x="1083" y="1340"/>
                  </a:lnTo>
                  <a:lnTo>
                    <a:pt x="1069" y="1351"/>
                  </a:lnTo>
                  <a:lnTo>
                    <a:pt x="1054" y="1359"/>
                  </a:lnTo>
                  <a:lnTo>
                    <a:pt x="1039" y="1364"/>
                  </a:lnTo>
                  <a:lnTo>
                    <a:pt x="1022" y="1365"/>
                  </a:lnTo>
                  <a:lnTo>
                    <a:pt x="1000" y="1362"/>
                  </a:lnTo>
                  <a:lnTo>
                    <a:pt x="980" y="1354"/>
                  </a:lnTo>
                  <a:lnTo>
                    <a:pt x="962" y="1340"/>
                  </a:lnTo>
                  <a:lnTo>
                    <a:pt x="1" y="377"/>
                  </a:lnTo>
                  <a:lnTo>
                    <a:pt x="0" y="375"/>
                  </a:lnTo>
                  <a:lnTo>
                    <a:pt x="71" y="323"/>
                  </a:lnTo>
                  <a:lnTo>
                    <a:pt x="139" y="266"/>
                  </a:lnTo>
                  <a:lnTo>
                    <a:pt x="204" y="205"/>
                  </a:lnTo>
                  <a:lnTo>
                    <a:pt x="266" y="139"/>
                  </a:lnTo>
                  <a:lnTo>
                    <a:pt x="322" y="71"/>
                  </a:lnTo>
                  <a:lnTo>
                    <a:pt x="37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03" name="Google Shape;11403;p24"/>
            <p:cNvSpPr/>
            <p:nvPr/>
          </p:nvSpPr>
          <p:spPr>
            <a:xfrm>
              <a:off x="3096" y="1942"/>
              <a:ext cx="77" cy="53"/>
            </a:xfrm>
            <a:custGeom>
              <a:avLst/>
              <a:gdLst/>
              <a:ahLst/>
              <a:cxnLst/>
              <a:rect l="l" t="t" r="r" b="b"/>
              <a:pathLst>
                <a:path w="988" h="679" extrusionOk="0">
                  <a:moveTo>
                    <a:pt x="205" y="0"/>
                  </a:moveTo>
                  <a:lnTo>
                    <a:pt x="455" y="136"/>
                  </a:lnTo>
                  <a:lnTo>
                    <a:pt x="474" y="144"/>
                  </a:lnTo>
                  <a:lnTo>
                    <a:pt x="494" y="146"/>
                  </a:lnTo>
                  <a:lnTo>
                    <a:pt x="514" y="144"/>
                  </a:lnTo>
                  <a:lnTo>
                    <a:pt x="533" y="136"/>
                  </a:lnTo>
                  <a:lnTo>
                    <a:pt x="782" y="0"/>
                  </a:lnTo>
                  <a:lnTo>
                    <a:pt x="850" y="21"/>
                  </a:lnTo>
                  <a:lnTo>
                    <a:pt x="880" y="34"/>
                  </a:lnTo>
                  <a:lnTo>
                    <a:pt x="906" y="51"/>
                  </a:lnTo>
                  <a:lnTo>
                    <a:pt x="930" y="71"/>
                  </a:lnTo>
                  <a:lnTo>
                    <a:pt x="950" y="95"/>
                  </a:lnTo>
                  <a:lnTo>
                    <a:pt x="966" y="121"/>
                  </a:lnTo>
                  <a:lnTo>
                    <a:pt x="978" y="150"/>
                  </a:lnTo>
                  <a:lnTo>
                    <a:pt x="985" y="182"/>
                  </a:lnTo>
                  <a:lnTo>
                    <a:pt x="988" y="213"/>
                  </a:lnTo>
                  <a:lnTo>
                    <a:pt x="988" y="543"/>
                  </a:lnTo>
                  <a:lnTo>
                    <a:pt x="925" y="578"/>
                  </a:lnTo>
                  <a:lnTo>
                    <a:pt x="859" y="608"/>
                  </a:lnTo>
                  <a:lnTo>
                    <a:pt x="790" y="632"/>
                  </a:lnTo>
                  <a:lnTo>
                    <a:pt x="720" y="653"/>
                  </a:lnTo>
                  <a:lnTo>
                    <a:pt x="646" y="667"/>
                  </a:lnTo>
                  <a:lnTo>
                    <a:pt x="571" y="676"/>
                  </a:lnTo>
                  <a:lnTo>
                    <a:pt x="496" y="679"/>
                  </a:lnTo>
                  <a:lnTo>
                    <a:pt x="419" y="676"/>
                  </a:lnTo>
                  <a:lnTo>
                    <a:pt x="343" y="667"/>
                  </a:lnTo>
                  <a:lnTo>
                    <a:pt x="269" y="653"/>
                  </a:lnTo>
                  <a:lnTo>
                    <a:pt x="199" y="632"/>
                  </a:lnTo>
                  <a:lnTo>
                    <a:pt x="129" y="607"/>
                  </a:lnTo>
                  <a:lnTo>
                    <a:pt x="63" y="577"/>
                  </a:lnTo>
                  <a:lnTo>
                    <a:pt x="0" y="542"/>
                  </a:lnTo>
                  <a:lnTo>
                    <a:pt x="0" y="213"/>
                  </a:lnTo>
                  <a:lnTo>
                    <a:pt x="2" y="182"/>
                  </a:lnTo>
                  <a:lnTo>
                    <a:pt x="10" y="150"/>
                  </a:lnTo>
                  <a:lnTo>
                    <a:pt x="21" y="121"/>
                  </a:lnTo>
                  <a:lnTo>
                    <a:pt x="38" y="95"/>
                  </a:lnTo>
                  <a:lnTo>
                    <a:pt x="58" y="71"/>
                  </a:lnTo>
                  <a:lnTo>
                    <a:pt x="81" y="51"/>
                  </a:lnTo>
                  <a:lnTo>
                    <a:pt x="107" y="34"/>
                  </a:lnTo>
                  <a:lnTo>
                    <a:pt x="138" y="21"/>
                  </a:lnTo>
                  <a:lnTo>
                    <a:pt x="20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04" name="Google Shape;11404;p24"/>
            <p:cNvSpPr/>
            <p:nvPr/>
          </p:nvSpPr>
          <p:spPr>
            <a:xfrm>
              <a:off x="3118" y="1877"/>
              <a:ext cx="32" cy="32"/>
            </a:xfrm>
            <a:custGeom>
              <a:avLst/>
              <a:gdLst/>
              <a:ahLst/>
              <a:cxnLst/>
              <a:rect l="l" t="t" r="r" b="b"/>
              <a:pathLst>
                <a:path w="413" h="414" extrusionOk="0">
                  <a:moveTo>
                    <a:pt x="207" y="0"/>
                  </a:moveTo>
                  <a:lnTo>
                    <a:pt x="240" y="3"/>
                  </a:lnTo>
                  <a:lnTo>
                    <a:pt x="272" y="10"/>
                  </a:lnTo>
                  <a:lnTo>
                    <a:pt x="301" y="23"/>
                  </a:lnTo>
                  <a:lnTo>
                    <a:pt x="329" y="40"/>
                  </a:lnTo>
                  <a:lnTo>
                    <a:pt x="353" y="61"/>
                  </a:lnTo>
                  <a:lnTo>
                    <a:pt x="373" y="84"/>
                  </a:lnTo>
                  <a:lnTo>
                    <a:pt x="390" y="112"/>
                  </a:lnTo>
                  <a:lnTo>
                    <a:pt x="402" y="141"/>
                  </a:lnTo>
                  <a:lnTo>
                    <a:pt x="411" y="173"/>
                  </a:lnTo>
                  <a:lnTo>
                    <a:pt x="413" y="207"/>
                  </a:lnTo>
                  <a:lnTo>
                    <a:pt x="411" y="240"/>
                  </a:lnTo>
                  <a:lnTo>
                    <a:pt x="402" y="272"/>
                  </a:lnTo>
                  <a:lnTo>
                    <a:pt x="390" y="302"/>
                  </a:lnTo>
                  <a:lnTo>
                    <a:pt x="373" y="329"/>
                  </a:lnTo>
                  <a:lnTo>
                    <a:pt x="353" y="353"/>
                  </a:lnTo>
                  <a:lnTo>
                    <a:pt x="329" y="373"/>
                  </a:lnTo>
                  <a:lnTo>
                    <a:pt x="301" y="390"/>
                  </a:lnTo>
                  <a:lnTo>
                    <a:pt x="272" y="403"/>
                  </a:lnTo>
                  <a:lnTo>
                    <a:pt x="240" y="411"/>
                  </a:lnTo>
                  <a:lnTo>
                    <a:pt x="207" y="414"/>
                  </a:lnTo>
                  <a:lnTo>
                    <a:pt x="173" y="411"/>
                  </a:lnTo>
                  <a:lnTo>
                    <a:pt x="141" y="403"/>
                  </a:lnTo>
                  <a:lnTo>
                    <a:pt x="112" y="390"/>
                  </a:lnTo>
                  <a:lnTo>
                    <a:pt x="85" y="373"/>
                  </a:lnTo>
                  <a:lnTo>
                    <a:pt x="61" y="353"/>
                  </a:lnTo>
                  <a:lnTo>
                    <a:pt x="40" y="329"/>
                  </a:lnTo>
                  <a:lnTo>
                    <a:pt x="23" y="302"/>
                  </a:lnTo>
                  <a:lnTo>
                    <a:pt x="11" y="272"/>
                  </a:lnTo>
                  <a:lnTo>
                    <a:pt x="3" y="240"/>
                  </a:lnTo>
                  <a:lnTo>
                    <a:pt x="0" y="207"/>
                  </a:lnTo>
                  <a:lnTo>
                    <a:pt x="3" y="173"/>
                  </a:lnTo>
                  <a:lnTo>
                    <a:pt x="11" y="141"/>
                  </a:lnTo>
                  <a:lnTo>
                    <a:pt x="23" y="112"/>
                  </a:lnTo>
                  <a:lnTo>
                    <a:pt x="40" y="84"/>
                  </a:lnTo>
                  <a:lnTo>
                    <a:pt x="61" y="61"/>
                  </a:lnTo>
                  <a:lnTo>
                    <a:pt x="85" y="40"/>
                  </a:lnTo>
                  <a:lnTo>
                    <a:pt x="112" y="23"/>
                  </a:lnTo>
                  <a:lnTo>
                    <a:pt x="141" y="10"/>
                  </a:lnTo>
                  <a:lnTo>
                    <a:pt x="173" y="3"/>
                  </a:lnTo>
                  <a:lnTo>
                    <a:pt x="20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05" name="Google Shape;11405;p24"/>
            <p:cNvSpPr/>
            <p:nvPr/>
          </p:nvSpPr>
          <p:spPr>
            <a:xfrm>
              <a:off x="3060" y="1846"/>
              <a:ext cx="149" cy="130"/>
            </a:xfrm>
            <a:custGeom>
              <a:avLst/>
              <a:gdLst/>
              <a:ahLst/>
              <a:cxnLst/>
              <a:rect l="l" t="t" r="r" b="b"/>
              <a:pathLst>
                <a:path w="1926" h="1673" extrusionOk="0">
                  <a:moveTo>
                    <a:pt x="961" y="250"/>
                  </a:moveTo>
                  <a:lnTo>
                    <a:pt x="914" y="253"/>
                  </a:lnTo>
                  <a:lnTo>
                    <a:pt x="870" y="262"/>
                  </a:lnTo>
                  <a:lnTo>
                    <a:pt x="828" y="275"/>
                  </a:lnTo>
                  <a:lnTo>
                    <a:pt x="787" y="294"/>
                  </a:lnTo>
                  <a:lnTo>
                    <a:pt x="750" y="317"/>
                  </a:lnTo>
                  <a:lnTo>
                    <a:pt x="715" y="344"/>
                  </a:lnTo>
                  <a:lnTo>
                    <a:pt x="685" y="375"/>
                  </a:lnTo>
                  <a:lnTo>
                    <a:pt x="658" y="410"/>
                  </a:lnTo>
                  <a:lnTo>
                    <a:pt x="635" y="446"/>
                  </a:lnTo>
                  <a:lnTo>
                    <a:pt x="616" y="487"/>
                  </a:lnTo>
                  <a:lnTo>
                    <a:pt x="603" y="530"/>
                  </a:lnTo>
                  <a:lnTo>
                    <a:pt x="594" y="574"/>
                  </a:lnTo>
                  <a:lnTo>
                    <a:pt x="591" y="621"/>
                  </a:lnTo>
                  <a:lnTo>
                    <a:pt x="594" y="667"/>
                  </a:lnTo>
                  <a:lnTo>
                    <a:pt x="603" y="711"/>
                  </a:lnTo>
                  <a:lnTo>
                    <a:pt x="616" y="755"/>
                  </a:lnTo>
                  <a:lnTo>
                    <a:pt x="635" y="795"/>
                  </a:lnTo>
                  <a:lnTo>
                    <a:pt x="658" y="832"/>
                  </a:lnTo>
                  <a:lnTo>
                    <a:pt x="685" y="867"/>
                  </a:lnTo>
                  <a:lnTo>
                    <a:pt x="715" y="897"/>
                  </a:lnTo>
                  <a:lnTo>
                    <a:pt x="750" y="925"/>
                  </a:lnTo>
                  <a:lnTo>
                    <a:pt x="787" y="948"/>
                  </a:lnTo>
                  <a:lnTo>
                    <a:pt x="828" y="966"/>
                  </a:lnTo>
                  <a:lnTo>
                    <a:pt x="870" y="980"/>
                  </a:lnTo>
                  <a:lnTo>
                    <a:pt x="914" y="988"/>
                  </a:lnTo>
                  <a:lnTo>
                    <a:pt x="961" y="991"/>
                  </a:lnTo>
                  <a:lnTo>
                    <a:pt x="1007" y="988"/>
                  </a:lnTo>
                  <a:lnTo>
                    <a:pt x="1051" y="980"/>
                  </a:lnTo>
                  <a:lnTo>
                    <a:pt x="1094" y="966"/>
                  </a:lnTo>
                  <a:lnTo>
                    <a:pt x="1134" y="948"/>
                  </a:lnTo>
                  <a:lnTo>
                    <a:pt x="1171" y="925"/>
                  </a:lnTo>
                  <a:lnTo>
                    <a:pt x="1206" y="897"/>
                  </a:lnTo>
                  <a:lnTo>
                    <a:pt x="1236" y="867"/>
                  </a:lnTo>
                  <a:lnTo>
                    <a:pt x="1264" y="832"/>
                  </a:lnTo>
                  <a:lnTo>
                    <a:pt x="1287" y="795"/>
                  </a:lnTo>
                  <a:lnTo>
                    <a:pt x="1305" y="755"/>
                  </a:lnTo>
                  <a:lnTo>
                    <a:pt x="1318" y="711"/>
                  </a:lnTo>
                  <a:lnTo>
                    <a:pt x="1327" y="667"/>
                  </a:lnTo>
                  <a:lnTo>
                    <a:pt x="1330" y="621"/>
                  </a:lnTo>
                  <a:lnTo>
                    <a:pt x="1327" y="574"/>
                  </a:lnTo>
                  <a:lnTo>
                    <a:pt x="1318" y="530"/>
                  </a:lnTo>
                  <a:lnTo>
                    <a:pt x="1305" y="487"/>
                  </a:lnTo>
                  <a:lnTo>
                    <a:pt x="1287" y="446"/>
                  </a:lnTo>
                  <a:lnTo>
                    <a:pt x="1264" y="410"/>
                  </a:lnTo>
                  <a:lnTo>
                    <a:pt x="1236" y="375"/>
                  </a:lnTo>
                  <a:lnTo>
                    <a:pt x="1206" y="344"/>
                  </a:lnTo>
                  <a:lnTo>
                    <a:pt x="1171" y="317"/>
                  </a:lnTo>
                  <a:lnTo>
                    <a:pt x="1134" y="294"/>
                  </a:lnTo>
                  <a:lnTo>
                    <a:pt x="1094" y="275"/>
                  </a:lnTo>
                  <a:lnTo>
                    <a:pt x="1051" y="262"/>
                  </a:lnTo>
                  <a:lnTo>
                    <a:pt x="1007" y="253"/>
                  </a:lnTo>
                  <a:lnTo>
                    <a:pt x="961" y="250"/>
                  </a:lnTo>
                  <a:close/>
                  <a:moveTo>
                    <a:pt x="963" y="0"/>
                  </a:moveTo>
                  <a:lnTo>
                    <a:pt x="1042" y="3"/>
                  </a:lnTo>
                  <a:lnTo>
                    <a:pt x="1118" y="13"/>
                  </a:lnTo>
                  <a:lnTo>
                    <a:pt x="1194" y="28"/>
                  </a:lnTo>
                  <a:lnTo>
                    <a:pt x="1267" y="50"/>
                  </a:lnTo>
                  <a:lnTo>
                    <a:pt x="1337" y="76"/>
                  </a:lnTo>
                  <a:lnTo>
                    <a:pt x="1405" y="108"/>
                  </a:lnTo>
                  <a:lnTo>
                    <a:pt x="1470" y="145"/>
                  </a:lnTo>
                  <a:lnTo>
                    <a:pt x="1531" y="187"/>
                  </a:lnTo>
                  <a:lnTo>
                    <a:pt x="1589" y="232"/>
                  </a:lnTo>
                  <a:lnTo>
                    <a:pt x="1644" y="283"/>
                  </a:lnTo>
                  <a:lnTo>
                    <a:pt x="1694" y="338"/>
                  </a:lnTo>
                  <a:lnTo>
                    <a:pt x="1739" y="396"/>
                  </a:lnTo>
                  <a:lnTo>
                    <a:pt x="1781" y="457"/>
                  </a:lnTo>
                  <a:lnTo>
                    <a:pt x="1818" y="522"/>
                  </a:lnTo>
                  <a:lnTo>
                    <a:pt x="1850" y="590"/>
                  </a:lnTo>
                  <a:lnTo>
                    <a:pt x="1876" y="661"/>
                  </a:lnTo>
                  <a:lnTo>
                    <a:pt x="1897" y="734"/>
                  </a:lnTo>
                  <a:lnTo>
                    <a:pt x="1913" y="810"/>
                  </a:lnTo>
                  <a:lnTo>
                    <a:pt x="1922" y="887"/>
                  </a:lnTo>
                  <a:lnTo>
                    <a:pt x="1926" y="966"/>
                  </a:lnTo>
                  <a:lnTo>
                    <a:pt x="1922" y="1042"/>
                  </a:lnTo>
                  <a:lnTo>
                    <a:pt x="1914" y="1116"/>
                  </a:lnTo>
                  <a:lnTo>
                    <a:pt x="1900" y="1188"/>
                  </a:lnTo>
                  <a:lnTo>
                    <a:pt x="1880" y="1257"/>
                  </a:lnTo>
                  <a:lnTo>
                    <a:pt x="1856" y="1326"/>
                  </a:lnTo>
                  <a:lnTo>
                    <a:pt x="1828" y="1391"/>
                  </a:lnTo>
                  <a:lnTo>
                    <a:pt x="1794" y="1454"/>
                  </a:lnTo>
                  <a:lnTo>
                    <a:pt x="1756" y="1514"/>
                  </a:lnTo>
                  <a:lnTo>
                    <a:pt x="1713" y="1571"/>
                  </a:lnTo>
                  <a:lnTo>
                    <a:pt x="1668" y="1624"/>
                  </a:lnTo>
                  <a:lnTo>
                    <a:pt x="1617" y="1673"/>
                  </a:lnTo>
                  <a:lnTo>
                    <a:pt x="1617" y="1466"/>
                  </a:lnTo>
                  <a:lnTo>
                    <a:pt x="1615" y="1420"/>
                  </a:lnTo>
                  <a:lnTo>
                    <a:pt x="1606" y="1374"/>
                  </a:lnTo>
                  <a:lnTo>
                    <a:pt x="1592" y="1331"/>
                  </a:lnTo>
                  <a:lnTo>
                    <a:pt x="1573" y="1290"/>
                  </a:lnTo>
                  <a:lnTo>
                    <a:pt x="1549" y="1252"/>
                  </a:lnTo>
                  <a:lnTo>
                    <a:pt x="1520" y="1217"/>
                  </a:lnTo>
                  <a:lnTo>
                    <a:pt x="1488" y="1186"/>
                  </a:lnTo>
                  <a:lnTo>
                    <a:pt x="1451" y="1159"/>
                  </a:lnTo>
                  <a:lnTo>
                    <a:pt x="1411" y="1136"/>
                  </a:lnTo>
                  <a:lnTo>
                    <a:pt x="1368" y="1119"/>
                  </a:lnTo>
                  <a:lnTo>
                    <a:pt x="1366" y="1118"/>
                  </a:lnTo>
                  <a:lnTo>
                    <a:pt x="1265" y="1087"/>
                  </a:lnTo>
                  <a:lnTo>
                    <a:pt x="1243" y="1083"/>
                  </a:lnTo>
                  <a:lnTo>
                    <a:pt x="1222" y="1085"/>
                  </a:lnTo>
                  <a:lnTo>
                    <a:pt x="1202" y="1094"/>
                  </a:lnTo>
                  <a:lnTo>
                    <a:pt x="961" y="1225"/>
                  </a:lnTo>
                  <a:lnTo>
                    <a:pt x="720" y="1094"/>
                  </a:lnTo>
                  <a:lnTo>
                    <a:pt x="700" y="1085"/>
                  </a:lnTo>
                  <a:lnTo>
                    <a:pt x="679" y="1083"/>
                  </a:lnTo>
                  <a:lnTo>
                    <a:pt x="658" y="1087"/>
                  </a:lnTo>
                  <a:lnTo>
                    <a:pt x="555" y="1118"/>
                  </a:lnTo>
                  <a:lnTo>
                    <a:pt x="554" y="1119"/>
                  </a:lnTo>
                  <a:lnTo>
                    <a:pt x="510" y="1136"/>
                  </a:lnTo>
                  <a:lnTo>
                    <a:pt x="470" y="1159"/>
                  </a:lnTo>
                  <a:lnTo>
                    <a:pt x="434" y="1186"/>
                  </a:lnTo>
                  <a:lnTo>
                    <a:pt x="402" y="1217"/>
                  </a:lnTo>
                  <a:lnTo>
                    <a:pt x="373" y="1252"/>
                  </a:lnTo>
                  <a:lnTo>
                    <a:pt x="349" y="1290"/>
                  </a:lnTo>
                  <a:lnTo>
                    <a:pt x="329" y="1331"/>
                  </a:lnTo>
                  <a:lnTo>
                    <a:pt x="316" y="1374"/>
                  </a:lnTo>
                  <a:lnTo>
                    <a:pt x="307" y="1420"/>
                  </a:lnTo>
                  <a:lnTo>
                    <a:pt x="304" y="1466"/>
                  </a:lnTo>
                  <a:lnTo>
                    <a:pt x="304" y="1670"/>
                  </a:lnTo>
                  <a:lnTo>
                    <a:pt x="254" y="1620"/>
                  </a:lnTo>
                  <a:lnTo>
                    <a:pt x="209" y="1568"/>
                  </a:lnTo>
                  <a:lnTo>
                    <a:pt x="167" y="1511"/>
                  </a:lnTo>
                  <a:lnTo>
                    <a:pt x="130" y="1452"/>
                  </a:lnTo>
                  <a:lnTo>
                    <a:pt x="97" y="1388"/>
                  </a:lnTo>
                  <a:lnTo>
                    <a:pt x="68" y="1324"/>
                  </a:lnTo>
                  <a:lnTo>
                    <a:pt x="44" y="1256"/>
                  </a:lnTo>
                  <a:lnTo>
                    <a:pt x="25" y="1187"/>
                  </a:lnTo>
                  <a:lnTo>
                    <a:pt x="11" y="1115"/>
                  </a:lnTo>
                  <a:lnTo>
                    <a:pt x="3" y="1041"/>
                  </a:lnTo>
                  <a:lnTo>
                    <a:pt x="0" y="966"/>
                  </a:lnTo>
                  <a:lnTo>
                    <a:pt x="3" y="887"/>
                  </a:lnTo>
                  <a:lnTo>
                    <a:pt x="12" y="810"/>
                  </a:lnTo>
                  <a:lnTo>
                    <a:pt x="27" y="734"/>
                  </a:lnTo>
                  <a:lnTo>
                    <a:pt x="48" y="661"/>
                  </a:lnTo>
                  <a:lnTo>
                    <a:pt x="76" y="590"/>
                  </a:lnTo>
                  <a:lnTo>
                    <a:pt x="107" y="522"/>
                  </a:lnTo>
                  <a:lnTo>
                    <a:pt x="144" y="457"/>
                  </a:lnTo>
                  <a:lnTo>
                    <a:pt x="185" y="396"/>
                  </a:lnTo>
                  <a:lnTo>
                    <a:pt x="231" y="338"/>
                  </a:lnTo>
                  <a:lnTo>
                    <a:pt x="282" y="283"/>
                  </a:lnTo>
                  <a:lnTo>
                    <a:pt x="336" y="232"/>
                  </a:lnTo>
                  <a:lnTo>
                    <a:pt x="393" y="187"/>
                  </a:lnTo>
                  <a:lnTo>
                    <a:pt x="455" y="145"/>
                  </a:lnTo>
                  <a:lnTo>
                    <a:pt x="520" y="108"/>
                  </a:lnTo>
                  <a:lnTo>
                    <a:pt x="588" y="76"/>
                  </a:lnTo>
                  <a:lnTo>
                    <a:pt x="659" y="50"/>
                  </a:lnTo>
                  <a:lnTo>
                    <a:pt x="731" y="28"/>
                  </a:lnTo>
                  <a:lnTo>
                    <a:pt x="806" y="13"/>
                  </a:lnTo>
                  <a:lnTo>
                    <a:pt x="884" y="3"/>
                  </a:lnTo>
                  <a:lnTo>
                    <a:pt x="96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406" name="Google Shape;11406;p24"/>
          <p:cNvGrpSpPr/>
          <p:nvPr/>
        </p:nvGrpSpPr>
        <p:grpSpPr>
          <a:xfrm>
            <a:off x="7155310" y="21942943"/>
            <a:ext cx="728980" cy="720842"/>
            <a:chOff x="2506" y="1824"/>
            <a:chExt cx="267" cy="264"/>
          </a:xfrm>
          <a:solidFill>
            <a:srgbClr val="006994"/>
          </a:solidFill>
        </p:grpSpPr>
        <p:sp>
          <p:nvSpPr>
            <p:cNvPr id="11407" name="Google Shape;11407;p24"/>
            <p:cNvSpPr/>
            <p:nvPr/>
          </p:nvSpPr>
          <p:spPr>
            <a:xfrm>
              <a:off x="2659" y="1897"/>
              <a:ext cx="28" cy="28"/>
            </a:xfrm>
            <a:custGeom>
              <a:avLst/>
              <a:gdLst/>
              <a:ahLst/>
              <a:cxnLst/>
              <a:rect l="l" t="t" r="r" b="b"/>
              <a:pathLst>
                <a:path w="363" h="365" extrusionOk="0">
                  <a:moveTo>
                    <a:pt x="181" y="0"/>
                  </a:moveTo>
                  <a:lnTo>
                    <a:pt x="214" y="4"/>
                  </a:lnTo>
                  <a:lnTo>
                    <a:pt x="245" y="12"/>
                  </a:lnTo>
                  <a:lnTo>
                    <a:pt x="274" y="25"/>
                  </a:lnTo>
                  <a:lnTo>
                    <a:pt x="299" y="43"/>
                  </a:lnTo>
                  <a:lnTo>
                    <a:pt x="321" y="65"/>
                  </a:lnTo>
                  <a:lnTo>
                    <a:pt x="339" y="90"/>
                  </a:lnTo>
                  <a:lnTo>
                    <a:pt x="352" y="118"/>
                  </a:lnTo>
                  <a:lnTo>
                    <a:pt x="361" y="150"/>
                  </a:lnTo>
                  <a:lnTo>
                    <a:pt x="363" y="183"/>
                  </a:lnTo>
                  <a:lnTo>
                    <a:pt x="361" y="215"/>
                  </a:lnTo>
                  <a:lnTo>
                    <a:pt x="352" y="246"/>
                  </a:lnTo>
                  <a:lnTo>
                    <a:pt x="339" y="274"/>
                  </a:lnTo>
                  <a:lnTo>
                    <a:pt x="321" y="300"/>
                  </a:lnTo>
                  <a:lnTo>
                    <a:pt x="299" y="322"/>
                  </a:lnTo>
                  <a:lnTo>
                    <a:pt x="274" y="340"/>
                  </a:lnTo>
                  <a:lnTo>
                    <a:pt x="245" y="353"/>
                  </a:lnTo>
                  <a:lnTo>
                    <a:pt x="214" y="362"/>
                  </a:lnTo>
                  <a:lnTo>
                    <a:pt x="181" y="365"/>
                  </a:lnTo>
                  <a:lnTo>
                    <a:pt x="149" y="362"/>
                  </a:lnTo>
                  <a:lnTo>
                    <a:pt x="119" y="353"/>
                  </a:lnTo>
                  <a:lnTo>
                    <a:pt x="90" y="340"/>
                  </a:lnTo>
                  <a:lnTo>
                    <a:pt x="65" y="322"/>
                  </a:lnTo>
                  <a:lnTo>
                    <a:pt x="43" y="300"/>
                  </a:lnTo>
                  <a:lnTo>
                    <a:pt x="25" y="274"/>
                  </a:lnTo>
                  <a:lnTo>
                    <a:pt x="12" y="246"/>
                  </a:lnTo>
                  <a:lnTo>
                    <a:pt x="3" y="215"/>
                  </a:lnTo>
                  <a:lnTo>
                    <a:pt x="0" y="183"/>
                  </a:lnTo>
                  <a:lnTo>
                    <a:pt x="3" y="150"/>
                  </a:lnTo>
                  <a:lnTo>
                    <a:pt x="12" y="118"/>
                  </a:lnTo>
                  <a:lnTo>
                    <a:pt x="25" y="90"/>
                  </a:lnTo>
                  <a:lnTo>
                    <a:pt x="43" y="65"/>
                  </a:lnTo>
                  <a:lnTo>
                    <a:pt x="65" y="43"/>
                  </a:lnTo>
                  <a:lnTo>
                    <a:pt x="90" y="25"/>
                  </a:lnTo>
                  <a:lnTo>
                    <a:pt x="119" y="12"/>
                  </a:lnTo>
                  <a:lnTo>
                    <a:pt x="149" y="4"/>
                  </a:lnTo>
                  <a:lnTo>
                    <a:pt x="18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08" name="Google Shape;11408;p24"/>
            <p:cNvSpPr/>
            <p:nvPr/>
          </p:nvSpPr>
          <p:spPr>
            <a:xfrm>
              <a:off x="2575" y="1824"/>
              <a:ext cx="198" cy="199"/>
            </a:xfrm>
            <a:custGeom>
              <a:avLst/>
              <a:gdLst/>
              <a:ahLst/>
              <a:cxnLst/>
              <a:rect l="l" t="t" r="r" b="b"/>
              <a:pathLst>
                <a:path w="2552" h="2563" extrusionOk="0">
                  <a:moveTo>
                    <a:pt x="1275" y="713"/>
                  </a:moveTo>
                  <a:lnTo>
                    <a:pt x="1215" y="716"/>
                  </a:lnTo>
                  <a:lnTo>
                    <a:pt x="1155" y="727"/>
                  </a:lnTo>
                  <a:lnTo>
                    <a:pt x="1097" y="743"/>
                  </a:lnTo>
                  <a:lnTo>
                    <a:pt x="1043" y="764"/>
                  </a:lnTo>
                  <a:lnTo>
                    <a:pt x="990" y="791"/>
                  </a:lnTo>
                  <a:lnTo>
                    <a:pt x="942" y="824"/>
                  </a:lnTo>
                  <a:lnTo>
                    <a:pt x="897" y="861"/>
                  </a:lnTo>
                  <a:lnTo>
                    <a:pt x="856" y="902"/>
                  </a:lnTo>
                  <a:lnTo>
                    <a:pt x="820" y="947"/>
                  </a:lnTo>
                  <a:lnTo>
                    <a:pt x="787" y="995"/>
                  </a:lnTo>
                  <a:lnTo>
                    <a:pt x="761" y="1047"/>
                  </a:lnTo>
                  <a:lnTo>
                    <a:pt x="739" y="1103"/>
                  </a:lnTo>
                  <a:lnTo>
                    <a:pt x="723" y="1161"/>
                  </a:lnTo>
                  <a:lnTo>
                    <a:pt x="714" y="1220"/>
                  </a:lnTo>
                  <a:lnTo>
                    <a:pt x="710" y="1282"/>
                  </a:lnTo>
                  <a:lnTo>
                    <a:pt x="714" y="1344"/>
                  </a:lnTo>
                  <a:lnTo>
                    <a:pt x="723" y="1404"/>
                  </a:lnTo>
                  <a:lnTo>
                    <a:pt x="739" y="1462"/>
                  </a:lnTo>
                  <a:lnTo>
                    <a:pt x="761" y="1517"/>
                  </a:lnTo>
                  <a:lnTo>
                    <a:pt x="787" y="1569"/>
                  </a:lnTo>
                  <a:lnTo>
                    <a:pt x="820" y="1618"/>
                  </a:lnTo>
                  <a:lnTo>
                    <a:pt x="856" y="1663"/>
                  </a:lnTo>
                  <a:lnTo>
                    <a:pt x="897" y="1704"/>
                  </a:lnTo>
                  <a:lnTo>
                    <a:pt x="942" y="1741"/>
                  </a:lnTo>
                  <a:lnTo>
                    <a:pt x="990" y="1772"/>
                  </a:lnTo>
                  <a:lnTo>
                    <a:pt x="1043" y="1800"/>
                  </a:lnTo>
                  <a:lnTo>
                    <a:pt x="1097" y="1822"/>
                  </a:lnTo>
                  <a:lnTo>
                    <a:pt x="1155" y="1838"/>
                  </a:lnTo>
                  <a:lnTo>
                    <a:pt x="1215" y="1847"/>
                  </a:lnTo>
                  <a:lnTo>
                    <a:pt x="1275" y="1850"/>
                  </a:lnTo>
                  <a:lnTo>
                    <a:pt x="1337" y="1847"/>
                  </a:lnTo>
                  <a:lnTo>
                    <a:pt x="1397" y="1838"/>
                  </a:lnTo>
                  <a:lnTo>
                    <a:pt x="1455" y="1822"/>
                  </a:lnTo>
                  <a:lnTo>
                    <a:pt x="1509" y="1800"/>
                  </a:lnTo>
                  <a:lnTo>
                    <a:pt x="1562" y="1772"/>
                  </a:lnTo>
                  <a:lnTo>
                    <a:pt x="1610" y="1741"/>
                  </a:lnTo>
                  <a:lnTo>
                    <a:pt x="1655" y="1704"/>
                  </a:lnTo>
                  <a:lnTo>
                    <a:pt x="1696" y="1663"/>
                  </a:lnTo>
                  <a:lnTo>
                    <a:pt x="1732" y="1618"/>
                  </a:lnTo>
                  <a:lnTo>
                    <a:pt x="1764" y="1569"/>
                  </a:lnTo>
                  <a:lnTo>
                    <a:pt x="1791" y="1517"/>
                  </a:lnTo>
                  <a:lnTo>
                    <a:pt x="1813" y="1462"/>
                  </a:lnTo>
                  <a:lnTo>
                    <a:pt x="1829" y="1404"/>
                  </a:lnTo>
                  <a:lnTo>
                    <a:pt x="1838" y="1344"/>
                  </a:lnTo>
                  <a:lnTo>
                    <a:pt x="1841" y="1282"/>
                  </a:lnTo>
                  <a:lnTo>
                    <a:pt x="1838" y="1220"/>
                  </a:lnTo>
                  <a:lnTo>
                    <a:pt x="1829" y="1161"/>
                  </a:lnTo>
                  <a:lnTo>
                    <a:pt x="1813" y="1103"/>
                  </a:lnTo>
                  <a:lnTo>
                    <a:pt x="1791" y="1047"/>
                  </a:lnTo>
                  <a:lnTo>
                    <a:pt x="1764" y="995"/>
                  </a:lnTo>
                  <a:lnTo>
                    <a:pt x="1732" y="947"/>
                  </a:lnTo>
                  <a:lnTo>
                    <a:pt x="1696" y="902"/>
                  </a:lnTo>
                  <a:lnTo>
                    <a:pt x="1655" y="861"/>
                  </a:lnTo>
                  <a:lnTo>
                    <a:pt x="1610" y="824"/>
                  </a:lnTo>
                  <a:lnTo>
                    <a:pt x="1562" y="791"/>
                  </a:lnTo>
                  <a:lnTo>
                    <a:pt x="1509" y="764"/>
                  </a:lnTo>
                  <a:lnTo>
                    <a:pt x="1455" y="743"/>
                  </a:lnTo>
                  <a:lnTo>
                    <a:pt x="1397" y="727"/>
                  </a:lnTo>
                  <a:lnTo>
                    <a:pt x="1337" y="716"/>
                  </a:lnTo>
                  <a:lnTo>
                    <a:pt x="1275" y="713"/>
                  </a:lnTo>
                  <a:close/>
                  <a:moveTo>
                    <a:pt x="1038" y="0"/>
                  </a:moveTo>
                  <a:lnTo>
                    <a:pt x="1514" y="0"/>
                  </a:lnTo>
                  <a:lnTo>
                    <a:pt x="1536" y="4"/>
                  </a:lnTo>
                  <a:lnTo>
                    <a:pt x="1556" y="12"/>
                  </a:lnTo>
                  <a:lnTo>
                    <a:pt x="1573" y="25"/>
                  </a:lnTo>
                  <a:lnTo>
                    <a:pt x="1586" y="41"/>
                  </a:lnTo>
                  <a:lnTo>
                    <a:pt x="1594" y="61"/>
                  </a:lnTo>
                  <a:lnTo>
                    <a:pt x="1597" y="84"/>
                  </a:lnTo>
                  <a:lnTo>
                    <a:pt x="1597" y="291"/>
                  </a:lnTo>
                  <a:lnTo>
                    <a:pt x="1647" y="309"/>
                  </a:lnTo>
                  <a:lnTo>
                    <a:pt x="1698" y="330"/>
                  </a:lnTo>
                  <a:lnTo>
                    <a:pt x="1746" y="353"/>
                  </a:lnTo>
                  <a:lnTo>
                    <a:pt x="1893" y="207"/>
                  </a:lnTo>
                  <a:lnTo>
                    <a:pt x="1907" y="194"/>
                  </a:lnTo>
                  <a:lnTo>
                    <a:pt x="1924" y="187"/>
                  </a:lnTo>
                  <a:lnTo>
                    <a:pt x="1942" y="183"/>
                  </a:lnTo>
                  <a:lnTo>
                    <a:pt x="1960" y="183"/>
                  </a:lnTo>
                  <a:lnTo>
                    <a:pt x="1978" y="187"/>
                  </a:lnTo>
                  <a:lnTo>
                    <a:pt x="1994" y="194"/>
                  </a:lnTo>
                  <a:lnTo>
                    <a:pt x="2009" y="207"/>
                  </a:lnTo>
                  <a:lnTo>
                    <a:pt x="2346" y="546"/>
                  </a:lnTo>
                  <a:lnTo>
                    <a:pt x="2358" y="560"/>
                  </a:lnTo>
                  <a:lnTo>
                    <a:pt x="2366" y="577"/>
                  </a:lnTo>
                  <a:lnTo>
                    <a:pt x="2370" y="595"/>
                  </a:lnTo>
                  <a:lnTo>
                    <a:pt x="2370" y="613"/>
                  </a:lnTo>
                  <a:lnTo>
                    <a:pt x="2366" y="631"/>
                  </a:lnTo>
                  <a:lnTo>
                    <a:pt x="2358" y="648"/>
                  </a:lnTo>
                  <a:lnTo>
                    <a:pt x="2346" y="663"/>
                  </a:lnTo>
                  <a:lnTo>
                    <a:pt x="2200" y="810"/>
                  </a:lnTo>
                  <a:lnTo>
                    <a:pt x="2223" y="858"/>
                  </a:lnTo>
                  <a:lnTo>
                    <a:pt x="2244" y="908"/>
                  </a:lnTo>
                  <a:lnTo>
                    <a:pt x="2261" y="960"/>
                  </a:lnTo>
                  <a:lnTo>
                    <a:pt x="2469" y="960"/>
                  </a:lnTo>
                  <a:lnTo>
                    <a:pt x="2491" y="963"/>
                  </a:lnTo>
                  <a:lnTo>
                    <a:pt x="2510" y="971"/>
                  </a:lnTo>
                  <a:lnTo>
                    <a:pt x="2527" y="984"/>
                  </a:lnTo>
                  <a:lnTo>
                    <a:pt x="2540" y="1001"/>
                  </a:lnTo>
                  <a:lnTo>
                    <a:pt x="2549" y="1021"/>
                  </a:lnTo>
                  <a:lnTo>
                    <a:pt x="2552" y="1043"/>
                  </a:lnTo>
                  <a:lnTo>
                    <a:pt x="2552" y="1522"/>
                  </a:lnTo>
                  <a:lnTo>
                    <a:pt x="2549" y="1544"/>
                  </a:lnTo>
                  <a:lnTo>
                    <a:pt x="2540" y="1564"/>
                  </a:lnTo>
                  <a:lnTo>
                    <a:pt x="2527" y="1581"/>
                  </a:lnTo>
                  <a:lnTo>
                    <a:pt x="2511" y="1593"/>
                  </a:lnTo>
                  <a:lnTo>
                    <a:pt x="2491" y="1602"/>
                  </a:lnTo>
                  <a:lnTo>
                    <a:pt x="2469" y="1605"/>
                  </a:lnTo>
                  <a:lnTo>
                    <a:pt x="2261" y="1605"/>
                  </a:lnTo>
                  <a:lnTo>
                    <a:pt x="2244" y="1655"/>
                  </a:lnTo>
                  <a:lnTo>
                    <a:pt x="2224" y="1706"/>
                  </a:lnTo>
                  <a:lnTo>
                    <a:pt x="2200" y="1754"/>
                  </a:lnTo>
                  <a:lnTo>
                    <a:pt x="2346" y="1902"/>
                  </a:lnTo>
                  <a:lnTo>
                    <a:pt x="2358" y="1917"/>
                  </a:lnTo>
                  <a:lnTo>
                    <a:pt x="2366" y="1933"/>
                  </a:lnTo>
                  <a:lnTo>
                    <a:pt x="2370" y="1951"/>
                  </a:lnTo>
                  <a:lnTo>
                    <a:pt x="2370" y="1969"/>
                  </a:lnTo>
                  <a:lnTo>
                    <a:pt x="2366" y="1987"/>
                  </a:lnTo>
                  <a:lnTo>
                    <a:pt x="2358" y="2004"/>
                  </a:lnTo>
                  <a:lnTo>
                    <a:pt x="2346" y="2019"/>
                  </a:lnTo>
                  <a:lnTo>
                    <a:pt x="2009" y="2358"/>
                  </a:lnTo>
                  <a:lnTo>
                    <a:pt x="1994" y="2369"/>
                  </a:lnTo>
                  <a:lnTo>
                    <a:pt x="1978" y="2378"/>
                  </a:lnTo>
                  <a:lnTo>
                    <a:pt x="1960" y="2381"/>
                  </a:lnTo>
                  <a:lnTo>
                    <a:pt x="1942" y="2381"/>
                  </a:lnTo>
                  <a:lnTo>
                    <a:pt x="1924" y="2378"/>
                  </a:lnTo>
                  <a:lnTo>
                    <a:pt x="1907" y="2369"/>
                  </a:lnTo>
                  <a:lnTo>
                    <a:pt x="1893" y="2358"/>
                  </a:lnTo>
                  <a:lnTo>
                    <a:pt x="1746" y="2210"/>
                  </a:lnTo>
                  <a:lnTo>
                    <a:pt x="1698" y="2234"/>
                  </a:lnTo>
                  <a:lnTo>
                    <a:pt x="1647" y="2255"/>
                  </a:lnTo>
                  <a:lnTo>
                    <a:pt x="1597" y="2272"/>
                  </a:lnTo>
                  <a:lnTo>
                    <a:pt x="1597" y="2481"/>
                  </a:lnTo>
                  <a:lnTo>
                    <a:pt x="1594" y="2503"/>
                  </a:lnTo>
                  <a:lnTo>
                    <a:pt x="1586" y="2522"/>
                  </a:lnTo>
                  <a:lnTo>
                    <a:pt x="1573" y="2539"/>
                  </a:lnTo>
                  <a:lnTo>
                    <a:pt x="1556" y="2553"/>
                  </a:lnTo>
                  <a:lnTo>
                    <a:pt x="1536" y="2561"/>
                  </a:lnTo>
                  <a:lnTo>
                    <a:pt x="1514" y="2563"/>
                  </a:lnTo>
                  <a:lnTo>
                    <a:pt x="1038" y="2563"/>
                  </a:lnTo>
                  <a:lnTo>
                    <a:pt x="1016" y="2561"/>
                  </a:lnTo>
                  <a:lnTo>
                    <a:pt x="996" y="2553"/>
                  </a:lnTo>
                  <a:lnTo>
                    <a:pt x="979" y="2539"/>
                  </a:lnTo>
                  <a:lnTo>
                    <a:pt x="966" y="2522"/>
                  </a:lnTo>
                  <a:lnTo>
                    <a:pt x="958" y="2503"/>
                  </a:lnTo>
                  <a:lnTo>
                    <a:pt x="955" y="2481"/>
                  </a:lnTo>
                  <a:lnTo>
                    <a:pt x="955" y="2272"/>
                  </a:lnTo>
                  <a:lnTo>
                    <a:pt x="879" y="2245"/>
                  </a:lnTo>
                  <a:lnTo>
                    <a:pt x="806" y="2210"/>
                  </a:lnTo>
                  <a:lnTo>
                    <a:pt x="659" y="2358"/>
                  </a:lnTo>
                  <a:lnTo>
                    <a:pt x="645" y="2369"/>
                  </a:lnTo>
                  <a:lnTo>
                    <a:pt x="628" y="2378"/>
                  </a:lnTo>
                  <a:lnTo>
                    <a:pt x="610" y="2381"/>
                  </a:lnTo>
                  <a:lnTo>
                    <a:pt x="592" y="2381"/>
                  </a:lnTo>
                  <a:lnTo>
                    <a:pt x="574" y="2378"/>
                  </a:lnTo>
                  <a:lnTo>
                    <a:pt x="558" y="2369"/>
                  </a:lnTo>
                  <a:lnTo>
                    <a:pt x="543" y="2358"/>
                  </a:lnTo>
                  <a:lnTo>
                    <a:pt x="206" y="2019"/>
                  </a:lnTo>
                  <a:lnTo>
                    <a:pt x="192" y="2002"/>
                  </a:lnTo>
                  <a:lnTo>
                    <a:pt x="184" y="1982"/>
                  </a:lnTo>
                  <a:lnTo>
                    <a:pt x="181" y="1960"/>
                  </a:lnTo>
                  <a:lnTo>
                    <a:pt x="184" y="1939"/>
                  </a:lnTo>
                  <a:lnTo>
                    <a:pt x="192" y="1919"/>
                  </a:lnTo>
                  <a:lnTo>
                    <a:pt x="206" y="1902"/>
                  </a:lnTo>
                  <a:lnTo>
                    <a:pt x="351" y="1754"/>
                  </a:lnTo>
                  <a:lnTo>
                    <a:pt x="318" y="1681"/>
                  </a:lnTo>
                  <a:lnTo>
                    <a:pt x="289" y="1605"/>
                  </a:lnTo>
                  <a:lnTo>
                    <a:pt x="83" y="1605"/>
                  </a:lnTo>
                  <a:lnTo>
                    <a:pt x="61" y="1602"/>
                  </a:lnTo>
                  <a:lnTo>
                    <a:pt x="41" y="1593"/>
                  </a:lnTo>
                  <a:lnTo>
                    <a:pt x="24" y="1581"/>
                  </a:lnTo>
                  <a:lnTo>
                    <a:pt x="12" y="1564"/>
                  </a:lnTo>
                  <a:lnTo>
                    <a:pt x="3" y="1544"/>
                  </a:lnTo>
                  <a:lnTo>
                    <a:pt x="0" y="1522"/>
                  </a:lnTo>
                  <a:lnTo>
                    <a:pt x="0" y="1043"/>
                  </a:lnTo>
                  <a:lnTo>
                    <a:pt x="3" y="1021"/>
                  </a:lnTo>
                  <a:lnTo>
                    <a:pt x="12" y="1001"/>
                  </a:lnTo>
                  <a:lnTo>
                    <a:pt x="24" y="984"/>
                  </a:lnTo>
                  <a:lnTo>
                    <a:pt x="41" y="971"/>
                  </a:lnTo>
                  <a:lnTo>
                    <a:pt x="61" y="963"/>
                  </a:lnTo>
                  <a:lnTo>
                    <a:pt x="83" y="960"/>
                  </a:lnTo>
                  <a:lnTo>
                    <a:pt x="289" y="960"/>
                  </a:lnTo>
                  <a:lnTo>
                    <a:pt x="307" y="908"/>
                  </a:lnTo>
                  <a:lnTo>
                    <a:pt x="328" y="858"/>
                  </a:lnTo>
                  <a:lnTo>
                    <a:pt x="351" y="810"/>
                  </a:lnTo>
                  <a:lnTo>
                    <a:pt x="206" y="663"/>
                  </a:lnTo>
                  <a:lnTo>
                    <a:pt x="193" y="648"/>
                  </a:lnTo>
                  <a:lnTo>
                    <a:pt x="186" y="631"/>
                  </a:lnTo>
                  <a:lnTo>
                    <a:pt x="181" y="613"/>
                  </a:lnTo>
                  <a:lnTo>
                    <a:pt x="181" y="595"/>
                  </a:lnTo>
                  <a:lnTo>
                    <a:pt x="186" y="577"/>
                  </a:lnTo>
                  <a:lnTo>
                    <a:pt x="193" y="560"/>
                  </a:lnTo>
                  <a:lnTo>
                    <a:pt x="206" y="546"/>
                  </a:lnTo>
                  <a:lnTo>
                    <a:pt x="543" y="207"/>
                  </a:lnTo>
                  <a:lnTo>
                    <a:pt x="560" y="193"/>
                  </a:lnTo>
                  <a:lnTo>
                    <a:pt x="580" y="185"/>
                  </a:lnTo>
                  <a:lnTo>
                    <a:pt x="601" y="183"/>
                  </a:lnTo>
                  <a:lnTo>
                    <a:pt x="623" y="185"/>
                  </a:lnTo>
                  <a:lnTo>
                    <a:pt x="643" y="193"/>
                  </a:lnTo>
                  <a:lnTo>
                    <a:pt x="659" y="207"/>
                  </a:lnTo>
                  <a:lnTo>
                    <a:pt x="806" y="353"/>
                  </a:lnTo>
                  <a:lnTo>
                    <a:pt x="854" y="330"/>
                  </a:lnTo>
                  <a:lnTo>
                    <a:pt x="903" y="309"/>
                  </a:lnTo>
                  <a:lnTo>
                    <a:pt x="955" y="291"/>
                  </a:lnTo>
                  <a:lnTo>
                    <a:pt x="955" y="84"/>
                  </a:lnTo>
                  <a:lnTo>
                    <a:pt x="958" y="61"/>
                  </a:lnTo>
                  <a:lnTo>
                    <a:pt x="966" y="41"/>
                  </a:lnTo>
                  <a:lnTo>
                    <a:pt x="979" y="25"/>
                  </a:lnTo>
                  <a:lnTo>
                    <a:pt x="996" y="12"/>
                  </a:lnTo>
                  <a:lnTo>
                    <a:pt x="1016" y="4"/>
                  </a:lnTo>
                  <a:lnTo>
                    <a:pt x="103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09" name="Google Shape;11409;p24"/>
            <p:cNvSpPr/>
            <p:nvPr/>
          </p:nvSpPr>
          <p:spPr>
            <a:xfrm>
              <a:off x="2506" y="1980"/>
              <a:ext cx="107" cy="108"/>
            </a:xfrm>
            <a:custGeom>
              <a:avLst/>
              <a:gdLst/>
              <a:ahLst/>
              <a:cxnLst/>
              <a:rect l="l" t="t" r="r" b="b"/>
              <a:pathLst>
                <a:path w="1384" h="1391" extrusionOk="0">
                  <a:moveTo>
                    <a:pt x="693" y="412"/>
                  </a:moveTo>
                  <a:lnTo>
                    <a:pt x="651" y="415"/>
                  </a:lnTo>
                  <a:lnTo>
                    <a:pt x="611" y="424"/>
                  </a:lnTo>
                  <a:lnTo>
                    <a:pt x="573" y="438"/>
                  </a:lnTo>
                  <a:lnTo>
                    <a:pt x="539" y="457"/>
                  </a:lnTo>
                  <a:lnTo>
                    <a:pt x="507" y="482"/>
                  </a:lnTo>
                  <a:lnTo>
                    <a:pt x="479" y="510"/>
                  </a:lnTo>
                  <a:lnTo>
                    <a:pt x="455" y="542"/>
                  </a:lnTo>
                  <a:lnTo>
                    <a:pt x="436" y="576"/>
                  </a:lnTo>
                  <a:lnTo>
                    <a:pt x="421" y="614"/>
                  </a:lnTo>
                  <a:lnTo>
                    <a:pt x="413" y="654"/>
                  </a:lnTo>
                  <a:lnTo>
                    <a:pt x="410" y="696"/>
                  </a:lnTo>
                  <a:lnTo>
                    <a:pt x="413" y="737"/>
                  </a:lnTo>
                  <a:lnTo>
                    <a:pt x="421" y="778"/>
                  </a:lnTo>
                  <a:lnTo>
                    <a:pt x="436" y="815"/>
                  </a:lnTo>
                  <a:lnTo>
                    <a:pt x="455" y="850"/>
                  </a:lnTo>
                  <a:lnTo>
                    <a:pt x="479" y="883"/>
                  </a:lnTo>
                  <a:lnTo>
                    <a:pt x="507" y="910"/>
                  </a:lnTo>
                  <a:lnTo>
                    <a:pt x="539" y="934"/>
                  </a:lnTo>
                  <a:lnTo>
                    <a:pt x="573" y="953"/>
                  </a:lnTo>
                  <a:lnTo>
                    <a:pt x="611" y="968"/>
                  </a:lnTo>
                  <a:lnTo>
                    <a:pt x="651" y="977"/>
                  </a:lnTo>
                  <a:lnTo>
                    <a:pt x="693" y="980"/>
                  </a:lnTo>
                  <a:lnTo>
                    <a:pt x="734" y="977"/>
                  </a:lnTo>
                  <a:lnTo>
                    <a:pt x="773" y="968"/>
                  </a:lnTo>
                  <a:lnTo>
                    <a:pt x="811" y="953"/>
                  </a:lnTo>
                  <a:lnTo>
                    <a:pt x="846" y="934"/>
                  </a:lnTo>
                  <a:lnTo>
                    <a:pt x="878" y="910"/>
                  </a:lnTo>
                  <a:lnTo>
                    <a:pt x="905" y="883"/>
                  </a:lnTo>
                  <a:lnTo>
                    <a:pt x="929" y="850"/>
                  </a:lnTo>
                  <a:lnTo>
                    <a:pt x="948" y="815"/>
                  </a:lnTo>
                  <a:lnTo>
                    <a:pt x="963" y="778"/>
                  </a:lnTo>
                  <a:lnTo>
                    <a:pt x="972" y="737"/>
                  </a:lnTo>
                  <a:lnTo>
                    <a:pt x="975" y="696"/>
                  </a:lnTo>
                  <a:lnTo>
                    <a:pt x="972" y="654"/>
                  </a:lnTo>
                  <a:lnTo>
                    <a:pt x="963" y="614"/>
                  </a:lnTo>
                  <a:lnTo>
                    <a:pt x="948" y="576"/>
                  </a:lnTo>
                  <a:lnTo>
                    <a:pt x="929" y="542"/>
                  </a:lnTo>
                  <a:lnTo>
                    <a:pt x="905" y="510"/>
                  </a:lnTo>
                  <a:lnTo>
                    <a:pt x="878" y="482"/>
                  </a:lnTo>
                  <a:lnTo>
                    <a:pt x="846" y="457"/>
                  </a:lnTo>
                  <a:lnTo>
                    <a:pt x="811" y="438"/>
                  </a:lnTo>
                  <a:lnTo>
                    <a:pt x="773" y="424"/>
                  </a:lnTo>
                  <a:lnTo>
                    <a:pt x="734" y="415"/>
                  </a:lnTo>
                  <a:lnTo>
                    <a:pt x="693" y="412"/>
                  </a:lnTo>
                  <a:close/>
                  <a:moveTo>
                    <a:pt x="570" y="0"/>
                  </a:moveTo>
                  <a:lnTo>
                    <a:pt x="814" y="0"/>
                  </a:lnTo>
                  <a:lnTo>
                    <a:pt x="836" y="4"/>
                  </a:lnTo>
                  <a:lnTo>
                    <a:pt x="856" y="12"/>
                  </a:lnTo>
                  <a:lnTo>
                    <a:pt x="873" y="25"/>
                  </a:lnTo>
                  <a:lnTo>
                    <a:pt x="885" y="41"/>
                  </a:lnTo>
                  <a:lnTo>
                    <a:pt x="894" y="61"/>
                  </a:lnTo>
                  <a:lnTo>
                    <a:pt x="897" y="84"/>
                  </a:lnTo>
                  <a:lnTo>
                    <a:pt x="897" y="162"/>
                  </a:lnTo>
                  <a:lnTo>
                    <a:pt x="924" y="172"/>
                  </a:lnTo>
                  <a:lnTo>
                    <a:pt x="979" y="117"/>
                  </a:lnTo>
                  <a:lnTo>
                    <a:pt x="993" y="106"/>
                  </a:lnTo>
                  <a:lnTo>
                    <a:pt x="1010" y="97"/>
                  </a:lnTo>
                  <a:lnTo>
                    <a:pt x="1028" y="94"/>
                  </a:lnTo>
                  <a:lnTo>
                    <a:pt x="1046" y="94"/>
                  </a:lnTo>
                  <a:lnTo>
                    <a:pt x="1064" y="97"/>
                  </a:lnTo>
                  <a:lnTo>
                    <a:pt x="1080" y="106"/>
                  </a:lnTo>
                  <a:lnTo>
                    <a:pt x="1095" y="117"/>
                  </a:lnTo>
                  <a:lnTo>
                    <a:pt x="1268" y="291"/>
                  </a:lnTo>
                  <a:lnTo>
                    <a:pt x="1279" y="306"/>
                  </a:lnTo>
                  <a:lnTo>
                    <a:pt x="1288" y="323"/>
                  </a:lnTo>
                  <a:lnTo>
                    <a:pt x="1292" y="340"/>
                  </a:lnTo>
                  <a:lnTo>
                    <a:pt x="1292" y="358"/>
                  </a:lnTo>
                  <a:lnTo>
                    <a:pt x="1288" y="376"/>
                  </a:lnTo>
                  <a:lnTo>
                    <a:pt x="1279" y="393"/>
                  </a:lnTo>
                  <a:lnTo>
                    <a:pt x="1268" y="408"/>
                  </a:lnTo>
                  <a:lnTo>
                    <a:pt x="1213" y="463"/>
                  </a:lnTo>
                  <a:lnTo>
                    <a:pt x="1225" y="491"/>
                  </a:lnTo>
                  <a:lnTo>
                    <a:pt x="1301" y="491"/>
                  </a:lnTo>
                  <a:lnTo>
                    <a:pt x="1323" y="493"/>
                  </a:lnTo>
                  <a:lnTo>
                    <a:pt x="1343" y="502"/>
                  </a:lnTo>
                  <a:lnTo>
                    <a:pt x="1360" y="515"/>
                  </a:lnTo>
                  <a:lnTo>
                    <a:pt x="1373" y="532"/>
                  </a:lnTo>
                  <a:lnTo>
                    <a:pt x="1381" y="551"/>
                  </a:lnTo>
                  <a:lnTo>
                    <a:pt x="1384" y="573"/>
                  </a:lnTo>
                  <a:lnTo>
                    <a:pt x="1384" y="818"/>
                  </a:lnTo>
                  <a:lnTo>
                    <a:pt x="1381" y="841"/>
                  </a:lnTo>
                  <a:lnTo>
                    <a:pt x="1373" y="861"/>
                  </a:lnTo>
                  <a:lnTo>
                    <a:pt x="1360" y="877"/>
                  </a:lnTo>
                  <a:lnTo>
                    <a:pt x="1343" y="890"/>
                  </a:lnTo>
                  <a:lnTo>
                    <a:pt x="1323" y="899"/>
                  </a:lnTo>
                  <a:lnTo>
                    <a:pt x="1301" y="902"/>
                  </a:lnTo>
                  <a:lnTo>
                    <a:pt x="1225" y="902"/>
                  </a:lnTo>
                  <a:lnTo>
                    <a:pt x="1213" y="929"/>
                  </a:lnTo>
                  <a:lnTo>
                    <a:pt x="1268" y="984"/>
                  </a:lnTo>
                  <a:lnTo>
                    <a:pt x="1279" y="999"/>
                  </a:lnTo>
                  <a:lnTo>
                    <a:pt x="1288" y="1015"/>
                  </a:lnTo>
                  <a:lnTo>
                    <a:pt x="1292" y="1033"/>
                  </a:lnTo>
                  <a:lnTo>
                    <a:pt x="1292" y="1051"/>
                  </a:lnTo>
                  <a:lnTo>
                    <a:pt x="1288" y="1069"/>
                  </a:lnTo>
                  <a:lnTo>
                    <a:pt x="1279" y="1086"/>
                  </a:lnTo>
                  <a:lnTo>
                    <a:pt x="1268" y="1101"/>
                  </a:lnTo>
                  <a:lnTo>
                    <a:pt x="1095" y="1274"/>
                  </a:lnTo>
                  <a:lnTo>
                    <a:pt x="1080" y="1286"/>
                  </a:lnTo>
                  <a:lnTo>
                    <a:pt x="1064" y="1294"/>
                  </a:lnTo>
                  <a:lnTo>
                    <a:pt x="1046" y="1299"/>
                  </a:lnTo>
                  <a:lnTo>
                    <a:pt x="1028" y="1299"/>
                  </a:lnTo>
                  <a:lnTo>
                    <a:pt x="1010" y="1294"/>
                  </a:lnTo>
                  <a:lnTo>
                    <a:pt x="993" y="1286"/>
                  </a:lnTo>
                  <a:lnTo>
                    <a:pt x="979" y="1274"/>
                  </a:lnTo>
                  <a:lnTo>
                    <a:pt x="924" y="1220"/>
                  </a:lnTo>
                  <a:lnTo>
                    <a:pt x="897" y="1231"/>
                  </a:lnTo>
                  <a:lnTo>
                    <a:pt x="897" y="1309"/>
                  </a:lnTo>
                  <a:lnTo>
                    <a:pt x="894" y="1330"/>
                  </a:lnTo>
                  <a:lnTo>
                    <a:pt x="885" y="1350"/>
                  </a:lnTo>
                  <a:lnTo>
                    <a:pt x="873" y="1367"/>
                  </a:lnTo>
                  <a:lnTo>
                    <a:pt x="856" y="1381"/>
                  </a:lnTo>
                  <a:lnTo>
                    <a:pt x="836" y="1388"/>
                  </a:lnTo>
                  <a:lnTo>
                    <a:pt x="814" y="1391"/>
                  </a:lnTo>
                  <a:lnTo>
                    <a:pt x="570" y="1391"/>
                  </a:lnTo>
                  <a:lnTo>
                    <a:pt x="548" y="1388"/>
                  </a:lnTo>
                  <a:lnTo>
                    <a:pt x="528" y="1381"/>
                  </a:lnTo>
                  <a:lnTo>
                    <a:pt x="512" y="1367"/>
                  </a:lnTo>
                  <a:lnTo>
                    <a:pt x="499" y="1350"/>
                  </a:lnTo>
                  <a:lnTo>
                    <a:pt x="490" y="1330"/>
                  </a:lnTo>
                  <a:lnTo>
                    <a:pt x="488" y="1309"/>
                  </a:lnTo>
                  <a:lnTo>
                    <a:pt x="488" y="1231"/>
                  </a:lnTo>
                  <a:lnTo>
                    <a:pt x="460" y="1220"/>
                  </a:lnTo>
                  <a:lnTo>
                    <a:pt x="406" y="1274"/>
                  </a:lnTo>
                  <a:lnTo>
                    <a:pt x="391" y="1286"/>
                  </a:lnTo>
                  <a:lnTo>
                    <a:pt x="374" y="1294"/>
                  </a:lnTo>
                  <a:lnTo>
                    <a:pt x="356" y="1299"/>
                  </a:lnTo>
                  <a:lnTo>
                    <a:pt x="338" y="1299"/>
                  </a:lnTo>
                  <a:lnTo>
                    <a:pt x="321" y="1294"/>
                  </a:lnTo>
                  <a:lnTo>
                    <a:pt x="304" y="1286"/>
                  </a:lnTo>
                  <a:lnTo>
                    <a:pt x="289" y="1274"/>
                  </a:lnTo>
                  <a:lnTo>
                    <a:pt x="116" y="1101"/>
                  </a:lnTo>
                  <a:lnTo>
                    <a:pt x="105" y="1086"/>
                  </a:lnTo>
                  <a:lnTo>
                    <a:pt x="96" y="1069"/>
                  </a:lnTo>
                  <a:lnTo>
                    <a:pt x="93" y="1051"/>
                  </a:lnTo>
                  <a:lnTo>
                    <a:pt x="93" y="1033"/>
                  </a:lnTo>
                  <a:lnTo>
                    <a:pt x="96" y="1015"/>
                  </a:lnTo>
                  <a:lnTo>
                    <a:pt x="105" y="999"/>
                  </a:lnTo>
                  <a:lnTo>
                    <a:pt x="116" y="984"/>
                  </a:lnTo>
                  <a:lnTo>
                    <a:pt x="171" y="929"/>
                  </a:lnTo>
                  <a:lnTo>
                    <a:pt x="159" y="902"/>
                  </a:lnTo>
                  <a:lnTo>
                    <a:pt x="83" y="902"/>
                  </a:lnTo>
                  <a:lnTo>
                    <a:pt x="61" y="899"/>
                  </a:lnTo>
                  <a:lnTo>
                    <a:pt x="41" y="890"/>
                  </a:lnTo>
                  <a:lnTo>
                    <a:pt x="24" y="877"/>
                  </a:lnTo>
                  <a:lnTo>
                    <a:pt x="12" y="861"/>
                  </a:lnTo>
                  <a:lnTo>
                    <a:pt x="3" y="841"/>
                  </a:lnTo>
                  <a:lnTo>
                    <a:pt x="0" y="818"/>
                  </a:lnTo>
                  <a:lnTo>
                    <a:pt x="0" y="573"/>
                  </a:lnTo>
                  <a:lnTo>
                    <a:pt x="3" y="551"/>
                  </a:lnTo>
                  <a:lnTo>
                    <a:pt x="12" y="532"/>
                  </a:lnTo>
                  <a:lnTo>
                    <a:pt x="24" y="515"/>
                  </a:lnTo>
                  <a:lnTo>
                    <a:pt x="41" y="502"/>
                  </a:lnTo>
                  <a:lnTo>
                    <a:pt x="61" y="493"/>
                  </a:lnTo>
                  <a:lnTo>
                    <a:pt x="83" y="491"/>
                  </a:lnTo>
                  <a:lnTo>
                    <a:pt x="159" y="491"/>
                  </a:lnTo>
                  <a:lnTo>
                    <a:pt x="171" y="463"/>
                  </a:lnTo>
                  <a:lnTo>
                    <a:pt x="116" y="408"/>
                  </a:lnTo>
                  <a:lnTo>
                    <a:pt x="105" y="393"/>
                  </a:lnTo>
                  <a:lnTo>
                    <a:pt x="96" y="376"/>
                  </a:lnTo>
                  <a:lnTo>
                    <a:pt x="93" y="358"/>
                  </a:lnTo>
                  <a:lnTo>
                    <a:pt x="93" y="340"/>
                  </a:lnTo>
                  <a:lnTo>
                    <a:pt x="96" y="323"/>
                  </a:lnTo>
                  <a:lnTo>
                    <a:pt x="105" y="306"/>
                  </a:lnTo>
                  <a:lnTo>
                    <a:pt x="116" y="291"/>
                  </a:lnTo>
                  <a:lnTo>
                    <a:pt x="289" y="117"/>
                  </a:lnTo>
                  <a:lnTo>
                    <a:pt x="304" y="106"/>
                  </a:lnTo>
                  <a:lnTo>
                    <a:pt x="321" y="97"/>
                  </a:lnTo>
                  <a:lnTo>
                    <a:pt x="338" y="94"/>
                  </a:lnTo>
                  <a:lnTo>
                    <a:pt x="356" y="94"/>
                  </a:lnTo>
                  <a:lnTo>
                    <a:pt x="374" y="97"/>
                  </a:lnTo>
                  <a:lnTo>
                    <a:pt x="391" y="106"/>
                  </a:lnTo>
                  <a:lnTo>
                    <a:pt x="406" y="117"/>
                  </a:lnTo>
                  <a:lnTo>
                    <a:pt x="460" y="172"/>
                  </a:lnTo>
                  <a:lnTo>
                    <a:pt x="487" y="162"/>
                  </a:lnTo>
                  <a:lnTo>
                    <a:pt x="487" y="84"/>
                  </a:lnTo>
                  <a:lnTo>
                    <a:pt x="490" y="61"/>
                  </a:lnTo>
                  <a:lnTo>
                    <a:pt x="499" y="41"/>
                  </a:lnTo>
                  <a:lnTo>
                    <a:pt x="512" y="25"/>
                  </a:lnTo>
                  <a:lnTo>
                    <a:pt x="528" y="12"/>
                  </a:lnTo>
                  <a:lnTo>
                    <a:pt x="548" y="4"/>
                  </a:lnTo>
                  <a:lnTo>
                    <a:pt x="57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10" name="Google Shape;11410;p24"/>
            <p:cNvSpPr/>
            <p:nvPr/>
          </p:nvSpPr>
          <p:spPr>
            <a:xfrm>
              <a:off x="2650" y="1932"/>
              <a:ext cx="48" cy="22"/>
            </a:xfrm>
            <a:custGeom>
              <a:avLst/>
              <a:gdLst/>
              <a:ahLst/>
              <a:cxnLst/>
              <a:rect l="l" t="t" r="r" b="b"/>
              <a:pathLst>
                <a:path w="613" h="284" extrusionOk="0">
                  <a:moveTo>
                    <a:pt x="158" y="0"/>
                  </a:moveTo>
                  <a:lnTo>
                    <a:pt x="306" y="72"/>
                  </a:lnTo>
                  <a:lnTo>
                    <a:pt x="456" y="0"/>
                  </a:lnTo>
                  <a:lnTo>
                    <a:pt x="510" y="17"/>
                  </a:lnTo>
                  <a:lnTo>
                    <a:pt x="537" y="29"/>
                  </a:lnTo>
                  <a:lnTo>
                    <a:pt x="561" y="46"/>
                  </a:lnTo>
                  <a:lnTo>
                    <a:pt x="581" y="67"/>
                  </a:lnTo>
                  <a:lnTo>
                    <a:pt x="597" y="92"/>
                  </a:lnTo>
                  <a:lnTo>
                    <a:pt x="607" y="119"/>
                  </a:lnTo>
                  <a:lnTo>
                    <a:pt x="613" y="147"/>
                  </a:lnTo>
                  <a:lnTo>
                    <a:pt x="579" y="182"/>
                  </a:lnTo>
                  <a:lnTo>
                    <a:pt x="540" y="212"/>
                  </a:lnTo>
                  <a:lnTo>
                    <a:pt x="499" y="237"/>
                  </a:lnTo>
                  <a:lnTo>
                    <a:pt x="454" y="257"/>
                  </a:lnTo>
                  <a:lnTo>
                    <a:pt x="407" y="273"/>
                  </a:lnTo>
                  <a:lnTo>
                    <a:pt x="358" y="281"/>
                  </a:lnTo>
                  <a:lnTo>
                    <a:pt x="306" y="284"/>
                  </a:lnTo>
                  <a:lnTo>
                    <a:pt x="255" y="281"/>
                  </a:lnTo>
                  <a:lnTo>
                    <a:pt x="206" y="273"/>
                  </a:lnTo>
                  <a:lnTo>
                    <a:pt x="159" y="257"/>
                  </a:lnTo>
                  <a:lnTo>
                    <a:pt x="115" y="237"/>
                  </a:lnTo>
                  <a:lnTo>
                    <a:pt x="73" y="212"/>
                  </a:lnTo>
                  <a:lnTo>
                    <a:pt x="35" y="182"/>
                  </a:lnTo>
                  <a:lnTo>
                    <a:pt x="0" y="147"/>
                  </a:lnTo>
                  <a:lnTo>
                    <a:pt x="6" y="119"/>
                  </a:lnTo>
                  <a:lnTo>
                    <a:pt x="17" y="92"/>
                  </a:lnTo>
                  <a:lnTo>
                    <a:pt x="32" y="67"/>
                  </a:lnTo>
                  <a:lnTo>
                    <a:pt x="53" y="46"/>
                  </a:lnTo>
                  <a:lnTo>
                    <a:pt x="76" y="29"/>
                  </a:lnTo>
                  <a:lnTo>
                    <a:pt x="103" y="17"/>
                  </a:lnTo>
                  <a:lnTo>
                    <a:pt x="15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411" name="Google Shape;11411;p24"/>
          <p:cNvGrpSpPr/>
          <p:nvPr/>
        </p:nvGrpSpPr>
        <p:grpSpPr>
          <a:xfrm>
            <a:off x="4594940" y="21945674"/>
            <a:ext cx="664439" cy="715557"/>
            <a:chOff x="1569" y="1825"/>
            <a:chExt cx="243" cy="262"/>
          </a:xfrm>
          <a:solidFill>
            <a:srgbClr val="006994"/>
          </a:solidFill>
        </p:grpSpPr>
        <p:sp>
          <p:nvSpPr>
            <p:cNvPr id="11412" name="Google Shape;11412;p24"/>
            <p:cNvSpPr/>
            <p:nvPr/>
          </p:nvSpPr>
          <p:spPr>
            <a:xfrm>
              <a:off x="1569" y="1835"/>
              <a:ext cx="132" cy="91"/>
            </a:xfrm>
            <a:custGeom>
              <a:avLst/>
              <a:gdLst/>
              <a:ahLst/>
              <a:cxnLst/>
              <a:rect l="l" t="t" r="r" b="b"/>
              <a:pathLst>
                <a:path w="1700" h="1176" extrusionOk="0">
                  <a:moveTo>
                    <a:pt x="324" y="0"/>
                  </a:moveTo>
                  <a:lnTo>
                    <a:pt x="1069" y="0"/>
                  </a:lnTo>
                  <a:lnTo>
                    <a:pt x="1111" y="3"/>
                  </a:lnTo>
                  <a:lnTo>
                    <a:pt x="1152" y="11"/>
                  </a:lnTo>
                  <a:lnTo>
                    <a:pt x="1191" y="25"/>
                  </a:lnTo>
                  <a:lnTo>
                    <a:pt x="1227" y="42"/>
                  </a:lnTo>
                  <a:lnTo>
                    <a:pt x="1261" y="65"/>
                  </a:lnTo>
                  <a:lnTo>
                    <a:pt x="1292" y="90"/>
                  </a:lnTo>
                  <a:lnTo>
                    <a:pt x="1319" y="120"/>
                  </a:lnTo>
                  <a:lnTo>
                    <a:pt x="1343" y="153"/>
                  </a:lnTo>
                  <a:lnTo>
                    <a:pt x="1362" y="188"/>
                  </a:lnTo>
                  <a:lnTo>
                    <a:pt x="1377" y="227"/>
                  </a:lnTo>
                  <a:lnTo>
                    <a:pt x="1387" y="267"/>
                  </a:lnTo>
                  <a:lnTo>
                    <a:pt x="1392" y="308"/>
                  </a:lnTo>
                  <a:lnTo>
                    <a:pt x="1618" y="308"/>
                  </a:lnTo>
                  <a:lnTo>
                    <a:pt x="1638" y="311"/>
                  </a:lnTo>
                  <a:lnTo>
                    <a:pt x="1656" y="318"/>
                  </a:lnTo>
                  <a:lnTo>
                    <a:pt x="1672" y="328"/>
                  </a:lnTo>
                  <a:lnTo>
                    <a:pt x="1685" y="341"/>
                  </a:lnTo>
                  <a:lnTo>
                    <a:pt x="1694" y="359"/>
                  </a:lnTo>
                  <a:lnTo>
                    <a:pt x="1699" y="377"/>
                  </a:lnTo>
                  <a:lnTo>
                    <a:pt x="1700" y="397"/>
                  </a:lnTo>
                  <a:lnTo>
                    <a:pt x="1696" y="415"/>
                  </a:lnTo>
                  <a:lnTo>
                    <a:pt x="1688" y="432"/>
                  </a:lnTo>
                  <a:lnTo>
                    <a:pt x="1677" y="448"/>
                  </a:lnTo>
                  <a:lnTo>
                    <a:pt x="1393" y="732"/>
                  </a:lnTo>
                  <a:lnTo>
                    <a:pt x="1393" y="851"/>
                  </a:lnTo>
                  <a:lnTo>
                    <a:pt x="1390" y="895"/>
                  </a:lnTo>
                  <a:lnTo>
                    <a:pt x="1381" y="937"/>
                  </a:lnTo>
                  <a:lnTo>
                    <a:pt x="1368" y="977"/>
                  </a:lnTo>
                  <a:lnTo>
                    <a:pt x="1348" y="1015"/>
                  </a:lnTo>
                  <a:lnTo>
                    <a:pt x="1325" y="1050"/>
                  </a:lnTo>
                  <a:lnTo>
                    <a:pt x="1298" y="1081"/>
                  </a:lnTo>
                  <a:lnTo>
                    <a:pt x="1266" y="1108"/>
                  </a:lnTo>
                  <a:lnTo>
                    <a:pt x="1231" y="1132"/>
                  </a:lnTo>
                  <a:lnTo>
                    <a:pt x="1195" y="1150"/>
                  </a:lnTo>
                  <a:lnTo>
                    <a:pt x="1155" y="1165"/>
                  </a:lnTo>
                  <a:lnTo>
                    <a:pt x="1113" y="1173"/>
                  </a:lnTo>
                  <a:lnTo>
                    <a:pt x="1069" y="1176"/>
                  </a:lnTo>
                  <a:lnTo>
                    <a:pt x="324" y="1176"/>
                  </a:lnTo>
                  <a:lnTo>
                    <a:pt x="280" y="1173"/>
                  </a:lnTo>
                  <a:lnTo>
                    <a:pt x="239" y="1165"/>
                  </a:lnTo>
                  <a:lnTo>
                    <a:pt x="198" y="1150"/>
                  </a:lnTo>
                  <a:lnTo>
                    <a:pt x="161" y="1132"/>
                  </a:lnTo>
                  <a:lnTo>
                    <a:pt x="126" y="1108"/>
                  </a:lnTo>
                  <a:lnTo>
                    <a:pt x="95" y="1081"/>
                  </a:lnTo>
                  <a:lnTo>
                    <a:pt x="68" y="1050"/>
                  </a:lnTo>
                  <a:lnTo>
                    <a:pt x="44" y="1015"/>
                  </a:lnTo>
                  <a:lnTo>
                    <a:pt x="26" y="977"/>
                  </a:lnTo>
                  <a:lnTo>
                    <a:pt x="11" y="937"/>
                  </a:lnTo>
                  <a:lnTo>
                    <a:pt x="3" y="895"/>
                  </a:lnTo>
                  <a:lnTo>
                    <a:pt x="0" y="851"/>
                  </a:lnTo>
                  <a:lnTo>
                    <a:pt x="0" y="326"/>
                  </a:lnTo>
                  <a:lnTo>
                    <a:pt x="3" y="282"/>
                  </a:lnTo>
                  <a:lnTo>
                    <a:pt x="11" y="239"/>
                  </a:lnTo>
                  <a:lnTo>
                    <a:pt x="26" y="199"/>
                  </a:lnTo>
                  <a:lnTo>
                    <a:pt x="44" y="162"/>
                  </a:lnTo>
                  <a:lnTo>
                    <a:pt x="68" y="127"/>
                  </a:lnTo>
                  <a:lnTo>
                    <a:pt x="95" y="95"/>
                  </a:lnTo>
                  <a:lnTo>
                    <a:pt x="126" y="69"/>
                  </a:lnTo>
                  <a:lnTo>
                    <a:pt x="161" y="45"/>
                  </a:lnTo>
                  <a:lnTo>
                    <a:pt x="198" y="26"/>
                  </a:lnTo>
                  <a:lnTo>
                    <a:pt x="239" y="12"/>
                  </a:lnTo>
                  <a:lnTo>
                    <a:pt x="280" y="3"/>
                  </a:lnTo>
                  <a:lnTo>
                    <a:pt x="32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13" name="Google Shape;11413;p24"/>
            <p:cNvSpPr/>
            <p:nvPr/>
          </p:nvSpPr>
          <p:spPr>
            <a:xfrm>
              <a:off x="1730" y="1825"/>
              <a:ext cx="59" cy="61"/>
            </a:xfrm>
            <a:custGeom>
              <a:avLst/>
              <a:gdLst/>
              <a:ahLst/>
              <a:cxnLst/>
              <a:rect l="l" t="t" r="r" b="b"/>
              <a:pathLst>
                <a:path w="789" h="789" extrusionOk="0">
                  <a:moveTo>
                    <a:pt x="395" y="0"/>
                  </a:moveTo>
                  <a:lnTo>
                    <a:pt x="445" y="3"/>
                  </a:lnTo>
                  <a:lnTo>
                    <a:pt x="492" y="12"/>
                  </a:lnTo>
                  <a:lnTo>
                    <a:pt x="538" y="27"/>
                  </a:lnTo>
                  <a:lnTo>
                    <a:pt x="580" y="46"/>
                  </a:lnTo>
                  <a:lnTo>
                    <a:pt x="620" y="71"/>
                  </a:lnTo>
                  <a:lnTo>
                    <a:pt x="656" y="99"/>
                  </a:lnTo>
                  <a:lnTo>
                    <a:pt x="689" y="132"/>
                  </a:lnTo>
                  <a:lnTo>
                    <a:pt x="719" y="169"/>
                  </a:lnTo>
                  <a:lnTo>
                    <a:pt x="742" y="209"/>
                  </a:lnTo>
                  <a:lnTo>
                    <a:pt x="763" y="252"/>
                  </a:lnTo>
                  <a:lnTo>
                    <a:pt x="777" y="297"/>
                  </a:lnTo>
                  <a:lnTo>
                    <a:pt x="786" y="345"/>
                  </a:lnTo>
                  <a:lnTo>
                    <a:pt x="789" y="394"/>
                  </a:lnTo>
                  <a:lnTo>
                    <a:pt x="786" y="443"/>
                  </a:lnTo>
                  <a:lnTo>
                    <a:pt x="777" y="492"/>
                  </a:lnTo>
                  <a:lnTo>
                    <a:pt x="763" y="537"/>
                  </a:lnTo>
                  <a:lnTo>
                    <a:pt x="742" y="580"/>
                  </a:lnTo>
                  <a:lnTo>
                    <a:pt x="719" y="620"/>
                  </a:lnTo>
                  <a:lnTo>
                    <a:pt x="689" y="657"/>
                  </a:lnTo>
                  <a:lnTo>
                    <a:pt x="656" y="689"/>
                  </a:lnTo>
                  <a:lnTo>
                    <a:pt x="620" y="718"/>
                  </a:lnTo>
                  <a:lnTo>
                    <a:pt x="580" y="743"/>
                  </a:lnTo>
                  <a:lnTo>
                    <a:pt x="538" y="762"/>
                  </a:lnTo>
                  <a:lnTo>
                    <a:pt x="492" y="776"/>
                  </a:lnTo>
                  <a:lnTo>
                    <a:pt x="445" y="786"/>
                  </a:lnTo>
                  <a:lnTo>
                    <a:pt x="395" y="789"/>
                  </a:lnTo>
                  <a:lnTo>
                    <a:pt x="345" y="786"/>
                  </a:lnTo>
                  <a:lnTo>
                    <a:pt x="298" y="776"/>
                  </a:lnTo>
                  <a:lnTo>
                    <a:pt x="253" y="762"/>
                  </a:lnTo>
                  <a:lnTo>
                    <a:pt x="210" y="743"/>
                  </a:lnTo>
                  <a:lnTo>
                    <a:pt x="170" y="718"/>
                  </a:lnTo>
                  <a:lnTo>
                    <a:pt x="133" y="689"/>
                  </a:lnTo>
                  <a:lnTo>
                    <a:pt x="101" y="657"/>
                  </a:lnTo>
                  <a:lnTo>
                    <a:pt x="72" y="620"/>
                  </a:lnTo>
                  <a:lnTo>
                    <a:pt x="47" y="580"/>
                  </a:lnTo>
                  <a:lnTo>
                    <a:pt x="27" y="537"/>
                  </a:lnTo>
                  <a:lnTo>
                    <a:pt x="13" y="492"/>
                  </a:lnTo>
                  <a:lnTo>
                    <a:pt x="3" y="443"/>
                  </a:lnTo>
                  <a:lnTo>
                    <a:pt x="0" y="394"/>
                  </a:lnTo>
                  <a:lnTo>
                    <a:pt x="3" y="345"/>
                  </a:lnTo>
                  <a:lnTo>
                    <a:pt x="13" y="297"/>
                  </a:lnTo>
                  <a:lnTo>
                    <a:pt x="27" y="252"/>
                  </a:lnTo>
                  <a:lnTo>
                    <a:pt x="47" y="209"/>
                  </a:lnTo>
                  <a:lnTo>
                    <a:pt x="72" y="169"/>
                  </a:lnTo>
                  <a:lnTo>
                    <a:pt x="101" y="132"/>
                  </a:lnTo>
                  <a:lnTo>
                    <a:pt x="133" y="99"/>
                  </a:lnTo>
                  <a:lnTo>
                    <a:pt x="170" y="71"/>
                  </a:lnTo>
                  <a:lnTo>
                    <a:pt x="210" y="46"/>
                  </a:lnTo>
                  <a:lnTo>
                    <a:pt x="253" y="27"/>
                  </a:lnTo>
                  <a:lnTo>
                    <a:pt x="298" y="12"/>
                  </a:lnTo>
                  <a:lnTo>
                    <a:pt x="345" y="3"/>
                  </a:lnTo>
                  <a:lnTo>
                    <a:pt x="39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14" name="Google Shape;11414;p24"/>
            <p:cNvSpPr/>
            <p:nvPr/>
          </p:nvSpPr>
          <p:spPr>
            <a:xfrm>
              <a:off x="1708" y="1898"/>
              <a:ext cx="104" cy="189"/>
            </a:xfrm>
            <a:custGeom>
              <a:avLst/>
              <a:gdLst/>
              <a:ahLst/>
              <a:cxnLst/>
              <a:rect l="l" t="t" r="r" b="b"/>
              <a:pathLst>
                <a:path w="1344" h="2437" extrusionOk="0">
                  <a:moveTo>
                    <a:pt x="362" y="0"/>
                  </a:moveTo>
                  <a:lnTo>
                    <a:pt x="372" y="2"/>
                  </a:lnTo>
                  <a:lnTo>
                    <a:pt x="383" y="6"/>
                  </a:lnTo>
                  <a:lnTo>
                    <a:pt x="390" y="14"/>
                  </a:lnTo>
                  <a:lnTo>
                    <a:pt x="395" y="24"/>
                  </a:lnTo>
                  <a:lnTo>
                    <a:pt x="631" y="673"/>
                  </a:lnTo>
                  <a:lnTo>
                    <a:pt x="639" y="686"/>
                  </a:lnTo>
                  <a:lnTo>
                    <a:pt x="648" y="695"/>
                  </a:lnTo>
                  <a:lnTo>
                    <a:pt x="660" y="700"/>
                  </a:lnTo>
                  <a:lnTo>
                    <a:pt x="672" y="701"/>
                  </a:lnTo>
                  <a:lnTo>
                    <a:pt x="685" y="700"/>
                  </a:lnTo>
                  <a:lnTo>
                    <a:pt x="696" y="695"/>
                  </a:lnTo>
                  <a:lnTo>
                    <a:pt x="705" y="686"/>
                  </a:lnTo>
                  <a:lnTo>
                    <a:pt x="712" y="673"/>
                  </a:lnTo>
                  <a:lnTo>
                    <a:pt x="949" y="24"/>
                  </a:lnTo>
                  <a:lnTo>
                    <a:pt x="956" y="13"/>
                  </a:lnTo>
                  <a:lnTo>
                    <a:pt x="966" y="4"/>
                  </a:lnTo>
                  <a:lnTo>
                    <a:pt x="978" y="1"/>
                  </a:lnTo>
                  <a:lnTo>
                    <a:pt x="992" y="2"/>
                  </a:lnTo>
                  <a:lnTo>
                    <a:pt x="1104" y="37"/>
                  </a:lnTo>
                  <a:lnTo>
                    <a:pt x="1105" y="37"/>
                  </a:lnTo>
                  <a:lnTo>
                    <a:pt x="1146" y="54"/>
                  </a:lnTo>
                  <a:lnTo>
                    <a:pt x="1184" y="75"/>
                  </a:lnTo>
                  <a:lnTo>
                    <a:pt x="1219" y="101"/>
                  </a:lnTo>
                  <a:lnTo>
                    <a:pt x="1251" y="130"/>
                  </a:lnTo>
                  <a:lnTo>
                    <a:pt x="1277" y="163"/>
                  </a:lnTo>
                  <a:lnTo>
                    <a:pt x="1301" y="199"/>
                  </a:lnTo>
                  <a:lnTo>
                    <a:pt x="1319" y="238"/>
                  </a:lnTo>
                  <a:lnTo>
                    <a:pt x="1333" y="280"/>
                  </a:lnTo>
                  <a:lnTo>
                    <a:pt x="1341" y="323"/>
                  </a:lnTo>
                  <a:lnTo>
                    <a:pt x="1344" y="367"/>
                  </a:lnTo>
                  <a:lnTo>
                    <a:pt x="1344" y="1056"/>
                  </a:lnTo>
                  <a:lnTo>
                    <a:pt x="1343" y="1066"/>
                  </a:lnTo>
                  <a:lnTo>
                    <a:pt x="1338" y="1075"/>
                  </a:lnTo>
                  <a:lnTo>
                    <a:pt x="1091" y="1451"/>
                  </a:lnTo>
                  <a:lnTo>
                    <a:pt x="1091" y="2402"/>
                  </a:lnTo>
                  <a:lnTo>
                    <a:pt x="1089" y="2415"/>
                  </a:lnTo>
                  <a:lnTo>
                    <a:pt x="1081" y="2427"/>
                  </a:lnTo>
                  <a:lnTo>
                    <a:pt x="1070" y="2434"/>
                  </a:lnTo>
                  <a:lnTo>
                    <a:pt x="1056" y="2437"/>
                  </a:lnTo>
                  <a:lnTo>
                    <a:pt x="287" y="2437"/>
                  </a:lnTo>
                  <a:lnTo>
                    <a:pt x="274" y="2434"/>
                  </a:lnTo>
                  <a:lnTo>
                    <a:pt x="263" y="2427"/>
                  </a:lnTo>
                  <a:lnTo>
                    <a:pt x="256" y="2415"/>
                  </a:lnTo>
                  <a:lnTo>
                    <a:pt x="253" y="2402"/>
                  </a:lnTo>
                  <a:lnTo>
                    <a:pt x="253" y="1451"/>
                  </a:lnTo>
                  <a:lnTo>
                    <a:pt x="6" y="1075"/>
                  </a:lnTo>
                  <a:lnTo>
                    <a:pt x="2" y="1066"/>
                  </a:lnTo>
                  <a:lnTo>
                    <a:pt x="0" y="1056"/>
                  </a:lnTo>
                  <a:lnTo>
                    <a:pt x="0" y="369"/>
                  </a:lnTo>
                  <a:lnTo>
                    <a:pt x="3" y="324"/>
                  </a:lnTo>
                  <a:lnTo>
                    <a:pt x="11" y="281"/>
                  </a:lnTo>
                  <a:lnTo>
                    <a:pt x="24" y="240"/>
                  </a:lnTo>
                  <a:lnTo>
                    <a:pt x="43" y="201"/>
                  </a:lnTo>
                  <a:lnTo>
                    <a:pt x="66" y="164"/>
                  </a:lnTo>
                  <a:lnTo>
                    <a:pt x="93" y="130"/>
                  </a:lnTo>
                  <a:lnTo>
                    <a:pt x="125" y="101"/>
                  </a:lnTo>
                  <a:lnTo>
                    <a:pt x="160" y="75"/>
                  </a:lnTo>
                  <a:lnTo>
                    <a:pt x="198" y="54"/>
                  </a:lnTo>
                  <a:lnTo>
                    <a:pt x="239" y="37"/>
                  </a:lnTo>
                  <a:lnTo>
                    <a:pt x="352" y="2"/>
                  </a:lnTo>
                  <a:lnTo>
                    <a:pt x="357" y="1"/>
                  </a:lnTo>
                  <a:lnTo>
                    <a:pt x="36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15" name="Google Shape;11415;p24"/>
            <p:cNvSpPr/>
            <p:nvPr/>
          </p:nvSpPr>
          <p:spPr>
            <a:xfrm>
              <a:off x="1752" y="1896"/>
              <a:ext cx="16" cy="39"/>
            </a:xfrm>
            <a:custGeom>
              <a:avLst/>
              <a:gdLst/>
              <a:ahLst/>
              <a:cxnLst/>
              <a:rect l="l" t="t" r="r" b="b"/>
              <a:pathLst>
                <a:path w="198" h="507" extrusionOk="0">
                  <a:moveTo>
                    <a:pt x="48" y="0"/>
                  </a:moveTo>
                  <a:lnTo>
                    <a:pt x="150" y="0"/>
                  </a:lnTo>
                  <a:lnTo>
                    <a:pt x="163" y="1"/>
                  </a:lnTo>
                  <a:lnTo>
                    <a:pt x="175" y="6"/>
                  </a:lnTo>
                  <a:lnTo>
                    <a:pt x="185" y="14"/>
                  </a:lnTo>
                  <a:lnTo>
                    <a:pt x="194" y="27"/>
                  </a:lnTo>
                  <a:lnTo>
                    <a:pt x="198" y="41"/>
                  </a:lnTo>
                  <a:lnTo>
                    <a:pt x="197" y="56"/>
                  </a:lnTo>
                  <a:lnTo>
                    <a:pt x="192" y="69"/>
                  </a:lnTo>
                  <a:lnTo>
                    <a:pt x="137" y="151"/>
                  </a:lnTo>
                  <a:lnTo>
                    <a:pt x="163" y="364"/>
                  </a:lnTo>
                  <a:lnTo>
                    <a:pt x="114" y="497"/>
                  </a:lnTo>
                  <a:lnTo>
                    <a:pt x="109" y="503"/>
                  </a:lnTo>
                  <a:lnTo>
                    <a:pt x="102" y="507"/>
                  </a:lnTo>
                  <a:lnTo>
                    <a:pt x="95" y="507"/>
                  </a:lnTo>
                  <a:lnTo>
                    <a:pt x="89" y="503"/>
                  </a:lnTo>
                  <a:lnTo>
                    <a:pt x="85" y="497"/>
                  </a:lnTo>
                  <a:lnTo>
                    <a:pt x="35" y="364"/>
                  </a:lnTo>
                  <a:lnTo>
                    <a:pt x="60" y="151"/>
                  </a:lnTo>
                  <a:lnTo>
                    <a:pt x="6" y="69"/>
                  </a:lnTo>
                  <a:lnTo>
                    <a:pt x="1" y="56"/>
                  </a:lnTo>
                  <a:lnTo>
                    <a:pt x="0" y="41"/>
                  </a:lnTo>
                  <a:lnTo>
                    <a:pt x="4" y="27"/>
                  </a:lnTo>
                  <a:lnTo>
                    <a:pt x="12" y="14"/>
                  </a:lnTo>
                  <a:lnTo>
                    <a:pt x="23" y="6"/>
                  </a:lnTo>
                  <a:lnTo>
                    <a:pt x="35" y="1"/>
                  </a:lnTo>
                  <a:lnTo>
                    <a:pt x="4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416" name="Google Shape;11416;p24"/>
          <p:cNvGrpSpPr/>
          <p:nvPr/>
        </p:nvGrpSpPr>
        <p:grpSpPr>
          <a:xfrm>
            <a:off x="20066156" y="23918091"/>
            <a:ext cx="555854" cy="535519"/>
            <a:chOff x="4790" y="1807"/>
            <a:chExt cx="486" cy="469"/>
          </a:xfrm>
          <a:solidFill>
            <a:srgbClr val="006994"/>
          </a:solidFill>
        </p:grpSpPr>
        <p:sp>
          <p:nvSpPr>
            <p:cNvPr id="11417" name="Google Shape;11417;p24"/>
            <p:cNvSpPr/>
            <p:nvPr/>
          </p:nvSpPr>
          <p:spPr>
            <a:xfrm>
              <a:off x="4790" y="1849"/>
              <a:ext cx="296" cy="427"/>
            </a:xfrm>
            <a:custGeom>
              <a:avLst/>
              <a:gdLst/>
              <a:ahLst/>
              <a:cxnLst/>
              <a:rect l="l" t="t" r="r" b="b"/>
              <a:pathLst>
                <a:path w="2074" h="2994" extrusionOk="0">
                  <a:moveTo>
                    <a:pt x="601" y="549"/>
                  </a:moveTo>
                  <a:lnTo>
                    <a:pt x="590" y="586"/>
                  </a:lnTo>
                  <a:lnTo>
                    <a:pt x="581" y="624"/>
                  </a:lnTo>
                  <a:lnTo>
                    <a:pt x="575" y="663"/>
                  </a:lnTo>
                  <a:lnTo>
                    <a:pt x="573" y="703"/>
                  </a:lnTo>
                  <a:lnTo>
                    <a:pt x="576" y="757"/>
                  </a:lnTo>
                  <a:lnTo>
                    <a:pt x="586" y="811"/>
                  </a:lnTo>
                  <a:lnTo>
                    <a:pt x="600" y="860"/>
                  </a:lnTo>
                  <a:lnTo>
                    <a:pt x="621" y="908"/>
                  </a:lnTo>
                  <a:lnTo>
                    <a:pt x="646" y="953"/>
                  </a:lnTo>
                  <a:lnTo>
                    <a:pt x="675" y="994"/>
                  </a:lnTo>
                  <a:lnTo>
                    <a:pt x="709" y="1032"/>
                  </a:lnTo>
                  <a:lnTo>
                    <a:pt x="747" y="1066"/>
                  </a:lnTo>
                  <a:lnTo>
                    <a:pt x="788" y="1096"/>
                  </a:lnTo>
                  <a:lnTo>
                    <a:pt x="833" y="1120"/>
                  </a:lnTo>
                  <a:lnTo>
                    <a:pt x="880" y="1140"/>
                  </a:lnTo>
                  <a:lnTo>
                    <a:pt x="930" y="1155"/>
                  </a:lnTo>
                  <a:lnTo>
                    <a:pt x="982" y="1165"/>
                  </a:lnTo>
                  <a:lnTo>
                    <a:pt x="1036" y="1168"/>
                  </a:lnTo>
                  <a:lnTo>
                    <a:pt x="1090" y="1165"/>
                  </a:lnTo>
                  <a:lnTo>
                    <a:pt x="1142" y="1155"/>
                  </a:lnTo>
                  <a:lnTo>
                    <a:pt x="1193" y="1140"/>
                  </a:lnTo>
                  <a:lnTo>
                    <a:pt x="1240" y="1120"/>
                  </a:lnTo>
                  <a:lnTo>
                    <a:pt x="1286" y="1096"/>
                  </a:lnTo>
                  <a:lnTo>
                    <a:pt x="1327" y="1066"/>
                  </a:lnTo>
                  <a:lnTo>
                    <a:pt x="1364" y="1032"/>
                  </a:lnTo>
                  <a:lnTo>
                    <a:pt x="1398" y="994"/>
                  </a:lnTo>
                  <a:lnTo>
                    <a:pt x="1428" y="953"/>
                  </a:lnTo>
                  <a:lnTo>
                    <a:pt x="1453" y="908"/>
                  </a:lnTo>
                  <a:lnTo>
                    <a:pt x="1473" y="860"/>
                  </a:lnTo>
                  <a:lnTo>
                    <a:pt x="1488" y="811"/>
                  </a:lnTo>
                  <a:lnTo>
                    <a:pt x="1498" y="757"/>
                  </a:lnTo>
                  <a:lnTo>
                    <a:pt x="1500" y="703"/>
                  </a:lnTo>
                  <a:lnTo>
                    <a:pt x="1499" y="663"/>
                  </a:lnTo>
                  <a:lnTo>
                    <a:pt x="1492" y="624"/>
                  </a:lnTo>
                  <a:lnTo>
                    <a:pt x="1484" y="586"/>
                  </a:lnTo>
                  <a:lnTo>
                    <a:pt x="1472" y="549"/>
                  </a:lnTo>
                  <a:lnTo>
                    <a:pt x="601" y="549"/>
                  </a:lnTo>
                  <a:close/>
                  <a:moveTo>
                    <a:pt x="1036" y="0"/>
                  </a:moveTo>
                  <a:lnTo>
                    <a:pt x="1104" y="3"/>
                  </a:lnTo>
                  <a:lnTo>
                    <a:pt x="1171" y="13"/>
                  </a:lnTo>
                  <a:lnTo>
                    <a:pt x="1235" y="29"/>
                  </a:lnTo>
                  <a:lnTo>
                    <a:pt x="1296" y="50"/>
                  </a:lnTo>
                  <a:lnTo>
                    <a:pt x="1356" y="77"/>
                  </a:lnTo>
                  <a:lnTo>
                    <a:pt x="1412" y="107"/>
                  </a:lnTo>
                  <a:lnTo>
                    <a:pt x="1464" y="144"/>
                  </a:lnTo>
                  <a:lnTo>
                    <a:pt x="1512" y="185"/>
                  </a:lnTo>
                  <a:lnTo>
                    <a:pt x="1558" y="230"/>
                  </a:lnTo>
                  <a:lnTo>
                    <a:pt x="1598" y="279"/>
                  </a:lnTo>
                  <a:lnTo>
                    <a:pt x="1636" y="332"/>
                  </a:lnTo>
                  <a:lnTo>
                    <a:pt x="1667" y="387"/>
                  </a:lnTo>
                  <a:lnTo>
                    <a:pt x="1694" y="447"/>
                  </a:lnTo>
                  <a:lnTo>
                    <a:pt x="1714" y="508"/>
                  </a:lnTo>
                  <a:lnTo>
                    <a:pt x="1730" y="572"/>
                  </a:lnTo>
                  <a:lnTo>
                    <a:pt x="1739" y="639"/>
                  </a:lnTo>
                  <a:lnTo>
                    <a:pt x="1743" y="707"/>
                  </a:lnTo>
                  <a:lnTo>
                    <a:pt x="1741" y="761"/>
                  </a:lnTo>
                  <a:lnTo>
                    <a:pt x="1738" y="813"/>
                  </a:lnTo>
                  <a:lnTo>
                    <a:pt x="1742" y="865"/>
                  </a:lnTo>
                  <a:lnTo>
                    <a:pt x="1748" y="916"/>
                  </a:lnTo>
                  <a:lnTo>
                    <a:pt x="1759" y="965"/>
                  </a:lnTo>
                  <a:lnTo>
                    <a:pt x="1768" y="996"/>
                  </a:lnTo>
                  <a:lnTo>
                    <a:pt x="1778" y="1026"/>
                  </a:lnTo>
                  <a:lnTo>
                    <a:pt x="1790" y="1056"/>
                  </a:lnTo>
                  <a:lnTo>
                    <a:pt x="1804" y="1083"/>
                  </a:lnTo>
                  <a:lnTo>
                    <a:pt x="1820" y="1110"/>
                  </a:lnTo>
                  <a:lnTo>
                    <a:pt x="1838" y="1134"/>
                  </a:lnTo>
                  <a:lnTo>
                    <a:pt x="1859" y="1155"/>
                  </a:lnTo>
                  <a:lnTo>
                    <a:pt x="1882" y="1173"/>
                  </a:lnTo>
                  <a:lnTo>
                    <a:pt x="1907" y="1187"/>
                  </a:lnTo>
                  <a:lnTo>
                    <a:pt x="1936" y="1197"/>
                  </a:lnTo>
                  <a:lnTo>
                    <a:pt x="1934" y="1198"/>
                  </a:lnTo>
                  <a:lnTo>
                    <a:pt x="1930" y="1201"/>
                  </a:lnTo>
                  <a:lnTo>
                    <a:pt x="1923" y="1206"/>
                  </a:lnTo>
                  <a:lnTo>
                    <a:pt x="1913" y="1212"/>
                  </a:lnTo>
                  <a:lnTo>
                    <a:pt x="1901" y="1221"/>
                  </a:lnTo>
                  <a:lnTo>
                    <a:pt x="1885" y="1231"/>
                  </a:lnTo>
                  <a:lnTo>
                    <a:pt x="1866" y="1240"/>
                  </a:lnTo>
                  <a:lnTo>
                    <a:pt x="1842" y="1251"/>
                  </a:lnTo>
                  <a:lnTo>
                    <a:pt x="1816" y="1261"/>
                  </a:lnTo>
                  <a:lnTo>
                    <a:pt x="1785" y="1271"/>
                  </a:lnTo>
                  <a:lnTo>
                    <a:pt x="1751" y="1281"/>
                  </a:lnTo>
                  <a:lnTo>
                    <a:pt x="1713" y="1291"/>
                  </a:lnTo>
                  <a:lnTo>
                    <a:pt x="1671" y="1299"/>
                  </a:lnTo>
                  <a:lnTo>
                    <a:pt x="1624" y="1306"/>
                  </a:lnTo>
                  <a:lnTo>
                    <a:pt x="1572" y="1312"/>
                  </a:lnTo>
                  <a:lnTo>
                    <a:pt x="1516" y="1316"/>
                  </a:lnTo>
                  <a:lnTo>
                    <a:pt x="1455" y="1317"/>
                  </a:lnTo>
                  <a:lnTo>
                    <a:pt x="1389" y="1317"/>
                  </a:lnTo>
                  <a:lnTo>
                    <a:pt x="1344" y="1342"/>
                  </a:lnTo>
                  <a:lnTo>
                    <a:pt x="1298" y="1362"/>
                  </a:lnTo>
                  <a:lnTo>
                    <a:pt x="1512" y="1362"/>
                  </a:lnTo>
                  <a:lnTo>
                    <a:pt x="1564" y="1365"/>
                  </a:lnTo>
                  <a:lnTo>
                    <a:pt x="1614" y="1375"/>
                  </a:lnTo>
                  <a:lnTo>
                    <a:pt x="1663" y="1389"/>
                  </a:lnTo>
                  <a:lnTo>
                    <a:pt x="1709" y="1409"/>
                  </a:lnTo>
                  <a:lnTo>
                    <a:pt x="1751" y="1434"/>
                  </a:lnTo>
                  <a:lnTo>
                    <a:pt x="1790" y="1464"/>
                  </a:lnTo>
                  <a:lnTo>
                    <a:pt x="1826" y="1498"/>
                  </a:lnTo>
                  <a:lnTo>
                    <a:pt x="1858" y="1536"/>
                  </a:lnTo>
                  <a:lnTo>
                    <a:pt x="1886" y="1577"/>
                  </a:lnTo>
                  <a:lnTo>
                    <a:pt x="1908" y="1622"/>
                  </a:lnTo>
                  <a:lnTo>
                    <a:pt x="1925" y="1671"/>
                  </a:lnTo>
                  <a:lnTo>
                    <a:pt x="1937" y="1721"/>
                  </a:lnTo>
                  <a:lnTo>
                    <a:pt x="2068" y="2512"/>
                  </a:lnTo>
                  <a:lnTo>
                    <a:pt x="2074" y="2557"/>
                  </a:lnTo>
                  <a:lnTo>
                    <a:pt x="2074" y="2602"/>
                  </a:lnTo>
                  <a:lnTo>
                    <a:pt x="2069" y="2646"/>
                  </a:lnTo>
                  <a:lnTo>
                    <a:pt x="2060" y="2690"/>
                  </a:lnTo>
                  <a:lnTo>
                    <a:pt x="2045" y="2732"/>
                  </a:lnTo>
                  <a:lnTo>
                    <a:pt x="2027" y="2773"/>
                  </a:lnTo>
                  <a:lnTo>
                    <a:pt x="2004" y="2812"/>
                  </a:lnTo>
                  <a:lnTo>
                    <a:pt x="1976" y="2848"/>
                  </a:lnTo>
                  <a:lnTo>
                    <a:pt x="1945" y="2881"/>
                  </a:lnTo>
                  <a:lnTo>
                    <a:pt x="1910" y="2909"/>
                  </a:lnTo>
                  <a:lnTo>
                    <a:pt x="1873" y="2935"/>
                  </a:lnTo>
                  <a:lnTo>
                    <a:pt x="1834" y="2956"/>
                  </a:lnTo>
                  <a:lnTo>
                    <a:pt x="1792" y="2972"/>
                  </a:lnTo>
                  <a:lnTo>
                    <a:pt x="1749" y="2985"/>
                  </a:lnTo>
                  <a:lnTo>
                    <a:pt x="1706" y="2992"/>
                  </a:lnTo>
                  <a:lnTo>
                    <a:pt x="1660" y="2994"/>
                  </a:lnTo>
                  <a:lnTo>
                    <a:pt x="414" y="2994"/>
                  </a:lnTo>
                  <a:lnTo>
                    <a:pt x="368" y="2992"/>
                  </a:lnTo>
                  <a:lnTo>
                    <a:pt x="324" y="2985"/>
                  </a:lnTo>
                  <a:lnTo>
                    <a:pt x="281" y="2972"/>
                  </a:lnTo>
                  <a:lnTo>
                    <a:pt x="239" y="2956"/>
                  </a:lnTo>
                  <a:lnTo>
                    <a:pt x="199" y="2935"/>
                  </a:lnTo>
                  <a:lnTo>
                    <a:pt x="162" y="2909"/>
                  </a:lnTo>
                  <a:lnTo>
                    <a:pt x="128" y="2881"/>
                  </a:lnTo>
                  <a:lnTo>
                    <a:pt x="98" y="2848"/>
                  </a:lnTo>
                  <a:lnTo>
                    <a:pt x="70" y="2812"/>
                  </a:lnTo>
                  <a:lnTo>
                    <a:pt x="47" y="2773"/>
                  </a:lnTo>
                  <a:lnTo>
                    <a:pt x="28" y="2732"/>
                  </a:lnTo>
                  <a:lnTo>
                    <a:pt x="14" y="2690"/>
                  </a:lnTo>
                  <a:lnTo>
                    <a:pt x="4" y="2646"/>
                  </a:lnTo>
                  <a:lnTo>
                    <a:pt x="0" y="2602"/>
                  </a:lnTo>
                  <a:lnTo>
                    <a:pt x="0" y="2557"/>
                  </a:lnTo>
                  <a:lnTo>
                    <a:pt x="4" y="2512"/>
                  </a:lnTo>
                  <a:lnTo>
                    <a:pt x="137" y="1721"/>
                  </a:lnTo>
                  <a:lnTo>
                    <a:pt x="149" y="1671"/>
                  </a:lnTo>
                  <a:lnTo>
                    <a:pt x="166" y="1622"/>
                  </a:lnTo>
                  <a:lnTo>
                    <a:pt x="188" y="1577"/>
                  </a:lnTo>
                  <a:lnTo>
                    <a:pt x="215" y="1536"/>
                  </a:lnTo>
                  <a:lnTo>
                    <a:pt x="247" y="1498"/>
                  </a:lnTo>
                  <a:lnTo>
                    <a:pt x="283" y="1464"/>
                  </a:lnTo>
                  <a:lnTo>
                    <a:pt x="322" y="1434"/>
                  </a:lnTo>
                  <a:lnTo>
                    <a:pt x="365" y="1409"/>
                  </a:lnTo>
                  <a:lnTo>
                    <a:pt x="411" y="1389"/>
                  </a:lnTo>
                  <a:lnTo>
                    <a:pt x="458" y="1375"/>
                  </a:lnTo>
                  <a:lnTo>
                    <a:pt x="509" y="1365"/>
                  </a:lnTo>
                  <a:lnTo>
                    <a:pt x="561" y="1362"/>
                  </a:lnTo>
                  <a:lnTo>
                    <a:pt x="775" y="1362"/>
                  </a:lnTo>
                  <a:lnTo>
                    <a:pt x="729" y="1341"/>
                  </a:lnTo>
                  <a:lnTo>
                    <a:pt x="684" y="1317"/>
                  </a:lnTo>
                  <a:lnTo>
                    <a:pt x="618" y="1317"/>
                  </a:lnTo>
                  <a:lnTo>
                    <a:pt x="558" y="1315"/>
                  </a:lnTo>
                  <a:lnTo>
                    <a:pt x="502" y="1312"/>
                  </a:lnTo>
                  <a:lnTo>
                    <a:pt x="450" y="1306"/>
                  </a:lnTo>
                  <a:lnTo>
                    <a:pt x="403" y="1298"/>
                  </a:lnTo>
                  <a:lnTo>
                    <a:pt x="361" y="1290"/>
                  </a:lnTo>
                  <a:lnTo>
                    <a:pt x="322" y="1281"/>
                  </a:lnTo>
                  <a:lnTo>
                    <a:pt x="287" y="1271"/>
                  </a:lnTo>
                  <a:lnTo>
                    <a:pt x="258" y="1260"/>
                  </a:lnTo>
                  <a:lnTo>
                    <a:pt x="231" y="1251"/>
                  </a:lnTo>
                  <a:lnTo>
                    <a:pt x="208" y="1240"/>
                  </a:lnTo>
                  <a:lnTo>
                    <a:pt x="189" y="1231"/>
                  </a:lnTo>
                  <a:lnTo>
                    <a:pt x="172" y="1221"/>
                  </a:lnTo>
                  <a:lnTo>
                    <a:pt x="159" y="1212"/>
                  </a:lnTo>
                  <a:lnTo>
                    <a:pt x="150" y="1206"/>
                  </a:lnTo>
                  <a:lnTo>
                    <a:pt x="143" y="1201"/>
                  </a:lnTo>
                  <a:lnTo>
                    <a:pt x="139" y="1198"/>
                  </a:lnTo>
                  <a:lnTo>
                    <a:pt x="138" y="1197"/>
                  </a:lnTo>
                  <a:lnTo>
                    <a:pt x="164" y="1187"/>
                  </a:lnTo>
                  <a:lnTo>
                    <a:pt x="189" y="1174"/>
                  </a:lnTo>
                  <a:lnTo>
                    <a:pt x="211" y="1157"/>
                  </a:lnTo>
                  <a:lnTo>
                    <a:pt x="231" y="1137"/>
                  </a:lnTo>
                  <a:lnTo>
                    <a:pt x="249" y="1115"/>
                  </a:lnTo>
                  <a:lnTo>
                    <a:pt x="265" y="1091"/>
                  </a:lnTo>
                  <a:lnTo>
                    <a:pt x="279" y="1064"/>
                  </a:lnTo>
                  <a:lnTo>
                    <a:pt x="291" y="1035"/>
                  </a:lnTo>
                  <a:lnTo>
                    <a:pt x="301" y="1008"/>
                  </a:lnTo>
                  <a:lnTo>
                    <a:pt x="310" y="978"/>
                  </a:lnTo>
                  <a:lnTo>
                    <a:pt x="324" y="925"/>
                  </a:lnTo>
                  <a:lnTo>
                    <a:pt x="331" y="870"/>
                  </a:lnTo>
                  <a:lnTo>
                    <a:pt x="334" y="815"/>
                  </a:lnTo>
                  <a:lnTo>
                    <a:pt x="332" y="760"/>
                  </a:lnTo>
                  <a:lnTo>
                    <a:pt x="331" y="733"/>
                  </a:lnTo>
                  <a:lnTo>
                    <a:pt x="330" y="707"/>
                  </a:lnTo>
                  <a:lnTo>
                    <a:pt x="333" y="639"/>
                  </a:lnTo>
                  <a:lnTo>
                    <a:pt x="343" y="572"/>
                  </a:lnTo>
                  <a:lnTo>
                    <a:pt x="359" y="508"/>
                  </a:lnTo>
                  <a:lnTo>
                    <a:pt x="380" y="447"/>
                  </a:lnTo>
                  <a:lnTo>
                    <a:pt x="406" y="387"/>
                  </a:lnTo>
                  <a:lnTo>
                    <a:pt x="438" y="332"/>
                  </a:lnTo>
                  <a:lnTo>
                    <a:pt x="474" y="279"/>
                  </a:lnTo>
                  <a:lnTo>
                    <a:pt x="516" y="230"/>
                  </a:lnTo>
                  <a:lnTo>
                    <a:pt x="560" y="185"/>
                  </a:lnTo>
                  <a:lnTo>
                    <a:pt x="609" y="144"/>
                  </a:lnTo>
                  <a:lnTo>
                    <a:pt x="662" y="107"/>
                  </a:lnTo>
                  <a:lnTo>
                    <a:pt x="718" y="77"/>
                  </a:lnTo>
                  <a:lnTo>
                    <a:pt x="776" y="50"/>
                  </a:lnTo>
                  <a:lnTo>
                    <a:pt x="838" y="29"/>
                  </a:lnTo>
                  <a:lnTo>
                    <a:pt x="903" y="13"/>
                  </a:lnTo>
                  <a:lnTo>
                    <a:pt x="968" y="3"/>
                  </a:lnTo>
                  <a:lnTo>
                    <a:pt x="103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18" name="Google Shape;11418;p24"/>
            <p:cNvSpPr/>
            <p:nvPr/>
          </p:nvSpPr>
          <p:spPr>
            <a:xfrm>
              <a:off x="5053" y="1807"/>
              <a:ext cx="223" cy="198"/>
            </a:xfrm>
            <a:custGeom>
              <a:avLst/>
              <a:gdLst/>
              <a:ahLst/>
              <a:cxnLst/>
              <a:rect l="l" t="t" r="r" b="b"/>
              <a:pathLst>
                <a:path w="1568" h="1390" extrusionOk="0">
                  <a:moveTo>
                    <a:pt x="280" y="0"/>
                  </a:moveTo>
                  <a:lnTo>
                    <a:pt x="1289" y="0"/>
                  </a:lnTo>
                  <a:lnTo>
                    <a:pt x="1330" y="4"/>
                  </a:lnTo>
                  <a:lnTo>
                    <a:pt x="1369" y="13"/>
                  </a:lnTo>
                  <a:lnTo>
                    <a:pt x="1407" y="27"/>
                  </a:lnTo>
                  <a:lnTo>
                    <a:pt x="1440" y="46"/>
                  </a:lnTo>
                  <a:lnTo>
                    <a:pt x="1472" y="69"/>
                  </a:lnTo>
                  <a:lnTo>
                    <a:pt x="1500" y="97"/>
                  </a:lnTo>
                  <a:lnTo>
                    <a:pt x="1523" y="128"/>
                  </a:lnTo>
                  <a:lnTo>
                    <a:pt x="1542" y="163"/>
                  </a:lnTo>
                  <a:lnTo>
                    <a:pt x="1556" y="200"/>
                  </a:lnTo>
                  <a:lnTo>
                    <a:pt x="1565" y="239"/>
                  </a:lnTo>
                  <a:lnTo>
                    <a:pt x="1568" y="280"/>
                  </a:lnTo>
                  <a:lnTo>
                    <a:pt x="1568" y="746"/>
                  </a:lnTo>
                  <a:lnTo>
                    <a:pt x="1565" y="787"/>
                  </a:lnTo>
                  <a:lnTo>
                    <a:pt x="1556" y="827"/>
                  </a:lnTo>
                  <a:lnTo>
                    <a:pt x="1542" y="864"/>
                  </a:lnTo>
                  <a:lnTo>
                    <a:pt x="1523" y="899"/>
                  </a:lnTo>
                  <a:lnTo>
                    <a:pt x="1500" y="930"/>
                  </a:lnTo>
                  <a:lnTo>
                    <a:pt x="1472" y="957"/>
                  </a:lnTo>
                  <a:lnTo>
                    <a:pt x="1440" y="980"/>
                  </a:lnTo>
                  <a:lnTo>
                    <a:pt x="1407" y="1000"/>
                  </a:lnTo>
                  <a:lnTo>
                    <a:pt x="1369" y="1014"/>
                  </a:lnTo>
                  <a:lnTo>
                    <a:pt x="1330" y="1023"/>
                  </a:lnTo>
                  <a:lnTo>
                    <a:pt x="1289" y="1026"/>
                  </a:lnTo>
                  <a:lnTo>
                    <a:pt x="812" y="1026"/>
                  </a:lnTo>
                  <a:lnTo>
                    <a:pt x="172" y="1390"/>
                  </a:lnTo>
                  <a:lnTo>
                    <a:pt x="392" y="1026"/>
                  </a:lnTo>
                  <a:lnTo>
                    <a:pt x="280" y="1026"/>
                  </a:lnTo>
                  <a:lnTo>
                    <a:pt x="239" y="1023"/>
                  </a:lnTo>
                  <a:lnTo>
                    <a:pt x="200" y="1014"/>
                  </a:lnTo>
                  <a:lnTo>
                    <a:pt x="162" y="1000"/>
                  </a:lnTo>
                  <a:lnTo>
                    <a:pt x="127" y="980"/>
                  </a:lnTo>
                  <a:lnTo>
                    <a:pt x="97" y="957"/>
                  </a:lnTo>
                  <a:lnTo>
                    <a:pt x="69" y="930"/>
                  </a:lnTo>
                  <a:lnTo>
                    <a:pt x="46" y="899"/>
                  </a:lnTo>
                  <a:lnTo>
                    <a:pt x="27" y="864"/>
                  </a:lnTo>
                  <a:lnTo>
                    <a:pt x="12" y="827"/>
                  </a:lnTo>
                  <a:lnTo>
                    <a:pt x="3" y="787"/>
                  </a:lnTo>
                  <a:lnTo>
                    <a:pt x="0" y="746"/>
                  </a:lnTo>
                  <a:lnTo>
                    <a:pt x="0" y="280"/>
                  </a:lnTo>
                  <a:lnTo>
                    <a:pt x="3" y="239"/>
                  </a:lnTo>
                  <a:lnTo>
                    <a:pt x="12" y="200"/>
                  </a:lnTo>
                  <a:lnTo>
                    <a:pt x="27" y="163"/>
                  </a:lnTo>
                  <a:lnTo>
                    <a:pt x="46" y="128"/>
                  </a:lnTo>
                  <a:lnTo>
                    <a:pt x="69" y="97"/>
                  </a:lnTo>
                  <a:lnTo>
                    <a:pt x="97" y="69"/>
                  </a:lnTo>
                  <a:lnTo>
                    <a:pt x="127" y="46"/>
                  </a:lnTo>
                  <a:lnTo>
                    <a:pt x="162" y="27"/>
                  </a:lnTo>
                  <a:lnTo>
                    <a:pt x="200" y="13"/>
                  </a:lnTo>
                  <a:lnTo>
                    <a:pt x="239" y="4"/>
                  </a:lnTo>
                  <a:lnTo>
                    <a:pt x="28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1419" name="Google Shape;11419;p24"/>
          <p:cNvSpPr/>
          <p:nvPr/>
        </p:nvSpPr>
        <p:spPr>
          <a:xfrm>
            <a:off x="7281534" y="24013507"/>
            <a:ext cx="555348" cy="346235"/>
          </a:xfrm>
          <a:custGeom>
            <a:avLst/>
            <a:gdLst/>
            <a:ahLst/>
            <a:cxnLst/>
            <a:rect l="l" t="t" r="r" b="b"/>
            <a:pathLst>
              <a:path w="3400" h="2117" extrusionOk="0">
                <a:moveTo>
                  <a:pt x="1700" y="0"/>
                </a:moveTo>
                <a:lnTo>
                  <a:pt x="1700" y="0"/>
                </a:lnTo>
                <a:lnTo>
                  <a:pt x="3400" y="836"/>
                </a:lnTo>
                <a:lnTo>
                  <a:pt x="3166" y="951"/>
                </a:lnTo>
                <a:lnTo>
                  <a:pt x="3166" y="1445"/>
                </a:lnTo>
                <a:lnTo>
                  <a:pt x="3184" y="1458"/>
                </a:lnTo>
                <a:lnTo>
                  <a:pt x="3199" y="1475"/>
                </a:lnTo>
                <a:lnTo>
                  <a:pt x="3210" y="1494"/>
                </a:lnTo>
                <a:lnTo>
                  <a:pt x="3218" y="1515"/>
                </a:lnTo>
                <a:lnTo>
                  <a:pt x="3221" y="1539"/>
                </a:lnTo>
                <a:lnTo>
                  <a:pt x="3219" y="1559"/>
                </a:lnTo>
                <a:lnTo>
                  <a:pt x="3213" y="1579"/>
                </a:lnTo>
                <a:lnTo>
                  <a:pt x="3203" y="1596"/>
                </a:lnTo>
                <a:lnTo>
                  <a:pt x="3191" y="1612"/>
                </a:lnTo>
                <a:lnTo>
                  <a:pt x="3177" y="1625"/>
                </a:lnTo>
                <a:lnTo>
                  <a:pt x="3238" y="1969"/>
                </a:lnTo>
                <a:lnTo>
                  <a:pt x="2983" y="1969"/>
                </a:lnTo>
                <a:lnTo>
                  <a:pt x="3046" y="1625"/>
                </a:lnTo>
                <a:lnTo>
                  <a:pt x="3027" y="1608"/>
                </a:lnTo>
                <a:lnTo>
                  <a:pt x="3013" y="1588"/>
                </a:lnTo>
                <a:lnTo>
                  <a:pt x="3005" y="1564"/>
                </a:lnTo>
                <a:lnTo>
                  <a:pt x="3000" y="1539"/>
                </a:lnTo>
                <a:lnTo>
                  <a:pt x="3004" y="1515"/>
                </a:lnTo>
                <a:lnTo>
                  <a:pt x="3011" y="1494"/>
                </a:lnTo>
                <a:lnTo>
                  <a:pt x="3023" y="1475"/>
                </a:lnTo>
                <a:lnTo>
                  <a:pt x="3038" y="1458"/>
                </a:lnTo>
                <a:lnTo>
                  <a:pt x="3057" y="1445"/>
                </a:lnTo>
                <a:lnTo>
                  <a:pt x="3057" y="1005"/>
                </a:lnTo>
                <a:lnTo>
                  <a:pt x="2637" y="1212"/>
                </a:lnTo>
                <a:lnTo>
                  <a:pt x="2637" y="1800"/>
                </a:lnTo>
                <a:lnTo>
                  <a:pt x="2635" y="1802"/>
                </a:lnTo>
                <a:lnTo>
                  <a:pt x="2629" y="1808"/>
                </a:lnTo>
                <a:lnTo>
                  <a:pt x="2619" y="1816"/>
                </a:lnTo>
                <a:lnTo>
                  <a:pt x="2605" y="1828"/>
                </a:lnTo>
                <a:lnTo>
                  <a:pt x="2588" y="1842"/>
                </a:lnTo>
                <a:lnTo>
                  <a:pt x="2567" y="1858"/>
                </a:lnTo>
                <a:lnTo>
                  <a:pt x="2541" y="1876"/>
                </a:lnTo>
                <a:lnTo>
                  <a:pt x="2513" y="1895"/>
                </a:lnTo>
                <a:lnTo>
                  <a:pt x="2480" y="1916"/>
                </a:lnTo>
                <a:lnTo>
                  <a:pt x="2443" y="1937"/>
                </a:lnTo>
                <a:lnTo>
                  <a:pt x="2402" y="1959"/>
                </a:lnTo>
                <a:lnTo>
                  <a:pt x="2358" y="1981"/>
                </a:lnTo>
                <a:lnTo>
                  <a:pt x="2310" y="2002"/>
                </a:lnTo>
                <a:lnTo>
                  <a:pt x="2258" y="2022"/>
                </a:lnTo>
                <a:lnTo>
                  <a:pt x="2203" y="2042"/>
                </a:lnTo>
                <a:lnTo>
                  <a:pt x="2143" y="2060"/>
                </a:lnTo>
                <a:lnTo>
                  <a:pt x="2081" y="2076"/>
                </a:lnTo>
                <a:lnTo>
                  <a:pt x="2015" y="2090"/>
                </a:lnTo>
                <a:lnTo>
                  <a:pt x="1945" y="2101"/>
                </a:lnTo>
                <a:lnTo>
                  <a:pt x="1871" y="2110"/>
                </a:lnTo>
                <a:lnTo>
                  <a:pt x="1793" y="2115"/>
                </a:lnTo>
                <a:lnTo>
                  <a:pt x="1713" y="2117"/>
                </a:lnTo>
                <a:lnTo>
                  <a:pt x="1631" y="2115"/>
                </a:lnTo>
                <a:lnTo>
                  <a:pt x="1554" y="2110"/>
                </a:lnTo>
                <a:lnTo>
                  <a:pt x="1480" y="2101"/>
                </a:lnTo>
                <a:lnTo>
                  <a:pt x="1408" y="2090"/>
                </a:lnTo>
                <a:lnTo>
                  <a:pt x="1341" y="2076"/>
                </a:lnTo>
                <a:lnTo>
                  <a:pt x="1277" y="2060"/>
                </a:lnTo>
                <a:lnTo>
                  <a:pt x="1215" y="2042"/>
                </a:lnTo>
                <a:lnTo>
                  <a:pt x="1159" y="2022"/>
                </a:lnTo>
                <a:lnTo>
                  <a:pt x="1105" y="2002"/>
                </a:lnTo>
                <a:lnTo>
                  <a:pt x="1056" y="1981"/>
                </a:lnTo>
                <a:lnTo>
                  <a:pt x="1010" y="1959"/>
                </a:lnTo>
                <a:lnTo>
                  <a:pt x="968" y="1937"/>
                </a:lnTo>
                <a:lnTo>
                  <a:pt x="929" y="1916"/>
                </a:lnTo>
                <a:lnTo>
                  <a:pt x="895" y="1895"/>
                </a:lnTo>
                <a:lnTo>
                  <a:pt x="864" y="1876"/>
                </a:lnTo>
                <a:lnTo>
                  <a:pt x="838" y="1858"/>
                </a:lnTo>
                <a:lnTo>
                  <a:pt x="816" y="1842"/>
                </a:lnTo>
                <a:lnTo>
                  <a:pt x="797" y="1828"/>
                </a:lnTo>
                <a:lnTo>
                  <a:pt x="782" y="1816"/>
                </a:lnTo>
                <a:lnTo>
                  <a:pt x="771" y="1808"/>
                </a:lnTo>
                <a:lnTo>
                  <a:pt x="765" y="1802"/>
                </a:lnTo>
                <a:lnTo>
                  <a:pt x="763" y="1800"/>
                </a:lnTo>
                <a:lnTo>
                  <a:pt x="763" y="1212"/>
                </a:lnTo>
                <a:lnTo>
                  <a:pt x="0" y="836"/>
                </a:lnTo>
                <a:lnTo>
                  <a:pt x="1700"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20" name="Google Shape;11420;p24"/>
          <p:cNvSpPr/>
          <p:nvPr/>
        </p:nvSpPr>
        <p:spPr>
          <a:xfrm>
            <a:off x="16267062" y="23912379"/>
            <a:ext cx="538204" cy="548492"/>
          </a:xfrm>
          <a:custGeom>
            <a:avLst/>
            <a:gdLst/>
            <a:ahLst/>
            <a:cxnLst/>
            <a:rect l="l" t="t" r="r" b="b"/>
            <a:pathLst>
              <a:path w="3296" h="3357" extrusionOk="0">
                <a:moveTo>
                  <a:pt x="1327" y="2033"/>
                </a:moveTo>
                <a:lnTo>
                  <a:pt x="1209" y="2035"/>
                </a:lnTo>
                <a:lnTo>
                  <a:pt x="1093" y="2042"/>
                </a:lnTo>
                <a:lnTo>
                  <a:pt x="978" y="2054"/>
                </a:lnTo>
                <a:lnTo>
                  <a:pt x="863" y="2071"/>
                </a:lnTo>
                <a:lnTo>
                  <a:pt x="750" y="2091"/>
                </a:lnTo>
                <a:lnTo>
                  <a:pt x="635" y="2115"/>
                </a:lnTo>
                <a:lnTo>
                  <a:pt x="615" y="2121"/>
                </a:lnTo>
                <a:lnTo>
                  <a:pt x="597" y="2129"/>
                </a:lnTo>
                <a:lnTo>
                  <a:pt x="579" y="2141"/>
                </a:lnTo>
                <a:lnTo>
                  <a:pt x="564" y="2155"/>
                </a:lnTo>
                <a:lnTo>
                  <a:pt x="552" y="2172"/>
                </a:lnTo>
                <a:lnTo>
                  <a:pt x="542" y="2193"/>
                </a:lnTo>
                <a:lnTo>
                  <a:pt x="537" y="2217"/>
                </a:lnTo>
                <a:lnTo>
                  <a:pt x="535" y="2245"/>
                </a:lnTo>
                <a:lnTo>
                  <a:pt x="537" y="2268"/>
                </a:lnTo>
                <a:lnTo>
                  <a:pt x="544" y="2289"/>
                </a:lnTo>
                <a:lnTo>
                  <a:pt x="553" y="2309"/>
                </a:lnTo>
                <a:lnTo>
                  <a:pt x="567" y="2327"/>
                </a:lnTo>
                <a:lnTo>
                  <a:pt x="584" y="2342"/>
                </a:lnTo>
                <a:lnTo>
                  <a:pt x="604" y="2353"/>
                </a:lnTo>
                <a:lnTo>
                  <a:pt x="627" y="2360"/>
                </a:lnTo>
                <a:lnTo>
                  <a:pt x="652" y="2362"/>
                </a:lnTo>
                <a:lnTo>
                  <a:pt x="667" y="2361"/>
                </a:lnTo>
                <a:lnTo>
                  <a:pt x="685" y="2358"/>
                </a:lnTo>
                <a:lnTo>
                  <a:pt x="704" y="2354"/>
                </a:lnTo>
                <a:lnTo>
                  <a:pt x="724" y="2349"/>
                </a:lnTo>
                <a:lnTo>
                  <a:pt x="742" y="2344"/>
                </a:lnTo>
                <a:lnTo>
                  <a:pt x="856" y="2322"/>
                </a:lnTo>
                <a:lnTo>
                  <a:pt x="971" y="2304"/>
                </a:lnTo>
                <a:lnTo>
                  <a:pt x="1088" y="2291"/>
                </a:lnTo>
                <a:lnTo>
                  <a:pt x="1207" y="2282"/>
                </a:lnTo>
                <a:lnTo>
                  <a:pt x="1326" y="2280"/>
                </a:lnTo>
                <a:lnTo>
                  <a:pt x="1421" y="2282"/>
                </a:lnTo>
                <a:lnTo>
                  <a:pt x="1516" y="2288"/>
                </a:lnTo>
                <a:lnTo>
                  <a:pt x="1610" y="2299"/>
                </a:lnTo>
                <a:lnTo>
                  <a:pt x="1701" y="2314"/>
                </a:lnTo>
                <a:lnTo>
                  <a:pt x="1791" y="2333"/>
                </a:lnTo>
                <a:lnTo>
                  <a:pt x="1879" y="2355"/>
                </a:lnTo>
                <a:lnTo>
                  <a:pt x="1965" y="2383"/>
                </a:lnTo>
                <a:lnTo>
                  <a:pt x="2048" y="2413"/>
                </a:lnTo>
                <a:lnTo>
                  <a:pt x="2128" y="2449"/>
                </a:lnTo>
                <a:lnTo>
                  <a:pt x="2206" y="2488"/>
                </a:lnTo>
                <a:lnTo>
                  <a:pt x="2280" y="2531"/>
                </a:lnTo>
                <a:lnTo>
                  <a:pt x="2300" y="2543"/>
                </a:lnTo>
                <a:lnTo>
                  <a:pt x="2319" y="2551"/>
                </a:lnTo>
                <a:lnTo>
                  <a:pt x="2338" y="2557"/>
                </a:lnTo>
                <a:lnTo>
                  <a:pt x="2358" y="2559"/>
                </a:lnTo>
                <a:lnTo>
                  <a:pt x="2381" y="2557"/>
                </a:lnTo>
                <a:lnTo>
                  <a:pt x="2402" y="2550"/>
                </a:lnTo>
                <a:lnTo>
                  <a:pt x="2422" y="2540"/>
                </a:lnTo>
                <a:lnTo>
                  <a:pt x="2439" y="2526"/>
                </a:lnTo>
                <a:lnTo>
                  <a:pt x="2453" y="2508"/>
                </a:lnTo>
                <a:lnTo>
                  <a:pt x="2465" y="2489"/>
                </a:lnTo>
                <a:lnTo>
                  <a:pt x="2471" y="2465"/>
                </a:lnTo>
                <a:lnTo>
                  <a:pt x="2474" y="2441"/>
                </a:lnTo>
                <a:lnTo>
                  <a:pt x="2473" y="2417"/>
                </a:lnTo>
                <a:lnTo>
                  <a:pt x="2469" y="2396"/>
                </a:lnTo>
                <a:lnTo>
                  <a:pt x="2463" y="2378"/>
                </a:lnTo>
                <a:lnTo>
                  <a:pt x="2454" y="2362"/>
                </a:lnTo>
                <a:lnTo>
                  <a:pt x="2444" y="2350"/>
                </a:lnTo>
                <a:lnTo>
                  <a:pt x="2431" y="2337"/>
                </a:lnTo>
                <a:lnTo>
                  <a:pt x="2417" y="2326"/>
                </a:lnTo>
                <a:lnTo>
                  <a:pt x="2400" y="2316"/>
                </a:lnTo>
                <a:lnTo>
                  <a:pt x="2315" y="2267"/>
                </a:lnTo>
                <a:lnTo>
                  <a:pt x="2226" y="2222"/>
                </a:lnTo>
                <a:lnTo>
                  <a:pt x="2136" y="2182"/>
                </a:lnTo>
                <a:lnTo>
                  <a:pt x="2043" y="2147"/>
                </a:lnTo>
                <a:lnTo>
                  <a:pt x="1947" y="2116"/>
                </a:lnTo>
                <a:lnTo>
                  <a:pt x="1849" y="2091"/>
                </a:lnTo>
                <a:lnTo>
                  <a:pt x="1749" y="2070"/>
                </a:lnTo>
                <a:lnTo>
                  <a:pt x="1647" y="2054"/>
                </a:lnTo>
                <a:lnTo>
                  <a:pt x="1542" y="2042"/>
                </a:lnTo>
                <a:lnTo>
                  <a:pt x="1435" y="2035"/>
                </a:lnTo>
                <a:lnTo>
                  <a:pt x="1327" y="2033"/>
                </a:lnTo>
                <a:close/>
                <a:moveTo>
                  <a:pt x="1301" y="1419"/>
                </a:moveTo>
                <a:lnTo>
                  <a:pt x="1219" y="1420"/>
                </a:lnTo>
                <a:lnTo>
                  <a:pt x="1142" y="1423"/>
                </a:lnTo>
                <a:lnTo>
                  <a:pt x="1068" y="1428"/>
                </a:lnTo>
                <a:lnTo>
                  <a:pt x="999" y="1434"/>
                </a:lnTo>
                <a:lnTo>
                  <a:pt x="932" y="1443"/>
                </a:lnTo>
                <a:lnTo>
                  <a:pt x="867" y="1454"/>
                </a:lnTo>
                <a:lnTo>
                  <a:pt x="806" y="1465"/>
                </a:lnTo>
                <a:lnTo>
                  <a:pt x="746" y="1477"/>
                </a:lnTo>
                <a:lnTo>
                  <a:pt x="687" y="1491"/>
                </a:lnTo>
                <a:lnTo>
                  <a:pt x="630" y="1505"/>
                </a:lnTo>
                <a:lnTo>
                  <a:pt x="573" y="1521"/>
                </a:lnTo>
                <a:lnTo>
                  <a:pt x="546" y="1531"/>
                </a:lnTo>
                <a:lnTo>
                  <a:pt x="523" y="1544"/>
                </a:lnTo>
                <a:lnTo>
                  <a:pt x="503" y="1560"/>
                </a:lnTo>
                <a:lnTo>
                  <a:pt x="487" y="1578"/>
                </a:lnTo>
                <a:lnTo>
                  <a:pt x="475" y="1599"/>
                </a:lnTo>
                <a:lnTo>
                  <a:pt x="465" y="1623"/>
                </a:lnTo>
                <a:lnTo>
                  <a:pt x="460" y="1650"/>
                </a:lnTo>
                <a:lnTo>
                  <a:pt x="458" y="1678"/>
                </a:lnTo>
                <a:lnTo>
                  <a:pt x="461" y="1708"/>
                </a:lnTo>
                <a:lnTo>
                  <a:pt x="470" y="1736"/>
                </a:lnTo>
                <a:lnTo>
                  <a:pt x="483" y="1761"/>
                </a:lnTo>
                <a:lnTo>
                  <a:pt x="501" y="1782"/>
                </a:lnTo>
                <a:lnTo>
                  <a:pt x="522" y="1800"/>
                </a:lnTo>
                <a:lnTo>
                  <a:pt x="547" y="1814"/>
                </a:lnTo>
                <a:lnTo>
                  <a:pt x="574" y="1823"/>
                </a:lnTo>
                <a:lnTo>
                  <a:pt x="603" y="1826"/>
                </a:lnTo>
                <a:lnTo>
                  <a:pt x="622" y="1825"/>
                </a:lnTo>
                <a:lnTo>
                  <a:pt x="638" y="1822"/>
                </a:lnTo>
                <a:lnTo>
                  <a:pt x="655" y="1816"/>
                </a:lnTo>
                <a:lnTo>
                  <a:pt x="673" y="1811"/>
                </a:lnTo>
                <a:lnTo>
                  <a:pt x="692" y="1805"/>
                </a:lnTo>
                <a:lnTo>
                  <a:pt x="766" y="1785"/>
                </a:lnTo>
                <a:lnTo>
                  <a:pt x="843" y="1770"/>
                </a:lnTo>
                <a:lnTo>
                  <a:pt x="926" y="1755"/>
                </a:lnTo>
                <a:lnTo>
                  <a:pt x="1012" y="1743"/>
                </a:lnTo>
                <a:lnTo>
                  <a:pt x="1103" y="1734"/>
                </a:lnTo>
                <a:lnTo>
                  <a:pt x="1197" y="1728"/>
                </a:lnTo>
                <a:lnTo>
                  <a:pt x="1295" y="1726"/>
                </a:lnTo>
                <a:lnTo>
                  <a:pt x="1409" y="1728"/>
                </a:lnTo>
                <a:lnTo>
                  <a:pt x="1519" y="1736"/>
                </a:lnTo>
                <a:lnTo>
                  <a:pt x="1629" y="1747"/>
                </a:lnTo>
                <a:lnTo>
                  <a:pt x="1735" y="1764"/>
                </a:lnTo>
                <a:lnTo>
                  <a:pt x="1839" y="1784"/>
                </a:lnTo>
                <a:lnTo>
                  <a:pt x="1940" y="1809"/>
                </a:lnTo>
                <a:lnTo>
                  <a:pt x="2038" y="1837"/>
                </a:lnTo>
                <a:lnTo>
                  <a:pt x="2131" y="1869"/>
                </a:lnTo>
                <a:lnTo>
                  <a:pt x="2222" y="1904"/>
                </a:lnTo>
                <a:lnTo>
                  <a:pt x="2308" y="1942"/>
                </a:lnTo>
                <a:lnTo>
                  <a:pt x="2390" y="1984"/>
                </a:lnTo>
                <a:lnTo>
                  <a:pt x="2468" y="2028"/>
                </a:lnTo>
                <a:lnTo>
                  <a:pt x="2484" y="2038"/>
                </a:lnTo>
                <a:lnTo>
                  <a:pt x="2500" y="2046"/>
                </a:lnTo>
                <a:lnTo>
                  <a:pt x="2518" y="2054"/>
                </a:lnTo>
                <a:lnTo>
                  <a:pt x="2538" y="2059"/>
                </a:lnTo>
                <a:lnTo>
                  <a:pt x="2560" y="2061"/>
                </a:lnTo>
                <a:lnTo>
                  <a:pt x="2590" y="2058"/>
                </a:lnTo>
                <a:lnTo>
                  <a:pt x="2617" y="2050"/>
                </a:lnTo>
                <a:lnTo>
                  <a:pt x="2641" y="2036"/>
                </a:lnTo>
                <a:lnTo>
                  <a:pt x="2663" y="2018"/>
                </a:lnTo>
                <a:lnTo>
                  <a:pt x="2680" y="1997"/>
                </a:lnTo>
                <a:lnTo>
                  <a:pt x="2693" y="1971"/>
                </a:lnTo>
                <a:lnTo>
                  <a:pt x="2701" y="1944"/>
                </a:lnTo>
                <a:lnTo>
                  <a:pt x="2704" y="1914"/>
                </a:lnTo>
                <a:lnTo>
                  <a:pt x="2702" y="1882"/>
                </a:lnTo>
                <a:lnTo>
                  <a:pt x="2696" y="1853"/>
                </a:lnTo>
                <a:lnTo>
                  <a:pt x="2685" y="1828"/>
                </a:lnTo>
                <a:lnTo>
                  <a:pt x="2669" y="1805"/>
                </a:lnTo>
                <a:lnTo>
                  <a:pt x="2648" y="1783"/>
                </a:lnTo>
                <a:lnTo>
                  <a:pt x="2620" y="1765"/>
                </a:lnTo>
                <a:lnTo>
                  <a:pt x="2526" y="1711"/>
                </a:lnTo>
                <a:lnTo>
                  <a:pt x="2428" y="1661"/>
                </a:lnTo>
                <a:lnTo>
                  <a:pt x="2326" y="1617"/>
                </a:lnTo>
                <a:lnTo>
                  <a:pt x="2222" y="1575"/>
                </a:lnTo>
                <a:lnTo>
                  <a:pt x="2114" y="1539"/>
                </a:lnTo>
                <a:lnTo>
                  <a:pt x="2003" y="1508"/>
                </a:lnTo>
                <a:lnTo>
                  <a:pt x="1891" y="1481"/>
                </a:lnTo>
                <a:lnTo>
                  <a:pt x="1776" y="1459"/>
                </a:lnTo>
                <a:lnTo>
                  <a:pt x="1660" y="1441"/>
                </a:lnTo>
                <a:lnTo>
                  <a:pt x="1541" y="1429"/>
                </a:lnTo>
                <a:lnTo>
                  <a:pt x="1421" y="1421"/>
                </a:lnTo>
                <a:lnTo>
                  <a:pt x="1301" y="1419"/>
                </a:lnTo>
                <a:close/>
                <a:moveTo>
                  <a:pt x="1339" y="773"/>
                </a:moveTo>
                <a:lnTo>
                  <a:pt x="1220" y="774"/>
                </a:lnTo>
                <a:lnTo>
                  <a:pt x="1104" y="779"/>
                </a:lnTo>
                <a:lnTo>
                  <a:pt x="990" y="787"/>
                </a:lnTo>
                <a:lnTo>
                  <a:pt x="879" y="800"/>
                </a:lnTo>
                <a:lnTo>
                  <a:pt x="771" y="816"/>
                </a:lnTo>
                <a:lnTo>
                  <a:pt x="665" y="836"/>
                </a:lnTo>
                <a:lnTo>
                  <a:pt x="562" y="861"/>
                </a:lnTo>
                <a:lnTo>
                  <a:pt x="462" y="888"/>
                </a:lnTo>
                <a:lnTo>
                  <a:pt x="440" y="896"/>
                </a:lnTo>
                <a:lnTo>
                  <a:pt x="419" y="907"/>
                </a:lnTo>
                <a:lnTo>
                  <a:pt x="399" y="921"/>
                </a:lnTo>
                <a:lnTo>
                  <a:pt x="381" y="937"/>
                </a:lnTo>
                <a:lnTo>
                  <a:pt x="364" y="957"/>
                </a:lnTo>
                <a:lnTo>
                  <a:pt x="352" y="980"/>
                </a:lnTo>
                <a:lnTo>
                  <a:pt x="342" y="1006"/>
                </a:lnTo>
                <a:lnTo>
                  <a:pt x="335" y="1036"/>
                </a:lnTo>
                <a:lnTo>
                  <a:pt x="333" y="1067"/>
                </a:lnTo>
                <a:lnTo>
                  <a:pt x="335" y="1100"/>
                </a:lnTo>
                <a:lnTo>
                  <a:pt x="344" y="1131"/>
                </a:lnTo>
                <a:lnTo>
                  <a:pt x="356" y="1159"/>
                </a:lnTo>
                <a:lnTo>
                  <a:pt x="373" y="1184"/>
                </a:lnTo>
                <a:lnTo>
                  <a:pt x="394" y="1205"/>
                </a:lnTo>
                <a:lnTo>
                  <a:pt x="418" y="1223"/>
                </a:lnTo>
                <a:lnTo>
                  <a:pt x="446" y="1236"/>
                </a:lnTo>
                <a:lnTo>
                  <a:pt x="475" y="1245"/>
                </a:lnTo>
                <a:lnTo>
                  <a:pt x="507" y="1247"/>
                </a:lnTo>
                <a:lnTo>
                  <a:pt x="532" y="1245"/>
                </a:lnTo>
                <a:lnTo>
                  <a:pt x="557" y="1239"/>
                </a:lnTo>
                <a:lnTo>
                  <a:pt x="580" y="1233"/>
                </a:lnTo>
                <a:lnTo>
                  <a:pt x="602" y="1227"/>
                </a:lnTo>
                <a:lnTo>
                  <a:pt x="703" y="1201"/>
                </a:lnTo>
                <a:lnTo>
                  <a:pt x="806" y="1181"/>
                </a:lnTo>
                <a:lnTo>
                  <a:pt x="911" y="1164"/>
                </a:lnTo>
                <a:lnTo>
                  <a:pt x="1017" y="1151"/>
                </a:lnTo>
                <a:lnTo>
                  <a:pt x="1125" y="1143"/>
                </a:lnTo>
                <a:lnTo>
                  <a:pt x="1232" y="1137"/>
                </a:lnTo>
                <a:lnTo>
                  <a:pt x="1340" y="1136"/>
                </a:lnTo>
                <a:lnTo>
                  <a:pt x="1440" y="1137"/>
                </a:lnTo>
                <a:lnTo>
                  <a:pt x="1541" y="1142"/>
                </a:lnTo>
                <a:lnTo>
                  <a:pt x="1641" y="1149"/>
                </a:lnTo>
                <a:lnTo>
                  <a:pt x="1741" y="1160"/>
                </a:lnTo>
                <a:lnTo>
                  <a:pt x="1839" y="1172"/>
                </a:lnTo>
                <a:lnTo>
                  <a:pt x="1937" y="1188"/>
                </a:lnTo>
                <a:lnTo>
                  <a:pt x="2033" y="1207"/>
                </a:lnTo>
                <a:lnTo>
                  <a:pt x="2126" y="1229"/>
                </a:lnTo>
                <a:lnTo>
                  <a:pt x="2217" y="1253"/>
                </a:lnTo>
                <a:lnTo>
                  <a:pt x="2305" y="1280"/>
                </a:lnTo>
                <a:lnTo>
                  <a:pt x="2391" y="1309"/>
                </a:lnTo>
                <a:lnTo>
                  <a:pt x="2473" y="1342"/>
                </a:lnTo>
                <a:lnTo>
                  <a:pt x="2551" y="1376"/>
                </a:lnTo>
                <a:lnTo>
                  <a:pt x="2625" y="1413"/>
                </a:lnTo>
                <a:lnTo>
                  <a:pt x="2695" y="1454"/>
                </a:lnTo>
                <a:lnTo>
                  <a:pt x="2714" y="1464"/>
                </a:lnTo>
                <a:lnTo>
                  <a:pt x="2732" y="1472"/>
                </a:lnTo>
                <a:lnTo>
                  <a:pt x="2750" y="1478"/>
                </a:lnTo>
                <a:lnTo>
                  <a:pt x="2769" y="1481"/>
                </a:lnTo>
                <a:lnTo>
                  <a:pt x="2790" y="1482"/>
                </a:lnTo>
                <a:lnTo>
                  <a:pt x="2820" y="1480"/>
                </a:lnTo>
                <a:lnTo>
                  <a:pt x="2849" y="1472"/>
                </a:lnTo>
                <a:lnTo>
                  <a:pt x="2876" y="1459"/>
                </a:lnTo>
                <a:lnTo>
                  <a:pt x="2900" y="1442"/>
                </a:lnTo>
                <a:lnTo>
                  <a:pt x="2922" y="1422"/>
                </a:lnTo>
                <a:lnTo>
                  <a:pt x="2938" y="1397"/>
                </a:lnTo>
                <a:lnTo>
                  <a:pt x="2952" y="1370"/>
                </a:lnTo>
                <a:lnTo>
                  <a:pt x="2960" y="1339"/>
                </a:lnTo>
                <a:lnTo>
                  <a:pt x="2963" y="1306"/>
                </a:lnTo>
                <a:lnTo>
                  <a:pt x="2961" y="1274"/>
                </a:lnTo>
                <a:lnTo>
                  <a:pt x="2956" y="1246"/>
                </a:lnTo>
                <a:lnTo>
                  <a:pt x="2948" y="1221"/>
                </a:lnTo>
                <a:lnTo>
                  <a:pt x="2936" y="1199"/>
                </a:lnTo>
                <a:lnTo>
                  <a:pt x="2923" y="1180"/>
                </a:lnTo>
                <a:lnTo>
                  <a:pt x="2907" y="1163"/>
                </a:lnTo>
                <a:lnTo>
                  <a:pt x="2888" y="1148"/>
                </a:lnTo>
                <a:lnTo>
                  <a:pt x="2869" y="1135"/>
                </a:lnTo>
                <a:lnTo>
                  <a:pt x="2783" y="1087"/>
                </a:lnTo>
                <a:lnTo>
                  <a:pt x="2694" y="1042"/>
                </a:lnTo>
                <a:lnTo>
                  <a:pt x="2601" y="1002"/>
                </a:lnTo>
                <a:lnTo>
                  <a:pt x="2505" y="965"/>
                </a:lnTo>
                <a:lnTo>
                  <a:pt x="2407" y="931"/>
                </a:lnTo>
                <a:lnTo>
                  <a:pt x="2306" y="900"/>
                </a:lnTo>
                <a:lnTo>
                  <a:pt x="2203" y="872"/>
                </a:lnTo>
                <a:lnTo>
                  <a:pt x="2098" y="849"/>
                </a:lnTo>
                <a:lnTo>
                  <a:pt x="1991" y="828"/>
                </a:lnTo>
                <a:lnTo>
                  <a:pt x="1884" y="811"/>
                </a:lnTo>
                <a:lnTo>
                  <a:pt x="1775" y="797"/>
                </a:lnTo>
                <a:lnTo>
                  <a:pt x="1666" y="786"/>
                </a:lnTo>
                <a:lnTo>
                  <a:pt x="1557" y="778"/>
                </a:lnTo>
                <a:lnTo>
                  <a:pt x="1447" y="774"/>
                </a:lnTo>
                <a:lnTo>
                  <a:pt x="1339" y="773"/>
                </a:lnTo>
                <a:close/>
                <a:moveTo>
                  <a:pt x="1652" y="0"/>
                </a:moveTo>
                <a:lnTo>
                  <a:pt x="3296" y="0"/>
                </a:lnTo>
                <a:lnTo>
                  <a:pt x="3296" y="3357"/>
                </a:lnTo>
                <a:lnTo>
                  <a:pt x="0" y="3357"/>
                </a:lnTo>
                <a:lnTo>
                  <a:pt x="0" y="0"/>
                </a:lnTo>
                <a:lnTo>
                  <a:pt x="1652"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21" name="Google Shape;11421;p24"/>
          <p:cNvSpPr/>
          <p:nvPr/>
        </p:nvSpPr>
        <p:spPr>
          <a:xfrm>
            <a:off x="15057064" y="23913522"/>
            <a:ext cx="470796" cy="546205"/>
          </a:xfrm>
          <a:custGeom>
            <a:avLst/>
            <a:gdLst/>
            <a:ahLst/>
            <a:cxnLst/>
            <a:rect l="l" t="t" r="r" b="b"/>
            <a:pathLst>
              <a:path w="2885" h="3347" extrusionOk="0">
                <a:moveTo>
                  <a:pt x="2392" y="0"/>
                </a:moveTo>
                <a:lnTo>
                  <a:pt x="2450" y="3"/>
                </a:lnTo>
                <a:lnTo>
                  <a:pt x="2506" y="13"/>
                </a:lnTo>
                <a:lnTo>
                  <a:pt x="2558" y="28"/>
                </a:lnTo>
                <a:lnTo>
                  <a:pt x="2609" y="50"/>
                </a:lnTo>
                <a:lnTo>
                  <a:pt x="2657" y="77"/>
                </a:lnTo>
                <a:lnTo>
                  <a:pt x="2701" y="109"/>
                </a:lnTo>
                <a:lnTo>
                  <a:pt x="2741" y="146"/>
                </a:lnTo>
                <a:lnTo>
                  <a:pt x="2777" y="186"/>
                </a:lnTo>
                <a:lnTo>
                  <a:pt x="2809" y="231"/>
                </a:lnTo>
                <a:lnTo>
                  <a:pt x="2835" y="279"/>
                </a:lnTo>
                <a:lnTo>
                  <a:pt x="2856" y="330"/>
                </a:lnTo>
                <a:lnTo>
                  <a:pt x="2872" y="384"/>
                </a:lnTo>
                <a:lnTo>
                  <a:pt x="2882" y="440"/>
                </a:lnTo>
                <a:lnTo>
                  <a:pt x="2885" y="498"/>
                </a:lnTo>
                <a:lnTo>
                  <a:pt x="2882" y="556"/>
                </a:lnTo>
                <a:lnTo>
                  <a:pt x="2872" y="613"/>
                </a:lnTo>
                <a:lnTo>
                  <a:pt x="2856" y="666"/>
                </a:lnTo>
                <a:lnTo>
                  <a:pt x="2835" y="717"/>
                </a:lnTo>
                <a:lnTo>
                  <a:pt x="2809" y="765"/>
                </a:lnTo>
                <a:lnTo>
                  <a:pt x="2777" y="810"/>
                </a:lnTo>
                <a:lnTo>
                  <a:pt x="2741" y="850"/>
                </a:lnTo>
                <a:lnTo>
                  <a:pt x="2701" y="887"/>
                </a:lnTo>
                <a:lnTo>
                  <a:pt x="2657" y="919"/>
                </a:lnTo>
                <a:lnTo>
                  <a:pt x="2609" y="946"/>
                </a:lnTo>
                <a:lnTo>
                  <a:pt x="2558" y="967"/>
                </a:lnTo>
                <a:lnTo>
                  <a:pt x="2506" y="983"/>
                </a:lnTo>
                <a:lnTo>
                  <a:pt x="2450" y="993"/>
                </a:lnTo>
                <a:lnTo>
                  <a:pt x="2392" y="996"/>
                </a:lnTo>
                <a:lnTo>
                  <a:pt x="2338" y="993"/>
                </a:lnTo>
                <a:lnTo>
                  <a:pt x="2287" y="984"/>
                </a:lnTo>
                <a:lnTo>
                  <a:pt x="2237" y="970"/>
                </a:lnTo>
                <a:lnTo>
                  <a:pt x="2190" y="952"/>
                </a:lnTo>
                <a:lnTo>
                  <a:pt x="2144" y="928"/>
                </a:lnTo>
                <a:lnTo>
                  <a:pt x="2101" y="899"/>
                </a:lnTo>
                <a:lnTo>
                  <a:pt x="978" y="1595"/>
                </a:lnTo>
                <a:lnTo>
                  <a:pt x="983" y="1633"/>
                </a:lnTo>
                <a:lnTo>
                  <a:pt x="985" y="1673"/>
                </a:lnTo>
                <a:lnTo>
                  <a:pt x="983" y="1713"/>
                </a:lnTo>
                <a:lnTo>
                  <a:pt x="978" y="1752"/>
                </a:lnTo>
                <a:lnTo>
                  <a:pt x="2101" y="2447"/>
                </a:lnTo>
                <a:lnTo>
                  <a:pt x="2144" y="2419"/>
                </a:lnTo>
                <a:lnTo>
                  <a:pt x="2190" y="2395"/>
                </a:lnTo>
                <a:lnTo>
                  <a:pt x="2237" y="2376"/>
                </a:lnTo>
                <a:lnTo>
                  <a:pt x="2287" y="2361"/>
                </a:lnTo>
                <a:lnTo>
                  <a:pt x="2338" y="2353"/>
                </a:lnTo>
                <a:lnTo>
                  <a:pt x="2392" y="2349"/>
                </a:lnTo>
                <a:lnTo>
                  <a:pt x="2450" y="2353"/>
                </a:lnTo>
                <a:lnTo>
                  <a:pt x="2506" y="2362"/>
                </a:lnTo>
                <a:lnTo>
                  <a:pt x="2558" y="2379"/>
                </a:lnTo>
                <a:lnTo>
                  <a:pt x="2609" y="2401"/>
                </a:lnTo>
                <a:lnTo>
                  <a:pt x="2657" y="2428"/>
                </a:lnTo>
                <a:lnTo>
                  <a:pt x="2701" y="2459"/>
                </a:lnTo>
                <a:lnTo>
                  <a:pt x="2741" y="2495"/>
                </a:lnTo>
                <a:lnTo>
                  <a:pt x="2777" y="2537"/>
                </a:lnTo>
                <a:lnTo>
                  <a:pt x="2809" y="2582"/>
                </a:lnTo>
                <a:lnTo>
                  <a:pt x="2834" y="2630"/>
                </a:lnTo>
                <a:lnTo>
                  <a:pt x="2856" y="2681"/>
                </a:lnTo>
                <a:lnTo>
                  <a:pt x="2872" y="2734"/>
                </a:lnTo>
                <a:lnTo>
                  <a:pt x="2882" y="2790"/>
                </a:lnTo>
                <a:lnTo>
                  <a:pt x="2885" y="2849"/>
                </a:lnTo>
                <a:lnTo>
                  <a:pt x="2882" y="2907"/>
                </a:lnTo>
                <a:lnTo>
                  <a:pt x="2872" y="2962"/>
                </a:lnTo>
                <a:lnTo>
                  <a:pt x="2856" y="3017"/>
                </a:lnTo>
                <a:lnTo>
                  <a:pt x="2835" y="3068"/>
                </a:lnTo>
                <a:lnTo>
                  <a:pt x="2809" y="3116"/>
                </a:lnTo>
                <a:lnTo>
                  <a:pt x="2777" y="3159"/>
                </a:lnTo>
                <a:lnTo>
                  <a:pt x="2741" y="3201"/>
                </a:lnTo>
                <a:lnTo>
                  <a:pt x="2701" y="3237"/>
                </a:lnTo>
                <a:lnTo>
                  <a:pt x="2657" y="3268"/>
                </a:lnTo>
                <a:lnTo>
                  <a:pt x="2609" y="3296"/>
                </a:lnTo>
                <a:lnTo>
                  <a:pt x="2558" y="3318"/>
                </a:lnTo>
                <a:lnTo>
                  <a:pt x="2506" y="3334"/>
                </a:lnTo>
                <a:lnTo>
                  <a:pt x="2450" y="3344"/>
                </a:lnTo>
                <a:lnTo>
                  <a:pt x="2392" y="3347"/>
                </a:lnTo>
                <a:lnTo>
                  <a:pt x="2335" y="3344"/>
                </a:lnTo>
                <a:lnTo>
                  <a:pt x="2279" y="3334"/>
                </a:lnTo>
                <a:lnTo>
                  <a:pt x="2226" y="3318"/>
                </a:lnTo>
                <a:lnTo>
                  <a:pt x="2176" y="3296"/>
                </a:lnTo>
                <a:lnTo>
                  <a:pt x="2128" y="3270"/>
                </a:lnTo>
                <a:lnTo>
                  <a:pt x="2084" y="3237"/>
                </a:lnTo>
                <a:lnTo>
                  <a:pt x="2044" y="3201"/>
                </a:lnTo>
                <a:lnTo>
                  <a:pt x="2007" y="3161"/>
                </a:lnTo>
                <a:lnTo>
                  <a:pt x="1976" y="3116"/>
                </a:lnTo>
                <a:lnTo>
                  <a:pt x="1949" y="3068"/>
                </a:lnTo>
                <a:lnTo>
                  <a:pt x="1928" y="3017"/>
                </a:lnTo>
                <a:lnTo>
                  <a:pt x="1913" y="2963"/>
                </a:lnTo>
                <a:lnTo>
                  <a:pt x="1903" y="2907"/>
                </a:lnTo>
                <a:lnTo>
                  <a:pt x="1900" y="2849"/>
                </a:lnTo>
                <a:lnTo>
                  <a:pt x="1902" y="2808"/>
                </a:lnTo>
                <a:lnTo>
                  <a:pt x="1907" y="2769"/>
                </a:lnTo>
                <a:lnTo>
                  <a:pt x="783" y="2075"/>
                </a:lnTo>
                <a:lnTo>
                  <a:pt x="741" y="2103"/>
                </a:lnTo>
                <a:lnTo>
                  <a:pt x="695" y="2127"/>
                </a:lnTo>
                <a:lnTo>
                  <a:pt x="648" y="2145"/>
                </a:lnTo>
                <a:lnTo>
                  <a:pt x="598" y="2160"/>
                </a:lnTo>
                <a:lnTo>
                  <a:pt x="547" y="2168"/>
                </a:lnTo>
                <a:lnTo>
                  <a:pt x="493" y="2172"/>
                </a:lnTo>
                <a:lnTo>
                  <a:pt x="436" y="2168"/>
                </a:lnTo>
                <a:lnTo>
                  <a:pt x="380" y="2159"/>
                </a:lnTo>
                <a:lnTo>
                  <a:pt x="327" y="2142"/>
                </a:lnTo>
                <a:lnTo>
                  <a:pt x="276" y="2121"/>
                </a:lnTo>
                <a:lnTo>
                  <a:pt x="229" y="2094"/>
                </a:lnTo>
                <a:lnTo>
                  <a:pt x="184" y="2063"/>
                </a:lnTo>
                <a:lnTo>
                  <a:pt x="144" y="2026"/>
                </a:lnTo>
                <a:lnTo>
                  <a:pt x="108" y="1985"/>
                </a:lnTo>
                <a:lnTo>
                  <a:pt x="77" y="1940"/>
                </a:lnTo>
                <a:lnTo>
                  <a:pt x="50" y="1893"/>
                </a:lnTo>
                <a:lnTo>
                  <a:pt x="28" y="1841"/>
                </a:lnTo>
                <a:lnTo>
                  <a:pt x="13" y="1788"/>
                </a:lnTo>
                <a:lnTo>
                  <a:pt x="3" y="1731"/>
                </a:lnTo>
                <a:lnTo>
                  <a:pt x="0" y="1673"/>
                </a:lnTo>
                <a:lnTo>
                  <a:pt x="3" y="1614"/>
                </a:lnTo>
                <a:lnTo>
                  <a:pt x="13" y="1559"/>
                </a:lnTo>
                <a:lnTo>
                  <a:pt x="28" y="1505"/>
                </a:lnTo>
                <a:lnTo>
                  <a:pt x="50" y="1454"/>
                </a:lnTo>
                <a:lnTo>
                  <a:pt x="77" y="1406"/>
                </a:lnTo>
                <a:lnTo>
                  <a:pt x="108" y="1362"/>
                </a:lnTo>
                <a:lnTo>
                  <a:pt x="144" y="1321"/>
                </a:lnTo>
                <a:lnTo>
                  <a:pt x="184" y="1284"/>
                </a:lnTo>
                <a:lnTo>
                  <a:pt x="229" y="1253"/>
                </a:lnTo>
                <a:lnTo>
                  <a:pt x="276" y="1225"/>
                </a:lnTo>
                <a:lnTo>
                  <a:pt x="327" y="1203"/>
                </a:lnTo>
                <a:lnTo>
                  <a:pt x="380" y="1188"/>
                </a:lnTo>
                <a:lnTo>
                  <a:pt x="436" y="1178"/>
                </a:lnTo>
                <a:lnTo>
                  <a:pt x="493" y="1175"/>
                </a:lnTo>
                <a:lnTo>
                  <a:pt x="547" y="1178"/>
                </a:lnTo>
                <a:lnTo>
                  <a:pt x="598" y="1187"/>
                </a:lnTo>
                <a:lnTo>
                  <a:pt x="648" y="1201"/>
                </a:lnTo>
                <a:lnTo>
                  <a:pt x="695" y="1220"/>
                </a:lnTo>
                <a:lnTo>
                  <a:pt x="741" y="1244"/>
                </a:lnTo>
                <a:lnTo>
                  <a:pt x="783" y="1272"/>
                </a:lnTo>
                <a:lnTo>
                  <a:pt x="1907" y="577"/>
                </a:lnTo>
                <a:lnTo>
                  <a:pt x="1902" y="537"/>
                </a:lnTo>
                <a:lnTo>
                  <a:pt x="1900" y="498"/>
                </a:lnTo>
                <a:lnTo>
                  <a:pt x="1903" y="440"/>
                </a:lnTo>
                <a:lnTo>
                  <a:pt x="1913" y="384"/>
                </a:lnTo>
                <a:lnTo>
                  <a:pt x="1928" y="330"/>
                </a:lnTo>
                <a:lnTo>
                  <a:pt x="1949" y="279"/>
                </a:lnTo>
                <a:lnTo>
                  <a:pt x="1976" y="231"/>
                </a:lnTo>
                <a:lnTo>
                  <a:pt x="2007" y="186"/>
                </a:lnTo>
                <a:lnTo>
                  <a:pt x="2044" y="146"/>
                </a:lnTo>
                <a:lnTo>
                  <a:pt x="2084" y="109"/>
                </a:lnTo>
                <a:lnTo>
                  <a:pt x="2128" y="77"/>
                </a:lnTo>
                <a:lnTo>
                  <a:pt x="2176" y="50"/>
                </a:lnTo>
                <a:lnTo>
                  <a:pt x="2226" y="28"/>
                </a:lnTo>
                <a:lnTo>
                  <a:pt x="2279" y="13"/>
                </a:lnTo>
                <a:lnTo>
                  <a:pt x="2335" y="3"/>
                </a:lnTo>
                <a:lnTo>
                  <a:pt x="2392"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22" name="Google Shape;11422;p24"/>
          <p:cNvSpPr/>
          <p:nvPr/>
        </p:nvSpPr>
        <p:spPr>
          <a:xfrm>
            <a:off x="12403728" y="23911807"/>
            <a:ext cx="551913" cy="549637"/>
          </a:xfrm>
          <a:custGeom>
            <a:avLst/>
            <a:gdLst/>
            <a:ahLst/>
            <a:cxnLst/>
            <a:rect l="l" t="t" r="r" b="b"/>
            <a:pathLst>
              <a:path w="3384" h="3362" extrusionOk="0">
                <a:moveTo>
                  <a:pt x="1170" y="148"/>
                </a:moveTo>
                <a:lnTo>
                  <a:pt x="147" y="1170"/>
                </a:lnTo>
                <a:lnTo>
                  <a:pt x="408" y="1835"/>
                </a:lnTo>
                <a:lnTo>
                  <a:pt x="981" y="2408"/>
                </a:lnTo>
                <a:lnTo>
                  <a:pt x="1518" y="2943"/>
                </a:lnTo>
                <a:lnTo>
                  <a:pt x="1700" y="3127"/>
                </a:lnTo>
                <a:lnTo>
                  <a:pt x="1730" y="3152"/>
                </a:lnTo>
                <a:lnTo>
                  <a:pt x="1761" y="3175"/>
                </a:lnTo>
                <a:lnTo>
                  <a:pt x="1792" y="3192"/>
                </a:lnTo>
                <a:lnTo>
                  <a:pt x="1826" y="3203"/>
                </a:lnTo>
                <a:lnTo>
                  <a:pt x="1859" y="3212"/>
                </a:lnTo>
                <a:lnTo>
                  <a:pt x="1892" y="3215"/>
                </a:lnTo>
                <a:lnTo>
                  <a:pt x="1925" y="3214"/>
                </a:lnTo>
                <a:lnTo>
                  <a:pt x="1957" y="3207"/>
                </a:lnTo>
                <a:lnTo>
                  <a:pt x="1985" y="3197"/>
                </a:lnTo>
                <a:lnTo>
                  <a:pt x="2013" y="3181"/>
                </a:lnTo>
                <a:lnTo>
                  <a:pt x="2037" y="3161"/>
                </a:lnTo>
                <a:lnTo>
                  <a:pt x="2058" y="3136"/>
                </a:lnTo>
                <a:lnTo>
                  <a:pt x="2073" y="3109"/>
                </a:lnTo>
                <a:lnTo>
                  <a:pt x="2084" y="3079"/>
                </a:lnTo>
                <a:lnTo>
                  <a:pt x="2089" y="3048"/>
                </a:lnTo>
                <a:lnTo>
                  <a:pt x="2092" y="3015"/>
                </a:lnTo>
                <a:lnTo>
                  <a:pt x="2088" y="2983"/>
                </a:lnTo>
                <a:lnTo>
                  <a:pt x="2080" y="2950"/>
                </a:lnTo>
                <a:lnTo>
                  <a:pt x="2067" y="2916"/>
                </a:lnTo>
                <a:lnTo>
                  <a:pt x="2050" y="2884"/>
                </a:lnTo>
                <a:lnTo>
                  <a:pt x="2029" y="2853"/>
                </a:lnTo>
                <a:lnTo>
                  <a:pt x="2003" y="2825"/>
                </a:lnTo>
                <a:lnTo>
                  <a:pt x="1838" y="2659"/>
                </a:lnTo>
                <a:lnTo>
                  <a:pt x="1833" y="2651"/>
                </a:lnTo>
                <a:lnTo>
                  <a:pt x="1832" y="2641"/>
                </a:lnTo>
                <a:lnTo>
                  <a:pt x="1834" y="2630"/>
                </a:lnTo>
                <a:lnTo>
                  <a:pt x="1839" y="2622"/>
                </a:lnTo>
                <a:lnTo>
                  <a:pt x="1848" y="2616"/>
                </a:lnTo>
                <a:lnTo>
                  <a:pt x="1858" y="2614"/>
                </a:lnTo>
                <a:lnTo>
                  <a:pt x="1868" y="2616"/>
                </a:lnTo>
                <a:lnTo>
                  <a:pt x="1876" y="2621"/>
                </a:lnTo>
                <a:lnTo>
                  <a:pt x="2108" y="2853"/>
                </a:lnTo>
                <a:lnTo>
                  <a:pt x="2137" y="2879"/>
                </a:lnTo>
                <a:lnTo>
                  <a:pt x="2168" y="2900"/>
                </a:lnTo>
                <a:lnTo>
                  <a:pt x="2201" y="2917"/>
                </a:lnTo>
                <a:lnTo>
                  <a:pt x="2234" y="2930"/>
                </a:lnTo>
                <a:lnTo>
                  <a:pt x="2268" y="2937"/>
                </a:lnTo>
                <a:lnTo>
                  <a:pt x="2300" y="2941"/>
                </a:lnTo>
                <a:lnTo>
                  <a:pt x="2333" y="2939"/>
                </a:lnTo>
                <a:lnTo>
                  <a:pt x="2364" y="2933"/>
                </a:lnTo>
                <a:lnTo>
                  <a:pt x="2394" y="2922"/>
                </a:lnTo>
                <a:lnTo>
                  <a:pt x="2420" y="2907"/>
                </a:lnTo>
                <a:lnTo>
                  <a:pt x="2445" y="2886"/>
                </a:lnTo>
                <a:lnTo>
                  <a:pt x="2465" y="2862"/>
                </a:lnTo>
                <a:lnTo>
                  <a:pt x="2481" y="2835"/>
                </a:lnTo>
                <a:lnTo>
                  <a:pt x="2491" y="2805"/>
                </a:lnTo>
                <a:lnTo>
                  <a:pt x="2498" y="2775"/>
                </a:lnTo>
                <a:lnTo>
                  <a:pt x="2499" y="2742"/>
                </a:lnTo>
                <a:lnTo>
                  <a:pt x="2496" y="2709"/>
                </a:lnTo>
                <a:lnTo>
                  <a:pt x="2487" y="2675"/>
                </a:lnTo>
                <a:lnTo>
                  <a:pt x="2475" y="2642"/>
                </a:lnTo>
                <a:lnTo>
                  <a:pt x="2458" y="2610"/>
                </a:lnTo>
                <a:lnTo>
                  <a:pt x="2437" y="2580"/>
                </a:lnTo>
                <a:lnTo>
                  <a:pt x="2411" y="2550"/>
                </a:lnTo>
                <a:lnTo>
                  <a:pt x="2180" y="2319"/>
                </a:lnTo>
                <a:lnTo>
                  <a:pt x="2173" y="2309"/>
                </a:lnTo>
                <a:lnTo>
                  <a:pt x="2172" y="2300"/>
                </a:lnTo>
                <a:lnTo>
                  <a:pt x="2174" y="2290"/>
                </a:lnTo>
                <a:lnTo>
                  <a:pt x="2181" y="2282"/>
                </a:lnTo>
                <a:lnTo>
                  <a:pt x="2189" y="2275"/>
                </a:lnTo>
                <a:lnTo>
                  <a:pt x="2199" y="2273"/>
                </a:lnTo>
                <a:lnTo>
                  <a:pt x="2208" y="2275"/>
                </a:lnTo>
                <a:lnTo>
                  <a:pt x="2217" y="2280"/>
                </a:lnTo>
                <a:lnTo>
                  <a:pt x="2505" y="2569"/>
                </a:lnTo>
                <a:lnTo>
                  <a:pt x="2535" y="2594"/>
                </a:lnTo>
                <a:lnTo>
                  <a:pt x="2566" y="2616"/>
                </a:lnTo>
                <a:lnTo>
                  <a:pt x="2597" y="2633"/>
                </a:lnTo>
                <a:lnTo>
                  <a:pt x="2631" y="2645"/>
                </a:lnTo>
                <a:lnTo>
                  <a:pt x="2664" y="2654"/>
                </a:lnTo>
                <a:lnTo>
                  <a:pt x="2697" y="2657"/>
                </a:lnTo>
                <a:lnTo>
                  <a:pt x="2730" y="2655"/>
                </a:lnTo>
                <a:lnTo>
                  <a:pt x="2762" y="2650"/>
                </a:lnTo>
                <a:lnTo>
                  <a:pt x="2790" y="2639"/>
                </a:lnTo>
                <a:lnTo>
                  <a:pt x="2818" y="2623"/>
                </a:lnTo>
                <a:lnTo>
                  <a:pt x="2842" y="2603"/>
                </a:lnTo>
                <a:lnTo>
                  <a:pt x="2863" y="2579"/>
                </a:lnTo>
                <a:lnTo>
                  <a:pt x="2878" y="2551"/>
                </a:lnTo>
                <a:lnTo>
                  <a:pt x="2889" y="2521"/>
                </a:lnTo>
                <a:lnTo>
                  <a:pt x="2894" y="2490"/>
                </a:lnTo>
                <a:lnTo>
                  <a:pt x="2897" y="2458"/>
                </a:lnTo>
                <a:lnTo>
                  <a:pt x="2893" y="2425"/>
                </a:lnTo>
                <a:lnTo>
                  <a:pt x="2885" y="2391"/>
                </a:lnTo>
                <a:lnTo>
                  <a:pt x="2872" y="2358"/>
                </a:lnTo>
                <a:lnTo>
                  <a:pt x="2855" y="2326"/>
                </a:lnTo>
                <a:lnTo>
                  <a:pt x="2834" y="2295"/>
                </a:lnTo>
                <a:lnTo>
                  <a:pt x="2808" y="2266"/>
                </a:lnTo>
                <a:lnTo>
                  <a:pt x="2520" y="1977"/>
                </a:lnTo>
                <a:lnTo>
                  <a:pt x="2515" y="1969"/>
                </a:lnTo>
                <a:lnTo>
                  <a:pt x="2513" y="1959"/>
                </a:lnTo>
                <a:lnTo>
                  <a:pt x="2515" y="1950"/>
                </a:lnTo>
                <a:lnTo>
                  <a:pt x="2521" y="1941"/>
                </a:lnTo>
                <a:lnTo>
                  <a:pt x="2530" y="1935"/>
                </a:lnTo>
                <a:lnTo>
                  <a:pt x="2539" y="1933"/>
                </a:lnTo>
                <a:lnTo>
                  <a:pt x="2550" y="1934"/>
                </a:lnTo>
                <a:lnTo>
                  <a:pt x="2558" y="1940"/>
                </a:lnTo>
                <a:lnTo>
                  <a:pt x="2847" y="2229"/>
                </a:lnTo>
                <a:lnTo>
                  <a:pt x="2875" y="2254"/>
                </a:lnTo>
                <a:lnTo>
                  <a:pt x="2906" y="2275"/>
                </a:lnTo>
                <a:lnTo>
                  <a:pt x="2939" y="2292"/>
                </a:lnTo>
                <a:lnTo>
                  <a:pt x="2972" y="2305"/>
                </a:lnTo>
                <a:lnTo>
                  <a:pt x="3005" y="2312"/>
                </a:lnTo>
                <a:lnTo>
                  <a:pt x="3039" y="2317"/>
                </a:lnTo>
                <a:lnTo>
                  <a:pt x="3070" y="2314"/>
                </a:lnTo>
                <a:lnTo>
                  <a:pt x="3102" y="2308"/>
                </a:lnTo>
                <a:lnTo>
                  <a:pt x="3132" y="2297"/>
                </a:lnTo>
                <a:lnTo>
                  <a:pt x="3158" y="2283"/>
                </a:lnTo>
                <a:lnTo>
                  <a:pt x="3183" y="2261"/>
                </a:lnTo>
                <a:lnTo>
                  <a:pt x="3203" y="2237"/>
                </a:lnTo>
                <a:lnTo>
                  <a:pt x="3219" y="2210"/>
                </a:lnTo>
                <a:lnTo>
                  <a:pt x="3230" y="2181"/>
                </a:lnTo>
                <a:lnTo>
                  <a:pt x="3236" y="2150"/>
                </a:lnTo>
                <a:lnTo>
                  <a:pt x="3237" y="2117"/>
                </a:lnTo>
                <a:lnTo>
                  <a:pt x="3234" y="2084"/>
                </a:lnTo>
                <a:lnTo>
                  <a:pt x="3226" y="2050"/>
                </a:lnTo>
                <a:lnTo>
                  <a:pt x="3214" y="2017"/>
                </a:lnTo>
                <a:lnTo>
                  <a:pt x="3197" y="1986"/>
                </a:lnTo>
                <a:lnTo>
                  <a:pt x="3175" y="1954"/>
                </a:lnTo>
                <a:lnTo>
                  <a:pt x="3150" y="1925"/>
                </a:lnTo>
                <a:lnTo>
                  <a:pt x="1796" y="571"/>
                </a:lnTo>
                <a:lnTo>
                  <a:pt x="1170" y="148"/>
                </a:lnTo>
                <a:close/>
                <a:moveTo>
                  <a:pt x="1166" y="0"/>
                </a:moveTo>
                <a:lnTo>
                  <a:pt x="1166" y="0"/>
                </a:lnTo>
                <a:lnTo>
                  <a:pt x="1193" y="4"/>
                </a:lnTo>
                <a:lnTo>
                  <a:pt x="1221" y="13"/>
                </a:lnTo>
                <a:lnTo>
                  <a:pt x="1247" y="27"/>
                </a:lnTo>
                <a:lnTo>
                  <a:pt x="1692" y="328"/>
                </a:lnTo>
                <a:lnTo>
                  <a:pt x="2137" y="27"/>
                </a:lnTo>
                <a:lnTo>
                  <a:pt x="2164" y="13"/>
                </a:lnTo>
                <a:lnTo>
                  <a:pt x="2190" y="4"/>
                </a:lnTo>
                <a:lnTo>
                  <a:pt x="2219" y="0"/>
                </a:lnTo>
                <a:lnTo>
                  <a:pt x="2219" y="0"/>
                </a:lnTo>
                <a:lnTo>
                  <a:pt x="2241" y="1"/>
                </a:lnTo>
                <a:lnTo>
                  <a:pt x="2263" y="5"/>
                </a:lnTo>
                <a:lnTo>
                  <a:pt x="2285" y="14"/>
                </a:lnTo>
                <a:lnTo>
                  <a:pt x="2304" y="26"/>
                </a:lnTo>
                <a:lnTo>
                  <a:pt x="2322" y="40"/>
                </a:lnTo>
                <a:lnTo>
                  <a:pt x="3344" y="1063"/>
                </a:lnTo>
                <a:lnTo>
                  <a:pt x="3361" y="1084"/>
                </a:lnTo>
                <a:lnTo>
                  <a:pt x="3374" y="1109"/>
                </a:lnTo>
                <a:lnTo>
                  <a:pt x="3381" y="1134"/>
                </a:lnTo>
                <a:lnTo>
                  <a:pt x="3384" y="1162"/>
                </a:lnTo>
                <a:lnTo>
                  <a:pt x="3381" y="1189"/>
                </a:lnTo>
                <a:lnTo>
                  <a:pt x="3374" y="1217"/>
                </a:lnTo>
                <a:lnTo>
                  <a:pt x="3168" y="1742"/>
                </a:lnTo>
                <a:lnTo>
                  <a:pt x="3251" y="1824"/>
                </a:lnTo>
                <a:lnTo>
                  <a:pt x="3283" y="1860"/>
                </a:lnTo>
                <a:lnTo>
                  <a:pt x="3310" y="1898"/>
                </a:lnTo>
                <a:lnTo>
                  <a:pt x="3333" y="1938"/>
                </a:lnTo>
                <a:lnTo>
                  <a:pt x="3353" y="1978"/>
                </a:lnTo>
                <a:lnTo>
                  <a:pt x="3367" y="2021"/>
                </a:lnTo>
                <a:lnTo>
                  <a:pt x="3377" y="2062"/>
                </a:lnTo>
                <a:lnTo>
                  <a:pt x="3382" y="2104"/>
                </a:lnTo>
                <a:lnTo>
                  <a:pt x="3383" y="2147"/>
                </a:lnTo>
                <a:lnTo>
                  <a:pt x="3379" y="2188"/>
                </a:lnTo>
                <a:lnTo>
                  <a:pt x="3371" y="2229"/>
                </a:lnTo>
                <a:lnTo>
                  <a:pt x="3358" y="2267"/>
                </a:lnTo>
                <a:lnTo>
                  <a:pt x="3340" y="2304"/>
                </a:lnTo>
                <a:lnTo>
                  <a:pt x="3318" y="2338"/>
                </a:lnTo>
                <a:lnTo>
                  <a:pt x="3290" y="2370"/>
                </a:lnTo>
                <a:lnTo>
                  <a:pt x="3261" y="2394"/>
                </a:lnTo>
                <a:lnTo>
                  <a:pt x="3230" y="2416"/>
                </a:lnTo>
                <a:lnTo>
                  <a:pt x="3197" y="2433"/>
                </a:lnTo>
                <a:lnTo>
                  <a:pt x="3161" y="2447"/>
                </a:lnTo>
                <a:lnTo>
                  <a:pt x="3122" y="2457"/>
                </a:lnTo>
                <a:lnTo>
                  <a:pt x="3083" y="2462"/>
                </a:lnTo>
                <a:lnTo>
                  <a:pt x="3043" y="2463"/>
                </a:lnTo>
                <a:lnTo>
                  <a:pt x="3042" y="2502"/>
                </a:lnTo>
                <a:lnTo>
                  <a:pt x="3037" y="2540"/>
                </a:lnTo>
                <a:lnTo>
                  <a:pt x="3028" y="2579"/>
                </a:lnTo>
                <a:lnTo>
                  <a:pt x="3014" y="2615"/>
                </a:lnTo>
                <a:lnTo>
                  <a:pt x="2997" y="2649"/>
                </a:lnTo>
                <a:lnTo>
                  <a:pt x="2975" y="2680"/>
                </a:lnTo>
                <a:lnTo>
                  <a:pt x="2948" y="2710"/>
                </a:lnTo>
                <a:lnTo>
                  <a:pt x="2921" y="2735"/>
                </a:lnTo>
                <a:lnTo>
                  <a:pt x="2889" y="2757"/>
                </a:lnTo>
                <a:lnTo>
                  <a:pt x="2855" y="2775"/>
                </a:lnTo>
                <a:lnTo>
                  <a:pt x="2819" y="2789"/>
                </a:lnTo>
                <a:lnTo>
                  <a:pt x="2782" y="2798"/>
                </a:lnTo>
                <a:lnTo>
                  <a:pt x="2743" y="2803"/>
                </a:lnTo>
                <a:lnTo>
                  <a:pt x="2701" y="2804"/>
                </a:lnTo>
                <a:lnTo>
                  <a:pt x="2673" y="2802"/>
                </a:lnTo>
                <a:lnTo>
                  <a:pt x="2643" y="2798"/>
                </a:lnTo>
                <a:lnTo>
                  <a:pt x="2638" y="2834"/>
                </a:lnTo>
                <a:lnTo>
                  <a:pt x="2628" y="2869"/>
                </a:lnTo>
                <a:lnTo>
                  <a:pt x="2614" y="2903"/>
                </a:lnTo>
                <a:lnTo>
                  <a:pt x="2597" y="2936"/>
                </a:lnTo>
                <a:lnTo>
                  <a:pt x="2576" y="2967"/>
                </a:lnTo>
                <a:lnTo>
                  <a:pt x="2552" y="2994"/>
                </a:lnTo>
                <a:lnTo>
                  <a:pt x="2523" y="3020"/>
                </a:lnTo>
                <a:lnTo>
                  <a:pt x="2491" y="3041"/>
                </a:lnTo>
                <a:lnTo>
                  <a:pt x="2458" y="3059"/>
                </a:lnTo>
                <a:lnTo>
                  <a:pt x="2422" y="3073"/>
                </a:lnTo>
                <a:lnTo>
                  <a:pt x="2384" y="3082"/>
                </a:lnTo>
                <a:lnTo>
                  <a:pt x="2345" y="3087"/>
                </a:lnTo>
                <a:lnTo>
                  <a:pt x="2305" y="3088"/>
                </a:lnTo>
                <a:lnTo>
                  <a:pt x="2270" y="3085"/>
                </a:lnTo>
                <a:lnTo>
                  <a:pt x="2235" y="3079"/>
                </a:lnTo>
                <a:lnTo>
                  <a:pt x="2228" y="3114"/>
                </a:lnTo>
                <a:lnTo>
                  <a:pt x="2219" y="3148"/>
                </a:lnTo>
                <a:lnTo>
                  <a:pt x="2205" y="3181"/>
                </a:lnTo>
                <a:lnTo>
                  <a:pt x="2188" y="3212"/>
                </a:lnTo>
                <a:lnTo>
                  <a:pt x="2168" y="3241"/>
                </a:lnTo>
                <a:lnTo>
                  <a:pt x="2143" y="3268"/>
                </a:lnTo>
                <a:lnTo>
                  <a:pt x="2115" y="3293"/>
                </a:lnTo>
                <a:lnTo>
                  <a:pt x="2084" y="3315"/>
                </a:lnTo>
                <a:lnTo>
                  <a:pt x="2050" y="3333"/>
                </a:lnTo>
                <a:lnTo>
                  <a:pt x="2014" y="3346"/>
                </a:lnTo>
                <a:lnTo>
                  <a:pt x="1977" y="3356"/>
                </a:lnTo>
                <a:lnTo>
                  <a:pt x="1938" y="3361"/>
                </a:lnTo>
                <a:lnTo>
                  <a:pt x="1896" y="3362"/>
                </a:lnTo>
                <a:lnTo>
                  <a:pt x="1844" y="3357"/>
                </a:lnTo>
                <a:lnTo>
                  <a:pt x="1791" y="3344"/>
                </a:lnTo>
                <a:lnTo>
                  <a:pt x="1740" y="3324"/>
                </a:lnTo>
                <a:lnTo>
                  <a:pt x="1692" y="3299"/>
                </a:lnTo>
                <a:lnTo>
                  <a:pt x="1643" y="3324"/>
                </a:lnTo>
                <a:lnTo>
                  <a:pt x="1592" y="3344"/>
                </a:lnTo>
                <a:lnTo>
                  <a:pt x="1540" y="3357"/>
                </a:lnTo>
                <a:lnTo>
                  <a:pt x="1487" y="3362"/>
                </a:lnTo>
                <a:lnTo>
                  <a:pt x="1447" y="3361"/>
                </a:lnTo>
                <a:lnTo>
                  <a:pt x="1407" y="3356"/>
                </a:lnTo>
                <a:lnTo>
                  <a:pt x="1369" y="3346"/>
                </a:lnTo>
                <a:lnTo>
                  <a:pt x="1333" y="3333"/>
                </a:lnTo>
                <a:lnTo>
                  <a:pt x="1299" y="3315"/>
                </a:lnTo>
                <a:lnTo>
                  <a:pt x="1268" y="3293"/>
                </a:lnTo>
                <a:lnTo>
                  <a:pt x="1240" y="3268"/>
                </a:lnTo>
                <a:lnTo>
                  <a:pt x="1215" y="3241"/>
                </a:lnTo>
                <a:lnTo>
                  <a:pt x="1195" y="3212"/>
                </a:lnTo>
                <a:lnTo>
                  <a:pt x="1178" y="3181"/>
                </a:lnTo>
                <a:lnTo>
                  <a:pt x="1165" y="3148"/>
                </a:lnTo>
                <a:lnTo>
                  <a:pt x="1155" y="3114"/>
                </a:lnTo>
                <a:lnTo>
                  <a:pt x="1149" y="3079"/>
                </a:lnTo>
                <a:lnTo>
                  <a:pt x="1114" y="3085"/>
                </a:lnTo>
                <a:lnTo>
                  <a:pt x="1079" y="3088"/>
                </a:lnTo>
                <a:lnTo>
                  <a:pt x="1038" y="3087"/>
                </a:lnTo>
                <a:lnTo>
                  <a:pt x="999" y="3082"/>
                </a:lnTo>
                <a:lnTo>
                  <a:pt x="962" y="3073"/>
                </a:lnTo>
                <a:lnTo>
                  <a:pt x="926" y="3059"/>
                </a:lnTo>
                <a:lnTo>
                  <a:pt x="892" y="3041"/>
                </a:lnTo>
                <a:lnTo>
                  <a:pt x="860" y="3020"/>
                </a:lnTo>
                <a:lnTo>
                  <a:pt x="832" y="2994"/>
                </a:lnTo>
                <a:lnTo>
                  <a:pt x="807" y="2967"/>
                </a:lnTo>
                <a:lnTo>
                  <a:pt x="786" y="2936"/>
                </a:lnTo>
                <a:lnTo>
                  <a:pt x="769" y="2903"/>
                </a:lnTo>
                <a:lnTo>
                  <a:pt x="756" y="2869"/>
                </a:lnTo>
                <a:lnTo>
                  <a:pt x="747" y="2834"/>
                </a:lnTo>
                <a:lnTo>
                  <a:pt x="740" y="2798"/>
                </a:lnTo>
                <a:lnTo>
                  <a:pt x="712" y="2802"/>
                </a:lnTo>
                <a:lnTo>
                  <a:pt x="682" y="2804"/>
                </a:lnTo>
                <a:lnTo>
                  <a:pt x="642" y="2803"/>
                </a:lnTo>
                <a:lnTo>
                  <a:pt x="602" y="2798"/>
                </a:lnTo>
                <a:lnTo>
                  <a:pt x="564" y="2789"/>
                </a:lnTo>
                <a:lnTo>
                  <a:pt x="528" y="2775"/>
                </a:lnTo>
                <a:lnTo>
                  <a:pt x="494" y="2757"/>
                </a:lnTo>
                <a:lnTo>
                  <a:pt x="463" y="2735"/>
                </a:lnTo>
                <a:lnTo>
                  <a:pt x="435" y="2710"/>
                </a:lnTo>
                <a:lnTo>
                  <a:pt x="408" y="2680"/>
                </a:lnTo>
                <a:lnTo>
                  <a:pt x="387" y="2649"/>
                </a:lnTo>
                <a:lnTo>
                  <a:pt x="369" y="2615"/>
                </a:lnTo>
                <a:lnTo>
                  <a:pt x="356" y="2579"/>
                </a:lnTo>
                <a:lnTo>
                  <a:pt x="347" y="2540"/>
                </a:lnTo>
                <a:lnTo>
                  <a:pt x="342" y="2502"/>
                </a:lnTo>
                <a:lnTo>
                  <a:pt x="340" y="2463"/>
                </a:lnTo>
                <a:lnTo>
                  <a:pt x="300" y="2462"/>
                </a:lnTo>
                <a:lnTo>
                  <a:pt x="261" y="2457"/>
                </a:lnTo>
                <a:lnTo>
                  <a:pt x="224" y="2447"/>
                </a:lnTo>
                <a:lnTo>
                  <a:pt x="188" y="2433"/>
                </a:lnTo>
                <a:lnTo>
                  <a:pt x="154" y="2416"/>
                </a:lnTo>
                <a:lnTo>
                  <a:pt x="122" y="2394"/>
                </a:lnTo>
                <a:lnTo>
                  <a:pt x="93" y="2370"/>
                </a:lnTo>
                <a:lnTo>
                  <a:pt x="66" y="2338"/>
                </a:lnTo>
                <a:lnTo>
                  <a:pt x="43" y="2304"/>
                </a:lnTo>
                <a:lnTo>
                  <a:pt x="25" y="2267"/>
                </a:lnTo>
                <a:lnTo>
                  <a:pt x="13" y="2229"/>
                </a:lnTo>
                <a:lnTo>
                  <a:pt x="4" y="2188"/>
                </a:lnTo>
                <a:lnTo>
                  <a:pt x="0" y="2147"/>
                </a:lnTo>
                <a:lnTo>
                  <a:pt x="1" y="2104"/>
                </a:lnTo>
                <a:lnTo>
                  <a:pt x="6" y="2062"/>
                </a:lnTo>
                <a:lnTo>
                  <a:pt x="17" y="2021"/>
                </a:lnTo>
                <a:lnTo>
                  <a:pt x="31" y="1978"/>
                </a:lnTo>
                <a:lnTo>
                  <a:pt x="50" y="1938"/>
                </a:lnTo>
                <a:lnTo>
                  <a:pt x="73" y="1898"/>
                </a:lnTo>
                <a:lnTo>
                  <a:pt x="101" y="1860"/>
                </a:lnTo>
                <a:lnTo>
                  <a:pt x="134" y="1824"/>
                </a:lnTo>
                <a:lnTo>
                  <a:pt x="216" y="1742"/>
                </a:lnTo>
                <a:lnTo>
                  <a:pt x="11" y="1217"/>
                </a:lnTo>
                <a:lnTo>
                  <a:pt x="2" y="1189"/>
                </a:lnTo>
                <a:lnTo>
                  <a:pt x="0" y="1163"/>
                </a:lnTo>
                <a:lnTo>
                  <a:pt x="0" y="1160"/>
                </a:lnTo>
                <a:lnTo>
                  <a:pt x="2" y="1134"/>
                </a:lnTo>
                <a:lnTo>
                  <a:pt x="11" y="1109"/>
                </a:lnTo>
                <a:lnTo>
                  <a:pt x="22" y="1084"/>
                </a:lnTo>
                <a:lnTo>
                  <a:pt x="40" y="1063"/>
                </a:lnTo>
                <a:lnTo>
                  <a:pt x="1063" y="40"/>
                </a:lnTo>
                <a:lnTo>
                  <a:pt x="1081" y="26"/>
                </a:lnTo>
                <a:lnTo>
                  <a:pt x="1100" y="14"/>
                </a:lnTo>
                <a:lnTo>
                  <a:pt x="1121" y="5"/>
                </a:lnTo>
                <a:lnTo>
                  <a:pt x="1143" y="1"/>
                </a:lnTo>
                <a:lnTo>
                  <a:pt x="1166"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1423" name="Google Shape;11423;p24"/>
          <p:cNvGrpSpPr/>
          <p:nvPr/>
        </p:nvGrpSpPr>
        <p:grpSpPr>
          <a:xfrm>
            <a:off x="5990409" y="23930663"/>
            <a:ext cx="552033" cy="511473"/>
            <a:chOff x="3907" y="1313"/>
            <a:chExt cx="483" cy="448"/>
          </a:xfrm>
          <a:solidFill>
            <a:srgbClr val="006994"/>
          </a:solidFill>
        </p:grpSpPr>
        <p:sp>
          <p:nvSpPr>
            <p:cNvPr id="11424" name="Google Shape;11424;p24"/>
            <p:cNvSpPr/>
            <p:nvPr/>
          </p:nvSpPr>
          <p:spPr>
            <a:xfrm>
              <a:off x="3907" y="1313"/>
              <a:ext cx="455" cy="447"/>
            </a:xfrm>
            <a:custGeom>
              <a:avLst/>
              <a:gdLst/>
              <a:ahLst/>
              <a:cxnLst/>
              <a:rect l="l" t="t" r="r" b="b"/>
              <a:pathLst>
                <a:path w="3193" h="3137" extrusionOk="0">
                  <a:moveTo>
                    <a:pt x="287" y="0"/>
                  </a:moveTo>
                  <a:lnTo>
                    <a:pt x="1044" y="539"/>
                  </a:lnTo>
                  <a:lnTo>
                    <a:pt x="951" y="630"/>
                  </a:lnTo>
                  <a:lnTo>
                    <a:pt x="1796" y="1457"/>
                  </a:lnTo>
                  <a:lnTo>
                    <a:pt x="1917" y="1335"/>
                  </a:lnTo>
                  <a:lnTo>
                    <a:pt x="3193" y="2584"/>
                  </a:lnTo>
                  <a:lnTo>
                    <a:pt x="2626" y="3137"/>
                  </a:lnTo>
                  <a:lnTo>
                    <a:pt x="1350" y="1887"/>
                  </a:lnTo>
                  <a:lnTo>
                    <a:pt x="1486" y="1760"/>
                  </a:lnTo>
                  <a:lnTo>
                    <a:pt x="642" y="933"/>
                  </a:lnTo>
                  <a:lnTo>
                    <a:pt x="550" y="1024"/>
                  </a:lnTo>
                  <a:lnTo>
                    <a:pt x="0" y="283"/>
                  </a:lnTo>
                  <a:lnTo>
                    <a:pt x="28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25" name="Google Shape;11425;p24"/>
            <p:cNvSpPr/>
            <p:nvPr/>
          </p:nvSpPr>
          <p:spPr>
            <a:xfrm>
              <a:off x="4144" y="1313"/>
              <a:ext cx="246" cy="221"/>
            </a:xfrm>
            <a:custGeom>
              <a:avLst/>
              <a:gdLst/>
              <a:ahLst/>
              <a:cxnLst/>
              <a:rect l="l" t="t" r="r" b="b"/>
              <a:pathLst>
                <a:path w="1727" h="1551" extrusionOk="0">
                  <a:moveTo>
                    <a:pt x="964" y="0"/>
                  </a:moveTo>
                  <a:lnTo>
                    <a:pt x="1026" y="4"/>
                  </a:lnTo>
                  <a:lnTo>
                    <a:pt x="1089" y="14"/>
                  </a:lnTo>
                  <a:lnTo>
                    <a:pt x="1150" y="28"/>
                  </a:lnTo>
                  <a:lnTo>
                    <a:pt x="630" y="538"/>
                  </a:lnTo>
                  <a:lnTo>
                    <a:pt x="1177" y="1076"/>
                  </a:lnTo>
                  <a:lnTo>
                    <a:pt x="1699" y="564"/>
                  </a:lnTo>
                  <a:lnTo>
                    <a:pt x="1714" y="625"/>
                  </a:lnTo>
                  <a:lnTo>
                    <a:pt x="1723" y="686"/>
                  </a:lnTo>
                  <a:lnTo>
                    <a:pt x="1727" y="748"/>
                  </a:lnTo>
                  <a:lnTo>
                    <a:pt x="1727" y="810"/>
                  </a:lnTo>
                  <a:lnTo>
                    <a:pt x="1721" y="871"/>
                  </a:lnTo>
                  <a:lnTo>
                    <a:pt x="1711" y="932"/>
                  </a:lnTo>
                  <a:lnTo>
                    <a:pt x="1696" y="992"/>
                  </a:lnTo>
                  <a:lnTo>
                    <a:pt x="1675" y="1052"/>
                  </a:lnTo>
                  <a:lnTo>
                    <a:pt x="1649" y="1109"/>
                  </a:lnTo>
                  <a:lnTo>
                    <a:pt x="1619" y="1165"/>
                  </a:lnTo>
                  <a:lnTo>
                    <a:pt x="1583" y="1219"/>
                  </a:lnTo>
                  <a:lnTo>
                    <a:pt x="1543" y="1270"/>
                  </a:lnTo>
                  <a:lnTo>
                    <a:pt x="1497" y="1319"/>
                  </a:lnTo>
                  <a:lnTo>
                    <a:pt x="1448" y="1362"/>
                  </a:lnTo>
                  <a:lnTo>
                    <a:pt x="1398" y="1402"/>
                  </a:lnTo>
                  <a:lnTo>
                    <a:pt x="1343" y="1436"/>
                  </a:lnTo>
                  <a:lnTo>
                    <a:pt x="1288" y="1465"/>
                  </a:lnTo>
                  <a:lnTo>
                    <a:pt x="1231" y="1490"/>
                  </a:lnTo>
                  <a:lnTo>
                    <a:pt x="1172" y="1510"/>
                  </a:lnTo>
                  <a:lnTo>
                    <a:pt x="1112" y="1524"/>
                  </a:lnTo>
                  <a:lnTo>
                    <a:pt x="1052" y="1536"/>
                  </a:lnTo>
                  <a:lnTo>
                    <a:pt x="990" y="1541"/>
                  </a:lnTo>
                  <a:lnTo>
                    <a:pt x="929" y="1542"/>
                  </a:lnTo>
                  <a:lnTo>
                    <a:pt x="867" y="1539"/>
                  </a:lnTo>
                  <a:lnTo>
                    <a:pt x="806" y="1532"/>
                  </a:lnTo>
                  <a:lnTo>
                    <a:pt x="745" y="1518"/>
                  </a:lnTo>
                  <a:lnTo>
                    <a:pt x="711" y="1551"/>
                  </a:lnTo>
                  <a:lnTo>
                    <a:pt x="292" y="1142"/>
                  </a:lnTo>
                  <a:lnTo>
                    <a:pt x="139" y="1293"/>
                  </a:lnTo>
                  <a:lnTo>
                    <a:pt x="0" y="1156"/>
                  </a:lnTo>
                  <a:lnTo>
                    <a:pt x="182" y="977"/>
                  </a:lnTo>
                  <a:lnTo>
                    <a:pt x="167" y="917"/>
                  </a:lnTo>
                  <a:lnTo>
                    <a:pt x="158" y="856"/>
                  </a:lnTo>
                  <a:lnTo>
                    <a:pt x="153" y="795"/>
                  </a:lnTo>
                  <a:lnTo>
                    <a:pt x="153" y="733"/>
                  </a:lnTo>
                  <a:lnTo>
                    <a:pt x="159" y="671"/>
                  </a:lnTo>
                  <a:lnTo>
                    <a:pt x="169" y="611"/>
                  </a:lnTo>
                  <a:lnTo>
                    <a:pt x="184" y="551"/>
                  </a:lnTo>
                  <a:lnTo>
                    <a:pt x="204" y="492"/>
                  </a:lnTo>
                  <a:lnTo>
                    <a:pt x="230" y="434"/>
                  </a:lnTo>
                  <a:lnTo>
                    <a:pt x="260" y="379"/>
                  </a:lnTo>
                  <a:lnTo>
                    <a:pt x="296" y="325"/>
                  </a:lnTo>
                  <a:lnTo>
                    <a:pt x="336" y="274"/>
                  </a:lnTo>
                  <a:lnTo>
                    <a:pt x="381" y="226"/>
                  </a:lnTo>
                  <a:lnTo>
                    <a:pt x="430" y="181"/>
                  </a:lnTo>
                  <a:lnTo>
                    <a:pt x="483" y="141"/>
                  </a:lnTo>
                  <a:lnTo>
                    <a:pt x="538" y="106"/>
                  </a:lnTo>
                  <a:lnTo>
                    <a:pt x="595" y="76"/>
                  </a:lnTo>
                  <a:lnTo>
                    <a:pt x="654" y="51"/>
                  </a:lnTo>
                  <a:lnTo>
                    <a:pt x="715" y="31"/>
                  </a:lnTo>
                  <a:lnTo>
                    <a:pt x="775" y="16"/>
                  </a:lnTo>
                  <a:lnTo>
                    <a:pt x="838" y="5"/>
                  </a:lnTo>
                  <a:lnTo>
                    <a:pt x="901" y="0"/>
                  </a:lnTo>
                  <a:lnTo>
                    <a:pt x="96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26" name="Google Shape;11426;p24"/>
            <p:cNvSpPr/>
            <p:nvPr/>
          </p:nvSpPr>
          <p:spPr>
            <a:xfrm>
              <a:off x="3935" y="1545"/>
              <a:ext cx="198" cy="216"/>
            </a:xfrm>
            <a:custGeom>
              <a:avLst/>
              <a:gdLst/>
              <a:ahLst/>
              <a:cxnLst/>
              <a:rect l="l" t="t" r="r" b="b"/>
              <a:pathLst>
                <a:path w="1391" h="1513" extrusionOk="0">
                  <a:moveTo>
                    <a:pt x="986" y="0"/>
                  </a:moveTo>
                  <a:lnTo>
                    <a:pt x="1125" y="136"/>
                  </a:lnTo>
                  <a:lnTo>
                    <a:pt x="972" y="287"/>
                  </a:lnTo>
                  <a:lnTo>
                    <a:pt x="1391" y="696"/>
                  </a:lnTo>
                  <a:lnTo>
                    <a:pt x="557" y="1513"/>
                  </a:lnTo>
                  <a:lnTo>
                    <a:pt x="0" y="966"/>
                  </a:lnTo>
                  <a:lnTo>
                    <a:pt x="98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427" name="Google Shape;11427;p24"/>
          <p:cNvGrpSpPr/>
          <p:nvPr/>
        </p:nvGrpSpPr>
        <p:grpSpPr>
          <a:xfrm>
            <a:off x="4698138" y="23888116"/>
            <a:ext cx="649012" cy="519056"/>
            <a:chOff x="4795" y="713"/>
            <a:chExt cx="483" cy="386"/>
          </a:xfrm>
          <a:solidFill>
            <a:srgbClr val="006994"/>
          </a:solidFill>
        </p:grpSpPr>
        <p:sp>
          <p:nvSpPr>
            <p:cNvPr id="11428" name="Google Shape;11428;p24"/>
            <p:cNvSpPr/>
            <p:nvPr/>
          </p:nvSpPr>
          <p:spPr>
            <a:xfrm>
              <a:off x="4829" y="713"/>
              <a:ext cx="414" cy="303"/>
            </a:xfrm>
            <a:custGeom>
              <a:avLst/>
              <a:gdLst/>
              <a:ahLst/>
              <a:cxnLst/>
              <a:rect l="l" t="t" r="r" b="b"/>
              <a:pathLst>
                <a:path w="2905" h="2123" extrusionOk="0">
                  <a:moveTo>
                    <a:pt x="325" y="320"/>
                  </a:moveTo>
                  <a:lnTo>
                    <a:pt x="325" y="1803"/>
                  </a:lnTo>
                  <a:lnTo>
                    <a:pt x="2578" y="1803"/>
                  </a:lnTo>
                  <a:lnTo>
                    <a:pt x="2578" y="320"/>
                  </a:lnTo>
                  <a:lnTo>
                    <a:pt x="325" y="320"/>
                  </a:lnTo>
                  <a:close/>
                  <a:moveTo>
                    <a:pt x="0" y="0"/>
                  </a:moveTo>
                  <a:lnTo>
                    <a:pt x="2905" y="0"/>
                  </a:lnTo>
                  <a:lnTo>
                    <a:pt x="2905" y="2123"/>
                  </a:lnTo>
                  <a:lnTo>
                    <a:pt x="0" y="2123"/>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29" name="Google Shape;11429;p24"/>
            <p:cNvSpPr/>
            <p:nvPr/>
          </p:nvSpPr>
          <p:spPr>
            <a:xfrm>
              <a:off x="4795" y="1044"/>
              <a:ext cx="483" cy="55"/>
            </a:xfrm>
            <a:custGeom>
              <a:avLst/>
              <a:gdLst/>
              <a:ahLst/>
              <a:cxnLst/>
              <a:rect l="l" t="t" r="r" b="b"/>
              <a:pathLst>
                <a:path w="3387" h="386" extrusionOk="0">
                  <a:moveTo>
                    <a:pt x="0" y="0"/>
                  </a:moveTo>
                  <a:lnTo>
                    <a:pt x="1297" y="0"/>
                  </a:lnTo>
                  <a:lnTo>
                    <a:pt x="1297" y="193"/>
                  </a:lnTo>
                  <a:lnTo>
                    <a:pt x="2089" y="193"/>
                  </a:lnTo>
                  <a:lnTo>
                    <a:pt x="2089" y="0"/>
                  </a:lnTo>
                  <a:lnTo>
                    <a:pt x="3387" y="0"/>
                  </a:lnTo>
                  <a:lnTo>
                    <a:pt x="3387" y="386"/>
                  </a:lnTo>
                  <a:lnTo>
                    <a:pt x="0" y="386"/>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30" name="Google Shape;11430;p24"/>
            <p:cNvSpPr/>
            <p:nvPr/>
          </p:nvSpPr>
          <p:spPr>
            <a:xfrm>
              <a:off x="4963" y="792"/>
              <a:ext cx="152" cy="149"/>
            </a:xfrm>
            <a:custGeom>
              <a:avLst/>
              <a:gdLst/>
              <a:ahLst/>
              <a:cxnLst/>
              <a:rect l="l" t="t" r="r" b="b"/>
              <a:pathLst>
                <a:path w="1065" h="1044" extrusionOk="0">
                  <a:moveTo>
                    <a:pt x="429" y="148"/>
                  </a:moveTo>
                  <a:lnTo>
                    <a:pt x="392" y="150"/>
                  </a:lnTo>
                  <a:lnTo>
                    <a:pt x="357" y="157"/>
                  </a:lnTo>
                  <a:lnTo>
                    <a:pt x="324" y="168"/>
                  </a:lnTo>
                  <a:lnTo>
                    <a:pt x="292" y="183"/>
                  </a:lnTo>
                  <a:lnTo>
                    <a:pt x="261" y="203"/>
                  </a:lnTo>
                  <a:lnTo>
                    <a:pt x="232" y="228"/>
                  </a:lnTo>
                  <a:lnTo>
                    <a:pt x="208" y="256"/>
                  </a:lnTo>
                  <a:lnTo>
                    <a:pt x="187" y="285"/>
                  </a:lnTo>
                  <a:lnTo>
                    <a:pt x="172" y="318"/>
                  </a:lnTo>
                  <a:lnTo>
                    <a:pt x="160" y="351"/>
                  </a:lnTo>
                  <a:lnTo>
                    <a:pt x="154" y="385"/>
                  </a:lnTo>
                  <a:lnTo>
                    <a:pt x="152" y="421"/>
                  </a:lnTo>
                  <a:lnTo>
                    <a:pt x="154" y="455"/>
                  </a:lnTo>
                  <a:lnTo>
                    <a:pt x="160" y="489"/>
                  </a:lnTo>
                  <a:lnTo>
                    <a:pt x="172" y="523"/>
                  </a:lnTo>
                  <a:lnTo>
                    <a:pt x="187" y="555"/>
                  </a:lnTo>
                  <a:lnTo>
                    <a:pt x="208" y="584"/>
                  </a:lnTo>
                  <a:lnTo>
                    <a:pt x="232" y="612"/>
                  </a:lnTo>
                  <a:lnTo>
                    <a:pt x="261" y="636"/>
                  </a:lnTo>
                  <a:lnTo>
                    <a:pt x="292" y="657"/>
                  </a:lnTo>
                  <a:lnTo>
                    <a:pt x="324" y="672"/>
                  </a:lnTo>
                  <a:lnTo>
                    <a:pt x="357" y="683"/>
                  </a:lnTo>
                  <a:lnTo>
                    <a:pt x="392" y="690"/>
                  </a:lnTo>
                  <a:lnTo>
                    <a:pt x="429" y="692"/>
                  </a:lnTo>
                  <a:lnTo>
                    <a:pt x="464" y="690"/>
                  </a:lnTo>
                  <a:lnTo>
                    <a:pt x="499" y="683"/>
                  </a:lnTo>
                  <a:lnTo>
                    <a:pt x="532" y="672"/>
                  </a:lnTo>
                  <a:lnTo>
                    <a:pt x="565" y="657"/>
                  </a:lnTo>
                  <a:lnTo>
                    <a:pt x="595" y="637"/>
                  </a:lnTo>
                  <a:lnTo>
                    <a:pt x="624" y="613"/>
                  </a:lnTo>
                  <a:lnTo>
                    <a:pt x="649" y="585"/>
                  </a:lnTo>
                  <a:lnTo>
                    <a:pt x="669" y="555"/>
                  </a:lnTo>
                  <a:lnTo>
                    <a:pt x="685" y="523"/>
                  </a:lnTo>
                  <a:lnTo>
                    <a:pt x="696" y="489"/>
                  </a:lnTo>
                  <a:lnTo>
                    <a:pt x="703" y="455"/>
                  </a:lnTo>
                  <a:lnTo>
                    <a:pt x="705" y="421"/>
                  </a:lnTo>
                  <a:lnTo>
                    <a:pt x="703" y="385"/>
                  </a:lnTo>
                  <a:lnTo>
                    <a:pt x="696" y="351"/>
                  </a:lnTo>
                  <a:lnTo>
                    <a:pt x="685" y="318"/>
                  </a:lnTo>
                  <a:lnTo>
                    <a:pt x="669" y="285"/>
                  </a:lnTo>
                  <a:lnTo>
                    <a:pt x="649" y="256"/>
                  </a:lnTo>
                  <a:lnTo>
                    <a:pt x="625" y="228"/>
                  </a:lnTo>
                  <a:lnTo>
                    <a:pt x="596" y="203"/>
                  </a:lnTo>
                  <a:lnTo>
                    <a:pt x="565" y="183"/>
                  </a:lnTo>
                  <a:lnTo>
                    <a:pt x="532" y="168"/>
                  </a:lnTo>
                  <a:lnTo>
                    <a:pt x="499" y="157"/>
                  </a:lnTo>
                  <a:lnTo>
                    <a:pt x="464" y="150"/>
                  </a:lnTo>
                  <a:lnTo>
                    <a:pt x="429" y="148"/>
                  </a:lnTo>
                  <a:close/>
                  <a:moveTo>
                    <a:pt x="429" y="0"/>
                  </a:moveTo>
                  <a:lnTo>
                    <a:pt x="475" y="2"/>
                  </a:lnTo>
                  <a:lnTo>
                    <a:pt x="522" y="11"/>
                  </a:lnTo>
                  <a:lnTo>
                    <a:pt x="567" y="23"/>
                  </a:lnTo>
                  <a:lnTo>
                    <a:pt x="611" y="40"/>
                  </a:lnTo>
                  <a:lnTo>
                    <a:pt x="653" y="63"/>
                  </a:lnTo>
                  <a:lnTo>
                    <a:pt x="694" y="91"/>
                  </a:lnTo>
                  <a:lnTo>
                    <a:pt x="731" y="123"/>
                  </a:lnTo>
                  <a:lnTo>
                    <a:pt x="764" y="159"/>
                  </a:lnTo>
                  <a:lnTo>
                    <a:pt x="791" y="198"/>
                  </a:lnTo>
                  <a:lnTo>
                    <a:pt x="815" y="239"/>
                  </a:lnTo>
                  <a:lnTo>
                    <a:pt x="833" y="281"/>
                  </a:lnTo>
                  <a:lnTo>
                    <a:pt x="845" y="326"/>
                  </a:lnTo>
                  <a:lnTo>
                    <a:pt x="853" y="371"/>
                  </a:lnTo>
                  <a:lnTo>
                    <a:pt x="856" y="416"/>
                  </a:lnTo>
                  <a:lnTo>
                    <a:pt x="854" y="462"/>
                  </a:lnTo>
                  <a:lnTo>
                    <a:pt x="846" y="507"/>
                  </a:lnTo>
                  <a:lnTo>
                    <a:pt x="835" y="552"/>
                  </a:lnTo>
                  <a:lnTo>
                    <a:pt x="818" y="594"/>
                  </a:lnTo>
                  <a:lnTo>
                    <a:pt x="1065" y="837"/>
                  </a:lnTo>
                  <a:lnTo>
                    <a:pt x="853" y="1044"/>
                  </a:lnTo>
                  <a:lnTo>
                    <a:pt x="606" y="801"/>
                  </a:lnTo>
                  <a:lnTo>
                    <a:pt x="562" y="819"/>
                  </a:lnTo>
                  <a:lnTo>
                    <a:pt x="517" y="831"/>
                  </a:lnTo>
                  <a:lnTo>
                    <a:pt x="471" y="838"/>
                  </a:lnTo>
                  <a:lnTo>
                    <a:pt x="424" y="840"/>
                  </a:lnTo>
                  <a:lnTo>
                    <a:pt x="379" y="837"/>
                  </a:lnTo>
                  <a:lnTo>
                    <a:pt x="332" y="828"/>
                  </a:lnTo>
                  <a:lnTo>
                    <a:pt x="287" y="817"/>
                  </a:lnTo>
                  <a:lnTo>
                    <a:pt x="244" y="799"/>
                  </a:lnTo>
                  <a:lnTo>
                    <a:pt x="202" y="776"/>
                  </a:lnTo>
                  <a:lnTo>
                    <a:pt x="162" y="749"/>
                  </a:lnTo>
                  <a:lnTo>
                    <a:pt x="125" y="717"/>
                  </a:lnTo>
                  <a:lnTo>
                    <a:pt x="92" y="681"/>
                  </a:lnTo>
                  <a:lnTo>
                    <a:pt x="64" y="641"/>
                  </a:lnTo>
                  <a:lnTo>
                    <a:pt x="40" y="600"/>
                  </a:lnTo>
                  <a:lnTo>
                    <a:pt x="23" y="556"/>
                  </a:lnTo>
                  <a:lnTo>
                    <a:pt x="11" y="511"/>
                  </a:lnTo>
                  <a:lnTo>
                    <a:pt x="2" y="466"/>
                  </a:lnTo>
                  <a:lnTo>
                    <a:pt x="0" y="420"/>
                  </a:lnTo>
                  <a:lnTo>
                    <a:pt x="2" y="374"/>
                  </a:lnTo>
                  <a:lnTo>
                    <a:pt x="11" y="328"/>
                  </a:lnTo>
                  <a:lnTo>
                    <a:pt x="23" y="283"/>
                  </a:lnTo>
                  <a:lnTo>
                    <a:pt x="40" y="241"/>
                  </a:lnTo>
                  <a:lnTo>
                    <a:pt x="64" y="199"/>
                  </a:lnTo>
                  <a:lnTo>
                    <a:pt x="92" y="159"/>
                  </a:lnTo>
                  <a:lnTo>
                    <a:pt x="125" y="123"/>
                  </a:lnTo>
                  <a:lnTo>
                    <a:pt x="162" y="91"/>
                  </a:lnTo>
                  <a:lnTo>
                    <a:pt x="203" y="63"/>
                  </a:lnTo>
                  <a:lnTo>
                    <a:pt x="245" y="40"/>
                  </a:lnTo>
                  <a:lnTo>
                    <a:pt x="290" y="23"/>
                  </a:lnTo>
                  <a:lnTo>
                    <a:pt x="334" y="11"/>
                  </a:lnTo>
                  <a:lnTo>
                    <a:pt x="381" y="2"/>
                  </a:lnTo>
                  <a:lnTo>
                    <a:pt x="42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431" name="Google Shape;11431;p24"/>
          <p:cNvGrpSpPr/>
          <p:nvPr/>
        </p:nvGrpSpPr>
        <p:grpSpPr>
          <a:xfrm>
            <a:off x="3437865" y="23912950"/>
            <a:ext cx="520436" cy="545818"/>
            <a:chOff x="4309" y="631"/>
            <a:chExt cx="455" cy="478"/>
          </a:xfrm>
          <a:solidFill>
            <a:srgbClr val="006994"/>
          </a:solidFill>
        </p:grpSpPr>
        <p:sp>
          <p:nvSpPr>
            <p:cNvPr id="11432" name="Google Shape;11432;p24"/>
            <p:cNvSpPr/>
            <p:nvPr/>
          </p:nvSpPr>
          <p:spPr>
            <a:xfrm>
              <a:off x="4544" y="853"/>
              <a:ext cx="220" cy="225"/>
            </a:xfrm>
            <a:custGeom>
              <a:avLst/>
              <a:gdLst/>
              <a:ahLst/>
              <a:cxnLst/>
              <a:rect l="l" t="t" r="r" b="b"/>
              <a:pathLst>
                <a:path w="1547" h="1579" extrusionOk="0">
                  <a:moveTo>
                    <a:pt x="622" y="223"/>
                  </a:moveTo>
                  <a:lnTo>
                    <a:pt x="578" y="227"/>
                  </a:lnTo>
                  <a:lnTo>
                    <a:pt x="534" y="234"/>
                  </a:lnTo>
                  <a:lnTo>
                    <a:pt x="491" y="246"/>
                  </a:lnTo>
                  <a:lnTo>
                    <a:pt x="450" y="263"/>
                  </a:lnTo>
                  <a:lnTo>
                    <a:pt x="409" y="285"/>
                  </a:lnTo>
                  <a:lnTo>
                    <a:pt x="372" y="313"/>
                  </a:lnTo>
                  <a:lnTo>
                    <a:pt x="337" y="344"/>
                  </a:lnTo>
                  <a:lnTo>
                    <a:pt x="305" y="380"/>
                  </a:lnTo>
                  <a:lnTo>
                    <a:pt x="279" y="419"/>
                  </a:lnTo>
                  <a:lnTo>
                    <a:pt x="258" y="459"/>
                  </a:lnTo>
                  <a:lnTo>
                    <a:pt x="241" y="501"/>
                  </a:lnTo>
                  <a:lnTo>
                    <a:pt x="228" y="545"/>
                  </a:lnTo>
                  <a:lnTo>
                    <a:pt x="221" y="589"/>
                  </a:lnTo>
                  <a:lnTo>
                    <a:pt x="219" y="635"/>
                  </a:lnTo>
                  <a:lnTo>
                    <a:pt x="221" y="679"/>
                  </a:lnTo>
                  <a:lnTo>
                    <a:pt x="228" y="724"/>
                  </a:lnTo>
                  <a:lnTo>
                    <a:pt x="241" y="769"/>
                  </a:lnTo>
                  <a:lnTo>
                    <a:pt x="258" y="811"/>
                  </a:lnTo>
                  <a:lnTo>
                    <a:pt x="279" y="851"/>
                  </a:lnTo>
                  <a:lnTo>
                    <a:pt x="305" y="889"/>
                  </a:lnTo>
                  <a:lnTo>
                    <a:pt x="337" y="926"/>
                  </a:lnTo>
                  <a:lnTo>
                    <a:pt x="372" y="957"/>
                  </a:lnTo>
                  <a:lnTo>
                    <a:pt x="409" y="985"/>
                  </a:lnTo>
                  <a:lnTo>
                    <a:pt x="450" y="1006"/>
                  </a:lnTo>
                  <a:lnTo>
                    <a:pt x="491" y="1024"/>
                  </a:lnTo>
                  <a:lnTo>
                    <a:pt x="534" y="1036"/>
                  </a:lnTo>
                  <a:lnTo>
                    <a:pt x="578" y="1043"/>
                  </a:lnTo>
                  <a:lnTo>
                    <a:pt x="622" y="1046"/>
                  </a:lnTo>
                  <a:lnTo>
                    <a:pt x="666" y="1043"/>
                  </a:lnTo>
                  <a:lnTo>
                    <a:pt x="710" y="1036"/>
                  </a:lnTo>
                  <a:lnTo>
                    <a:pt x="752" y="1024"/>
                  </a:lnTo>
                  <a:lnTo>
                    <a:pt x="794" y="1006"/>
                  </a:lnTo>
                  <a:lnTo>
                    <a:pt x="834" y="985"/>
                  </a:lnTo>
                  <a:lnTo>
                    <a:pt x="872" y="957"/>
                  </a:lnTo>
                  <a:lnTo>
                    <a:pt x="907" y="926"/>
                  </a:lnTo>
                  <a:lnTo>
                    <a:pt x="938" y="889"/>
                  </a:lnTo>
                  <a:lnTo>
                    <a:pt x="964" y="851"/>
                  </a:lnTo>
                  <a:lnTo>
                    <a:pt x="986" y="811"/>
                  </a:lnTo>
                  <a:lnTo>
                    <a:pt x="1003" y="769"/>
                  </a:lnTo>
                  <a:lnTo>
                    <a:pt x="1015" y="724"/>
                  </a:lnTo>
                  <a:lnTo>
                    <a:pt x="1022" y="679"/>
                  </a:lnTo>
                  <a:lnTo>
                    <a:pt x="1024" y="635"/>
                  </a:lnTo>
                  <a:lnTo>
                    <a:pt x="1022" y="589"/>
                  </a:lnTo>
                  <a:lnTo>
                    <a:pt x="1015" y="545"/>
                  </a:lnTo>
                  <a:lnTo>
                    <a:pt x="1003" y="501"/>
                  </a:lnTo>
                  <a:lnTo>
                    <a:pt x="986" y="459"/>
                  </a:lnTo>
                  <a:lnTo>
                    <a:pt x="964" y="419"/>
                  </a:lnTo>
                  <a:lnTo>
                    <a:pt x="938" y="380"/>
                  </a:lnTo>
                  <a:lnTo>
                    <a:pt x="907" y="344"/>
                  </a:lnTo>
                  <a:lnTo>
                    <a:pt x="872" y="313"/>
                  </a:lnTo>
                  <a:lnTo>
                    <a:pt x="834" y="285"/>
                  </a:lnTo>
                  <a:lnTo>
                    <a:pt x="795" y="263"/>
                  </a:lnTo>
                  <a:lnTo>
                    <a:pt x="753" y="246"/>
                  </a:lnTo>
                  <a:lnTo>
                    <a:pt x="710" y="234"/>
                  </a:lnTo>
                  <a:lnTo>
                    <a:pt x="666" y="227"/>
                  </a:lnTo>
                  <a:lnTo>
                    <a:pt x="622" y="223"/>
                  </a:lnTo>
                  <a:close/>
                  <a:moveTo>
                    <a:pt x="650" y="0"/>
                  </a:moveTo>
                  <a:lnTo>
                    <a:pt x="706" y="5"/>
                  </a:lnTo>
                  <a:lnTo>
                    <a:pt x="762" y="16"/>
                  </a:lnTo>
                  <a:lnTo>
                    <a:pt x="817" y="30"/>
                  </a:lnTo>
                  <a:lnTo>
                    <a:pt x="870" y="52"/>
                  </a:lnTo>
                  <a:lnTo>
                    <a:pt x="922" y="77"/>
                  </a:lnTo>
                  <a:lnTo>
                    <a:pt x="971" y="108"/>
                  </a:lnTo>
                  <a:lnTo>
                    <a:pt x="1018" y="144"/>
                  </a:lnTo>
                  <a:lnTo>
                    <a:pt x="1063" y="185"/>
                  </a:lnTo>
                  <a:lnTo>
                    <a:pt x="1101" y="228"/>
                  </a:lnTo>
                  <a:lnTo>
                    <a:pt x="1135" y="273"/>
                  </a:lnTo>
                  <a:lnTo>
                    <a:pt x="1164" y="321"/>
                  </a:lnTo>
                  <a:lnTo>
                    <a:pt x="1189" y="370"/>
                  </a:lnTo>
                  <a:lnTo>
                    <a:pt x="1208" y="421"/>
                  </a:lnTo>
                  <a:lnTo>
                    <a:pt x="1224" y="473"/>
                  </a:lnTo>
                  <a:lnTo>
                    <a:pt x="1235" y="526"/>
                  </a:lnTo>
                  <a:lnTo>
                    <a:pt x="1242" y="580"/>
                  </a:lnTo>
                  <a:lnTo>
                    <a:pt x="1244" y="634"/>
                  </a:lnTo>
                  <a:lnTo>
                    <a:pt x="1242" y="688"/>
                  </a:lnTo>
                  <a:lnTo>
                    <a:pt x="1235" y="742"/>
                  </a:lnTo>
                  <a:lnTo>
                    <a:pt x="1224" y="795"/>
                  </a:lnTo>
                  <a:lnTo>
                    <a:pt x="1208" y="847"/>
                  </a:lnTo>
                  <a:lnTo>
                    <a:pt x="1188" y="898"/>
                  </a:lnTo>
                  <a:lnTo>
                    <a:pt x="1547" y="1265"/>
                  </a:lnTo>
                  <a:lnTo>
                    <a:pt x="1239" y="1579"/>
                  </a:lnTo>
                  <a:lnTo>
                    <a:pt x="880" y="1212"/>
                  </a:lnTo>
                  <a:lnTo>
                    <a:pt x="830" y="1233"/>
                  </a:lnTo>
                  <a:lnTo>
                    <a:pt x="779" y="1249"/>
                  </a:lnTo>
                  <a:lnTo>
                    <a:pt x="727" y="1261"/>
                  </a:lnTo>
                  <a:lnTo>
                    <a:pt x="674" y="1267"/>
                  </a:lnTo>
                  <a:lnTo>
                    <a:pt x="621" y="1269"/>
                  </a:lnTo>
                  <a:lnTo>
                    <a:pt x="568" y="1267"/>
                  </a:lnTo>
                  <a:lnTo>
                    <a:pt x="515" y="1261"/>
                  </a:lnTo>
                  <a:lnTo>
                    <a:pt x="463" y="1249"/>
                  </a:lnTo>
                  <a:lnTo>
                    <a:pt x="412" y="1233"/>
                  </a:lnTo>
                  <a:lnTo>
                    <a:pt x="363" y="1213"/>
                  </a:lnTo>
                  <a:lnTo>
                    <a:pt x="314" y="1188"/>
                  </a:lnTo>
                  <a:lnTo>
                    <a:pt x="268" y="1158"/>
                  </a:lnTo>
                  <a:lnTo>
                    <a:pt x="223" y="1123"/>
                  </a:lnTo>
                  <a:lnTo>
                    <a:pt x="182" y="1084"/>
                  </a:lnTo>
                  <a:lnTo>
                    <a:pt x="141" y="1039"/>
                  </a:lnTo>
                  <a:lnTo>
                    <a:pt x="106" y="990"/>
                  </a:lnTo>
                  <a:lnTo>
                    <a:pt x="76" y="940"/>
                  </a:lnTo>
                  <a:lnTo>
                    <a:pt x="51" y="887"/>
                  </a:lnTo>
                  <a:lnTo>
                    <a:pt x="30" y="833"/>
                  </a:lnTo>
                  <a:lnTo>
                    <a:pt x="15" y="777"/>
                  </a:lnTo>
                  <a:lnTo>
                    <a:pt x="5" y="721"/>
                  </a:lnTo>
                  <a:lnTo>
                    <a:pt x="0" y="664"/>
                  </a:lnTo>
                  <a:lnTo>
                    <a:pt x="0" y="606"/>
                  </a:lnTo>
                  <a:lnTo>
                    <a:pt x="5" y="549"/>
                  </a:lnTo>
                  <a:lnTo>
                    <a:pt x="15" y="492"/>
                  </a:lnTo>
                  <a:lnTo>
                    <a:pt x="30" y="437"/>
                  </a:lnTo>
                  <a:lnTo>
                    <a:pt x="51" y="381"/>
                  </a:lnTo>
                  <a:lnTo>
                    <a:pt x="76" y="329"/>
                  </a:lnTo>
                  <a:lnTo>
                    <a:pt x="106" y="279"/>
                  </a:lnTo>
                  <a:lnTo>
                    <a:pt x="141" y="231"/>
                  </a:lnTo>
                  <a:lnTo>
                    <a:pt x="182" y="185"/>
                  </a:lnTo>
                  <a:lnTo>
                    <a:pt x="226" y="144"/>
                  </a:lnTo>
                  <a:lnTo>
                    <a:pt x="273" y="108"/>
                  </a:lnTo>
                  <a:lnTo>
                    <a:pt x="323" y="77"/>
                  </a:lnTo>
                  <a:lnTo>
                    <a:pt x="374" y="52"/>
                  </a:lnTo>
                  <a:lnTo>
                    <a:pt x="428" y="30"/>
                  </a:lnTo>
                  <a:lnTo>
                    <a:pt x="482" y="16"/>
                  </a:lnTo>
                  <a:lnTo>
                    <a:pt x="538" y="5"/>
                  </a:lnTo>
                  <a:lnTo>
                    <a:pt x="594" y="0"/>
                  </a:lnTo>
                  <a:lnTo>
                    <a:pt x="65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33" name="Google Shape;11433;p24"/>
            <p:cNvSpPr/>
            <p:nvPr/>
          </p:nvSpPr>
          <p:spPr>
            <a:xfrm>
              <a:off x="4309" y="631"/>
              <a:ext cx="378" cy="478"/>
            </a:xfrm>
            <a:custGeom>
              <a:avLst/>
              <a:gdLst/>
              <a:ahLst/>
              <a:cxnLst/>
              <a:rect l="l" t="t" r="r" b="b"/>
              <a:pathLst>
                <a:path w="2656" h="3352" extrusionOk="0">
                  <a:moveTo>
                    <a:pt x="954" y="0"/>
                  </a:moveTo>
                  <a:lnTo>
                    <a:pt x="2656" y="0"/>
                  </a:lnTo>
                  <a:lnTo>
                    <a:pt x="2656" y="1558"/>
                  </a:lnTo>
                  <a:lnTo>
                    <a:pt x="2605" y="1528"/>
                  </a:lnTo>
                  <a:lnTo>
                    <a:pt x="2553" y="1503"/>
                  </a:lnTo>
                  <a:lnTo>
                    <a:pt x="2499" y="1481"/>
                  </a:lnTo>
                  <a:lnTo>
                    <a:pt x="2443" y="1465"/>
                  </a:lnTo>
                  <a:lnTo>
                    <a:pt x="2386" y="1454"/>
                  </a:lnTo>
                  <a:lnTo>
                    <a:pt x="2327" y="1446"/>
                  </a:lnTo>
                  <a:lnTo>
                    <a:pt x="2267" y="1443"/>
                  </a:lnTo>
                  <a:lnTo>
                    <a:pt x="2209" y="1446"/>
                  </a:lnTo>
                  <a:lnTo>
                    <a:pt x="2151" y="1453"/>
                  </a:lnTo>
                  <a:lnTo>
                    <a:pt x="2094" y="1465"/>
                  </a:lnTo>
                  <a:lnTo>
                    <a:pt x="2038" y="1481"/>
                  </a:lnTo>
                  <a:lnTo>
                    <a:pt x="1984" y="1503"/>
                  </a:lnTo>
                  <a:lnTo>
                    <a:pt x="1932" y="1527"/>
                  </a:lnTo>
                  <a:lnTo>
                    <a:pt x="1881" y="1557"/>
                  </a:lnTo>
                  <a:lnTo>
                    <a:pt x="1833" y="1591"/>
                  </a:lnTo>
                  <a:lnTo>
                    <a:pt x="452" y="1591"/>
                  </a:lnTo>
                  <a:lnTo>
                    <a:pt x="452" y="1814"/>
                  </a:lnTo>
                  <a:lnTo>
                    <a:pt x="1635" y="1814"/>
                  </a:lnTo>
                  <a:lnTo>
                    <a:pt x="1604" y="1875"/>
                  </a:lnTo>
                  <a:lnTo>
                    <a:pt x="1579" y="1937"/>
                  </a:lnTo>
                  <a:lnTo>
                    <a:pt x="1560" y="2002"/>
                  </a:lnTo>
                  <a:lnTo>
                    <a:pt x="1546" y="2068"/>
                  </a:lnTo>
                  <a:lnTo>
                    <a:pt x="452" y="2068"/>
                  </a:lnTo>
                  <a:lnTo>
                    <a:pt x="452" y="2293"/>
                  </a:lnTo>
                  <a:lnTo>
                    <a:pt x="1543" y="2293"/>
                  </a:lnTo>
                  <a:lnTo>
                    <a:pt x="1554" y="2360"/>
                  </a:lnTo>
                  <a:lnTo>
                    <a:pt x="1572" y="2424"/>
                  </a:lnTo>
                  <a:lnTo>
                    <a:pt x="1595" y="2487"/>
                  </a:lnTo>
                  <a:lnTo>
                    <a:pt x="1623" y="2547"/>
                  </a:lnTo>
                  <a:lnTo>
                    <a:pt x="452" y="2547"/>
                  </a:lnTo>
                  <a:lnTo>
                    <a:pt x="452" y="2771"/>
                  </a:lnTo>
                  <a:lnTo>
                    <a:pt x="1806" y="2771"/>
                  </a:lnTo>
                  <a:lnTo>
                    <a:pt x="1856" y="2809"/>
                  </a:lnTo>
                  <a:lnTo>
                    <a:pt x="1909" y="2843"/>
                  </a:lnTo>
                  <a:lnTo>
                    <a:pt x="1964" y="2872"/>
                  </a:lnTo>
                  <a:lnTo>
                    <a:pt x="2021" y="2895"/>
                  </a:lnTo>
                  <a:lnTo>
                    <a:pt x="2080" y="2914"/>
                  </a:lnTo>
                  <a:lnTo>
                    <a:pt x="2142" y="2927"/>
                  </a:lnTo>
                  <a:lnTo>
                    <a:pt x="2204" y="2935"/>
                  </a:lnTo>
                  <a:lnTo>
                    <a:pt x="2267" y="2939"/>
                  </a:lnTo>
                  <a:lnTo>
                    <a:pt x="2325" y="2935"/>
                  </a:lnTo>
                  <a:lnTo>
                    <a:pt x="2385" y="2928"/>
                  </a:lnTo>
                  <a:lnTo>
                    <a:pt x="2442" y="2916"/>
                  </a:lnTo>
                  <a:lnTo>
                    <a:pt x="2499" y="2899"/>
                  </a:lnTo>
                  <a:lnTo>
                    <a:pt x="2656" y="3060"/>
                  </a:lnTo>
                  <a:lnTo>
                    <a:pt x="2656" y="3352"/>
                  </a:lnTo>
                  <a:lnTo>
                    <a:pt x="0" y="3352"/>
                  </a:lnTo>
                  <a:lnTo>
                    <a:pt x="0" y="1021"/>
                  </a:lnTo>
                  <a:lnTo>
                    <a:pt x="952" y="1021"/>
                  </a:lnTo>
                  <a:lnTo>
                    <a:pt x="95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34" name="Google Shape;11434;p24"/>
            <p:cNvSpPr/>
            <p:nvPr/>
          </p:nvSpPr>
          <p:spPr>
            <a:xfrm>
              <a:off x="4323" y="647"/>
              <a:ext cx="93" cy="100"/>
            </a:xfrm>
            <a:custGeom>
              <a:avLst/>
              <a:gdLst/>
              <a:ahLst/>
              <a:cxnLst/>
              <a:rect l="l" t="t" r="r" b="b"/>
              <a:pathLst>
                <a:path w="650" h="701" extrusionOk="0">
                  <a:moveTo>
                    <a:pt x="650" y="0"/>
                  </a:moveTo>
                  <a:lnTo>
                    <a:pt x="649" y="701"/>
                  </a:lnTo>
                  <a:lnTo>
                    <a:pt x="0" y="701"/>
                  </a:lnTo>
                  <a:lnTo>
                    <a:pt x="65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435" name="Google Shape;11435;p24"/>
          <p:cNvGrpSpPr/>
          <p:nvPr/>
        </p:nvGrpSpPr>
        <p:grpSpPr>
          <a:xfrm>
            <a:off x="9934368" y="23912379"/>
            <a:ext cx="367191" cy="546958"/>
            <a:chOff x="4035" y="1003"/>
            <a:chExt cx="321" cy="479"/>
          </a:xfrm>
          <a:solidFill>
            <a:srgbClr val="006994"/>
          </a:solidFill>
        </p:grpSpPr>
        <p:sp>
          <p:nvSpPr>
            <p:cNvPr id="11436" name="Google Shape;11436;p24"/>
            <p:cNvSpPr/>
            <p:nvPr/>
          </p:nvSpPr>
          <p:spPr>
            <a:xfrm>
              <a:off x="4035" y="1003"/>
              <a:ext cx="321" cy="479"/>
            </a:xfrm>
            <a:custGeom>
              <a:avLst/>
              <a:gdLst/>
              <a:ahLst/>
              <a:cxnLst/>
              <a:rect l="l" t="t" r="r" b="b"/>
              <a:pathLst>
                <a:path w="2255" h="3359" extrusionOk="0">
                  <a:moveTo>
                    <a:pt x="318" y="314"/>
                  </a:moveTo>
                  <a:lnTo>
                    <a:pt x="318" y="3079"/>
                  </a:lnTo>
                  <a:lnTo>
                    <a:pt x="1936" y="3079"/>
                  </a:lnTo>
                  <a:lnTo>
                    <a:pt x="1936" y="314"/>
                  </a:lnTo>
                  <a:lnTo>
                    <a:pt x="318" y="314"/>
                  </a:lnTo>
                  <a:close/>
                  <a:moveTo>
                    <a:pt x="0" y="0"/>
                  </a:moveTo>
                  <a:lnTo>
                    <a:pt x="2255" y="0"/>
                  </a:lnTo>
                  <a:lnTo>
                    <a:pt x="2255" y="3359"/>
                  </a:lnTo>
                  <a:lnTo>
                    <a:pt x="0" y="3359"/>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37" name="Google Shape;11437;p24"/>
            <p:cNvSpPr/>
            <p:nvPr/>
          </p:nvSpPr>
          <p:spPr>
            <a:xfrm>
              <a:off x="4131" y="1377"/>
              <a:ext cx="0" cy="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38" name="Google Shape;11438;p24"/>
            <p:cNvSpPr/>
            <p:nvPr/>
          </p:nvSpPr>
          <p:spPr>
            <a:xfrm>
              <a:off x="4106" y="1140"/>
              <a:ext cx="180" cy="178"/>
            </a:xfrm>
            <a:custGeom>
              <a:avLst/>
              <a:gdLst/>
              <a:ahLst/>
              <a:cxnLst/>
              <a:rect l="l" t="t" r="r" b="b"/>
              <a:pathLst>
                <a:path w="1265" h="1250" extrusionOk="0">
                  <a:moveTo>
                    <a:pt x="509" y="176"/>
                  </a:moveTo>
                  <a:lnTo>
                    <a:pt x="467" y="179"/>
                  </a:lnTo>
                  <a:lnTo>
                    <a:pt x="426" y="187"/>
                  </a:lnTo>
                  <a:lnTo>
                    <a:pt x="385" y="200"/>
                  </a:lnTo>
                  <a:lnTo>
                    <a:pt x="346" y="218"/>
                  </a:lnTo>
                  <a:lnTo>
                    <a:pt x="310" y="242"/>
                  </a:lnTo>
                  <a:lnTo>
                    <a:pt x="277" y="272"/>
                  </a:lnTo>
                  <a:lnTo>
                    <a:pt x="247" y="305"/>
                  </a:lnTo>
                  <a:lnTo>
                    <a:pt x="223" y="341"/>
                  </a:lnTo>
                  <a:lnTo>
                    <a:pt x="204" y="379"/>
                  </a:lnTo>
                  <a:lnTo>
                    <a:pt x="190" y="419"/>
                  </a:lnTo>
                  <a:lnTo>
                    <a:pt x="183" y="460"/>
                  </a:lnTo>
                  <a:lnTo>
                    <a:pt x="179" y="502"/>
                  </a:lnTo>
                  <a:lnTo>
                    <a:pt x="183" y="544"/>
                  </a:lnTo>
                  <a:lnTo>
                    <a:pt x="190" y="584"/>
                  </a:lnTo>
                  <a:lnTo>
                    <a:pt x="204" y="625"/>
                  </a:lnTo>
                  <a:lnTo>
                    <a:pt x="223" y="663"/>
                  </a:lnTo>
                  <a:lnTo>
                    <a:pt x="247" y="699"/>
                  </a:lnTo>
                  <a:lnTo>
                    <a:pt x="277" y="732"/>
                  </a:lnTo>
                  <a:lnTo>
                    <a:pt x="310" y="761"/>
                  </a:lnTo>
                  <a:lnTo>
                    <a:pt x="346" y="785"/>
                  </a:lnTo>
                  <a:lnTo>
                    <a:pt x="385" y="804"/>
                  </a:lnTo>
                  <a:lnTo>
                    <a:pt x="426" y="817"/>
                  </a:lnTo>
                  <a:lnTo>
                    <a:pt x="467" y="825"/>
                  </a:lnTo>
                  <a:lnTo>
                    <a:pt x="509" y="827"/>
                  </a:lnTo>
                  <a:lnTo>
                    <a:pt x="551" y="825"/>
                  </a:lnTo>
                  <a:lnTo>
                    <a:pt x="593" y="817"/>
                  </a:lnTo>
                  <a:lnTo>
                    <a:pt x="633" y="804"/>
                  </a:lnTo>
                  <a:lnTo>
                    <a:pt x="671" y="785"/>
                  </a:lnTo>
                  <a:lnTo>
                    <a:pt x="708" y="761"/>
                  </a:lnTo>
                  <a:lnTo>
                    <a:pt x="742" y="732"/>
                  </a:lnTo>
                  <a:lnTo>
                    <a:pt x="771" y="699"/>
                  </a:lnTo>
                  <a:lnTo>
                    <a:pt x="795" y="663"/>
                  </a:lnTo>
                  <a:lnTo>
                    <a:pt x="814" y="625"/>
                  </a:lnTo>
                  <a:lnTo>
                    <a:pt x="827" y="584"/>
                  </a:lnTo>
                  <a:lnTo>
                    <a:pt x="836" y="543"/>
                  </a:lnTo>
                  <a:lnTo>
                    <a:pt x="838" y="501"/>
                  </a:lnTo>
                  <a:lnTo>
                    <a:pt x="836" y="460"/>
                  </a:lnTo>
                  <a:lnTo>
                    <a:pt x="827" y="419"/>
                  </a:lnTo>
                  <a:lnTo>
                    <a:pt x="814" y="379"/>
                  </a:lnTo>
                  <a:lnTo>
                    <a:pt x="795" y="341"/>
                  </a:lnTo>
                  <a:lnTo>
                    <a:pt x="772" y="305"/>
                  </a:lnTo>
                  <a:lnTo>
                    <a:pt x="742" y="272"/>
                  </a:lnTo>
                  <a:lnTo>
                    <a:pt x="709" y="242"/>
                  </a:lnTo>
                  <a:lnTo>
                    <a:pt x="672" y="218"/>
                  </a:lnTo>
                  <a:lnTo>
                    <a:pt x="633" y="200"/>
                  </a:lnTo>
                  <a:lnTo>
                    <a:pt x="593" y="187"/>
                  </a:lnTo>
                  <a:lnTo>
                    <a:pt x="551" y="179"/>
                  </a:lnTo>
                  <a:lnTo>
                    <a:pt x="509" y="176"/>
                  </a:lnTo>
                  <a:close/>
                  <a:moveTo>
                    <a:pt x="483" y="0"/>
                  </a:moveTo>
                  <a:lnTo>
                    <a:pt x="535" y="0"/>
                  </a:lnTo>
                  <a:lnTo>
                    <a:pt x="587" y="4"/>
                  </a:lnTo>
                  <a:lnTo>
                    <a:pt x="638" y="15"/>
                  </a:lnTo>
                  <a:lnTo>
                    <a:pt x="688" y="30"/>
                  </a:lnTo>
                  <a:lnTo>
                    <a:pt x="737" y="52"/>
                  </a:lnTo>
                  <a:lnTo>
                    <a:pt x="783" y="79"/>
                  </a:lnTo>
                  <a:lnTo>
                    <a:pt x="827" y="109"/>
                  </a:lnTo>
                  <a:lnTo>
                    <a:pt x="869" y="146"/>
                  </a:lnTo>
                  <a:lnTo>
                    <a:pt x="905" y="186"/>
                  </a:lnTo>
                  <a:lnTo>
                    <a:pt x="936" y="228"/>
                  </a:lnTo>
                  <a:lnTo>
                    <a:pt x="962" y="272"/>
                  </a:lnTo>
                  <a:lnTo>
                    <a:pt x="983" y="319"/>
                  </a:lnTo>
                  <a:lnTo>
                    <a:pt x="1000" y="367"/>
                  </a:lnTo>
                  <a:lnTo>
                    <a:pt x="1010" y="416"/>
                  </a:lnTo>
                  <a:lnTo>
                    <a:pt x="1016" y="465"/>
                  </a:lnTo>
                  <a:lnTo>
                    <a:pt x="1017" y="515"/>
                  </a:lnTo>
                  <a:lnTo>
                    <a:pt x="1013" y="566"/>
                  </a:lnTo>
                  <a:lnTo>
                    <a:pt x="1004" y="615"/>
                  </a:lnTo>
                  <a:lnTo>
                    <a:pt x="990" y="664"/>
                  </a:lnTo>
                  <a:lnTo>
                    <a:pt x="971" y="711"/>
                  </a:lnTo>
                  <a:lnTo>
                    <a:pt x="1265" y="1001"/>
                  </a:lnTo>
                  <a:lnTo>
                    <a:pt x="1014" y="1250"/>
                  </a:lnTo>
                  <a:lnTo>
                    <a:pt x="720" y="959"/>
                  </a:lnTo>
                  <a:lnTo>
                    <a:pt x="672" y="978"/>
                  </a:lnTo>
                  <a:lnTo>
                    <a:pt x="623" y="992"/>
                  </a:lnTo>
                  <a:lnTo>
                    <a:pt x="573" y="1001"/>
                  </a:lnTo>
                  <a:lnTo>
                    <a:pt x="523" y="1004"/>
                  </a:lnTo>
                  <a:lnTo>
                    <a:pt x="472" y="1003"/>
                  </a:lnTo>
                  <a:lnTo>
                    <a:pt x="422" y="997"/>
                  </a:lnTo>
                  <a:lnTo>
                    <a:pt x="372" y="986"/>
                  </a:lnTo>
                  <a:lnTo>
                    <a:pt x="324" y="970"/>
                  </a:lnTo>
                  <a:lnTo>
                    <a:pt x="277" y="949"/>
                  </a:lnTo>
                  <a:lnTo>
                    <a:pt x="231" y="924"/>
                  </a:lnTo>
                  <a:lnTo>
                    <a:pt x="189" y="893"/>
                  </a:lnTo>
                  <a:lnTo>
                    <a:pt x="148" y="857"/>
                  </a:lnTo>
                  <a:lnTo>
                    <a:pt x="112" y="817"/>
                  </a:lnTo>
                  <a:lnTo>
                    <a:pt x="80" y="773"/>
                  </a:lnTo>
                  <a:lnTo>
                    <a:pt x="53" y="727"/>
                  </a:lnTo>
                  <a:lnTo>
                    <a:pt x="32" y="679"/>
                  </a:lnTo>
                  <a:lnTo>
                    <a:pt x="17" y="629"/>
                  </a:lnTo>
                  <a:lnTo>
                    <a:pt x="6" y="579"/>
                  </a:lnTo>
                  <a:lnTo>
                    <a:pt x="0" y="527"/>
                  </a:lnTo>
                  <a:lnTo>
                    <a:pt x="0" y="476"/>
                  </a:lnTo>
                  <a:lnTo>
                    <a:pt x="6" y="425"/>
                  </a:lnTo>
                  <a:lnTo>
                    <a:pt x="17" y="373"/>
                  </a:lnTo>
                  <a:lnTo>
                    <a:pt x="32" y="324"/>
                  </a:lnTo>
                  <a:lnTo>
                    <a:pt x="53" y="276"/>
                  </a:lnTo>
                  <a:lnTo>
                    <a:pt x="80" y="230"/>
                  </a:lnTo>
                  <a:lnTo>
                    <a:pt x="112" y="187"/>
                  </a:lnTo>
                  <a:lnTo>
                    <a:pt x="148" y="146"/>
                  </a:lnTo>
                  <a:lnTo>
                    <a:pt x="190" y="109"/>
                  </a:lnTo>
                  <a:lnTo>
                    <a:pt x="235" y="79"/>
                  </a:lnTo>
                  <a:lnTo>
                    <a:pt x="281" y="52"/>
                  </a:lnTo>
                  <a:lnTo>
                    <a:pt x="330" y="30"/>
                  </a:lnTo>
                  <a:lnTo>
                    <a:pt x="380" y="15"/>
                  </a:lnTo>
                  <a:lnTo>
                    <a:pt x="431" y="4"/>
                  </a:lnTo>
                  <a:lnTo>
                    <a:pt x="48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1439" name="Google Shape;11439;p24"/>
          <p:cNvSpPr/>
          <p:nvPr/>
        </p:nvSpPr>
        <p:spPr>
          <a:xfrm>
            <a:off x="18793323" y="23912950"/>
            <a:ext cx="533640" cy="547348"/>
          </a:xfrm>
          <a:custGeom>
            <a:avLst/>
            <a:gdLst/>
            <a:ahLst/>
            <a:cxnLst/>
            <a:rect l="l" t="t" r="r" b="b"/>
            <a:pathLst>
              <a:path w="3267" h="3352" extrusionOk="0">
                <a:moveTo>
                  <a:pt x="1050" y="0"/>
                </a:moveTo>
                <a:lnTo>
                  <a:pt x="3267" y="0"/>
                </a:lnTo>
                <a:lnTo>
                  <a:pt x="3267" y="542"/>
                </a:lnTo>
                <a:lnTo>
                  <a:pt x="2954" y="542"/>
                </a:lnTo>
                <a:lnTo>
                  <a:pt x="2954" y="3352"/>
                </a:lnTo>
                <a:lnTo>
                  <a:pt x="2417" y="3352"/>
                </a:lnTo>
                <a:lnTo>
                  <a:pt x="2417" y="542"/>
                </a:lnTo>
                <a:lnTo>
                  <a:pt x="1976" y="542"/>
                </a:lnTo>
                <a:lnTo>
                  <a:pt x="1976" y="3352"/>
                </a:lnTo>
                <a:lnTo>
                  <a:pt x="1440" y="3352"/>
                </a:lnTo>
                <a:lnTo>
                  <a:pt x="1440" y="2125"/>
                </a:lnTo>
                <a:lnTo>
                  <a:pt x="1364" y="2124"/>
                </a:lnTo>
                <a:lnTo>
                  <a:pt x="1284" y="2123"/>
                </a:lnTo>
                <a:lnTo>
                  <a:pt x="1203" y="2122"/>
                </a:lnTo>
                <a:lnTo>
                  <a:pt x="1124" y="2121"/>
                </a:lnTo>
                <a:lnTo>
                  <a:pt x="1050" y="2121"/>
                </a:lnTo>
                <a:lnTo>
                  <a:pt x="968" y="2118"/>
                </a:lnTo>
                <a:lnTo>
                  <a:pt x="887" y="2108"/>
                </a:lnTo>
                <a:lnTo>
                  <a:pt x="809" y="2093"/>
                </a:lnTo>
                <a:lnTo>
                  <a:pt x="733" y="2072"/>
                </a:lnTo>
                <a:lnTo>
                  <a:pt x="659" y="2045"/>
                </a:lnTo>
                <a:lnTo>
                  <a:pt x="588" y="2013"/>
                </a:lnTo>
                <a:lnTo>
                  <a:pt x="520" y="1976"/>
                </a:lnTo>
                <a:lnTo>
                  <a:pt x="455" y="1935"/>
                </a:lnTo>
                <a:lnTo>
                  <a:pt x="393" y="1888"/>
                </a:lnTo>
                <a:lnTo>
                  <a:pt x="336" y="1838"/>
                </a:lnTo>
                <a:lnTo>
                  <a:pt x="281" y="1782"/>
                </a:lnTo>
                <a:lnTo>
                  <a:pt x="231" y="1724"/>
                </a:lnTo>
                <a:lnTo>
                  <a:pt x="184" y="1661"/>
                </a:lnTo>
                <a:lnTo>
                  <a:pt x="143" y="1596"/>
                </a:lnTo>
                <a:lnTo>
                  <a:pt x="107" y="1527"/>
                </a:lnTo>
                <a:lnTo>
                  <a:pt x="75" y="1455"/>
                </a:lnTo>
                <a:lnTo>
                  <a:pt x="48" y="1381"/>
                </a:lnTo>
                <a:lnTo>
                  <a:pt x="28" y="1303"/>
                </a:lnTo>
                <a:lnTo>
                  <a:pt x="13" y="1225"/>
                </a:lnTo>
                <a:lnTo>
                  <a:pt x="3" y="1143"/>
                </a:lnTo>
                <a:lnTo>
                  <a:pt x="0" y="1060"/>
                </a:lnTo>
                <a:lnTo>
                  <a:pt x="3" y="977"/>
                </a:lnTo>
                <a:lnTo>
                  <a:pt x="13" y="897"/>
                </a:lnTo>
                <a:lnTo>
                  <a:pt x="28" y="817"/>
                </a:lnTo>
                <a:lnTo>
                  <a:pt x="48" y="741"/>
                </a:lnTo>
                <a:lnTo>
                  <a:pt x="75" y="665"/>
                </a:lnTo>
                <a:lnTo>
                  <a:pt x="107" y="595"/>
                </a:lnTo>
                <a:lnTo>
                  <a:pt x="143" y="525"/>
                </a:lnTo>
                <a:lnTo>
                  <a:pt x="184" y="459"/>
                </a:lnTo>
                <a:lnTo>
                  <a:pt x="231" y="397"/>
                </a:lnTo>
                <a:lnTo>
                  <a:pt x="281" y="338"/>
                </a:lnTo>
                <a:lnTo>
                  <a:pt x="336" y="284"/>
                </a:lnTo>
                <a:lnTo>
                  <a:pt x="393" y="233"/>
                </a:lnTo>
                <a:lnTo>
                  <a:pt x="455" y="187"/>
                </a:lnTo>
                <a:lnTo>
                  <a:pt x="520" y="145"/>
                </a:lnTo>
                <a:lnTo>
                  <a:pt x="588" y="108"/>
                </a:lnTo>
                <a:lnTo>
                  <a:pt x="659" y="76"/>
                </a:lnTo>
                <a:lnTo>
                  <a:pt x="733" y="49"/>
                </a:lnTo>
                <a:lnTo>
                  <a:pt x="809" y="28"/>
                </a:lnTo>
                <a:lnTo>
                  <a:pt x="887" y="12"/>
                </a:lnTo>
                <a:lnTo>
                  <a:pt x="968" y="4"/>
                </a:lnTo>
                <a:lnTo>
                  <a:pt x="1050"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40" name="Google Shape;11440;p24"/>
          <p:cNvSpPr/>
          <p:nvPr/>
        </p:nvSpPr>
        <p:spPr>
          <a:xfrm>
            <a:off x="17544475" y="23914093"/>
            <a:ext cx="509641" cy="545059"/>
          </a:xfrm>
          <a:custGeom>
            <a:avLst/>
            <a:gdLst/>
            <a:ahLst/>
            <a:cxnLst/>
            <a:rect l="l" t="t" r="r" b="b"/>
            <a:pathLst>
              <a:path w="3125" h="3341" extrusionOk="0">
                <a:moveTo>
                  <a:pt x="3125" y="0"/>
                </a:moveTo>
                <a:lnTo>
                  <a:pt x="2382" y="3107"/>
                </a:lnTo>
                <a:lnTo>
                  <a:pt x="1782" y="2722"/>
                </a:lnTo>
                <a:lnTo>
                  <a:pt x="1272" y="3341"/>
                </a:lnTo>
                <a:lnTo>
                  <a:pt x="1272" y="2367"/>
                </a:lnTo>
                <a:lnTo>
                  <a:pt x="2369" y="901"/>
                </a:lnTo>
                <a:lnTo>
                  <a:pt x="907" y="2157"/>
                </a:lnTo>
                <a:lnTo>
                  <a:pt x="0" y="1569"/>
                </a:lnTo>
                <a:lnTo>
                  <a:pt x="3125"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1441" name="Google Shape;11441;p24"/>
          <p:cNvGrpSpPr/>
          <p:nvPr/>
        </p:nvGrpSpPr>
        <p:grpSpPr>
          <a:xfrm>
            <a:off x="875301" y="23913053"/>
            <a:ext cx="530131" cy="547269"/>
            <a:chOff x="-2439988" y="-979488"/>
            <a:chExt cx="736600" cy="760413"/>
          </a:xfrm>
          <a:solidFill>
            <a:srgbClr val="006994"/>
          </a:solidFill>
        </p:grpSpPr>
        <p:sp>
          <p:nvSpPr>
            <p:cNvPr id="11442" name="Google Shape;11442;p24"/>
            <p:cNvSpPr/>
            <p:nvPr/>
          </p:nvSpPr>
          <p:spPr>
            <a:xfrm>
              <a:off x="-2143125" y="-665163"/>
              <a:ext cx="439737" cy="446088"/>
            </a:xfrm>
            <a:custGeom>
              <a:avLst/>
              <a:gdLst/>
              <a:ahLst/>
              <a:cxnLst/>
              <a:rect l="l" t="t" r="r" b="b"/>
              <a:pathLst>
                <a:path w="1942" h="1964" extrusionOk="0">
                  <a:moveTo>
                    <a:pt x="1409" y="1597"/>
                  </a:moveTo>
                  <a:lnTo>
                    <a:pt x="1393" y="1631"/>
                  </a:lnTo>
                  <a:lnTo>
                    <a:pt x="1376" y="1664"/>
                  </a:lnTo>
                  <a:lnTo>
                    <a:pt x="1411" y="1642"/>
                  </a:lnTo>
                  <a:lnTo>
                    <a:pt x="1446" y="1619"/>
                  </a:lnTo>
                  <a:lnTo>
                    <a:pt x="1428" y="1607"/>
                  </a:lnTo>
                  <a:lnTo>
                    <a:pt x="1409" y="1597"/>
                  </a:lnTo>
                  <a:close/>
                  <a:moveTo>
                    <a:pt x="533" y="1597"/>
                  </a:moveTo>
                  <a:lnTo>
                    <a:pt x="515" y="1607"/>
                  </a:lnTo>
                  <a:lnTo>
                    <a:pt x="496" y="1619"/>
                  </a:lnTo>
                  <a:lnTo>
                    <a:pt x="531" y="1642"/>
                  </a:lnTo>
                  <a:lnTo>
                    <a:pt x="566" y="1665"/>
                  </a:lnTo>
                  <a:lnTo>
                    <a:pt x="549" y="1631"/>
                  </a:lnTo>
                  <a:lnTo>
                    <a:pt x="533" y="1597"/>
                  </a:lnTo>
                  <a:close/>
                  <a:moveTo>
                    <a:pt x="1056" y="1491"/>
                  </a:moveTo>
                  <a:lnTo>
                    <a:pt x="1056" y="1751"/>
                  </a:lnTo>
                  <a:lnTo>
                    <a:pt x="1092" y="1731"/>
                  </a:lnTo>
                  <a:lnTo>
                    <a:pt x="1127" y="1702"/>
                  </a:lnTo>
                  <a:lnTo>
                    <a:pt x="1159" y="1669"/>
                  </a:lnTo>
                  <a:lnTo>
                    <a:pt x="1190" y="1627"/>
                  </a:lnTo>
                  <a:lnTo>
                    <a:pt x="1219" y="1580"/>
                  </a:lnTo>
                  <a:lnTo>
                    <a:pt x="1247" y="1528"/>
                  </a:lnTo>
                  <a:lnTo>
                    <a:pt x="1186" y="1510"/>
                  </a:lnTo>
                  <a:lnTo>
                    <a:pt x="1122" y="1498"/>
                  </a:lnTo>
                  <a:lnTo>
                    <a:pt x="1056" y="1491"/>
                  </a:lnTo>
                  <a:close/>
                  <a:moveTo>
                    <a:pt x="886" y="1491"/>
                  </a:moveTo>
                  <a:lnTo>
                    <a:pt x="820" y="1498"/>
                  </a:lnTo>
                  <a:lnTo>
                    <a:pt x="756" y="1510"/>
                  </a:lnTo>
                  <a:lnTo>
                    <a:pt x="695" y="1528"/>
                  </a:lnTo>
                  <a:lnTo>
                    <a:pt x="723" y="1580"/>
                  </a:lnTo>
                  <a:lnTo>
                    <a:pt x="752" y="1627"/>
                  </a:lnTo>
                  <a:lnTo>
                    <a:pt x="783" y="1667"/>
                  </a:lnTo>
                  <a:lnTo>
                    <a:pt x="817" y="1702"/>
                  </a:lnTo>
                  <a:lnTo>
                    <a:pt x="850" y="1731"/>
                  </a:lnTo>
                  <a:lnTo>
                    <a:pt x="886" y="1751"/>
                  </a:lnTo>
                  <a:lnTo>
                    <a:pt x="886" y="1491"/>
                  </a:lnTo>
                  <a:close/>
                  <a:moveTo>
                    <a:pt x="1526" y="1078"/>
                  </a:moveTo>
                  <a:lnTo>
                    <a:pt x="1519" y="1166"/>
                  </a:lnTo>
                  <a:lnTo>
                    <a:pt x="1509" y="1252"/>
                  </a:lnTo>
                  <a:lnTo>
                    <a:pt x="1493" y="1336"/>
                  </a:lnTo>
                  <a:lnTo>
                    <a:pt x="1473" y="1417"/>
                  </a:lnTo>
                  <a:lnTo>
                    <a:pt x="1531" y="1450"/>
                  </a:lnTo>
                  <a:lnTo>
                    <a:pt x="1585" y="1489"/>
                  </a:lnTo>
                  <a:lnTo>
                    <a:pt x="1625" y="1436"/>
                  </a:lnTo>
                  <a:lnTo>
                    <a:pt x="1661" y="1382"/>
                  </a:lnTo>
                  <a:lnTo>
                    <a:pt x="1692" y="1325"/>
                  </a:lnTo>
                  <a:lnTo>
                    <a:pt x="1718" y="1265"/>
                  </a:lnTo>
                  <a:lnTo>
                    <a:pt x="1738" y="1204"/>
                  </a:lnTo>
                  <a:lnTo>
                    <a:pt x="1755" y="1142"/>
                  </a:lnTo>
                  <a:lnTo>
                    <a:pt x="1765" y="1078"/>
                  </a:lnTo>
                  <a:lnTo>
                    <a:pt x="1526" y="1078"/>
                  </a:lnTo>
                  <a:close/>
                  <a:moveTo>
                    <a:pt x="1056" y="1078"/>
                  </a:moveTo>
                  <a:lnTo>
                    <a:pt x="1056" y="1300"/>
                  </a:lnTo>
                  <a:lnTo>
                    <a:pt x="1122" y="1308"/>
                  </a:lnTo>
                  <a:lnTo>
                    <a:pt x="1187" y="1317"/>
                  </a:lnTo>
                  <a:lnTo>
                    <a:pt x="1251" y="1332"/>
                  </a:lnTo>
                  <a:lnTo>
                    <a:pt x="1311" y="1349"/>
                  </a:lnTo>
                  <a:lnTo>
                    <a:pt x="1327" y="1284"/>
                  </a:lnTo>
                  <a:lnTo>
                    <a:pt x="1339" y="1217"/>
                  </a:lnTo>
                  <a:lnTo>
                    <a:pt x="1349" y="1147"/>
                  </a:lnTo>
                  <a:lnTo>
                    <a:pt x="1355" y="1078"/>
                  </a:lnTo>
                  <a:lnTo>
                    <a:pt x="1056" y="1078"/>
                  </a:lnTo>
                  <a:close/>
                  <a:moveTo>
                    <a:pt x="587" y="1078"/>
                  </a:moveTo>
                  <a:lnTo>
                    <a:pt x="593" y="1147"/>
                  </a:lnTo>
                  <a:lnTo>
                    <a:pt x="603" y="1217"/>
                  </a:lnTo>
                  <a:lnTo>
                    <a:pt x="615" y="1284"/>
                  </a:lnTo>
                  <a:lnTo>
                    <a:pt x="631" y="1349"/>
                  </a:lnTo>
                  <a:lnTo>
                    <a:pt x="692" y="1332"/>
                  </a:lnTo>
                  <a:lnTo>
                    <a:pt x="755" y="1317"/>
                  </a:lnTo>
                  <a:lnTo>
                    <a:pt x="819" y="1308"/>
                  </a:lnTo>
                  <a:lnTo>
                    <a:pt x="886" y="1301"/>
                  </a:lnTo>
                  <a:lnTo>
                    <a:pt x="886" y="1078"/>
                  </a:lnTo>
                  <a:lnTo>
                    <a:pt x="587" y="1078"/>
                  </a:lnTo>
                  <a:close/>
                  <a:moveTo>
                    <a:pt x="177" y="1078"/>
                  </a:moveTo>
                  <a:lnTo>
                    <a:pt x="188" y="1142"/>
                  </a:lnTo>
                  <a:lnTo>
                    <a:pt x="204" y="1204"/>
                  </a:lnTo>
                  <a:lnTo>
                    <a:pt x="224" y="1266"/>
                  </a:lnTo>
                  <a:lnTo>
                    <a:pt x="250" y="1325"/>
                  </a:lnTo>
                  <a:lnTo>
                    <a:pt x="282" y="1382"/>
                  </a:lnTo>
                  <a:lnTo>
                    <a:pt x="317" y="1437"/>
                  </a:lnTo>
                  <a:lnTo>
                    <a:pt x="357" y="1489"/>
                  </a:lnTo>
                  <a:lnTo>
                    <a:pt x="411" y="1450"/>
                  </a:lnTo>
                  <a:lnTo>
                    <a:pt x="468" y="1417"/>
                  </a:lnTo>
                  <a:lnTo>
                    <a:pt x="449" y="1336"/>
                  </a:lnTo>
                  <a:lnTo>
                    <a:pt x="434" y="1252"/>
                  </a:lnTo>
                  <a:lnTo>
                    <a:pt x="423" y="1166"/>
                  </a:lnTo>
                  <a:lnTo>
                    <a:pt x="416" y="1078"/>
                  </a:lnTo>
                  <a:lnTo>
                    <a:pt x="177" y="1078"/>
                  </a:lnTo>
                  <a:close/>
                  <a:moveTo>
                    <a:pt x="1311" y="616"/>
                  </a:moveTo>
                  <a:lnTo>
                    <a:pt x="1251" y="634"/>
                  </a:lnTo>
                  <a:lnTo>
                    <a:pt x="1187" y="647"/>
                  </a:lnTo>
                  <a:lnTo>
                    <a:pt x="1122" y="658"/>
                  </a:lnTo>
                  <a:lnTo>
                    <a:pt x="1056" y="663"/>
                  </a:lnTo>
                  <a:lnTo>
                    <a:pt x="1056" y="888"/>
                  </a:lnTo>
                  <a:lnTo>
                    <a:pt x="1355" y="888"/>
                  </a:lnTo>
                  <a:lnTo>
                    <a:pt x="1349" y="817"/>
                  </a:lnTo>
                  <a:lnTo>
                    <a:pt x="1339" y="748"/>
                  </a:lnTo>
                  <a:lnTo>
                    <a:pt x="1327" y="681"/>
                  </a:lnTo>
                  <a:lnTo>
                    <a:pt x="1311" y="616"/>
                  </a:lnTo>
                  <a:close/>
                  <a:moveTo>
                    <a:pt x="630" y="615"/>
                  </a:moveTo>
                  <a:lnTo>
                    <a:pt x="615" y="681"/>
                  </a:lnTo>
                  <a:lnTo>
                    <a:pt x="603" y="748"/>
                  </a:lnTo>
                  <a:lnTo>
                    <a:pt x="593" y="817"/>
                  </a:lnTo>
                  <a:lnTo>
                    <a:pt x="587" y="888"/>
                  </a:lnTo>
                  <a:lnTo>
                    <a:pt x="886" y="888"/>
                  </a:lnTo>
                  <a:lnTo>
                    <a:pt x="886" y="663"/>
                  </a:lnTo>
                  <a:lnTo>
                    <a:pt x="819" y="657"/>
                  </a:lnTo>
                  <a:lnTo>
                    <a:pt x="754" y="647"/>
                  </a:lnTo>
                  <a:lnTo>
                    <a:pt x="692" y="633"/>
                  </a:lnTo>
                  <a:lnTo>
                    <a:pt x="630" y="615"/>
                  </a:lnTo>
                  <a:close/>
                  <a:moveTo>
                    <a:pt x="357" y="476"/>
                  </a:moveTo>
                  <a:lnTo>
                    <a:pt x="317" y="528"/>
                  </a:lnTo>
                  <a:lnTo>
                    <a:pt x="282" y="583"/>
                  </a:lnTo>
                  <a:lnTo>
                    <a:pt x="250" y="639"/>
                  </a:lnTo>
                  <a:lnTo>
                    <a:pt x="224" y="699"/>
                  </a:lnTo>
                  <a:lnTo>
                    <a:pt x="204" y="760"/>
                  </a:lnTo>
                  <a:lnTo>
                    <a:pt x="188" y="824"/>
                  </a:lnTo>
                  <a:lnTo>
                    <a:pt x="177" y="888"/>
                  </a:lnTo>
                  <a:lnTo>
                    <a:pt x="416" y="888"/>
                  </a:lnTo>
                  <a:lnTo>
                    <a:pt x="423" y="798"/>
                  </a:lnTo>
                  <a:lnTo>
                    <a:pt x="434" y="712"/>
                  </a:lnTo>
                  <a:lnTo>
                    <a:pt x="449" y="628"/>
                  </a:lnTo>
                  <a:lnTo>
                    <a:pt x="468" y="549"/>
                  </a:lnTo>
                  <a:lnTo>
                    <a:pt x="411" y="514"/>
                  </a:lnTo>
                  <a:lnTo>
                    <a:pt x="357" y="476"/>
                  </a:lnTo>
                  <a:close/>
                  <a:moveTo>
                    <a:pt x="1584" y="476"/>
                  </a:moveTo>
                  <a:lnTo>
                    <a:pt x="1549" y="501"/>
                  </a:lnTo>
                  <a:lnTo>
                    <a:pt x="1512" y="526"/>
                  </a:lnTo>
                  <a:lnTo>
                    <a:pt x="1473" y="548"/>
                  </a:lnTo>
                  <a:lnTo>
                    <a:pt x="1492" y="628"/>
                  </a:lnTo>
                  <a:lnTo>
                    <a:pt x="1508" y="712"/>
                  </a:lnTo>
                  <a:lnTo>
                    <a:pt x="1519" y="798"/>
                  </a:lnTo>
                  <a:lnTo>
                    <a:pt x="1526" y="888"/>
                  </a:lnTo>
                  <a:lnTo>
                    <a:pt x="1765" y="888"/>
                  </a:lnTo>
                  <a:lnTo>
                    <a:pt x="1755" y="824"/>
                  </a:lnTo>
                  <a:lnTo>
                    <a:pt x="1738" y="760"/>
                  </a:lnTo>
                  <a:lnTo>
                    <a:pt x="1718" y="699"/>
                  </a:lnTo>
                  <a:lnTo>
                    <a:pt x="1692" y="639"/>
                  </a:lnTo>
                  <a:lnTo>
                    <a:pt x="1661" y="583"/>
                  </a:lnTo>
                  <a:lnTo>
                    <a:pt x="1625" y="528"/>
                  </a:lnTo>
                  <a:lnTo>
                    <a:pt x="1584" y="476"/>
                  </a:lnTo>
                  <a:close/>
                  <a:moveTo>
                    <a:pt x="1376" y="300"/>
                  </a:moveTo>
                  <a:lnTo>
                    <a:pt x="1393" y="334"/>
                  </a:lnTo>
                  <a:lnTo>
                    <a:pt x="1409" y="368"/>
                  </a:lnTo>
                  <a:lnTo>
                    <a:pt x="1446" y="346"/>
                  </a:lnTo>
                  <a:lnTo>
                    <a:pt x="1411" y="322"/>
                  </a:lnTo>
                  <a:lnTo>
                    <a:pt x="1376" y="300"/>
                  </a:lnTo>
                  <a:close/>
                  <a:moveTo>
                    <a:pt x="566" y="300"/>
                  </a:moveTo>
                  <a:lnTo>
                    <a:pt x="531" y="322"/>
                  </a:lnTo>
                  <a:lnTo>
                    <a:pt x="496" y="346"/>
                  </a:lnTo>
                  <a:lnTo>
                    <a:pt x="514" y="357"/>
                  </a:lnTo>
                  <a:lnTo>
                    <a:pt x="533" y="368"/>
                  </a:lnTo>
                  <a:lnTo>
                    <a:pt x="549" y="333"/>
                  </a:lnTo>
                  <a:lnTo>
                    <a:pt x="566" y="300"/>
                  </a:lnTo>
                  <a:close/>
                  <a:moveTo>
                    <a:pt x="1056" y="213"/>
                  </a:moveTo>
                  <a:lnTo>
                    <a:pt x="1056" y="474"/>
                  </a:lnTo>
                  <a:lnTo>
                    <a:pt x="1122" y="466"/>
                  </a:lnTo>
                  <a:lnTo>
                    <a:pt x="1185" y="454"/>
                  </a:lnTo>
                  <a:lnTo>
                    <a:pt x="1246" y="438"/>
                  </a:lnTo>
                  <a:lnTo>
                    <a:pt x="1219" y="384"/>
                  </a:lnTo>
                  <a:lnTo>
                    <a:pt x="1190" y="337"/>
                  </a:lnTo>
                  <a:lnTo>
                    <a:pt x="1159" y="297"/>
                  </a:lnTo>
                  <a:lnTo>
                    <a:pt x="1125" y="262"/>
                  </a:lnTo>
                  <a:lnTo>
                    <a:pt x="1092" y="234"/>
                  </a:lnTo>
                  <a:lnTo>
                    <a:pt x="1056" y="213"/>
                  </a:lnTo>
                  <a:close/>
                  <a:moveTo>
                    <a:pt x="886" y="213"/>
                  </a:moveTo>
                  <a:lnTo>
                    <a:pt x="850" y="234"/>
                  </a:lnTo>
                  <a:lnTo>
                    <a:pt x="817" y="262"/>
                  </a:lnTo>
                  <a:lnTo>
                    <a:pt x="783" y="297"/>
                  </a:lnTo>
                  <a:lnTo>
                    <a:pt x="752" y="337"/>
                  </a:lnTo>
                  <a:lnTo>
                    <a:pt x="723" y="384"/>
                  </a:lnTo>
                  <a:lnTo>
                    <a:pt x="695" y="438"/>
                  </a:lnTo>
                  <a:lnTo>
                    <a:pt x="756" y="454"/>
                  </a:lnTo>
                  <a:lnTo>
                    <a:pt x="820" y="466"/>
                  </a:lnTo>
                  <a:lnTo>
                    <a:pt x="886" y="474"/>
                  </a:lnTo>
                  <a:lnTo>
                    <a:pt x="886" y="213"/>
                  </a:lnTo>
                  <a:close/>
                  <a:moveTo>
                    <a:pt x="971" y="0"/>
                  </a:moveTo>
                  <a:lnTo>
                    <a:pt x="1051" y="4"/>
                  </a:lnTo>
                  <a:lnTo>
                    <a:pt x="1129" y="13"/>
                  </a:lnTo>
                  <a:lnTo>
                    <a:pt x="1204" y="30"/>
                  </a:lnTo>
                  <a:lnTo>
                    <a:pt x="1278" y="51"/>
                  </a:lnTo>
                  <a:lnTo>
                    <a:pt x="1349" y="78"/>
                  </a:lnTo>
                  <a:lnTo>
                    <a:pt x="1417" y="110"/>
                  </a:lnTo>
                  <a:lnTo>
                    <a:pt x="1483" y="148"/>
                  </a:lnTo>
                  <a:lnTo>
                    <a:pt x="1544" y="190"/>
                  </a:lnTo>
                  <a:lnTo>
                    <a:pt x="1602" y="237"/>
                  </a:lnTo>
                  <a:lnTo>
                    <a:pt x="1658" y="288"/>
                  </a:lnTo>
                  <a:lnTo>
                    <a:pt x="1708" y="344"/>
                  </a:lnTo>
                  <a:lnTo>
                    <a:pt x="1755" y="403"/>
                  </a:lnTo>
                  <a:lnTo>
                    <a:pt x="1797" y="466"/>
                  </a:lnTo>
                  <a:lnTo>
                    <a:pt x="1833" y="531"/>
                  </a:lnTo>
                  <a:lnTo>
                    <a:pt x="1866" y="601"/>
                  </a:lnTo>
                  <a:lnTo>
                    <a:pt x="1893" y="672"/>
                  </a:lnTo>
                  <a:lnTo>
                    <a:pt x="1914" y="747"/>
                  </a:lnTo>
                  <a:lnTo>
                    <a:pt x="1929" y="824"/>
                  </a:lnTo>
                  <a:lnTo>
                    <a:pt x="1939" y="902"/>
                  </a:lnTo>
                  <a:lnTo>
                    <a:pt x="1942" y="983"/>
                  </a:lnTo>
                  <a:lnTo>
                    <a:pt x="1939" y="1062"/>
                  </a:lnTo>
                  <a:lnTo>
                    <a:pt x="1929" y="1142"/>
                  </a:lnTo>
                  <a:lnTo>
                    <a:pt x="1914" y="1218"/>
                  </a:lnTo>
                  <a:lnTo>
                    <a:pt x="1893" y="1292"/>
                  </a:lnTo>
                  <a:lnTo>
                    <a:pt x="1866" y="1364"/>
                  </a:lnTo>
                  <a:lnTo>
                    <a:pt x="1833" y="1433"/>
                  </a:lnTo>
                  <a:lnTo>
                    <a:pt x="1797" y="1500"/>
                  </a:lnTo>
                  <a:lnTo>
                    <a:pt x="1755" y="1562"/>
                  </a:lnTo>
                  <a:lnTo>
                    <a:pt x="1708" y="1621"/>
                  </a:lnTo>
                  <a:lnTo>
                    <a:pt x="1658" y="1676"/>
                  </a:lnTo>
                  <a:lnTo>
                    <a:pt x="1602" y="1727"/>
                  </a:lnTo>
                  <a:lnTo>
                    <a:pt x="1544" y="1774"/>
                  </a:lnTo>
                  <a:lnTo>
                    <a:pt x="1483" y="1817"/>
                  </a:lnTo>
                  <a:lnTo>
                    <a:pt x="1417" y="1854"/>
                  </a:lnTo>
                  <a:lnTo>
                    <a:pt x="1349" y="1887"/>
                  </a:lnTo>
                  <a:lnTo>
                    <a:pt x="1278" y="1914"/>
                  </a:lnTo>
                  <a:lnTo>
                    <a:pt x="1204" y="1935"/>
                  </a:lnTo>
                  <a:lnTo>
                    <a:pt x="1129" y="1951"/>
                  </a:lnTo>
                  <a:lnTo>
                    <a:pt x="1051" y="1961"/>
                  </a:lnTo>
                  <a:lnTo>
                    <a:pt x="971" y="1964"/>
                  </a:lnTo>
                  <a:lnTo>
                    <a:pt x="891" y="1961"/>
                  </a:lnTo>
                  <a:lnTo>
                    <a:pt x="814" y="1951"/>
                  </a:lnTo>
                  <a:lnTo>
                    <a:pt x="738" y="1935"/>
                  </a:lnTo>
                  <a:lnTo>
                    <a:pt x="665" y="1914"/>
                  </a:lnTo>
                  <a:lnTo>
                    <a:pt x="593" y="1887"/>
                  </a:lnTo>
                  <a:lnTo>
                    <a:pt x="525" y="1854"/>
                  </a:lnTo>
                  <a:lnTo>
                    <a:pt x="460" y="1817"/>
                  </a:lnTo>
                  <a:lnTo>
                    <a:pt x="398" y="1774"/>
                  </a:lnTo>
                  <a:lnTo>
                    <a:pt x="339" y="1727"/>
                  </a:lnTo>
                  <a:lnTo>
                    <a:pt x="285" y="1676"/>
                  </a:lnTo>
                  <a:lnTo>
                    <a:pt x="234" y="1621"/>
                  </a:lnTo>
                  <a:lnTo>
                    <a:pt x="188" y="1562"/>
                  </a:lnTo>
                  <a:lnTo>
                    <a:pt x="146" y="1500"/>
                  </a:lnTo>
                  <a:lnTo>
                    <a:pt x="109" y="1433"/>
                  </a:lnTo>
                  <a:lnTo>
                    <a:pt x="76" y="1364"/>
                  </a:lnTo>
                  <a:lnTo>
                    <a:pt x="49" y="1292"/>
                  </a:lnTo>
                  <a:lnTo>
                    <a:pt x="28" y="1218"/>
                  </a:lnTo>
                  <a:lnTo>
                    <a:pt x="13" y="1142"/>
                  </a:lnTo>
                  <a:lnTo>
                    <a:pt x="3" y="1062"/>
                  </a:lnTo>
                  <a:lnTo>
                    <a:pt x="0" y="983"/>
                  </a:lnTo>
                  <a:lnTo>
                    <a:pt x="3" y="902"/>
                  </a:lnTo>
                  <a:lnTo>
                    <a:pt x="13" y="824"/>
                  </a:lnTo>
                  <a:lnTo>
                    <a:pt x="28" y="747"/>
                  </a:lnTo>
                  <a:lnTo>
                    <a:pt x="49" y="672"/>
                  </a:lnTo>
                  <a:lnTo>
                    <a:pt x="76" y="601"/>
                  </a:lnTo>
                  <a:lnTo>
                    <a:pt x="109" y="531"/>
                  </a:lnTo>
                  <a:lnTo>
                    <a:pt x="146" y="466"/>
                  </a:lnTo>
                  <a:lnTo>
                    <a:pt x="188" y="403"/>
                  </a:lnTo>
                  <a:lnTo>
                    <a:pt x="234" y="344"/>
                  </a:lnTo>
                  <a:lnTo>
                    <a:pt x="285" y="288"/>
                  </a:lnTo>
                  <a:lnTo>
                    <a:pt x="339" y="237"/>
                  </a:lnTo>
                  <a:lnTo>
                    <a:pt x="398" y="190"/>
                  </a:lnTo>
                  <a:lnTo>
                    <a:pt x="460" y="148"/>
                  </a:lnTo>
                  <a:lnTo>
                    <a:pt x="525" y="110"/>
                  </a:lnTo>
                  <a:lnTo>
                    <a:pt x="593" y="78"/>
                  </a:lnTo>
                  <a:lnTo>
                    <a:pt x="665" y="51"/>
                  </a:lnTo>
                  <a:lnTo>
                    <a:pt x="738" y="30"/>
                  </a:lnTo>
                  <a:lnTo>
                    <a:pt x="814" y="13"/>
                  </a:lnTo>
                  <a:lnTo>
                    <a:pt x="891" y="4"/>
                  </a:lnTo>
                  <a:lnTo>
                    <a:pt x="97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43" name="Google Shape;11443;p24"/>
            <p:cNvSpPr/>
            <p:nvPr/>
          </p:nvSpPr>
          <p:spPr>
            <a:xfrm>
              <a:off x="-2439988" y="-979488"/>
              <a:ext cx="577852" cy="722314"/>
            </a:xfrm>
            <a:custGeom>
              <a:avLst/>
              <a:gdLst/>
              <a:ahLst/>
              <a:cxnLst/>
              <a:rect l="l" t="t" r="r" b="b"/>
              <a:pathLst>
                <a:path w="2549" h="3186" extrusionOk="0">
                  <a:moveTo>
                    <a:pt x="745" y="367"/>
                  </a:moveTo>
                  <a:lnTo>
                    <a:pt x="383" y="753"/>
                  </a:lnTo>
                  <a:lnTo>
                    <a:pt x="745" y="753"/>
                  </a:lnTo>
                  <a:lnTo>
                    <a:pt x="745" y="367"/>
                  </a:lnTo>
                  <a:close/>
                  <a:moveTo>
                    <a:pt x="817" y="0"/>
                  </a:moveTo>
                  <a:lnTo>
                    <a:pt x="2549" y="0"/>
                  </a:lnTo>
                  <a:lnTo>
                    <a:pt x="2549" y="1318"/>
                  </a:lnTo>
                  <a:lnTo>
                    <a:pt x="2484" y="1302"/>
                  </a:lnTo>
                  <a:lnTo>
                    <a:pt x="2418" y="1291"/>
                  </a:lnTo>
                  <a:lnTo>
                    <a:pt x="2352" y="1285"/>
                  </a:lnTo>
                  <a:lnTo>
                    <a:pt x="2352" y="199"/>
                  </a:lnTo>
                  <a:lnTo>
                    <a:pt x="942" y="199"/>
                  </a:lnTo>
                  <a:lnTo>
                    <a:pt x="942" y="952"/>
                  </a:lnTo>
                  <a:lnTo>
                    <a:pt x="197" y="952"/>
                  </a:lnTo>
                  <a:lnTo>
                    <a:pt x="197" y="2987"/>
                  </a:lnTo>
                  <a:lnTo>
                    <a:pt x="1393" y="2987"/>
                  </a:lnTo>
                  <a:lnTo>
                    <a:pt x="1432" y="3041"/>
                  </a:lnTo>
                  <a:lnTo>
                    <a:pt x="1475" y="3093"/>
                  </a:lnTo>
                  <a:lnTo>
                    <a:pt x="1521" y="3141"/>
                  </a:lnTo>
                  <a:lnTo>
                    <a:pt x="1569" y="3186"/>
                  </a:lnTo>
                  <a:lnTo>
                    <a:pt x="0" y="3186"/>
                  </a:lnTo>
                  <a:lnTo>
                    <a:pt x="0" y="872"/>
                  </a:lnTo>
                  <a:lnTo>
                    <a:pt x="81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44" name="Google Shape;11444;p24"/>
            <p:cNvSpPr/>
            <p:nvPr/>
          </p:nvSpPr>
          <p:spPr>
            <a:xfrm>
              <a:off x="-2341563" y="-636588"/>
              <a:ext cx="268288" cy="50800"/>
            </a:xfrm>
            <a:custGeom>
              <a:avLst/>
              <a:gdLst/>
              <a:ahLst/>
              <a:cxnLst/>
              <a:rect l="l" t="t" r="r" b="b"/>
              <a:pathLst>
                <a:path w="1184" h="224" extrusionOk="0">
                  <a:moveTo>
                    <a:pt x="0" y="0"/>
                  </a:moveTo>
                  <a:lnTo>
                    <a:pt x="1184" y="0"/>
                  </a:lnTo>
                  <a:lnTo>
                    <a:pt x="1124" y="50"/>
                  </a:lnTo>
                  <a:lnTo>
                    <a:pt x="1069" y="104"/>
                  </a:lnTo>
                  <a:lnTo>
                    <a:pt x="1017" y="162"/>
                  </a:lnTo>
                  <a:lnTo>
                    <a:pt x="970" y="224"/>
                  </a:lnTo>
                  <a:lnTo>
                    <a:pt x="0" y="224"/>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45" name="Google Shape;11445;p24"/>
            <p:cNvSpPr/>
            <p:nvPr/>
          </p:nvSpPr>
          <p:spPr>
            <a:xfrm>
              <a:off x="-2341563" y="-536576"/>
              <a:ext cx="192088" cy="52388"/>
            </a:xfrm>
            <a:custGeom>
              <a:avLst/>
              <a:gdLst/>
              <a:ahLst/>
              <a:cxnLst/>
              <a:rect l="l" t="t" r="r" b="b"/>
              <a:pathLst>
                <a:path w="849" h="225" extrusionOk="0">
                  <a:moveTo>
                    <a:pt x="0" y="0"/>
                  </a:moveTo>
                  <a:lnTo>
                    <a:pt x="849" y="0"/>
                  </a:lnTo>
                  <a:lnTo>
                    <a:pt x="822" y="73"/>
                  </a:lnTo>
                  <a:lnTo>
                    <a:pt x="801" y="149"/>
                  </a:lnTo>
                  <a:lnTo>
                    <a:pt x="784" y="225"/>
                  </a:lnTo>
                  <a:lnTo>
                    <a:pt x="0" y="225"/>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46" name="Google Shape;11446;p24"/>
            <p:cNvSpPr/>
            <p:nvPr/>
          </p:nvSpPr>
          <p:spPr>
            <a:xfrm>
              <a:off x="-2341563" y="-430213"/>
              <a:ext cx="182562" cy="50800"/>
            </a:xfrm>
            <a:custGeom>
              <a:avLst/>
              <a:gdLst/>
              <a:ahLst/>
              <a:cxnLst/>
              <a:rect l="l" t="t" r="r" b="b"/>
              <a:pathLst>
                <a:path w="803" h="224" extrusionOk="0">
                  <a:moveTo>
                    <a:pt x="0" y="0"/>
                  </a:moveTo>
                  <a:lnTo>
                    <a:pt x="770" y="0"/>
                  </a:lnTo>
                  <a:lnTo>
                    <a:pt x="776" y="76"/>
                  </a:lnTo>
                  <a:lnTo>
                    <a:pt x="787" y="151"/>
                  </a:lnTo>
                  <a:lnTo>
                    <a:pt x="803" y="224"/>
                  </a:lnTo>
                  <a:lnTo>
                    <a:pt x="0" y="224"/>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1447" name="Google Shape;11447;p24"/>
          <p:cNvSpPr/>
          <p:nvPr/>
        </p:nvSpPr>
        <p:spPr>
          <a:xfrm>
            <a:off x="2144452" y="23948374"/>
            <a:ext cx="554202" cy="476507"/>
          </a:xfrm>
          <a:custGeom>
            <a:avLst/>
            <a:gdLst/>
            <a:ahLst/>
            <a:cxnLst/>
            <a:rect l="l" t="t" r="r" b="b"/>
            <a:pathLst>
              <a:path w="3396" h="2917" extrusionOk="0">
                <a:moveTo>
                  <a:pt x="2709" y="0"/>
                </a:moveTo>
                <a:lnTo>
                  <a:pt x="2746" y="2"/>
                </a:lnTo>
                <a:lnTo>
                  <a:pt x="2783" y="9"/>
                </a:lnTo>
                <a:lnTo>
                  <a:pt x="2818" y="21"/>
                </a:lnTo>
                <a:lnTo>
                  <a:pt x="2852" y="37"/>
                </a:lnTo>
                <a:lnTo>
                  <a:pt x="2883" y="57"/>
                </a:lnTo>
                <a:lnTo>
                  <a:pt x="2911" y="83"/>
                </a:lnTo>
                <a:lnTo>
                  <a:pt x="2981" y="156"/>
                </a:lnTo>
                <a:lnTo>
                  <a:pt x="3045" y="234"/>
                </a:lnTo>
                <a:lnTo>
                  <a:pt x="3104" y="313"/>
                </a:lnTo>
                <a:lnTo>
                  <a:pt x="3157" y="395"/>
                </a:lnTo>
                <a:lnTo>
                  <a:pt x="3206" y="480"/>
                </a:lnTo>
                <a:lnTo>
                  <a:pt x="3249" y="567"/>
                </a:lnTo>
                <a:lnTo>
                  <a:pt x="3286" y="655"/>
                </a:lnTo>
                <a:lnTo>
                  <a:pt x="3319" y="746"/>
                </a:lnTo>
                <a:lnTo>
                  <a:pt x="3345" y="838"/>
                </a:lnTo>
                <a:lnTo>
                  <a:pt x="3366" y="930"/>
                </a:lnTo>
                <a:lnTo>
                  <a:pt x="3381" y="1025"/>
                </a:lnTo>
                <a:lnTo>
                  <a:pt x="3392" y="1120"/>
                </a:lnTo>
                <a:lnTo>
                  <a:pt x="3396" y="1216"/>
                </a:lnTo>
                <a:lnTo>
                  <a:pt x="3394" y="1312"/>
                </a:lnTo>
                <a:lnTo>
                  <a:pt x="3387" y="1409"/>
                </a:lnTo>
                <a:lnTo>
                  <a:pt x="3374" y="1505"/>
                </a:lnTo>
                <a:lnTo>
                  <a:pt x="3356" y="1602"/>
                </a:lnTo>
                <a:lnTo>
                  <a:pt x="3330" y="1699"/>
                </a:lnTo>
                <a:lnTo>
                  <a:pt x="3301" y="1794"/>
                </a:lnTo>
                <a:lnTo>
                  <a:pt x="3263" y="1889"/>
                </a:lnTo>
                <a:lnTo>
                  <a:pt x="3224" y="1978"/>
                </a:lnTo>
                <a:lnTo>
                  <a:pt x="3180" y="2063"/>
                </a:lnTo>
                <a:lnTo>
                  <a:pt x="3131" y="2146"/>
                </a:lnTo>
                <a:lnTo>
                  <a:pt x="3079" y="2224"/>
                </a:lnTo>
                <a:lnTo>
                  <a:pt x="3023" y="2299"/>
                </a:lnTo>
                <a:lnTo>
                  <a:pt x="2962" y="2370"/>
                </a:lnTo>
                <a:lnTo>
                  <a:pt x="2899" y="2437"/>
                </a:lnTo>
                <a:lnTo>
                  <a:pt x="2832" y="2501"/>
                </a:lnTo>
                <a:lnTo>
                  <a:pt x="2761" y="2560"/>
                </a:lnTo>
                <a:lnTo>
                  <a:pt x="2688" y="2614"/>
                </a:lnTo>
                <a:lnTo>
                  <a:pt x="2611" y="2665"/>
                </a:lnTo>
                <a:lnTo>
                  <a:pt x="2532" y="2712"/>
                </a:lnTo>
                <a:lnTo>
                  <a:pt x="2449" y="2753"/>
                </a:lnTo>
                <a:lnTo>
                  <a:pt x="2364" y="2792"/>
                </a:lnTo>
                <a:lnTo>
                  <a:pt x="2277" y="2824"/>
                </a:lnTo>
                <a:lnTo>
                  <a:pt x="2188" y="2852"/>
                </a:lnTo>
                <a:lnTo>
                  <a:pt x="2097" y="2875"/>
                </a:lnTo>
                <a:lnTo>
                  <a:pt x="2003" y="2894"/>
                </a:lnTo>
                <a:lnTo>
                  <a:pt x="1908" y="2906"/>
                </a:lnTo>
                <a:lnTo>
                  <a:pt x="1812" y="2914"/>
                </a:lnTo>
                <a:lnTo>
                  <a:pt x="1713" y="2917"/>
                </a:lnTo>
                <a:lnTo>
                  <a:pt x="1613" y="2914"/>
                </a:lnTo>
                <a:lnTo>
                  <a:pt x="1516" y="2906"/>
                </a:lnTo>
                <a:lnTo>
                  <a:pt x="1420" y="2894"/>
                </a:lnTo>
                <a:lnTo>
                  <a:pt x="1326" y="2876"/>
                </a:lnTo>
                <a:lnTo>
                  <a:pt x="1233" y="2852"/>
                </a:lnTo>
                <a:lnTo>
                  <a:pt x="1143" y="2825"/>
                </a:lnTo>
                <a:lnTo>
                  <a:pt x="1055" y="2793"/>
                </a:lnTo>
                <a:lnTo>
                  <a:pt x="969" y="2756"/>
                </a:lnTo>
                <a:lnTo>
                  <a:pt x="887" y="2714"/>
                </a:lnTo>
                <a:lnTo>
                  <a:pt x="806" y="2668"/>
                </a:lnTo>
                <a:lnTo>
                  <a:pt x="729" y="2617"/>
                </a:lnTo>
                <a:lnTo>
                  <a:pt x="654" y="2563"/>
                </a:lnTo>
                <a:lnTo>
                  <a:pt x="582" y="2505"/>
                </a:lnTo>
                <a:lnTo>
                  <a:pt x="514" y="2442"/>
                </a:lnTo>
                <a:lnTo>
                  <a:pt x="450" y="2375"/>
                </a:lnTo>
                <a:lnTo>
                  <a:pt x="388" y="2305"/>
                </a:lnTo>
                <a:lnTo>
                  <a:pt x="331" y="2231"/>
                </a:lnTo>
                <a:lnTo>
                  <a:pt x="277" y="2153"/>
                </a:lnTo>
                <a:lnTo>
                  <a:pt x="227" y="2073"/>
                </a:lnTo>
                <a:lnTo>
                  <a:pt x="182" y="1988"/>
                </a:lnTo>
                <a:lnTo>
                  <a:pt x="141" y="1899"/>
                </a:lnTo>
                <a:lnTo>
                  <a:pt x="104" y="1806"/>
                </a:lnTo>
                <a:lnTo>
                  <a:pt x="72" y="1712"/>
                </a:lnTo>
                <a:lnTo>
                  <a:pt x="47" y="1618"/>
                </a:lnTo>
                <a:lnTo>
                  <a:pt x="27" y="1522"/>
                </a:lnTo>
                <a:lnTo>
                  <a:pt x="12" y="1427"/>
                </a:lnTo>
                <a:lnTo>
                  <a:pt x="3" y="1331"/>
                </a:lnTo>
                <a:lnTo>
                  <a:pt x="0" y="1238"/>
                </a:lnTo>
                <a:lnTo>
                  <a:pt x="0" y="1234"/>
                </a:lnTo>
                <a:lnTo>
                  <a:pt x="2" y="1141"/>
                </a:lnTo>
                <a:lnTo>
                  <a:pt x="11" y="1046"/>
                </a:lnTo>
                <a:lnTo>
                  <a:pt x="23" y="953"/>
                </a:lnTo>
                <a:lnTo>
                  <a:pt x="42" y="860"/>
                </a:lnTo>
                <a:lnTo>
                  <a:pt x="67" y="768"/>
                </a:lnTo>
                <a:lnTo>
                  <a:pt x="97" y="678"/>
                </a:lnTo>
                <a:lnTo>
                  <a:pt x="132" y="589"/>
                </a:lnTo>
                <a:lnTo>
                  <a:pt x="172" y="502"/>
                </a:lnTo>
                <a:lnTo>
                  <a:pt x="217" y="417"/>
                </a:lnTo>
                <a:lnTo>
                  <a:pt x="267" y="335"/>
                </a:lnTo>
                <a:lnTo>
                  <a:pt x="323" y="254"/>
                </a:lnTo>
                <a:lnTo>
                  <a:pt x="385" y="176"/>
                </a:lnTo>
                <a:lnTo>
                  <a:pt x="451" y="101"/>
                </a:lnTo>
                <a:lnTo>
                  <a:pt x="479" y="75"/>
                </a:lnTo>
                <a:lnTo>
                  <a:pt x="510" y="54"/>
                </a:lnTo>
                <a:lnTo>
                  <a:pt x="543" y="37"/>
                </a:lnTo>
                <a:lnTo>
                  <a:pt x="578" y="24"/>
                </a:lnTo>
                <a:lnTo>
                  <a:pt x="614" y="17"/>
                </a:lnTo>
                <a:lnTo>
                  <a:pt x="651" y="14"/>
                </a:lnTo>
                <a:lnTo>
                  <a:pt x="688" y="15"/>
                </a:lnTo>
                <a:lnTo>
                  <a:pt x="725" y="20"/>
                </a:lnTo>
                <a:lnTo>
                  <a:pt x="762" y="30"/>
                </a:lnTo>
                <a:lnTo>
                  <a:pt x="795" y="44"/>
                </a:lnTo>
                <a:lnTo>
                  <a:pt x="827" y="64"/>
                </a:lnTo>
                <a:lnTo>
                  <a:pt x="857" y="87"/>
                </a:lnTo>
                <a:lnTo>
                  <a:pt x="883" y="116"/>
                </a:lnTo>
                <a:lnTo>
                  <a:pt x="906" y="148"/>
                </a:lnTo>
                <a:lnTo>
                  <a:pt x="923" y="180"/>
                </a:lnTo>
                <a:lnTo>
                  <a:pt x="937" y="216"/>
                </a:lnTo>
                <a:lnTo>
                  <a:pt x="944" y="252"/>
                </a:lnTo>
                <a:lnTo>
                  <a:pt x="948" y="288"/>
                </a:lnTo>
                <a:lnTo>
                  <a:pt x="947" y="325"/>
                </a:lnTo>
                <a:lnTo>
                  <a:pt x="941" y="361"/>
                </a:lnTo>
                <a:lnTo>
                  <a:pt x="930" y="397"/>
                </a:lnTo>
                <a:lnTo>
                  <a:pt x="915" y="431"/>
                </a:lnTo>
                <a:lnTo>
                  <a:pt x="895" y="464"/>
                </a:lnTo>
                <a:lnTo>
                  <a:pt x="871" y="494"/>
                </a:lnTo>
                <a:lnTo>
                  <a:pt x="817" y="555"/>
                </a:lnTo>
                <a:lnTo>
                  <a:pt x="768" y="620"/>
                </a:lnTo>
                <a:lnTo>
                  <a:pt x="725" y="687"/>
                </a:lnTo>
                <a:lnTo>
                  <a:pt x="687" y="756"/>
                </a:lnTo>
                <a:lnTo>
                  <a:pt x="654" y="827"/>
                </a:lnTo>
                <a:lnTo>
                  <a:pt x="628" y="901"/>
                </a:lnTo>
                <a:lnTo>
                  <a:pt x="607" y="975"/>
                </a:lnTo>
                <a:lnTo>
                  <a:pt x="591" y="1052"/>
                </a:lnTo>
                <a:lnTo>
                  <a:pt x="580" y="1128"/>
                </a:lnTo>
                <a:lnTo>
                  <a:pt x="575" y="1206"/>
                </a:lnTo>
                <a:lnTo>
                  <a:pt x="576" y="1283"/>
                </a:lnTo>
                <a:lnTo>
                  <a:pt x="583" y="1362"/>
                </a:lnTo>
                <a:lnTo>
                  <a:pt x="595" y="1439"/>
                </a:lnTo>
                <a:lnTo>
                  <a:pt x="613" y="1517"/>
                </a:lnTo>
                <a:lnTo>
                  <a:pt x="637" y="1594"/>
                </a:lnTo>
                <a:lnTo>
                  <a:pt x="667" y="1671"/>
                </a:lnTo>
                <a:lnTo>
                  <a:pt x="701" y="1742"/>
                </a:lnTo>
                <a:lnTo>
                  <a:pt x="739" y="1810"/>
                </a:lnTo>
                <a:lnTo>
                  <a:pt x="782" y="1875"/>
                </a:lnTo>
                <a:lnTo>
                  <a:pt x="828" y="1935"/>
                </a:lnTo>
                <a:lnTo>
                  <a:pt x="879" y="1993"/>
                </a:lnTo>
                <a:lnTo>
                  <a:pt x="933" y="2046"/>
                </a:lnTo>
                <a:lnTo>
                  <a:pt x="991" y="2095"/>
                </a:lnTo>
                <a:lnTo>
                  <a:pt x="1051" y="2141"/>
                </a:lnTo>
                <a:lnTo>
                  <a:pt x="1115" y="2181"/>
                </a:lnTo>
                <a:lnTo>
                  <a:pt x="1182" y="2218"/>
                </a:lnTo>
                <a:lnTo>
                  <a:pt x="1252" y="2250"/>
                </a:lnTo>
                <a:lnTo>
                  <a:pt x="1323" y="2278"/>
                </a:lnTo>
                <a:lnTo>
                  <a:pt x="1397" y="2300"/>
                </a:lnTo>
                <a:lnTo>
                  <a:pt x="1473" y="2318"/>
                </a:lnTo>
                <a:lnTo>
                  <a:pt x="1552" y="2331"/>
                </a:lnTo>
                <a:lnTo>
                  <a:pt x="1631" y="2339"/>
                </a:lnTo>
                <a:lnTo>
                  <a:pt x="1713" y="2341"/>
                </a:lnTo>
                <a:lnTo>
                  <a:pt x="1793" y="2339"/>
                </a:lnTo>
                <a:lnTo>
                  <a:pt x="1871" y="2332"/>
                </a:lnTo>
                <a:lnTo>
                  <a:pt x="1944" y="2319"/>
                </a:lnTo>
                <a:lnTo>
                  <a:pt x="2016" y="2303"/>
                </a:lnTo>
                <a:lnTo>
                  <a:pt x="2084" y="2282"/>
                </a:lnTo>
                <a:lnTo>
                  <a:pt x="2149" y="2257"/>
                </a:lnTo>
                <a:lnTo>
                  <a:pt x="2210" y="2230"/>
                </a:lnTo>
                <a:lnTo>
                  <a:pt x="2270" y="2198"/>
                </a:lnTo>
                <a:lnTo>
                  <a:pt x="2325" y="2164"/>
                </a:lnTo>
                <a:lnTo>
                  <a:pt x="2378" y="2127"/>
                </a:lnTo>
                <a:lnTo>
                  <a:pt x="2427" y="2087"/>
                </a:lnTo>
                <a:lnTo>
                  <a:pt x="2473" y="2046"/>
                </a:lnTo>
                <a:lnTo>
                  <a:pt x="2517" y="2002"/>
                </a:lnTo>
                <a:lnTo>
                  <a:pt x="2557" y="1957"/>
                </a:lnTo>
                <a:lnTo>
                  <a:pt x="2594" y="1911"/>
                </a:lnTo>
                <a:lnTo>
                  <a:pt x="2628" y="1863"/>
                </a:lnTo>
                <a:lnTo>
                  <a:pt x="2660" y="1814"/>
                </a:lnTo>
                <a:lnTo>
                  <a:pt x="2688" y="1765"/>
                </a:lnTo>
                <a:lnTo>
                  <a:pt x="2712" y="1717"/>
                </a:lnTo>
                <a:lnTo>
                  <a:pt x="2734" y="1668"/>
                </a:lnTo>
                <a:lnTo>
                  <a:pt x="2764" y="1590"/>
                </a:lnTo>
                <a:lnTo>
                  <a:pt x="2786" y="1512"/>
                </a:lnTo>
                <a:lnTo>
                  <a:pt x="2803" y="1433"/>
                </a:lnTo>
                <a:lnTo>
                  <a:pt x="2815" y="1354"/>
                </a:lnTo>
                <a:lnTo>
                  <a:pt x="2820" y="1275"/>
                </a:lnTo>
                <a:lnTo>
                  <a:pt x="2819" y="1197"/>
                </a:lnTo>
                <a:lnTo>
                  <a:pt x="2813" y="1119"/>
                </a:lnTo>
                <a:lnTo>
                  <a:pt x="2801" y="1042"/>
                </a:lnTo>
                <a:lnTo>
                  <a:pt x="2783" y="966"/>
                </a:lnTo>
                <a:lnTo>
                  <a:pt x="2760" y="891"/>
                </a:lnTo>
                <a:lnTo>
                  <a:pt x="2731" y="818"/>
                </a:lnTo>
                <a:lnTo>
                  <a:pt x="2696" y="747"/>
                </a:lnTo>
                <a:lnTo>
                  <a:pt x="2657" y="679"/>
                </a:lnTo>
                <a:lnTo>
                  <a:pt x="2611" y="612"/>
                </a:lnTo>
                <a:lnTo>
                  <a:pt x="2560" y="548"/>
                </a:lnTo>
                <a:lnTo>
                  <a:pt x="2504" y="487"/>
                </a:lnTo>
                <a:lnTo>
                  <a:pt x="2479" y="458"/>
                </a:lnTo>
                <a:lnTo>
                  <a:pt x="2457" y="426"/>
                </a:lnTo>
                <a:lnTo>
                  <a:pt x="2442" y="392"/>
                </a:lnTo>
                <a:lnTo>
                  <a:pt x="2430" y="357"/>
                </a:lnTo>
                <a:lnTo>
                  <a:pt x="2423" y="321"/>
                </a:lnTo>
                <a:lnTo>
                  <a:pt x="2421" y="284"/>
                </a:lnTo>
                <a:lnTo>
                  <a:pt x="2423" y="246"/>
                </a:lnTo>
                <a:lnTo>
                  <a:pt x="2431" y="210"/>
                </a:lnTo>
                <a:lnTo>
                  <a:pt x="2443" y="175"/>
                </a:lnTo>
                <a:lnTo>
                  <a:pt x="2458" y="141"/>
                </a:lnTo>
                <a:lnTo>
                  <a:pt x="2480" y="110"/>
                </a:lnTo>
                <a:lnTo>
                  <a:pt x="2505" y="81"/>
                </a:lnTo>
                <a:lnTo>
                  <a:pt x="2535" y="56"/>
                </a:lnTo>
                <a:lnTo>
                  <a:pt x="2567" y="36"/>
                </a:lnTo>
                <a:lnTo>
                  <a:pt x="2600" y="20"/>
                </a:lnTo>
                <a:lnTo>
                  <a:pt x="2636" y="8"/>
                </a:lnTo>
                <a:lnTo>
                  <a:pt x="2672" y="2"/>
                </a:lnTo>
                <a:lnTo>
                  <a:pt x="2709"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1448" name="Google Shape;11448;p24"/>
          <p:cNvGrpSpPr/>
          <p:nvPr/>
        </p:nvGrpSpPr>
        <p:grpSpPr>
          <a:xfrm>
            <a:off x="8576207" y="23878697"/>
            <a:ext cx="625022" cy="622621"/>
            <a:chOff x="3026" y="2310"/>
            <a:chExt cx="229" cy="228"/>
          </a:xfrm>
          <a:solidFill>
            <a:srgbClr val="006994"/>
          </a:solidFill>
        </p:grpSpPr>
        <p:sp>
          <p:nvSpPr>
            <p:cNvPr id="11449" name="Google Shape;11449;p24"/>
            <p:cNvSpPr/>
            <p:nvPr/>
          </p:nvSpPr>
          <p:spPr>
            <a:xfrm>
              <a:off x="3143" y="2426"/>
              <a:ext cx="13" cy="13"/>
            </a:xfrm>
            <a:custGeom>
              <a:avLst/>
              <a:gdLst/>
              <a:ahLst/>
              <a:cxnLst/>
              <a:rect l="l" t="t" r="r" b="b"/>
              <a:pathLst>
                <a:path w="186" h="184" extrusionOk="0">
                  <a:moveTo>
                    <a:pt x="152" y="0"/>
                  </a:moveTo>
                  <a:lnTo>
                    <a:pt x="166" y="16"/>
                  </a:lnTo>
                  <a:lnTo>
                    <a:pt x="177" y="34"/>
                  </a:lnTo>
                  <a:lnTo>
                    <a:pt x="183" y="55"/>
                  </a:lnTo>
                  <a:lnTo>
                    <a:pt x="186" y="78"/>
                  </a:lnTo>
                  <a:lnTo>
                    <a:pt x="183" y="101"/>
                  </a:lnTo>
                  <a:lnTo>
                    <a:pt x="175" y="124"/>
                  </a:lnTo>
                  <a:lnTo>
                    <a:pt x="162" y="144"/>
                  </a:lnTo>
                  <a:lnTo>
                    <a:pt x="145" y="161"/>
                  </a:lnTo>
                  <a:lnTo>
                    <a:pt x="126" y="174"/>
                  </a:lnTo>
                  <a:lnTo>
                    <a:pt x="103" y="182"/>
                  </a:lnTo>
                  <a:lnTo>
                    <a:pt x="78" y="184"/>
                  </a:lnTo>
                  <a:lnTo>
                    <a:pt x="55" y="182"/>
                  </a:lnTo>
                  <a:lnTo>
                    <a:pt x="35" y="176"/>
                  </a:lnTo>
                  <a:lnTo>
                    <a:pt x="16" y="164"/>
                  </a:lnTo>
                  <a:lnTo>
                    <a:pt x="0" y="151"/>
                  </a:lnTo>
                  <a:lnTo>
                    <a:pt x="26" y="141"/>
                  </a:lnTo>
                  <a:lnTo>
                    <a:pt x="50" y="127"/>
                  </a:lnTo>
                  <a:lnTo>
                    <a:pt x="73" y="112"/>
                  </a:lnTo>
                  <a:lnTo>
                    <a:pt x="95" y="93"/>
                  </a:lnTo>
                  <a:lnTo>
                    <a:pt x="113" y="71"/>
                  </a:lnTo>
                  <a:lnTo>
                    <a:pt x="129" y="49"/>
                  </a:lnTo>
                  <a:lnTo>
                    <a:pt x="142" y="25"/>
                  </a:lnTo>
                  <a:lnTo>
                    <a:pt x="15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50" name="Google Shape;11450;p24"/>
            <p:cNvSpPr/>
            <p:nvPr/>
          </p:nvSpPr>
          <p:spPr>
            <a:xfrm>
              <a:off x="3113" y="2397"/>
              <a:ext cx="71" cy="68"/>
            </a:xfrm>
            <a:custGeom>
              <a:avLst/>
              <a:gdLst/>
              <a:ahLst/>
              <a:cxnLst/>
              <a:rect l="l" t="t" r="r" b="b"/>
              <a:pathLst>
                <a:path w="1048" h="1045" extrusionOk="0">
                  <a:moveTo>
                    <a:pt x="524" y="0"/>
                  </a:moveTo>
                  <a:lnTo>
                    <a:pt x="581" y="3"/>
                  </a:lnTo>
                  <a:lnTo>
                    <a:pt x="636" y="12"/>
                  </a:lnTo>
                  <a:lnTo>
                    <a:pt x="690" y="26"/>
                  </a:lnTo>
                  <a:lnTo>
                    <a:pt x="741" y="46"/>
                  </a:lnTo>
                  <a:lnTo>
                    <a:pt x="788" y="71"/>
                  </a:lnTo>
                  <a:lnTo>
                    <a:pt x="834" y="101"/>
                  </a:lnTo>
                  <a:lnTo>
                    <a:pt x="875" y="135"/>
                  </a:lnTo>
                  <a:lnTo>
                    <a:pt x="914" y="173"/>
                  </a:lnTo>
                  <a:lnTo>
                    <a:pt x="947" y="214"/>
                  </a:lnTo>
                  <a:lnTo>
                    <a:pt x="977" y="258"/>
                  </a:lnTo>
                  <a:lnTo>
                    <a:pt x="1002" y="307"/>
                  </a:lnTo>
                  <a:lnTo>
                    <a:pt x="1022" y="358"/>
                  </a:lnTo>
                  <a:lnTo>
                    <a:pt x="1037" y="410"/>
                  </a:lnTo>
                  <a:lnTo>
                    <a:pt x="1045" y="466"/>
                  </a:lnTo>
                  <a:lnTo>
                    <a:pt x="1048" y="523"/>
                  </a:lnTo>
                  <a:lnTo>
                    <a:pt x="1045" y="579"/>
                  </a:lnTo>
                  <a:lnTo>
                    <a:pt x="1037" y="634"/>
                  </a:lnTo>
                  <a:lnTo>
                    <a:pt x="1022" y="687"/>
                  </a:lnTo>
                  <a:lnTo>
                    <a:pt x="1002" y="738"/>
                  </a:lnTo>
                  <a:lnTo>
                    <a:pt x="977" y="786"/>
                  </a:lnTo>
                  <a:lnTo>
                    <a:pt x="947" y="830"/>
                  </a:lnTo>
                  <a:lnTo>
                    <a:pt x="914" y="872"/>
                  </a:lnTo>
                  <a:lnTo>
                    <a:pt x="875" y="910"/>
                  </a:lnTo>
                  <a:lnTo>
                    <a:pt x="834" y="944"/>
                  </a:lnTo>
                  <a:lnTo>
                    <a:pt x="788" y="974"/>
                  </a:lnTo>
                  <a:lnTo>
                    <a:pt x="741" y="998"/>
                  </a:lnTo>
                  <a:lnTo>
                    <a:pt x="690" y="1018"/>
                  </a:lnTo>
                  <a:lnTo>
                    <a:pt x="636" y="1032"/>
                  </a:lnTo>
                  <a:lnTo>
                    <a:pt x="581" y="1042"/>
                  </a:lnTo>
                  <a:lnTo>
                    <a:pt x="524" y="1045"/>
                  </a:lnTo>
                  <a:lnTo>
                    <a:pt x="467" y="1042"/>
                  </a:lnTo>
                  <a:lnTo>
                    <a:pt x="411" y="1032"/>
                  </a:lnTo>
                  <a:lnTo>
                    <a:pt x="358" y="1018"/>
                  </a:lnTo>
                  <a:lnTo>
                    <a:pt x="308" y="998"/>
                  </a:lnTo>
                  <a:lnTo>
                    <a:pt x="260" y="974"/>
                  </a:lnTo>
                  <a:lnTo>
                    <a:pt x="214" y="944"/>
                  </a:lnTo>
                  <a:lnTo>
                    <a:pt x="173" y="910"/>
                  </a:lnTo>
                  <a:lnTo>
                    <a:pt x="135" y="872"/>
                  </a:lnTo>
                  <a:lnTo>
                    <a:pt x="100" y="830"/>
                  </a:lnTo>
                  <a:lnTo>
                    <a:pt x="71" y="786"/>
                  </a:lnTo>
                  <a:lnTo>
                    <a:pt x="46" y="738"/>
                  </a:lnTo>
                  <a:lnTo>
                    <a:pt x="27" y="687"/>
                  </a:lnTo>
                  <a:lnTo>
                    <a:pt x="11" y="634"/>
                  </a:lnTo>
                  <a:lnTo>
                    <a:pt x="3" y="579"/>
                  </a:lnTo>
                  <a:lnTo>
                    <a:pt x="0" y="523"/>
                  </a:lnTo>
                  <a:lnTo>
                    <a:pt x="2" y="469"/>
                  </a:lnTo>
                  <a:lnTo>
                    <a:pt x="10" y="416"/>
                  </a:lnTo>
                  <a:lnTo>
                    <a:pt x="24" y="367"/>
                  </a:lnTo>
                  <a:lnTo>
                    <a:pt x="26" y="368"/>
                  </a:lnTo>
                  <a:lnTo>
                    <a:pt x="31" y="373"/>
                  </a:lnTo>
                  <a:lnTo>
                    <a:pt x="39" y="381"/>
                  </a:lnTo>
                  <a:lnTo>
                    <a:pt x="50" y="393"/>
                  </a:lnTo>
                  <a:lnTo>
                    <a:pt x="62" y="405"/>
                  </a:lnTo>
                  <a:lnTo>
                    <a:pt x="76" y="419"/>
                  </a:lnTo>
                  <a:lnTo>
                    <a:pt x="92" y="435"/>
                  </a:lnTo>
                  <a:lnTo>
                    <a:pt x="109" y="450"/>
                  </a:lnTo>
                  <a:lnTo>
                    <a:pt x="125" y="467"/>
                  </a:lnTo>
                  <a:lnTo>
                    <a:pt x="142" y="483"/>
                  </a:lnTo>
                  <a:lnTo>
                    <a:pt x="158" y="499"/>
                  </a:lnTo>
                  <a:lnTo>
                    <a:pt x="173" y="513"/>
                  </a:lnTo>
                  <a:lnTo>
                    <a:pt x="186" y="527"/>
                  </a:lnTo>
                  <a:lnTo>
                    <a:pt x="198" y="538"/>
                  </a:lnTo>
                  <a:lnTo>
                    <a:pt x="207" y="547"/>
                  </a:lnTo>
                  <a:lnTo>
                    <a:pt x="213" y="554"/>
                  </a:lnTo>
                  <a:lnTo>
                    <a:pt x="216" y="556"/>
                  </a:lnTo>
                  <a:lnTo>
                    <a:pt x="224" y="597"/>
                  </a:lnTo>
                  <a:lnTo>
                    <a:pt x="236" y="636"/>
                  </a:lnTo>
                  <a:lnTo>
                    <a:pt x="254" y="673"/>
                  </a:lnTo>
                  <a:lnTo>
                    <a:pt x="276" y="706"/>
                  </a:lnTo>
                  <a:lnTo>
                    <a:pt x="302" y="737"/>
                  </a:lnTo>
                  <a:lnTo>
                    <a:pt x="332" y="764"/>
                  </a:lnTo>
                  <a:lnTo>
                    <a:pt x="366" y="787"/>
                  </a:lnTo>
                  <a:lnTo>
                    <a:pt x="402" y="805"/>
                  </a:lnTo>
                  <a:lnTo>
                    <a:pt x="440" y="819"/>
                  </a:lnTo>
                  <a:lnTo>
                    <a:pt x="482" y="828"/>
                  </a:lnTo>
                  <a:lnTo>
                    <a:pt x="524" y="830"/>
                  </a:lnTo>
                  <a:lnTo>
                    <a:pt x="566" y="828"/>
                  </a:lnTo>
                  <a:lnTo>
                    <a:pt x="606" y="820"/>
                  </a:lnTo>
                  <a:lnTo>
                    <a:pt x="644" y="806"/>
                  </a:lnTo>
                  <a:lnTo>
                    <a:pt x="681" y="789"/>
                  </a:lnTo>
                  <a:lnTo>
                    <a:pt x="713" y="766"/>
                  </a:lnTo>
                  <a:lnTo>
                    <a:pt x="743" y="740"/>
                  </a:lnTo>
                  <a:lnTo>
                    <a:pt x="769" y="710"/>
                  </a:lnTo>
                  <a:lnTo>
                    <a:pt x="791" y="677"/>
                  </a:lnTo>
                  <a:lnTo>
                    <a:pt x="809" y="642"/>
                  </a:lnTo>
                  <a:lnTo>
                    <a:pt x="823" y="604"/>
                  </a:lnTo>
                  <a:lnTo>
                    <a:pt x="831" y="564"/>
                  </a:lnTo>
                  <a:lnTo>
                    <a:pt x="834" y="523"/>
                  </a:lnTo>
                  <a:lnTo>
                    <a:pt x="831" y="480"/>
                  </a:lnTo>
                  <a:lnTo>
                    <a:pt x="823" y="439"/>
                  </a:lnTo>
                  <a:lnTo>
                    <a:pt x="809" y="401"/>
                  </a:lnTo>
                  <a:lnTo>
                    <a:pt x="790" y="365"/>
                  </a:lnTo>
                  <a:lnTo>
                    <a:pt x="768" y="332"/>
                  </a:lnTo>
                  <a:lnTo>
                    <a:pt x="741" y="302"/>
                  </a:lnTo>
                  <a:lnTo>
                    <a:pt x="710" y="276"/>
                  </a:lnTo>
                  <a:lnTo>
                    <a:pt x="676" y="253"/>
                  </a:lnTo>
                  <a:lnTo>
                    <a:pt x="639" y="236"/>
                  </a:lnTo>
                  <a:lnTo>
                    <a:pt x="601" y="223"/>
                  </a:lnTo>
                  <a:lnTo>
                    <a:pt x="559" y="216"/>
                  </a:lnTo>
                  <a:lnTo>
                    <a:pt x="556" y="213"/>
                  </a:lnTo>
                  <a:lnTo>
                    <a:pt x="550" y="207"/>
                  </a:lnTo>
                  <a:lnTo>
                    <a:pt x="542" y="198"/>
                  </a:lnTo>
                  <a:lnTo>
                    <a:pt x="530" y="186"/>
                  </a:lnTo>
                  <a:lnTo>
                    <a:pt x="517" y="173"/>
                  </a:lnTo>
                  <a:lnTo>
                    <a:pt x="502" y="157"/>
                  </a:lnTo>
                  <a:lnTo>
                    <a:pt x="487" y="142"/>
                  </a:lnTo>
                  <a:lnTo>
                    <a:pt x="470" y="125"/>
                  </a:lnTo>
                  <a:lnTo>
                    <a:pt x="454" y="109"/>
                  </a:lnTo>
                  <a:lnTo>
                    <a:pt x="437" y="92"/>
                  </a:lnTo>
                  <a:lnTo>
                    <a:pt x="422" y="77"/>
                  </a:lnTo>
                  <a:lnTo>
                    <a:pt x="407" y="62"/>
                  </a:lnTo>
                  <a:lnTo>
                    <a:pt x="395" y="49"/>
                  </a:lnTo>
                  <a:lnTo>
                    <a:pt x="384" y="39"/>
                  </a:lnTo>
                  <a:lnTo>
                    <a:pt x="376" y="30"/>
                  </a:lnTo>
                  <a:lnTo>
                    <a:pt x="371" y="25"/>
                  </a:lnTo>
                  <a:lnTo>
                    <a:pt x="369" y="23"/>
                  </a:lnTo>
                  <a:lnTo>
                    <a:pt x="418" y="11"/>
                  </a:lnTo>
                  <a:lnTo>
                    <a:pt x="470" y="3"/>
                  </a:lnTo>
                  <a:lnTo>
                    <a:pt x="52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51" name="Google Shape;11451;p24"/>
            <p:cNvSpPr/>
            <p:nvPr/>
          </p:nvSpPr>
          <p:spPr>
            <a:xfrm>
              <a:off x="3086" y="2369"/>
              <a:ext cx="127" cy="127"/>
            </a:xfrm>
            <a:custGeom>
              <a:avLst/>
              <a:gdLst/>
              <a:ahLst/>
              <a:cxnLst/>
              <a:rect l="l" t="t" r="r" b="b"/>
              <a:pathLst>
                <a:path w="1884" h="1875" extrusionOk="0">
                  <a:moveTo>
                    <a:pt x="942" y="0"/>
                  </a:moveTo>
                  <a:lnTo>
                    <a:pt x="1019" y="3"/>
                  </a:lnTo>
                  <a:lnTo>
                    <a:pt x="1094" y="12"/>
                  </a:lnTo>
                  <a:lnTo>
                    <a:pt x="1168" y="27"/>
                  </a:lnTo>
                  <a:lnTo>
                    <a:pt x="1240" y="47"/>
                  </a:lnTo>
                  <a:lnTo>
                    <a:pt x="1308" y="73"/>
                  </a:lnTo>
                  <a:lnTo>
                    <a:pt x="1374" y="104"/>
                  </a:lnTo>
                  <a:lnTo>
                    <a:pt x="1437" y="140"/>
                  </a:lnTo>
                  <a:lnTo>
                    <a:pt x="1498" y="180"/>
                  </a:lnTo>
                  <a:lnTo>
                    <a:pt x="1555" y="226"/>
                  </a:lnTo>
                  <a:lnTo>
                    <a:pt x="1607" y="274"/>
                  </a:lnTo>
                  <a:lnTo>
                    <a:pt x="1657" y="327"/>
                  </a:lnTo>
                  <a:lnTo>
                    <a:pt x="1702" y="384"/>
                  </a:lnTo>
                  <a:lnTo>
                    <a:pt x="1742" y="443"/>
                  </a:lnTo>
                  <a:lnTo>
                    <a:pt x="1778" y="506"/>
                  </a:lnTo>
                  <a:lnTo>
                    <a:pt x="1809" y="572"/>
                  </a:lnTo>
                  <a:lnTo>
                    <a:pt x="1835" y="642"/>
                  </a:lnTo>
                  <a:lnTo>
                    <a:pt x="1856" y="712"/>
                  </a:lnTo>
                  <a:lnTo>
                    <a:pt x="1872" y="785"/>
                  </a:lnTo>
                  <a:lnTo>
                    <a:pt x="1881" y="860"/>
                  </a:lnTo>
                  <a:lnTo>
                    <a:pt x="1884" y="938"/>
                  </a:lnTo>
                  <a:lnTo>
                    <a:pt x="1881" y="1014"/>
                  </a:lnTo>
                  <a:lnTo>
                    <a:pt x="1872" y="1089"/>
                  </a:lnTo>
                  <a:lnTo>
                    <a:pt x="1856" y="1163"/>
                  </a:lnTo>
                  <a:lnTo>
                    <a:pt x="1835" y="1234"/>
                  </a:lnTo>
                  <a:lnTo>
                    <a:pt x="1809" y="1302"/>
                  </a:lnTo>
                  <a:lnTo>
                    <a:pt x="1778" y="1368"/>
                  </a:lnTo>
                  <a:lnTo>
                    <a:pt x="1742" y="1431"/>
                  </a:lnTo>
                  <a:lnTo>
                    <a:pt x="1702" y="1491"/>
                  </a:lnTo>
                  <a:lnTo>
                    <a:pt x="1657" y="1547"/>
                  </a:lnTo>
                  <a:lnTo>
                    <a:pt x="1607" y="1600"/>
                  </a:lnTo>
                  <a:lnTo>
                    <a:pt x="1555" y="1649"/>
                  </a:lnTo>
                  <a:lnTo>
                    <a:pt x="1498" y="1694"/>
                  </a:lnTo>
                  <a:lnTo>
                    <a:pt x="1437" y="1734"/>
                  </a:lnTo>
                  <a:lnTo>
                    <a:pt x="1374" y="1770"/>
                  </a:lnTo>
                  <a:lnTo>
                    <a:pt x="1308" y="1801"/>
                  </a:lnTo>
                  <a:lnTo>
                    <a:pt x="1240" y="1827"/>
                  </a:lnTo>
                  <a:lnTo>
                    <a:pt x="1168" y="1848"/>
                  </a:lnTo>
                  <a:lnTo>
                    <a:pt x="1094" y="1863"/>
                  </a:lnTo>
                  <a:lnTo>
                    <a:pt x="1019" y="1871"/>
                  </a:lnTo>
                  <a:lnTo>
                    <a:pt x="942" y="1875"/>
                  </a:lnTo>
                  <a:lnTo>
                    <a:pt x="865" y="1871"/>
                  </a:lnTo>
                  <a:lnTo>
                    <a:pt x="790" y="1863"/>
                  </a:lnTo>
                  <a:lnTo>
                    <a:pt x="716" y="1848"/>
                  </a:lnTo>
                  <a:lnTo>
                    <a:pt x="645" y="1827"/>
                  </a:lnTo>
                  <a:lnTo>
                    <a:pt x="576" y="1801"/>
                  </a:lnTo>
                  <a:lnTo>
                    <a:pt x="510" y="1770"/>
                  </a:lnTo>
                  <a:lnTo>
                    <a:pt x="447" y="1734"/>
                  </a:lnTo>
                  <a:lnTo>
                    <a:pt x="387" y="1694"/>
                  </a:lnTo>
                  <a:lnTo>
                    <a:pt x="330" y="1649"/>
                  </a:lnTo>
                  <a:lnTo>
                    <a:pt x="277" y="1600"/>
                  </a:lnTo>
                  <a:lnTo>
                    <a:pt x="227" y="1547"/>
                  </a:lnTo>
                  <a:lnTo>
                    <a:pt x="183" y="1491"/>
                  </a:lnTo>
                  <a:lnTo>
                    <a:pt x="141" y="1431"/>
                  </a:lnTo>
                  <a:lnTo>
                    <a:pt x="106" y="1368"/>
                  </a:lnTo>
                  <a:lnTo>
                    <a:pt x="75" y="1302"/>
                  </a:lnTo>
                  <a:lnTo>
                    <a:pt x="48" y="1234"/>
                  </a:lnTo>
                  <a:lnTo>
                    <a:pt x="28" y="1163"/>
                  </a:lnTo>
                  <a:lnTo>
                    <a:pt x="13" y="1089"/>
                  </a:lnTo>
                  <a:lnTo>
                    <a:pt x="3" y="1014"/>
                  </a:lnTo>
                  <a:lnTo>
                    <a:pt x="0" y="938"/>
                  </a:lnTo>
                  <a:lnTo>
                    <a:pt x="3" y="864"/>
                  </a:lnTo>
                  <a:lnTo>
                    <a:pt x="12" y="794"/>
                  </a:lnTo>
                  <a:lnTo>
                    <a:pt x="25" y="724"/>
                  </a:lnTo>
                  <a:lnTo>
                    <a:pt x="44" y="657"/>
                  </a:lnTo>
                  <a:lnTo>
                    <a:pt x="67" y="592"/>
                  </a:lnTo>
                  <a:lnTo>
                    <a:pt x="95" y="529"/>
                  </a:lnTo>
                  <a:lnTo>
                    <a:pt x="127" y="468"/>
                  </a:lnTo>
                  <a:lnTo>
                    <a:pt x="286" y="626"/>
                  </a:lnTo>
                  <a:lnTo>
                    <a:pt x="261" y="684"/>
                  </a:lnTo>
                  <a:lnTo>
                    <a:pt x="242" y="745"/>
                  </a:lnTo>
                  <a:lnTo>
                    <a:pt x="227" y="807"/>
                  </a:lnTo>
                  <a:lnTo>
                    <a:pt x="219" y="872"/>
                  </a:lnTo>
                  <a:lnTo>
                    <a:pt x="216" y="938"/>
                  </a:lnTo>
                  <a:lnTo>
                    <a:pt x="218" y="1003"/>
                  </a:lnTo>
                  <a:lnTo>
                    <a:pt x="227" y="1067"/>
                  </a:lnTo>
                  <a:lnTo>
                    <a:pt x="242" y="1130"/>
                  </a:lnTo>
                  <a:lnTo>
                    <a:pt x="261" y="1189"/>
                  </a:lnTo>
                  <a:lnTo>
                    <a:pt x="285" y="1247"/>
                  </a:lnTo>
                  <a:lnTo>
                    <a:pt x="315" y="1302"/>
                  </a:lnTo>
                  <a:lnTo>
                    <a:pt x="348" y="1354"/>
                  </a:lnTo>
                  <a:lnTo>
                    <a:pt x="387" y="1403"/>
                  </a:lnTo>
                  <a:lnTo>
                    <a:pt x="428" y="1448"/>
                  </a:lnTo>
                  <a:lnTo>
                    <a:pt x="474" y="1491"/>
                  </a:lnTo>
                  <a:lnTo>
                    <a:pt x="524" y="1528"/>
                  </a:lnTo>
                  <a:lnTo>
                    <a:pt x="575" y="1562"/>
                  </a:lnTo>
                  <a:lnTo>
                    <a:pt x="631" y="1591"/>
                  </a:lnTo>
                  <a:lnTo>
                    <a:pt x="689" y="1616"/>
                  </a:lnTo>
                  <a:lnTo>
                    <a:pt x="749" y="1635"/>
                  </a:lnTo>
                  <a:lnTo>
                    <a:pt x="812" y="1650"/>
                  </a:lnTo>
                  <a:lnTo>
                    <a:pt x="876" y="1658"/>
                  </a:lnTo>
                  <a:lnTo>
                    <a:pt x="942" y="1661"/>
                  </a:lnTo>
                  <a:lnTo>
                    <a:pt x="1008" y="1658"/>
                  </a:lnTo>
                  <a:lnTo>
                    <a:pt x="1073" y="1650"/>
                  </a:lnTo>
                  <a:lnTo>
                    <a:pt x="1135" y="1635"/>
                  </a:lnTo>
                  <a:lnTo>
                    <a:pt x="1195" y="1616"/>
                  </a:lnTo>
                  <a:lnTo>
                    <a:pt x="1253" y="1591"/>
                  </a:lnTo>
                  <a:lnTo>
                    <a:pt x="1309" y="1562"/>
                  </a:lnTo>
                  <a:lnTo>
                    <a:pt x="1361" y="1528"/>
                  </a:lnTo>
                  <a:lnTo>
                    <a:pt x="1411" y="1491"/>
                  </a:lnTo>
                  <a:lnTo>
                    <a:pt x="1456" y="1448"/>
                  </a:lnTo>
                  <a:lnTo>
                    <a:pt x="1498" y="1403"/>
                  </a:lnTo>
                  <a:lnTo>
                    <a:pt x="1536" y="1354"/>
                  </a:lnTo>
                  <a:lnTo>
                    <a:pt x="1569" y="1302"/>
                  </a:lnTo>
                  <a:lnTo>
                    <a:pt x="1599" y="1247"/>
                  </a:lnTo>
                  <a:lnTo>
                    <a:pt x="1623" y="1189"/>
                  </a:lnTo>
                  <a:lnTo>
                    <a:pt x="1643" y="1130"/>
                  </a:lnTo>
                  <a:lnTo>
                    <a:pt x="1657" y="1067"/>
                  </a:lnTo>
                  <a:lnTo>
                    <a:pt x="1665" y="1003"/>
                  </a:lnTo>
                  <a:lnTo>
                    <a:pt x="1669" y="938"/>
                  </a:lnTo>
                  <a:lnTo>
                    <a:pt x="1665" y="872"/>
                  </a:lnTo>
                  <a:lnTo>
                    <a:pt x="1657" y="808"/>
                  </a:lnTo>
                  <a:lnTo>
                    <a:pt x="1643" y="745"/>
                  </a:lnTo>
                  <a:lnTo>
                    <a:pt x="1623" y="685"/>
                  </a:lnTo>
                  <a:lnTo>
                    <a:pt x="1599" y="627"/>
                  </a:lnTo>
                  <a:lnTo>
                    <a:pt x="1569" y="572"/>
                  </a:lnTo>
                  <a:lnTo>
                    <a:pt x="1536" y="520"/>
                  </a:lnTo>
                  <a:lnTo>
                    <a:pt x="1498" y="471"/>
                  </a:lnTo>
                  <a:lnTo>
                    <a:pt x="1456" y="426"/>
                  </a:lnTo>
                  <a:lnTo>
                    <a:pt x="1411" y="384"/>
                  </a:lnTo>
                  <a:lnTo>
                    <a:pt x="1361" y="346"/>
                  </a:lnTo>
                  <a:lnTo>
                    <a:pt x="1309" y="312"/>
                  </a:lnTo>
                  <a:lnTo>
                    <a:pt x="1253" y="283"/>
                  </a:lnTo>
                  <a:lnTo>
                    <a:pt x="1195" y="259"/>
                  </a:lnTo>
                  <a:lnTo>
                    <a:pt x="1135" y="239"/>
                  </a:lnTo>
                  <a:lnTo>
                    <a:pt x="1073" y="226"/>
                  </a:lnTo>
                  <a:lnTo>
                    <a:pt x="1008" y="216"/>
                  </a:lnTo>
                  <a:lnTo>
                    <a:pt x="942" y="213"/>
                  </a:lnTo>
                  <a:lnTo>
                    <a:pt x="876" y="216"/>
                  </a:lnTo>
                  <a:lnTo>
                    <a:pt x="812" y="226"/>
                  </a:lnTo>
                  <a:lnTo>
                    <a:pt x="749" y="239"/>
                  </a:lnTo>
                  <a:lnTo>
                    <a:pt x="688" y="259"/>
                  </a:lnTo>
                  <a:lnTo>
                    <a:pt x="630" y="283"/>
                  </a:lnTo>
                  <a:lnTo>
                    <a:pt x="472" y="126"/>
                  </a:lnTo>
                  <a:lnTo>
                    <a:pt x="533" y="93"/>
                  </a:lnTo>
                  <a:lnTo>
                    <a:pt x="596" y="66"/>
                  </a:lnTo>
                  <a:lnTo>
                    <a:pt x="661" y="42"/>
                  </a:lnTo>
                  <a:lnTo>
                    <a:pt x="729" y="23"/>
                  </a:lnTo>
                  <a:lnTo>
                    <a:pt x="798" y="10"/>
                  </a:lnTo>
                  <a:lnTo>
                    <a:pt x="870" y="2"/>
                  </a:lnTo>
                  <a:lnTo>
                    <a:pt x="942"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52" name="Google Shape;11452;p24"/>
            <p:cNvSpPr/>
            <p:nvPr/>
          </p:nvSpPr>
          <p:spPr>
            <a:xfrm>
              <a:off x="3058" y="2342"/>
              <a:ext cx="87" cy="87"/>
            </a:xfrm>
            <a:custGeom>
              <a:avLst/>
              <a:gdLst/>
              <a:ahLst/>
              <a:cxnLst/>
              <a:rect l="l" t="t" r="r" b="b"/>
              <a:pathLst>
                <a:path w="1296" h="1290" extrusionOk="0">
                  <a:moveTo>
                    <a:pt x="144" y="0"/>
                  </a:moveTo>
                  <a:lnTo>
                    <a:pt x="1267" y="1118"/>
                  </a:lnTo>
                  <a:lnTo>
                    <a:pt x="1282" y="1136"/>
                  </a:lnTo>
                  <a:lnTo>
                    <a:pt x="1292" y="1157"/>
                  </a:lnTo>
                  <a:lnTo>
                    <a:pt x="1296" y="1178"/>
                  </a:lnTo>
                  <a:lnTo>
                    <a:pt x="1296" y="1200"/>
                  </a:lnTo>
                  <a:lnTo>
                    <a:pt x="1292" y="1222"/>
                  </a:lnTo>
                  <a:lnTo>
                    <a:pt x="1282" y="1242"/>
                  </a:lnTo>
                  <a:lnTo>
                    <a:pt x="1267" y="1260"/>
                  </a:lnTo>
                  <a:lnTo>
                    <a:pt x="1252" y="1273"/>
                  </a:lnTo>
                  <a:lnTo>
                    <a:pt x="1234" y="1283"/>
                  </a:lnTo>
                  <a:lnTo>
                    <a:pt x="1215" y="1288"/>
                  </a:lnTo>
                  <a:lnTo>
                    <a:pt x="1196" y="1290"/>
                  </a:lnTo>
                  <a:lnTo>
                    <a:pt x="1177" y="1288"/>
                  </a:lnTo>
                  <a:lnTo>
                    <a:pt x="1158" y="1283"/>
                  </a:lnTo>
                  <a:lnTo>
                    <a:pt x="1141" y="1273"/>
                  </a:lnTo>
                  <a:lnTo>
                    <a:pt x="1124" y="1260"/>
                  </a:lnTo>
                  <a:lnTo>
                    <a:pt x="0" y="142"/>
                  </a:lnTo>
                  <a:lnTo>
                    <a:pt x="26" y="142"/>
                  </a:lnTo>
                  <a:lnTo>
                    <a:pt x="53" y="138"/>
                  </a:lnTo>
                  <a:lnTo>
                    <a:pt x="78" y="129"/>
                  </a:lnTo>
                  <a:lnTo>
                    <a:pt x="99" y="116"/>
                  </a:lnTo>
                  <a:lnTo>
                    <a:pt x="118" y="97"/>
                  </a:lnTo>
                  <a:lnTo>
                    <a:pt x="131" y="75"/>
                  </a:lnTo>
                  <a:lnTo>
                    <a:pt x="141" y="51"/>
                  </a:lnTo>
                  <a:lnTo>
                    <a:pt x="144" y="24"/>
                  </a:lnTo>
                  <a:lnTo>
                    <a:pt x="14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53" name="Google Shape;11453;p24"/>
            <p:cNvSpPr/>
            <p:nvPr/>
          </p:nvSpPr>
          <p:spPr>
            <a:xfrm>
              <a:off x="3044" y="2328"/>
              <a:ext cx="211" cy="210"/>
            </a:xfrm>
            <a:custGeom>
              <a:avLst/>
              <a:gdLst/>
              <a:ahLst/>
              <a:cxnLst/>
              <a:rect l="l" t="t" r="r" b="b"/>
              <a:pathLst>
                <a:path w="3122" h="3109" extrusionOk="0">
                  <a:moveTo>
                    <a:pt x="1561" y="0"/>
                  </a:moveTo>
                  <a:lnTo>
                    <a:pt x="1664" y="3"/>
                  </a:lnTo>
                  <a:lnTo>
                    <a:pt x="1764" y="13"/>
                  </a:lnTo>
                  <a:lnTo>
                    <a:pt x="1863" y="29"/>
                  </a:lnTo>
                  <a:lnTo>
                    <a:pt x="1960" y="51"/>
                  </a:lnTo>
                  <a:lnTo>
                    <a:pt x="2054" y="79"/>
                  </a:lnTo>
                  <a:lnTo>
                    <a:pt x="2146" y="113"/>
                  </a:lnTo>
                  <a:lnTo>
                    <a:pt x="2235" y="152"/>
                  </a:lnTo>
                  <a:lnTo>
                    <a:pt x="2321" y="197"/>
                  </a:lnTo>
                  <a:lnTo>
                    <a:pt x="2404" y="246"/>
                  </a:lnTo>
                  <a:lnTo>
                    <a:pt x="2482" y="300"/>
                  </a:lnTo>
                  <a:lnTo>
                    <a:pt x="2558" y="359"/>
                  </a:lnTo>
                  <a:lnTo>
                    <a:pt x="2629" y="423"/>
                  </a:lnTo>
                  <a:lnTo>
                    <a:pt x="2698" y="490"/>
                  </a:lnTo>
                  <a:lnTo>
                    <a:pt x="2761" y="561"/>
                  </a:lnTo>
                  <a:lnTo>
                    <a:pt x="2820" y="636"/>
                  </a:lnTo>
                  <a:lnTo>
                    <a:pt x="2875" y="716"/>
                  </a:lnTo>
                  <a:lnTo>
                    <a:pt x="2925" y="798"/>
                  </a:lnTo>
                  <a:lnTo>
                    <a:pt x="2969" y="884"/>
                  </a:lnTo>
                  <a:lnTo>
                    <a:pt x="3009" y="972"/>
                  </a:lnTo>
                  <a:lnTo>
                    <a:pt x="3043" y="1063"/>
                  </a:lnTo>
                  <a:lnTo>
                    <a:pt x="3071" y="1157"/>
                  </a:lnTo>
                  <a:lnTo>
                    <a:pt x="3093" y="1253"/>
                  </a:lnTo>
                  <a:lnTo>
                    <a:pt x="3109" y="1351"/>
                  </a:lnTo>
                  <a:lnTo>
                    <a:pt x="3119" y="1452"/>
                  </a:lnTo>
                  <a:lnTo>
                    <a:pt x="3122" y="1555"/>
                  </a:lnTo>
                  <a:lnTo>
                    <a:pt x="3119" y="1656"/>
                  </a:lnTo>
                  <a:lnTo>
                    <a:pt x="3109" y="1757"/>
                  </a:lnTo>
                  <a:lnTo>
                    <a:pt x="3093" y="1855"/>
                  </a:lnTo>
                  <a:lnTo>
                    <a:pt x="3071" y="1951"/>
                  </a:lnTo>
                  <a:lnTo>
                    <a:pt x="3043" y="2045"/>
                  </a:lnTo>
                  <a:lnTo>
                    <a:pt x="3009" y="2137"/>
                  </a:lnTo>
                  <a:lnTo>
                    <a:pt x="2969" y="2224"/>
                  </a:lnTo>
                  <a:lnTo>
                    <a:pt x="2925" y="2310"/>
                  </a:lnTo>
                  <a:lnTo>
                    <a:pt x="2875" y="2392"/>
                  </a:lnTo>
                  <a:lnTo>
                    <a:pt x="2820" y="2472"/>
                  </a:lnTo>
                  <a:lnTo>
                    <a:pt x="2761" y="2547"/>
                  </a:lnTo>
                  <a:lnTo>
                    <a:pt x="2698" y="2618"/>
                  </a:lnTo>
                  <a:lnTo>
                    <a:pt x="2629" y="2687"/>
                  </a:lnTo>
                  <a:lnTo>
                    <a:pt x="2558" y="2749"/>
                  </a:lnTo>
                  <a:lnTo>
                    <a:pt x="2482" y="2808"/>
                  </a:lnTo>
                  <a:lnTo>
                    <a:pt x="2404" y="2863"/>
                  </a:lnTo>
                  <a:lnTo>
                    <a:pt x="2321" y="2913"/>
                  </a:lnTo>
                  <a:lnTo>
                    <a:pt x="2235" y="2957"/>
                  </a:lnTo>
                  <a:lnTo>
                    <a:pt x="2146" y="2995"/>
                  </a:lnTo>
                  <a:lnTo>
                    <a:pt x="2054" y="3029"/>
                  </a:lnTo>
                  <a:lnTo>
                    <a:pt x="1960" y="3057"/>
                  </a:lnTo>
                  <a:lnTo>
                    <a:pt x="1863" y="3080"/>
                  </a:lnTo>
                  <a:lnTo>
                    <a:pt x="1764" y="3095"/>
                  </a:lnTo>
                  <a:lnTo>
                    <a:pt x="1664" y="3105"/>
                  </a:lnTo>
                  <a:lnTo>
                    <a:pt x="1561" y="3109"/>
                  </a:lnTo>
                  <a:lnTo>
                    <a:pt x="1459" y="3105"/>
                  </a:lnTo>
                  <a:lnTo>
                    <a:pt x="1358" y="3095"/>
                  </a:lnTo>
                  <a:lnTo>
                    <a:pt x="1259" y="3080"/>
                  </a:lnTo>
                  <a:lnTo>
                    <a:pt x="1162" y="3057"/>
                  </a:lnTo>
                  <a:lnTo>
                    <a:pt x="1068" y="3029"/>
                  </a:lnTo>
                  <a:lnTo>
                    <a:pt x="977" y="2995"/>
                  </a:lnTo>
                  <a:lnTo>
                    <a:pt x="888" y="2957"/>
                  </a:lnTo>
                  <a:lnTo>
                    <a:pt x="802" y="2913"/>
                  </a:lnTo>
                  <a:lnTo>
                    <a:pt x="719" y="2863"/>
                  </a:lnTo>
                  <a:lnTo>
                    <a:pt x="640" y="2808"/>
                  </a:lnTo>
                  <a:lnTo>
                    <a:pt x="564" y="2749"/>
                  </a:lnTo>
                  <a:lnTo>
                    <a:pt x="492" y="2687"/>
                  </a:lnTo>
                  <a:lnTo>
                    <a:pt x="424" y="2618"/>
                  </a:lnTo>
                  <a:lnTo>
                    <a:pt x="361" y="2547"/>
                  </a:lnTo>
                  <a:lnTo>
                    <a:pt x="302" y="2472"/>
                  </a:lnTo>
                  <a:lnTo>
                    <a:pt x="247" y="2392"/>
                  </a:lnTo>
                  <a:lnTo>
                    <a:pt x="197" y="2310"/>
                  </a:lnTo>
                  <a:lnTo>
                    <a:pt x="153" y="2224"/>
                  </a:lnTo>
                  <a:lnTo>
                    <a:pt x="114" y="2137"/>
                  </a:lnTo>
                  <a:lnTo>
                    <a:pt x="79" y="2045"/>
                  </a:lnTo>
                  <a:lnTo>
                    <a:pt x="51" y="1951"/>
                  </a:lnTo>
                  <a:lnTo>
                    <a:pt x="30" y="1855"/>
                  </a:lnTo>
                  <a:lnTo>
                    <a:pt x="13" y="1757"/>
                  </a:lnTo>
                  <a:lnTo>
                    <a:pt x="4" y="1656"/>
                  </a:lnTo>
                  <a:lnTo>
                    <a:pt x="0" y="1555"/>
                  </a:lnTo>
                  <a:lnTo>
                    <a:pt x="4" y="1452"/>
                  </a:lnTo>
                  <a:lnTo>
                    <a:pt x="13" y="1352"/>
                  </a:lnTo>
                  <a:lnTo>
                    <a:pt x="30" y="1255"/>
                  </a:lnTo>
                  <a:lnTo>
                    <a:pt x="51" y="1159"/>
                  </a:lnTo>
                  <a:lnTo>
                    <a:pt x="79" y="1066"/>
                  </a:lnTo>
                  <a:lnTo>
                    <a:pt x="113" y="975"/>
                  </a:lnTo>
                  <a:lnTo>
                    <a:pt x="152" y="887"/>
                  </a:lnTo>
                  <a:lnTo>
                    <a:pt x="195" y="801"/>
                  </a:lnTo>
                  <a:lnTo>
                    <a:pt x="245" y="719"/>
                  </a:lnTo>
                  <a:lnTo>
                    <a:pt x="299" y="640"/>
                  </a:lnTo>
                  <a:lnTo>
                    <a:pt x="598" y="939"/>
                  </a:lnTo>
                  <a:lnTo>
                    <a:pt x="558" y="1007"/>
                  </a:lnTo>
                  <a:lnTo>
                    <a:pt x="522" y="1078"/>
                  </a:lnTo>
                  <a:lnTo>
                    <a:pt x="491" y="1152"/>
                  </a:lnTo>
                  <a:lnTo>
                    <a:pt x="465" y="1229"/>
                  </a:lnTo>
                  <a:lnTo>
                    <a:pt x="444" y="1307"/>
                  </a:lnTo>
                  <a:lnTo>
                    <a:pt x="430" y="1387"/>
                  </a:lnTo>
                  <a:lnTo>
                    <a:pt x="420" y="1470"/>
                  </a:lnTo>
                  <a:lnTo>
                    <a:pt x="417" y="1555"/>
                  </a:lnTo>
                  <a:lnTo>
                    <a:pt x="420" y="1639"/>
                  </a:lnTo>
                  <a:lnTo>
                    <a:pt x="430" y="1722"/>
                  </a:lnTo>
                  <a:lnTo>
                    <a:pt x="445" y="1803"/>
                  </a:lnTo>
                  <a:lnTo>
                    <a:pt x="466" y="1883"/>
                  </a:lnTo>
                  <a:lnTo>
                    <a:pt x="492" y="1960"/>
                  </a:lnTo>
                  <a:lnTo>
                    <a:pt x="524" y="2034"/>
                  </a:lnTo>
                  <a:lnTo>
                    <a:pt x="560" y="2106"/>
                  </a:lnTo>
                  <a:lnTo>
                    <a:pt x="602" y="2174"/>
                  </a:lnTo>
                  <a:lnTo>
                    <a:pt x="648" y="2240"/>
                  </a:lnTo>
                  <a:lnTo>
                    <a:pt x="698" y="2301"/>
                  </a:lnTo>
                  <a:lnTo>
                    <a:pt x="753" y="2359"/>
                  </a:lnTo>
                  <a:lnTo>
                    <a:pt x="811" y="2413"/>
                  </a:lnTo>
                  <a:lnTo>
                    <a:pt x="873" y="2464"/>
                  </a:lnTo>
                  <a:lnTo>
                    <a:pt x="938" y="2509"/>
                  </a:lnTo>
                  <a:lnTo>
                    <a:pt x="1008" y="2550"/>
                  </a:lnTo>
                  <a:lnTo>
                    <a:pt x="1079" y="2587"/>
                  </a:lnTo>
                  <a:lnTo>
                    <a:pt x="1154" y="2618"/>
                  </a:lnTo>
                  <a:lnTo>
                    <a:pt x="1231" y="2645"/>
                  </a:lnTo>
                  <a:lnTo>
                    <a:pt x="1310" y="2666"/>
                  </a:lnTo>
                  <a:lnTo>
                    <a:pt x="1392" y="2681"/>
                  </a:lnTo>
                  <a:lnTo>
                    <a:pt x="1476" y="2690"/>
                  </a:lnTo>
                  <a:lnTo>
                    <a:pt x="1561" y="2694"/>
                  </a:lnTo>
                  <a:lnTo>
                    <a:pt x="1646" y="2690"/>
                  </a:lnTo>
                  <a:lnTo>
                    <a:pt x="1730" y="2681"/>
                  </a:lnTo>
                  <a:lnTo>
                    <a:pt x="1812" y="2666"/>
                  </a:lnTo>
                  <a:lnTo>
                    <a:pt x="1891" y="2645"/>
                  </a:lnTo>
                  <a:lnTo>
                    <a:pt x="1968" y="2618"/>
                  </a:lnTo>
                  <a:lnTo>
                    <a:pt x="2043" y="2587"/>
                  </a:lnTo>
                  <a:lnTo>
                    <a:pt x="2114" y="2550"/>
                  </a:lnTo>
                  <a:lnTo>
                    <a:pt x="2184" y="2509"/>
                  </a:lnTo>
                  <a:lnTo>
                    <a:pt x="2249" y="2464"/>
                  </a:lnTo>
                  <a:lnTo>
                    <a:pt x="2311" y="2413"/>
                  </a:lnTo>
                  <a:lnTo>
                    <a:pt x="2369" y="2359"/>
                  </a:lnTo>
                  <a:lnTo>
                    <a:pt x="2424" y="2301"/>
                  </a:lnTo>
                  <a:lnTo>
                    <a:pt x="2474" y="2240"/>
                  </a:lnTo>
                  <a:lnTo>
                    <a:pt x="2521" y="2174"/>
                  </a:lnTo>
                  <a:lnTo>
                    <a:pt x="2562" y="2106"/>
                  </a:lnTo>
                  <a:lnTo>
                    <a:pt x="2598" y="2034"/>
                  </a:lnTo>
                  <a:lnTo>
                    <a:pt x="2631" y="1960"/>
                  </a:lnTo>
                  <a:lnTo>
                    <a:pt x="2656" y="1883"/>
                  </a:lnTo>
                  <a:lnTo>
                    <a:pt x="2677" y="1803"/>
                  </a:lnTo>
                  <a:lnTo>
                    <a:pt x="2693" y="1722"/>
                  </a:lnTo>
                  <a:lnTo>
                    <a:pt x="2702" y="1639"/>
                  </a:lnTo>
                  <a:lnTo>
                    <a:pt x="2705" y="1555"/>
                  </a:lnTo>
                  <a:lnTo>
                    <a:pt x="2702" y="1469"/>
                  </a:lnTo>
                  <a:lnTo>
                    <a:pt x="2693" y="1386"/>
                  </a:lnTo>
                  <a:lnTo>
                    <a:pt x="2677" y="1305"/>
                  </a:lnTo>
                  <a:lnTo>
                    <a:pt x="2656" y="1225"/>
                  </a:lnTo>
                  <a:lnTo>
                    <a:pt x="2631" y="1149"/>
                  </a:lnTo>
                  <a:lnTo>
                    <a:pt x="2598" y="1075"/>
                  </a:lnTo>
                  <a:lnTo>
                    <a:pt x="2562" y="1003"/>
                  </a:lnTo>
                  <a:lnTo>
                    <a:pt x="2521" y="935"/>
                  </a:lnTo>
                  <a:lnTo>
                    <a:pt x="2474" y="870"/>
                  </a:lnTo>
                  <a:lnTo>
                    <a:pt x="2424" y="808"/>
                  </a:lnTo>
                  <a:lnTo>
                    <a:pt x="2369" y="749"/>
                  </a:lnTo>
                  <a:lnTo>
                    <a:pt x="2311" y="695"/>
                  </a:lnTo>
                  <a:lnTo>
                    <a:pt x="2249" y="645"/>
                  </a:lnTo>
                  <a:lnTo>
                    <a:pt x="2184" y="599"/>
                  </a:lnTo>
                  <a:lnTo>
                    <a:pt x="2114" y="558"/>
                  </a:lnTo>
                  <a:lnTo>
                    <a:pt x="2043" y="521"/>
                  </a:lnTo>
                  <a:lnTo>
                    <a:pt x="1968" y="490"/>
                  </a:lnTo>
                  <a:lnTo>
                    <a:pt x="1891" y="463"/>
                  </a:lnTo>
                  <a:lnTo>
                    <a:pt x="1812" y="442"/>
                  </a:lnTo>
                  <a:lnTo>
                    <a:pt x="1730" y="428"/>
                  </a:lnTo>
                  <a:lnTo>
                    <a:pt x="1646" y="419"/>
                  </a:lnTo>
                  <a:lnTo>
                    <a:pt x="1561" y="416"/>
                  </a:lnTo>
                  <a:lnTo>
                    <a:pt x="1476" y="419"/>
                  </a:lnTo>
                  <a:lnTo>
                    <a:pt x="1394" y="427"/>
                  </a:lnTo>
                  <a:lnTo>
                    <a:pt x="1312" y="442"/>
                  </a:lnTo>
                  <a:lnTo>
                    <a:pt x="1234" y="463"/>
                  </a:lnTo>
                  <a:lnTo>
                    <a:pt x="1157" y="489"/>
                  </a:lnTo>
                  <a:lnTo>
                    <a:pt x="1083" y="520"/>
                  </a:lnTo>
                  <a:lnTo>
                    <a:pt x="1012" y="556"/>
                  </a:lnTo>
                  <a:lnTo>
                    <a:pt x="944" y="596"/>
                  </a:lnTo>
                  <a:lnTo>
                    <a:pt x="644" y="298"/>
                  </a:lnTo>
                  <a:lnTo>
                    <a:pt x="723" y="243"/>
                  </a:lnTo>
                  <a:lnTo>
                    <a:pt x="805" y="195"/>
                  </a:lnTo>
                  <a:lnTo>
                    <a:pt x="891" y="150"/>
                  </a:lnTo>
                  <a:lnTo>
                    <a:pt x="979" y="112"/>
                  </a:lnTo>
                  <a:lnTo>
                    <a:pt x="1071" y="78"/>
                  </a:lnTo>
                  <a:lnTo>
                    <a:pt x="1164" y="50"/>
                  </a:lnTo>
                  <a:lnTo>
                    <a:pt x="1261" y="29"/>
                  </a:lnTo>
                  <a:lnTo>
                    <a:pt x="1359" y="13"/>
                  </a:lnTo>
                  <a:lnTo>
                    <a:pt x="1460" y="3"/>
                  </a:lnTo>
                  <a:lnTo>
                    <a:pt x="156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54" name="Google Shape;11454;p24"/>
            <p:cNvSpPr/>
            <p:nvPr/>
          </p:nvSpPr>
          <p:spPr>
            <a:xfrm>
              <a:off x="3026" y="2310"/>
              <a:ext cx="32" cy="32"/>
            </a:xfrm>
            <a:custGeom>
              <a:avLst/>
              <a:gdLst/>
              <a:ahLst/>
              <a:cxnLst/>
              <a:rect l="l" t="t" r="r" b="b"/>
              <a:pathLst>
                <a:path w="473" h="467" extrusionOk="0">
                  <a:moveTo>
                    <a:pt x="249" y="0"/>
                  </a:moveTo>
                  <a:lnTo>
                    <a:pt x="259" y="0"/>
                  </a:lnTo>
                  <a:lnTo>
                    <a:pt x="268" y="7"/>
                  </a:lnTo>
                  <a:lnTo>
                    <a:pt x="465" y="201"/>
                  </a:lnTo>
                  <a:lnTo>
                    <a:pt x="468" y="204"/>
                  </a:lnTo>
                  <a:lnTo>
                    <a:pt x="470" y="208"/>
                  </a:lnTo>
                  <a:lnTo>
                    <a:pt x="471" y="212"/>
                  </a:lnTo>
                  <a:lnTo>
                    <a:pt x="473" y="216"/>
                  </a:lnTo>
                  <a:lnTo>
                    <a:pt x="473" y="444"/>
                  </a:lnTo>
                  <a:lnTo>
                    <a:pt x="469" y="455"/>
                  </a:lnTo>
                  <a:lnTo>
                    <a:pt x="461" y="464"/>
                  </a:lnTo>
                  <a:lnTo>
                    <a:pt x="450" y="467"/>
                  </a:lnTo>
                  <a:lnTo>
                    <a:pt x="222" y="467"/>
                  </a:lnTo>
                  <a:lnTo>
                    <a:pt x="218" y="466"/>
                  </a:lnTo>
                  <a:lnTo>
                    <a:pt x="213" y="465"/>
                  </a:lnTo>
                  <a:lnTo>
                    <a:pt x="209" y="463"/>
                  </a:lnTo>
                  <a:lnTo>
                    <a:pt x="206" y="461"/>
                  </a:lnTo>
                  <a:lnTo>
                    <a:pt x="6" y="263"/>
                  </a:lnTo>
                  <a:lnTo>
                    <a:pt x="1" y="254"/>
                  </a:lnTo>
                  <a:lnTo>
                    <a:pt x="0" y="245"/>
                  </a:lnTo>
                  <a:lnTo>
                    <a:pt x="4" y="236"/>
                  </a:lnTo>
                  <a:lnTo>
                    <a:pt x="11" y="228"/>
                  </a:lnTo>
                  <a:lnTo>
                    <a:pt x="23" y="226"/>
                  </a:lnTo>
                  <a:lnTo>
                    <a:pt x="90" y="226"/>
                  </a:lnTo>
                  <a:lnTo>
                    <a:pt x="118" y="223"/>
                  </a:lnTo>
                  <a:lnTo>
                    <a:pt x="145" y="215"/>
                  </a:lnTo>
                  <a:lnTo>
                    <a:pt x="169" y="202"/>
                  </a:lnTo>
                  <a:lnTo>
                    <a:pt x="190" y="185"/>
                  </a:lnTo>
                  <a:lnTo>
                    <a:pt x="206" y="164"/>
                  </a:lnTo>
                  <a:lnTo>
                    <a:pt x="220" y="141"/>
                  </a:lnTo>
                  <a:lnTo>
                    <a:pt x="228" y="114"/>
                  </a:lnTo>
                  <a:lnTo>
                    <a:pt x="230" y="86"/>
                  </a:lnTo>
                  <a:lnTo>
                    <a:pt x="230" y="22"/>
                  </a:lnTo>
                  <a:lnTo>
                    <a:pt x="233" y="12"/>
                  </a:lnTo>
                  <a:lnTo>
                    <a:pt x="239" y="5"/>
                  </a:lnTo>
                  <a:lnTo>
                    <a:pt x="24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455" name="Google Shape;11455;p24"/>
          <p:cNvGrpSpPr/>
          <p:nvPr/>
        </p:nvGrpSpPr>
        <p:grpSpPr>
          <a:xfrm>
            <a:off x="11040947" y="23903302"/>
            <a:ext cx="624299" cy="566861"/>
            <a:chOff x="3928" y="2319"/>
            <a:chExt cx="228" cy="207"/>
          </a:xfrm>
          <a:solidFill>
            <a:srgbClr val="006994"/>
          </a:solidFill>
        </p:grpSpPr>
        <p:sp>
          <p:nvSpPr>
            <p:cNvPr id="11456" name="Google Shape;11456;p24"/>
            <p:cNvSpPr/>
            <p:nvPr/>
          </p:nvSpPr>
          <p:spPr>
            <a:xfrm>
              <a:off x="3928" y="2319"/>
              <a:ext cx="63" cy="63"/>
            </a:xfrm>
            <a:custGeom>
              <a:avLst/>
              <a:gdLst/>
              <a:ahLst/>
              <a:cxnLst/>
              <a:rect l="l" t="t" r="r" b="b"/>
              <a:pathLst>
                <a:path w="938" h="939" extrusionOk="0">
                  <a:moveTo>
                    <a:pt x="109" y="0"/>
                  </a:moveTo>
                  <a:lnTo>
                    <a:pt x="130" y="2"/>
                  </a:lnTo>
                  <a:lnTo>
                    <a:pt x="150" y="8"/>
                  </a:lnTo>
                  <a:lnTo>
                    <a:pt x="169" y="18"/>
                  </a:lnTo>
                  <a:lnTo>
                    <a:pt x="186" y="32"/>
                  </a:lnTo>
                  <a:lnTo>
                    <a:pt x="469" y="316"/>
                  </a:lnTo>
                  <a:lnTo>
                    <a:pt x="752" y="32"/>
                  </a:lnTo>
                  <a:lnTo>
                    <a:pt x="769" y="18"/>
                  </a:lnTo>
                  <a:lnTo>
                    <a:pt x="788" y="8"/>
                  </a:lnTo>
                  <a:lnTo>
                    <a:pt x="808" y="2"/>
                  </a:lnTo>
                  <a:lnTo>
                    <a:pt x="829" y="0"/>
                  </a:lnTo>
                  <a:lnTo>
                    <a:pt x="850" y="2"/>
                  </a:lnTo>
                  <a:lnTo>
                    <a:pt x="871" y="8"/>
                  </a:lnTo>
                  <a:lnTo>
                    <a:pt x="889" y="18"/>
                  </a:lnTo>
                  <a:lnTo>
                    <a:pt x="906" y="32"/>
                  </a:lnTo>
                  <a:lnTo>
                    <a:pt x="920" y="49"/>
                  </a:lnTo>
                  <a:lnTo>
                    <a:pt x="930" y="68"/>
                  </a:lnTo>
                  <a:lnTo>
                    <a:pt x="936" y="88"/>
                  </a:lnTo>
                  <a:lnTo>
                    <a:pt x="938" y="109"/>
                  </a:lnTo>
                  <a:lnTo>
                    <a:pt x="936" y="130"/>
                  </a:lnTo>
                  <a:lnTo>
                    <a:pt x="930" y="150"/>
                  </a:lnTo>
                  <a:lnTo>
                    <a:pt x="920" y="169"/>
                  </a:lnTo>
                  <a:lnTo>
                    <a:pt x="906" y="186"/>
                  </a:lnTo>
                  <a:lnTo>
                    <a:pt x="623" y="469"/>
                  </a:lnTo>
                  <a:lnTo>
                    <a:pt x="906" y="752"/>
                  </a:lnTo>
                  <a:lnTo>
                    <a:pt x="920" y="770"/>
                  </a:lnTo>
                  <a:lnTo>
                    <a:pt x="930" y="788"/>
                  </a:lnTo>
                  <a:lnTo>
                    <a:pt x="936" y="809"/>
                  </a:lnTo>
                  <a:lnTo>
                    <a:pt x="938" y="830"/>
                  </a:lnTo>
                  <a:lnTo>
                    <a:pt x="936" y="851"/>
                  </a:lnTo>
                  <a:lnTo>
                    <a:pt x="930" y="870"/>
                  </a:lnTo>
                  <a:lnTo>
                    <a:pt x="920" y="890"/>
                  </a:lnTo>
                  <a:lnTo>
                    <a:pt x="906" y="907"/>
                  </a:lnTo>
                  <a:lnTo>
                    <a:pt x="889" y="921"/>
                  </a:lnTo>
                  <a:lnTo>
                    <a:pt x="871" y="931"/>
                  </a:lnTo>
                  <a:lnTo>
                    <a:pt x="850" y="937"/>
                  </a:lnTo>
                  <a:lnTo>
                    <a:pt x="829" y="939"/>
                  </a:lnTo>
                  <a:lnTo>
                    <a:pt x="808" y="937"/>
                  </a:lnTo>
                  <a:lnTo>
                    <a:pt x="788" y="931"/>
                  </a:lnTo>
                  <a:lnTo>
                    <a:pt x="769" y="921"/>
                  </a:lnTo>
                  <a:lnTo>
                    <a:pt x="752" y="907"/>
                  </a:lnTo>
                  <a:lnTo>
                    <a:pt x="469" y="624"/>
                  </a:lnTo>
                  <a:lnTo>
                    <a:pt x="186" y="907"/>
                  </a:lnTo>
                  <a:lnTo>
                    <a:pt x="169" y="921"/>
                  </a:lnTo>
                  <a:lnTo>
                    <a:pt x="150" y="931"/>
                  </a:lnTo>
                  <a:lnTo>
                    <a:pt x="130" y="937"/>
                  </a:lnTo>
                  <a:lnTo>
                    <a:pt x="109" y="939"/>
                  </a:lnTo>
                  <a:lnTo>
                    <a:pt x="88" y="937"/>
                  </a:lnTo>
                  <a:lnTo>
                    <a:pt x="68" y="931"/>
                  </a:lnTo>
                  <a:lnTo>
                    <a:pt x="49" y="921"/>
                  </a:lnTo>
                  <a:lnTo>
                    <a:pt x="32" y="907"/>
                  </a:lnTo>
                  <a:lnTo>
                    <a:pt x="18" y="890"/>
                  </a:lnTo>
                  <a:lnTo>
                    <a:pt x="8" y="870"/>
                  </a:lnTo>
                  <a:lnTo>
                    <a:pt x="2" y="851"/>
                  </a:lnTo>
                  <a:lnTo>
                    <a:pt x="0" y="830"/>
                  </a:lnTo>
                  <a:lnTo>
                    <a:pt x="2" y="809"/>
                  </a:lnTo>
                  <a:lnTo>
                    <a:pt x="8" y="788"/>
                  </a:lnTo>
                  <a:lnTo>
                    <a:pt x="18" y="770"/>
                  </a:lnTo>
                  <a:lnTo>
                    <a:pt x="32" y="752"/>
                  </a:lnTo>
                  <a:lnTo>
                    <a:pt x="315" y="469"/>
                  </a:lnTo>
                  <a:lnTo>
                    <a:pt x="32" y="186"/>
                  </a:lnTo>
                  <a:lnTo>
                    <a:pt x="18" y="169"/>
                  </a:lnTo>
                  <a:lnTo>
                    <a:pt x="8" y="150"/>
                  </a:lnTo>
                  <a:lnTo>
                    <a:pt x="2" y="130"/>
                  </a:lnTo>
                  <a:lnTo>
                    <a:pt x="0" y="109"/>
                  </a:lnTo>
                  <a:lnTo>
                    <a:pt x="2" y="88"/>
                  </a:lnTo>
                  <a:lnTo>
                    <a:pt x="8" y="68"/>
                  </a:lnTo>
                  <a:lnTo>
                    <a:pt x="18" y="49"/>
                  </a:lnTo>
                  <a:lnTo>
                    <a:pt x="32" y="32"/>
                  </a:lnTo>
                  <a:lnTo>
                    <a:pt x="49" y="18"/>
                  </a:lnTo>
                  <a:lnTo>
                    <a:pt x="68" y="8"/>
                  </a:lnTo>
                  <a:lnTo>
                    <a:pt x="88" y="2"/>
                  </a:lnTo>
                  <a:lnTo>
                    <a:pt x="10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57" name="Google Shape;11457;p24"/>
            <p:cNvSpPr/>
            <p:nvPr/>
          </p:nvSpPr>
          <p:spPr>
            <a:xfrm>
              <a:off x="4024" y="2463"/>
              <a:ext cx="63" cy="63"/>
            </a:xfrm>
            <a:custGeom>
              <a:avLst/>
              <a:gdLst/>
              <a:ahLst/>
              <a:cxnLst/>
              <a:rect l="l" t="t" r="r" b="b"/>
              <a:pathLst>
                <a:path w="937" h="940" extrusionOk="0">
                  <a:moveTo>
                    <a:pt x="108" y="0"/>
                  </a:moveTo>
                  <a:lnTo>
                    <a:pt x="129" y="2"/>
                  </a:lnTo>
                  <a:lnTo>
                    <a:pt x="149" y="8"/>
                  </a:lnTo>
                  <a:lnTo>
                    <a:pt x="168" y="18"/>
                  </a:lnTo>
                  <a:lnTo>
                    <a:pt x="185" y="32"/>
                  </a:lnTo>
                  <a:lnTo>
                    <a:pt x="468" y="315"/>
                  </a:lnTo>
                  <a:lnTo>
                    <a:pt x="751" y="32"/>
                  </a:lnTo>
                  <a:lnTo>
                    <a:pt x="769" y="18"/>
                  </a:lnTo>
                  <a:lnTo>
                    <a:pt x="787" y="8"/>
                  </a:lnTo>
                  <a:lnTo>
                    <a:pt x="808" y="2"/>
                  </a:lnTo>
                  <a:lnTo>
                    <a:pt x="829" y="0"/>
                  </a:lnTo>
                  <a:lnTo>
                    <a:pt x="849" y="2"/>
                  </a:lnTo>
                  <a:lnTo>
                    <a:pt x="869" y="8"/>
                  </a:lnTo>
                  <a:lnTo>
                    <a:pt x="889" y="18"/>
                  </a:lnTo>
                  <a:lnTo>
                    <a:pt x="905" y="32"/>
                  </a:lnTo>
                  <a:lnTo>
                    <a:pt x="920" y="50"/>
                  </a:lnTo>
                  <a:lnTo>
                    <a:pt x="929" y="68"/>
                  </a:lnTo>
                  <a:lnTo>
                    <a:pt x="935" y="88"/>
                  </a:lnTo>
                  <a:lnTo>
                    <a:pt x="937" y="110"/>
                  </a:lnTo>
                  <a:lnTo>
                    <a:pt x="935" y="130"/>
                  </a:lnTo>
                  <a:lnTo>
                    <a:pt x="929" y="150"/>
                  </a:lnTo>
                  <a:lnTo>
                    <a:pt x="920" y="169"/>
                  </a:lnTo>
                  <a:lnTo>
                    <a:pt x="905" y="186"/>
                  </a:lnTo>
                  <a:lnTo>
                    <a:pt x="622" y="470"/>
                  </a:lnTo>
                  <a:lnTo>
                    <a:pt x="905" y="753"/>
                  </a:lnTo>
                  <a:lnTo>
                    <a:pt x="920" y="770"/>
                  </a:lnTo>
                  <a:lnTo>
                    <a:pt x="929" y="789"/>
                  </a:lnTo>
                  <a:lnTo>
                    <a:pt x="935" y="809"/>
                  </a:lnTo>
                  <a:lnTo>
                    <a:pt x="937" y="830"/>
                  </a:lnTo>
                  <a:lnTo>
                    <a:pt x="935" y="851"/>
                  </a:lnTo>
                  <a:lnTo>
                    <a:pt x="929" y="871"/>
                  </a:lnTo>
                  <a:lnTo>
                    <a:pt x="920" y="890"/>
                  </a:lnTo>
                  <a:lnTo>
                    <a:pt x="905" y="907"/>
                  </a:lnTo>
                  <a:lnTo>
                    <a:pt x="889" y="921"/>
                  </a:lnTo>
                  <a:lnTo>
                    <a:pt x="869" y="931"/>
                  </a:lnTo>
                  <a:lnTo>
                    <a:pt x="849" y="937"/>
                  </a:lnTo>
                  <a:lnTo>
                    <a:pt x="829" y="940"/>
                  </a:lnTo>
                  <a:lnTo>
                    <a:pt x="808" y="937"/>
                  </a:lnTo>
                  <a:lnTo>
                    <a:pt x="787" y="931"/>
                  </a:lnTo>
                  <a:lnTo>
                    <a:pt x="769" y="921"/>
                  </a:lnTo>
                  <a:lnTo>
                    <a:pt x="751" y="907"/>
                  </a:lnTo>
                  <a:lnTo>
                    <a:pt x="468" y="624"/>
                  </a:lnTo>
                  <a:lnTo>
                    <a:pt x="185" y="907"/>
                  </a:lnTo>
                  <a:lnTo>
                    <a:pt x="168" y="921"/>
                  </a:lnTo>
                  <a:lnTo>
                    <a:pt x="149" y="931"/>
                  </a:lnTo>
                  <a:lnTo>
                    <a:pt x="129" y="937"/>
                  </a:lnTo>
                  <a:lnTo>
                    <a:pt x="108" y="940"/>
                  </a:lnTo>
                  <a:lnTo>
                    <a:pt x="88" y="937"/>
                  </a:lnTo>
                  <a:lnTo>
                    <a:pt x="67" y="931"/>
                  </a:lnTo>
                  <a:lnTo>
                    <a:pt x="48" y="921"/>
                  </a:lnTo>
                  <a:lnTo>
                    <a:pt x="32" y="907"/>
                  </a:lnTo>
                  <a:lnTo>
                    <a:pt x="17" y="890"/>
                  </a:lnTo>
                  <a:lnTo>
                    <a:pt x="7" y="871"/>
                  </a:lnTo>
                  <a:lnTo>
                    <a:pt x="2" y="851"/>
                  </a:lnTo>
                  <a:lnTo>
                    <a:pt x="0" y="830"/>
                  </a:lnTo>
                  <a:lnTo>
                    <a:pt x="2" y="809"/>
                  </a:lnTo>
                  <a:lnTo>
                    <a:pt x="7" y="789"/>
                  </a:lnTo>
                  <a:lnTo>
                    <a:pt x="17" y="770"/>
                  </a:lnTo>
                  <a:lnTo>
                    <a:pt x="32" y="753"/>
                  </a:lnTo>
                  <a:lnTo>
                    <a:pt x="315" y="470"/>
                  </a:lnTo>
                  <a:lnTo>
                    <a:pt x="32" y="186"/>
                  </a:lnTo>
                  <a:lnTo>
                    <a:pt x="17" y="169"/>
                  </a:lnTo>
                  <a:lnTo>
                    <a:pt x="7" y="150"/>
                  </a:lnTo>
                  <a:lnTo>
                    <a:pt x="2" y="130"/>
                  </a:lnTo>
                  <a:lnTo>
                    <a:pt x="0" y="110"/>
                  </a:lnTo>
                  <a:lnTo>
                    <a:pt x="2" y="89"/>
                  </a:lnTo>
                  <a:lnTo>
                    <a:pt x="7" y="68"/>
                  </a:lnTo>
                  <a:lnTo>
                    <a:pt x="17" y="50"/>
                  </a:lnTo>
                  <a:lnTo>
                    <a:pt x="32" y="32"/>
                  </a:lnTo>
                  <a:lnTo>
                    <a:pt x="48" y="18"/>
                  </a:lnTo>
                  <a:lnTo>
                    <a:pt x="67" y="8"/>
                  </a:lnTo>
                  <a:lnTo>
                    <a:pt x="88" y="2"/>
                  </a:lnTo>
                  <a:lnTo>
                    <a:pt x="108"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58" name="Google Shape;11458;p24"/>
            <p:cNvSpPr/>
            <p:nvPr/>
          </p:nvSpPr>
          <p:spPr>
            <a:xfrm>
              <a:off x="3951" y="2336"/>
              <a:ext cx="138" cy="125"/>
            </a:xfrm>
            <a:custGeom>
              <a:avLst/>
              <a:gdLst/>
              <a:ahLst/>
              <a:cxnLst/>
              <a:rect l="l" t="t" r="r" b="b"/>
              <a:pathLst>
                <a:path w="2041" h="1846" extrusionOk="0">
                  <a:moveTo>
                    <a:pt x="1485" y="0"/>
                  </a:moveTo>
                  <a:lnTo>
                    <a:pt x="1506" y="0"/>
                  </a:lnTo>
                  <a:lnTo>
                    <a:pt x="1527" y="6"/>
                  </a:lnTo>
                  <a:lnTo>
                    <a:pt x="1547" y="14"/>
                  </a:lnTo>
                  <a:lnTo>
                    <a:pt x="1564" y="26"/>
                  </a:lnTo>
                  <a:lnTo>
                    <a:pt x="2004" y="409"/>
                  </a:lnTo>
                  <a:lnTo>
                    <a:pt x="2019" y="425"/>
                  </a:lnTo>
                  <a:lnTo>
                    <a:pt x="2031" y="443"/>
                  </a:lnTo>
                  <a:lnTo>
                    <a:pt x="2038" y="463"/>
                  </a:lnTo>
                  <a:lnTo>
                    <a:pt x="2041" y="484"/>
                  </a:lnTo>
                  <a:lnTo>
                    <a:pt x="2041" y="505"/>
                  </a:lnTo>
                  <a:lnTo>
                    <a:pt x="2036" y="525"/>
                  </a:lnTo>
                  <a:lnTo>
                    <a:pt x="2027" y="544"/>
                  </a:lnTo>
                  <a:lnTo>
                    <a:pt x="2015" y="563"/>
                  </a:lnTo>
                  <a:lnTo>
                    <a:pt x="1633" y="1002"/>
                  </a:lnTo>
                  <a:lnTo>
                    <a:pt x="1615" y="1018"/>
                  </a:lnTo>
                  <a:lnTo>
                    <a:pt x="1595" y="1030"/>
                  </a:lnTo>
                  <a:lnTo>
                    <a:pt x="1574" y="1038"/>
                  </a:lnTo>
                  <a:lnTo>
                    <a:pt x="1551" y="1040"/>
                  </a:lnTo>
                  <a:lnTo>
                    <a:pt x="1532" y="1038"/>
                  </a:lnTo>
                  <a:lnTo>
                    <a:pt x="1513" y="1032"/>
                  </a:lnTo>
                  <a:lnTo>
                    <a:pt x="1496" y="1024"/>
                  </a:lnTo>
                  <a:lnTo>
                    <a:pt x="1479" y="1013"/>
                  </a:lnTo>
                  <a:lnTo>
                    <a:pt x="1464" y="997"/>
                  </a:lnTo>
                  <a:lnTo>
                    <a:pt x="1453" y="979"/>
                  </a:lnTo>
                  <a:lnTo>
                    <a:pt x="1445" y="959"/>
                  </a:lnTo>
                  <a:lnTo>
                    <a:pt x="1442" y="938"/>
                  </a:lnTo>
                  <a:lnTo>
                    <a:pt x="1443" y="917"/>
                  </a:lnTo>
                  <a:lnTo>
                    <a:pt x="1447" y="897"/>
                  </a:lnTo>
                  <a:lnTo>
                    <a:pt x="1455" y="877"/>
                  </a:lnTo>
                  <a:lnTo>
                    <a:pt x="1469" y="859"/>
                  </a:lnTo>
                  <a:lnTo>
                    <a:pt x="1685" y="609"/>
                  </a:lnTo>
                  <a:lnTo>
                    <a:pt x="1581" y="625"/>
                  </a:lnTo>
                  <a:lnTo>
                    <a:pt x="1479" y="646"/>
                  </a:lnTo>
                  <a:lnTo>
                    <a:pt x="1382" y="672"/>
                  </a:lnTo>
                  <a:lnTo>
                    <a:pt x="1286" y="702"/>
                  </a:lnTo>
                  <a:lnTo>
                    <a:pt x="1194" y="737"/>
                  </a:lnTo>
                  <a:lnTo>
                    <a:pt x="1106" y="777"/>
                  </a:lnTo>
                  <a:lnTo>
                    <a:pt x="1020" y="822"/>
                  </a:lnTo>
                  <a:lnTo>
                    <a:pt x="938" y="872"/>
                  </a:lnTo>
                  <a:lnTo>
                    <a:pt x="859" y="927"/>
                  </a:lnTo>
                  <a:lnTo>
                    <a:pt x="784" y="986"/>
                  </a:lnTo>
                  <a:lnTo>
                    <a:pt x="711" y="1050"/>
                  </a:lnTo>
                  <a:lnTo>
                    <a:pt x="642" y="1119"/>
                  </a:lnTo>
                  <a:lnTo>
                    <a:pt x="577" y="1192"/>
                  </a:lnTo>
                  <a:lnTo>
                    <a:pt x="513" y="1271"/>
                  </a:lnTo>
                  <a:lnTo>
                    <a:pt x="469" y="1332"/>
                  </a:lnTo>
                  <a:lnTo>
                    <a:pt x="428" y="1394"/>
                  </a:lnTo>
                  <a:lnTo>
                    <a:pt x="392" y="1455"/>
                  </a:lnTo>
                  <a:lnTo>
                    <a:pt x="360" y="1514"/>
                  </a:lnTo>
                  <a:lnTo>
                    <a:pt x="330" y="1571"/>
                  </a:lnTo>
                  <a:lnTo>
                    <a:pt x="305" y="1626"/>
                  </a:lnTo>
                  <a:lnTo>
                    <a:pt x="282" y="1678"/>
                  </a:lnTo>
                  <a:lnTo>
                    <a:pt x="263" y="1726"/>
                  </a:lnTo>
                  <a:lnTo>
                    <a:pt x="246" y="1771"/>
                  </a:lnTo>
                  <a:lnTo>
                    <a:pt x="232" y="1810"/>
                  </a:lnTo>
                  <a:lnTo>
                    <a:pt x="221" y="1846"/>
                  </a:lnTo>
                  <a:lnTo>
                    <a:pt x="171" y="1832"/>
                  </a:lnTo>
                  <a:lnTo>
                    <a:pt x="120" y="1824"/>
                  </a:lnTo>
                  <a:lnTo>
                    <a:pt x="67" y="1822"/>
                  </a:lnTo>
                  <a:lnTo>
                    <a:pt x="33" y="1823"/>
                  </a:lnTo>
                  <a:lnTo>
                    <a:pt x="0" y="1826"/>
                  </a:lnTo>
                  <a:lnTo>
                    <a:pt x="9" y="1795"/>
                  </a:lnTo>
                  <a:lnTo>
                    <a:pt x="20" y="1760"/>
                  </a:lnTo>
                  <a:lnTo>
                    <a:pt x="33" y="1719"/>
                  </a:lnTo>
                  <a:lnTo>
                    <a:pt x="49" y="1675"/>
                  </a:lnTo>
                  <a:lnTo>
                    <a:pt x="68" y="1626"/>
                  </a:lnTo>
                  <a:lnTo>
                    <a:pt x="89" y="1574"/>
                  </a:lnTo>
                  <a:lnTo>
                    <a:pt x="113" y="1518"/>
                  </a:lnTo>
                  <a:lnTo>
                    <a:pt x="141" y="1461"/>
                  </a:lnTo>
                  <a:lnTo>
                    <a:pt x="172" y="1401"/>
                  </a:lnTo>
                  <a:lnTo>
                    <a:pt x="208" y="1339"/>
                  </a:lnTo>
                  <a:lnTo>
                    <a:pt x="246" y="1276"/>
                  </a:lnTo>
                  <a:lnTo>
                    <a:pt x="287" y="1212"/>
                  </a:lnTo>
                  <a:lnTo>
                    <a:pt x="334" y="1148"/>
                  </a:lnTo>
                  <a:lnTo>
                    <a:pt x="369" y="1101"/>
                  </a:lnTo>
                  <a:lnTo>
                    <a:pt x="408" y="1054"/>
                  </a:lnTo>
                  <a:lnTo>
                    <a:pt x="448" y="1008"/>
                  </a:lnTo>
                  <a:lnTo>
                    <a:pt x="493" y="961"/>
                  </a:lnTo>
                  <a:lnTo>
                    <a:pt x="539" y="914"/>
                  </a:lnTo>
                  <a:lnTo>
                    <a:pt x="589" y="868"/>
                  </a:lnTo>
                  <a:lnTo>
                    <a:pt x="642" y="822"/>
                  </a:lnTo>
                  <a:lnTo>
                    <a:pt x="699" y="776"/>
                  </a:lnTo>
                  <a:lnTo>
                    <a:pt x="758" y="733"/>
                  </a:lnTo>
                  <a:lnTo>
                    <a:pt x="821" y="690"/>
                  </a:lnTo>
                  <a:lnTo>
                    <a:pt x="887" y="650"/>
                  </a:lnTo>
                  <a:lnTo>
                    <a:pt x="958" y="610"/>
                  </a:lnTo>
                  <a:lnTo>
                    <a:pt x="1032" y="573"/>
                  </a:lnTo>
                  <a:lnTo>
                    <a:pt x="1109" y="539"/>
                  </a:lnTo>
                  <a:lnTo>
                    <a:pt x="1190" y="507"/>
                  </a:lnTo>
                  <a:lnTo>
                    <a:pt x="1275" y="478"/>
                  </a:lnTo>
                  <a:lnTo>
                    <a:pt x="1364" y="452"/>
                  </a:lnTo>
                  <a:lnTo>
                    <a:pt x="1456" y="429"/>
                  </a:lnTo>
                  <a:lnTo>
                    <a:pt x="1554" y="409"/>
                  </a:lnTo>
                  <a:lnTo>
                    <a:pt x="1654" y="394"/>
                  </a:lnTo>
                  <a:lnTo>
                    <a:pt x="1422" y="191"/>
                  </a:lnTo>
                  <a:lnTo>
                    <a:pt x="1407" y="175"/>
                  </a:lnTo>
                  <a:lnTo>
                    <a:pt x="1395" y="157"/>
                  </a:lnTo>
                  <a:lnTo>
                    <a:pt x="1388" y="137"/>
                  </a:lnTo>
                  <a:lnTo>
                    <a:pt x="1385" y="117"/>
                  </a:lnTo>
                  <a:lnTo>
                    <a:pt x="1385" y="96"/>
                  </a:lnTo>
                  <a:lnTo>
                    <a:pt x="1390" y="75"/>
                  </a:lnTo>
                  <a:lnTo>
                    <a:pt x="1398" y="55"/>
                  </a:lnTo>
                  <a:lnTo>
                    <a:pt x="1411" y="38"/>
                  </a:lnTo>
                  <a:lnTo>
                    <a:pt x="1427" y="22"/>
                  </a:lnTo>
                  <a:lnTo>
                    <a:pt x="1445" y="11"/>
                  </a:lnTo>
                  <a:lnTo>
                    <a:pt x="1465" y="4"/>
                  </a:lnTo>
                  <a:lnTo>
                    <a:pt x="148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59" name="Google Shape;11459;p24"/>
            <p:cNvSpPr/>
            <p:nvPr/>
          </p:nvSpPr>
          <p:spPr>
            <a:xfrm>
              <a:off x="3934" y="2470"/>
              <a:ext cx="43" cy="43"/>
            </a:xfrm>
            <a:custGeom>
              <a:avLst/>
              <a:gdLst/>
              <a:ahLst/>
              <a:cxnLst/>
              <a:rect l="l" t="t" r="r" b="b"/>
              <a:pathLst>
                <a:path w="644" h="644" extrusionOk="0">
                  <a:moveTo>
                    <a:pt x="323" y="0"/>
                  </a:moveTo>
                  <a:lnTo>
                    <a:pt x="366" y="3"/>
                  </a:lnTo>
                  <a:lnTo>
                    <a:pt x="408" y="12"/>
                  </a:lnTo>
                  <a:lnTo>
                    <a:pt x="448" y="25"/>
                  </a:lnTo>
                  <a:lnTo>
                    <a:pt x="485" y="44"/>
                  </a:lnTo>
                  <a:lnTo>
                    <a:pt x="520" y="68"/>
                  </a:lnTo>
                  <a:lnTo>
                    <a:pt x="550" y="95"/>
                  </a:lnTo>
                  <a:lnTo>
                    <a:pt x="578" y="126"/>
                  </a:lnTo>
                  <a:lnTo>
                    <a:pt x="600" y="160"/>
                  </a:lnTo>
                  <a:lnTo>
                    <a:pt x="619" y="197"/>
                  </a:lnTo>
                  <a:lnTo>
                    <a:pt x="633" y="237"/>
                  </a:lnTo>
                  <a:lnTo>
                    <a:pt x="642" y="278"/>
                  </a:lnTo>
                  <a:lnTo>
                    <a:pt x="644" y="322"/>
                  </a:lnTo>
                  <a:lnTo>
                    <a:pt x="642" y="365"/>
                  </a:lnTo>
                  <a:lnTo>
                    <a:pt x="633" y="408"/>
                  </a:lnTo>
                  <a:lnTo>
                    <a:pt x="619" y="447"/>
                  </a:lnTo>
                  <a:lnTo>
                    <a:pt x="600" y="485"/>
                  </a:lnTo>
                  <a:lnTo>
                    <a:pt x="578" y="519"/>
                  </a:lnTo>
                  <a:lnTo>
                    <a:pt x="550" y="550"/>
                  </a:lnTo>
                  <a:lnTo>
                    <a:pt x="520" y="577"/>
                  </a:lnTo>
                  <a:lnTo>
                    <a:pt x="485" y="600"/>
                  </a:lnTo>
                  <a:lnTo>
                    <a:pt x="448" y="618"/>
                  </a:lnTo>
                  <a:lnTo>
                    <a:pt x="408" y="633"/>
                  </a:lnTo>
                  <a:lnTo>
                    <a:pt x="366" y="641"/>
                  </a:lnTo>
                  <a:lnTo>
                    <a:pt x="323" y="644"/>
                  </a:lnTo>
                  <a:lnTo>
                    <a:pt x="279" y="641"/>
                  </a:lnTo>
                  <a:lnTo>
                    <a:pt x="237" y="633"/>
                  </a:lnTo>
                  <a:lnTo>
                    <a:pt x="197" y="618"/>
                  </a:lnTo>
                  <a:lnTo>
                    <a:pt x="160" y="600"/>
                  </a:lnTo>
                  <a:lnTo>
                    <a:pt x="126" y="577"/>
                  </a:lnTo>
                  <a:lnTo>
                    <a:pt x="95" y="550"/>
                  </a:lnTo>
                  <a:lnTo>
                    <a:pt x="68" y="519"/>
                  </a:lnTo>
                  <a:lnTo>
                    <a:pt x="45" y="485"/>
                  </a:lnTo>
                  <a:lnTo>
                    <a:pt x="26" y="447"/>
                  </a:lnTo>
                  <a:lnTo>
                    <a:pt x="13" y="408"/>
                  </a:lnTo>
                  <a:lnTo>
                    <a:pt x="3" y="365"/>
                  </a:lnTo>
                  <a:lnTo>
                    <a:pt x="0" y="322"/>
                  </a:lnTo>
                  <a:lnTo>
                    <a:pt x="3" y="278"/>
                  </a:lnTo>
                  <a:lnTo>
                    <a:pt x="13" y="237"/>
                  </a:lnTo>
                  <a:lnTo>
                    <a:pt x="26" y="197"/>
                  </a:lnTo>
                  <a:lnTo>
                    <a:pt x="45" y="160"/>
                  </a:lnTo>
                  <a:lnTo>
                    <a:pt x="68" y="126"/>
                  </a:lnTo>
                  <a:lnTo>
                    <a:pt x="95" y="95"/>
                  </a:lnTo>
                  <a:lnTo>
                    <a:pt x="126" y="68"/>
                  </a:lnTo>
                  <a:lnTo>
                    <a:pt x="160" y="44"/>
                  </a:lnTo>
                  <a:lnTo>
                    <a:pt x="197" y="25"/>
                  </a:lnTo>
                  <a:lnTo>
                    <a:pt x="237" y="12"/>
                  </a:lnTo>
                  <a:lnTo>
                    <a:pt x="279" y="3"/>
                  </a:lnTo>
                  <a:lnTo>
                    <a:pt x="32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60" name="Google Shape;11460;p24"/>
            <p:cNvSpPr/>
            <p:nvPr/>
          </p:nvSpPr>
          <p:spPr>
            <a:xfrm>
              <a:off x="4113" y="2346"/>
              <a:ext cx="43" cy="43"/>
            </a:xfrm>
            <a:custGeom>
              <a:avLst/>
              <a:gdLst/>
              <a:ahLst/>
              <a:cxnLst/>
              <a:rect l="l" t="t" r="r" b="b"/>
              <a:pathLst>
                <a:path w="644" h="644" extrusionOk="0">
                  <a:moveTo>
                    <a:pt x="323" y="0"/>
                  </a:moveTo>
                  <a:lnTo>
                    <a:pt x="366" y="3"/>
                  </a:lnTo>
                  <a:lnTo>
                    <a:pt x="407" y="11"/>
                  </a:lnTo>
                  <a:lnTo>
                    <a:pt x="448" y="25"/>
                  </a:lnTo>
                  <a:lnTo>
                    <a:pt x="485" y="43"/>
                  </a:lnTo>
                  <a:lnTo>
                    <a:pt x="519" y="67"/>
                  </a:lnTo>
                  <a:lnTo>
                    <a:pt x="549" y="94"/>
                  </a:lnTo>
                  <a:lnTo>
                    <a:pt x="577" y="125"/>
                  </a:lnTo>
                  <a:lnTo>
                    <a:pt x="600" y="159"/>
                  </a:lnTo>
                  <a:lnTo>
                    <a:pt x="619" y="197"/>
                  </a:lnTo>
                  <a:lnTo>
                    <a:pt x="632" y="236"/>
                  </a:lnTo>
                  <a:lnTo>
                    <a:pt x="642" y="278"/>
                  </a:lnTo>
                  <a:lnTo>
                    <a:pt x="644" y="321"/>
                  </a:lnTo>
                  <a:lnTo>
                    <a:pt x="642" y="366"/>
                  </a:lnTo>
                  <a:lnTo>
                    <a:pt x="632" y="407"/>
                  </a:lnTo>
                  <a:lnTo>
                    <a:pt x="619" y="447"/>
                  </a:lnTo>
                  <a:lnTo>
                    <a:pt x="600" y="484"/>
                  </a:lnTo>
                  <a:lnTo>
                    <a:pt x="577" y="518"/>
                  </a:lnTo>
                  <a:lnTo>
                    <a:pt x="549" y="549"/>
                  </a:lnTo>
                  <a:lnTo>
                    <a:pt x="519" y="576"/>
                  </a:lnTo>
                  <a:lnTo>
                    <a:pt x="485" y="600"/>
                  </a:lnTo>
                  <a:lnTo>
                    <a:pt x="448" y="619"/>
                  </a:lnTo>
                  <a:lnTo>
                    <a:pt x="407" y="632"/>
                  </a:lnTo>
                  <a:lnTo>
                    <a:pt x="366" y="641"/>
                  </a:lnTo>
                  <a:lnTo>
                    <a:pt x="323" y="644"/>
                  </a:lnTo>
                  <a:lnTo>
                    <a:pt x="279" y="641"/>
                  </a:lnTo>
                  <a:lnTo>
                    <a:pt x="236" y="632"/>
                  </a:lnTo>
                  <a:lnTo>
                    <a:pt x="197" y="619"/>
                  </a:lnTo>
                  <a:lnTo>
                    <a:pt x="160" y="600"/>
                  </a:lnTo>
                  <a:lnTo>
                    <a:pt x="126" y="576"/>
                  </a:lnTo>
                  <a:lnTo>
                    <a:pt x="95" y="549"/>
                  </a:lnTo>
                  <a:lnTo>
                    <a:pt x="68" y="518"/>
                  </a:lnTo>
                  <a:lnTo>
                    <a:pt x="45" y="484"/>
                  </a:lnTo>
                  <a:lnTo>
                    <a:pt x="26" y="447"/>
                  </a:lnTo>
                  <a:lnTo>
                    <a:pt x="13" y="407"/>
                  </a:lnTo>
                  <a:lnTo>
                    <a:pt x="3" y="366"/>
                  </a:lnTo>
                  <a:lnTo>
                    <a:pt x="0" y="321"/>
                  </a:lnTo>
                  <a:lnTo>
                    <a:pt x="3" y="278"/>
                  </a:lnTo>
                  <a:lnTo>
                    <a:pt x="13" y="236"/>
                  </a:lnTo>
                  <a:lnTo>
                    <a:pt x="26" y="197"/>
                  </a:lnTo>
                  <a:lnTo>
                    <a:pt x="45" y="159"/>
                  </a:lnTo>
                  <a:lnTo>
                    <a:pt x="68" y="125"/>
                  </a:lnTo>
                  <a:lnTo>
                    <a:pt x="95" y="94"/>
                  </a:lnTo>
                  <a:lnTo>
                    <a:pt x="126" y="67"/>
                  </a:lnTo>
                  <a:lnTo>
                    <a:pt x="160" y="43"/>
                  </a:lnTo>
                  <a:lnTo>
                    <a:pt x="197" y="25"/>
                  </a:lnTo>
                  <a:lnTo>
                    <a:pt x="236" y="11"/>
                  </a:lnTo>
                  <a:lnTo>
                    <a:pt x="279" y="3"/>
                  </a:lnTo>
                  <a:lnTo>
                    <a:pt x="32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461" name="Google Shape;11461;p24"/>
          <p:cNvGrpSpPr/>
          <p:nvPr/>
        </p:nvGrpSpPr>
        <p:grpSpPr>
          <a:xfrm>
            <a:off x="13694222" y="23889635"/>
            <a:ext cx="626315" cy="595319"/>
            <a:chOff x="4899" y="2314"/>
            <a:chExt cx="229" cy="218"/>
          </a:xfrm>
          <a:solidFill>
            <a:srgbClr val="006994"/>
          </a:solidFill>
        </p:grpSpPr>
        <p:sp>
          <p:nvSpPr>
            <p:cNvPr id="11462" name="Google Shape;11462;p24"/>
            <p:cNvSpPr/>
            <p:nvPr/>
          </p:nvSpPr>
          <p:spPr>
            <a:xfrm>
              <a:off x="4930" y="2314"/>
              <a:ext cx="67" cy="67"/>
            </a:xfrm>
            <a:custGeom>
              <a:avLst/>
              <a:gdLst/>
              <a:ahLst/>
              <a:cxnLst/>
              <a:rect l="l" t="t" r="r" b="b"/>
              <a:pathLst>
                <a:path w="990" h="994" extrusionOk="0">
                  <a:moveTo>
                    <a:pt x="495" y="0"/>
                  </a:moveTo>
                  <a:lnTo>
                    <a:pt x="549" y="3"/>
                  </a:lnTo>
                  <a:lnTo>
                    <a:pt x="601" y="12"/>
                  </a:lnTo>
                  <a:lnTo>
                    <a:pt x="651" y="25"/>
                  </a:lnTo>
                  <a:lnTo>
                    <a:pt x="699" y="44"/>
                  </a:lnTo>
                  <a:lnTo>
                    <a:pt x="745" y="68"/>
                  </a:lnTo>
                  <a:lnTo>
                    <a:pt x="787" y="96"/>
                  </a:lnTo>
                  <a:lnTo>
                    <a:pt x="827" y="128"/>
                  </a:lnTo>
                  <a:lnTo>
                    <a:pt x="863" y="164"/>
                  </a:lnTo>
                  <a:lnTo>
                    <a:pt x="894" y="204"/>
                  </a:lnTo>
                  <a:lnTo>
                    <a:pt x="922" y="246"/>
                  </a:lnTo>
                  <a:lnTo>
                    <a:pt x="946" y="292"/>
                  </a:lnTo>
                  <a:lnTo>
                    <a:pt x="964" y="340"/>
                  </a:lnTo>
                  <a:lnTo>
                    <a:pt x="979" y="390"/>
                  </a:lnTo>
                  <a:lnTo>
                    <a:pt x="987" y="443"/>
                  </a:lnTo>
                  <a:lnTo>
                    <a:pt x="990" y="497"/>
                  </a:lnTo>
                  <a:lnTo>
                    <a:pt x="987" y="551"/>
                  </a:lnTo>
                  <a:lnTo>
                    <a:pt x="979" y="603"/>
                  </a:lnTo>
                  <a:lnTo>
                    <a:pt x="964" y="654"/>
                  </a:lnTo>
                  <a:lnTo>
                    <a:pt x="946" y="702"/>
                  </a:lnTo>
                  <a:lnTo>
                    <a:pt x="922" y="747"/>
                  </a:lnTo>
                  <a:lnTo>
                    <a:pt x="894" y="790"/>
                  </a:lnTo>
                  <a:lnTo>
                    <a:pt x="863" y="829"/>
                  </a:lnTo>
                  <a:lnTo>
                    <a:pt x="827" y="866"/>
                  </a:lnTo>
                  <a:lnTo>
                    <a:pt x="787" y="898"/>
                  </a:lnTo>
                  <a:lnTo>
                    <a:pt x="745" y="926"/>
                  </a:lnTo>
                  <a:lnTo>
                    <a:pt x="699" y="949"/>
                  </a:lnTo>
                  <a:lnTo>
                    <a:pt x="651" y="969"/>
                  </a:lnTo>
                  <a:lnTo>
                    <a:pt x="601" y="982"/>
                  </a:lnTo>
                  <a:lnTo>
                    <a:pt x="549" y="990"/>
                  </a:lnTo>
                  <a:lnTo>
                    <a:pt x="495" y="994"/>
                  </a:lnTo>
                  <a:lnTo>
                    <a:pt x="441" y="990"/>
                  </a:lnTo>
                  <a:lnTo>
                    <a:pt x="388" y="982"/>
                  </a:lnTo>
                  <a:lnTo>
                    <a:pt x="338" y="969"/>
                  </a:lnTo>
                  <a:lnTo>
                    <a:pt x="290" y="949"/>
                  </a:lnTo>
                  <a:lnTo>
                    <a:pt x="245" y="926"/>
                  </a:lnTo>
                  <a:lnTo>
                    <a:pt x="202" y="898"/>
                  </a:lnTo>
                  <a:lnTo>
                    <a:pt x="162" y="866"/>
                  </a:lnTo>
                  <a:lnTo>
                    <a:pt x="127" y="829"/>
                  </a:lnTo>
                  <a:lnTo>
                    <a:pt x="95" y="790"/>
                  </a:lnTo>
                  <a:lnTo>
                    <a:pt x="67" y="747"/>
                  </a:lnTo>
                  <a:lnTo>
                    <a:pt x="43" y="702"/>
                  </a:lnTo>
                  <a:lnTo>
                    <a:pt x="24" y="654"/>
                  </a:lnTo>
                  <a:lnTo>
                    <a:pt x="11" y="603"/>
                  </a:lnTo>
                  <a:lnTo>
                    <a:pt x="2" y="551"/>
                  </a:lnTo>
                  <a:lnTo>
                    <a:pt x="0" y="497"/>
                  </a:lnTo>
                  <a:lnTo>
                    <a:pt x="2" y="443"/>
                  </a:lnTo>
                  <a:lnTo>
                    <a:pt x="11" y="390"/>
                  </a:lnTo>
                  <a:lnTo>
                    <a:pt x="24" y="340"/>
                  </a:lnTo>
                  <a:lnTo>
                    <a:pt x="43" y="292"/>
                  </a:lnTo>
                  <a:lnTo>
                    <a:pt x="67" y="246"/>
                  </a:lnTo>
                  <a:lnTo>
                    <a:pt x="95" y="204"/>
                  </a:lnTo>
                  <a:lnTo>
                    <a:pt x="127" y="164"/>
                  </a:lnTo>
                  <a:lnTo>
                    <a:pt x="162" y="128"/>
                  </a:lnTo>
                  <a:lnTo>
                    <a:pt x="202" y="96"/>
                  </a:lnTo>
                  <a:lnTo>
                    <a:pt x="245" y="68"/>
                  </a:lnTo>
                  <a:lnTo>
                    <a:pt x="290" y="44"/>
                  </a:lnTo>
                  <a:lnTo>
                    <a:pt x="338" y="25"/>
                  </a:lnTo>
                  <a:lnTo>
                    <a:pt x="388" y="12"/>
                  </a:lnTo>
                  <a:lnTo>
                    <a:pt x="441" y="3"/>
                  </a:lnTo>
                  <a:lnTo>
                    <a:pt x="49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63" name="Google Shape;11463;p24"/>
            <p:cNvSpPr/>
            <p:nvPr/>
          </p:nvSpPr>
          <p:spPr>
            <a:xfrm>
              <a:off x="4971" y="2451"/>
              <a:ext cx="157" cy="81"/>
            </a:xfrm>
            <a:custGeom>
              <a:avLst/>
              <a:gdLst/>
              <a:ahLst/>
              <a:cxnLst/>
              <a:rect l="l" t="t" r="r" b="b"/>
              <a:pathLst>
                <a:path w="2329" h="1198" extrusionOk="0">
                  <a:moveTo>
                    <a:pt x="613" y="0"/>
                  </a:moveTo>
                  <a:lnTo>
                    <a:pt x="822" y="0"/>
                  </a:lnTo>
                  <a:lnTo>
                    <a:pt x="838" y="2"/>
                  </a:lnTo>
                  <a:lnTo>
                    <a:pt x="854" y="11"/>
                  </a:lnTo>
                  <a:lnTo>
                    <a:pt x="865" y="22"/>
                  </a:lnTo>
                  <a:lnTo>
                    <a:pt x="874" y="36"/>
                  </a:lnTo>
                  <a:lnTo>
                    <a:pt x="877" y="52"/>
                  </a:lnTo>
                  <a:lnTo>
                    <a:pt x="875" y="70"/>
                  </a:lnTo>
                  <a:lnTo>
                    <a:pt x="869" y="107"/>
                  </a:lnTo>
                  <a:lnTo>
                    <a:pt x="865" y="145"/>
                  </a:lnTo>
                  <a:lnTo>
                    <a:pt x="869" y="187"/>
                  </a:lnTo>
                  <a:lnTo>
                    <a:pt x="877" y="227"/>
                  </a:lnTo>
                  <a:lnTo>
                    <a:pt x="890" y="265"/>
                  </a:lnTo>
                  <a:lnTo>
                    <a:pt x="908" y="301"/>
                  </a:lnTo>
                  <a:lnTo>
                    <a:pt x="930" y="334"/>
                  </a:lnTo>
                  <a:lnTo>
                    <a:pt x="956" y="363"/>
                  </a:lnTo>
                  <a:lnTo>
                    <a:pt x="986" y="390"/>
                  </a:lnTo>
                  <a:lnTo>
                    <a:pt x="1019" y="412"/>
                  </a:lnTo>
                  <a:lnTo>
                    <a:pt x="1054" y="430"/>
                  </a:lnTo>
                  <a:lnTo>
                    <a:pt x="1092" y="443"/>
                  </a:lnTo>
                  <a:lnTo>
                    <a:pt x="1132" y="451"/>
                  </a:lnTo>
                  <a:lnTo>
                    <a:pt x="1173" y="454"/>
                  </a:lnTo>
                  <a:lnTo>
                    <a:pt x="1216" y="451"/>
                  </a:lnTo>
                  <a:lnTo>
                    <a:pt x="1255" y="443"/>
                  </a:lnTo>
                  <a:lnTo>
                    <a:pt x="1293" y="430"/>
                  </a:lnTo>
                  <a:lnTo>
                    <a:pt x="1329" y="412"/>
                  </a:lnTo>
                  <a:lnTo>
                    <a:pt x="1362" y="390"/>
                  </a:lnTo>
                  <a:lnTo>
                    <a:pt x="1391" y="363"/>
                  </a:lnTo>
                  <a:lnTo>
                    <a:pt x="1418" y="334"/>
                  </a:lnTo>
                  <a:lnTo>
                    <a:pt x="1440" y="301"/>
                  </a:lnTo>
                  <a:lnTo>
                    <a:pt x="1457" y="265"/>
                  </a:lnTo>
                  <a:lnTo>
                    <a:pt x="1471" y="227"/>
                  </a:lnTo>
                  <a:lnTo>
                    <a:pt x="1479" y="187"/>
                  </a:lnTo>
                  <a:lnTo>
                    <a:pt x="1482" y="145"/>
                  </a:lnTo>
                  <a:lnTo>
                    <a:pt x="1479" y="107"/>
                  </a:lnTo>
                  <a:lnTo>
                    <a:pt x="1473" y="70"/>
                  </a:lnTo>
                  <a:lnTo>
                    <a:pt x="1471" y="52"/>
                  </a:lnTo>
                  <a:lnTo>
                    <a:pt x="1474" y="36"/>
                  </a:lnTo>
                  <a:lnTo>
                    <a:pt x="1482" y="22"/>
                  </a:lnTo>
                  <a:lnTo>
                    <a:pt x="1493" y="11"/>
                  </a:lnTo>
                  <a:lnTo>
                    <a:pt x="1508" y="2"/>
                  </a:lnTo>
                  <a:lnTo>
                    <a:pt x="1526" y="0"/>
                  </a:lnTo>
                  <a:lnTo>
                    <a:pt x="1716" y="0"/>
                  </a:lnTo>
                  <a:lnTo>
                    <a:pt x="1734" y="2"/>
                  </a:lnTo>
                  <a:lnTo>
                    <a:pt x="1748" y="11"/>
                  </a:lnTo>
                  <a:lnTo>
                    <a:pt x="1761" y="22"/>
                  </a:lnTo>
                  <a:lnTo>
                    <a:pt x="1768" y="38"/>
                  </a:lnTo>
                  <a:lnTo>
                    <a:pt x="1771" y="55"/>
                  </a:lnTo>
                  <a:lnTo>
                    <a:pt x="1771" y="309"/>
                  </a:lnTo>
                  <a:lnTo>
                    <a:pt x="1773" y="326"/>
                  </a:lnTo>
                  <a:lnTo>
                    <a:pt x="1781" y="339"/>
                  </a:lnTo>
                  <a:lnTo>
                    <a:pt x="1791" y="351"/>
                  </a:lnTo>
                  <a:lnTo>
                    <a:pt x="1804" y="359"/>
                  </a:lnTo>
                  <a:lnTo>
                    <a:pt x="1819" y="363"/>
                  </a:lnTo>
                  <a:lnTo>
                    <a:pt x="1834" y="363"/>
                  </a:lnTo>
                  <a:lnTo>
                    <a:pt x="1851" y="359"/>
                  </a:lnTo>
                  <a:lnTo>
                    <a:pt x="1904" y="333"/>
                  </a:lnTo>
                  <a:lnTo>
                    <a:pt x="1935" y="319"/>
                  </a:lnTo>
                  <a:lnTo>
                    <a:pt x="1966" y="310"/>
                  </a:lnTo>
                  <a:lnTo>
                    <a:pt x="1999" y="305"/>
                  </a:lnTo>
                  <a:lnTo>
                    <a:pt x="2033" y="303"/>
                  </a:lnTo>
                  <a:lnTo>
                    <a:pt x="2075" y="306"/>
                  </a:lnTo>
                  <a:lnTo>
                    <a:pt x="2115" y="314"/>
                  </a:lnTo>
                  <a:lnTo>
                    <a:pt x="2153" y="328"/>
                  </a:lnTo>
                  <a:lnTo>
                    <a:pt x="2188" y="346"/>
                  </a:lnTo>
                  <a:lnTo>
                    <a:pt x="2220" y="369"/>
                  </a:lnTo>
                  <a:lnTo>
                    <a:pt x="2249" y="396"/>
                  </a:lnTo>
                  <a:lnTo>
                    <a:pt x="2274" y="427"/>
                  </a:lnTo>
                  <a:lnTo>
                    <a:pt x="2295" y="461"/>
                  </a:lnTo>
                  <a:lnTo>
                    <a:pt x="2311" y="497"/>
                  </a:lnTo>
                  <a:lnTo>
                    <a:pt x="2323" y="537"/>
                  </a:lnTo>
                  <a:lnTo>
                    <a:pt x="2329" y="577"/>
                  </a:lnTo>
                  <a:lnTo>
                    <a:pt x="2329" y="620"/>
                  </a:lnTo>
                  <a:lnTo>
                    <a:pt x="2323" y="663"/>
                  </a:lnTo>
                  <a:lnTo>
                    <a:pt x="2311" y="703"/>
                  </a:lnTo>
                  <a:lnTo>
                    <a:pt x="2295" y="740"/>
                  </a:lnTo>
                  <a:lnTo>
                    <a:pt x="2273" y="773"/>
                  </a:lnTo>
                  <a:lnTo>
                    <a:pt x="2248" y="805"/>
                  </a:lnTo>
                  <a:lnTo>
                    <a:pt x="2219" y="831"/>
                  </a:lnTo>
                  <a:lnTo>
                    <a:pt x="2186" y="853"/>
                  </a:lnTo>
                  <a:lnTo>
                    <a:pt x="2151" y="871"/>
                  </a:lnTo>
                  <a:lnTo>
                    <a:pt x="2112" y="885"/>
                  </a:lnTo>
                  <a:lnTo>
                    <a:pt x="2073" y="893"/>
                  </a:lnTo>
                  <a:lnTo>
                    <a:pt x="2032" y="896"/>
                  </a:lnTo>
                  <a:lnTo>
                    <a:pt x="1998" y="894"/>
                  </a:lnTo>
                  <a:lnTo>
                    <a:pt x="1966" y="888"/>
                  </a:lnTo>
                  <a:lnTo>
                    <a:pt x="1934" y="878"/>
                  </a:lnTo>
                  <a:lnTo>
                    <a:pt x="1904" y="866"/>
                  </a:lnTo>
                  <a:lnTo>
                    <a:pt x="1851" y="840"/>
                  </a:lnTo>
                  <a:lnTo>
                    <a:pt x="1834" y="835"/>
                  </a:lnTo>
                  <a:lnTo>
                    <a:pt x="1819" y="835"/>
                  </a:lnTo>
                  <a:lnTo>
                    <a:pt x="1804" y="839"/>
                  </a:lnTo>
                  <a:lnTo>
                    <a:pt x="1791" y="847"/>
                  </a:lnTo>
                  <a:lnTo>
                    <a:pt x="1781" y="859"/>
                  </a:lnTo>
                  <a:lnTo>
                    <a:pt x="1773" y="873"/>
                  </a:lnTo>
                  <a:lnTo>
                    <a:pt x="1771" y="890"/>
                  </a:lnTo>
                  <a:lnTo>
                    <a:pt x="1771" y="1143"/>
                  </a:lnTo>
                  <a:lnTo>
                    <a:pt x="1768" y="1160"/>
                  </a:lnTo>
                  <a:lnTo>
                    <a:pt x="1761" y="1176"/>
                  </a:lnTo>
                  <a:lnTo>
                    <a:pt x="1748" y="1188"/>
                  </a:lnTo>
                  <a:lnTo>
                    <a:pt x="1734" y="1195"/>
                  </a:lnTo>
                  <a:lnTo>
                    <a:pt x="1716" y="1198"/>
                  </a:lnTo>
                  <a:lnTo>
                    <a:pt x="613" y="1198"/>
                  </a:lnTo>
                  <a:lnTo>
                    <a:pt x="596" y="1195"/>
                  </a:lnTo>
                  <a:lnTo>
                    <a:pt x="580" y="1188"/>
                  </a:lnTo>
                  <a:lnTo>
                    <a:pt x="568" y="1176"/>
                  </a:lnTo>
                  <a:lnTo>
                    <a:pt x="561" y="1160"/>
                  </a:lnTo>
                  <a:lnTo>
                    <a:pt x="558" y="1143"/>
                  </a:lnTo>
                  <a:lnTo>
                    <a:pt x="558" y="890"/>
                  </a:lnTo>
                  <a:lnTo>
                    <a:pt x="556" y="873"/>
                  </a:lnTo>
                  <a:lnTo>
                    <a:pt x="548" y="859"/>
                  </a:lnTo>
                  <a:lnTo>
                    <a:pt x="538" y="847"/>
                  </a:lnTo>
                  <a:lnTo>
                    <a:pt x="526" y="839"/>
                  </a:lnTo>
                  <a:lnTo>
                    <a:pt x="510" y="835"/>
                  </a:lnTo>
                  <a:lnTo>
                    <a:pt x="494" y="835"/>
                  </a:lnTo>
                  <a:lnTo>
                    <a:pt x="479" y="840"/>
                  </a:lnTo>
                  <a:lnTo>
                    <a:pt x="426" y="866"/>
                  </a:lnTo>
                  <a:lnTo>
                    <a:pt x="395" y="878"/>
                  </a:lnTo>
                  <a:lnTo>
                    <a:pt x="363" y="888"/>
                  </a:lnTo>
                  <a:lnTo>
                    <a:pt x="330" y="894"/>
                  </a:lnTo>
                  <a:lnTo>
                    <a:pt x="295" y="896"/>
                  </a:lnTo>
                  <a:lnTo>
                    <a:pt x="254" y="893"/>
                  </a:lnTo>
                  <a:lnTo>
                    <a:pt x="214" y="885"/>
                  </a:lnTo>
                  <a:lnTo>
                    <a:pt x="176" y="870"/>
                  </a:lnTo>
                  <a:lnTo>
                    <a:pt x="141" y="851"/>
                  </a:lnTo>
                  <a:lnTo>
                    <a:pt x="109" y="829"/>
                  </a:lnTo>
                  <a:lnTo>
                    <a:pt x="80" y="802"/>
                  </a:lnTo>
                  <a:lnTo>
                    <a:pt x="55" y="771"/>
                  </a:lnTo>
                  <a:lnTo>
                    <a:pt x="34" y="737"/>
                  </a:lnTo>
                  <a:lnTo>
                    <a:pt x="18" y="701"/>
                  </a:lnTo>
                  <a:lnTo>
                    <a:pt x="6" y="662"/>
                  </a:lnTo>
                  <a:lnTo>
                    <a:pt x="1" y="621"/>
                  </a:lnTo>
                  <a:lnTo>
                    <a:pt x="0" y="578"/>
                  </a:lnTo>
                  <a:lnTo>
                    <a:pt x="6" y="534"/>
                  </a:lnTo>
                  <a:lnTo>
                    <a:pt x="18" y="495"/>
                  </a:lnTo>
                  <a:lnTo>
                    <a:pt x="34" y="459"/>
                  </a:lnTo>
                  <a:lnTo>
                    <a:pt x="56" y="424"/>
                  </a:lnTo>
                  <a:lnTo>
                    <a:pt x="81" y="394"/>
                  </a:lnTo>
                  <a:lnTo>
                    <a:pt x="111" y="367"/>
                  </a:lnTo>
                  <a:lnTo>
                    <a:pt x="143" y="345"/>
                  </a:lnTo>
                  <a:lnTo>
                    <a:pt x="178" y="327"/>
                  </a:lnTo>
                  <a:lnTo>
                    <a:pt x="217" y="313"/>
                  </a:lnTo>
                  <a:lnTo>
                    <a:pt x="256" y="305"/>
                  </a:lnTo>
                  <a:lnTo>
                    <a:pt x="298" y="303"/>
                  </a:lnTo>
                  <a:lnTo>
                    <a:pt x="331" y="305"/>
                  </a:lnTo>
                  <a:lnTo>
                    <a:pt x="363" y="310"/>
                  </a:lnTo>
                  <a:lnTo>
                    <a:pt x="395" y="319"/>
                  </a:lnTo>
                  <a:lnTo>
                    <a:pt x="426" y="333"/>
                  </a:lnTo>
                  <a:lnTo>
                    <a:pt x="479" y="359"/>
                  </a:lnTo>
                  <a:lnTo>
                    <a:pt x="494" y="363"/>
                  </a:lnTo>
                  <a:lnTo>
                    <a:pt x="510" y="363"/>
                  </a:lnTo>
                  <a:lnTo>
                    <a:pt x="526" y="359"/>
                  </a:lnTo>
                  <a:lnTo>
                    <a:pt x="538" y="351"/>
                  </a:lnTo>
                  <a:lnTo>
                    <a:pt x="548" y="339"/>
                  </a:lnTo>
                  <a:lnTo>
                    <a:pt x="556" y="326"/>
                  </a:lnTo>
                  <a:lnTo>
                    <a:pt x="558" y="309"/>
                  </a:lnTo>
                  <a:lnTo>
                    <a:pt x="558" y="55"/>
                  </a:lnTo>
                  <a:lnTo>
                    <a:pt x="561" y="38"/>
                  </a:lnTo>
                  <a:lnTo>
                    <a:pt x="568" y="22"/>
                  </a:lnTo>
                  <a:lnTo>
                    <a:pt x="580" y="11"/>
                  </a:lnTo>
                  <a:lnTo>
                    <a:pt x="596" y="2"/>
                  </a:lnTo>
                  <a:lnTo>
                    <a:pt x="61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64" name="Google Shape;11464;p24"/>
            <p:cNvSpPr/>
            <p:nvPr/>
          </p:nvSpPr>
          <p:spPr>
            <a:xfrm>
              <a:off x="4899" y="2394"/>
              <a:ext cx="130" cy="86"/>
            </a:xfrm>
            <a:custGeom>
              <a:avLst/>
              <a:gdLst/>
              <a:ahLst/>
              <a:cxnLst/>
              <a:rect l="l" t="t" r="r" b="b"/>
              <a:pathLst>
                <a:path w="1931" h="1329" extrusionOk="0">
                  <a:moveTo>
                    <a:pt x="576" y="0"/>
                  </a:moveTo>
                  <a:lnTo>
                    <a:pt x="590" y="2"/>
                  </a:lnTo>
                  <a:lnTo>
                    <a:pt x="601" y="7"/>
                  </a:lnTo>
                  <a:lnTo>
                    <a:pt x="611" y="16"/>
                  </a:lnTo>
                  <a:lnTo>
                    <a:pt x="618" y="29"/>
                  </a:lnTo>
                  <a:lnTo>
                    <a:pt x="915" y="847"/>
                  </a:lnTo>
                  <a:lnTo>
                    <a:pt x="922" y="861"/>
                  </a:lnTo>
                  <a:lnTo>
                    <a:pt x="933" y="872"/>
                  </a:lnTo>
                  <a:lnTo>
                    <a:pt x="945" y="878"/>
                  </a:lnTo>
                  <a:lnTo>
                    <a:pt x="959" y="882"/>
                  </a:lnTo>
                  <a:lnTo>
                    <a:pt x="972" y="882"/>
                  </a:lnTo>
                  <a:lnTo>
                    <a:pt x="986" y="878"/>
                  </a:lnTo>
                  <a:lnTo>
                    <a:pt x="998" y="872"/>
                  </a:lnTo>
                  <a:lnTo>
                    <a:pt x="1008" y="861"/>
                  </a:lnTo>
                  <a:lnTo>
                    <a:pt x="1016" y="847"/>
                  </a:lnTo>
                  <a:lnTo>
                    <a:pt x="1313" y="29"/>
                  </a:lnTo>
                  <a:lnTo>
                    <a:pt x="1320" y="16"/>
                  </a:lnTo>
                  <a:lnTo>
                    <a:pt x="1330" y="7"/>
                  </a:lnTo>
                  <a:lnTo>
                    <a:pt x="1341" y="2"/>
                  </a:lnTo>
                  <a:lnTo>
                    <a:pt x="1355" y="0"/>
                  </a:lnTo>
                  <a:lnTo>
                    <a:pt x="1368" y="2"/>
                  </a:lnTo>
                  <a:lnTo>
                    <a:pt x="1630" y="46"/>
                  </a:lnTo>
                  <a:lnTo>
                    <a:pt x="1630" y="46"/>
                  </a:lnTo>
                  <a:lnTo>
                    <a:pt x="1678" y="64"/>
                  </a:lnTo>
                  <a:lnTo>
                    <a:pt x="1722" y="88"/>
                  </a:lnTo>
                  <a:lnTo>
                    <a:pt x="1763" y="116"/>
                  </a:lnTo>
                  <a:lnTo>
                    <a:pt x="1800" y="148"/>
                  </a:lnTo>
                  <a:lnTo>
                    <a:pt x="1833" y="185"/>
                  </a:lnTo>
                  <a:lnTo>
                    <a:pt x="1861" y="224"/>
                  </a:lnTo>
                  <a:lnTo>
                    <a:pt x="1886" y="268"/>
                  </a:lnTo>
                  <a:lnTo>
                    <a:pt x="1905" y="313"/>
                  </a:lnTo>
                  <a:lnTo>
                    <a:pt x="1919" y="360"/>
                  </a:lnTo>
                  <a:lnTo>
                    <a:pt x="1928" y="410"/>
                  </a:lnTo>
                  <a:lnTo>
                    <a:pt x="1931" y="461"/>
                  </a:lnTo>
                  <a:lnTo>
                    <a:pt x="1931" y="679"/>
                  </a:lnTo>
                  <a:lnTo>
                    <a:pt x="1636" y="679"/>
                  </a:lnTo>
                  <a:lnTo>
                    <a:pt x="1604" y="683"/>
                  </a:lnTo>
                  <a:lnTo>
                    <a:pt x="1574" y="691"/>
                  </a:lnTo>
                  <a:lnTo>
                    <a:pt x="1547" y="704"/>
                  </a:lnTo>
                  <a:lnTo>
                    <a:pt x="1522" y="722"/>
                  </a:lnTo>
                  <a:lnTo>
                    <a:pt x="1501" y="743"/>
                  </a:lnTo>
                  <a:lnTo>
                    <a:pt x="1483" y="768"/>
                  </a:lnTo>
                  <a:lnTo>
                    <a:pt x="1470" y="796"/>
                  </a:lnTo>
                  <a:lnTo>
                    <a:pt x="1461" y="826"/>
                  </a:lnTo>
                  <a:lnTo>
                    <a:pt x="1459" y="858"/>
                  </a:lnTo>
                  <a:lnTo>
                    <a:pt x="1459" y="989"/>
                  </a:lnTo>
                  <a:lnTo>
                    <a:pt x="1420" y="984"/>
                  </a:lnTo>
                  <a:lnTo>
                    <a:pt x="1380" y="982"/>
                  </a:lnTo>
                  <a:lnTo>
                    <a:pt x="1327" y="985"/>
                  </a:lnTo>
                  <a:lnTo>
                    <a:pt x="1275" y="994"/>
                  </a:lnTo>
                  <a:lnTo>
                    <a:pt x="1225" y="1009"/>
                  </a:lnTo>
                  <a:lnTo>
                    <a:pt x="1177" y="1028"/>
                  </a:lnTo>
                  <a:lnTo>
                    <a:pt x="1133" y="1051"/>
                  </a:lnTo>
                  <a:lnTo>
                    <a:pt x="1090" y="1081"/>
                  </a:lnTo>
                  <a:lnTo>
                    <a:pt x="1052" y="1114"/>
                  </a:lnTo>
                  <a:lnTo>
                    <a:pt x="1017" y="1150"/>
                  </a:lnTo>
                  <a:lnTo>
                    <a:pt x="986" y="1191"/>
                  </a:lnTo>
                  <a:lnTo>
                    <a:pt x="960" y="1233"/>
                  </a:lnTo>
                  <a:lnTo>
                    <a:pt x="937" y="1280"/>
                  </a:lnTo>
                  <a:lnTo>
                    <a:pt x="920" y="1329"/>
                  </a:lnTo>
                  <a:lnTo>
                    <a:pt x="184" y="1329"/>
                  </a:lnTo>
                  <a:lnTo>
                    <a:pt x="151" y="1326"/>
                  </a:lnTo>
                  <a:lnTo>
                    <a:pt x="120" y="1317"/>
                  </a:lnTo>
                  <a:lnTo>
                    <a:pt x="91" y="1304"/>
                  </a:lnTo>
                  <a:lnTo>
                    <a:pt x="65" y="1285"/>
                  </a:lnTo>
                  <a:lnTo>
                    <a:pt x="44" y="1263"/>
                  </a:lnTo>
                  <a:lnTo>
                    <a:pt x="25" y="1237"/>
                  </a:lnTo>
                  <a:lnTo>
                    <a:pt x="11" y="1208"/>
                  </a:lnTo>
                  <a:lnTo>
                    <a:pt x="3" y="1177"/>
                  </a:lnTo>
                  <a:lnTo>
                    <a:pt x="0" y="1144"/>
                  </a:lnTo>
                  <a:lnTo>
                    <a:pt x="0" y="463"/>
                  </a:lnTo>
                  <a:lnTo>
                    <a:pt x="2" y="417"/>
                  </a:lnTo>
                  <a:lnTo>
                    <a:pt x="9" y="371"/>
                  </a:lnTo>
                  <a:lnTo>
                    <a:pt x="22" y="326"/>
                  </a:lnTo>
                  <a:lnTo>
                    <a:pt x="38" y="284"/>
                  </a:lnTo>
                  <a:lnTo>
                    <a:pt x="58" y="244"/>
                  </a:lnTo>
                  <a:lnTo>
                    <a:pt x="83" y="206"/>
                  </a:lnTo>
                  <a:lnTo>
                    <a:pt x="111" y="170"/>
                  </a:lnTo>
                  <a:lnTo>
                    <a:pt x="143" y="138"/>
                  </a:lnTo>
                  <a:lnTo>
                    <a:pt x="178" y="109"/>
                  </a:lnTo>
                  <a:lnTo>
                    <a:pt x="217" y="84"/>
                  </a:lnTo>
                  <a:lnTo>
                    <a:pt x="258" y="62"/>
                  </a:lnTo>
                  <a:lnTo>
                    <a:pt x="302" y="46"/>
                  </a:lnTo>
                  <a:lnTo>
                    <a:pt x="305" y="45"/>
                  </a:lnTo>
                  <a:lnTo>
                    <a:pt x="313" y="44"/>
                  </a:lnTo>
                  <a:lnTo>
                    <a:pt x="326" y="40"/>
                  </a:lnTo>
                  <a:lnTo>
                    <a:pt x="344" y="38"/>
                  </a:lnTo>
                  <a:lnTo>
                    <a:pt x="365" y="34"/>
                  </a:lnTo>
                  <a:lnTo>
                    <a:pt x="388" y="31"/>
                  </a:lnTo>
                  <a:lnTo>
                    <a:pt x="411" y="27"/>
                  </a:lnTo>
                  <a:lnTo>
                    <a:pt x="437" y="23"/>
                  </a:lnTo>
                  <a:lnTo>
                    <a:pt x="463" y="19"/>
                  </a:lnTo>
                  <a:lnTo>
                    <a:pt x="487" y="14"/>
                  </a:lnTo>
                  <a:lnTo>
                    <a:pt x="511" y="10"/>
                  </a:lnTo>
                  <a:lnTo>
                    <a:pt x="532" y="7"/>
                  </a:lnTo>
                  <a:lnTo>
                    <a:pt x="549" y="4"/>
                  </a:lnTo>
                  <a:lnTo>
                    <a:pt x="564" y="2"/>
                  </a:lnTo>
                  <a:lnTo>
                    <a:pt x="573" y="0"/>
                  </a:lnTo>
                  <a:lnTo>
                    <a:pt x="57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65" name="Google Shape;11465;p24"/>
            <p:cNvSpPr/>
            <p:nvPr/>
          </p:nvSpPr>
          <p:spPr>
            <a:xfrm>
              <a:off x="4955" y="2390"/>
              <a:ext cx="17" cy="42"/>
            </a:xfrm>
            <a:custGeom>
              <a:avLst/>
              <a:gdLst/>
              <a:ahLst/>
              <a:cxnLst/>
              <a:rect l="l" t="t" r="r" b="b"/>
              <a:pathLst>
                <a:path w="245" h="629" extrusionOk="0">
                  <a:moveTo>
                    <a:pt x="60" y="0"/>
                  </a:moveTo>
                  <a:lnTo>
                    <a:pt x="185" y="0"/>
                  </a:lnTo>
                  <a:lnTo>
                    <a:pt x="202" y="2"/>
                  </a:lnTo>
                  <a:lnTo>
                    <a:pt x="217" y="8"/>
                  </a:lnTo>
                  <a:lnTo>
                    <a:pt x="230" y="18"/>
                  </a:lnTo>
                  <a:lnTo>
                    <a:pt x="239" y="31"/>
                  </a:lnTo>
                  <a:lnTo>
                    <a:pt x="244" y="44"/>
                  </a:lnTo>
                  <a:lnTo>
                    <a:pt x="245" y="59"/>
                  </a:lnTo>
                  <a:lnTo>
                    <a:pt x="243" y="73"/>
                  </a:lnTo>
                  <a:lnTo>
                    <a:pt x="238" y="87"/>
                  </a:lnTo>
                  <a:lnTo>
                    <a:pt x="171" y="189"/>
                  </a:lnTo>
                  <a:lnTo>
                    <a:pt x="202" y="454"/>
                  </a:lnTo>
                  <a:lnTo>
                    <a:pt x="141" y="618"/>
                  </a:lnTo>
                  <a:lnTo>
                    <a:pt x="135" y="626"/>
                  </a:lnTo>
                  <a:lnTo>
                    <a:pt x="127" y="629"/>
                  </a:lnTo>
                  <a:lnTo>
                    <a:pt x="118" y="629"/>
                  </a:lnTo>
                  <a:lnTo>
                    <a:pt x="110" y="626"/>
                  </a:lnTo>
                  <a:lnTo>
                    <a:pt x="105" y="618"/>
                  </a:lnTo>
                  <a:lnTo>
                    <a:pt x="43" y="454"/>
                  </a:lnTo>
                  <a:lnTo>
                    <a:pt x="74" y="189"/>
                  </a:lnTo>
                  <a:lnTo>
                    <a:pt x="8" y="87"/>
                  </a:lnTo>
                  <a:lnTo>
                    <a:pt x="2" y="73"/>
                  </a:lnTo>
                  <a:lnTo>
                    <a:pt x="0" y="59"/>
                  </a:lnTo>
                  <a:lnTo>
                    <a:pt x="2" y="44"/>
                  </a:lnTo>
                  <a:lnTo>
                    <a:pt x="7" y="31"/>
                  </a:lnTo>
                  <a:lnTo>
                    <a:pt x="15" y="18"/>
                  </a:lnTo>
                  <a:lnTo>
                    <a:pt x="29" y="8"/>
                  </a:lnTo>
                  <a:lnTo>
                    <a:pt x="43" y="2"/>
                  </a:lnTo>
                  <a:lnTo>
                    <a:pt x="6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466" name="Google Shape;11466;p24"/>
          <p:cNvGrpSpPr/>
          <p:nvPr/>
        </p:nvGrpSpPr>
        <p:grpSpPr>
          <a:xfrm>
            <a:off x="18843143" y="25802047"/>
            <a:ext cx="433223" cy="360660"/>
            <a:chOff x="2640" y="3289"/>
            <a:chExt cx="454" cy="378"/>
          </a:xfrm>
          <a:solidFill>
            <a:srgbClr val="006994"/>
          </a:solidFill>
        </p:grpSpPr>
        <p:sp>
          <p:nvSpPr>
            <p:cNvPr id="11467" name="Google Shape;11467;p24"/>
            <p:cNvSpPr/>
            <p:nvPr/>
          </p:nvSpPr>
          <p:spPr>
            <a:xfrm>
              <a:off x="2640" y="3289"/>
              <a:ext cx="375" cy="378"/>
            </a:xfrm>
            <a:custGeom>
              <a:avLst/>
              <a:gdLst/>
              <a:ahLst/>
              <a:cxnLst/>
              <a:rect l="l" t="t" r="r" b="b"/>
              <a:pathLst>
                <a:path w="3004" h="3022" extrusionOk="0">
                  <a:moveTo>
                    <a:pt x="0" y="0"/>
                  </a:moveTo>
                  <a:lnTo>
                    <a:pt x="406" y="0"/>
                  </a:lnTo>
                  <a:lnTo>
                    <a:pt x="406" y="2616"/>
                  </a:lnTo>
                  <a:lnTo>
                    <a:pt x="3004" y="2616"/>
                  </a:lnTo>
                  <a:lnTo>
                    <a:pt x="3004" y="3022"/>
                  </a:lnTo>
                  <a:lnTo>
                    <a:pt x="0" y="3022"/>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68" name="Google Shape;11468;p24"/>
            <p:cNvSpPr/>
            <p:nvPr/>
          </p:nvSpPr>
          <p:spPr>
            <a:xfrm>
              <a:off x="2716" y="3341"/>
              <a:ext cx="378" cy="235"/>
            </a:xfrm>
            <a:custGeom>
              <a:avLst/>
              <a:gdLst/>
              <a:ahLst/>
              <a:cxnLst/>
              <a:rect l="l" t="t" r="r" b="b"/>
              <a:pathLst>
                <a:path w="3022" h="1882" extrusionOk="0">
                  <a:moveTo>
                    <a:pt x="1545" y="0"/>
                  </a:moveTo>
                  <a:lnTo>
                    <a:pt x="2490" y="945"/>
                  </a:lnTo>
                  <a:lnTo>
                    <a:pt x="2802" y="633"/>
                  </a:lnTo>
                  <a:lnTo>
                    <a:pt x="3022" y="1882"/>
                  </a:lnTo>
                  <a:lnTo>
                    <a:pt x="1772" y="1662"/>
                  </a:lnTo>
                  <a:lnTo>
                    <a:pt x="2107" y="1328"/>
                  </a:lnTo>
                  <a:lnTo>
                    <a:pt x="1545" y="766"/>
                  </a:lnTo>
                  <a:lnTo>
                    <a:pt x="947" y="1364"/>
                  </a:lnTo>
                  <a:lnTo>
                    <a:pt x="0" y="419"/>
                  </a:lnTo>
                  <a:lnTo>
                    <a:pt x="384" y="37"/>
                  </a:lnTo>
                  <a:lnTo>
                    <a:pt x="947" y="599"/>
                  </a:lnTo>
                  <a:lnTo>
                    <a:pt x="154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469" name="Google Shape;11469;p24"/>
          <p:cNvGrpSpPr/>
          <p:nvPr/>
        </p:nvGrpSpPr>
        <p:grpSpPr>
          <a:xfrm>
            <a:off x="20106487" y="25721156"/>
            <a:ext cx="516528" cy="523427"/>
            <a:chOff x="3885769" y="4740974"/>
            <a:chExt cx="858733" cy="870202"/>
          </a:xfrm>
          <a:solidFill>
            <a:srgbClr val="006994"/>
          </a:solidFill>
        </p:grpSpPr>
        <p:sp>
          <p:nvSpPr>
            <p:cNvPr id="11470" name="Google Shape;11470;p24"/>
            <p:cNvSpPr/>
            <p:nvPr/>
          </p:nvSpPr>
          <p:spPr>
            <a:xfrm>
              <a:off x="3885769" y="4821412"/>
              <a:ext cx="55800" cy="579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71" name="Google Shape;11471;p24"/>
            <p:cNvSpPr/>
            <p:nvPr/>
          </p:nvSpPr>
          <p:spPr>
            <a:xfrm>
              <a:off x="3885769" y="4940982"/>
              <a:ext cx="55800" cy="573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72" name="Google Shape;11472;p24"/>
            <p:cNvSpPr/>
            <p:nvPr/>
          </p:nvSpPr>
          <p:spPr>
            <a:xfrm>
              <a:off x="3885769" y="5059103"/>
              <a:ext cx="55800" cy="579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73" name="Google Shape;11473;p24"/>
            <p:cNvSpPr/>
            <p:nvPr/>
          </p:nvSpPr>
          <p:spPr>
            <a:xfrm>
              <a:off x="3885769" y="5178673"/>
              <a:ext cx="55800" cy="573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74" name="Google Shape;11474;p24"/>
            <p:cNvSpPr/>
            <p:nvPr/>
          </p:nvSpPr>
          <p:spPr>
            <a:xfrm>
              <a:off x="3885769" y="5296794"/>
              <a:ext cx="55800" cy="579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75" name="Google Shape;11475;p24"/>
            <p:cNvSpPr/>
            <p:nvPr/>
          </p:nvSpPr>
          <p:spPr>
            <a:xfrm>
              <a:off x="3977802" y="4740974"/>
              <a:ext cx="766700" cy="777566"/>
            </a:xfrm>
            <a:custGeom>
              <a:avLst/>
              <a:gdLst/>
              <a:ahLst/>
              <a:cxnLst/>
              <a:rect l="l" t="t" r="r" b="b"/>
              <a:pathLst>
                <a:path w="3173" h="3219" extrusionOk="0">
                  <a:moveTo>
                    <a:pt x="350" y="0"/>
                  </a:moveTo>
                  <a:lnTo>
                    <a:pt x="350" y="2862"/>
                  </a:lnTo>
                  <a:lnTo>
                    <a:pt x="3173" y="2862"/>
                  </a:lnTo>
                  <a:lnTo>
                    <a:pt x="3173" y="3219"/>
                  </a:lnTo>
                  <a:lnTo>
                    <a:pt x="0" y="3219"/>
                  </a:lnTo>
                  <a:lnTo>
                    <a:pt x="0" y="0"/>
                  </a:lnTo>
                  <a:lnTo>
                    <a:pt x="35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76" name="Google Shape;11476;p24"/>
            <p:cNvSpPr/>
            <p:nvPr/>
          </p:nvSpPr>
          <p:spPr>
            <a:xfrm>
              <a:off x="4608988" y="5554776"/>
              <a:ext cx="56400" cy="564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77" name="Google Shape;11477;p24"/>
            <p:cNvSpPr/>
            <p:nvPr/>
          </p:nvSpPr>
          <p:spPr>
            <a:xfrm>
              <a:off x="4492316" y="5554776"/>
              <a:ext cx="56400" cy="564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78" name="Google Shape;11478;p24"/>
            <p:cNvSpPr/>
            <p:nvPr/>
          </p:nvSpPr>
          <p:spPr>
            <a:xfrm>
              <a:off x="4376369" y="5554776"/>
              <a:ext cx="56400" cy="564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79" name="Google Shape;11479;p24"/>
            <p:cNvSpPr/>
            <p:nvPr/>
          </p:nvSpPr>
          <p:spPr>
            <a:xfrm>
              <a:off x="4259698" y="5554776"/>
              <a:ext cx="56400" cy="564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80" name="Google Shape;11480;p24"/>
            <p:cNvSpPr/>
            <p:nvPr/>
          </p:nvSpPr>
          <p:spPr>
            <a:xfrm>
              <a:off x="4143026" y="5554776"/>
              <a:ext cx="56400" cy="56400"/>
            </a:xfrm>
            <a:prstGeom prst="rect">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81" name="Google Shape;11481;p24"/>
            <p:cNvSpPr/>
            <p:nvPr/>
          </p:nvSpPr>
          <p:spPr>
            <a:xfrm>
              <a:off x="4083603" y="4918518"/>
              <a:ext cx="647126" cy="482627"/>
            </a:xfrm>
            <a:custGeom>
              <a:avLst/>
              <a:gdLst/>
              <a:ahLst/>
              <a:cxnLst/>
              <a:rect l="l" t="t" r="r" b="b"/>
              <a:pathLst>
                <a:path w="2681" h="1998" extrusionOk="0">
                  <a:moveTo>
                    <a:pt x="2477" y="0"/>
                  </a:moveTo>
                  <a:lnTo>
                    <a:pt x="2681" y="116"/>
                  </a:lnTo>
                  <a:lnTo>
                    <a:pt x="2159" y="1069"/>
                  </a:lnTo>
                  <a:lnTo>
                    <a:pt x="1619" y="810"/>
                  </a:lnTo>
                  <a:lnTo>
                    <a:pt x="1266" y="1507"/>
                  </a:lnTo>
                  <a:lnTo>
                    <a:pt x="655" y="1208"/>
                  </a:lnTo>
                  <a:lnTo>
                    <a:pt x="201" y="1998"/>
                  </a:lnTo>
                  <a:lnTo>
                    <a:pt x="0" y="1877"/>
                  </a:lnTo>
                  <a:lnTo>
                    <a:pt x="563" y="899"/>
                  </a:lnTo>
                  <a:lnTo>
                    <a:pt x="1162" y="1192"/>
                  </a:lnTo>
                  <a:lnTo>
                    <a:pt x="1514" y="498"/>
                  </a:lnTo>
                  <a:lnTo>
                    <a:pt x="2062" y="758"/>
                  </a:lnTo>
                  <a:lnTo>
                    <a:pt x="247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482" name="Google Shape;11482;p24"/>
          <p:cNvGrpSpPr/>
          <p:nvPr/>
        </p:nvGrpSpPr>
        <p:grpSpPr>
          <a:xfrm>
            <a:off x="2168635" y="25761755"/>
            <a:ext cx="391210" cy="440250"/>
            <a:chOff x="5629" y="3275"/>
            <a:chExt cx="427" cy="481"/>
          </a:xfrm>
          <a:solidFill>
            <a:srgbClr val="006994"/>
          </a:solidFill>
        </p:grpSpPr>
        <p:sp>
          <p:nvSpPr>
            <p:cNvPr id="11483" name="Google Shape;11483;p24"/>
            <p:cNvSpPr/>
            <p:nvPr/>
          </p:nvSpPr>
          <p:spPr>
            <a:xfrm>
              <a:off x="5629" y="3275"/>
              <a:ext cx="127" cy="481"/>
            </a:xfrm>
            <a:custGeom>
              <a:avLst/>
              <a:gdLst/>
              <a:ahLst/>
              <a:cxnLst/>
              <a:rect l="l" t="t" r="r" b="b"/>
              <a:pathLst>
                <a:path w="891" h="3373" extrusionOk="0">
                  <a:moveTo>
                    <a:pt x="446" y="2628"/>
                  </a:moveTo>
                  <a:lnTo>
                    <a:pt x="410" y="2630"/>
                  </a:lnTo>
                  <a:lnTo>
                    <a:pt x="377" y="2639"/>
                  </a:lnTo>
                  <a:lnTo>
                    <a:pt x="347" y="2652"/>
                  </a:lnTo>
                  <a:lnTo>
                    <a:pt x="318" y="2669"/>
                  </a:lnTo>
                  <a:lnTo>
                    <a:pt x="294" y="2690"/>
                  </a:lnTo>
                  <a:lnTo>
                    <a:pt x="272" y="2715"/>
                  </a:lnTo>
                  <a:lnTo>
                    <a:pt x="254" y="2743"/>
                  </a:lnTo>
                  <a:lnTo>
                    <a:pt x="241" y="2774"/>
                  </a:lnTo>
                  <a:lnTo>
                    <a:pt x="233" y="2807"/>
                  </a:lnTo>
                  <a:lnTo>
                    <a:pt x="230" y="2842"/>
                  </a:lnTo>
                  <a:lnTo>
                    <a:pt x="233" y="2877"/>
                  </a:lnTo>
                  <a:lnTo>
                    <a:pt x="241" y="2910"/>
                  </a:lnTo>
                  <a:lnTo>
                    <a:pt x="254" y="2940"/>
                  </a:lnTo>
                  <a:lnTo>
                    <a:pt x="272" y="2969"/>
                  </a:lnTo>
                  <a:lnTo>
                    <a:pt x="294" y="2994"/>
                  </a:lnTo>
                  <a:lnTo>
                    <a:pt x="318" y="3016"/>
                  </a:lnTo>
                  <a:lnTo>
                    <a:pt x="347" y="3033"/>
                  </a:lnTo>
                  <a:lnTo>
                    <a:pt x="377" y="3046"/>
                  </a:lnTo>
                  <a:lnTo>
                    <a:pt x="410" y="3054"/>
                  </a:lnTo>
                  <a:lnTo>
                    <a:pt x="446" y="3057"/>
                  </a:lnTo>
                  <a:lnTo>
                    <a:pt x="481" y="3054"/>
                  </a:lnTo>
                  <a:lnTo>
                    <a:pt x="514" y="3046"/>
                  </a:lnTo>
                  <a:lnTo>
                    <a:pt x="545" y="3033"/>
                  </a:lnTo>
                  <a:lnTo>
                    <a:pt x="573" y="3016"/>
                  </a:lnTo>
                  <a:lnTo>
                    <a:pt x="599" y="2994"/>
                  </a:lnTo>
                  <a:lnTo>
                    <a:pt x="621" y="2969"/>
                  </a:lnTo>
                  <a:lnTo>
                    <a:pt x="638" y="2940"/>
                  </a:lnTo>
                  <a:lnTo>
                    <a:pt x="651" y="2910"/>
                  </a:lnTo>
                  <a:lnTo>
                    <a:pt x="659" y="2877"/>
                  </a:lnTo>
                  <a:lnTo>
                    <a:pt x="663" y="2842"/>
                  </a:lnTo>
                  <a:lnTo>
                    <a:pt x="659" y="2807"/>
                  </a:lnTo>
                  <a:lnTo>
                    <a:pt x="651" y="2774"/>
                  </a:lnTo>
                  <a:lnTo>
                    <a:pt x="638" y="2743"/>
                  </a:lnTo>
                  <a:lnTo>
                    <a:pt x="621" y="2715"/>
                  </a:lnTo>
                  <a:lnTo>
                    <a:pt x="599" y="2690"/>
                  </a:lnTo>
                  <a:lnTo>
                    <a:pt x="573" y="2669"/>
                  </a:lnTo>
                  <a:lnTo>
                    <a:pt x="545" y="2652"/>
                  </a:lnTo>
                  <a:lnTo>
                    <a:pt x="514" y="2639"/>
                  </a:lnTo>
                  <a:lnTo>
                    <a:pt x="481" y="2630"/>
                  </a:lnTo>
                  <a:lnTo>
                    <a:pt x="446" y="2628"/>
                  </a:lnTo>
                  <a:close/>
                  <a:moveTo>
                    <a:pt x="230" y="1279"/>
                  </a:moveTo>
                  <a:lnTo>
                    <a:pt x="230" y="1575"/>
                  </a:lnTo>
                  <a:lnTo>
                    <a:pt x="663" y="1575"/>
                  </a:lnTo>
                  <a:lnTo>
                    <a:pt x="663" y="1279"/>
                  </a:lnTo>
                  <a:lnTo>
                    <a:pt x="230" y="1279"/>
                  </a:lnTo>
                  <a:close/>
                  <a:moveTo>
                    <a:pt x="230" y="316"/>
                  </a:moveTo>
                  <a:lnTo>
                    <a:pt x="230" y="1031"/>
                  </a:lnTo>
                  <a:lnTo>
                    <a:pt x="663" y="1031"/>
                  </a:lnTo>
                  <a:lnTo>
                    <a:pt x="663" y="316"/>
                  </a:lnTo>
                  <a:lnTo>
                    <a:pt x="230" y="316"/>
                  </a:lnTo>
                  <a:close/>
                  <a:moveTo>
                    <a:pt x="0" y="0"/>
                  </a:moveTo>
                  <a:lnTo>
                    <a:pt x="891" y="0"/>
                  </a:lnTo>
                  <a:lnTo>
                    <a:pt x="891" y="3373"/>
                  </a:lnTo>
                  <a:lnTo>
                    <a:pt x="0" y="3373"/>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84" name="Google Shape;11484;p24"/>
            <p:cNvSpPr/>
            <p:nvPr/>
          </p:nvSpPr>
          <p:spPr>
            <a:xfrm>
              <a:off x="5779" y="3275"/>
              <a:ext cx="127" cy="481"/>
            </a:xfrm>
            <a:custGeom>
              <a:avLst/>
              <a:gdLst/>
              <a:ahLst/>
              <a:cxnLst/>
              <a:rect l="l" t="t" r="r" b="b"/>
              <a:pathLst>
                <a:path w="891" h="3373" extrusionOk="0">
                  <a:moveTo>
                    <a:pt x="446" y="2628"/>
                  </a:moveTo>
                  <a:lnTo>
                    <a:pt x="410" y="2630"/>
                  </a:lnTo>
                  <a:lnTo>
                    <a:pt x="377" y="2639"/>
                  </a:lnTo>
                  <a:lnTo>
                    <a:pt x="347" y="2652"/>
                  </a:lnTo>
                  <a:lnTo>
                    <a:pt x="318" y="2669"/>
                  </a:lnTo>
                  <a:lnTo>
                    <a:pt x="293" y="2690"/>
                  </a:lnTo>
                  <a:lnTo>
                    <a:pt x="272" y="2715"/>
                  </a:lnTo>
                  <a:lnTo>
                    <a:pt x="254" y="2743"/>
                  </a:lnTo>
                  <a:lnTo>
                    <a:pt x="241" y="2774"/>
                  </a:lnTo>
                  <a:lnTo>
                    <a:pt x="233" y="2807"/>
                  </a:lnTo>
                  <a:lnTo>
                    <a:pt x="230" y="2842"/>
                  </a:lnTo>
                  <a:lnTo>
                    <a:pt x="233" y="2877"/>
                  </a:lnTo>
                  <a:lnTo>
                    <a:pt x="241" y="2910"/>
                  </a:lnTo>
                  <a:lnTo>
                    <a:pt x="254" y="2940"/>
                  </a:lnTo>
                  <a:lnTo>
                    <a:pt x="272" y="2969"/>
                  </a:lnTo>
                  <a:lnTo>
                    <a:pt x="293" y="2994"/>
                  </a:lnTo>
                  <a:lnTo>
                    <a:pt x="318" y="3016"/>
                  </a:lnTo>
                  <a:lnTo>
                    <a:pt x="347" y="3033"/>
                  </a:lnTo>
                  <a:lnTo>
                    <a:pt x="377" y="3046"/>
                  </a:lnTo>
                  <a:lnTo>
                    <a:pt x="410" y="3054"/>
                  </a:lnTo>
                  <a:lnTo>
                    <a:pt x="446" y="3057"/>
                  </a:lnTo>
                  <a:lnTo>
                    <a:pt x="481" y="3054"/>
                  </a:lnTo>
                  <a:lnTo>
                    <a:pt x="514" y="3046"/>
                  </a:lnTo>
                  <a:lnTo>
                    <a:pt x="545" y="3033"/>
                  </a:lnTo>
                  <a:lnTo>
                    <a:pt x="573" y="3016"/>
                  </a:lnTo>
                  <a:lnTo>
                    <a:pt x="599" y="2994"/>
                  </a:lnTo>
                  <a:lnTo>
                    <a:pt x="621" y="2969"/>
                  </a:lnTo>
                  <a:lnTo>
                    <a:pt x="638" y="2940"/>
                  </a:lnTo>
                  <a:lnTo>
                    <a:pt x="650" y="2910"/>
                  </a:lnTo>
                  <a:lnTo>
                    <a:pt x="659" y="2877"/>
                  </a:lnTo>
                  <a:lnTo>
                    <a:pt x="661" y="2842"/>
                  </a:lnTo>
                  <a:lnTo>
                    <a:pt x="659" y="2807"/>
                  </a:lnTo>
                  <a:lnTo>
                    <a:pt x="650" y="2774"/>
                  </a:lnTo>
                  <a:lnTo>
                    <a:pt x="638" y="2743"/>
                  </a:lnTo>
                  <a:lnTo>
                    <a:pt x="621" y="2715"/>
                  </a:lnTo>
                  <a:lnTo>
                    <a:pt x="599" y="2690"/>
                  </a:lnTo>
                  <a:lnTo>
                    <a:pt x="573" y="2669"/>
                  </a:lnTo>
                  <a:lnTo>
                    <a:pt x="545" y="2652"/>
                  </a:lnTo>
                  <a:lnTo>
                    <a:pt x="514" y="2639"/>
                  </a:lnTo>
                  <a:lnTo>
                    <a:pt x="481" y="2630"/>
                  </a:lnTo>
                  <a:lnTo>
                    <a:pt x="446" y="2628"/>
                  </a:lnTo>
                  <a:close/>
                  <a:moveTo>
                    <a:pt x="230" y="1279"/>
                  </a:moveTo>
                  <a:lnTo>
                    <a:pt x="230" y="1575"/>
                  </a:lnTo>
                  <a:lnTo>
                    <a:pt x="661" y="1575"/>
                  </a:lnTo>
                  <a:lnTo>
                    <a:pt x="661" y="1279"/>
                  </a:lnTo>
                  <a:lnTo>
                    <a:pt x="230" y="1279"/>
                  </a:lnTo>
                  <a:close/>
                  <a:moveTo>
                    <a:pt x="230" y="316"/>
                  </a:moveTo>
                  <a:lnTo>
                    <a:pt x="230" y="1031"/>
                  </a:lnTo>
                  <a:lnTo>
                    <a:pt x="661" y="1031"/>
                  </a:lnTo>
                  <a:lnTo>
                    <a:pt x="661" y="316"/>
                  </a:lnTo>
                  <a:lnTo>
                    <a:pt x="230" y="316"/>
                  </a:lnTo>
                  <a:close/>
                  <a:moveTo>
                    <a:pt x="0" y="0"/>
                  </a:moveTo>
                  <a:lnTo>
                    <a:pt x="891" y="0"/>
                  </a:lnTo>
                  <a:lnTo>
                    <a:pt x="891" y="3373"/>
                  </a:lnTo>
                  <a:lnTo>
                    <a:pt x="0" y="3373"/>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85" name="Google Shape;11485;p24"/>
            <p:cNvSpPr/>
            <p:nvPr/>
          </p:nvSpPr>
          <p:spPr>
            <a:xfrm>
              <a:off x="5929" y="3275"/>
              <a:ext cx="127" cy="481"/>
            </a:xfrm>
            <a:custGeom>
              <a:avLst/>
              <a:gdLst/>
              <a:ahLst/>
              <a:cxnLst/>
              <a:rect l="l" t="t" r="r" b="b"/>
              <a:pathLst>
                <a:path w="892" h="3373" extrusionOk="0">
                  <a:moveTo>
                    <a:pt x="446" y="2628"/>
                  </a:moveTo>
                  <a:lnTo>
                    <a:pt x="411" y="2630"/>
                  </a:lnTo>
                  <a:lnTo>
                    <a:pt x="378" y="2639"/>
                  </a:lnTo>
                  <a:lnTo>
                    <a:pt x="347" y="2652"/>
                  </a:lnTo>
                  <a:lnTo>
                    <a:pt x="318" y="2669"/>
                  </a:lnTo>
                  <a:lnTo>
                    <a:pt x="293" y="2690"/>
                  </a:lnTo>
                  <a:lnTo>
                    <a:pt x="271" y="2715"/>
                  </a:lnTo>
                  <a:lnTo>
                    <a:pt x="253" y="2743"/>
                  </a:lnTo>
                  <a:lnTo>
                    <a:pt x="240" y="2774"/>
                  </a:lnTo>
                  <a:lnTo>
                    <a:pt x="232" y="2807"/>
                  </a:lnTo>
                  <a:lnTo>
                    <a:pt x="229" y="2842"/>
                  </a:lnTo>
                  <a:lnTo>
                    <a:pt x="232" y="2877"/>
                  </a:lnTo>
                  <a:lnTo>
                    <a:pt x="240" y="2910"/>
                  </a:lnTo>
                  <a:lnTo>
                    <a:pt x="253" y="2940"/>
                  </a:lnTo>
                  <a:lnTo>
                    <a:pt x="271" y="2969"/>
                  </a:lnTo>
                  <a:lnTo>
                    <a:pt x="293" y="2994"/>
                  </a:lnTo>
                  <a:lnTo>
                    <a:pt x="318" y="3016"/>
                  </a:lnTo>
                  <a:lnTo>
                    <a:pt x="347" y="3033"/>
                  </a:lnTo>
                  <a:lnTo>
                    <a:pt x="378" y="3046"/>
                  </a:lnTo>
                  <a:lnTo>
                    <a:pt x="411" y="3054"/>
                  </a:lnTo>
                  <a:lnTo>
                    <a:pt x="446" y="3057"/>
                  </a:lnTo>
                  <a:lnTo>
                    <a:pt x="481" y="3054"/>
                  </a:lnTo>
                  <a:lnTo>
                    <a:pt x="514" y="3046"/>
                  </a:lnTo>
                  <a:lnTo>
                    <a:pt x="545" y="3033"/>
                  </a:lnTo>
                  <a:lnTo>
                    <a:pt x="573" y="3016"/>
                  </a:lnTo>
                  <a:lnTo>
                    <a:pt x="599" y="2994"/>
                  </a:lnTo>
                  <a:lnTo>
                    <a:pt x="620" y="2969"/>
                  </a:lnTo>
                  <a:lnTo>
                    <a:pt x="637" y="2940"/>
                  </a:lnTo>
                  <a:lnTo>
                    <a:pt x="650" y="2910"/>
                  </a:lnTo>
                  <a:lnTo>
                    <a:pt x="659" y="2877"/>
                  </a:lnTo>
                  <a:lnTo>
                    <a:pt x="661" y="2842"/>
                  </a:lnTo>
                  <a:lnTo>
                    <a:pt x="659" y="2807"/>
                  </a:lnTo>
                  <a:lnTo>
                    <a:pt x="650" y="2774"/>
                  </a:lnTo>
                  <a:lnTo>
                    <a:pt x="637" y="2743"/>
                  </a:lnTo>
                  <a:lnTo>
                    <a:pt x="620" y="2715"/>
                  </a:lnTo>
                  <a:lnTo>
                    <a:pt x="599" y="2690"/>
                  </a:lnTo>
                  <a:lnTo>
                    <a:pt x="573" y="2669"/>
                  </a:lnTo>
                  <a:lnTo>
                    <a:pt x="545" y="2652"/>
                  </a:lnTo>
                  <a:lnTo>
                    <a:pt x="514" y="2639"/>
                  </a:lnTo>
                  <a:lnTo>
                    <a:pt x="481" y="2630"/>
                  </a:lnTo>
                  <a:lnTo>
                    <a:pt x="446" y="2628"/>
                  </a:lnTo>
                  <a:close/>
                  <a:moveTo>
                    <a:pt x="229" y="1279"/>
                  </a:moveTo>
                  <a:lnTo>
                    <a:pt x="229" y="1575"/>
                  </a:lnTo>
                  <a:lnTo>
                    <a:pt x="661" y="1575"/>
                  </a:lnTo>
                  <a:lnTo>
                    <a:pt x="661" y="1279"/>
                  </a:lnTo>
                  <a:lnTo>
                    <a:pt x="229" y="1279"/>
                  </a:lnTo>
                  <a:close/>
                  <a:moveTo>
                    <a:pt x="229" y="316"/>
                  </a:moveTo>
                  <a:lnTo>
                    <a:pt x="229" y="1032"/>
                  </a:lnTo>
                  <a:lnTo>
                    <a:pt x="661" y="1032"/>
                  </a:lnTo>
                  <a:lnTo>
                    <a:pt x="661" y="316"/>
                  </a:lnTo>
                  <a:lnTo>
                    <a:pt x="229" y="316"/>
                  </a:lnTo>
                  <a:close/>
                  <a:moveTo>
                    <a:pt x="0" y="0"/>
                  </a:moveTo>
                  <a:lnTo>
                    <a:pt x="892" y="0"/>
                  </a:lnTo>
                  <a:lnTo>
                    <a:pt x="892" y="3373"/>
                  </a:lnTo>
                  <a:lnTo>
                    <a:pt x="0" y="3373"/>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1486" name="Google Shape;11486;p24"/>
          <p:cNvSpPr/>
          <p:nvPr/>
        </p:nvSpPr>
        <p:spPr>
          <a:xfrm>
            <a:off x="17567691" y="25752401"/>
            <a:ext cx="444906" cy="460191"/>
          </a:xfrm>
          <a:custGeom>
            <a:avLst/>
            <a:gdLst/>
            <a:ahLst/>
            <a:cxnLst/>
            <a:rect l="l" t="t" r="r" b="b"/>
            <a:pathLst>
              <a:path w="3261" h="3376" extrusionOk="0">
                <a:moveTo>
                  <a:pt x="2264" y="1902"/>
                </a:moveTo>
                <a:lnTo>
                  <a:pt x="1791" y="2220"/>
                </a:lnTo>
                <a:lnTo>
                  <a:pt x="1791" y="2902"/>
                </a:lnTo>
                <a:lnTo>
                  <a:pt x="2772" y="2238"/>
                </a:lnTo>
                <a:lnTo>
                  <a:pt x="2264" y="1902"/>
                </a:lnTo>
                <a:close/>
                <a:moveTo>
                  <a:pt x="949" y="1887"/>
                </a:moveTo>
                <a:lnTo>
                  <a:pt x="456" y="2234"/>
                </a:lnTo>
                <a:lnTo>
                  <a:pt x="1443" y="2902"/>
                </a:lnTo>
                <a:lnTo>
                  <a:pt x="1443" y="2220"/>
                </a:lnTo>
                <a:lnTo>
                  <a:pt x="949" y="1887"/>
                </a:lnTo>
                <a:close/>
                <a:moveTo>
                  <a:pt x="2912" y="1463"/>
                </a:moveTo>
                <a:lnTo>
                  <a:pt x="2577" y="1689"/>
                </a:lnTo>
                <a:lnTo>
                  <a:pt x="2912" y="1911"/>
                </a:lnTo>
                <a:lnTo>
                  <a:pt x="2912" y="1463"/>
                </a:lnTo>
                <a:close/>
                <a:moveTo>
                  <a:pt x="322" y="1463"/>
                </a:moveTo>
                <a:lnTo>
                  <a:pt x="322" y="1900"/>
                </a:lnTo>
                <a:lnTo>
                  <a:pt x="638" y="1676"/>
                </a:lnTo>
                <a:lnTo>
                  <a:pt x="322" y="1463"/>
                </a:lnTo>
                <a:close/>
                <a:moveTo>
                  <a:pt x="1575" y="1445"/>
                </a:moveTo>
                <a:lnTo>
                  <a:pt x="1256" y="1671"/>
                </a:lnTo>
                <a:lnTo>
                  <a:pt x="1617" y="1916"/>
                </a:lnTo>
                <a:lnTo>
                  <a:pt x="1948" y="1693"/>
                </a:lnTo>
                <a:lnTo>
                  <a:pt x="1575" y="1445"/>
                </a:lnTo>
                <a:close/>
                <a:moveTo>
                  <a:pt x="1435" y="440"/>
                </a:moveTo>
                <a:lnTo>
                  <a:pt x="456" y="1130"/>
                </a:lnTo>
                <a:lnTo>
                  <a:pt x="945" y="1460"/>
                </a:lnTo>
                <a:lnTo>
                  <a:pt x="1435" y="1116"/>
                </a:lnTo>
                <a:lnTo>
                  <a:pt x="1435" y="440"/>
                </a:lnTo>
                <a:close/>
                <a:moveTo>
                  <a:pt x="1780" y="440"/>
                </a:moveTo>
                <a:lnTo>
                  <a:pt x="1783" y="1130"/>
                </a:lnTo>
                <a:lnTo>
                  <a:pt x="2261" y="1480"/>
                </a:lnTo>
                <a:lnTo>
                  <a:pt x="2772" y="1134"/>
                </a:lnTo>
                <a:lnTo>
                  <a:pt x="1780" y="440"/>
                </a:lnTo>
                <a:close/>
                <a:moveTo>
                  <a:pt x="1591" y="0"/>
                </a:moveTo>
                <a:lnTo>
                  <a:pt x="1594" y="0"/>
                </a:lnTo>
                <a:lnTo>
                  <a:pt x="1631" y="3"/>
                </a:lnTo>
                <a:lnTo>
                  <a:pt x="1670" y="10"/>
                </a:lnTo>
                <a:lnTo>
                  <a:pt x="1707" y="24"/>
                </a:lnTo>
                <a:lnTo>
                  <a:pt x="1741" y="44"/>
                </a:lnTo>
                <a:lnTo>
                  <a:pt x="3143" y="979"/>
                </a:lnTo>
                <a:lnTo>
                  <a:pt x="3172" y="1002"/>
                </a:lnTo>
                <a:lnTo>
                  <a:pt x="3198" y="1029"/>
                </a:lnTo>
                <a:lnTo>
                  <a:pt x="3221" y="1059"/>
                </a:lnTo>
                <a:lnTo>
                  <a:pt x="3238" y="1092"/>
                </a:lnTo>
                <a:lnTo>
                  <a:pt x="3250" y="1127"/>
                </a:lnTo>
                <a:lnTo>
                  <a:pt x="3258" y="1164"/>
                </a:lnTo>
                <a:lnTo>
                  <a:pt x="3261" y="1201"/>
                </a:lnTo>
                <a:lnTo>
                  <a:pt x="3261" y="2191"/>
                </a:lnTo>
                <a:lnTo>
                  <a:pt x="3258" y="2228"/>
                </a:lnTo>
                <a:lnTo>
                  <a:pt x="3250" y="2265"/>
                </a:lnTo>
                <a:lnTo>
                  <a:pt x="3238" y="2300"/>
                </a:lnTo>
                <a:lnTo>
                  <a:pt x="3220" y="2333"/>
                </a:lnTo>
                <a:lnTo>
                  <a:pt x="3198" y="2363"/>
                </a:lnTo>
                <a:lnTo>
                  <a:pt x="3172" y="2389"/>
                </a:lnTo>
                <a:lnTo>
                  <a:pt x="3142" y="2412"/>
                </a:lnTo>
                <a:lnTo>
                  <a:pt x="1763" y="3331"/>
                </a:lnTo>
                <a:lnTo>
                  <a:pt x="1728" y="3351"/>
                </a:lnTo>
                <a:lnTo>
                  <a:pt x="1692" y="3365"/>
                </a:lnTo>
                <a:lnTo>
                  <a:pt x="1655" y="3373"/>
                </a:lnTo>
                <a:lnTo>
                  <a:pt x="1617" y="3376"/>
                </a:lnTo>
                <a:lnTo>
                  <a:pt x="1579" y="3373"/>
                </a:lnTo>
                <a:lnTo>
                  <a:pt x="1542" y="3365"/>
                </a:lnTo>
                <a:lnTo>
                  <a:pt x="1505" y="3351"/>
                </a:lnTo>
                <a:lnTo>
                  <a:pt x="1471" y="3331"/>
                </a:lnTo>
                <a:lnTo>
                  <a:pt x="119" y="2431"/>
                </a:lnTo>
                <a:lnTo>
                  <a:pt x="89" y="2407"/>
                </a:lnTo>
                <a:lnTo>
                  <a:pt x="63" y="2381"/>
                </a:lnTo>
                <a:lnTo>
                  <a:pt x="41" y="2350"/>
                </a:lnTo>
                <a:lnTo>
                  <a:pt x="24" y="2317"/>
                </a:lnTo>
                <a:lnTo>
                  <a:pt x="11" y="2282"/>
                </a:lnTo>
                <a:lnTo>
                  <a:pt x="3" y="2245"/>
                </a:lnTo>
                <a:lnTo>
                  <a:pt x="0" y="2207"/>
                </a:lnTo>
                <a:lnTo>
                  <a:pt x="0" y="1201"/>
                </a:lnTo>
                <a:lnTo>
                  <a:pt x="3" y="1164"/>
                </a:lnTo>
                <a:lnTo>
                  <a:pt x="11" y="1128"/>
                </a:lnTo>
                <a:lnTo>
                  <a:pt x="23" y="1094"/>
                </a:lnTo>
                <a:lnTo>
                  <a:pt x="39" y="1062"/>
                </a:lnTo>
                <a:lnTo>
                  <a:pt x="59" y="1032"/>
                </a:lnTo>
                <a:lnTo>
                  <a:pt x="84" y="1006"/>
                </a:lnTo>
                <a:lnTo>
                  <a:pt x="113" y="983"/>
                </a:lnTo>
                <a:lnTo>
                  <a:pt x="1445" y="48"/>
                </a:lnTo>
                <a:lnTo>
                  <a:pt x="1479" y="28"/>
                </a:lnTo>
                <a:lnTo>
                  <a:pt x="1515" y="12"/>
                </a:lnTo>
                <a:lnTo>
                  <a:pt x="1554" y="4"/>
                </a:lnTo>
                <a:lnTo>
                  <a:pt x="1591"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87" name="Google Shape;11487;p24"/>
          <p:cNvSpPr/>
          <p:nvPr/>
        </p:nvSpPr>
        <p:spPr>
          <a:xfrm>
            <a:off x="875038" y="25760994"/>
            <a:ext cx="463053" cy="443009"/>
          </a:xfrm>
          <a:custGeom>
            <a:avLst/>
            <a:gdLst/>
            <a:ahLst/>
            <a:cxnLst/>
            <a:rect l="l" t="t" r="r" b="b"/>
            <a:pathLst>
              <a:path w="3396" h="3249" extrusionOk="0">
                <a:moveTo>
                  <a:pt x="2245" y="1381"/>
                </a:moveTo>
                <a:lnTo>
                  <a:pt x="2245" y="2622"/>
                </a:lnTo>
                <a:lnTo>
                  <a:pt x="2543" y="2622"/>
                </a:lnTo>
                <a:lnTo>
                  <a:pt x="2543" y="1381"/>
                </a:lnTo>
                <a:lnTo>
                  <a:pt x="2245" y="1381"/>
                </a:lnTo>
                <a:close/>
                <a:moveTo>
                  <a:pt x="1548" y="1381"/>
                </a:moveTo>
                <a:lnTo>
                  <a:pt x="1548" y="2622"/>
                </a:lnTo>
                <a:lnTo>
                  <a:pt x="1848" y="2622"/>
                </a:lnTo>
                <a:lnTo>
                  <a:pt x="1848" y="1381"/>
                </a:lnTo>
                <a:lnTo>
                  <a:pt x="1548" y="1381"/>
                </a:lnTo>
                <a:close/>
                <a:moveTo>
                  <a:pt x="853" y="1381"/>
                </a:moveTo>
                <a:lnTo>
                  <a:pt x="853" y="2622"/>
                </a:lnTo>
                <a:lnTo>
                  <a:pt x="1151" y="2622"/>
                </a:lnTo>
                <a:lnTo>
                  <a:pt x="1151" y="1381"/>
                </a:lnTo>
                <a:lnTo>
                  <a:pt x="853" y="1381"/>
                </a:lnTo>
                <a:close/>
                <a:moveTo>
                  <a:pt x="1698" y="384"/>
                </a:moveTo>
                <a:lnTo>
                  <a:pt x="1663" y="387"/>
                </a:lnTo>
                <a:lnTo>
                  <a:pt x="1629" y="395"/>
                </a:lnTo>
                <a:lnTo>
                  <a:pt x="1598" y="408"/>
                </a:lnTo>
                <a:lnTo>
                  <a:pt x="1570" y="426"/>
                </a:lnTo>
                <a:lnTo>
                  <a:pt x="1544" y="447"/>
                </a:lnTo>
                <a:lnTo>
                  <a:pt x="1523" y="473"/>
                </a:lnTo>
                <a:lnTo>
                  <a:pt x="1505" y="501"/>
                </a:lnTo>
                <a:lnTo>
                  <a:pt x="1492" y="532"/>
                </a:lnTo>
                <a:lnTo>
                  <a:pt x="1484" y="566"/>
                </a:lnTo>
                <a:lnTo>
                  <a:pt x="1481" y="601"/>
                </a:lnTo>
                <a:lnTo>
                  <a:pt x="1484" y="636"/>
                </a:lnTo>
                <a:lnTo>
                  <a:pt x="1492" y="670"/>
                </a:lnTo>
                <a:lnTo>
                  <a:pt x="1505" y="701"/>
                </a:lnTo>
                <a:lnTo>
                  <a:pt x="1523" y="729"/>
                </a:lnTo>
                <a:lnTo>
                  <a:pt x="1544" y="755"/>
                </a:lnTo>
                <a:lnTo>
                  <a:pt x="1570" y="776"/>
                </a:lnTo>
                <a:lnTo>
                  <a:pt x="1598" y="794"/>
                </a:lnTo>
                <a:lnTo>
                  <a:pt x="1629" y="807"/>
                </a:lnTo>
                <a:lnTo>
                  <a:pt x="1663" y="815"/>
                </a:lnTo>
                <a:lnTo>
                  <a:pt x="1698" y="817"/>
                </a:lnTo>
                <a:lnTo>
                  <a:pt x="1733" y="815"/>
                </a:lnTo>
                <a:lnTo>
                  <a:pt x="1767" y="807"/>
                </a:lnTo>
                <a:lnTo>
                  <a:pt x="1798" y="794"/>
                </a:lnTo>
                <a:lnTo>
                  <a:pt x="1826" y="776"/>
                </a:lnTo>
                <a:lnTo>
                  <a:pt x="1852" y="755"/>
                </a:lnTo>
                <a:lnTo>
                  <a:pt x="1873" y="729"/>
                </a:lnTo>
                <a:lnTo>
                  <a:pt x="1891" y="701"/>
                </a:lnTo>
                <a:lnTo>
                  <a:pt x="1904" y="670"/>
                </a:lnTo>
                <a:lnTo>
                  <a:pt x="1912" y="636"/>
                </a:lnTo>
                <a:lnTo>
                  <a:pt x="1915" y="601"/>
                </a:lnTo>
                <a:lnTo>
                  <a:pt x="1912" y="566"/>
                </a:lnTo>
                <a:lnTo>
                  <a:pt x="1904" y="532"/>
                </a:lnTo>
                <a:lnTo>
                  <a:pt x="1891" y="501"/>
                </a:lnTo>
                <a:lnTo>
                  <a:pt x="1873" y="473"/>
                </a:lnTo>
                <a:lnTo>
                  <a:pt x="1852" y="447"/>
                </a:lnTo>
                <a:lnTo>
                  <a:pt x="1826" y="426"/>
                </a:lnTo>
                <a:lnTo>
                  <a:pt x="1798" y="408"/>
                </a:lnTo>
                <a:lnTo>
                  <a:pt x="1767" y="395"/>
                </a:lnTo>
                <a:lnTo>
                  <a:pt x="1733" y="387"/>
                </a:lnTo>
                <a:lnTo>
                  <a:pt x="1698" y="384"/>
                </a:lnTo>
                <a:close/>
                <a:moveTo>
                  <a:pt x="1698" y="0"/>
                </a:moveTo>
                <a:lnTo>
                  <a:pt x="1698" y="0"/>
                </a:lnTo>
                <a:lnTo>
                  <a:pt x="3057" y="944"/>
                </a:lnTo>
                <a:lnTo>
                  <a:pt x="3057" y="1122"/>
                </a:lnTo>
                <a:lnTo>
                  <a:pt x="3396" y="1122"/>
                </a:lnTo>
                <a:lnTo>
                  <a:pt x="3396" y="1381"/>
                </a:lnTo>
                <a:lnTo>
                  <a:pt x="2941" y="1381"/>
                </a:lnTo>
                <a:lnTo>
                  <a:pt x="2941" y="2622"/>
                </a:lnTo>
                <a:lnTo>
                  <a:pt x="3290" y="2622"/>
                </a:lnTo>
                <a:lnTo>
                  <a:pt x="3396" y="3249"/>
                </a:lnTo>
                <a:lnTo>
                  <a:pt x="0" y="3249"/>
                </a:lnTo>
                <a:lnTo>
                  <a:pt x="106" y="2622"/>
                </a:lnTo>
                <a:lnTo>
                  <a:pt x="455" y="2622"/>
                </a:lnTo>
                <a:lnTo>
                  <a:pt x="455" y="1381"/>
                </a:lnTo>
                <a:lnTo>
                  <a:pt x="0" y="1381"/>
                </a:lnTo>
                <a:lnTo>
                  <a:pt x="0" y="1122"/>
                </a:lnTo>
                <a:lnTo>
                  <a:pt x="339" y="1122"/>
                </a:lnTo>
                <a:lnTo>
                  <a:pt x="339" y="944"/>
                </a:lnTo>
                <a:lnTo>
                  <a:pt x="1698"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88" name="Google Shape;11488;p24"/>
          <p:cNvSpPr/>
          <p:nvPr/>
        </p:nvSpPr>
        <p:spPr>
          <a:xfrm>
            <a:off x="12518378" y="25753358"/>
            <a:ext cx="359939" cy="458284"/>
          </a:xfrm>
          <a:custGeom>
            <a:avLst/>
            <a:gdLst/>
            <a:ahLst/>
            <a:cxnLst/>
            <a:rect l="l" t="t" r="r" b="b"/>
            <a:pathLst>
              <a:path w="2642" h="3363" extrusionOk="0">
                <a:moveTo>
                  <a:pt x="1912" y="2642"/>
                </a:moveTo>
                <a:lnTo>
                  <a:pt x="1912" y="3045"/>
                </a:lnTo>
                <a:lnTo>
                  <a:pt x="2326" y="2642"/>
                </a:lnTo>
                <a:lnTo>
                  <a:pt x="1912" y="2642"/>
                </a:lnTo>
                <a:close/>
                <a:moveTo>
                  <a:pt x="316" y="687"/>
                </a:moveTo>
                <a:lnTo>
                  <a:pt x="316" y="3050"/>
                </a:lnTo>
                <a:lnTo>
                  <a:pt x="1701" y="3050"/>
                </a:lnTo>
                <a:lnTo>
                  <a:pt x="1701" y="2434"/>
                </a:lnTo>
                <a:lnTo>
                  <a:pt x="2326" y="2434"/>
                </a:lnTo>
                <a:lnTo>
                  <a:pt x="2326" y="687"/>
                </a:lnTo>
                <a:lnTo>
                  <a:pt x="1822" y="687"/>
                </a:lnTo>
                <a:lnTo>
                  <a:pt x="1822" y="1038"/>
                </a:lnTo>
                <a:lnTo>
                  <a:pt x="820" y="1038"/>
                </a:lnTo>
                <a:lnTo>
                  <a:pt x="820" y="687"/>
                </a:lnTo>
                <a:lnTo>
                  <a:pt x="316" y="687"/>
                </a:lnTo>
                <a:close/>
                <a:moveTo>
                  <a:pt x="1321" y="209"/>
                </a:moveTo>
                <a:lnTo>
                  <a:pt x="1287" y="212"/>
                </a:lnTo>
                <a:lnTo>
                  <a:pt x="1255" y="222"/>
                </a:lnTo>
                <a:lnTo>
                  <a:pt x="1226" y="237"/>
                </a:lnTo>
                <a:lnTo>
                  <a:pt x="1201" y="258"/>
                </a:lnTo>
                <a:lnTo>
                  <a:pt x="1181" y="282"/>
                </a:lnTo>
                <a:lnTo>
                  <a:pt x="1165" y="310"/>
                </a:lnTo>
                <a:lnTo>
                  <a:pt x="1155" y="342"/>
                </a:lnTo>
                <a:lnTo>
                  <a:pt x="1151" y="376"/>
                </a:lnTo>
                <a:lnTo>
                  <a:pt x="1491" y="376"/>
                </a:lnTo>
                <a:lnTo>
                  <a:pt x="1487" y="342"/>
                </a:lnTo>
                <a:lnTo>
                  <a:pt x="1477" y="310"/>
                </a:lnTo>
                <a:lnTo>
                  <a:pt x="1462" y="282"/>
                </a:lnTo>
                <a:lnTo>
                  <a:pt x="1442" y="258"/>
                </a:lnTo>
                <a:lnTo>
                  <a:pt x="1416" y="237"/>
                </a:lnTo>
                <a:lnTo>
                  <a:pt x="1387" y="222"/>
                </a:lnTo>
                <a:lnTo>
                  <a:pt x="1355" y="212"/>
                </a:lnTo>
                <a:lnTo>
                  <a:pt x="1321" y="209"/>
                </a:lnTo>
                <a:close/>
                <a:moveTo>
                  <a:pt x="1321" y="0"/>
                </a:moveTo>
                <a:lnTo>
                  <a:pt x="1372" y="4"/>
                </a:lnTo>
                <a:lnTo>
                  <a:pt x="1422" y="14"/>
                </a:lnTo>
                <a:lnTo>
                  <a:pt x="1469" y="30"/>
                </a:lnTo>
                <a:lnTo>
                  <a:pt x="1514" y="52"/>
                </a:lnTo>
                <a:lnTo>
                  <a:pt x="1553" y="78"/>
                </a:lnTo>
                <a:lnTo>
                  <a:pt x="1590" y="111"/>
                </a:lnTo>
                <a:lnTo>
                  <a:pt x="1623" y="147"/>
                </a:lnTo>
                <a:lnTo>
                  <a:pt x="1650" y="186"/>
                </a:lnTo>
                <a:lnTo>
                  <a:pt x="1672" y="229"/>
                </a:lnTo>
                <a:lnTo>
                  <a:pt x="1688" y="275"/>
                </a:lnTo>
                <a:lnTo>
                  <a:pt x="1698" y="324"/>
                </a:lnTo>
                <a:lnTo>
                  <a:pt x="1703" y="376"/>
                </a:lnTo>
                <a:lnTo>
                  <a:pt x="2642" y="376"/>
                </a:lnTo>
                <a:lnTo>
                  <a:pt x="2642" y="3363"/>
                </a:lnTo>
                <a:lnTo>
                  <a:pt x="0" y="3363"/>
                </a:lnTo>
                <a:lnTo>
                  <a:pt x="0" y="376"/>
                </a:lnTo>
                <a:lnTo>
                  <a:pt x="941" y="376"/>
                </a:lnTo>
                <a:lnTo>
                  <a:pt x="944" y="324"/>
                </a:lnTo>
                <a:lnTo>
                  <a:pt x="954" y="275"/>
                </a:lnTo>
                <a:lnTo>
                  <a:pt x="971" y="229"/>
                </a:lnTo>
                <a:lnTo>
                  <a:pt x="993" y="186"/>
                </a:lnTo>
                <a:lnTo>
                  <a:pt x="1019" y="147"/>
                </a:lnTo>
                <a:lnTo>
                  <a:pt x="1052" y="111"/>
                </a:lnTo>
                <a:lnTo>
                  <a:pt x="1089" y="78"/>
                </a:lnTo>
                <a:lnTo>
                  <a:pt x="1129" y="52"/>
                </a:lnTo>
                <a:lnTo>
                  <a:pt x="1173" y="30"/>
                </a:lnTo>
                <a:lnTo>
                  <a:pt x="1219" y="14"/>
                </a:lnTo>
                <a:lnTo>
                  <a:pt x="1269" y="4"/>
                </a:lnTo>
                <a:lnTo>
                  <a:pt x="1321"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89" name="Google Shape;11489;p24"/>
          <p:cNvSpPr/>
          <p:nvPr/>
        </p:nvSpPr>
        <p:spPr>
          <a:xfrm>
            <a:off x="8678556" y="25754310"/>
            <a:ext cx="447775" cy="456369"/>
          </a:xfrm>
          <a:custGeom>
            <a:avLst/>
            <a:gdLst/>
            <a:ahLst/>
            <a:cxnLst/>
            <a:rect l="l" t="t" r="r" b="b"/>
            <a:pathLst>
              <a:path w="3286" h="3346" extrusionOk="0">
                <a:moveTo>
                  <a:pt x="1785" y="1721"/>
                </a:moveTo>
                <a:lnTo>
                  <a:pt x="1785" y="2115"/>
                </a:lnTo>
                <a:lnTo>
                  <a:pt x="1788" y="2177"/>
                </a:lnTo>
                <a:lnTo>
                  <a:pt x="1798" y="2237"/>
                </a:lnTo>
                <a:lnTo>
                  <a:pt x="1812" y="2297"/>
                </a:lnTo>
                <a:lnTo>
                  <a:pt x="1832" y="2353"/>
                </a:lnTo>
                <a:lnTo>
                  <a:pt x="1857" y="2406"/>
                </a:lnTo>
                <a:lnTo>
                  <a:pt x="1887" y="2456"/>
                </a:lnTo>
                <a:lnTo>
                  <a:pt x="1922" y="2503"/>
                </a:lnTo>
                <a:lnTo>
                  <a:pt x="1961" y="2546"/>
                </a:lnTo>
                <a:lnTo>
                  <a:pt x="2003" y="2587"/>
                </a:lnTo>
                <a:lnTo>
                  <a:pt x="2049" y="2622"/>
                </a:lnTo>
                <a:lnTo>
                  <a:pt x="2099" y="2652"/>
                </a:lnTo>
                <a:lnTo>
                  <a:pt x="2151" y="2678"/>
                </a:lnTo>
                <a:lnTo>
                  <a:pt x="2206" y="2699"/>
                </a:lnTo>
                <a:lnTo>
                  <a:pt x="2264" y="2714"/>
                </a:lnTo>
                <a:lnTo>
                  <a:pt x="2323" y="2722"/>
                </a:lnTo>
                <a:lnTo>
                  <a:pt x="2385" y="2725"/>
                </a:lnTo>
                <a:lnTo>
                  <a:pt x="2446" y="2722"/>
                </a:lnTo>
                <a:lnTo>
                  <a:pt x="2505" y="2714"/>
                </a:lnTo>
                <a:lnTo>
                  <a:pt x="2563" y="2699"/>
                </a:lnTo>
                <a:lnTo>
                  <a:pt x="2618" y="2678"/>
                </a:lnTo>
                <a:lnTo>
                  <a:pt x="2670" y="2652"/>
                </a:lnTo>
                <a:lnTo>
                  <a:pt x="2720" y="2622"/>
                </a:lnTo>
                <a:lnTo>
                  <a:pt x="2766" y="2587"/>
                </a:lnTo>
                <a:lnTo>
                  <a:pt x="2809" y="2546"/>
                </a:lnTo>
                <a:lnTo>
                  <a:pt x="2847" y="2503"/>
                </a:lnTo>
                <a:lnTo>
                  <a:pt x="2882" y="2456"/>
                </a:lnTo>
                <a:lnTo>
                  <a:pt x="2911" y="2406"/>
                </a:lnTo>
                <a:lnTo>
                  <a:pt x="2937" y="2353"/>
                </a:lnTo>
                <a:lnTo>
                  <a:pt x="2957" y="2297"/>
                </a:lnTo>
                <a:lnTo>
                  <a:pt x="2972" y="2237"/>
                </a:lnTo>
                <a:lnTo>
                  <a:pt x="2981" y="2177"/>
                </a:lnTo>
                <a:lnTo>
                  <a:pt x="2984" y="2115"/>
                </a:lnTo>
                <a:lnTo>
                  <a:pt x="2984" y="1728"/>
                </a:lnTo>
                <a:lnTo>
                  <a:pt x="2527" y="1728"/>
                </a:lnTo>
                <a:lnTo>
                  <a:pt x="2527" y="2115"/>
                </a:lnTo>
                <a:lnTo>
                  <a:pt x="2524" y="2143"/>
                </a:lnTo>
                <a:lnTo>
                  <a:pt x="2516" y="2171"/>
                </a:lnTo>
                <a:lnTo>
                  <a:pt x="2502" y="2195"/>
                </a:lnTo>
                <a:lnTo>
                  <a:pt x="2485" y="2217"/>
                </a:lnTo>
                <a:lnTo>
                  <a:pt x="2464" y="2234"/>
                </a:lnTo>
                <a:lnTo>
                  <a:pt x="2440" y="2248"/>
                </a:lnTo>
                <a:lnTo>
                  <a:pt x="2414" y="2256"/>
                </a:lnTo>
                <a:lnTo>
                  <a:pt x="2385" y="2260"/>
                </a:lnTo>
                <a:lnTo>
                  <a:pt x="2356" y="2256"/>
                </a:lnTo>
                <a:lnTo>
                  <a:pt x="2330" y="2248"/>
                </a:lnTo>
                <a:lnTo>
                  <a:pt x="2305" y="2234"/>
                </a:lnTo>
                <a:lnTo>
                  <a:pt x="2284" y="2217"/>
                </a:lnTo>
                <a:lnTo>
                  <a:pt x="2266" y="2195"/>
                </a:lnTo>
                <a:lnTo>
                  <a:pt x="2254" y="2171"/>
                </a:lnTo>
                <a:lnTo>
                  <a:pt x="2245" y="2143"/>
                </a:lnTo>
                <a:lnTo>
                  <a:pt x="2242" y="2115"/>
                </a:lnTo>
                <a:lnTo>
                  <a:pt x="2242" y="1721"/>
                </a:lnTo>
                <a:lnTo>
                  <a:pt x="1785" y="1721"/>
                </a:lnTo>
                <a:close/>
                <a:moveTo>
                  <a:pt x="1643" y="619"/>
                </a:moveTo>
                <a:lnTo>
                  <a:pt x="1581" y="622"/>
                </a:lnTo>
                <a:lnTo>
                  <a:pt x="1522" y="632"/>
                </a:lnTo>
                <a:lnTo>
                  <a:pt x="1464" y="646"/>
                </a:lnTo>
                <a:lnTo>
                  <a:pt x="1409" y="668"/>
                </a:lnTo>
                <a:lnTo>
                  <a:pt x="1357" y="693"/>
                </a:lnTo>
                <a:lnTo>
                  <a:pt x="1307" y="724"/>
                </a:lnTo>
                <a:lnTo>
                  <a:pt x="1261" y="759"/>
                </a:lnTo>
                <a:lnTo>
                  <a:pt x="1219" y="799"/>
                </a:lnTo>
                <a:lnTo>
                  <a:pt x="1180" y="842"/>
                </a:lnTo>
                <a:lnTo>
                  <a:pt x="1145" y="889"/>
                </a:lnTo>
                <a:lnTo>
                  <a:pt x="1116" y="940"/>
                </a:lnTo>
                <a:lnTo>
                  <a:pt x="1090" y="993"/>
                </a:lnTo>
                <a:lnTo>
                  <a:pt x="1070" y="1049"/>
                </a:lnTo>
                <a:lnTo>
                  <a:pt x="1056" y="1108"/>
                </a:lnTo>
                <a:lnTo>
                  <a:pt x="1046" y="1168"/>
                </a:lnTo>
                <a:lnTo>
                  <a:pt x="1043" y="1231"/>
                </a:lnTo>
                <a:lnTo>
                  <a:pt x="1043" y="2099"/>
                </a:lnTo>
                <a:lnTo>
                  <a:pt x="1040" y="2128"/>
                </a:lnTo>
                <a:lnTo>
                  <a:pt x="1032" y="2155"/>
                </a:lnTo>
                <a:lnTo>
                  <a:pt x="1019" y="2179"/>
                </a:lnTo>
                <a:lnTo>
                  <a:pt x="1002" y="2201"/>
                </a:lnTo>
                <a:lnTo>
                  <a:pt x="981" y="2218"/>
                </a:lnTo>
                <a:lnTo>
                  <a:pt x="956" y="2232"/>
                </a:lnTo>
                <a:lnTo>
                  <a:pt x="930" y="2241"/>
                </a:lnTo>
                <a:lnTo>
                  <a:pt x="901" y="2244"/>
                </a:lnTo>
                <a:lnTo>
                  <a:pt x="873" y="2241"/>
                </a:lnTo>
                <a:lnTo>
                  <a:pt x="846" y="2232"/>
                </a:lnTo>
                <a:lnTo>
                  <a:pt x="822" y="2218"/>
                </a:lnTo>
                <a:lnTo>
                  <a:pt x="800" y="2201"/>
                </a:lnTo>
                <a:lnTo>
                  <a:pt x="783" y="2179"/>
                </a:lnTo>
                <a:lnTo>
                  <a:pt x="770" y="2155"/>
                </a:lnTo>
                <a:lnTo>
                  <a:pt x="762" y="2128"/>
                </a:lnTo>
                <a:lnTo>
                  <a:pt x="758" y="2099"/>
                </a:lnTo>
                <a:lnTo>
                  <a:pt x="758" y="1713"/>
                </a:lnTo>
                <a:lnTo>
                  <a:pt x="301" y="1713"/>
                </a:lnTo>
                <a:lnTo>
                  <a:pt x="301" y="2115"/>
                </a:lnTo>
                <a:lnTo>
                  <a:pt x="304" y="2177"/>
                </a:lnTo>
                <a:lnTo>
                  <a:pt x="314" y="2237"/>
                </a:lnTo>
                <a:lnTo>
                  <a:pt x="328" y="2297"/>
                </a:lnTo>
                <a:lnTo>
                  <a:pt x="348" y="2353"/>
                </a:lnTo>
                <a:lnTo>
                  <a:pt x="374" y="2406"/>
                </a:lnTo>
                <a:lnTo>
                  <a:pt x="404" y="2456"/>
                </a:lnTo>
                <a:lnTo>
                  <a:pt x="438" y="2503"/>
                </a:lnTo>
                <a:lnTo>
                  <a:pt x="477" y="2546"/>
                </a:lnTo>
                <a:lnTo>
                  <a:pt x="520" y="2587"/>
                </a:lnTo>
                <a:lnTo>
                  <a:pt x="565" y="2622"/>
                </a:lnTo>
                <a:lnTo>
                  <a:pt x="615" y="2652"/>
                </a:lnTo>
                <a:lnTo>
                  <a:pt x="667" y="2678"/>
                </a:lnTo>
                <a:lnTo>
                  <a:pt x="722" y="2699"/>
                </a:lnTo>
                <a:lnTo>
                  <a:pt x="780" y="2714"/>
                </a:lnTo>
                <a:lnTo>
                  <a:pt x="840" y="2722"/>
                </a:lnTo>
                <a:lnTo>
                  <a:pt x="901" y="2725"/>
                </a:lnTo>
                <a:lnTo>
                  <a:pt x="962" y="2722"/>
                </a:lnTo>
                <a:lnTo>
                  <a:pt x="1021" y="2714"/>
                </a:lnTo>
                <a:lnTo>
                  <a:pt x="1080" y="2699"/>
                </a:lnTo>
                <a:lnTo>
                  <a:pt x="1135" y="2678"/>
                </a:lnTo>
                <a:lnTo>
                  <a:pt x="1187" y="2652"/>
                </a:lnTo>
                <a:lnTo>
                  <a:pt x="1236" y="2622"/>
                </a:lnTo>
                <a:lnTo>
                  <a:pt x="1282" y="2587"/>
                </a:lnTo>
                <a:lnTo>
                  <a:pt x="1325" y="2546"/>
                </a:lnTo>
                <a:lnTo>
                  <a:pt x="1363" y="2503"/>
                </a:lnTo>
                <a:lnTo>
                  <a:pt x="1399" y="2456"/>
                </a:lnTo>
                <a:lnTo>
                  <a:pt x="1429" y="2406"/>
                </a:lnTo>
                <a:lnTo>
                  <a:pt x="1454" y="2353"/>
                </a:lnTo>
                <a:lnTo>
                  <a:pt x="1473" y="2297"/>
                </a:lnTo>
                <a:lnTo>
                  <a:pt x="1488" y="2237"/>
                </a:lnTo>
                <a:lnTo>
                  <a:pt x="1497" y="2177"/>
                </a:lnTo>
                <a:lnTo>
                  <a:pt x="1500" y="2115"/>
                </a:lnTo>
                <a:lnTo>
                  <a:pt x="1500" y="1231"/>
                </a:lnTo>
                <a:lnTo>
                  <a:pt x="1504" y="1201"/>
                </a:lnTo>
                <a:lnTo>
                  <a:pt x="1512" y="1175"/>
                </a:lnTo>
                <a:lnTo>
                  <a:pt x="1525" y="1149"/>
                </a:lnTo>
                <a:lnTo>
                  <a:pt x="1542" y="1128"/>
                </a:lnTo>
                <a:lnTo>
                  <a:pt x="1564" y="1110"/>
                </a:lnTo>
                <a:lnTo>
                  <a:pt x="1588" y="1097"/>
                </a:lnTo>
                <a:lnTo>
                  <a:pt x="1615" y="1089"/>
                </a:lnTo>
                <a:lnTo>
                  <a:pt x="1643" y="1086"/>
                </a:lnTo>
                <a:lnTo>
                  <a:pt x="1672" y="1089"/>
                </a:lnTo>
                <a:lnTo>
                  <a:pt x="1698" y="1097"/>
                </a:lnTo>
                <a:lnTo>
                  <a:pt x="1722" y="1110"/>
                </a:lnTo>
                <a:lnTo>
                  <a:pt x="1744" y="1128"/>
                </a:lnTo>
                <a:lnTo>
                  <a:pt x="1760" y="1149"/>
                </a:lnTo>
                <a:lnTo>
                  <a:pt x="1774" y="1175"/>
                </a:lnTo>
                <a:lnTo>
                  <a:pt x="1782" y="1201"/>
                </a:lnTo>
                <a:lnTo>
                  <a:pt x="1785" y="1231"/>
                </a:lnTo>
                <a:lnTo>
                  <a:pt x="1785" y="1407"/>
                </a:lnTo>
                <a:lnTo>
                  <a:pt x="2242" y="1407"/>
                </a:lnTo>
                <a:lnTo>
                  <a:pt x="2242" y="1231"/>
                </a:lnTo>
                <a:lnTo>
                  <a:pt x="2239" y="1168"/>
                </a:lnTo>
                <a:lnTo>
                  <a:pt x="2230" y="1108"/>
                </a:lnTo>
                <a:lnTo>
                  <a:pt x="2215" y="1049"/>
                </a:lnTo>
                <a:lnTo>
                  <a:pt x="2196" y="993"/>
                </a:lnTo>
                <a:lnTo>
                  <a:pt x="2171" y="940"/>
                </a:lnTo>
                <a:lnTo>
                  <a:pt x="2140" y="889"/>
                </a:lnTo>
                <a:lnTo>
                  <a:pt x="2105" y="842"/>
                </a:lnTo>
                <a:lnTo>
                  <a:pt x="2067" y="799"/>
                </a:lnTo>
                <a:lnTo>
                  <a:pt x="2024" y="759"/>
                </a:lnTo>
                <a:lnTo>
                  <a:pt x="1978" y="724"/>
                </a:lnTo>
                <a:lnTo>
                  <a:pt x="1928" y="693"/>
                </a:lnTo>
                <a:lnTo>
                  <a:pt x="1877" y="668"/>
                </a:lnTo>
                <a:lnTo>
                  <a:pt x="1821" y="646"/>
                </a:lnTo>
                <a:lnTo>
                  <a:pt x="1763" y="632"/>
                </a:lnTo>
                <a:lnTo>
                  <a:pt x="1704" y="622"/>
                </a:lnTo>
                <a:lnTo>
                  <a:pt x="1643" y="619"/>
                </a:lnTo>
                <a:close/>
                <a:moveTo>
                  <a:pt x="0" y="0"/>
                </a:moveTo>
                <a:lnTo>
                  <a:pt x="3286" y="0"/>
                </a:lnTo>
                <a:lnTo>
                  <a:pt x="3286" y="3346"/>
                </a:lnTo>
                <a:lnTo>
                  <a:pt x="0" y="3346"/>
                </a:lnTo>
                <a:lnTo>
                  <a:pt x="0"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90" name="Google Shape;11490;p24"/>
          <p:cNvSpPr/>
          <p:nvPr/>
        </p:nvSpPr>
        <p:spPr>
          <a:xfrm>
            <a:off x="3390283" y="25850265"/>
            <a:ext cx="459235" cy="264462"/>
          </a:xfrm>
          <a:custGeom>
            <a:avLst/>
            <a:gdLst/>
            <a:ahLst/>
            <a:cxnLst/>
            <a:rect l="l" t="t" r="r" b="b"/>
            <a:pathLst>
              <a:path w="3368" h="1942" extrusionOk="0">
                <a:moveTo>
                  <a:pt x="1858" y="1313"/>
                </a:moveTo>
                <a:lnTo>
                  <a:pt x="1823" y="1316"/>
                </a:lnTo>
                <a:lnTo>
                  <a:pt x="1791" y="1323"/>
                </a:lnTo>
                <a:lnTo>
                  <a:pt x="1761" y="1335"/>
                </a:lnTo>
                <a:lnTo>
                  <a:pt x="1733" y="1352"/>
                </a:lnTo>
                <a:lnTo>
                  <a:pt x="1709" y="1373"/>
                </a:lnTo>
                <a:lnTo>
                  <a:pt x="1687" y="1396"/>
                </a:lnTo>
                <a:lnTo>
                  <a:pt x="1670" y="1424"/>
                </a:lnTo>
                <a:lnTo>
                  <a:pt x="1658" y="1453"/>
                </a:lnTo>
                <a:lnTo>
                  <a:pt x="1649" y="1485"/>
                </a:lnTo>
                <a:lnTo>
                  <a:pt x="1647" y="1519"/>
                </a:lnTo>
                <a:lnTo>
                  <a:pt x="1649" y="1552"/>
                </a:lnTo>
                <a:lnTo>
                  <a:pt x="1658" y="1583"/>
                </a:lnTo>
                <a:lnTo>
                  <a:pt x="1670" y="1613"/>
                </a:lnTo>
                <a:lnTo>
                  <a:pt x="1687" y="1640"/>
                </a:lnTo>
                <a:lnTo>
                  <a:pt x="1709" y="1663"/>
                </a:lnTo>
                <a:lnTo>
                  <a:pt x="1733" y="1684"/>
                </a:lnTo>
                <a:lnTo>
                  <a:pt x="1761" y="1701"/>
                </a:lnTo>
                <a:lnTo>
                  <a:pt x="1791" y="1713"/>
                </a:lnTo>
                <a:lnTo>
                  <a:pt x="1823" y="1721"/>
                </a:lnTo>
                <a:lnTo>
                  <a:pt x="1858" y="1724"/>
                </a:lnTo>
                <a:lnTo>
                  <a:pt x="1892" y="1721"/>
                </a:lnTo>
                <a:lnTo>
                  <a:pt x="1924" y="1713"/>
                </a:lnTo>
                <a:lnTo>
                  <a:pt x="1955" y="1701"/>
                </a:lnTo>
                <a:lnTo>
                  <a:pt x="1982" y="1684"/>
                </a:lnTo>
                <a:lnTo>
                  <a:pt x="2007" y="1663"/>
                </a:lnTo>
                <a:lnTo>
                  <a:pt x="2028" y="1640"/>
                </a:lnTo>
                <a:lnTo>
                  <a:pt x="2045" y="1613"/>
                </a:lnTo>
                <a:lnTo>
                  <a:pt x="2058" y="1583"/>
                </a:lnTo>
                <a:lnTo>
                  <a:pt x="2066" y="1552"/>
                </a:lnTo>
                <a:lnTo>
                  <a:pt x="2068" y="1519"/>
                </a:lnTo>
                <a:lnTo>
                  <a:pt x="2066" y="1485"/>
                </a:lnTo>
                <a:lnTo>
                  <a:pt x="2058" y="1453"/>
                </a:lnTo>
                <a:lnTo>
                  <a:pt x="2045" y="1424"/>
                </a:lnTo>
                <a:lnTo>
                  <a:pt x="2028" y="1396"/>
                </a:lnTo>
                <a:lnTo>
                  <a:pt x="2007" y="1373"/>
                </a:lnTo>
                <a:lnTo>
                  <a:pt x="1982" y="1352"/>
                </a:lnTo>
                <a:lnTo>
                  <a:pt x="1955" y="1335"/>
                </a:lnTo>
                <a:lnTo>
                  <a:pt x="1924" y="1323"/>
                </a:lnTo>
                <a:lnTo>
                  <a:pt x="1892" y="1316"/>
                </a:lnTo>
                <a:lnTo>
                  <a:pt x="1858" y="1313"/>
                </a:lnTo>
                <a:close/>
                <a:moveTo>
                  <a:pt x="435" y="666"/>
                </a:moveTo>
                <a:lnTo>
                  <a:pt x="398" y="669"/>
                </a:lnTo>
                <a:lnTo>
                  <a:pt x="364" y="679"/>
                </a:lnTo>
                <a:lnTo>
                  <a:pt x="332" y="694"/>
                </a:lnTo>
                <a:lnTo>
                  <a:pt x="303" y="714"/>
                </a:lnTo>
                <a:lnTo>
                  <a:pt x="279" y="737"/>
                </a:lnTo>
                <a:lnTo>
                  <a:pt x="259" y="764"/>
                </a:lnTo>
                <a:lnTo>
                  <a:pt x="244" y="795"/>
                </a:lnTo>
                <a:lnTo>
                  <a:pt x="234" y="830"/>
                </a:lnTo>
                <a:lnTo>
                  <a:pt x="231" y="865"/>
                </a:lnTo>
                <a:lnTo>
                  <a:pt x="234" y="901"/>
                </a:lnTo>
                <a:lnTo>
                  <a:pt x="244" y="934"/>
                </a:lnTo>
                <a:lnTo>
                  <a:pt x="259" y="965"/>
                </a:lnTo>
                <a:lnTo>
                  <a:pt x="279" y="993"/>
                </a:lnTo>
                <a:lnTo>
                  <a:pt x="303" y="1017"/>
                </a:lnTo>
                <a:lnTo>
                  <a:pt x="332" y="1036"/>
                </a:lnTo>
                <a:lnTo>
                  <a:pt x="364" y="1051"/>
                </a:lnTo>
                <a:lnTo>
                  <a:pt x="398" y="1060"/>
                </a:lnTo>
                <a:lnTo>
                  <a:pt x="435" y="1063"/>
                </a:lnTo>
                <a:lnTo>
                  <a:pt x="471" y="1060"/>
                </a:lnTo>
                <a:lnTo>
                  <a:pt x="506" y="1051"/>
                </a:lnTo>
                <a:lnTo>
                  <a:pt x="537" y="1036"/>
                </a:lnTo>
                <a:lnTo>
                  <a:pt x="565" y="1017"/>
                </a:lnTo>
                <a:lnTo>
                  <a:pt x="590" y="993"/>
                </a:lnTo>
                <a:lnTo>
                  <a:pt x="610" y="965"/>
                </a:lnTo>
                <a:lnTo>
                  <a:pt x="625" y="934"/>
                </a:lnTo>
                <a:lnTo>
                  <a:pt x="634" y="901"/>
                </a:lnTo>
                <a:lnTo>
                  <a:pt x="637" y="865"/>
                </a:lnTo>
                <a:lnTo>
                  <a:pt x="634" y="830"/>
                </a:lnTo>
                <a:lnTo>
                  <a:pt x="625" y="795"/>
                </a:lnTo>
                <a:lnTo>
                  <a:pt x="610" y="764"/>
                </a:lnTo>
                <a:lnTo>
                  <a:pt x="590" y="736"/>
                </a:lnTo>
                <a:lnTo>
                  <a:pt x="565" y="713"/>
                </a:lnTo>
                <a:lnTo>
                  <a:pt x="537" y="693"/>
                </a:lnTo>
                <a:lnTo>
                  <a:pt x="506" y="679"/>
                </a:lnTo>
                <a:lnTo>
                  <a:pt x="471" y="669"/>
                </a:lnTo>
                <a:lnTo>
                  <a:pt x="435" y="666"/>
                </a:lnTo>
                <a:close/>
                <a:moveTo>
                  <a:pt x="2770" y="250"/>
                </a:moveTo>
                <a:lnTo>
                  <a:pt x="2724" y="253"/>
                </a:lnTo>
                <a:lnTo>
                  <a:pt x="2679" y="262"/>
                </a:lnTo>
                <a:lnTo>
                  <a:pt x="2637" y="276"/>
                </a:lnTo>
                <a:lnTo>
                  <a:pt x="2597" y="296"/>
                </a:lnTo>
                <a:lnTo>
                  <a:pt x="2561" y="320"/>
                </a:lnTo>
                <a:lnTo>
                  <a:pt x="2528" y="347"/>
                </a:lnTo>
                <a:lnTo>
                  <a:pt x="2500" y="380"/>
                </a:lnTo>
                <a:lnTo>
                  <a:pt x="2475" y="416"/>
                </a:lnTo>
                <a:lnTo>
                  <a:pt x="2455" y="454"/>
                </a:lnTo>
                <a:lnTo>
                  <a:pt x="2440" y="494"/>
                </a:lnTo>
                <a:lnTo>
                  <a:pt x="2432" y="538"/>
                </a:lnTo>
                <a:lnTo>
                  <a:pt x="2429" y="583"/>
                </a:lnTo>
                <a:lnTo>
                  <a:pt x="2432" y="629"/>
                </a:lnTo>
                <a:lnTo>
                  <a:pt x="2440" y="671"/>
                </a:lnTo>
                <a:lnTo>
                  <a:pt x="2455" y="713"/>
                </a:lnTo>
                <a:lnTo>
                  <a:pt x="2475" y="751"/>
                </a:lnTo>
                <a:lnTo>
                  <a:pt x="2500" y="787"/>
                </a:lnTo>
                <a:lnTo>
                  <a:pt x="2528" y="819"/>
                </a:lnTo>
                <a:lnTo>
                  <a:pt x="2561" y="847"/>
                </a:lnTo>
                <a:lnTo>
                  <a:pt x="2597" y="871"/>
                </a:lnTo>
                <a:lnTo>
                  <a:pt x="2637" y="891"/>
                </a:lnTo>
                <a:lnTo>
                  <a:pt x="2679" y="905"/>
                </a:lnTo>
                <a:lnTo>
                  <a:pt x="2724" y="913"/>
                </a:lnTo>
                <a:lnTo>
                  <a:pt x="2770" y="916"/>
                </a:lnTo>
                <a:lnTo>
                  <a:pt x="2816" y="913"/>
                </a:lnTo>
                <a:lnTo>
                  <a:pt x="2860" y="905"/>
                </a:lnTo>
                <a:lnTo>
                  <a:pt x="2903" y="891"/>
                </a:lnTo>
                <a:lnTo>
                  <a:pt x="2942" y="871"/>
                </a:lnTo>
                <a:lnTo>
                  <a:pt x="2978" y="847"/>
                </a:lnTo>
                <a:lnTo>
                  <a:pt x="3011" y="819"/>
                </a:lnTo>
                <a:lnTo>
                  <a:pt x="3040" y="787"/>
                </a:lnTo>
                <a:lnTo>
                  <a:pt x="3065" y="751"/>
                </a:lnTo>
                <a:lnTo>
                  <a:pt x="3084" y="713"/>
                </a:lnTo>
                <a:lnTo>
                  <a:pt x="3099" y="671"/>
                </a:lnTo>
                <a:lnTo>
                  <a:pt x="3109" y="629"/>
                </a:lnTo>
                <a:lnTo>
                  <a:pt x="3112" y="583"/>
                </a:lnTo>
                <a:lnTo>
                  <a:pt x="3109" y="538"/>
                </a:lnTo>
                <a:lnTo>
                  <a:pt x="3099" y="494"/>
                </a:lnTo>
                <a:lnTo>
                  <a:pt x="3084" y="454"/>
                </a:lnTo>
                <a:lnTo>
                  <a:pt x="3065" y="416"/>
                </a:lnTo>
                <a:lnTo>
                  <a:pt x="3040" y="380"/>
                </a:lnTo>
                <a:lnTo>
                  <a:pt x="3011" y="347"/>
                </a:lnTo>
                <a:lnTo>
                  <a:pt x="2978" y="320"/>
                </a:lnTo>
                <a:lnTo>
                  <a:pt x="2942" y="296"/>
                </a:lnTo>
                <a:lnTo>
                  <a:pt x="2903" y="276"/>
                </a:lnTo>
                <a:lnTo>
                  <a:pt x="2860" y="262"/>
                </a:lnTo>
                <a:lnTo>
                  <a:pt x="2816" y="253"/>
                </a:lnTo>
                <a:lnTo>
                  <a:pt x="2770" y="250"/>
                </a:lnTo>
                <a:close/>
                <a:moveTo>
                  <a:pt x="2770" y="0"/>
                </a:moveTo>
                <a:lnTo>
                  <a:pt x="2770" y="0"/>
                </a:lnTo>
                <a:lnTo>
                  <a:pt x="2831" y="3"/>
                </a:lnTo>
                <a:lnTo>
                  <a:pt x="2890" y="12"/>
                </a:lnTo>
                <a:lnTo>
                  <a:pt x="2947" y="27"/>
                </a:lnTo>
                <a:lnTo>
                  <a:pt x="3003" y="46"/>
                </a:lnTo>
                <a:lnTo>
                  <a:pt x="3055" y="70"/>
                </a:lnTo>
                <a:lnTo>
                  <a:pt x="3104" y="100"/>
                </a:lnTo>
                <a:lnTo>
                  <a:pt x="3150" y="133"/>
                </a:lnTo>
                <a:lnTo>
                  <a:pt x="3192" y="172"/>
                </a:lnTo>
                <a:lnTo>
                  <a:pt x="3232" y="213"/>
                </a:lnTo>
                <a:lnTo>
                  <a:pt x="3266" y="257"/>
                </a:lnTo>
                <a:lnTo>
                  <a:pt x="3295" y="305"/>
                </a:lnTo>
                <a:lnTo>
                  <a:pt x="3321" y="357"/>
                </a:lnTo>
                <a:lnTo>
                  <a:pt x="3341" y="410"/>
                </a:lnTo>
                <a:lnTo>
                  <a:pt x="3356" y="465"/>
                </a:lnTo>
                <a:lnTo>
                  <a:pt x="3365" y="523"/>
                </a:lnTo>
                <a:lnTo>
                  <a:pt x="3368" y="583"/>
                </a:lnTo>
                <a:lnTo>
                  <a:pt x="3365" y="642"/>
                </a:lnTo>
                <a:lnTo>
                  <a:pt x="3356" y="700"/>
                </a:lnTo>
                <a:lnTo>
                  <a:pt x="3341" y="756"/>
                </a:lnTo>
                <a:lnTo>
                  <a:pt x="3321" y="810"/>
                </a:lnTo>
                <a:lnTo>
                  <a:pt x="3295" y="862"/>
                </a:lnTo>
                <a:lnTo>
                  <a:pt x="3266" y="909"/>
                </a:lnTo>
                <a:lnTo>
                  <a:pt x="3232" y="954"/>
                </a:lnTo>
                <a:lnTo>
                  <a:pt x="3192" y="996"/>
                </a:lnTo>
                <a:lnTo>
                  <a:pt x="3150" y="1033"/>
                </a:lnTo>
                <a:lnTo>
                  <a:pt x="3104" y="1067"/>
                </a:lnTo>
                <a:lnTo>
                  <a:pt x="3055" y="1096"/>
                </a:lnTo>
                <a:lnTo>
                  <a:pt x="3003" y="1121"/>
                </a:lnTo>
                <a:lnTo>
                  <a:pt x="2947" y="1141"/>
                </a:lnTo>
                <a:lnTo>
                  <a:pt x="2890" y="1155"/>
                </a:lnTo>
                <a:lnTo>
                  <a:pt x="2831" y="1164"/>
                </a:lnTo>
                <a:lnTo>
                  <a:pt x="2769" y="1167"/>
                </a:lnTo>
                <a:lnTo>
                  <a:pt x="2743" y="1166"/>
                </a:lnTo>
                <a:lnTo>
                  <a:pt x="2716" y="1163"/>
                </a:lnTo>
                <a:lnTo>
                  <a:pt x="2690" y="1159"/>
                </a:lnTo>
                <a:lnTo>
                  <a:pt x="2287" y="1467"/>
                </a:lnTo>
                <a:lnTo>
                  <a:pt x="2290" y="1493"/>
                </a:lnTo>
                <a:lnTo>
                  <a:pt x="2292" y="1519"/>
                </a:lnTo>
                <a:lnTo>
                  <a:pt x="2289" y="1567"/>
                </a:lnTo>
                <a:lnTo>
                  <a:pt x="2280" y="1616"/>
                </a:lnTo>
                <a:lnTo>
                  <a:pt x="2267" y="1661"/>
                </a:lnTo>
                <a:lnTo>
                  <a:pt x="2247" y="1705"/>
                </a:lnTo>
                <a:lnTo>
                  <a:pt x="2224" y="1745"/>
                </a:lnTo>
                <a:lnTo>
                  <a:pt x="2197" y="1783"/>
                </a:lnTo>
                <a:lnTo>
                  <a:pt x="2165" y="1817"/>
                </a:lnTo>
                <a:lnTo>
                  <a:pt x="2130" y="1849"/>
                </a:lnTo>
                <a:lnTo>
                  <a:pt x="2090" y="1876"/>
                </a:lnTo>
                <a:lnTo>
                  <a:pt x="2049" y="1899"/>
                </a:lnTo>
                <a:lnTo>
                  <a:pt x="2005" y="1917"/>
                </a:lnTo>
                <a:lnTo>
                  <a:pt x="1958" y="1931"/>
                </a:lnTo>
                <a:lnTo>
                  <a:pt x="1908" y="1940"/>
                </a:lnTo>
                <a:lnTo>
                  <a:pt x="1858" y="1942"/>
                </a:lnTo>
                <a:lnTo>
                  <a:pt x="1805" y="1939"/>
                </a:lnTo>
                <a:lnTo>
                  <a:pt x="1754" y="1929"/>
                </a:lnTo>
                <a:lnTo>
                  <a:pt x="1705" y="1915"/>
                </a:lnTo>
                <a:lnTo>
                  <a:pt x="1660" y="1895"/>
                </a:lnTo>
                <a:lnTo>
                  <a:pt x="1616" y="1870"/>
                </a:lnTo>
                <a:lnTo>
                  <a:pt x="1577" y="1840"/>
                </a:lnTo>
                <a:lnTo>
                  <a:pt x="1541" y="1807"/>
                </a:lnTo>
                <a:lnTo>
                  <a:pt x="1509" y="1770"/>
                </a:lnTo>
                <a:lnTo>
                  <a:pt x="1483" y="1729"/>
                </a:lnTo>
                <a:lnTo>
                  <a:pt x="1460" y="1685"/>
                </a:lnTo>
                <a:lnTo>
                  <a:pt x="1442" y="1639"/>
                </a:lnTo>
                <a:lnTo>
                  <a:pt x="1431" y="1589"/>
                </a:lnTo>
                <a:lnTo>
                  <a:pt x="1425" y="1538"/>
                </a:lnTo>
                <a:lnTo>
                  <a:pt x="676" y="1217"/>
                </a:lnTo>
                <a:lnTo>
                  <a:pt x="632" y="1242"/>
                </a:lnTo>
                <a:lnTo>
                  <a:pt x="587" y="1262"/>
                </a:lnTo>
                <a:lnTo>
                  <a:pt x="538" y="1276"/>
                </a:lnTo>
                <a:lnTo>
                  <a:pt x="487" y="1286"/>
                </a:lnTo>
                <a:lnTo>
                  <a:pt x="435" y="1289"/>
                </a:lnTo>
                <a:lnTo>
                  <a:pt x="384" y="1286"/>
                </a:lnTo>
                <a:lnTo>
                  <a:pt x="335" y="1277"/>
                </a:lnTo>
                <a:lnTo>
                  <a:pt x="288" y="1264"/>
                </a:lnTo>
                <a:lnTo>
                  <a:pt x="244" y="1245"/>
                </a:lnTo>
                <a:lnTo>
                  <a:pt x="202" y="1223"/>
                </a:lnTo>
                <a:lnTo>
                  <a:pt x="163" y="1196"/>
                </a:lnTo>
                <a:lnTo>
                  <a:pt x="127" y="1165"/>
                </a:lnTo>
                <a:lnTo>
                  <a:pt x="95" y="1130"/>
                </a:lnTo>
                <a:lnTo>
                  <a:pt x="68" y="1092"/>
                </a:lnTo>
                <a:lnTo>
                  <a:pt x="45" y="1051"/>
                </a:lnTo>
                <a:lnTo>
                  <a:pt x="25" y="1007"/>
                </a:lnTo>
                <a:lnTo>
                  <a:pt x="12" y="962"/>
                </a:lnTo>
                <a:lnTo>
                  <a:pt x="3" y="914"/>
                </a:lnTo>
                <a:lnTo>
                  <a:pt x="0" y="865"/>
                </a:lnTo>
                <a:lnTo>
                  <a:pt x="3" y="815"/>
                </a:lnTo>
                <a:lnTo>
                  <a:pt x="12" y="767"/>
                </a:lnTo>
                <a:lnTo>
                  <a:pt x="25" y="722"/>
                </a:lnTo>
                <a:lnTo>
                  <a:pt x="45" y="679"/>
                </a:lnTo>
                <a:lnTo>
                  <a:pt x="68" y="638"/>
                </a:lnTo>
                <a:lnTo>
                  <a:pt x="95" y="600"/>
                </a:lnTo>
                <a:lnTo>
                  <a:pt x="127" y="566"/>
                </a:lnTo>
                <a:lnTo>
                  <a:pt x="163" y="535"/>
                </a:lnTo>
                <a:lnTo>
                  <a:pt x="202" y="507"/>
                </a:lnTo>
                <a:lnTo>
                  <a:pt x="244" y="484"/>
                </a:lnTo>
                <a:lnTo>
                  <a:pt x="288" y="465"/>
                </a:lnTo>
                <a:lnTo>
                  <a:pt x="335" y="452"/>
                </a:lnTo>
                <a:lnTo>
                  <a:pt x="384" y="444"/>
                </a:lnTo>
                <a:lnTo>
                  <a:pt x="435" y="442"/>
                </a:lnTo>
                <a:lnTo>
                  <a:pt x="485" y="444"/>
                </a:lnTo>
                <a:lnTo>
                  <a:pt x="533" y="452"/>
                </a:lnTo>
                <a:lnTo>
                  <a:pt x="580" y="465"/>
                </a:lnTo>
                <a:lnTo>
                  <a:pt x="625" y="484"/>
                </a:lnTo>
                <a:lnTo>
                  <a:pt x="667" y="507"/>
                </a:lnTo>
                <a:lnTo>
                  <a:pt x="705" y="535"/>
                </a:lnTo>
                <a:lnTo>
                  <a:pt x="741" y="566"/>
                </a:lnTo>
                <a:lnTo>
                  <a:pt x="773" y="600"/>
                </a:lnTo>
                <a:lnTo>
                  <a:pt x="801" y="638"/>
                </a:lnTo>
                <a:lnTo>
                  <a:pt x="824" y="679"/>
                </a:lnTo>
                <a:lnTo>
                  <a:pt x="843" y="722"/>
                </a:lnTo>
                <a:lnTo>
                  <a:pt x="857" y="767"/>
                </a:lnTo>
                <a:lnTo>
                  <a:pt x="865" y="815"/>
                </a:lnTo>
                <a:lnTo>
                  <a:pt x="869" y="865"/>
                </a:lnTo>
                <a:lnTo>
                  <a:pt x="868" y="877"/>
                </a:lnTo>
                <a:lnTo>
                  <a:pt x="867" y="889"/>
                </a:lnTo>
                <a:lnTo>
                  <a:pt x="1580" y="1195"/>
                </a:lnTo>
                <a:lnTo>
                  <a:pt x="1621" y="1166"/>
                </a:lnTo>
                <a:lnTo>
                  <a:pt x="1663" y="1141"/>
                </a:lnTo>
                <a:lnTo>
                  <a:pt x="1708" y="1121"/>
                </a:lnTo>
                <a:lnTo>
                  <a:pt x="1756" y="1107"/>
                </a:lnTo>
                <a:lnTo>
                  <a:pt x="1806" y="1097"/>
                </a:lnTo>
                <a:lnTo>
                  <a:pt x="1858" y="1094"/>
                </a:lnTo>
                <a:lnTo>
                  <a:pt x="1891" y="1096"/>
                </a:lnTo>
                <a:lnTo>
                  <a:pt x="1924" y="1101"/>
                </a:lnTo>
                <a:lnTo>
                  <a:pt x="1956" y="1107"/>
                </a:lnTo>
                <a:lnTo>
                  <a:pt x="2195" y="737"/>
                </a:lnTo>
                <a:lnTo>
                  <a:pt x="2184" y="688"/>
                </a:lnTo>
                <a:lnTo>
                  <a:pt x="2175" y="636"/>
                </a:lnTo>
                <a:lnTo>
                  <a:pt x="2172" y="583"/>
                </a:lnTo>
                <a:lnTo>
                  <a:pt x="2175" y="523"/>
                </a:lnTo>
                <a:lnTo>
                  <a:pt x="2184" y="465"/>
                </a:lnTo>
                <a:lnTo>
                  <a:pt x="2199" y="410"/>
                </a:lnTo>
                <a:lnTo>
                  <a:pt x="2219" y="357"/>
                </a:lnTo>
                <a:lnTo>
                  <a:pt x="2244" y="305"/>
                </a:lnTo>
                <a:lnTo>
                  <a:pt x="2274" y="257"/>
                </a:lnTo>
                <a:lnTo>
                  <a:pt x="2309" y="213"/>
                </a:lnTo>
                <a:lnTo>
                  <a:pt x="2347" y="172"/>
                </a:lnTo>
                <a:lnTo>
                  <a:pt x="2390" y="133"/>
                </a:lnTo>
                <a:lnTo>
                  <a:pt x="2436" y="100"/>
                </a:lnTo>
                <a:lnTo>
                  <a:pt x="2485" y="70"/>
                </a:lnTo>
                <a:lnTo>
                  <a:pt x="2538" y="46"/>
                </a:lnTo>
                <a:lnTo>
                  <a:pt x="2592" y="27"/>
                </a:lnTo>
                <a:lnTo>
                  <a:pt x="2649" y="12"/>
                </a:lnTo>
                <a:lnTo>
                  <a:pt x="2709" y="3"/>
                </a:lnTo>
                <a:lnTo>
                  <a:pt x="2770"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1491" name="Google Shape;11491;p24"/>
          <p:cNvGrpSpPr/>
          <p:nvPr/>
        </p:nvGrpSpPr>
        <p:grpSpPr>
          <a:xfrm>
            <a:off x="16294144" y="25757175"/>
            <a:ext cx="442632" cy="449111"/>
            <a:chOff x="4241" y="1331"/>
            <a:chExt cx="464" cy="470"/>
          </a:xfrm>
          <a:solidFill>
            <a:srgbClr val="006994"/>
          </a:solidFill>
        </p:grpSpPr>
        <p:sp>
          <p:nvSpPr>
            <p:cNvPr id="11492" name="Google Shape;11492;p24"/>
            <p:cNvSpPr/>
            <p:nvPr/>
          </p:nvSpPr>
          <p:spPr>
            <a:xfrm>
              <a:off x="4490" y="1331"/>
              <a:ext cx="215" cy="218"/>
            </a:xfrm>
            <a:custGeom>
              <a:avLst/>
              <a:gdLst/>
              <a:ahLst/>
              <a:cxnLst/>
              <a:rect l="l" t="t" r="r" b="b"/>
              <a:pathLst>
                <a:path w="1506" h="1533" extrusionOk="0">
                  <a:moveTo>
                    <a:pt x="0" y="0"/>
                  </a:moveTo>
                  <a:lnTo>
                    <a:pt x="100" y="10"/>
                  </a:lnTo>
                  <a:lnTo>
                    <a:pt x="198" y="26"/>
                  </a:lnTo>
                  <a:lnTo>
                    <a:pt x="295" y="48"/>
                  </a:lnTo>
                  <a:lnTo>
                    <a:pt x="388" y="76"/>
                  </a:lnTo>
                  <a:lnTo>
                    <a:pt x="479" y="109"/>
                  </a:lnTo>
                  <a:lnTo>
                    <a:pt x="567" y="147"/>
                  </a:lnTo>
                  <a:lnTo>
                    <a:pt x="654" y="192"/>
                  </a:lnTo>
                  <a:lnTo>
                    <a:pt x="736" y="239"/>
                  </a:lnTo>
                  <a:lnTo>
                    <a:pt x="816" y="293"/>
                  </a:lnTo>
                  <a:lnTo>
                    <a:pt x="892" y="351"/>
                  </a:lnTo>
                  <a:lnTo>
                    <a:pt x="965" y="413"/>
                  </a:lnTo>
                  <a:lnTo>
                    <a:pt x="1034" y="479"/>
                  </a:lnTo>
                  <a:lnTo>
                    <a:pt x="1100" y="550"/>
                  </a:lnTo>
                  <a:lnTo>
                    <a:pt x="1160" y="624"/>
                  </a:lnTo>
                  <a:lnTo>
                    <a:pt x="1217" y="702"/>
                  </a:lnTo>
                  <a:lnTo>
                    <a:pt x="1269" y="783"/>
                  </a:lnTo>
                  <a:lnTo>
                    <a:pt x="1317" y="867"/>
                  </a:lnTo>
                  <a:lnTo>
                    <a:pt x="1360" y="955"/>
                  </a:lnTo>
                  <a:lnTo>
                    <a:pt x="1397" y="1045"/>
                  </a:lnTo>
                  <a:lnTo>
                    <a:pt x="1431" y="1138"/>
                  </a:lnTo>
                  <a:lnTo>
                    <a:pt x="1458" y="1233"/>
                  </a:lnTo>
                  <a:lnTo>
                    <a:pt x="1480" y="1332"/>
                  </a:lnTo>
                  <a:lnTo>
                    <a:pt x="1495" y="1431"/>
                  </a:lnTo>
                  <a:lnTo>
                    <a:pt x="1506" y="1533"/>
                  </a:lnTo>
                  <a:lnTo>
                    <a:pt x="0" y="1533"/>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93" name="Google Shape;11493;p24"/>
            <p:cNvSpPr/>
            <p:nvPr/>
          </p:nvSpPr>
          <p:spPr>
            <a:xfrm>
              <a:off x="4493" y="1583"/>
              <a:ext cx="211" cy="190"/>
            </a:xfrm>
            <a:custGeom>
              <a:avLst/>
              <a:gdLst/>
              <a:ahLst/>
              <a:cxnLst/>
              <a:rect l="l" t="t" r="r" b="b"/>
              <a:pathLst>
                <a:path w="1480" h="1332" extrusionOk="0">
                  <a:moveTo>
                    <a:pt x="362" y="231"/>
                  </a:moveTo>
                  <a:lnTo>
                    <a:pt x="732" y="996"/>
                  </a:lnTo>
                  <a:lnTo>
                    <a:pt x="796" y="941"/>
                  </a:lnTo>
                  <a:lnTo>
                    <a:pt x="856" y="883"/>
                  </a:lnTo>
                  <a:lnTo>
                    <a:pt x="912" y="821"/>
                  </a:lnTo>
                  <a:lnTo>
                    <a:pt x="965" y="757"/>
                  </a:lnTo>
                  <a:lnTo>
                    <a:pt x="1014" y="689"/>
                  </a:lnTo>
                  <a:lnTo>
                    <a:pt x="1059" y="618"/>
                  </a:lnTo>
                  <a:lnTo>
                    <a:pt x="1099" y="546"/>
                  </a:lnTo>
                  <a:lnTo>
                    <a:pt x="1135" y="469"/>
                  </a:lnTo>
                  <a:lnTo>
                    <a:pt x="1166" y="392"/>
                  </a:lnTo>
                  <a:lnTo>
                    <a:pt x="1194" y="312"/>
                  </a:lnTo>
                  <a:lnTo>
                    <a:pt x="1216" y="231"/>
                  </a:lnTo>
                  <a:lnTo>
                    <a:pt x="362" y="231"/>
                  </a:lnTo>
                  <a:close/>
                  <a:moveTo>
                    <a:pt x="0" y="0"/>
                  </a:moveTo>
                  <a:lnTo>
                    <a:pt x="1480" y="0"/>
                  </a:lnTo>
                  <a:lnTo>
                    <a:pt x="1470" y="101"/>
                  </a:lnTo>
                  <a:lnTo>
                    <a:pt x="1455" y="200"/>
                  </a:lnTo>
                  <a:lnTo>
                    <a:pt x="1433" y="296"/>
                  </a:lnTo>
                  <a:lnTo>
                    <a:pt x="1406" y="391"/>
                  </a:lnTo>
                  <a:lnTo>
                    <a:pt x="1374" y="483"/>
                  </a:lnTo>
                  <a:lnTo>
                    <a:pt x="1337" y="572"/>
                  </a:lnTo>
                  <a:lnTo>
                    <a:pt x="1294" y="659"/>
                  </a:lnTo>
                  <a:lnTo>
                    <a:pt x="1248" y="743"/>
                  </a:lnTo>
                  <a:lnTo>
                    <a:pt x="1196" y="823"/>
                  </a:lnTo>
                  <a:lnTo>
                    <a:pt x="1140" y="900"/>
                  </a:lnTo>
                  <a:lnTo>
                    <a:pt x="1081" y="974"/>
                  </a:lnTo>
                  <a:lnTo>
                    <a:pt x="1016" y="1044"/>
                  </a:lnTo>
                  <a:lnTo>
                    <a:pt x="949" y="1110"/>
                  </a:lnTo>
                  <a:lnTo>
                    <a:pt x="877" y="1171"/>
                  </a:lnTo>
                  <a:lnTo>
                    <a:pt x="802" y="1230"/>
                  </a:lnTo>
                  <a:lnTo>
                    <a:pt x="724" y="1283"/>
                  </a:lnTo>
                  <a:lnTo>
                    <a:pt x="643" y="1332"/>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94" name="Google Shape;11494;p24"/>
            <p:cNvSpPr/>
            <p:nvPr/>
          </p:nvSpPr>
          <p:spPr>
            <a:xfrm>
              <a:off x="4241" y="1331"/>
              <a:ext cx="314" cy="470"/>
            </a:xfrm>
            <a:custGeom>
              <a:avLst/>
              <a:gdLst/>
              <a:ahLst/>
              <a:cxnLst/>
              <a:rect l="l" t="t" r="r" b="b"/>
              <a:pathLst>
                <a:path w="2204" h="3301" extrusionOk="0">
                  <a:moveTo>
                    <a:pt x="1515" y="0"/>
                  </a:moveTo>
                  <a:lnTo>
                    <a:pt x="1515" y="1762"/>
                  </a:lnTo>
                  <a:lnTo>
                    <a:pt x="2204" y="3189"/>
                  </a:lnTo>
                  <a:lnTo>
                    <a:pt x="2126" y="3218"/>
                  </a:lnTo>
                  <a:lnTo>
                    <a:pt x="2046" y="3243"/>
                  </a:lnTo>
                  <a:lnTo>
                    <a:pt x="1965" y="3263"/>
                  </a:lnTo>
                  <a:lnTo>
                    <a:pt x="1882" y="3279"/>
                  </a:lnTo>
                  <a:lnTo>
                    <a:pt x="1797" y="3292"/>
                  </a:lnTo>
                  <a:lnTo>
                    <a:pt x="1711" y="3299"/>
                  </a:lnTo>
                  <a:lnTo>
                    <a:pt x="1624" y="3301"/>
                  </a:lnTo>
                  <a:lnTo>
                    <a:pt x="1521" y="3298"/>
                  </a:lnTo>
                  <a:lnTo>
                    <a:pt x="1420" y="3289"/>
                  </a:lnTo>
                  <a:lnTo>
                    <a:pt x="1321" y="3273"/>
                  </a:lnTo>
                  <a:lnTo>
                    <a:pt x="1225" y="3250"/>
                  </a:lnTo>
                  <a:lnTo>
                    <a:pt x="1130" y="3223"/>
                  </a:lnTo>
                  <a:lnTo>
                    <a:pt x="1037" y="3190"/>
                  </a:lnTo>
                  <a:lnTo>
                    <a:pt x="948" y="3152"/>
                  </a:lnTo>
                  <a:lnTo>
                    <a:pt x="861" y="3107"/>
                  </a:lnTo>
                  <a:lnTo>
                    <a:pt x="777" y="3058"/>
                  </a:lnTo>
                  <a:lnTo>
                    <a:pt x="697" y="3005"/>
                  </a:lnTo>
                  <a:lnTo>
                    <a:pt x="620" y="2947"/>
                  </a:lnTo>
                  <a:lnTo>
                    <a:pt x="546" y="2883"/>
                  </a:lnTo>
                  <a:lnTo>
                    <a:pt x="476" y="2817"/>
                  </a:lnTo>
                  <a:lnTo>
                    <a:pt x="410" y="2746"/>
                  </a:lnTo>
                  <a:lnTo>
                    <a:pt x="349" y="2671"/>
                  </a:lnTo>
                  <a:lnTo>
                    <a:pt x="292" y="2593"/>
                  </a:lnTo>
                  <a:lnTo>
                    <a:pt x="238" y="2510"/>
                  </a:lnTo>
                  <a:lnTo>
                    <a:pt x="191" y="2425"/>
                  </a:lnTo>
                  <a:lnTo>
                    <a:pt x="148" y="2336"/>
                  </a:lnTo>
                  <a:lnTo>
                    <a:pt x="109" y="2245"/>
                  </a:lnTo>
                  <a:lnTo>
                    <a:pt x="77" y="2152"/>
                  </a:lnTo>
                  <a:lnTo>
                    <a:pt x="50" y="2055"/>
                  </a:lnTo>
                  <a:lnTo>
                    <a:pt x="29" y="1955"/>
                  </a:lnTo>
                  <a:lnTo>
                    <a:pt x="13" y="1855"/>
                  </a:lnTo>
                  <a:lnTo>
                    <a:pt x="4" y="1752"/>
                  </a:lnTo>
                  <a:lnTo>
                    <a:pt x="0" y="1648"/>
                  </a:lnTo>
                  <a:lnTo>
                    <a:pt x="4" y="1543"/>
                  </a:lnTo>
                  <a:lnTo>
                    <a:pt x="13" y="1441"/>
                  </a:lnTo>
                  <a:lnTo>
                    <a:pt x="28" y="1340"/>
                  </a:lnTo>
                  <a:lnTo>
                    <a:pt x="50" y="1242"/>
                  </a:lnTo>
                  <a:lnTo>
                    <a:pt x="77" y="1145"/>
                  </a:lnTo>
                  <a:lnTo>
                    <a:pt x="109" y="1052"/>
                  </a:lnTo>
                  <a:lnTo>
                    <a:pt x="147" y="961"/>
                  </a:lnTo>
                  <a:lnTo>
                    <a:pt x="189" y="873"/>
                  </a:lnTo>
                  <a:lnTo>
                    <a:pt x="237" y="788"/>
                  </a:lnTo>
                  <a:lnTo>
                    <a:pt x="290" y="705"/>
                  </a:lnTo>
                  <a:lnTo>
                    <a:pt x="347" y="628"/>
                  </a:lnTo>
                  <a:lnTo>
                    <a:pt x="408" y="552"/>
                  </a:lnTo>
                  <a:lnTo>
                    <a:pt x="474" y="481"/>
                  </a:lnTo>
                  <a:lnTo>
                    <a:pt x="544" y="414"/>
                  </a:lnTo>
                  <a:lnTo>
                    <a:pt x="616" y="352"/>
                  </a:lnTo>
                  <a:lnTo>
                    <a:pt x="693" y="293"/>
                  </a:lnTo>
                  <a:lnTo>
                    <a:pt x="774" y="240"/>
                  </a:lnTo>
                  <a:lnTo>
                    <a:pt x="857" y="192"/>
                  </a:lnTo>
                  <a:lnTo>
                    <a:pt x="943" y="147"/>
                  </a:lnTo>
                  <a:lnTo>
                    <a:pt x="1033" y="109"/>
                  </a:lnTo>
                  <a:lnTo>
                    <a:pt x="1126" y="76"/>
                  </a:lnTo>
                  <a:lnTo>
                    <a:pt x="1219" y="47"/>
                  </a:lnTo>
                  <a:lnTo>
                    <a:pt x="1316" y="26"/>
                  </a:lnTo>
                  <a:lnTo>
                    <a:pt x="1415" y="9"/>
                  </a:lnTo>
                  <a:lnTo>
                    <a:pt x="1515" y="0"/>
                  </a:lnTo>
                  <a:close/>
                  <a:moveTo>
                    <a:pt x="1515" y="0"/>
                  </a:moveTo>
                  <a:lnTo>
                    <a:pt x="1516" y="0"/>
                  </a:lnTo>
                  <a:lnTo>
                    <a:pt x="1515" y="0"/>
                  </a:lnTo>
                  <a:lnTo>
                    <a:pt x="151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495" name="Google Shape;11495;p24"/>
          <p:cNvGrpSpPr/>
          <p:nvPr/>
        </p:nvGrpSpPr>
        <p:grpSpPr>
          <a:xfrm>
            <a:off x="11320257" y="25754790"/>
            <a:ext cx="366798" cy="454415"/>
            <a:chOff x="4248" y="1364"/>
            <a:chExt cx="384" cy="476"/>
          </a:xfrm>
          <a:solidFill>
            <a:srgbClr val="006994"/>
          </a:solidFill>
        </p:grpSpPr>
        <p:sp>
          <p:nvSpPr>
            <p:cNvPr id="11496" name="Google Shape;11496;p24"/>
            <p:cNvSpPr/>
            <p:nvPr/>
          </p:nvSpPr>
          <p:spPr>
            <a:xfrm>
              <a:off x="4248" y="1364"/>
              <a:ext cx="384" cy="476"/>
            </a:xfrm>
            <a:custGeom>
              <a:avLst/>
              <a:gdLst/>
              <a:ahLst/>
              <a:cxnLst/>
              <a:rect l="l" t="t" r="r" b="b"/>
              <a:pathLst>
                <a:path w="2696" h="3340" extrusionOk="0">
                  <a:moveTo>
                    <a:pt x="788" y="384"/>
                  </a:moveTo>
                  <a:lnTo>
                    <a:pt x="405" y="788"/>
                  </a:lnTo>
                  <a:lnTo>
                    <a:pt x="788" y="788"/>
                  </a:lnTo>
                  <a:lnTo>
                    <a:pt x="788" y="384"/>
                  </a:lnTo>
                  <a:close/>
                  <a:moveTo>
                    <a:pt x="996" y="209"/>
                  </a:moveTo>
                  <a:lnTo>
                    <a:pt x="996" y="998"/>
                  </a:lnTo>
                  <a:lnTo>
                    <a:pt x="208" y="998"/>
                  </a:lnTo>
                  <a:lnTo>
                    <a:pt x="208" y="3131"/>
                  </a:lnTo>
                  <a:lnTo>
                    <a:pt x="2488" y="3131"/>
                  </a:lnTo>
                  <a:lnTo>
                    <a:pt x="2488" y="209"/>
                  </a:lnTo>
                  <a:lnTo>
                    <a:pt x="996" y="209"/>
                  </a:lnTo>
                  <a:close/>
                  <a:moveTo>
                    <a:pt x="863" y="0"/>
                  </a:moveTo>
                  <a:lnTo>
                    <a:pt x="2696" y="0"/>
                  </a:lnTo>
                  <a:lnTo>
                    <a:pt x="2696" y="3340"/>
                  </a:lnTo>
                  <a:lnTo>
                    <a:pt x="0" y="3340"/>
                  </a:lnTo>
                  <a:lnTo>
                    <a:pt x="0" y="913"/>
                  </a:lnTo>
                  <a:lnTo>
                    <a:pt x="86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497" name="Google Shape;11497;p24"/>
            <p:cNvSpPr/>
            <p:nvPr/>
          </p:nvSpPr>
          <p:spPr>
            <a:xfrm>
              <a:off x="4374" y="1521"/>
              <a:ext cx="132" cy="212"/>
            </a:xfrm>
            <a:custGeom>
              <a:avLst/>
              <a:gdLst/>
              <a:ahLst/>
              <a:cxnLst/>
              <a:rect l="l" t="t" r="r" b="b"/>
              <a:pathLst>
                <a:path w="926" h="1487" extrusionOk="0">
                  <a:moveTo>
                    <a:pt x="926" y="0"/>
                  </a:moveTo>
                  <a:lnTo>
                    <a:pt x="926" y="1487"/>
                  </a:lnTo>
                  <a:lnTo>
                    <a:pt x="336" y="1079"/>
                  </a:lnTo>
                  <a:lnTo>
                    <a:pt x="0" y="1079"/>
                  </a:lnTo>
                  <a:lnTo>
                    <a:pt x="0" y="407"/>
                  </a:lnTo>
                  <a:lnTo>
                    <a:pt x="336" y="407"/>
                  </a:lnTo>
                  <a:lnTo>
                    <a:pt x="92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498" name="Google Shape;11498;p24"/>
          <p:cNvGrpSpPr/>
          <p:nvPr/>
        </p:nvGrpSpPr>
        <p:grpSpPr>
          <a:xfrm>
            <a:off x="4680061" y="25882726"/>
            <a:ext cx="461973" cy="198910"/>
            <a:chOff x="4247" y="1313"/>
            <a:chExt cx="484" cy="208"/>
          </a:xfrm>
          <a:solidFill>
            <a:srgbClr val="006994"/>
          </a:solidFill>
        </p:grpSpPr>
        <p:sp>
          <p:nvSpPr>
            <p:cNvPr id="11499" name="Google Shape;11499;p24"/>
            <p:cNvSpPr/>
            <p:nvPr/>
          </p:nvSpPr>
          <p:spPr>
            <a:xfrm>
              <a:off x="4505" y="1313"/>
              <a:ext cx="226" cy="208"/>
            </a:xfrm>
            <a:custGeom>
              <a:avLst/>
              <a:gdLst/>
              <a:ahLst/>
              <a:cxnLst/>
              <a:rect l="l" t="t" r="r" b="b"/>
              <a:pathLst>
                <a:path w="1585" h="1462" extrusionOk="0">
                  <a:moveTo>
                    <a:pt x="270" y="0"/>
                  </a:moveTo>
                  <a:lnTo>
                    <a:pt x="342" y="3"/>
                  </a:lnTo>
                  <a:lnTo>
                    <a:pt x="413" y="14"/>
                  </a:lnTo>
                  <a:lnTo>
                    <a:pt x="481" y="28"/>
                  </a:lnTo>
                  <a:lnTo>
                    <a:pt x="546" y="49"/>
                  </a:lnTo>
                  <a:lnTo>
                    <a:pt x="609" y="77"/>
                  </a:lnTo>
                  <a:lnTo>
                    <a:pt x="669" y="108"/>
                  </a:lnTo>
                  <a:lnTo>
                    <a:pt x="725" y="145"/>
                  </a:lnTo>
                  <a:lnTo>
                    <a:pt x="777" y="186"/>
                  </a:lnTo>
                  <a:lnTo>
                    <a:pt x="826" y="231"/>
                  </a:lnTo>
                  <a:lnTo>
                    <a:pt x="869" y="280"/>
                  </a:lnTo>
                  <a:lnTo>
                    <a:pt x="909" y="332"/>
                  </a:lnTo>
                  <a:lnTo>
                    <a:pt x="943" y="389"/>
                  </a:lnTo>
                  <a:lnTo>
                    <a:pt x="973" y="448"/>
                  </a:lnTo>
                  <a:lnTo>
                    <a:pt x="996" y="509"/>
                  </a:lnTo>
                  <a:lnTo>
                    <a:pt x="1014" y="574"/>
                  </a:lnTo>
                  <a:lnTo>
                    <a:pt x="1026" y="640"/>
                  </a:lnTo>
                  <a:lnTo>
                    <a:pt x="1068" y="629"/>
                  </a:lnTo>
                  <a:lnTo>
                    <a:pt x="1113" y="621"/>
                  </a:lnTo>
                  <a:lnTo>
                    <a:pt x="1158" y="618"/>
                  </a:lnTo>
                  <a:lnTo>
                    <a:pt x="1212" y="621"/>
                  </a:lnTo>
                  <a:lnTo>
                    <a:pt x="1263" y="631"/>
                  </a:lnTo>
                  <a:lnTo>
                    <a:pt x="1312" y="647"/>
                  </a:lnTo>
                  <a:lnTo>
                    <a:pt x="1358" y="668"/>
                  </a:lnTo>
                  <a:lnTo>
                    <a:pt x="1401" y="694"/>
                  </a:lnTo>
                  <a:lnTo>
                    <a:pt x="1442" y="724"/>
                  </a:lnTo>
                  <a:lnTo>
                    <a:pt x="1477" y="760"/>
                  </a:lnTo>
                  <a:lnTo>
                    <a:pt x="1509" y="799"/>
                  </a:lnTo>
                  <a:lnTo>
                    <a:pt x="1535" y="842"/>
                  </a:lnTo>
                  <a:lnTo>
                    <a:pt x="1556" y="888"/>
                  </a:lnTo>
                  <a:lnTo>
                    <a:pt x="1572" y="936"/>
                  </a:lnTo>
                  <a:lnTo>
                    <a:pt x="1582" y="987"/>
                  </a:lnTo>
                  <a:lnTo>
                    <a:pt x="1585" y="1040"/>
                  </a:lnTo>
                  <a:lnTo>
                    <a:pt x="1582" y="1093"/>
                  </a:lnTo>
                  <a:lnTo>
                    <a:pt x="1572" y="1143"/>
                  </a:lnTo>
                  <a:lnTo>
                    <a:pt x="1556" y="1193"/>
                  </a:lnTo>
                  <a:lnTo>
                    <a:pt x="1535" y="1238"/>
                  </a:lnTo>
                  <a:lnTo>
                    <a:pt x="1509" y="1281"/>
                  </a:lnTo>
                  <a:lnTo>
                    <a:pt x="1477" y="1320"/>
                  </a:lnTo>
                  <a:lnTo>
                    <a:pt x="1442" y="1355"/>
                  </a:lnTo>
                  <a:lnTo>
                    <a:pt x="1401" y="1386"/>
                  </a:lnTo>
                  <a:lnTo>
                    <a:pt x="1358" y="1412"/>
                  </a:lnTo>
                  <a:lnTo>
                    <a:pt x="1312" y="1434"/>
                  </a:lnTo>
                  <a:lnTo>
                    <a:pt x="1263" y="1448"/>
                  </a:lnTo>
                  <a:lnTo>
                    <a:pt x="1212" y="1458"/>
                  </a:lnTo>
                  <a:lnTo>
                    <a:pt x="1158" y="1462"/>
                  </a:lnTo>
                  <a:lnTo>
                    <a:pt x="0" y="1462"/>
                  </a:lnTo>
                  <a:lnTo>
                    <a:pt x="0" y="48"/>
                  </a:lnTo>
                  <a:lnTo>
                    <a:pt x="65" y="28"/>
                  </a:lnTo>
                  <a:lnTo>
                    <a:pt x="131" y="13"/>
                  </a:lnTo>
                  <a:lnTo>
                    <a:pt x="200" y="3"/>
                  </a:lnTo>
                  <a:lnTo>
                    <a:pt x="27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500" name="Google Shape;11500;p24"/>
            <p:cNvSpPr/>
            <p:nvPr/>
          </p:nvSpPr>
          <p:spPr>
            <a:xfrm>
              <a:off x="4469" y="1323"/>
              <a:ext cx="28" cy="198"/>
            </a:xfrm>
            <a:custGeom>
              <a:avLst/>
              <a:gdLst/>
              <a:ahLst/>
              <a:cxnLst/>
              <a:rect l="l" t="t" r="r" b="b"/>
              <a:pathLst>
                <a:path w="200" h="1388" extrusionOk="0">
                  <a:moveTo>
                    <a:pt x="99" y="0"/>
                  </a:moveTo>
                  <a:lnTo>
                    <a:pt x="123" y="3"/>
                  </a:lnTo>
                  <a:lnTo>
                    <a:pt x="144" y="11"/>
                  </a:lnTo>
                  <a:lnTo>
                    <a:pt x="163" y="22"/>
                  </a:lnTo>
                  <a:lnTo>
                    <a:pt x="178" y="38"/>
                  </a:lnTo>
                  <a:lnTo>
                    <a:pt x="190" y="56"/>
                  </a:lnTo>
                  <a:lnTo>
                    <a:pt x="197" y="77"/>
                  </a:lnTo>
                  <a:lnTo>
                    <a:pt x="200" y="100"/>
                  </a:lnTo>
                  <a:lnTo>
                    <a:pt x="200" y="1288"/>
                  </a:lnTo>
                  <a:lnTo>
                    <a:pt x="197" y="1311"/>
                  </a:lnTo>
                  <a:lnTo>
                    <a:pt x="190" y="1332"/>
                  </a:lnTo>
                  <a:lnTo>
                    <a:pt x="178" y="1350"/>
                  </a:lnTo>
                  <a:lnTo>
                    <a:pt x="163" y="1366"/>
                  </a:lnTo>
                  <a:lnTo>
                    <a:pt x="144" y="1377"/>
                  </a:lnTo>
                  <a:lnTo>
                    <a:pt x="123" y="1384"/>
                  </a:lnTo>
                  <a:lnTo>
                    <a:pt x="99" y="1388"/>
                  </a:lnTo>
                  <a:lnTo>
                    <a:pt x="77" y="1384"/>
                  </a:lnTo>
                  <a:lnTo>
                    <a:pt x="56" y="1377"/>
                  </a:lnTo>
                  <a:lnTo>
                    <a:pt x="37" y="1366"/>
                  </a:lnTo>
                  <a:lnTo>
                    <a:pt x="22" y="1350"/>
                  </a:lnTo>
                  <a:lnTo>
                    <a:pt x="10" y="1332"/>
                  </a:lnTo>
                  <a:lnTo>
                    <a:pt x="3" y="1311"/>
                  </a:lnTo>
                  <a:lnTo>
                    <a:pt x="0" y="1288"/>
                  </a:lnTo>
                  <a:lnTo>
                    <a:pt x="0" y="100"/>
                  </a:lnTo>
                  <a:lnTo>
                    <a:pt x="3" y="77"/>
                  </a:lnTo>
                  <a:lnTo>
                    <a:pt x="10" y="56"/>
                  </a:lnTo>
                  <a:lnTo>
                    <a:pt x="22" y="38"/>
                  </a:lnTo>
                  <a:lnTo>
                    <a:pt x="37" y="22"/>
                  </a:lnTo>
                  <a:lnTo>
                    <a:pt x="56" y="11"/>
                  </a:lnTo>
                  <a:lnTo>
                    <a:pt x="77" y="3"/>
                  </a:lnTo>
                  <a:lnTo>
                    <a:pt x="9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501" name="Google Shape;11501;p24"/>
            <p:cNvSpPr/>
            <p:nvPr/>
          </p:nvSpPr>
          <p:spPr>
            <a:xfrm>
              <a:off x="4432" y="1346"/>
              <a:ext cx="28" cy="175"/>
            </a:xfrm>
            <a:custGeom>
              <a:avLst/>
              <a:gdLst/>
              <a:ahLst/>
              <a:cxnLst/>
              <a:rect l="l" t="t" r="r" b="b"/>
              <a:pathLst>
                <a:path w="200" h="1228" extrusionOk="0">
                  <a:moveTo>
                    <a:pt x="100" y="0"/>
                  </a:moveTo>
                  <a:lnTo>
                    <a:pt x="123" y="3"/>
                  </a:lnTo>
                  <a:lnTo>
                    <a:pt x="144" y="10"/>
                  </a:lnTo>
                  <a:lnTo>
                    <a:pt x="163" y="21"/>
                  </a:lnTo>
                  <a:lnTo>
                    <a:pt x="178" y="37"/>
                  </a:lnTo>
                  <a:lnTo>
                    <a:pt x="190" y="55"/>
                  </a:lnTo>
                  <a:lnTo>
                    <a:pt x="198" y="76"/>
                  </a:lnTo>
                  <a:lnTo>
                    <a:pt x="200" y="99"/>
                  </a:lnTo>
                  <a:lnTo>
                    <a:pt x="200" y="1128"/>
                  </a:lnTo>
                  <a:lnTo>
                    <a:pt x="198" y="1151"/>
                  </a:lnTo>
                  <a:lnTo>
                    <a:pt x="190" y="1172"/>
                  </a:lnTo>
                  <a:lnTo>
                    <a:pt x="178" y="1190"/>
                  </a:lnTo>
                  <a:lnTo>
                    <a:pt x="163" y="1206"/>
                  </a:lnTo>
                  <a:lnTo>
                    <a:pt x="144" y="1217"/>
                  </a:lnTo>
                  <a:lnTo>
                    <a:pt x="123" y="1224"/>
                  </a:lnTo>
                  <a:lnTo>
                    <a:pt x="100" y="1228"/>
                  </a:lnTo>
                  <a:lnTo>
                    <a:pt x="77" y="1224"/>
                  </a:lnTo>
                  <a:lnTo>
                    <a:pt x="56" y="1217"/>
                  </a:lnTo>
                  <a:lnTo>
                    <a:pt x="37" y="1206"/>
                  </a:lnTo>
                  <a:lnTo>
                    <a:pt x="21" y="1190"/>
                  </a:lnTo>
                  <a:lnTo>
                    <a:pt x="9" y="1172"/>
                  </a:lnTo>
                  <a:lnTo>
                    <a:pt x="2" y="1151"/>
                  </a:lnTo>
                  <a:lnTo>
                    <a:pt x="0" y="1128"/>
                  </a:lnTo>
                  <a:lnTo>
                    <a:pt x="0" y="99"/>
                  </a:lnTo>
                  <a:lnTo>
                    <a:pt x="2" y="76"/>
                  </a:lnTo>
                  <a:lnTo>
                    <a:pt x="9" y="55"/>
                  </a:lnTo>
                  <a:lnTo>
                    <a:pt x="21" y="37"/>
                  </a:lnTo>
                  <a:lnTo>
                    <a:pt x="37" y="21"/>
                  </a:lnTo>
                  <a:lnTo>
                    <a:pt x="56" y="10"/>
                  </a:lnTo>
                  <a:lnTo>
                    <a:pt x="77" y="3"/>
                  </a:lnTo>
                  <a:lnTo>
                    <a:pt x="10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502" name="Google Shape;11502;p24"/>
            <p:cNvSpPr/>
            <p:nvPr/>
          </p:nvSpPr>
          <p:spPr>
            <a:xfrm>
              <a:off x="4395" y="1336"/>
              <a:ext cx="29" cy="185"/>
            </a:xfrm>
            <a:custGeom>
              <a:avLst/>
              <a:gdLst/>
              <a:ahLst/>
              <a:cxnLst/>
              <a:rect l="l" t="t" r="r" b="b"/>
              <a:pathLst>
                <a:path w="201" h="1295" extrusionOk="0">
                  <a:moveTo>
                    <a:pt x="100" y="0"/>
                  </a:moveTo>
                  <a:lnTo>
                    <a:pt x="123" y="4"/>
                  </a:lnTo>
                  <a:lnTo>
                    <a:pt x="144" y="11"/>
                  </a:lnTo>
                  <a:lnTo>
                    <a:pt x="163" y="22"/>
                  </a:lnTo>
                  <a:lnTo>
                    <a:pt x="178" y="37"/>
                  </a:lnTo>
                  <a:lnTo>
                    <a:pt x="190" y="56"/>
                  </a:lnTo>
                  <a:lnTo>
                    <a:pt x="198" y="77"/>
                  </a:lnTo>
                  <a:lnTo>
                    <a:pt x="201" y="100"/>
                  </a:lnTo>
                  <a:lnTo>
                    <a:pt x="201" y="1195"/>
                  </a:lnTo>
                  <a:lnTo>
                    <a:pt x="198" y="1218"/>
                  </a:lnTo>
                  <a:lnTo>
                    <a:pt x="190" y="1239"/>
                  </a:lnTo>
                  <a:lnTo>
                    <a:pt x="178" y="1257"/>
                  </a:lnTo>
                  <a:lnTo>
                    <a:pt x="163" y="1273"/>
                  </a:lnTo>
                  <a:lnTo>
                    <a:pt x="144" y="1284"/>
                  </a:lnTo>
                  <a:lnTo>
                    <a:pt x="123" y="1291"/>
                  </a:lnTo>
                  <a:lnTo>
                    <a:pt x="100" y="1295"/>
                  </a:lnTo>
                  <a:lnTo>
                    <a:pt x="78" y="1291"/>
                  </a:lnTo>
                  <a:lnTo>
                    <a:pt x="56" y="1284"/>
                  </a:lnTo>
                  <a:lnTo>
                    <a:pt x="37" y="1273"/>
                  </a:lnTo>
                  <a:lnTo>
                    <a:pt x="22" y="1257"/>
                  </a:lnTo>
                  <a:lnTo>
                    <a:pt x="10" y="1239"/>
                  </a:lnTo>
                  <a:lnTo>
                    <a:pt x="2" y="1218"/>
                  </a:lnTo>
                  <a:lnTo>
                    <a:pt x="0" y="1195"/>
                  </a:lnTo>
                  <a:lnTo>
                    <a:pt x="0" y="100"/>
                  </a:lnTo>
                  <a:lnTo>
                    <a:pt x="2" y="77"/>
                  </a:lnTo>
                  <a:lnTo>
                    <a:pt x="10" y="56"/>
                  </a:lnTo>
                  <a:lnTo>
                    <a:pt x="22" y="37"/>
                  </a:lnTo>
                  <a:lnTo>
                    <a:pt x="37" y="22"/>
                  </a:lnTo>
                  <a:lnTo>
                    <a:pt x="56" y="11"/>
                  </a:lnTo>
                  <a:lnTo>
                    <a:pt x="78" y="4"/>
                  </a:lnTo>
                  <a:lnTo>
                    <a:pt x="10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503" name="Google Shape;11503;p24"/>
            <p:cNvSpPr/>
            <p:nvPr/>
          </p:nvSpPr>
          <p:spPr>
            <a:xfrm>
              <a:off x="4358" y="1357"/>
              <a:ext cx="29" cy="164"/>
            </a:xfrm>
            <a:custGeom>
              <a:avLst/>
              <a:gdLst/>
              <a:ahLst/>
              <a:cxnLst/>
              <a:rect l="l" t="t" r="r" b="b"/>
              <a:pathLst>
                <a:path w="201" h="1149" extrusionOk="0">
                  <a:moveTo>
                    <a:pt x="101" y="0"/>
                  </a:moveTo>
                  <a:lnTo>
                    <a:pt x="123" y="3"/>
                  </a:lnTo>
                  <a:lnTo>
                    <a:pt x="145" y="11"/>
                  </a:lnTo>
                  <a:lnTo>
                    <a:pt x="164" y="22"/>
                  </a:lnTo>
                  <a:lnTo>
                    <a:pt x="179" y="38"/>
                  </a:lnTo>
                  <a:lnTo>
                    <a:pt x="191" y="57"/>
                  </a:lnTo>
                  <a:lnTo>
                    <a:pt x="199" y="77"/>
                  </a:lnTo>
                  <a:lnTo>
                    <a:pt x="201" y="100"/>
                  </a:lnTo>
                  <a:lnTo>
                    <a:pt x="201" y="1049"/>
                  </a:lnTo>
                  <a:lnTo>
                    <a:pt x="199" y="1072"/>
                  </a:lnTo>
                  <a:lnTo>
                    <a:pt x="191" y="1093"/>
                  </a:lnTo>
                  <a:lnTo>
                    <a:pt x="179" y="1111"/>
                  </a:lnTo>
                  <a:lnTo>
                    <a:pt x="164" y="1127"/>
                  </a:lnTo>
                  <a:lnTo>
                    <a:pt x="145" y="1138"/>
                  </a:lnTo>
                  <a:lnTo>
                    <a:pt x="123" y="1145"/>
                  </a:lnTo>
                  <a:lnTo>
                    <a:pt x="101" y="1149"/>
                  </a:lnTo>
                  <a:lnTo>
                    <a:pt x="78" y="1145"/>
                  </a:lnTo>
                  <a:lnTo>
                    <a:pt x="57" y="1138"/>
                  </a:lnTo>
                  <a:lnTo>
                    <a:pt x="37" y="1127"/>
                  </a:lnTo>
                  <a:lnTo>
                    <a:pt x="23" y="1111"/>
                  </a:lnTo>
                  <a:lnTo>
                    <a:pt x="10" y="1093"/>
                  </a:lnTo>
                  <a:lnTo>
                    <a:pt x="2" y="1072"/>
                  </a:lnTo>
                  <a:lnTo>
                    <a:pt x="0" y="1049"/>
                  </a:lnTo>
                  <a:lnTo>
                    <a:pt x="0" y="100"/>
                  </a:lnTo>
                  <a:lnTo>
                    <a:pt x="2" y="77"/>
                  </a:lnTo>
                  <a:lnTo>
                    <a:pt x="10" y="57"/>
                  </a:lnTo>
                  <a:lnTo>
                    <a:pt x="23" y="38"/>
                  </a:lnTo>
                  <a:lnTo>
                    <a:pt x="37" y="22"/>
                  </a:lnTo>
                  <a:lnTo>
                    <a:pt x="57" y="11"/>
                  </a:lnTo>
                  <a:lnTo>
                    <a:pt x="78" y="3"/>
                  </a:lnTo>
                  <a:lnTo>
                    <a:pt x="10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504" name="Google Shape;11504;p24"/>
            <p:cNvSpPr/>
            <p:nvPr/>
          </p:nvSpPr>
          <p:spPr>
            <a:xfrm>
              <a:off x="4321" y="1408"/>
              <a:ext cx="29" cy="113"/>
            </a:xfrm>
            <a:custGeom>
              <a:avLst/>
              <a:gdLst/>
              <a:ahLst/>
              <a:cxnLst/>
              <a:rect l="l" t="t" r="r" b="b"/>
              <a:pathLst>
                <a:path w="200" h="793" extrusionOk="0">
                  <a:moveTo>
                    <a:pt x="100" y="0"/>
                  </a:moveTo>
                  <a:lnTo>
                    <a:pt x="123" y="2"/>
                  </a:lnTo>
                  <a:lnTo>
                    <a:pt x="144" y="10"/>
                  </a:lnTo>
                  <a:lnTo>
                    <a:pt x="162" y="21"/>
                  </a:lnTo>
                  <a:lnTo>
                    <a:pt x="178" y="37"/>
                  </a:lnTo>
                  <a:lnTo>
                    <a:pt x="189" y="55"/>
                  </a:lnTo>
                  <a:lnTo>
                    <a:pt x="197" y="76"/>
                  </a:lnTo>
                  <a:lnTo>
                    <a:pt x="200" y="99"/>
                  </a:lnTo>
                  <a:lnTo>
                    <a:pt x="200" y="693"/>
                  </a:lnTo>
                  <a:lnTo>
                    <a:pt x="197" y="716"/>
                  </a:lnTo>
                  <a:lnTo>
                    <a:pt x="189" y="737"/>
                  </a:lnTo>
                  <a:lnTo>
                    <a:pt x="178" y="755"/>
                  </a:lnTo>
                  <a:lnTo>
                    <a:pt x="162" y="771"/>
                  </a:lnTo>
                  <a:lnTo>
                    <a:pt x="144" y="782"/>
                  </a:lnTo>
                  <a:lnTo>
                    <a:pt x="123" y="789"/>
                  </a:lnTo>
                  <a:lnTo>
                    <a:pt x="100" y="793"/>
                  </a:lnTo>
                  <a:lnTo>
                    <a:pt x="77" y="789"/>
                  </a:lnTo>
                  <a:lnTo>
                    <a:pt x="56" y="782"/>
                  </a:lnTo>
                  <a:lnTo>
                    <a:pt x="37" y="771"/>
                  </a:lnTo>
                  <a:lnTo>
                    <a:pt x="22" y="755"/>
                  </a:lnTo>
                  <a:lnTo>
                    <a:pt x="9" y="737"/>
                  </a:lnTo>
                  <a:lnTo>
                    <a:pt x="2" y="716"/>
                  </a:lnTo>
                  <a:lnTo>
                    <a:pt x="0" y="693"/>
                  </a:lnTo>
                  <a:lnTo>
                    <a:pt x="0" y="99"/>
                  </a:lnTo>
                  <a:lnTo>
                    <a:pt x="2" y="76"/>
                  </a:lnTo>
                  <a:lnTo>
                    <a:pt x="9" y="55"/>
                  </a:lnTo>
                  <a:lnTo>
                    <a:pt x="22" y="37"/>
                  </a:lnTo>
                  <a:lnTo>
                    <a:pt x="37" y="21"/>
                  </a:lnTo>
                  <a:lnTo>
                    <a:pt x="56" y="10"/>
                  </a:lnTo>
                  <a:lnTo>
                    <a:pt x="77" y="2"/>
                  </a:lnTo>
                  <a:lnTo>
                    <a:pt x="10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505" name="Google Shape;11505;p24"/>
            <p:cNvSpPr/>
            <p:nvPr/>
          </p:nvSpPr>
          <p:spPr>
            <a:xfrm>
              <a:off x="4284" y="1408"/>
              <a:ext cx="29" cy="113"/>
            </a:xfrm>
            <a:custGeom>
              <a:avLst/>
              <a:gdLst/>
              <a:ahLst/>
              <a:cxnLst/>
              <a:rect l="l" t="t" r="r" b="b"/>
              <a:pathLst>
                <a:path w="200" h="793" extrusionOk="0">
                  <a:moveTo>
                    <a:pt x="101" y="0"/>
                  </a:moveTo>
                  <a:lnTo>
                    <a:pt x="123" y="2"/>
                  </a:lnTo>
                  <a:lnTo>
                    <a:pt x="144" y="10"/>
                  </a:lnTo>
                  <a:lnTo>
                    <a:pt x="163" y="21"/>
                  </a:lnTo>
                  <a:lnTo>
                    <a:pt x="178" y="37"/>
                  </a:lnTo>
                  <a:lnTo>
                    <a:pt x="190" y="55"/>
                  </a:lnTo>
                  <a:lnTo>
                    <a:pt x="197" y="76"/>
                  </a:lnTo>
                  <a:lnTo>
                    <a:pt x="200" y="99"/>
                  </a:lnTo>
                  <a:lnTo>
                    <a:pt x="200" y="693"/>
                  </a:lnTo>
                  <a:lnTo>
                    <a:pt x="197" y="716"/>
                  </a:lnTo>
                  <a:lnTo>
                    <a:pt x="190" y="737"/>
                  </a:lnTo>
                  <a:lnTo>
                    <a:pt x="178" y="755"/>
                  </a:lnTo>
                  <a:lnTo>
                    <a:pt x="163" y="771"/>
                  </a:lnTo>
                  <a:lnTo>
                    <a:pt x="144" y="782"/>
                  </a:lnTo>
                  <a:lnTo>
                    <a:pt x="123" y="789"/>
                  </a:lnTo>
                  <a:lnTo>
                    <a:pt x="101" y="793"/>
                  </a:lnTo>
                  <a:lnTo>
                    <a:pt x="77" y="789"/>
                  </a:lnTo>
                  <a:lnTo>
                    <a:pt x="56" y="782"/>
                  </a:lnTo>
                  <a:lnTo>
                    <a:pt x="37" y="771"/>
                  </a:lnTo>
                  <a:lnTo>
                    <a:pt x="22" y="755"/>
                  </a:lnTo>
                  <a:lnTo>
                    <a:pt x="10" y="737"/>
                  </a:lnTo>
                  <a:lnTo>
                    <a:pt x="2" y="716"/>
                  </a:lnTo>
                  <a:lnTo>
                    <a:pt x="0" y="693"/>
                  </a:lnTo>
                  <a:lnTo>
                    <a:pt x="0" y="99"/>
                  </a:lnTo>
                  <a:lnTo>
                    <a:pt x="2" y="76"/>
                  </a:lnTo>
                  <a:lnTo>
                    <a:pt x="10" y="55"/>
                  </a:lnTo>
                  <a:lnTo>
                    <a:pt x="22" y="37"/>
                  </a:lnTo>
                  <a:lnTo>
                    <a:pt x="37" y="21"/>
                  </a:lnTo>
                  <a:lnTo>
                    <a:pt x="56" y="10"/>
                  </a:lnTo>
                  <a:lnTo>
                    <a:pt x="77" y="2"/>
                  </a:lnTo>
                  <a:lnTo>
                    <a:pt x="10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506" name="Google Shape;11506;p24"/>
            <p:cNvSpPr/>
            <p:nvPr/>
          </p:nvSpPr>
          <p:spPr>
            <a:xfrm>
              <a:off x="4247" y="1428"/>
              <a:ext cx="29" cy="93"/>
            </a:xfrm>
            <a:custGeom>
              <a:avLst/>
              <a:gdLst/>
              <a:ahLst/>
              <a:cxnLst/>
              <a:rect l="l" t="t" r="r" b="b"/>
              <a:pathLst>
                <a:path w="200" h="650" extrusionOk="0">
                  <a:moveTo>
                    <a:pt x="101" y="0"/>
                  </a:moveTo>
                  <a:lnTo>
                    <a:pt x="123" y="2"/>
                  </a:lnTo>
                  <a:lnTo>
                    <a:pt x="144" y="9"/>
                  </a:lnTo>
                  <a:lnTo>
                    <a:pt x="163" y="22"/>
                  </a:lnTo>
                  <a:lnTo>
                    <a:pt x="178" y="37"/>
                  </a:lnTo>
                  <a:lnTo>
                    <a:pt x="190" y="55"/>
                  </a:lnTo>
                  <a:lnTo>
                    <a:pt x="197" y="76"/>
                  </a:lnTo>
                  <a:lnTo>
                    <a:pt x="200" y="99"/>
                  </a:lnTo>
                  <a:lnTo>
                    <a:pt x="200" y="550"/>
                  </a:lnTo>
                  <a:lnTo>
                    <a:pt x="197" y="573"/>
                  </a:lnTo>
                  <a:lnTo>
                    <a:pt x="190" y="594"/>
                  </a:lnTo>
                  <a:lnTo>
                    <a:pt x="178" y="612"/>
                  </a:lnTo>
                  <a:lnTo>
                    <a:pt x="163" y="628"/>
                  </a:lnTo>
                  <a:lnTo>
                    <a:pt x="144" y="639"/>
                  </a:lnTo>
                  <a:lnTo>
                    <a:pt x="123" y="646"/>
                  </a:lnTo>
                  <a:lnTo>
                    <a:pt x="101" y="650"/>
                  </a:lnTo>
                  <a:lnTo>
                    <a:pt x="77" y="646"/>
                  </a:lnTo>
                  <a:lnTo>
                    <a:pt x="56" y="639"/>
                  </a:lnTo>
                  <a:lnTo>
                    <a:pt x="37" y="628"/>
                  </a:lnTo>
                  <a:lnTo>
                    <a:pt x="22" y="612"/>
                  </a:lnTo>
                  <a:lnTo>
                    <a:pt x="11" y="594"/>
                  </a:lnTo>
                  <a:lnTo>
                    <a:pt x="2" y="573"/>
                  </a:lnTo>
                  <a:lnTo>
                    <a:pt x="0" y="550"/>
                  </a:lnTo>
                  <a:lnTo>
                    <a:pt x="0" y="99"/>
                  </a:lnTo>
                  <a:lnTo>
                    <a:pt x="2" y="76"/>
                  </a:lnTo>
                  <a:lnTo>
                    <a:pt x="11" y="55"/>
                  </a:lnTo>
                  <a:lnTo>
                    <a:pt x="22" y="37"/>
                  </a:lnTo>
                  <a:lnTo>
                    <a:pt x="37" y="22"/>
                  </a:lnTo>
                  <a:lnTo>
                    <a:pt x="56" y="9"/>
                  </a:lnTo>
                  <a:lnTo>
                    <a:pt x="77" y="2"/>
                  </a:lnTo>
                  <a:lnTo>
                    <a:pt x="10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
        <p:nvSpPr>
          <p:cNvPr id="11507" name="Google Shape;11507;p24"/>
          <p:cNvSpPr/>
          <p:nvPr/>
        </p:nvSpPr>
        <p:spPr>
          <a:xfrm>
            <a:off x="13708859" y="25753358"/>
            <a:ext cx="462104" cy="458277"/>
          </a:xfrm>
          <a:custGeom>
            <a:avLst/>
            <a:gdLst/>
            <a:ahLst/>
            <a:cxnLst/>
            <a:rect l="l" t="t" r="r" b="b"/>
            <a:pathLst>
              <a:path w="3386" h="3359" extrusionOk="0">
                <a:moveTo>
                  <a:pt x="1919" y="1093"/>
                </a:moveTo>
                <a:lnTo>
                  <a:pt x="1102" y="1455"/>
                </a:lnTo>
                <a:lnTo>
                  <a:pt x="1467" y="2266"/>
                </a:lnTo>
                <a:lnTo>
                  <a:pt x="2286" y="1904"/>
                </a:lnTo>
                <a:lnTo>
                  <a:pt x="1919" y="1093"/>
                </a:lnTo>
                <a:close/>
                <a:moveTo>
                  <a:pt x="1877" y="0"/>
                </a:moveTo>
                <a:lnTo>
                  <a:pt x="1880" y="0"/>
                </a:lnTo>
                <a:lnTo>
                  <a:pt x="1916" y="2"/>
                </a:lnTo>
                <a:lnTo>
                  <a:pt x="1954" y="8"/>
                </a:lnTo>
                <a:lnTo>
                  <a:pt x="1990" y="19"/>
                </a:lnTo>
                <a:lnTo>
                  <a:pt x="2025" y="34"/>
                </a:lnTo>
                <a:lnTo>
                  <a:pt x="2057" y="55"/>
                </a:lnTo>
                <a:lnTo>
                  <a:pt x="2086" y="79"/>
                </a:lnTo>
                <a:lnTo>
                  <a:pt x="2113" y="107"/>
                </a:lnTo>
                <a:lnTo>
                  <a:pt x="2136" y="138"/>
                </a:lnTo>
                <a:lnTo>
                  <a:pt x="2155" y="174"/>
                </a:lnTo>
                <a:lnTo>
                  <a:pt x="2219" y="315"/>
                </a:lnTo>
                <a:lnTo>
                  <a:pt x="2361" y="252"/>
                </a:lnTo>
                <a:lnTo>
                  <a:pt x="2399" y="239"/>
                </a:lnTo>
                <a:lnTo>
                  <a:pt x="2438" y="230"/>
                </a:lnTo>
                <a:lnTo>
                  <a:pt x="2476" y="227"/>
                </a:lnTo>
                <a:lnTo>
                  <a:pt x="2514" y="228"/>
                </a:lnTo>
                <a:lnTo>
                  <a:pt x="2552" y="234"/>
                </a:lnTo>
                <a:lnTo>
                  <a:pt x="2588" y="245"/>
                </a:lnTo>
                <a:lnTo>
                  <a:pt x="2623" y="262"/>
                </a:lnTo>
                <a:lnTo>
                  <a:pt x="2655" y="281"/>
                </a:lnTo>
                <a:lnTo>
                  <a:pt x="2685" y="305"/>
                </a:lnTo>
                <a:lnTo>
                  <a:pt x="2711" y="334"/>
                </a:lnTo>
                <a:lnTo>
                  <a:pt x="2734" y="365"/>
                </a:lnTo>
                <a:lnTo>
                  <a:pt x="2753" y="400"/>
                </a:lnTo>
                <a:lnTo>
                  <a:pt x="2767" y="438"/>
                </a:lnTo>
                <a:lnTo>
                  <a:pt x="2775" y="476"/>
                </a:lnTo>
                <a:lnTo>
                  <a:pt x="2778" y="514"/>
                </a:lnTo>
                <a:lnTo>
                  <a:pt x="2777" y="552"/>
                </a:lnTo>
                <a:lnTo>
                  <a:pt x="2771" y="589"/>
                </a:lnTo>
                <a:lnTo>
                  <a:pt x="2760" y="625"/>
                </a:lnTo>
                <a:lnTo>
                  <a:pt x="2743" y="659"/>
                </a:lnTo>
                <a:lnTo>
                  <a:pt x="2723" y="692"/>
                </a:lnTo>
                <a:lnTo>
                  <a:pt x="2699" y="722"/>
                </a:lnTo>
                <a:lnTo>
                  <a:pt x="2671" y="748"/>
                </a:lnTo>
                <a:lnTo>
                  <a:pt x="2639" y="771"/>
                </a:lnTo>
                <a:lnTo>
                  <a:pt x="2603" y="789"/>
                </a:lnTo>
                <a:lnTo>
                  <a:pt x="2460" y="853"/>
                </a:lnTo>
                <a:lnTo>
                  <a:pt x="2827" y="1663"/>
                </a:lnTo>
                <a:lnTo>
                  <a:pt x="2969" y="1600"/>
                </a:lnTo>
                <a:lnTo>
                  <a:pt x="3007" y="1586"/>
                </a:lnTo>
                <a:lnTo>
                  <a:pt x="3045" y="1577"/>
                </a:lnTo>
                <a:lnTo>
                  <a:pt x="3083" y="1574"/>
                </a:lnTo>
                <a:lnTo>
                  <a:pt x="3122" y="1576"/>
                </a:lnTo>
                <a:lnTo>
                  <a:pt x="3159" y="1582"/>
                </a:lnTo>
                <a:lnTo>
                  <a:pt x="3196" y="1593"/>
                </a:lnTo>
                <a:lnTo>
                  <a:pt x="3231" y="1609"/>
                </a:lnTo>
                <a:lnTo>
                  <a:pt x="3263" y="1629"/>
                </a:lnTo>
                <a:lnTo>
                  <a:pt x="3293" y="1653"/>
                </a:lnTo>
                <a:lnTo>
                  <a:pt x="3319" y="1681"/>
                </a:lnTo>
                <a:lnTo>
                  <a:pt x="3342" y="1712"/>
                </a:lnTo>
                <a:lnTo>
                  <a:pt x="3361" y="1748"/>
                </a:lnTo>
                <a:lnTo>
                  <a:pt x="3375" y="1786"/>
                </a:lnTo>
                <a:lnTo>
                  <a:pt x="3383" y="1824"/>
                </a:lnTo>
                <a:lnTo>
                  <a:pt x="3386" y="1862"/>
                </a:lnTo>
                <a:lnTo>
                  <a:pt x="3385" y="1900"/>
                </a:lnTo>
                <a:lnTo>
                  <a:pt x="3379" y="1937"/>
                </a:lnTo>
                <a:lnTo>
                  <a:pt x="3368" y="1974"/>
                </a:lnTo>
                <a:lnTo>
                  <a:pt x="3351" y="2007"/>
                </a:lnTo>
                <a:lnTo>
                  <a:pt x="3331" y="2040"/>
                </a:lnTo>
                <a:lnTo>
                  <a:pt x="3307" y="2069"/>
                </a:lnTo>
                <a:lnTo>
                  <a:pt x="3278" y="2095"/>
                </a:lnTo>
                <a:lnTo>
                  <a:pt x="3247" y="2118"/>
                </a:lnTo>
                <a:lnTo>
                  <a:pt x="3211" y="2136"/>
                </a:lnTo>
                <a:lnTo>
                  <a:pt x="3068" y="2200"/>
                </a:lnTo>
                <a:lnTo>
                  <a:pt x="3132" y="2342"/>
                </a:lnTo>
                <a:lnTo>
                  <a:pt x="3146" y="2379"/>
                </a:lnTo>
                <a:lnTo>
                  <a:pt x="3155" y="2417"/>
                </a:lnTo>
                <a:lnTo>
                  <a:pt x="3158" y="2455"/>
                </a:lnTo>
                <a:lnTo>
                  <a:pt x="3156" y="2494"/>
                </a:lnTo>
                <a:lnTo>
                  <a:pt x="3150" y="2531"/>
                </a:lnTo>
                <a:lnTo>
                  <a:pt x="3139" y="2567"/>
                </a:lnTo>
                <a:lnTo>
                  <a:pt x="3123" y="2601"/>
                </a:lnTo>
                <a:lnTo>
                  <a:pt x="3103" y="2633"/>
                </a:lnTo>
                <a:lnTo>
                  <a:pt x="3079" y="2662"/>
                </a:lnTo>
                <a:lnTo>
                  <a:pt x="3050" y="2688"/>
                </a:lnTo>
                <a:lnTo>
                  <a:pt x="3018" y="2711"/>
                </a:lnTo>
                <a:lnTo>
                  <a:pt x="2983" y="2729"/>
                </a:lnTo>
                <a:lnTo>
                  <a:pt x="2945" y="2744"/>
                </a:lnTo>
                <a:lnTo>
                  <a:pt x="2906" y="2752"/>
                </a:lnTo>
                <a:lnTo>
                  <a:pt x="2868" y="2756"/>
                </a:lnTo>
                <a:lnTo>
                  <a:pt x="2830" y="2754"/>
                </a:lnTo>
                <a:lnTo>
                  <a:pt x="2793" y="2747"/>
                </a:lnTo>
                <a:lnTo>
                  <a:pt x="2756" y="2736"/>
                </a:lnTo>
                <a:lnTo>
                  <a:pt x="2721" y="2721"/>
                </a:lnTo>
                <a:lnTo>
                  <a:pt x="2689" y="2701"/>
                </a:lnTo>
                <a:lnTo>
                  <a:pt x="2659" y="2677"/>
                </a:lnTo>
                <a:lnTo>
                  <a:pt x="2633" y="2649"/>
                </a:lnTo>
                <a:lnTo>
                  <a:pt x="2610" y="2617"/>
                </a:lnTo>
                <a:lnTo>
                  <a:pt x="2591" y="2582"/>
                </a:lnTo>
                <a:lnTo>
                  <a:pt x="2527" y="2440"/>
                </a:lnTo>
                <a:lnTo>
                  <a:pt x="1710" y="2803"/>
                </a:lnTo>
                <a:lnTo>
                  <a:pt x="1774" y="2945"/>
                </a:lnTo>
                <a:lnTo>
                  <a:pt x="1787" y="2982"/>
                </a:lnTo>
                <a:lnTo>
                  <a:pt x="1796" y="3020"/>
                </a:lnTo>
                <a:lnTo>
                  <a:pt x="1799" y="3058"/>
                </a:lnTo>
                <a:lnTo>
                  <a:pt x="1798" y="3097"/>
                </a:lnTo>
                <a:lnTo>
                  <a:pt x="1791" y="3134"/>
                </a:lnTo>
                <a:lnTo>
                  <a:pt x="1780" y="3170"/>
                </a:lnTo>
                <a:lnTo>
                  <a:pt x="1764" y="3204"/>
                </a:lnTo>
                <a:lnTo>
                  <a:pt x="1744" y="3235"/>
                </a:lnTo>
                <a:lnTo>
                  <a:pt x="1720" y="3265"/>
                </a:lnTo>
                <a:lnTo>
                  <a:pt x="1691" y="3291"/>
                </a:lnTo>
                <a:lnTo>
                  <a:pt x="1659" y="3314"/>
                </a:lnTo>
                <a:lnTo>
                  <a:pt x="1624" y="3333"/>
                </a:lnTo>
                <a:lnTo>
                  <a:pt x="1586" y="3347"/>
                </a:lnTo>
                <a:lnTo>
                  <a:pt x="1548" y="3355"/>
                </a:lnTo>
                <a:lnTo>
                  <a:pt x="1509" y="3359"/>
                </a:lnTo>
                <a:lnTo>
                  <a:pt x="1471" y="3357"/>
                </a:lnTo>
                <a:lnTo>
                  <a:pt x="1433" y="3350"/>
                </a:lnTo>
                <a:lnTo>
                  <a:pt x="1397" y="3339"/>
                </a:lnTo>
                <a:lnTo>
                  <a:pt x="1363" y="3324"/>
                </a:lnTo>
                <a:lnTo>
                  <a:pt x="1330" y="3303"/>
                </a:lnTo>
                <a:lnTo>
                  <a:pt x="1300" y="3279"/>
                </a:lnTo>
                <a:lnTo>
                  <a:pt x="1273" y="3252"/>
                </a:lnTo>
                <a:lnTo>
                  <a:pt x="1250" y="3220"/>
                </a:lnTo>
                <a:lnTo>
                  <a:pt x="1232" y="3185"/>
                </a:lnTo>
                <a:lnTo>
                  <a:pt x="1169" y="3043"/>
                </a:lnTo>
                <a:lnTo>
                  <a:pt x="1026" y="3106"/>
                </a:lnTo>
                <a:lnTo>
                  <a:pt x="988" y="3121"/>
                </a:lnTo>
                <a:lnTo>
                  <a:pt x="950" y="3128"/>
                </a:lnTo>
                <a:lnTo>
                  <a:pt x="911" y="3132"/>
                </a:lnTo>
                <a:lnTo>
                  <a:pt x="872" y="3130"/>
                </a:lnTo>
                <a:lnTo>
                  <a:pt x="835" y="3124"/>
                </a:lnTo>
                <a:lnTo>
                  <a:pt x="799" y="3113"/>
                </a:lnTo>
                <a:lnTo>
                  <a:pt x="764" y="3097"/>
                </a:lnTo>
                <a:lnTo>
                  <a:pt x="731" y="3077"/>
                </a:lnTo>
                <a:lnTo>
                  <a:pt x="702" y="3053"/>
                </a:lnTo>
                <a:lnTo>
                  <a:pt x="675" y="3024"/>
                </a:lnTo>
                <a:lnTo>
                  <a:pt x="653" y="2993"/>
                </a:lnTo>
                <a:lnTo>
                  <a:pt x="633" y="2958"/>
                </a:lnTo>
                <a:lnTo>
                  <a:pt x="620" y="2921"/>
                </a:lnTo>
                <a:lnTo>
                  <a:pt x="611" y="2882"/>
                </a:lnTo>
                <a:lnTo>
                  <a:pt x="608" y="2844"/>
                </a:lnTo>
                <a:lnTo>
                  <a:pt x="609" y="2806"/>
                </a:lnTo>
                <a:lnTo>
                  <a:pt x="616" y="2769"/>
                </a:lnTo>
                <a:lnTo>
                  <a:pt x="628" y="2733"/>
                </a:lnTo>
                <a:lnTo>
                  <a:pt x="643" y="2699"/>
                </a:lnTo>
                <a:lnTo>
                  <a:pt x="663" y="2666"/>
                </a:lnTo>
                <a:lnTo>
                  <a:pt x="687" y="2637"/>
                </a:lnTo>
                <a:lnTo>
                  <a:pt x="716" y="2610"/>
                </a:lnTo>
                <a:lnTo>
                  <a:pt x="748" y="2587"/>
                </a:lnTo>
                <a:lnTo>
                  <a:pt x="783" y="2569"/>
                </a:lnTo>
                <a:lnTo>
                  <a:pt x="926" y="2506"/>
                </a:lnTo>
                <a:lnTo>
                  <a:pt x="561" y="1695"/>
                </a:lnTo>
                <a:lnTo>
                  <a:pt x="417" y="1758"/>
                </a:lnTo>
                <a:lnTo>
                  <a:pt x="380" y="1773"/>
                </a:lnTo>
                <a:lnTo>
                  <a:pt x="341" y="1781"/>
                </a:lnTo>
                <a:lnTo>
                  <a:pt x="303" y="1785"/>
                </a:lnTo>
                <a:lnTo>
                  <a:pt x="264" y="1782"/>
                </a:lnTo>
                <a:lnTo>
                  <a:pt x="227" y="1776"/>
                </a:lnTo>
                <a:lnTo>
                  <a:pt x="190" y="1765"/>
                </a:lnTo>
                <a:lnTo>
                  <a:pt x="156" y="1748"/>
                </a:lnTo>
                <a:lnTo>
                  <a:pt x="124" y="1729"/>
                </a:lnTo>
                <a:lnTo>
                  <a:pt x="95" y="1705"/>
                </a:lnTo>
                <a:lnTo>
                  <a:pt x="67" y="1677"/>
                </a:lnTo>
                <a:lnTo>
                  <a:pt x="45" y="1645"/>
                </a:lnTo>
                <a:lnTo>
                  <a:pt x="25" y="1610"/>
                </a:lnTo>
                <a:lnTo>
                  <a:pt x="12" y="1573"/>
                </a:lnTo>
                <a:lnTo>
                  <a:pt x="3" y="1534"/>
                </a:lnTo>
                <a:lnTo>
                  <a:pt x="0" y="1496"/>
                </a:lnTo>
                <a:lnTo>
                  <a:pt x="0" y="1495"/>
                </a:lnTo>
                <a:lnTo>
                  <a:pt x="2" y="1458"/>
                </a:lnTo>
                <a:lnTo>
                  <a:pt x="9" y="1421"/>
                </a:lnTo>
                <a:lnTo>
                  <a:pt x="20" y="1385"/>
                </a:lnTo>
                <a:lnTo>
                  <a:pt x="35" y="1351"/>
                </a:lnTo>
                <a:lnTo>
                  <a:pt x="56" y="1319"/>
                </a:lnTo>
                <a:lnTo>
                  <a:pt x="80" y="1290"/>
                </a:lnTo>
                <a:lnTo>
                  <a:pt x="108" y="1263"/>
                </a:lnTo>
                <a:lnTo>
                  <a:pt x="140" y="1241"/>
                </a:lnTo>
                <a:lnTo>
                  <a:pt x="176" y="1221"/>
                </a:lnTo>
                <a:lnTo>
                  <a:pt x="318" y="1159"/>
                </a:lnTo>
                <a:lnTo>
                  <a:pt x="254" y="1017"/>
                </a:lnTo>
                <a:lnTo>
                  <a:pt x="241" y="979"/>
                </a:lnTo>
                <a:lnTo>
                  <a:pt x="232" y="941"/>
                </a:lnTo>
                <a:lnTo>
                  <a:pt x="229" y="903"/>
                </a:lnTo>
                <a:lnTo>
                  <a:pt x="230" y="865"/>
                </a:lnTo>
                <a:lnTo>
                  <a:pt x="237" y="828"/>
                </a:lnTo>
                <a:lnTo>
                  <a:pt x="248" y="792"/>
                </a:lnTo>
                <a:lnTo>
                  <a:pt x="264" y="758"/>
                </a:lnTo>
                <a:lnTo>
                  <a:pt x="284" y="726"/>
                </a:lnTo>
                <a:lnTo>
                  <a:pt x="308" y="696"/>
                </a:lnTo>
                <a:lnTo>
                  <a:pt x="336" y="670"/>
                </a:lnTo>
                <a:lnTo>
                  <a:pt x="368" y="647"/>
                </a:lnTo>
                <a:lnTo>
                  <a:pt x="404" y="629"/>
                </a:lnTo>
                <a:lnTo>
                  <a:pt x="442" y="615"/>
                </a:lnTo>
                <a:lnTo>
                  <a:pt x="480" y="606"/>
                </a:lnTo>
                <a:lnTo>
                  <a:pt x="519" y="603"/>
                </a:lnTo>
                <a:lnTo>
                  <a:pt x="557" y="605"/>
                </a:lnTo>
                <a:lnTo>
                  <a:pt x="595" y="611"/>
                </a:lnTo>
                <a:lnTo>
                  <a:pt x="631" y="622"/>
                </a:lnTo>
                <a:lnTo>
                  <a:pt x="665" y="637"/>
                </a:lnTo>
                <a:lnTo>
                  <a:pt x="697" y="657"/>
                </a:lnTo>
                <a:lnTo>
                  <a:pt x="727" y="681"/>
                </a:lnTo>
                <a:lnTo>
                  <a:pt x="753" y="710"/>
                </a:lnTo>
                <a:lnTo>
                  <a:pt x="777" y="741"/>
                </a:lnTo>
                <a:lnTo>
                  <a:pt x="795" y="776"/>
                </a:lnTo>
                <a:lnTo>
                  <a:pt x="859" y="918"/>
                </a:lnTo>
                <a:lnTo>
                  <a:pt x="1678" y="556"/>
                </a:lnTo>
                <a:lnTo>
                  <a:pt x="1613" y="414"/>
                </a:lnTo>
                <a:lnTo>
                  <a:pt x="1600" y="376"/>
                </a:lnTo>
                <a:lnTo>
                  <a:pt x="1591" y="338"/>
                </a:lnTo>
                <a:lnTo>
                  <a:pt x="1587" y="300"/>
                </a:lnTo>
                <a:lnTo>
                  <a:pt x="1590" y="262"/>
                </a:lnTo>
                <a:lnTo>
                  <a:pt x="1596" y="225"/>
                </a:lnTo>
                <a:lnTo>
                  <a:pt x="1607" y="189"/>
                </a:lnTo>
                <a:lnTo>
                  <a:pt x="1623" y="155"/>
                </a:lnTo>
                <a:lnTo>
                  <a:pt x="1642" y="123"/>
                </a:lnTo>
                <a:lnTo>
                  <a:pt x="1667" y="93"/>
                </a:lnTo>
                <a:lnTo>
                  <a:pt x="1695" y="67"/>
                </a:lnTo>
                <a:lnTo>
                  <a:pt x="1727" y="44"/>
                </a:lnTo>
                <a:lnTo>
                  <a:pt x="1763" y="26"/>
                </a:lnTo>
                <a:lnTo>
                  <a:pt x="1801" y="12"/>
                </a:lnTo>
                <a:lnTo>
                  <a:pt x="1840" y="3"/>
                </a:lnTo>
                <a:lnTo>
                  <a:pt x="1877" y="0"/>
                </a:lnTo>
                <a:close/>
              </a:path>
            </a:pathLst>
          </a:custGeom>
          <a:solidFill>
            <a:srgbClr val="00699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nvGrpSpPr>
          <p:cNvPr id="11508" name="Google Shape;11508;p24"/>
          <p:cNvGrpSpPr/>
          <p:nvPr/>
        </p:nvGrpSpPr>
        <p:grpSpPr>
          <a:xfrm>
            <a:off x="15001499" y="25781043"/>
            <a:ext cx="460812" cy="402265"/>
            <a:chOff x="6676" y="1366"/>
            <a:chExt cx="483" cy="421"/>
          </a:xfrm>
          <a:solidFill>
            <a:srgbClr val="006994"/>
          </a:solidFill>
        </p:grpSpPr>
        <p:sp>
          <p:nvSpPr>
            <p:cNvPr id="11509" name="Google Shape;11509;p24"/>
            <p:cNvSpPr/>
            <p:nvPr/>
          </p:nvSpPr>
          <p:spPr>
            <a:xfrm>
              <a:off x="6729" y="1400"/>
              <a:ext cx="79" cy="110"/>
            </a:xfrm>
            <a:custGeom>
              <a:avLst/>
              <a:gdLst/>
              <a:ahLst/>
              <a:cxnLst/>
              <a:rect l="l" t="t" r="r" b="b"/>
              <a:pathLst>
                <a:path w="555" h="771" extrusionOk="0">
                  <a:moveTo>
                    <a:pt x="245" y="131"/>
                  </a:moveTo>
                  <a:lnTo>
                    <a:pt x="221" y="131"/>
                  </a:lnTo>
                  <a:lnTo>
                    <a:pt x="201" y="132"/>
                  </a:lnTo>
                  <a:lnTo>
                    <a:pt x="185" y="134"/>
                  </a:lnTo>
                  <a:lnTo>
                    <a:pt x="173" y="137"/>
                  </a:lnTo>
                  <a:lnTo>
                    <a:pt x="173" y="363"/>
                  </a:lnTo>
                  <a:lnTo>
                    <a:pt x="189" y="366"/>
                  </a:lnTo>
                  <a:lnTo>
                    <a:pt x="208" y="367"/>
                  </a:lnTo>
                  <a:lnTo>
                    <a:pt x="231" y="368"/>
                  </a:lnTo>
                  <a:lnTo>
                    <a:pt x="264" y="366"/>
                  </a:lnTo>
                  <a:lnTo>
                    <a:pt x="294" y="359"/>
                  </a:lnTo>
                  <a:lnTo>
                    <a:pt x="320" y="350"/>
                  </a:lnTo>
                  <a:lnTo>
                    <a:pt x="342" y="335"/>
                  </a:lnTo>
                  <a:lnTo>
                    <a:pt x="359" y="317"/>
                  </a:lnTo>
                  <a:lnTo>
                    <a:pt x="371" y="296"/>
                  </a:lnTo>
                  <a:lnTo>
                    <a:pt x="379" y="271"/>
                  </a:lnTo>
                  <a:lnTo>
                    <a:pt x="382" y="243"/>
                  </a:lnTo>
                  <a:lnTo>
                    <a:pt x="380" y="218"/>
                  </a:lnTo>
                  <a:lnTo>
                    <a:pt x="372" y="196"/>
                  </a:lnTo>
                  <a:lnTo>
                    <a:pt x="362" y="176"/>
                  </a:lnTo>
                  <a:lnTo>
                    <a:pt x="346" y="161"/>
                  </a:lnTo>
                  <a:lnTo>
                    <a:pt x="327" y="148"/>
                  </a:lnTo>
                  <a:lnTo>
                    <a:pt x="303" y="138"/>
                  </a:lnTo>
                  <a:lnTo>
                    <a:pt x="276" y="132"/>
                  </a:lnTo>
                  <a:lnTo>
                    <a:pt x="245" y="131"/>
                  </a:lnTo>
                  <a:close/>
                  <a:moveTo>
                    <a:pt x="237" y="0"/>
                  </a:moveTo>
                  <a:lnTo>
                    <a:pt x="280" y="1"/>
                  </a:lnTo>
                  <a:lnTo>
                    <a:pt x="321" y="5"/>
                  </a:lnTo>
                  <a:lnTo>
                    <a:pt x="359" y="11"/>
                  </a:lnTo>
                  <a:lnTo>
                    <a:pt x="391" y="20"/>
                  </a:lnTo>
                  <a:lnTo>
                    <a:pt x="422" y="31"/>
                  </a:lnTo>
                  <a:lnTo>
                    <a:pt x="449" y="45"/>
                  </a:lnTo>
                  <a:lnTo>
                    <a:pt x="472" y="62"/>
                  </a:lnTo>
                  <a:lnTo>
                    <a:pt x="495" y="83"/>
                  </a:lnTo>
                  <a:lnTo>
                    <a:pt x="516" y="108"/>
                  </a:lnTo>
                  <a:lnTo>
                    <a:pt x="533" y="136"/>
                  </a:lnTo>
                  <a:lnTo>
                    <a:pt x="544" y="168"/>
                  </a:lnTo>
                  <a:lnTo>
                    <a:pt x="553" y="201"/>
                  </a:lnTo>
                  <a:lnTo>
                    <a:pt x="555" y="238"/>
                  </a:lnTo>
                  <a:lnTo>
                    <a:pt x="553" y="275"/>
                  </a:lnTo>
                  <a:lnTo>
                    <a:pt x="546" y="310"/>
                  </a:lnTo>
                  <a:lnTo>
                    <a:pt x="537" y="341"/>
                  </a:lnTo>
                  <a:lnTo>
                    <a:pt x="523" y="371"/>
                  </a:lnTo>
                  <a:lnTo>
                    <a:pt x="505" y="397"/>
                  </a:lnTo>
                  <a:lnTo>
                    <a:pt x="484" y="420"/>
                  </a:lnTo>
                  <a:lnTo>
                    <a:pt x="457" y="442"/>
                  </a:lnTo>
                  <a:lnTo>
                    <a:pt x="426" y="461"/>
                  </a:lnTo>
                  <a:lnTo>
                    <a:pt x="393" y="476"/>
                  </a:lnTo>
                  <a:lnTo>
                    <a:pt x="356" y="486"/>
                  </a:lnTo>
                  <a:lnTo>
                    <a:pt x="317" y="494"/>
                  </a:lnTo>
                  <a:lnTo>
                    <a:pt x="276" y="500"/>
                  </a:lnTo>
                  <a:lnTo>
                    <a:pt x="232" y="501"/>
                  </a:lnTo>
                  <a:lnTo>
                    <a:pt x="211" y="501"/>
                  </a:lnTo>
                  <a:lnTo>
                    <a:pt x="191" y="500"/>
                  </a:lnTo>
                  <a:lnTo>
                    <a:pt x="173" y="498"/>
                  </a:lnTo>
                  <a:lnTo>
                    <a:pt x="173" y="771"/>
                  </a:lnTo>
                  <a:lnTo>
                    <a:pt x="0" y="771"/>
                  </a:lnTo>
                  <a:lnTo>
                    <a:pt x="0" y="16"/>
                  </a:lnTo>
                  <a:lnTo>
                    <a:pt x="29" y="11"/>
                  </a:lnTo>
                  <a:lnTo>
                    <a:pt x="62" y="7"/>
                  </a:lnTo>
                  <a:lnTo>
                    <a:pt x="99" y="4"/>
                  </a:lnTo>
                  <a:lnTo>
                    <a:pt x="139" y="2"/>
                  </a:lnTo>
                  <a:lnTo>
                    <a:pt x="186" y="1"/>
                  </a:lnTo>
                  <a:lnTo>
                    <a:pt x="23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510" name="Google Shape;11510;p24"/>
            <p:cNvSpPr/>
            <p:nvPr/>
          </p:nvSpPr>
          <p:spPr>
            <a:xfrm>
              <a:off x="6679" y="1366"/>
              <a:ext cx="179" cy="178"/>
            </a:xfrm>
            <a:custGeom>
              <a:avLst/>
              <a:gdLst/>
              <a:ahLst/>
              <a:cxnLst/>
              <a:rect l="l" t="t" r="r" b="b"/>
              <a:pathLst>
                <a:path w="1257" h="1246" extrusionOk="0">
                  <a:moveTo>
                    <a:pt x="209" y="156"/>
                  </a:moveTo>
                  <a:lnTo>
                    <a:pt x="192" y="158"/>
                  </a:lnTo>
                  <a:lnTo>
                    <a:pt x="178" y="165"/>
                  </a:lnTo>
                  <a:lnTo>
                    <a:pt x="167" y="177"/>
                  </a:lnTo>
                  <a:lnTo>
                    <a:pt x="159" y="192"/>
                  </a:lnTo>
                  <a:lnTo>
                    <a:pt x="156" y="208"/>
                  </a:lnTo>
                  <a:lnTo>
                    <a:pt x="156" y="1039"/>
                  </a:lnTo>
                  <a:lnTo>
                    <a:pt x="159" y="1055"/>
                  </a:lnTo>
                  <a:lnTo>
                    <a:pt x="167" y="1070"/>
                  </a:lnTo>
                  <a:lnTo>
                    <a:pt x="178" y="1081"/>
                  </a:lnTo>
                  <a:lnTo>
                    <a:pt x="192" y="1090"/>
                  </a:lnTo>
                  <a:lnTo>
                    <a:pt x="209" y="1092"/>
                  </a:lnTo>
                  <a:lnTo>
                    <a:pt x="1048" y="1092"/>
                  </a:lnTo>
                  <a:lnTo>
                    <a:pt x="1065" y="1090"/>
                  </a:lnTo>
                  <a:lnTo>
                    <a:pt x="1080" y="1081"/>
                  </a:lnTo>
                  <a:lnTo>
                    <a:pt x="1090" y="1070"/>
                  </a:lnTo>
                  <a:lnTo>
                    <a:pt x="1098" y="1055"/>
                  </a:lnTo>
                  <a:lnTo>
                    <a:pt x="1101" y="1039"/>
                  </a:lnTo>
                  <a:lnTo>
                    <a:pt x="1101" y="208"/>
                  </a:lnTo>
                  <a:lnTo>
                    <a:pt x="1098" y="192"/>
                  </a:lnTo>
                  <a:lnTo>
                    <a:pt x="1090" y="177"/>
                  </a:lnTo>
                  <a:lnTo>
                    <a:pt x="1080" y="165"/>
                  </a:lnTo>
                  <a:lnTo>
                    <a:pt x="1065" y="158"/>
                  </a:lnTo>
                  <a:lnTo>
                    <a:pt x="1048" y="156"/>
                  </a:lnTo>
                  <a:lnTo>
                    <a:pt x="209" y="156"/>
                  </a:lnTo>
                  <a:close/>
                  <a:moveTo>
                    <a:pt x="197" y="0"/>
                  </a:moveTo>
                  <a:lnTo>
                    <a:pt x="1060" y="0"/>
                  </a:lnTo>
                  <a:lnTo>
                    <a:pt x="1095" y="4"/>
                  </a:lnTo>
                  <a:lnTo>
                    <a:pt x="1129" y="13"/>
                  </a:lnTo>
                  <a:lnTo>
                    <a:pt x="1159" y="28"/>
                  </a:lnTo>
                  <a:lnTo>
                    <a:pt x="1187" y="47"/>
                  </a:lnTo>
                  <a:lnTo>
                    <a:pt x="1211" y="71"/>
                  </a:lnTo>
                  <a:lnTo>
                    <a:pt x="1230" y="98"/>
                  </a:lnTo>
                  <a:lnTo>
                    <a:pt x="1245" y="129"/>
                  </a:lnTo>
                  <a:lnTo>
                    <a:pt x="1254" y="161"/>
                  </a:lnTo>
                  <a:lnTo>
                    <a:pt x="1257" y="197"/>
                  </a:lnTo>
                  <a:lnTo>
                    <a:pt x="1257" y="1051"/>
                  </a:lnTo>
                  <a:lnTo>
                    <a:pt x="1254" y="1085"/>
                  </a:lnTo>
                  <a:lnTo>
                    <a:pt x="1245" y="1119"/>
                  </a:lnTo>
                  <a:lnTo>
                    <a:pt x="1230" y="1149"/>
                  </a:lnTo>
                  <a:lnTo>
                    <a:pt x="1211" y="1177"/>
                  </a:lnTo>
                  <a:lnTo>
                    <a:pt x="1187" y="1200"/>
                  </a:lnTo>
                  <a:lnTo>
                    <a:pt x="1159" y="1220"/>
                  </a:lnTo>
                  <a:lnTo>
                    <a:pt x="1129" y="1233"/>
                  </a:lnTo>
                  <a:lnTo>
                    <a:pt x="1095" y="1243"/>
                  </a:lnTo>
                  <a:lnTo>
                    <a:pt x="1060" y="1246"/>
                  </a:lnTo>
                  <a:lnTo>
                    <a:pt x="197" y="1246"/>
                  </a:lnTo>
                  <a:lnTo>
                    <a:pt x="161" y="1243"/>
                  </a:lnTo>
                  <a:lnTo>
                    <a:pt x="128" y="1233"/>
                  </a:lnTo>
                  <a:lnTo>
                    <a:pt x="98" y="1220"/>
                  </a:lnTo>
                  <a:lnTo>
                    <a:pt x="70" y="1200"/>
                  </a:lnTo>
                  <a:lnTo>
                    <a:pt x="47" y="1177"/>
                  </a:lnTo>
                  <a:lnTo>
                    <a:pt x="27" y="1149"/>
                  </a:lnTo>
                  <a:lnTo>
                    <a:pt x="13" y="1119"/>
                  </a:lnTo>
                  <a:lnTo>
                    <a:pt x="3" y="1085"/>
                  </a:lnTo>
                  <a:lnTo>
                    <a:pt x="0" y="1051"/>
                  </a:lnTo>
                  <a:lnTo>
                    <a:pt x="0" y="197"/>
                  </a:lnTo>
                  <a:lnTo>
                    <a:pt x="3" y="161"/>
                  </a:lnTo>
                  <a:lnTo>
                    <a:pt x="13" y="129"/>
                  </a:lnTo>
                  <a:lnTo>
                    <a:pt x="27" y="98"/>
                  </a:lnTo>
                  <a:lnTo>
                    <a:pt x="47" y="71"/>
                  </a:lnTo>
                  <a:lnTo>
                    <a:pt x="70" y="47"/>
                  </a:lnTo>
                  <a:lnTo>
                    <a:pt x="98" y="28"/>
                  </a:lnTo>
                  <a:lnTo>
                    <a:pt x="128" y="13"/>
                  </a:lnTo>
                  <a:lnTo>
                    <a:pt x="161" y="4"/>
                  </a:lnTo>
                  <a:lnTo>
                    <a:pt x="19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511" name="Google Shape;11511;p24"/>
            <p:cNvSpPr/>
            <p:nvPr/>
          </p:nvSpPr>
          <p:spPr>
            <a:xfrm>
              <a:off x="6744" y="1690"/>
              <a:ext cx="98" cy="97"/>
            </a:xfrm>
            <a:custGeom>
              <a:avLst/>
              <a:gdLst/>
              <a:ahLst/>
              <a:cxnLst/>
              <a:rect l="l" t="t" r="r" b="b"/>
              <a:pathLst>
                <a:path w="689" h="683" extrusionOk="0">
                  <a:moveTo>
                    <a:pt x="345" y="238"/>
                  </a:moveTo>
                  <a:lnTo>
                    <a:pt x="320" y="240"/>
                  </a:lnTo>
                  <a:lnTo>
                    <a:pt x="299" y="249"/>
                  </a:lnTo>
                  <a:lnTo>
                    <a:pt x="280" y="260"/>
                  </a:lnTo>
                  <a:lnTo>
                    <a:pt x="263" y="277"/>
                  </a:lnTo>
                  <a:lnTo>
                    <a:pt x="251" y="296"/>
                  </a:lnTo>
                  <a:lnTo>
                    <a:pt x="243" y="317"/>
                  </a:lnTo>
                  <a:lnTo>
                    <a:pt x="241" y="341"/>
                  </a:lnTo>
                  <a:lnTo>
                    <a:pt x="243" y="364"/>
                  </a:lnTo>
                  <a:lnTo>
                    <a:pt x="251" y="386"/>
                  </a:lnTo>
                  <a:lnTo>
                    <a:pt x="263" y="405"/>
                  </a:lnTo>
                  <a:lnTo>
                    <a:pt x="280" y="421"/>
                  </a:lnTo>
                  <a:lnTo>
                    <a:pt x="299" y="434"/>
                  </a:lnTo>
                  <a:lnTo>
                    <a:pt x="320" y="441"/>
                  </a:lnTo>
                  <a:lnTo>
                    <a:pt x="345" y="444"/>
                  </a:lnTo>
                  <a:lnTo>
                    <a:pt x="368" y="441"/>
                  </a:lnTo>
                  <a:lnTo>
                    <a:pt x="390" y="434"/>
                  </a:lnTo>
                  <a:lnTo>
                    <a:pt x="409" y="421"/>
                  </a:lnTo>
                  <a:lnTo>
                    <a:pt x="426" y="405"/>
                  </a:lnTo>
                  <a:lnTo>
                    <a:pt x="438" y="386"/>
                  </a:lnTo>
                  <a:lnTo>
                    <a:pt x="447" y="364"/>
                  </a:lnTo>
                  <a:lnTo>
                    <a:pt x="449" y="341"/>
                  </a:lnTo>
                  <a:lnTo>
                    <a:pt x="447" y="317"/>
                  </a:lnTo>
                  <a:lnTo>
                    <a:pt x="438" y="296"/>
                  </a:lnTo>
                  <a:lnTo>
                    <a:pt x="426" y="277"/>
                  </a:lnTo>
                  <a:lnTo>
                    <a:pt x="409" y="260"/>
                  </a:lnTo>
                  <a:lnTo>
                    <a:pt x="390" y="249"/>
                  </a:lnTo>
                  <a:lnTo>
                    <a:pt x="368" y="240"/>
                  </a:lnTo>
                  <a:lnTo>
                    <a:pt x="345" y="238"/>
                  </a:lnTo>
                  <a:close/>
                  <a:moveTo>
                    <a:pt x="345" y="0"/>
                  </a:moveTo>
                  <a:lnTo>
                    <a:pt x="391" y="3"/>
                  </a:lnTo>
                  <a:lnTo>
                    <a:pt x="436" y="12"/>
                  </a:lnTo>
                  <a:lnTo>
                    <a:pt x="478" y="26"/>
                  </a:lnTo>
                  <a:lnTo>
                    <a:pt x="519" y="46"/>
                  </a:lnTo>
                  <a:lnTo>
                    <a:pt x="556" y="70"/>
                  </a:lnTo>
                  <a:lnTo>
                    <a:pt x="589" y="100"/>
                  </a:lnTo>
                  <a:lnTo>
                    <a:pt x="617" y="132"/>
                  </a:lnTo>
                  <a:lnTo>
                    <a:pt x="643" y="169"/>
                  </a:lnTo>
                  <a:lnTo>
                    <a:pt x="663" y="208"/>
                  </a:lnTo>
                  <a:lnTo>
                    <a:pt x="678" y="250"/>
                  </a:lnTo>
                  <a:lnTo>
                    <a:pt x="686" y="295"/>
                  </a:lnTo>
                  <a:lnTo>
                    <a:pt x="689" y="341"/>
                  </a:lnTo>
                  <a:lnTo>
                    <a:pt x="686" y="388"/>
                  </a:lnTo>
                  <a:lnTo>
                    <a:pt x="678" y="432"/>
                  </a:lnTo>
                  <a:lnTo>
                    <a:pt x="663" y="474"/>
                  </a:lnTo>
                  <a:lnTo>
                    <a:pt x="643" y="514"/>
                  </a:lnTo>
                  <a:lnTo>
                    <a:pt x="617" y="550"/>
                  </a:lnTo>
                  <a:lnTo>
                    <a:pt x="589" y="583"/>
                  </a:lnTo>
                  <a:lnTo>
                    <a:pt x="556" y="611"/>
                  </a:lnTo>
                  <a:lnTo>
                    <a:pt x="519" y="636"/>
                  </a:lnTo>
                  <a:lnTo>
                    <a:pt x="478" y="656"/>
                  </a:lnTo>
                  <a:lnTo>
                    <a:pt x="436" y="671"/>
                  </a:lnTo>
                  <a:lnTo>
                    <a:pt x="391" y="679"/>
                  </a:lnTo>
                  <a:lnTo>
                    <a:pt x="345" y="683"/>
                  </a:lnTo>
                  <a:lnTo>
                    <a:pt x="298" y="679"/>
                  </a:lnTo>
                  <a:lnTo>
                    <a:pt x="254" y="671"/>
                  </a:lnTo>
                  <a:lnTo>
                    <a:pt x="210" y="656"/>
                  </a:lnTo>
                  <a:lnTo>
                    <a:pt x="171" y="636"/>
                  </a:lnTo>
                  <a:lnTo>
                    <a:pt x="134" y="611"/>
                  </a:lnTo>
                  <a:lnTo>
                    <a:pt x="101" y="583"/>
                  </a:lnTo>
                  <a:lnTo>
                    <a:pt x="72" y="550"/>
                  </a:lnTo>
                  <a:lnTo>
                    <a:pt x="47" y="514"/>
                  </a:lnTo>
                  <a:lnTo>
                    <a:pt x="27" y="474"/>
                  </a:lnTo>
                  <a:lnTo>
                    <a:pt x="12" y="432"/>
                  </a:lnTo>
                  <a:lnTo>
                    <a:pt x="3" y="388"/>
                  </a:lnTo>
                  <a:lnTo>
                    <a:pt x="0" y="341"/>
                  </a:lnTo>
                  <a:lnTo>
                    <a:pt x="3" y="295"/>
                  </a:lnTo>
                  <a:lnTo>
                    <a:pt x="12" y="250"/>
                  </a:lnTo>
                  <a:lnTo>
                    <a:pt x="27" y="208"/>
                  </a:lnTo>
                  <a:lnTo>
                    <a:pt x="47" y="169"/>
                  </a:lnTo>
                  <a:lnTo>
                    <a:pt x="71" y="132"/>
                  </a:lnTo>
                  <a:lnTo>
                    <a:pt x="101" y="100"/>
                  </a:lnTo>
                  <a:lnTo>
                    <a:pt x="134" y="70"/>
                  </a:lnTo>
                  <a:lnTo>
                    <a:pt x="171" y="46"/>
                  </a:lnTo>
                  <a:lnTo>
                    <a:pt x="210" y="26"/>
                  </a:lnTo>
                  <a:lnTo>
                    <a:pt x="252" y="12"/>
                  </a:lnTo>
                  <a:lnTo>
                    <a:pt x="298" y="3"/>
                  </a:lnTo>
                  <a:lnTo>
                    <a:pt x="345"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512" name="Google Shape;11512;p24"/>
            <p:cNvSpPr/>
            <p:nvPr/>
          </p:nvSpPr>
          <p:spPr>
            <a:xfrm>
              <a:off x="6676" y="1558"/>
              <a:ext cx="483" cy="187"/>
            </a:xfrm>
            <a:custGeom>
              <a:avLst/>
              <a:gdLst/>
              <a:ahLst/>
              <a:cxnLst/>
              <a:rect l="l" t="t" r="r" b="b"/>
              <a:pathLst>
                <a:path w="3387" h="1309" extrusionOk="0">
                  <a:moveTo>
                    <a:pt x="2352" y="178"/>
                  </a:moveTo>
                  <a:lnTo>
                    <a:pt x="2352" y="420"/>
                  </a:lnTo>
                  <a:lnTo>
                    <a:pt x="2712" y="401"/>
                  </a:lnTo>
                  <a:lnTo>
                    <a:pt x="2490" y="203"/>
                  </a:lnTo>
                  <a:lnTo>
                    <a:pt x="2470" y="190"/>
                  </a:lnTo>
                  <a:lnTo>
                    <a:pt x="2448" y="181"/>
                  </a:lnTo>
                  <a:lnTo>
                    <a:pt x="2423" y="178"/>
                  </a:lnTo>
                  <a:lnTo>
                    <a:pt x="2352" y="178"/>
                  </a:lnTo>
                  <a:close/>
                  <a:moveTo>
                    <a:pt x="1691" y="178"/>
                  </a:moveTo>
                  <a:lnTo>
                    <a:pt x="1629" y="181"/>
                  </a:lnTo>
                  <a:lnTo>
                    <a:pt x="1569" y="190"/>
                  </a:lnTo>
                  <a:lnTo>
                    <a:pt x="1509" y="204"/>
                  </a:lnTo>
                  <a:lnTo>
                    <a:pt x="1451" y="224"/>
                  </a:lnTo>
                  <a:lnTo>
                    <a:pt x="1396" y="251"/>
                  </a:lnTo>
                  <a:lnTo>
                    <a:pt x="1343" y="281"/>
                  </a:lnTo>
                  <a:lnTo>
                    <a:pt x="1292" y="318"/>
                  </a:lnTo>
                  <a:lnTo>
                    <a:pt x="1084" y="483"/>
                  </a:lnTo>
                  <a:lnTo>
                    <a:pt x="2172" y="428"/>
                  </a:lnTo>
                  <a:lnTo>
                    <a:pt x="2172" y="178"/>
                  </a:lnTo>
                  <a:lnTo>
                    <a:pt x="1691" y="178"/>
                  </a:lnTo>
                  <a:close/>
                  <a:moveTo>
                    <a:pt x="1674" y="0"/>
                  </a:moveTo>
                  <a:lnTo>
                    <a:pt x="2453" y="0"/>
                  </a:lnTo>
                  <a:lnTo>
                    <a:pt x="2483" y="2"/>
                  </a:lnTo>
                  <a:lnTo>
                    <a:pt x="2512" y="8"/>
                  </a:lnTo>
                  <a:lnTo>
                    <a:pt x="2539" y="19"/>
                  </a:lnTo>
                  <a:lnTo>
                    <a:pt x="2565" y="32"/>
                  </a:lnTo>
                  <a:lnTo>
                    <a:pt x="2588" y="50"/>
                  </a:lnTo>
                  <a:lnTo>
                    <a:pt x="2972" y="392"/>
                  </a:lnTo>
                  <a:lnTo>
                    <a:pt x="3096" y="386"/>
                  </a:lnTo>
                  <a:lnTo>
                    <a:pt x="3129" y="387"/>
                  </a:lnTo>
                  <a:lnTo>
                    <a:pt x="3160" y="395"/>
                  </a:lnTo>
                  <a:lnTo>
                    <a:pt x="3188" y="407"/>
                  </a:lnTo>
                  <a:lnTo>
                    <a:pt x="3214" y="425"/>
                  </a:lnTo>
                  <a:lnTo>
                    <a:pt x="3235" y="447"/>
                  </a:lnTo>
                  <a:lnTo>
                    <a:pt x="3253" y="472"/>
                  </a:lnTo>
                  <a:lnTo>
                    <a:pt x="3266" y="501"/>
                  </a:lnTo>
                  <a:lnTo>
                    <a:pt x="3273" y="532"/>
                  </a:lnTo>
                  <a:lnTo>
                    <a:pt x="3329" y="987"/>
                  </a:lnTo>
                  <a:lnTo>
                    <a:pt x="3347" y="990"/>
                  </a:lnTo>
                  <a:lnTo>
                    <a:pt x="3363" y="998"/>
                  </a:lnTo>
                  <a:lnTo>
                    <a:pt x="3376" y="1010"/>
                  </a:lnTo>
                  <a:lnTo>
                    <a:pt x="3383" y="1026"/>
                  </a:lnTo>
                  <a:lnTo>
                    <a:pt x="3387" y="1045"/>
                  </a:lnTo>
                  <a:lnTo>
                    <a:pt x="3387" y="1253"/>
                  </a:lnTo>
                  <a:lnTo>
                    <a:pt x="3383" y="1270"/>
                  </a:lnTo>
                  <a:lnTo>
                    <a:pt x="3375" y="1286"/>
                  </a:lnTo>
                  <a:lnTo>
                    <a:pt x="3363" y="1299"/>
                  </a:lnTo>
                  <a:lnTo>
                    <a:pt x="3347" y="1306"/>
                  </a:lnTo>
                  <a:lnTo>
                    <a:pt x="3329" y="1309"/>
                  </a:lnTo>
                  <a:lnTo>
                    <a:pt x="3021" y="1309"/>
                  </a:lnTo>
                  <a:lnTo>
                    <a:pt x="3024" y="1288"/>
                  </a:lnTo>
                  <a:lnTo>
                    <a:pt x="3025" y="1267"/>
                  </a:lnTo>
                  <a:lnTo>
                    <a:pt x="3023" y="1217"/>
                  </a:lnTo>
                  <a:lnTo>
                    <a:pt x="3014" y="1169"/>
                  </a:lnTo>
                  <a:lnTo>
                    <a:pt x="3000" y="1122"/>
                  </a:lnTo>
                  <a:lnTo>
                    <a:pt x="2981" y="1078"/>
                  </a:lnTo>
                  <a:lnTo>
                    <a:pt x="2958" y="1037"/>
                  </a:lnTo>
                  <a:lnTo>
                    <a:pt x="2930" y="998"/>
                  </a:lnTo>
                  <a:lnTo>
                    <a:pt x="2899" y="964"/>
                  </a:lnTo>
                  <a:lnTo>
                    <a:pt x="2863" y="932"/>
                  </a:lnTo>
                  <a:lnTo>
                    <a:pt x="2824" y="905"/>
                  </a:lnTo>
                  <a:lnTo>
                    <a:pt x="2782" y="881"/>
                  </a:lnTo>
                  <a:lnTo>
                    <a:pt x="2737" y="863"/>
                  </a:lnTo>
                  <a:lnTo>
                    <a:pt x="2691" y="849"/>
                  </a:lnTo>
                  <a:lnTo>
                    <a:pt x="2642" y="841"/>
                  </a:lnTo>
                  <a:lnTo>
                    <a:pt x="2591" y="838"/>
                  </a:lnTo>
                  <a:lnTo>
                    <a:pt x="2541" y="841"/>
                  </a:lnTo>
                  <a:lnTo>
                    <a:pt x="2491" y="849"/>
                  </a:lnTo>
                  <a:lnTo>
                    <a:pt x="2445" y="863"/>
                  </a:lnTo>
                  <a:lnTo>
                    <a:pt x="2400" y="881"/>
                  </a:lnTo>
                  <a:lnTo>
                    <a:pt x="2359" y="905"/>
                  </a:lnTo>
                  <a:lnTo>
                    <a:pt x="2320" y="932"/>
                  </a:lnTo>
                  <a:lnTo>
                    <a:pt x="2285" y="964"/>
                  </a:lnTo>
                  <a:lnTo>
                    <a:pt x="2253" y="998"/>
                  </a:lnTo>
                  <a:lnTo>
                    <a:pt x="2225" y="1037"/>
                  </a:lnTo>
                  <a:lnTo>
                    <a:pt x="2202" y="1078"/>
                  </a:lnTo>
                  <a:lnTo>
                    <a:pt x="2183" y="1122"/>
                  </a:lnTo>
                  <a:lnTo>
                    <a:pt x="2169" y="1169"/>
                  </a:lnTo>
                  <a:lnTo>
                    <a:pt x="2160" y="1217"/>
                  </a:lnTo>
                  <a:lnTo>
                    <a:pt x="2157" y="1267"/>
                  </a:lnTo>
                  <a:lnTo>
                    <a:pt x="2159" y="1288"/>
                  </a:lnTo>
                  <a:lnTo>
                    <a:pt x="2162" y="1309"/>
                  </a:lnTo>
                  <a:lnTo>
                    <a:pt x="1247" y="1309"/>
                  </a:lnTo>
                  <a:lnTo>
                    <a:pt x="1249" y="1288"/>
                  </a:lnTo>
                  <a:lnTo>
                    <a:pt x="1252" y="1267"/>
                  </a:lnTo>
                  <a:lnTo>
                    <a:pt x="1248" y="1217"/>
                  </a:lnTo>
                  <a:lnTo>
                    <a:pt x="1240" y="1169"/>
                  </a:lnTo>
                  <a:lnTo>
                    <a:pt x="1226" y="1122"/>
                  </a:lnTo>
                  <a:lnTo>
                    <a:pt x="1207" y="1078"/>
                  </a:lnTo>
                  <a:lnTo>
                    <a:pt x="1184" y="1037"/>
                  </a:lnTo>
                  <a:lnTo>
                    <a:pt x="1156" y="998"/>
                  </a:lnTo>
                  <a:lnTo>
                    <a:pt x="1124" y="964"/>
                  </a:lnTo>
                  <a:lnTo>
                    <a:pt x="1089" y="932"/>
                  </a:lnTo>
                  <a:lnTo>
                    <a:pt x="1050" y="905"/>
                  </a:lnTo>
                  <a:lnTo>
                    <a:pt x="1009" y="881"/>
                  </a:lnTo>
                  <a:lnTo>
                    <a:pt x="964" y="863"/>
                  </a:lnTo>
                  <a:lnTo>
                    <a:pt x="917" y="849"/>
                  </a:lnTo>
                  <a:lnTo>
                    <a:pt x="869" y="841"/>
                  </a:lnTo>
                  <a:lnTo>
                    <a:pt x="818" y="838"/>
                  </a:lnTo>
                  <a:lnTo>
                    <a:pt x="767" y="841"/>
                  </a:lnTo>
                  <a:lnTo>
                    <a:pt x="718" y="849"/>
                  </a:lnTo>
                  <a:lnTo>
                    <a:pt x="671" y="863"/>
                  </a:lnTo>
                  <a:lnTo>
                    <a:pt x="627" y="881"/>
                  </a:lnTo>
                  <a:lnTo>
                    <a:pt x="584" y="905"/>
                  </a:lnTo>
                  <a:lnTo>
                    <a:pt x="546" y="932"/>
                  </a:lnTo>
                  <a:lnTo>
                    <a:pt x="510" y="964"/>
                  </a:lnTo>
                  <a:lnTo>
                    <a:pt x="478" y="998"/>
                  </a:lnTo>
                  <a:lnTo>
                    <a:pt x="451" y="1037"/>
                  </a:lnTo>
                  <a:lnTo>
                    <a:pt x="427" y="1078"/>
                  </a:lnTo>
                  <a:lnTo>
                    <a:pt x="408" y="1122"/>
                  </a:lnTo>
                  <a:lnTo>
                    <a:pt x="395" y="1169"/>
                  </a:lnTo>
                  <a:lnTo>
                    <a:pt x="386" y="1217"/>
                  </a:lnTo>
                  <a:lnTo>
                    <a:pt x="383" y="1267"/>
                  </a:lnTo>
                  <a:lnTo>
                    <a:pt x="385" y="1288"/>
                  </a:lnTo>
                  <a:lnTo>
                    <a:pt x="387" y="1309"/>
                  </a:lnTo>
                  <a:lnTo>
                    <a:pt x="57" y="1309"/>
                  </a:lnTo>
                  <a:lnTo>
                    <a:pt x="39" y="1306"/>
                  </a:lnTo>
                  <a:lnTo>
                    <a:pt x="23" y="1299"/>
                  </a:lnTo>
                  <a:lnTo>
                    <a:pt x="11" y="1286"/>
                  </a:lnTo>
                  <a:lnTo>
                    <a:pt x="3" y="1270"/>
                  </a:lnTo>
                  <a:lnTo>
                    <a:pt x="0" y="1253"/>
                  </a:lnTo>
                  <a:lnTo>
                    <a:pt x="0" y="1031"/>
                  </a:lnTo>
                  <a:lnTo>
                    <a:pt x="2" y="1017"/>
                  </a:lnTo>
                  <a:lnTo>
                    <a:pt x="8" y="1005"/>
                  </a:lnTo>
                  <a:lnTo>
                    <a:pt x="18" y="995"/>
                  </a:lnTo>
                  <a:lnTo>
                    <a:pt x="31" y="989"/>
                  </a:lnTo>
                  <a:lnTo>
                    <a:pt x="45" y="987"/>
                  </a:lnTo>
                  <a:lnTo>
                    <a:pt x="45" y="821"/>
                  </a:lnTo>
                  <a:lnTo>
                    <a:pt x="47" y="793"/>
                  </a:lnTo>
                  <a:lnTo>
                    <a:pt x="54" y="765"/>
                  </a:lnTo>
                  <a:lnTo>
                    <a:pt x="66" y="740"/>
                  </a:lnTo>
                  <a:lnTo>
                    <a:pt x="81" y="717"/>
                  </a:lnTo>
                  <a:lnTo>
                    <a:pt x="100" y="697"/>
                  </a:lnTo>
                  <a:lnTo>
                    <a:pt x="121" y="680"/>
                  </a:lnTo>
                  <a:lnTo>
                    <a:pt x="145" y="668"/>
                  </a:lnTo>
                  <a:lnTo>
                    <a:pt x="173" y="658"/>
                  </a:lnTo>
                  <a:lnTo>
                    <a:pt x="757" y="513"/>
                  </a:lnTo>
                  <a:lnTo>
                    <a:pt x="1192" y="167"/>
                  </a:lnTo>
                  <a:lnTo>
                    <a:pt x="1245" y="129"/>
                  </a:lnTo>
                  <a:lnTo>
                    <a:pt x="1301" y="95"/>
                  </a:lnTo>
                  <a:lnTo>
                    <a:pt x="1359" y="66"/>
                  </a:lnTo>
                  <a:lnTo>
                    <a:pt x="1419" y="43"/>
                  </a:lnTo>
                  <a:lnTo>
                    <a:pt x="1481" y="24"/>
                  </a:lnTo>
                  <a:lnTo>
                    <a:pt x="1544" y="10"/>
                  </a:lnTo>
                  <a:lnTo>
                    <a:pt x="1609" y="2"/>
                  </a:lnTo>
                  <a:lnTo>
                    <a:pt x="167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513" name="Google Shape;11513;p24"/>
            <p:cNvSpPr/>
            <p:nvPr/>
          </p:nvSpPr>
          <p:spPr>
            <a:xfrm>
              <a:off x="6997" y="1690"/>
              <a:ext cx="98" cy="97"/>
            </a:xfrm>
            <a:custGeom>
              <a:avLst/>
              <a:gdLst/>
              <a:ahLst/>
              <a:cxnLst/>
              <a:rect l="l" t="t" r="r" b="b"/>
              <a:pathLst>
                <a:path w="690" h="683" extrusionOk="0">
                  <a:moveTo>
                    <a:pt x="346" y="238"/>
                  </a:moveTo>
                  <a:lnTo>
                    <a:pt x="322" y="240"/>
                  </a:lnTo>
                  <a:lnTo>
                    <a:pt x="299" y="249"/>
                  </a:lnTo>
                  <a:lnTo>
                    <a:pt x="280" y="260"/>
                  </a:lnTo>
                  <a:lnTo>
                    <a:pt x="264" y="277"/>
                  </a:lnTo>
                  <a:lnTo>
                    <a:pt x="252" y="296"/>
                  </a:lnTo>
                  <a:lnTo>
                    <a:pt x="244" y="317"/>
                  </a:lnTo>
                  <a:lnTo>
                    <a:pt x="241" y="341"/>
                  </a:lnTo>
                  <a:lnTo>
                    <a:pt x="244" y="364"/>
                  </a:lnTo>
                  <a:lnTo>
                    <a:pt x="252" y="386"/>
                  </a:lnTo>
                  <a:lnTo>
                    <a:pt x="264" y="405"/>
                  </a:lnTo>
                  <a:lnTo>
                    <a:pt x="280" y="421"/>
                  </a:lnTo>
                  <a:lnTo>
                    <a:pt x="299" y="434"/>
                  </a:lnTo>
                  <a:lnTo>
                    <a:pt x="322" y="441"/>
                  </a:lnTo>
                  <a:lnTo>
                    <a:pt x="346" y="444"/>
                  </a:lnTo>
                  <a:lnTo>
                    <a:pt x="369" y="441"/>
                  </a:lnTo>
                  <a:lnTo>
                    <a:pt x="392" y="434"/>
                  </a:lnTo>
                  <a:lnTo>
                    <a:pt x="411" y="421"/>
                  </a:lnTo>
                  <a:lnTo>
                    <a:pt x="427" y="405"/>
                  </a:lnTo>
                  <a:lnTo>
                    <a:pt x="438" y="386"/>
                  </a:lnTo>
                  <a:lnTo>
                    <a:pt x="447" y="364"/>
                  </a:lnTo>
                  <a:lnTo>
                    <a:pt x="449" y="341"/>
                  </a:lnTo>
                  <a:lnTo>
                    <a:pt x="447" y="317"/>
                  </a:lnTo>
                  <a:lnTo>
                    <a:pt x="438" y="296"/>
                  </a:lnTo>
                  <a:lnTo>
                    <a:pt x="427" y="277"/>
                  </a:lnTo>
                  <a:lnTo>
                    <a:pt x="411" y="260"/>
                  </a:lnTo>
                  <a:lnTo>
                    <a:pt x="392" y="249"/>
                  </a:lnTo>
                  <a:lnTo>
                    <a:pt x="369" y="240"/>
                  </a:lnTo>
                  <a:lnTo>
                    <a:pt x="346" y="238"/>
                  </a:lnTo>
                  <a:close/>
                  <a:moveTo>
                    <a:pt x="346" y="0"/>
                  </a:moveTo>
                  <a:lnTo>
                    <a:pt x="393" y="3"/>
                  </a:lnTo>
                  <a:lnTo>
                    <a:pt x="437" y="12"/>
                  </a:lnTo>
                  <a:lnTo>
                    <a:pt x="480" y="26"/>
                  </a:lnTo>
                  <a:lnTo>
                    <a:pt x="519" y="46"/>
                  </a:lnTo>
                  <a:lnTo>
                    <a:pt x="556" y="70"/>
                  </a:lnTo>
                  <a:lnTo>
                    <a:pt x="589" y="100"/>
                  </a:lnTo>
                  <a:lnTo>
                    <a:pt x="619" y="132"/>
                  </a:lnTo>
                  <a:lnTo>
                    <a:pt x="643" y="169"/>
                  </a:lnTo>
                  <a:lnTo>
                    <a:pt x="663" y="208"/>
                  </a:lnTo>
                  <a:lnTo>
                    <a:pt x="678" y="250"/>
                  </a:lnTo>
                  <a:lnTo>
                    <a:pt x="687" y="295"/>
                  </a:lnTo>
                  <a:lnTo>
                    <a:pt x="690" y="341"/>
                  </a:lnTo>
                  <a:lnTo>
                    <a:pt x="687" y="388"/>
                  </a:lnTo>
                  <a:lnTo>
                    <a:pt x="678" y="432"/>
                  </a:lnTo>
                  <a:lnTo>
                    <a:pt x="663" y="474"/>
                  </a:lnTo>
                  <a:lnTo>
                    <a:pt x="643" y="514"/>
                  </a:lnTo>
                  <a:lnTo>
                    <a:pt x="619" y="550"/>
                  </a:lnTo>
                  <a:lnTo>
                    <a:pt x="589" y="583"/>
                  </a:lnTo>
                  <a:lnTo>
                    <a:pt x="556" y="611"/>
                  </a:lnTo>
                  <a:lnTo>
                    <a:pt x="520" y="636"/>
                  </a:lnTo>
                  <a:lnTo>
                    <a:pt x="480" y="656"/>
                  </a:lnTo>
                  <a:lnTo>
                    <a:pt x="437" y="671"/>
                  </a:lnTo>
                  <a:lnTo>
                    <a:pt x="393" y="679"/>
                  </a:lnTo>
                  <a:lnTo>
                    <a:pt x="346" y="683"/>
                  </a:lnTo>
                  <a:lnTo>
                    <a:pt x="299" y="679"/>
                  </a:lnTo>
                  <a:lnTo>
                    <a:pt x="254" y="671"/>
                  </a:lnTo>
                  <a:lnTo>
                    <a:pt x="211" y="656"/>
                  </a:lnTo>
                  <a:lnTo>
                    <a:pt x="171" y="636"/>
                  </a:lnTo>
                  <a:lnTo>
                    <a:pt x="135" y="611"/>
                  </a:lnTo>
                  <a:lnTo>
                    <a:pt x="101" y="583"/>
                  </a:lnTo>
                  <a:lnTo>
                    <a:pt x="72" y="550"/>
                  </a:lnTo>
                  <a:lnTo>
                    <a:pt x="48" y="514"/>
                  </a:lnTo>
                  <a:lnTo>
                    <a:pt x="28" y="474"/>
                  </a:lnTo>
                  <a:lnTo>
                    <a:pt x="13" y="432"/>
                  </a:lnTo>
                  <a:lnTo>
                    <a:pt x="4" y="388"/>
                  </a:lnTo>
                  <a:lnTo>
                    <a:pt x="0" y="341"/>
                  </a:lnTo>
                  <a:lnTo>
                    <a:pt x="4" y="295"/>
                  </a:lnTo>
                  <a:lnTo>
                    <a:pt x="13" y="250"/>
                  </a:lnTo>
                  <a:lnTo>
                    <a:pt x="28" y="208"/>
                  </a:lnTo>
                  <a:lnTo>
                    <a:pt x="48" y="169"/>
                  </a:lnTo>
                  <a:lnTo>
                    <a:pt x="72" y="132"/>
                  </a:lnTo>
                  <a:lnTo>
                    <a:pt x="101" y="100"/>
                  </a:lnTo>
                  <a:lnTo>
                    <a:pt x="135" y="70"/>
                  </a:lnTo>
                  <a:lnTo>
                    <a:pt x="171" y="46"/>
                  </a:lnTo>
                  <a:lnTo>
                    <a:pt x="211" y="26"/>
                  </a:lnTo>
                  <a:lnTo>
                    <a:pt x="254" y="12"/>
                  </a:lnTo>
                  <a:lnTo>
                    <a:pt x="299" y="3"/>
                  </a:lnTo>
                  <a:lnTo>
                    <a:pt x="34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514" name="Google Shape;11514;p24"/>
          <p:cNvGrpSpPr/>
          <p:nvPr/>
        </p:nvGrpSpPr>
        <p:grpSpPr>
          <a:xfrm>
            <a:off x="5973655" y="25707880"/>
            <a:ext cx="494137" cy="553280"/>
            <a:chOff x="2073" y="2829"/>
            <a:chExt cx="181" cy="202"/>
          </a:xfrm>
          <a:solidFill>
            <a:srgbClr val="006994"/>
          </a:solidFill>
        </p:grpSpPr>
        <p:sp>
          <p:nvSpPr>
            <p:cNvPr id="11515" name="Google Shape;11515;p24"/>
            <p:cNvSpPr/>
            <p:nvPr/>
          </p:nvSpPr>
          <p:spPr>
            <a:xfrm>
              <a:off x="2073" y="2845"/>
              <a:ext cx="44" cy="46"/>
            </a:xfrm>
            <a:custGeom>
              <a:avLst/>
              <a:gdLst/>
              <a:ahLst/>
              <a:cxnLst/>
              <a:rect l="l" t="t" r="r" b="b"/>
              <a:pathLst>
                <a:path w="767" h="770" extrusionOk="0">
                  <a:moveTo>
                    <a:pt x="384" y="0"/>
                  </a:moveTo>
                  <a:lnTo>
                    <a:pt x="432" y="3"/>
                  </a:lnTo>
                  <a:lnTo>
                    <a:pt x="477" y="12"/>
                  </a:lnTo>
                  <a:lnTo>
                    <a:pt x="522" y="26"/>
                  </a:lnTo>
                  <a:lnTo>
                    <a:pt x="563" y="46"/>
                  </a:lnTo>
                  <a:lnTo>
                    <a:pt x="603" y="70"/>
                  </a:lnTo>
                  <a:lnTo>
                    <a:pt x="638" y="98"/>
                  </a:lnTo>
                  <a:lnTo>
                    <a:pt x="670" y="130"/>
                  </a:lnTo>
                  <a:lnTo>
                    <a:pt x="698" y="165"/>
                  </a:lnTo>
                  <a:lnTo>
                    <a:pt x="722" y="204"/>
                  </a:lnTo>
                  <a:lnTo>
                    <a:pt x="741" y="245"/>
                  </a:lnTo>
                  <a:lnTo>
                    <a:pt x="755" y="290"/>
                  </a:lnTo>
                  <a:lnTo>
                    <a:pt x="764" y="337"/>
                  </a:lnTo>
                  <a:lnTo>
                    <a:pt x="767" y="385"/>
                  </a:lnTo>
                  <a:lnTo>
                    <a:pt x="764" y="433"/>
                  </a:lnTo>
                  <a:lnTo>
                    <a:pt x="755" y="480"/>
                  </a:lnTo>
                  <a:lnTo>
                    <a:pt x="741" y="523"/>
                  </a:lnTo>
                  <a:lnTo>
                    <a:pt x="722" y="566"/>
                  </a:lnTo>
                  <a:lnTo>
                    <a:pt x="698" y="604"/>
                  </a:lnTo>
                  <a:lnTo>
                    <a:pt x="670" y="640"/>
                  </a:lnTo>
                  <a:lnTo>
                    <a:pt x="638" y="672"/>
                  </a:lnTo>
                  <a:lnTo>
                    <a:pt x="603" y="700"/>
                  </a:lnTo>
                  <a:lnTo>
                    <a:pt x="563" y="724"/>
                  </a:lnTo>
                  <a:lnTo>
                    <a:pt x="522" y="744"/>
                  </a:lnTo>
                  <a:lnTo>
                    <a:pt x="477" y="757"/>
                  </a:lnTo>
                  <a:lnTo>
                    <a:pt x="432" y="767"/>
                  </a:lnTo>
                  <a:lnTo>
                    <a:pt x="384" y="770"/>
                  </a:lnTo>
                  <a:lnTo>
                    <a:pt x="335" y="767"/>
                  </a:lnTo>
                  <a:lnTo>
                    <a:pt x="289" y="757"/>
                  </a:lnTo>
                  <a:lnTo>
                    <a:pt x="245" y="744"/>
                  </a:lnTo>
                  <a:lnTo>
                    <a:pt x="203" y="724"/>
                  </a:lnTo>
                  <a:lnTo>
                    <a:pt x="164" y="700"/>
                  </a:lnTo>
                  <a:lnTo>
                    <a:pt x="129" y="672"/>
                  </a:lnTo>
                  <a:lnTo>
                    <a:pt x="96" y="640"/>
                  </a:lnTo>
                  <a:lnTo>
                    <a:pt x="68" y="604"/>
                  </a:lnTo>
                  <a:lnTo>
                    <a:pt x="45" y="566"/>
                  </a:lnTo>
                  <a:lnTo>
                    <a:pt x="26" y="523"/>
                  </a:lnTo>
                  <a:lnTo>
                    <a:pt x="11" y="480"/>
                  </a:lnTo>
                  <a:lnTo>
                    <a:pt x="3" y="433"/>
                  </a:lnTo>
                  <a:lnTo>
                    <a:pt x="0" y="385"/>
                  </a:lnTo>
                  <a:lnTo>
                    <a:pt x="3" y="337"/>
                  </a:lnTo>
                  <a:lnTo>
                    <a:pt x="11" y="290"/>
                  </a:lnTo>
                  <a:lnTo>
                    <a:pt x="26" y="245"/>
                  </a:lnTo>
                  <a:lnTo>
                    <a:pt x="45" y="204"/>
                  </a:lnTo>
                  <a:lnTo>
                    <a:pt x="68" y="165"/>
                  </a:lnTo>
                  <a:lnTo>
                    <a:pt x="96" y="130"/>
                  </a:lnTo>
                  <a:lnTo>
                    <a:pt x="129" y="98"/>
                  </a:lnTo>
                  <a:lnTo>
                    <a:pt x="164" y="70"/>
                  </a:lnTo>
                  <a:lnTo>
                    <a:pt x="203" y="46"/>
                  </a:lnTo>
                  <a:lnTo>
                    <a:pt x="245" y="26"/>
                  </a:lnTo>
                  <a:lnTo>
                    <a:pt x="289" y="12"/>
                  </a:lnTo>
                  <a:lnTo>
                    <a:pt x="335" y="3"/>
                  </a:lnTo>
                  <a:lnTo>
                    <a:pt x="38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516" name="Google Shape;11516;p24"/>
            <p:cNvSpPr/>
            <p:nvPr/>
          </p:nvSpPr>
          <p:spPr>
            <a:xfrm>
              <a:off x="2075" y="2896"/>
              <a:ext cx="79" cy="135"/>
            </a:xfrm>
            <a:custGeom>
              <a:avLst/>
              <a:gdLst/>
              <a:ahLst/>
              <a:cxnLst/>
              <a:rect l="l" t="t" r="r" b="b"/>
              <a:pathLst>
                <a:path w="1309" h="2258" extrusionOk="0">
                  <a:moveTo>
                    <a:pt x="347" y="0"/>
                  </a:moveTo>
                  <a:lnTo>
                    <a:pt x="394" y="3"/>
                  </a:lnTo>
                  <a:lnTo>
                    <a:pt x="438" y="12"/>
                  </a:lnTo>
                  <a:lnTo>
                    <a:pt x="481" y="27"/>
                  </a:lnTo>
                  <a:lnTo>
                    <a:pt x="521" y="47"/>
                  </a:lnTo>
                  <a:lnTo>
                    <a:pt x="558" y="72"/>
                  </a:lnTo>
                  <a:lnTo>
                    <a:pt x="591" y="102"/>
                  </a:lnTo>
                  <a:lnTo>
                    <a:pt x="620" y="135"/>
                  </a:lnTo>
                  <a:lnTo>
                    <a:pt x="645" y="171"/>
                  </a:lnTo>
                  <a:lnTo>
                    <a:pt x="665" y="212"/>
                  </a:lnTo>
                  <a:lnTo>
                    <a:pt x="680" y="255"/>
                  </a:lnTo>
                  <a:lnTo>
                    <a:pt x="689" y="299"/>
                  </a:lnTo>
                  <a:lnTo>
                    <a:pt x="692" y="346"/>
                  </a:lnTo>
                  <a:lnTo>
                    <a:pt x="692" y="858"/>
                  </a:lnTo>
                  <a:lnTo>
                    <a:pt x="1029" y="858"/>
                  </a:lnTo>
                  <a:lnTo>
                    <a:pt x="1070" y="861"/>
                  </a:lnTo>
                  <a:lnTo>
                    <a:pt x="1110" y="870"/>
                  </a:lnTo>
                  <a:lnTo>
                    <a:pt x="1147" y="884"/>
                  </a:lnTo>
                  <a:lnTo>
                    <a:pt x="1181" y="903"/>
                  </a:lnTo>
                  <a:lnTo>
                    <a:pt x="1212" y="927"/>
                  </a:lnTo>
                  <a:lnTo>
                    <a:pt x="1240" y="955"/>
                  </a:lnTo>
                  <a:lnTo>
                    <a:pt x="1263" y="986"/>
                  </a:lnTo>
                  <a:lnTo>
                    <a:pt x="1283" y="1020"/>
                  </a:lnTo>
                  <a:lnTo>
                    <a:pt x="1296" y="1058"/>
                  </a:lnTo>
                  <a:lnTo>
                    <a:pt x="1306" y="1097"/>
                  </a:lnTo>
                  <a:lnTo>
                    <a:pt x="1309" y="1139"/>
                  </a:lnTo>
                  <a:lnTo>
                    <a:pt x="1309" y="2177"/>
                  </a:lnTo>
                  <a:lnTo>
                    <a:pt x="1306" y="2198"/>
                  </a:lnTo>
                  <a:lnTo>
                    <a:pt x="1297" y="2218"/>
                  </a:lnTo>
                  <a:lnTo>
                    <a:pt x="1285" y="2235"/>
                  </a:lnTo>
                  <a:lnTo>
                    <a:pt x="1268" y="2247"/>
                  </a:lnTo>
                  <a:lnTo>
                    <a:pt x="1249" y="2256"/>
                  </a:lnTo>
                  <a:lnTo>
                    <a:pt x="1228" y="2258"/>
                  </a:lnTo>
                  <a:lnTo>
                    <a:pt x="845" y="2258"/>
                  </a:lnTo>
                  <a:lnTo>
                    <a:pt x="823" y="2256"/>
                  </a:lnTo>
                  <a:lnTo>
                    <a:pt x="803" y="2247"/>
                  </a:lnTo>
                  <a:lnTo>
                    <a:pt x="788" y="2235"/>
                  </a:lnTo>
                  <a:lnTo>
                    <a:pt x="774" y="2218"/>
                  </a:lnTo>
                  <a:lnTo>
                    <a:pt x="767" y="2198"/>
                  </a:lnTo>
                  <a:lnTo>
                    <a:pt x="764" y="2177"/>
                  </a:lnTo>
                  <a:lnTo>
                    <a:pt x="764" y="1399"/>
                  </a:lnTo>
                  <a:lnTo>
                    <a:pt x="332" y="1399"/>
                  </a:lnTo>
                  <a:lnTo>
                    <a:pt x="287" y="1397"/>
                  </a:lnTo>
                  <a:lnTo>
                    <a:pt x="244" y="1388"/>
                  </a:lnTo>
                  <a:lnTo>
                    <a:pt x="203" y="1373"/>
                  </a:lnTo>
                  <a:lnTo>
                    <a:pt x="164" y="1354"/>
                  </a:lnTo>
                  <a:lnTo>
                    <a:pt x="129" y="1331"/>
                  </a:lnTo>
                  <a:lnTo>
                    <a:pt x="98" y="1302"/>
                  </a:lnTo>
                  <a:lnTo>
                    <a:pt x="70" y="1270"/>
                  </a:lnTo>
                  <a:lnTo>
                    <a:pt x="46" y="1235"/>
                  </a:lnTo>
                  <a:lnTo>
                    <a:pt x="26" y="1196"/>
                  </a:lnTo>
                  <a:lnTo>
                    <a:pt x="13" y="1156"/>
                  </a:lnTo>
                  <a:lnTo>
                    <a:pt x="3" y="1112"/>
                  </a:lnTo>
                  <a:lnTo>
                    <a:pt x="0" y="1067"/>
                  </a:lnTo>
                  <a:lnTo>
                    <a:pt x="0" y="346"/>
                  </a:lnTo>
                  <a:lnTo>
                    <a:pt x="3" y="299"/>
                  </a:lnTo>
                  <a:lnTo>
                    <a:pt x="13" y="255"/>
                  </a:lnTo>
                  <a:lnTo>
                    <a:pt x="27" y="212"/>
                  </a:lnTo>
                  <a:lnTo>
                    <a:pt x="48" y="171"/>
                  </a:lnTo>
                  <a:lnTo>
                    <a:pt x="73" y="135"/>
                  </a:lnTo>
                  <a:lnTo>
                    <a:pt x="102" y="102"/>
                  </a:lnTo>
                  <a:lnTo>
                    <a:pt x="135" y="72"/>
                  </a:lnTo>
                  <a:lnTo>
                    <a:pt x="172" y="47"/>
                  </a:lnTo>
                  <a:lnTo>
                    <a:pt x="212" y="27"/>
                  </a:lnTo>
                  <a:lnTo>
                    <a:pt x="255" y="12"/>
                  </a:lnTo>
                  <a:lnTo>
                    <a:pt x="299" y="3"/>
                  </a:lnTo>
                  <a:lnTo>
                    <a:pt x="347"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517" name="Google Shape;11517;p24"/>
            <p:cNvSpPr/>
            <p:nvPr/>
          </p:nvSpPr>
          <p:spPr>
            <a:xfrm>
              <a:off x="2191" y="2829"/>
              <a:ext cx="33" cy="69"/>
            </a:xfrm>
            <a:custGeom>
              <a:avLst/>
              <a:gdLst/>
              <a:ahLst/>
              <a:cxnLst/>
              <a:rect l="l" t="t" r="r" b="b"/>
              <a:pathLst>
                <a:path w="579" h="1156" extrusionOk="0">
                  <a:moveTo>
                    <a:pt x="473" y="0"/>
                  </a:moveTo>
                  <a:lnTo>
                    <a:pt x="495" y="1"/>
                  </a:lnTo>
                  <a:lnTo>
                    <a:pt x="517" y="6"/>
                  </a:lnTo>
                  <a:lnTo>
                    <a:pt x="537" y="18"/>
                  </a:lnTo>
                  <a:lnTo>
                    <a:pt x="554" y="32"/>
                  </a:lnTo>
                  <a:lnTo>
                    <a:pt x="566" y="50"/>
                  </a:lnTo>
                  <a:lnTo>
                    <a:pt x="575" y="70"/>
                  </a:lnTo>
                  <a:lnTo>
                    <a:pt x="579" y="91"/>
                  </a:lnTo>
                  <a:lnTo>
                    <a:pt x="578" y="114"/>
                  </a:lnTo>
                  <a:lnTo>
                    <a:pt x="572" y="135"/>
                  </a:lnTo>
                  <a:lnTo>
                    <a:pt x="190" y="1095"/>
                  </a:lnTo>
                  <a:lnTo>
                    <a:pt x="180" y="1113"/>
                  </a:lnTo>
                  <a:lnTo>
                    <a:pt x="168" y="1128"/>
                  </a:lnTo>
                  <a:lnTo>
                    <a:pt x="152" y="1141"/>
                  </a:lnTo>
                  <a:lnTo>
                    <a:pt x="136" y="1149"/>
                  </a:lnTo>
                  <a:lnTo>
                    <a:pt x="117" y="1155"/>
                  </a:lnTo>
                  <a:lnTo>
                    <a:pt x="97" y="1156"/>
                  </a:lnTo>
                  <a:lnTo>
                    <a:pt x="80" y="1155"/>
                  </a:lnTo>
                  <a:lnTo>
                    <a:pt x="61" y="1150"/>
                  </a:lnTo>
                  <a:lnTo>
                    <a:pt x="41" y="1139"/>
                  </a:lnTo>
                  <a:lnTo>
                    <a:pt x="25" y="1124"/>
                  </a:lnTo>
                  <a:lnTo>
                    <a:pt x="12" y="1106"/>
                  </a:lnTo>
                  <a:lnTo>
                    <a:pt x="4" y="1087"/>
                  </a:lnTo>
                  <a:lnTo>
                    <a:pt x="0" y="1066"/>
                  </a:lnTo>
                  <a:lnTo>
                    <a:pt x="1" y="1043"/>
                  </a:lnTo>
                  <a:lnTo>
                    <a:pt x="6" y="1021"/>
                  </a:lnTo>
                  <a:lnTo>
                    <a:pt x="389" y="62"/>
                  </a:lnTo>
                  <a:lnTo>
                    <a:pt x="399" y="42"/>
                  </a:lnTo>
                  <a:lnTo>
                    <a:pt x="414" y="25"/>
                  </a:lnTo>
                  <a:lnTo>
                    <a:pt x="431" y="13"/>
                  </a:lnTo>
                  <a:lnTo>
                    <a:pt x="452" y="4"/>
                  </a:lnTo>
                  <a:lnTo>
                    <a:pt x="47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518" name="Google Shape;11518;p24"/>
            <p:cNvSpPr/>
            <p:nvPr/>
          </p:nvSpPr>
          <p:spPr>
            <a:xfrm>
              <a:off x="2187" y="2874"/>
              <a:ext cx="33" cy="46"/>
            </a:xfrm>
            <a:custGeom>
              <a:avLst/>
              <a:gdLst/>
              <a:ahLst/>
              <a:cxnLst/>
              <a:rect l="l" t="t" r="r" b="b"/>
              <a:pathLst>
                <a:path w="580" h="773" extrusionOk="0">
                  <a:moveTo>
                    <a:pt x="481" y="0"/>
                  </a:moveTo>
                  <a:lnTo>
                    <a:pt x="504" y="3"/>
                  </a:lnTo>
                  <a:lnTo>
                    <a:pt x="525" y="11"/>
                  </a:lnTo>
                  <a:lnTo>
                    <a:pt x="543" y="22"/>
                  </a:lnTo>
                  <a:lnTo>
                    <a:pt x="558" y="38"/>
                  </a:lnTo>
                  <a:lnTo>
                    <a:pt x="570" y="55"/>
                  </a:lnTo>
                  <a:lnTo>
                    <a:pt x="577" y="76"/>
                  </a:lnTo>
                  <a:lnTo>
                    <a:pt x="580" y="99"/>
                  </a:lnTo>
                  <a:lnTo>
                    <a:pt x="580" y="674"/>
                  </a:lnTo>
                  <a:lnTo>
                    <a:pt x="577" y="697"/>
                  </a:lnTo>
                  <a:lnTo>
                    <a:pt x="570" y="718"/>
                  </a:lnTo>
                  <a:lnTo>
                    <a:pt x="558" y="737"/>
                  </a:lnTo>
                  <a:lnTo>
                    <a:pt x="543" y="751"/>
                  </a:lnTo>
                  <a:lnTo>
                    <a:pt x="525" y="764"/>
                  </a:lnTo>
                  <a:lnTo>
                    <a:pt x="504" y="771"/>
                  </a:lnTo>
                  <a:lnTo>
                    <a:pt x="481" y="773"/>
                  </a:lnTo>
                  <a:lnTo>
                    <a:pt x="98" y="773"/>
                  </a:lnTo>
                  <a:lnTo>
                    <a:pt x="76" y="771"/>
                  </a:lnTo>
                  <a:lnTo>
                    <a:pt x="55" y="764"/>
                  </a:lnTo>
                  <a:lnTo>
                    <a:pt x="37" y="751"/>
                  </a:lnTo>
                  <a:lnTo>
                    <a:pt x="22" y="737"/>
                  </a:lnTo>
                  <a:lnTo>
                    <a:pt x="10" y="718"/>
                  </a:lnTo>
                  <a:lnTo>
                    <a:pt x="3" y="697"/>
                  </a:lnTo>
                  <a:lnTo>
                    <a:pt x="0" y="674"/>
                  </a:lnTo>
                  <a:lnTo>
                    <a:pt x="3" y="652"/>
                  </a:lnTo>
                  <a:lnTo>
                    <a:pt x="10" y="631"/>
                  </a:lnTo>
                  <a:lnTo>
                    <a:pt x="22" y="613"/>
                  </a:lnTo>
                  <a:lnTo>
                    <a:pt x="37" y="597"/>
                  </a:lnTo>
                  <a:lnTo>
                    <a:pt x="55" y="586"/>
                  </a:lnTo>
                  <a:lnTo>
                    <a:pt x="76" y="579"/>
                  </a:lnTo>
                  <a:lnTo>
                    <a:pt x="98" y="576"/>
                  </a:lnTo>
                  <a:lnTo>
                    <a:pt x="383" y="576"/>
                  </a:lnTo>
                  <a:lnTo>
                    <a:pt x="383" y="99"/>
                  </a:lnTo>
                  <a:lnTo>
                    <a:pt x="385" y="76"/>
                  </a:lnTo>
                  <a:lnTo>
                    <a:pt x="393" y="55"/>
                  </a:lnTo>
                  <a:lnTo>
                    <a:pt x="405" y="38"/>
                  </a:lnTo>
                  <a:lnTo>
                    <a:pt x="420" y="22"/>
                  </a:lnTo>
                  <a:lnTo>
                    <a:pt x="438" y="11"/>
                  </a:lnTo>
                  <a:lnTo>
                    <a:pt x="458" y="3"/>
                  </a:lnTo>
                  <a:lnTo>
                    <a:pt x="48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519" name="Google Shape;11519;p24"/>
            <p:cNvSpPr/>
            <p:nvPr/>
          </p:nvSpPr>
          <p:spPr>
            <a:xfrm>
              <a:off x="2243" y="2963"/>
              <a:ext cx="11" cy="68"/>
            </a:xfrm>
            <a:custGeom>
              <a:avLst/>
              <a:gdLst/>
              <a:ahLst/>
              <a:cxnLst/>
              <a:rect l="l" t="t" r="r" b="b"/>
              <a:pathLst>
                <a:path w="197" h="1137" extrusionOk="0">
                  <a:moveTo>
                    <a:pt x="0" y="0"/>
                  </a:moveTo>
                  <a:lnTo>
                    <a:pt x="197" y="0"/>
                  </a:lnTo>
                  <a:lnTo>
                    <a:pt x="197" y="1039"/>
                  </a:lnTo>
                  <a:lnTo>
                    <a:pt x="195" y="1061"/>
                  </a:lnTo>
                  <a:lnTo>
                    <a:pt x="186" y="1082"/>
                  </a:lnTo>
                  <a:lnTo>
                    <a:pt x="175" y="1101"/>
                  </a:lnTo>
                  <a:lnTo>
                    <a:pt x="160" y="1116"/>
                  </a:lnTo>
                  <a:lnTo>
                    <a:pt x="142" y="1128"/>
                  </a:lnTo>
                  <a:lnTo>
                    <a:pt x="121" y="1135"/>
                  </a:lnTo>
                  <a:lnTo>
                    <a:pt x="98" y="1137"/>
                  </a:lnTo>
                  <a:lnTo>
                    <a:pt x="75" y="1135"/>
                  </a:lnTo>
                  <a:lnTo>
                    <a:pt x="55" y="1128"/>
                  </a:lnTo>
                  <a:lnTo>
                    <a:pt x="37" y="1116"/>
                  </a:lnTo>
                  <a:lnTo>
                    <a:pt x="21" y="1101"/>
                  </a:lnTo>
                  <a:lnTo>
                    <a:pt x="10" y="1082"/>
                  </a:lnTo>
                  <a:lnTo>
                    <a:pt x="3" y="1061"/>
                  </a:lnTo>
                  <a:lnTo>
                    <a:pt x="0" y="1039"/>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520" name="Google Shape;11520;p24"/>
            <p:cNvSpPr/>
            <p:nvPr/>
          </p:nvSpPr>
          <p:spPr>
            <a:xfrm>
              <a:off x="2164" y="2929"/>
              <a:ext cx="88" cy="23"/>
            </a:xfrm>
            <a:custGeom>
              <a:avLst/>
              <a:gdLst/>
              <a:ahLst/>
              <a:cxnLst/>
              <a:rect l="l" t="t" r="r" b="b"/>
              <a:pathLst>
                <a:path w="1537" h="397" extrusionOk="0">
                  <a:moveTo>
                    <a:pt x="99" y="0"/>
                  </a:moveTo>
                  <a:lnTo>
                    <a:pt x="1438" y="0"/>
                  </a:lnTo>
                  <a:lnTo>
                    <a:pt x="1461" y="2"/>
                  </a:lnTo>
                  <a:lnTo>
                    <a:pt x="1482" y="9"/>
                  </a:lnTo>
                  <a:lnTo>
                    <a:pt x="1500" y="21"/>
                  </a:lnTo>
                  <a:lnTo>
                    <a:pt x="1515" y="37"/>
                  </a:lnTo>
                  <a:lnTo>
                    <a:pt x="1526" y="55"/>
                  </a:lnTo>
                  <a:lnTo>
                    <a:pt x="1535" y="76"/>
                  </a:lnTo>
                  <a:lnTo>
                    <a:pt x="1537" y="99"/>
                  </a:lnTo>
                  <a:lnTo>
                    <a:pt x="1537" y="397"/>
                  </a:lnTo>
                  <a:lnTo>
                    <a:pt x="0" y="397"/>
                  </a:lnTo>
                  <a:lnTo>
                    <a:pt x="0" y="99"/>
                  </a:lnTo>
                  <a:lnTo>
                    <a:pt x="3" y="76"/>
                  </a:lnTo>
                  <a:lnTo>
                    <a:pt x="10" y="55"/>
                  </a:lnTo>
                  <a:lnTo>
                    <a:pt x="22" y="37"/>
                  </a:lnTo>
                  <a:lnTo>
                    <a:pt x="37" y="21"/>
                  </a:lnTo>
                  <a:lnTo>
                    <a:pt x="56" y="9"/>
                  </a:lnTo>
                  <a:lnTo>
                    <a:pt x="77" y="2"/>
                  </a:lnTo>
                  <a:lnTo>
                    <a:pt x="9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521" name="Google Shape;11521;p24"/>
            <p:cNvSpPr/>
            <p:nvPr/>
          </p:nvSpPr>
          <p:spPr>
            <a:xfrm>
              <a:off x="2164" y="2963"/>
              <a:ext cx="12" cy="68"/>
            </a:xfrm>
            <a:custGeom>
              <a:avLst/>
              <a:gdLst/>
              <a:ahLst/>
              <a:cxnLst/>
              <a:rect l="l" t="t" r="r" b="b"/>
              <a:pathLst>
                <a:path w="197" h="1137" extrusionOk="0">
                  <a:moveTo>
                    <a:pt x="0" y="0"/>
                  </a:moveTo>
                  <a:lnTo>
                    <a:pt x="197" y="0"/>
                  </a:lnTo>
                  <a:lnTo>
                    <a:pt x="197" y="1039"/>
                  </a:lnTo>
                  <a:lnTo>
                    <a:pt x="195" y="1061"/>
                  </a:lnTo>
                  <a:lnTo>
                    <a:pt x="188" y="1082"/>
                  </a:lnTo>
                  <a:lnTo>
                    <a:pt x="176" y="1101"/>
                  </a:lnTo>
                  <a:lnTo>
                    <a:pt x="161" y="1116"/>
                  </a:lnTo>
                  <a:lnTo>
                    <a:pt x="142" y="1128"/>
                  </a:lnTo>
                  <a:lnTo>
                    <a:pt x="121" y="1135"/>
                  </a:lnTo>
                  <a:lnTo>
                    <a:pt x="99" y="1137"/>
                  </a:lnTo>
                  <a:lnTo>
                    <a:pt x="77" y="1135"/>
                  </a:lnTo>
                  <a:lnTo>
                    <a:pt x="56" y="1128"/>
                  </a:lnTo>
                  <a:lnTo>
                    <a:pt x="37" y="1116"/>
                  </a:lnTo>
                  <a:lnTo>
                    <a:pt x="22" y="1101"/>
                  </a:lnTo>
                  <a:lnTo>
                    <a:pt x="10" y="1082"/>
                  </a:lnTo>
                  <a:lnTo>
                    <a:pt x="3" y="1061"/>
                  </a:lnTo>
                  <a:lnTo>
                    <a:pt x="0" y="1039"/>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522" name="Google Shape;11522;p24"/>
          <p:cNvGrpSpPr/>
          <p:nvPr/>
        </p:nvGrpSpPr>
        <p:grpSpPr>
          <a:xfrm>
            <a:off x="9956877" y="25707880"/>
            <a:ext cx="533879" cy="549946"/>
            <a:chOff x="3531" y="2829"/>
            <a:chExt cx="195" cy="201"/>
          </a:xfrm>
          <a:solidFill>
            <a:srgbClr val="006994"/>
          </a:solidFill>
        </p:grpSpPr>
        <p:sp>
          <p:nvSpPr>
            <p:cNvPr id="11523" name="Google Shape;11523;p24"/>
            <p:cNvSpPr/>
            <p:nvPr/>
          </p:nvSpPr>
          <p:spPr>
            <a:xfrm>
              <a:off x="3698" y="3002"/>
              <a:ext cx="28" cy="28"/>
            </a:xfrm>
            <a:custGeom>
              <a:avLst/>
              <a:gdLst/>
              <a:ahLst/>
              <a:cxnLst/>
              <a:rect l="l" t="t" r="r" b="b"/>
              <a:pathLst>
                <a:path w="473" h="471" extrusionOk="0">
                  <a:moveTo>
                    <a:pt x="236" y="0"/>
                  </a:moveTo>
                  <a:lnTo>
                    <a:pt x="275" y="3"/>
                  </a:lnTo>
                  <a:lnTo>
                    <a:pt x="311" y="12"/>
                  </a:lnTo>
                  <a:lnTo>
                    <a:pt x="345" y="26"/>
                  </a:lnTo>
                  <a:lnTo>
                    <a:pt x="376" y="46"/>
                  </a:lnTo>
                  <a:lnTo>
                    <a:pt x="403" y="69"/>
                  </a:lnTo>
                  <a:lnTo>
                    <a:pt x="427" y="97"/>
                  </a:lnTo>
                  <a:lnTo>
                    <a:pt x="445" y="128"/>
                  </a:lnTo>
                  <a:lnTo>
                    <a:pt x="460" y="161"/>
                  </a:lnTo>
                  <a:lnTo>
                    <a:pt x="469" y="198"/>
                  </a:lnTo>
                  <a:lnTo>
                    <a:pt x="473" y="236"/>
                  </a:lnTo>
                  <a:lnTo>
                    <a:pt x="469" y="274"/>
                  </a:lnTo>
                  <a:lnTo>
                    <a:pt x="460" y="310"/>
                  </a:lnTo>
                  <a:lnTo>
                    <a:pt x="445" y="344"/>
                  </a:lnTo>
                  <a:lnTo>
                    <a:pt x="427" y="375"/>
                  </a:lnTo>
                  <a:lnTo>
                    <a:pt x="403" y="403"/>
                  </a:lnTo>
                  <a:lnTo>
                    <a:pt x="376" y="426"/>
                  </a:lnTo>
                  <a:lnTo>
                    <a:pt x="345" y="445"/>
                  </a:lnTo>
                  <a:lnTo>
                    <a:pt x="311" y="460"/>
                  </a:lnTo>
                  <a:lnTo>
                    <a:pt x="275" y="468"/>
                  </a:lnTo>
                  <a:lnTo>
                    <a:pt x="236" y="471"/>
                  </a:lnTo>
                  <a:lnTo>
                    <a:pt x="198" y="468"/>
                  </a:lnTo>
                  <a:lnTo>
                    <a:pt x="163" y="460"/>
                  </a:lnTo>
                  <a:lnTo>
                    <a:pt x="128" y="445"/>
                  </a:lnTo>
                  <a:lnTo>
                    <a:pt x="97" y="426"/>
                  </a:lnTo>
                  <a:lnTo>
                    <a:pt x="70" y="403"/>
                  </a:lnTo>
                  <a:lnTo>
                    <a:pt x="46" y="375"/>
                  </a:lnTo>
                  <a:lnTo>
                    <a:pt x="27" y="344"/>
                  </a:lnTo>
                  <a:lnTo>
                    <a:pt x="13" y="310"/>
                  </a:lnTo>
                  <a:lnTo>
                    <a:pt x="3" y="274"/>
                  </a:lnTo>
                  <a:lnTo>
                    <a:pt x="0" y="236"/>
                  </a:lnTo>
                  <a:lnTo>
                    <a:pt x="3" y="198"/>
                  </a:lnTo>
                  <a:lnTo>
                    <a:pt x="13" y="161"/>
                  </a:lnTo>
                  <a:lnTo>
                    <a:pt x="27" y="128"/>
                  </a:lnTo>
                  <a:lnTo>
                    <a:pt x="46" y="97"/>
                  </a:lnTo>
                  <a:lnTo>
                    <a:pt x="70" y="69"/>
                  </a:lnTo>
                  <a:lnTo>
                    <a:pt x="97" y="46"/>
                  </a:lnTo>
                  <a:lnTo>
                    <a:pt x="128" y="26"/>
                  </a:lnTo>
                  <a:lnTo>
                    <a:pt x="163" y="12"/>
                  </a:lnTo>
                  <a:lnTo>
                    <a:pt x="198" y="3"/>
                  </a:lnTo>
                  <a:lnTo>
                    <a:pt x="23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524" name="Google Shape;11524;p24"/>
            <p:cNvSpPr/>
            <p:nvPr/>
          </p:nvSpPr>
          <p:spPr>
            <a:xfrm>
              <a:off x="3575" y="2829"/>
              <a:ext cx="108" cy="108"/>
            </a:xfrm>
            <a:custGeom>
              <a:avLst/>
              <a:gdLst/>
              <a:ahLst/>
              <a:cxnLst/>
              <a:rect l="l" t="t" r="r" b="b"/>
              <a:pathLst>
                <a:path w="1806" h="1807" extrusionOk="0">
                  <a:moveTo>
                    <a:pt x="903" y="184"/>
                  </a:moveTo>
                  <a:lnTo>
                    <a:pt x="877" y="188"/>
                  </a:lnTo>
                  <a:lnTo>
                    <a:pt x="853" y="196"/>
                  </a:lnTo>
                  <a:lnTo>
                    <a:pt x="832" y="209"/>
                  </a:lnTo>
                  <a:lnTo>
                    <a:pt x="815" y="227"/>
                  </a:lnTo>
                  <a:lnTo>
                    <a:pt x="802" y="248"/>
                  </a:lnTo>
                  <a:lnTo>
                    <a:pt x="793" y="272"/>
                  </a:lnTo>
                  <a:lnTo>
                    <a:pt x="790" y="297"/>
                  </a:lnTo>
                  <a:lnTo>
                    <a:pt x="790" y="857"/>
                  </a:lnTo>
                  <a:lnTo>
                    <a:pt x="621" y="1025"/>
                  </a:lnTo>
                  <a:lnTo>
                    <a:pt x="607" y="1043"/>
                  </a:lnTo>
                  <a:lnTo>
                    <a:pt x="596" y="1063"/>
                  </a:lnTo>
                  <a:lnTo>
                    <a:pt x="590" y="1083"/>
                  </a:lnTo>
                  <a:lnTo>
                    <a:pt x="588" y="1105"/>
                  </a:lnTo>
                  <a:lnTo>
                    <a:pt x="590" y="1126"/>
                  </a:lnTo>
                  <a:lnTo>
                    <a:pt x="596" y="1147"/>
                  </a:lnTo>
                  <a:lnTo>
                    <a:pt x="607" y="1167"/>
                  </a:lnTo>
                  <a:lnTo>
                    <a:pt x="621" y="1184"/>
                  </a:lnTo>
                  <a:lnTo>
                    <a:pt x="639" y="1199"/>
                  </a:lnTo>
                  <a:lnTo>
                    <a:pt x="659" y="1209"/>
                  </a:lnTo>
                  <a:lnTo>
                    <a:pt x="680" y="1216"/>
                  </a:lnTo>
                  <a:lnTo>
                    <a:pt x="701" y="1218"/>
                  </a:lnTo>
                  <a:lnTo>
                    <a:pt x="723" y="1216"/>
                  </a:lnTo>
                  <a:lnTo>
                    <a:pt x="744" y="1209"/>
                  </a:lnTo>
                  <a:lnTo>
                    <a:pt x="764" y="1199"/>
                  </a:lnTo>
                  <a:lnTo>
                    <a:pt x="782" y="1184"/>
                  </a:lnTo>
                  <a:lnTo>
                    <a:pt x="983" y="983"/>
                  </a:lnTo>
                  <a:lnTo>
                    <a:pt x="997" y="966"/>
                  </a:lnTo>
                  <a:lnTo>
                    <a:pt x="1007" y="946"/>
                  </a:lnTo>
                  <a:lnTo>
                    <a:pt x="1014" y="925"/>
                  </a:lnTo>
                  <a:lnTo>
                    <a:pt x="1016" y="903"/>
                  </a:lnTo>
                  <a:lnTo>
                    <a:pt x="1016" y="297"/>
                  </a:lnTo>
                  <a:lnTo>
                    <a:pt x="1014" y="272"/>
                  </a:lnTo>
                  <a:lnTo>
                    <a:pt x="1004" y="248"/>
                  </a:lnTo>
                  <a:lnTo>
                    <a:pt x="992" y="227"/>
                  </a:lnTo>
                  <a:lnTo>
                    <a:pt x="974" y="209"/>
                  </a:lnTo>
                  <a:lnTo>
                    <a:pt x="953" y="196"/>
                  </a:lnTo>
                  <a:lnTo>
                    <a:pt x="929" y="188"/>
                  </a:lnTo>
                  <a:lnTo>
                    <a:pt x="903" y="184"/>
                  </a:lnTo>
                  <a:close/>
                  <a:moveTo>
                    <a:pt x="903" y="0"/>
                  </a:moveTo>
                  <a:lnTo>
                    <a:pt x="981" y="3"/>
                  </a:lnTo>
                  <a:lnTo>
                    <a:pt x="1057" y="13"/>
                  </a:lnTo>
                  <a:lnTo>
                    <a:pt x="1131" y="28"/>
                  </a:lnTo>
                  <a:lnTo>
                    <a:pt x="1203" y="51"/>
                  </a:lnTo>
                  <a:lnTo>
                    <a:pt x="1271" y="78"/>
                  </a:lnTo>
                  <a:lnTo>
                    <a:pt x="1337" y="112"/>
                  </a:lnTo>
                  <a:lnTo>
                    <a:pt x="1400" y="149"/>
                  </a:lnTo>
                  <a:lnTo>
                    <a:pt x="1460" y="192"/>
                  </a:lnTo>
                  <a:lnTo>
                    <a:pt x="1515" y="240"/>
                  </a:lnTo>
                  <a:lnTo>
                    <a:pt x="1567" y="291"/>
                  </a:lnTo>
                  <a:lnTo>
                    <a:pt x="1614" y="347"/>
                  </a:lnTo>
                  <a:lnTo>
                    <a:pt x="1656" y="406"/>
                  </a:lnTo>
                  <a:lnTo>
                    <a:pt x="1695" y="468"/>
                  </a:lnTo>
                  <a:lnTo>
                    <a:pt x="1728" y="535"/>
                  </a:lnTo>
                  <a:lnTo>
                    <a:pt x="1755" y="604"/>
                  </a:lnTo>
                  <a:lnTo>
                    <a:pt x="1777" y="676"/>
                  </a:lnTo>
                  <a:lnTo>
                    <a:pt x="1793" y="749"/>
                  </a:lnTo>
                  <a:lnTo>
                    <a:pt x="1803" y="825"/>
                  </a:lnTo>
                  <a:lnTo>
                    <a:pt x="1806" y="903"/>
                  </a:lnTo>
                  <a:lnTo>
                    <a:pt x="1803" y="980"/>
                  </a:lnTo>
                  <a:lnTo>
                    <a:pt x="1793" y="1056"/>
                  </a:lnTo>
                  <a:lnTo>
                    <a:pt x="1777" y="1130"/>
                  </a:lnTo>
                  <a:lnTo>
                    <a:pt x="1755" y="1202"/>
                  </a:lnTo>
                  <a:lnTo>
                    <a:pt x="1728" y="1271"/>
                  </a:lnTo>
                  <a:lnTo>
                    <a:pt x="1695" y="1337"/>
                  </a:lnTo>
                  <a:lnTo>
                    <a:pt x="1656" y="1400"/>
                  </a:lnTo>
                  <a:lnTo>
                    <a:pt x="1614" y="1459"/>
                  </a:lnTo>
                  <a:lnTo>
                    <a:pt x="1567" y="1515"/>
                  </a:lnTo>
                  <a:lnTo>
                    <a:pt x="1515" y="1566"/>
                  </a:lnTo>
                  <a:lnTo>
                    <a:pt x="1460" y="1614"/>
                  </a:lnTo>
                  <a:lnTo>
                    <a:pt x="1400" y="1657"/>
                  </a:lnTo>
                  <a:lnTo>
                    <a:pt x="1337" y="1695"/>
                  </a:lnTo>
                  <a:lnTo>
                    <a:pt x="1271" y="1728"/>
                  </a:lnTo>
                  <a:lnTo>
                    <a:pt x="1203" y="1756"/>
                  </a:lnTo>
                  <a:lnTo>
                    <a:pt x="1131" y="1778"/>
                  </a:lnTo>
                  <a:lnTo>
                    <a:pt x="1057" y="1793"/>
                  </a:lnTo>
                  <a:lnTo>
                    <a:pt x="981" y="1803"/>
                  </a:lnTo>
                  <a:lnTo>
                    <a:pt x="903" y="1807"/>
                  </a:lnTo>
                  <a:lnTo>
                    <a:pt x="825" y="1803"/>
                  </a:lnTo>
                  <a:lnTo>
                    <a:pt x="749" y="1793"/>
                  </a:lnTo>
                  <a:lnTo>
                    <a:pt x="675" y="1778"/>
                  </a:lnTo>
                  <a:lnTo>
                    <a:pt x="604" y="1756"/>
                  </a:lnTo>
                  <a:lnTo>
                    <a:pt x="535" y="1728"/>
                  </a:lnTo>
                  <a:lnTo>
                    <a:pt x="469" y="1695"/>
                  </a:lnTo>
                  <a:lnTo>
                    <a:pt x="406" y="1657"/>
                  </a:lnTo>
                  <a:lnTo>
                    <a:pt x="347" y="1614"/>
                  </a:lnTo>
                  <a:lnTo>
                    <a:pt x="292" y="1566"/>
                  </a:lnTo>
                  <a:lnTo>
                    <a:pt x="240" y="1515"/>
                  </a:lnTo>
                  <a:lnTo>
                    <a:pt x="193" y="1459"/>
                  </a:lnTo>
                  <a:lnTo>
                    <a:pt x="149" y="1400"/>
                  </a:lnTo>
                  <a:lnTo>
                    <a:pt x="112" y="1337"/>
                  </a:lnTo>
                  <a:lnTo>
                    <a:pt x="78" y="1271"/>
                  </a:lnTo>
                  <a:lnTo>
                    <a:pt x="51" y="1202"/>
                  </a:lnTo>
                  <a:lnTo>
                    <a:pt x="29" y="1130"/>
                  </a:lnTo>
                  <a:lnTo>
                    <a:pt x="14" y="1056"/>
                  </a:lnTo>
                  <a:lnTo>
                    <a:pt x="3" y="980"/>
                  </a:lnTo>
                  <a:lnTo>
                    <a:pt x="0" y="903"/>
                  </a:lnTo>
                  <a:lnTo>
                    <a:pt x="3" y="825"/>
                  </a:lnTo>
                  <a:lnTo>
                    <a:pt x="14" y="749"/>
                  </a:lnTo>
                  <a:lnTo>
                    <a:pt x="29" y="676"/>
                  </a:lnTo>
                  <a:lnTo>
                    <a:pt x="51" y="604"/>
                  </a:lnTo>
                  <a:lnTo>
                    <a:pt x="78" y="535"/>
                  </a:lnTo>
                  <a:lnTo>
                    <a:pt x="112" y="468"/>
                  </a:lnTo>
                  <a:lnTo>
                    <a:pt x="149" y="406"/>
                  </a:lnTo>
                  <a:lnTo>
                    <a:pt x="193" y="347"/>
                  </a:lnTo>
                  <a:lnTo>
                    <a:pt x="240" y="291"/>
                  </a:lnTo>
                  <a:lnTo>
                    <a:pt x="292" y="240"/>
                  </a:lnTo>
                  <a:lnTo>
                    <a:pt x="347" y="192"/>
                  </a:lnTo>
                  <a:lnTo>
                    <a:pt x="406" y="149"/>
                  </a:lnTo>
                  <a:lnTo>
                    <a:pt x="469" y="112"/>
                  </a:lnTo>
                  <a:lnTo>
                    <a:pt x="535" y="78"/>
                  </a:lnTo>
                  <a:lnTo>
                    <a:pt x="604" y="51"/>
                  </a:lnTo>
                  <a:lnTo>
                    <a:pt x="675" y="28"/>
                  </a:lnTo>
                  <a:lnTo>
                    <a:pt x="749" y="13"/>
                  </a:lnTo>
                  <a:lnTo>
                    <a:pt x="825" y="3"/>
                  </a:lnTo>
                  <a:lnTo>
                    <a:pt x="903"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525" name="Google Shape;11525;p24"/>
            <p:cNvSpPr/>
            <p:nvPr/>
          </p:nvSpPr>
          <p:spPr>
            <a:xfrm>
              <a:off x="3531" y="3002"/>
              <a:ext cx="28" cy="28"/>
            </a:xfrm>
            <a:custGeom>
              <a:avLst/>
              <a:gdLst/>
              <a:ahLst/>
              <a:cxnLst/>
              <a:rect l="l" t="t" r="r" b="b"/>
              <a:pathLst>
                <a:path w="471" h="471" extrusionOk="0">
                  <a:moveTo>
                    <a:pt x="236" y="0"/>
                  </a:moveTo>
                  <a:lnTo>
                    <a:pt x="275" y="3"/>
                  </a:lnTo>
                  <a:lnTo>
                    <a:pt x="310" y="12"/>
                  </a:lnTo>
                  <a:lnTo>
                    <a:pt x="344" y="26"/>
                  </a:lnTo>
                  <a:lnTo>
                    <a:pt x="375" y="46"/>
                  </a:lnTo>
                  <a:lnTo>
                    <a:pt x="403" y="69"/>
                  </a:lnTo>
                  <a:lnTo>
                    <a:pt x="426" y="97"/>
                  </a:lnTo>
                  <a:lnTo>
                    <a:pt x="445" y="128"/>
                  </a:lnTo>
                  <a:lnTo>
                    <a:pt x="460" y="161"/>
                  </a:lnTo>
                  <a:lnTo>
                    <a:pt x="469" y="198"/>
                  </a:lnTo>
                  <a:lnTo>
                    <a:pt x="471" y="236"/>
                  </a:lnTo>
                  <a:lnTo>
                    <a:pt x="469" y="274"/>
                  </a:lnTo>
                  <a:lnTo>
                    <a:pt x="460" y="310"/>
                  </a:lnTo>
                  <a:lnTo>
                    <a:pt x="445" y="344"/>
                  </a:lnTo>
                  <a:lnTo>
                    <a:pt x="426" y="375"/>
                  </a:lnTo>
                  <a:lnTo>
                    <a:pt x="403" y="403"/>
                  </a:lnTo>
                  <a:lnTo>
                    <a:pt x="375" y="426"/>
                  </a:lnTo>
                  <a:lnTo>
                    <a:pt x="344" y="445"/>
                  </a:lnTo>
                  <a:lnTo>
                    <a:pt x="310" y="460"/>
                  </a:lnTo>
                  <a:lnTo>
                    <a:pt x="275" y="468"/>
                  </a:lnTo>
                  <a:lnTo>
                    <a:pt x="236" y="471"/>
                  </a:lnTo>
                  <a:lnTo>
                    <a:pt x="198" y="468"/>
                  </a:lnTo>
                  <a:lnTo>
                    <a:pt x="161" y="460"/>
                  </a:lnTo>
                  <a:lnTo>
                    <a:pt x="128" y="445"/>
                  </a:lnTo>
                  <a:lnTo>
                    <a:pt x="97" y="426"/>
                  </a:lnTo>
                  <a:lnTo>
                    <a:pt x="70" y="403"/>
                  </a:lnTo>
                  <a:lnTo>
                    <a:pt x="46" y="375"/>
                  </a:lnTo>
                  <a:lnTo>
                    <a:pt x="27" y="344"/>
                  </a:lnTo>
                  <a:lnTo>
                    <a:pt x="12" y="310"/>
                  </a:lnTo>
                  <a:lnTo>
                    <a:pt x="3" y="274"/>
                  </a:lnTo>
                  <a:lnTo>
                    <a:pt x="0" y="236"/>
                  </a:lnTo>
                  <a:lnTo>
                    <a:pt x="3" y="198"/>
                  </a:lnTo>
                  <a:lnTo>
                    <a:pt x="12" y="161"/>
                  </a:lnTo>
                  <a:lnTo>
                    <a:pt x="27" y="128"/>
                  </a:lnTo>
                  <a:lnTo>
                    <a:pt x="46" y="97"/>
                  </a:lnTo>
                  <a:lnTo>
                    <a:pt x="70" y="69"/>
                  </a:lnTo>
                  <a:lnTo>
                    <a:pt x="97" y="46"/>
                  </a:lnTo>
                  <a:lnTo>
                    <a:pt x="128" y="26"/>
                  </a:lnTo>
                  <a:lnTo>
                    <a:pt x="161" y="12"/>
                  </a:lnTo>
                  <a:lnTo>
                    <a:pt x="198" y="3"/>
                  </a:lnTo>
                  <a:lnTo>
                    <a:pt x="23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526" name="Google Shape;11526;p24"/>
            <p:cNvSpPr/>
            <p:nvPr/>
          </p:nvSpPr>
          <p:spPr>
            <a:xfrm>
              <a:off x="3615" y="3002"/>
              <a:ext cx="27" cy="28"/>
            </a:xfrm>
            <a:custGeom>
              <a:avLst/>
              <a:gdLst/>
              <a:ahLst/>
              <a:cxnLst/>
              <a:rect l="l" t="t" r="r" b="b"/>
              <a:pathLst>
                <a:path w="472" h="471" extrusionOk="0">
                  <a:moveTo>
                    <a:pt x="236" y="0"/>
                  </a:moveTo>
                  <a:lnTo>
                    <a:pt x="275" y="3"/>
                  </a:lnTo>
                  <a:lnTo>
                    <a:pt x="311" y="12"/>
                  </a:lnTo>
                  <a:lnTo>
                    <a:pt x="344" y="26"/>
                  </a:lnTo>
                  <a:lnTo>
                    <a:pt x="376" y="46"/>
                  </a:lnTo>
                  <a:lnTo>
                    <a:pt x="403" y="69"/>
                  </a:lnTo>
                  <a:lnTo>
                    <a:pt x="427" y="97"/>
                  </a:lnTo>
                  <a:lnTo>
                    <a:pt x="445" y="128"/>
                  </a:lnTo>
                  <a:lnTo>
                    <a:pt x="460" y="161"/>
                  </a:lnTo>
                  <a:lnTo>
                    <a:pt x="469" y="198"/>
                  </a:lnTo>
                  <a:lnTo>
                    <a:pt x="472" y="236"/>
                  </a:lnTo>
                  <a:lnTo>
                    <a:pt x="469" y="274"/>
                  </a:lnTo>
                  <a:lnTo>
                    <a:pt x="460" y="310"/>
                  </a:lnTo>
                  <a:lnTo>
                    <a:pt x="445" y="344"/>
                  </a:lnTo>
                  <a:lnTo>
                    <a:pt x="427" y="375"/>
                  </a:lnTo>
                  <a:lnTo>
                    <a:pt x="403" y="403"/>
                  </a:lnTo>
                  <a:lnTo>
                    <a:pt x="376" y="426"/>
                  </a:lnTo>
                  <a:lnTo>
                    <a:pt x="344" y="445"/>
                  </a:lnTo>
                  <a:lnTo>
                    <a:pt x="311" y="460"/>
                  </a:lnTo>
                  <a:lnTo>
                    <a:pt x="275" y="468"/>
                  </a:lnTo>
                  <a:lnTo>
                    <a:pt x="236" y="471"/>
                  </a:lnTo>
                  <a:lnTo>
                    <a:pt x="198" y="468"/>
                  </a:lnTo>
                  <a:lnTo>
                    <a:pt x="161" y="460"/>
                  </a:lnTo>
                  <a:lnTo>
                    <a:pt x="128" y="445"/>
                  </a:lnTo>
                  <a:lnTo>
                    <a:pt x="97" y="426"/>
                  </a:lnTo>
                  <a:lnTo>
                    <a:pt x="70" y="403"/>
                  </a:lnTo>
                  <a:lnTo>
                    <a:pt x="46" y="375"/>
                  </a:lnTo>
                  <a:lnTo>
                    <a:pt x="27" y="344"/>
                  </a:lnTo>
                  <a:lnTo>
                    <a:pt x="13" y="310"/>
                  </a:lnTo>
                  <a:lnTo>
                    <a:pt x="3" y="274"/>
                  </a:lnTo>
                  <a:lnTo>
                    <a:pt x="0" y="236"/>
                  </a:lnTo>
                  <a:lnTo>
                    <a:pt x="3" y="198"/>
                  </a:lnTo>
                  <a:lnTo>
                    <a:pt x="13" y="161"/>
                  </a:lnTo>
                  <a:lnTo>
                    <a:pt x="27" y="128"/>
                  </a:lnTo>
                  <a:lnTo>
                    <a:pt x="46" y="97"/>
                  </a:lnTo>
                  <a:lnTo>
                    <a:pt x="70" y="69"/>
                  </a:lnTo>
                  <a:lnTo>
                    <a:pt x="97" y="46"/>
                  </a:lnTo>
                  <a:lnTo>
                    <a:pt x="128" y="26"/>
                  </a:lnTo>
                  <a:lnTo>
                    <a:pt x="161" y="12"/>
                  </a:lnTo>
                  <a:lnTo>
                    <a:pt x="198" y="3"/>
                  </a:lnTo>
                  <a:lnTo>
                    <a:pt x="23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527" name="Google Shape;11527;p24"/>
            <p:cNvSpPr/>
            <p:nvPr/>
          </p:nvSpPr>
          <p:spPr>
            <a:xfrm>
              <a:off x="3539" y="2948"/>
              <a:ext cx="183" cy="44"/>
            </a:xfrm>
            <a:custGeom>
              <a:avLst/>
              <a:gdLst/>
              <a:ahLst/>
              <a:cxnLst/>
              <a:rect l="l" t="t" r="r" b="b"/>
              <a:pathLst>
                <a:path w="3058" h="760" extrusionOk="0">
                  <a:moveTo>
                    <a:pt x="1416" y="0"/>
                  </a:moveTo>
                  <a:lnTo>
                    <a:pt x="1472" y="4"/>
                  </a:lnTo>
                  <a:lnTo>
                    <a:pt x="1529" y="6"/>
                  </a:lnTo>
                  <a:lnTo>
                    <a:pt x="1586" y="4"/>
                  </a:lnTo>
                  <a:lnTo>
                    <a:pt x="1642" y="0"/>
                  </a:lnTo>
                  <a:lnTo>
                    <a:pt x="1642" y="384"/>
                  </a:lnTo>
                  <a:lnTo>
                    <a:pt x="2945" y="384"/>
                  </a:lnTo>
                  <a:lnTo>
                    <a:pt x="2971" y="387"/>
                  </a:lnTo>
                  <a:lnTo>
                    <a:pt x="2995" y="396"/>
                  </a:lnTo>
                  <a:lnTo>
                    <a:pt x="3016" y="409"/>
                  </a:lnTo>
                  <a:lnTo>
                    <a:pt x="3033" y="426"/>
                  </a:lnTo>
                  <a:lnTo>
                    <a:pt x="3047" y="447"/>
                  </a:lnTo>
                  <a:lnTo>
                    <a:pt x="3055" y="471"/>
                  </a:lnTo>
                  <a:lnTo>
                    <a:pt x="3058" y="497"/>
                  </a:lnTo>
                  <a:lnTo>
                    <a:pt x="3058" y="756"/>
                  </a:lnTo>
                  <a:lnTo>
                    <a:pt x="3024" y="749"/>
                  </a:lnTo>
                  <a:lnTo>
                    <a:pt x="2989" y="745"/>
                  </a:lnTo>
                  <a:lnTo>
                    <a:pt x="2953" y="743"/>
                  </a:lnTo>
                  <a:lnTo>
                    <a:pt x="2912" y="745"/>
                  </a:lnTo>
                  <a:lnTo>
                    <a:pt x="2871" y="751"/>
                  </a:lnTo>
                  <a:lnTo>
                    <a:pt x="2833" y="760"/>
                  </a:lnTo>
                  <a:lnTo>
                    <a:pt x="2833" y="610"/>
                  </a:lnTo>
                  <a:lnTo>
                    <a:pt x="1642" y="610"/>
                  </a:lnTo>
                  <a:lnTo>
                    <a:pt x="1642" y="758"/>
                  </a:lnTo>
                  <a:lnTo>
                    <a:pt x="1605" y="750"/>
                  </a:lnTo>
                  <a:lnTo>
                    <a:pt x="1568" y="745"/>
                  </a:lnTo>
                  <a:lnTo>
                    <a:pt x="1529" y="743"/>
                  </a:lnTo>
                  <a:lnTo>
                    <a:pt x="1491" y="745"/>
                  </a:lnTo>
                  <a:lnTo>
                    <a:pt x="1453" y="750"/>
                  </a:lnTo>
                  <a:lnTo>
                    <a:pt x="1416" y="758"/>
                  </a:lnTo>
                  <a:lnTo>
                    <a:pt x="1416" y="610"/>
                  </a:lnTo>
                  <a:lnTo>
                    <a:pt x="226" y="610"/>
                  </a:lnTo>
                  <a:lnTo>
                    <a:pt x="226" y="760"/>
                  </a:lnTo>
                  <a:lnTo>
                    <a:pt x="187" y="751"/>
                  </a:lnTo>
                  <a:lnTo>
                    <a:pt x="147" y="745"/>
                  </a:lnTo>
                  <a:lnTo>
                    <a:pt x="105" y="743"/>
                  </a:lnTo>
                  <a:lnTo>
                    <a:pt x="70" y="745"/>
                  </a:lnTo>
                  <a:lnTo>
                    <a:pt x="34" y="749"/>
                  </a:lnTo>
                  <a:lnTo>
                    <a:pt x="0" y="756"/>
                  </a:lnTo>
                  <a:lnTo>
                    <a:pt x="0" y="497"/>
                  </a:lnTo>
                  <a:lnTo>
                    <a:pt x="3" y="471"/>
                  </a:lnTo>
                  <a:lnTo>
                    <a:pt x="11" y="447"/>
                  </a:lnTo>
                  <a:lnTo>
                    <a:pt x="25" y="426"/>
                  </a:lnTo>
                  <a:lnTo>
                    <a:pt x="43" y="409"/>
                  </a:lnTo>
                  <a:lnTo>
                    <a:pt x="63" y="396"/>
                  </a:lnTo>
                  <a:lnTo>
                    <a:pt x="87" y="387"/>
                  </a:lnTo>
                  <a:lnTo>
                    <a:pt x="113" y="384"/>
                  </a:lnTo>
                  <a:lnTo>
                    <a:pt x="1416" y="384"/>
                  </a:lnTo>
                  <a:lnTo>
                    <a:pt x="1416"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grpSp>
        <p:nvGrpSpPr>
          <p:cNvPr id="11528" name="Google Shape;11528;p24"/>
          <p:cNvGrpSpPr/>
          <p:nvPr/>
        </p:nvGrpSpPr>
        <p:grpSpPr>
          <a:xfrm>
            <a:off x="7298911" y="25785944"/>
            <a:ext cx="549251" cy="390757"/>
            <a:chOff x="4091631" y="6003189"/>
            <a:chExt cx="319091" cy="227013"/>
          </a:xfrm>
          <a:solidFill>
            <a:srgbClr val="006994"/>
          </a:solidFill>
        </p:grpSpPr>
        <p:sp>
          <p:nvSpPr>
            <p:cNvPr id="11529" name="Google Shape;11529;p24"/>
            <p:cNvSpPr/>
            <p:nvPr/>
          </p:nvSpPr>
          <p:spPr>
            <a:xfrm>
              <a:off x="4091631" y="6206389"/>
              <a:ext cx="319091" cy="23813"/>
            </a:xfrm>
            <a:custGeom>
              <a:avLst/>
              <a:gdLst/>
              <a:ahLst/>
              <a:cxnLst/>
              <a:rect l="l" t="t" r="r" b="b"/>
              <a:pathLst>
                <a:path w="3411" h="263" extrusionOk="0">
                  <a:moveTo>
                    <a:pt x="59" y="0"/>
                  </a:moveTo>
                  <a:lnTo>
                    <a:pt x="3353" y="0"/>
                  </a:lnTo>
                  <a:lnTo>
                    <a:pt x="3371" y="3"/>
                  </a:lnTo>
                  <a:lnTo>
                    <a:pt x="3387" y="11"/>
                  </a:lnTo>
                  <a:lnTo>
                    <a:pt x="3400" y="25"/>
                  </a:lnTo>
                  <a:lnTo>
                    <a:pt x="3409" y="40"/>
                  </a:lnTo>
                  <a:lnTo>
                    <a:pt x="3411" y="59"/>
                  </a:lnTo>
                  <a:lnTo>
                    <a:pt x="3411" y="204"/>
                  </a:lnTo>
                  <a:lnTo>
                    <a:pt x="3409" y="223"/>
                  </a:lnTo>
                  <a:lnTo>
                    <a:pt x="3400" y="239"/>
                  </a:lnTo>
                  <a:lnTo>
                    <a:pt x="3387" y="252"/>
                  </a:lnTo>
                  <a:lnTo>
                    <a:pt x="3371" y="260"/>
                  </a:lnTo>
                  <a:lnTo>
                    <a:pt x="3353" y="263"/>
                  </a:lnTo>
                  <a:lnTo>
                    <a:pt x="59" y="263"/>
                  </a:lnTo>
                  <a:lnTo>
                    <a:pt x="40" y="260"/>
                  </a:lnTo>
                  <a:lnTo>
                    <a:pt x="24" y="252"/>
                  </a:lnTo>
                  <a:lnTo>
                    <a:pt x="11" y="239"/>
                  </a:lnTo>
                  <a:lnTo>
                    <a:pt x="3" y="223"/>
                  </a:lnTo>
                  <a:lnTo>
                    <a:pt x="0" y="204"/>
                  </a:lnTo>
                  <a:lnTo>
                    <a:pt x="0" y="59"/>
                  </a:lnTo>
                  <a:lnTo>
                    <a:pt x="3" y="40"/>
                  </a:lnTo>
                  <a:lnTo>
                    <a:pt x="11" y="25"/>
                  </a:lnTo>
                  <a:lnTo>
                    <a:pt x="24" y="11"/>
                  </a:lnTo>
                  <a:lnTo>
                    <a:pt x="40" y="3"/>
                  </a:lnTo>
                  <a:lnTo>
                    <a:pt x="59"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530" name="Google Shape;11530;p24"/>
            <p:cNvSpPr/>
            <p:nvPr/>
          </p:nvSpPr>
          <p:spPr>
            <a:xfrm>
              <a:off x="4107506" y="6003189"/>
              <a:ext cx="287338" cy="22225"/>
            </a:xfrm>
            <a:custGeom>
              <a:avLst/>
              <a:gdLst/>
              <a:ahLst/>
              <a:cxnLst/>
              <a:rect l="l" t="t" r="r" b="b"/>
              <a:pathLst>
                <a:path w="3077" h="243" extrusionOk="0">
                  <a:moveTo>
                    <a:pt x="1538" y="38"/>
                  </a:moveTo>
                  <a:lnTo>
                    <a:pt x="1521" y="40"/>
                  </a:lnTo>
                  <a:lnTo>
                    <a:pt x="1504" y="45"/>
                  </a:lnTo>
                  <a:lnTo>
                    <a:pt x="1489" y="52"/>
                  </a:lnTo>
                  <a:lnTo>
                    <a:pt x="1475" y="63"/>
                  </a:lnTo>
                  <a:lnTo>
                    <a:pt x="1464" y="77"/>
                  </a:lnTo>
                  <a:lnTo>
                    <a:pt x="1456" y="93"/>
                  </a:lnTo>
                  <a:lnTo>
                    <a:pt x="1450" y="109"/>
                  </a:lnTo>
                  <a:lnTo>
                    <a:pt x="1449" y="127"/>
                  </a:lnTo>
                  <a:lnTo>
                    <a:pt x="1450" y="144"/>
                  </a:lnTo>
                  <a:lnTo>
                    <a:pt x="1456" y="161"/>
                  </a:lnTo>
                  <a:lnTo>
                    <a:pt x="1464" y="177"/>
                  </a:lnTo>
                  <a:lnTo>
                    <a:pt x="1475" y="190"/>
                  </a:lnTo>
                  <a:lnTo>
                    <a:pt x="1489" y="202"/>
                  </a:lnTo>
                  <a:lnTo>
                    <a:pt x="1504" y="210"/>
                  </a:lnTo>
                  <a:lnTo>
                    <a:pt x="1521" y="215"/>
                  </a:lnTo>
                  <a:lnTo>
                    <a:pt x="1538" y="217"/>
                  </a:lnTo>
                  <a:lnTo>
                    <a:pt x="1556" y="215"/>
                  </a:lnTo>
                  <a:lnTo>
                    <a:pt x="1573" y="210"/>
                  </a:lnTo>
                  <a:lnTo>
                    <a:pt x="1588" y="202"/>
                  </a:lnTo>
                  <a:lnTo>
                    <a:pt x="1602" y="190"/>
                  </a:lnTo>
                  <a:lnTo>
                    <a:pt x="1613" y="177"/>
                  </a:lnTo>
                  <a:lnTo>
                    <a:pt x="1621" y="161"/>
                  </a:lnTo>
                  <a:lnTo>
                    <a:pt x="1626" y="144"/>
                  </a:lnTo>
                  <a:lnTo>
                    <a:pt x="1628" y="127"/>
                  </a:lnTo>
                  <a:lnTo>
                    <a:pt x="1626" y="109"/>
                  </a:lnTo>
                  <a:lnTo>
                    <a:pt x="1621" y="93"/>
                  </a:lnTo>
                  <a:lnTo>
                    <a:pt x="1613" y="77"/>
                  </a:lnTo>
                  <a:lnTo>
                    <a:pt x="1602" y="63"/>
                  </a:lnTo>
                  <a:lnTo>
                    <a:pt x="1588" y="52"/>
                  </a:lnTo>
                  <a:lnTo>
                    <a:pt x="1573" y="45"/>
                  </a:lnTo>
                  <a:lnTo>
                    <a:pt x="1556" y="40"/>
                  </a:lnTo>
                  <a:lnTo>
                    <a:pt x="1538" y="38"/>
                  </a:lnTo>
                  <a:close/>
                  <a:moveTo>
                    <a:pt x="84" y="0"/>
                  </a:moveTo>
                  <a:lnTo>
                    <a:pt x="2994" y="0"/>
                  </a:lnTo>
                  <a:lnTo>
                    <a:pt x="3016" y="3"/>
                  </a:lnTo>
                  <a:lnTo>
                    <a:pt x="3036" y="12"/>
                  </a:lnTo>
                  <a:lnTo>
                    <a:pt x="3053" y="25"/>
                  </a:lnTo>
                  <a:lnTo>
                    <a:pt x="3066" y="42"/>
                  </a:lnTo>
                  <a:lnTo>
                    <a:pt x="3074" y="61"/>
                  </a:lnTo>
                  <a:lnTo>
                    <a:pt x="3077" y="84"/>
                  </a:lnTo>
                  <a:lnTo>
                    <a:pt x="3077" y="243"/>
                  </a:lnTo>
                  <a:lnTo>
                    <a:pt x="0" y="243"/>
                  </a:lnTo>
                  <a:lnTo>
                    <a:pt x="0" y="84"/>
                  </a:lnTo>
                  <a:lnTo>
                    <a:pt x="3" y="61"/>
                  </a:lnTo>
                  <a:lnTo>
                    <a:pt x="11" y="42"/>
                  </a:lnTo>
                  <a:lnTo>
                    <a:pt x="25" y="25"/>
                  </a:lnTo>
                  <a:lnTo>
                    <a:pt x="41" y="12"/>
                  </a:lnTo>
                  <a:lnTo>
                    <a:pt x="61" y="3"/>
                  </a:lnTo>
                  <a:lnTo>
                    <a:pt x="84"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531" name="Google Shape;11531;p24"/>
            <p:cNvSpPr/>
            <p:nvPr/>
          </p:nvSpPr>
          <p:spPr>
            <a:xfrm>
              <a:off x="4210693" y="6146064"/>
              <a:ext cx="79375" cy="47625"/>
            </a:xfrm>
            <a:custGeom>
              <a:avLst/>
              <a:gdLst/>
              <a:ahLst/>
              <a:cxnLst/>
              <a:rect l="l" t="t" r="r" b="b"/>
              <a:pathLst>
                <a:path w="848" h="508" extrusionOk="0">
                  <a:moveTo>
                    <a:pt x="170" y="0"/>
                  </a:moveTo>
                  <a:lnTo>
                    <a:pt x="386" y="116"/>
                  </a:lnTo>
                  <a:lnTo>
                    <a:pt x="404" y="124"/>
                  </a:lnTo>
                  <a:lnTo>
                    <a:pt x="423" y="126"/>
                  </a:lnTo>
                  <a:lnTo>
                    <a:pt x="443" y="124"/>
                  </a:lnTo>
                  <a:lnTo>
                    <a:pt x="462" y="116"/>
                  </a:lnTo>
                  <a:lnTo>
                    <a:pt x="677" y="0"/>
                  </a:lnTo>
                  <a:lnTo>
                    <a:pt x="733" y="18"/>
                  </a:lnTo>
                  <a:lnTo>
                    <a:pt x="761" y="30"/>
                  </a:lnTo>
                  <a:lnTo>
                    <a:pt x="786" y="47"/>
                  </a:lnTo>
                  <a:lnTo>
                    <a:pt x="808" y="67"/>
                  </a:lnTo>
                  <a:lnTo>
                    <a:pt x="824" y="91"/>
                  </a:lnTo>
                  <a:lnTo>
                    <a:pt x="837" y="118"/>
                  </a:lnTo>
                  <a:lnTo>
                    <a:pt x="845" y="147"/>
                  </a:lnTo>
                  <a:lnTo>
                    <a:pt x="848" y="178"/>
                  </a:lnTo>
                  <a:lnTo>
                    <a:pt x="848" y="508"/>
                  </a:lnTo>
                  <a:lnTo>
                    <a:pt x="0" y="508"/>
                  </a:lnTo>
                  <a:lnTo>
                    <a:pt x="0" y="178"/>
                  </a:lnTo>
                  <a:lnTo>
                    <a:pt x="2" y="147"/>
                  </a:lnTo>
                  <a:lnTo>
                    <a:pt x="10" y="118"/>
                  </a:lnTo>
                  <a:lnTo>
                    <a:pt x="23" y="91"/>
                  </a:lnTo>
                  <a:lnTo>
                    <a:pt x="40" y="67"/>
                  </a:lnTo>
                  <a:lnTo>
                    <a:pt x="61" y="47"/>
                  </a:lnTo>
                  <a:lnTo>
                    <a:pt x="86" y="30"/>
                  </a:lnTo>
                  <a:lnTo>
                    <a:pt x="114" y="18"/>
                  </a:lnTo>
                  <a:lnTo>
                    <a:pt x="17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532" name="Google Shape;11532;p24"/>
            <p:cNvSpPr/>
            <p:nvPr/>
          </p:nvSpPr>
          <p:spPr>
            <a:xfrm>
              <a:off x="4234506" y="6079389"/>
              <a:ext cx="31750" cy="31750"/>
            </a:xfrm>
            <a:custGeom>
              <a:avLst/>
              <a:gdLst/>
              <a:ahLst/>
              <a:cxnLst/>
              <a:rect l="l" t="t" r="r" b="b"/>
              <a:pathLst>
                <a:path w="343" h="345" extrusionOk="0">
                  <a:moveTo>
                    <a:pt x="171" y="0"/>
                  </a:moveTo>
                  <a:lnTo>
                    <a:pt x="202" y="3"/>
                  </a:lnTo>
                  <a:lnTo>
                    <a:pt x="231" y="11"/>
                  </a:lnTo>
                  <a:lnTo>
                    <a:pt x="258" y="24"/>
                  </a:lnTo>
                  <a:lnTo>
                    <a:pt x="282" y="41"/>
                  </a:lnTo>
                  <a:lnTo>
                    <a:pt x="303" y="61"/>
                  </a:lnTo>
                  <a:lnTo>
                    <a:pt x="319" y="85"/>
                  </a:lnTo>
                  <a:lnTo>
                    <a:pt x="333" y="112"/>
                  </a:lnTo>
                  <a:lnTo>
                    <a:pt x="341" y="141"/>
                  </a:lnTo>
                  <a:lnTo>
                    <a:pt x="343" y="172"/>
                  </a:lnTo>
                  <a:lnTo>
                    <a:pt x="341" y="204"/>
                  </a:lnTo>
                  <a:lnTo>
                    <a:pt x="333" y="233"/>
                  </a:lnTo>
                  <a:lnTo>
                    <a:pt x="319" y="260"/>
                  </a:lnTo>
                  <a:lnTo>
                    <a:pt x="303" y="284"/>
                  </a:lnTo>
                  <a:lnTo>
                    <a:pt x="282" y="304"/>
                  </a:lnTo>
                  <a:lnTo>
                    <a:pt x="258" y="321"/>
                  </a:lnTo>
                  <a:lnTo>
                    <a:pt x="231" y="334"/>
                  </a:lnTo>
                  <a:lnTo>
                    <a:pt x="202" y="342"/>
                  </a:lnTo>
                  <a:lnTo>
                    <a:pt x="171" y="345"/>
                  </a:lnTo>
                  <a:lnTo>
                    <a:pt x="140" y="342"/>
                  </a:lnTo>
                  <a:lnTo>
                    <a:pt x="111" y="334"/>
                  </a:lnTo>
                  <a:lnTo>
                    <a:pt x="85" y="321"/>
                  </a:lnTo>
                  <a:lnTo>
                    <a:pt x="61" y="304"/>
                  </a:lnTo>
                  <a:lnTo>
                    <a:pt x="40" y="284"/>
                  </a:lnTo>
                  <a:lnTo>
                    <a:pt x="23" y="260"/>
                  </a:lnTo>
                  <a:lnTo>
                    <a:pt x="11" y="233"/>
                  </a:lnTo>
                  <a:lnTo>
                    <a:pt x="3" y="204"/>
                  </a:lnTo>
                  <a:lnTo>
                    <a:pt x="0" y="172"/>
                  </a:lnTo>
                  <a:lnTo>
                    <a:pt x="3" y="141"/>
                  </a:lnTo>
                  <a:lnTo>
                    <a:pt x="11" y="112"/>
                  </a:lnTo>
                  <a:lnTo>
                    <a:pt x="23" y="85"/>
                  </a:lnTo>
                  <a:lnTo>
                    <a:pt x="40" y="61"/>
                  </a:lnTo>
                  <a:lnTo>
                    <a:pt x="61" y="41"/>
                  </a:lnTo>
                  <a:lnTo>
                    <a:pt x="85" y="24"/>
                  </a:lnTo>
                  <a:lnTo>
                    <a:pt x="111" y="11"/>
                  </a:lnTo>
                  <a:lnTo>
                    <a:pt x="140" y="3"/>
                  </a:lnTo>
                  <a:lnTo>
                    <a:pt x="171"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sp>
          <p:nvSpPr>
            <p:cNvPr id="11533" name="Google Shape;11533;p24"/>
            <p:cNvSpPr/>
            <p:nvPr/>
          </p:nvSpPr>
          <p:spPr>
            <a:xfrm>
              <a:off x="4107506" y="6038114"/>
              <a:ext cx="287337" cy="155573"/>
            </a:xfrm>
            <a:custGeom>
              <a:avLst/>
              <a:gdLst/>
              <a:ahLst/>
              <a:cxnLst/>
              <a:rect l="l" t="t" r="r" b="b"/>
              <a:pathLst>
                <a:path w="3076" h="1661" extrusionOk="0">
                  <a:moveTo>
                    <a:pt x="1538" y="269"/>
                  </a:moveTo>
                  <a:lnTo>
                    <a:pt x="1494" y="272"/>
                  </a:lnTo>
                  <a:lnTo>
                    <a:pt x="1450" y="280"/>
                  </a:lnTo>
                  <a:lnTo>
                    <a:pt x="1409" y="295"/>
                  </a:lnTo>
                  <a:lnTo>
                    <a:pt x="1371" y="315"/>
                  </a:lnTo>
                  <a:lnTo>
                    <a:pt x="1335" y="339"/>
                  </a:lnTo>
                  <a:lnTo>
                    <a:pt x="1303" y="367"/>
                  </a:lnTo>
                  <a:lnTo>
                    <a:pt x="1275" y="399"/>
                  </a:lnTo>
                  <a:lnTo>
                    <a:pt x="1252" y="434"/>
                  </a:lnTo>
                  <a:lnTo>
                    <a:pt x="1232" y="473"/>
                  </a:lnTo>
                  <a:lnTo>
                    <a:pt x="1217" y="514"/>
                  </a:lnTo>
                  <a:lnTo>
                    <a:pt x="1209" y="558"/>
                  </a:lnTo>
                  <a:lnTo>
                    <a:pt x="1206" y="602"/>
                  </a:lnTo>
                  <a:lnTo>
                    <a:pt x="1209" y="648"/>
                  </a:lnTo>
                  <a:lnTo>
                    <a:pt x="1217" y="691"/>
                  </a:lnTo>
                  <a:lnTo>
                    <a:pt x="1232" y="732"/>
                  </a:lnTo>
                  <a:lnTo>
                    <a:pt x="1252" y="771"/>
                  </a:lnTo>
                  <a:lnTo>
                    <a:pt x="1275" y="806"/>
                  </a:lnTo>
                  <a:lnTo>
                    <a:pt x="1303" y="838"/>
                  </a:lnTo>
                  <a:lnTo>
                    <a:pt x="1335" y="866"/>
                  </a:lnTo>
                  <a:lnTo>
                    <a:pt x="1371" y="890"/>
                  </a:lnTo>
                  <a:lnTo>
                    <a:pt x="1409" y="910"/>
                  </a:lnTo>
                  <a:lnTo>
                    <a:pt x="1450" y="924"/>
                  </a:lnTo>
                  <a:lnTo>
                    <a:pt x="1494" y="933"/>
                  </a:lnTo>
                  <a:lnTo>
                    <a:pt x="1538" y="936"/>
                  </a:lnTo>
                  <a:lnTo>
                    <a:pt x="1584" y="933"/>
                  </a:lnTo>
                  <a:lnTo>
                    <a:pt x="1627" y="924"/>
                  </a:lnTo>
                  <a:lnTo>
                    <a:pt x="1668" y="910"/>
                  </a:lnTo>
                  <a:lnTo>
                    <a:pt x="1706" y="890"/>
                  </a:lnTo>
                  <a:lnTo>
                    <a:pt x="1741" y="866"/>
                  </a:lnTo>
                  <a:lnTo>
                    <a:pt x="1773" y="838"/>
                  </a:lnTo>
                  <a:lnTo>
                    <a:pt x="1801" y="806"/>
                  </a:lnTo>
                  <a:lnTo>
                    <a:pt x="1826" y="771"/>
                  </a:lnTo>
                  <a:lnTo>
                    <a:pt x="1845" y="732"/>
                  </a:lnTo>
                  <a:lnTo>
                    <a:pt x="1859" y="691"/>
                  </a:lnTo>
                  <a:lnTo>
                    <a:pt x="1869" y="648"/>
                  </a:lnTo>
                  <a:lnTo>
                    <a:pt x="1871" y="602"/>
                  </a:lnTo>
                  <a:lnTo>
                    <a:pt x="1869" y="558"/>
                  </a:lnTo>
                  <a:lnTo>
                    <a:pt x="1859" y="514"/>
                  </a:lnTo>
                  <a:lnTo>
                    <a:pt x="1845" y="473"/>
                  </a:lnTo>
                  <a:lnTo>
                    <a:pt x="1826" y="434"/>
                  </a:lnTo>
                  <a:lnTo>
                    <a:pt x="1801" y="399"/>
                  </a:lnTo>
                  <a:lnTo>
                    <a:pt x="1773" y="367"/>
                  </a:lnTo>
                  <a:lnTo>
                    <a:pt x="1741" y="339"/>
                  </a:lnTo>
                  <a:lnTo>
                    <a:pt x="1706" y="315"/>
                  </a:lnTo>
                  <a:lnTo>
                    <a:pt x="1668" y="295"/>
                  </a:lnTo>
                  <a:lnTo>
                    <a:pt x="1627" y="280"/>
                  </a:lnTo>
                  <a:lnTo>
                    <a:pt x="1584" y="272"/>
                  </a:lnTo>
                  <a:lnTo>
                    <a:pt x="1538" y="269"/>
                  </a:lnTo>
                  <a:close/>
                  <a:moveTo>
                    <a:pt x="0" y="0"/>
                  </a:moveTo>
                  <a:lnTo>
                    <a:pt x="3076" y="0"/>
                  </a:lnTo>
                  <a:lnTo>
                    <a:pt x="3076" y="1661"/>
                  </a:lnTo>
                  <a:lnTo>
                    <a:pt x="2123" y="1661"/>
                  </a:lnTo>
                  <a:lnTo>
                    <a:pt x="2123" y="1331"/>
                  </a:lnTo>
                  <a:lnTo>
                    <a:pt x="2120" y="1289"/>
                  </a:lnTo>
                  <a:lnTo>
                    <a:pt x="2113" y="1247"/>
                  </a:lnTo>
                  <a:lnTo>
                    <a:pt x="2101" y="1209"/>
                  </a:lnTo>
                  <a:lnTo>
                    <a:pt x="2083" y="1172"/>
                  </a:lnTo>
                  <a:lnTo>
                    <a:pt x="2061" y="1137"/>
                  </a:lnTo>
                  <a:lnTo>
                    <a:pt x="2035" y="1106"/>
                  </a:lnTo>
                  <a:lnTo>
                    <a:pt x="2006" y="1078"/>
                  </a:lnTo>
                  <a:lnTo>
                    <a:pt x="1973" y="1053"/>
                  </a:lnTo>
                  <a:lnTo>
                    <a:pt x="1937" y="1033"/>
                  </a:lnTo>
                  <a:lnTo>
                    <a:pt x="1898" y="1017"/>
                  </a:lnTo>
                  <a:lnTo>
                    <a:pt x="1897" y="1017"/>
                  </a:lnTo>
                  <a:lnTo>
                    <a:pt x="1808" y="989"/>
                  </a:lnTo>
                  <a:lnTo>
                    <a:pt x="1787" y="986"/>
                  </a:lnTo>
                  <a:lnTo>
                    <a:pt x="1765" y="988"/>
                  </a:lnTo>
                  <a:lnTo>
                    <a:pt x="1745" y="995"/>
                  </a:lnTo>
                  <a:lnTo>
                    <a:pt x="1538" y="1107"/>
                  </a:lnTo>
                  <a:lnTo>
                    <a:pt x="1331" y="995"/>
                  </a:lnTo>
                  <a:lnTo>
                    <a:pt x="1312" y="988"/>
                  </a:lnTo>
                  <a:lnTo>
                    <a:pt x="1291" y="986"/>
                  </a:lnTo>
                  <a:lnTo>
                    <a:pt x="1270" y="989"/>
                  </a:lnTo>
                  <a:lnTo>
                    <a:pt x="1181" y="1017"/>
                  </a:lnTo>
                  <a:lnTo>
                    <a:pt x="1179" y="1017"/>
                  </a:lnTo>
                  <a:lnTo>
                    <a:pt x="1140" y="1033"/>
                  </a:lnTo>
                  <a:lnTo>
                    <a:pt x="1104" y="1053"/>
                  </a:lnTo>
                  <a:lnTo>
                    <a:pt x="1071" y="1078"/>
                  </a:lnTo>
                  <a:lnTo>
                    <a:pt x="1041" y="1106"/>
                  </a:lnTo>
                  <a:lnTo>
                    <a:pt x="1015" y="1137"/>
                  </a:lnTo>
                  <a:lnTo>
                    <a:pt x="994" y="1172"/>
                  </a:lnTo>
                  <a:lnTo>
                    <a:pt x="977" y="1209"/>
                  </a:lnTo>
                  <a:lnTo>
                    <a:pt x="965" y="1247"/>
                  </a:lnTo>
                  <a:lnTo>
                    <a:pt x="956" y="1289"/>
                  </a:lnTo>
                  <a:lnTo>
                    <a:pt x="953" y="1331"/>
                  </a:lnTo>
                  <a:lnTo>
                    <a:pt x="953" y="1661"/>
                  </a:lnTo>
                  <a:lnTo>
                    <a:pt x="0" y="1661"/>
                  </a:lnTo>
                  <a:lnTo>
                    <a:pt x="0" y="0"/>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23</TotalTime>
  <Words>409</Words>
  <Application>Microsoft Office PowerPoint</Application>
  <PresentationFormat>Personalizado</PresentationFormat>
  <Paragraphs>27</Paragraphs>
  <Slides>3</Slides>
  <Notes>2</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3</vt:i4>
      </vt:variant>
    </vt:vector>
  </HeadingPairs>
  <TitlesOfParts>
    <vt:vector size="16" baseType="lpstr">
      <vt:lpstr>Open Sans Light</vt:lpstr>
      <vt:lpstr>Calibri</vt:lpstr>
      <vt:lpstr>Big Shoulders Stencil Display</vt:lpstr>
      <vt:lpstr>Open Sans</vt:lpstr>
      <vt:lpstr>Montserrat</vt:lpstr>
      <vt:lpstr>Aptos</vt:lpstr>
      <vt:lpstr>Arial</vt:lpstr>
      <vt:lpstr>Barlow Condensed</vt:lpstr>
      <vt:lpstr>Rye</vt:lpstr>
      <vt:lpstr>Montserrat SemiBold</vt:lpstr>
      <vt:lpstr>Aptos Display</vt:lpstr>
      <vt:lpstr>Montserrat Black</vt:lpstr>
      <vt:lpstr>Tema de Office</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Freddy León</dc:creator>
  <cp:lastModifiedBy>Freddy León</cp:lastModifiedBy>
  <cp:revision>4</cp:revision>
  <dcterms:created xsi:type="dcterms:W3CDTF">2024-09-18T15:39:34Z</dcterms:created>
  <dcterms:modified xsi:type="dcterms:W3CDTF">2024-09-18T16:03:09Z</dcterms:modified>
</cp:coreProperties>
</file>